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6" r:id="rId7"/>
    <p:sldId id="260" r:id="rId8"/>
    <p:sldId id="262" r:id="rId9"/>
    <p:sldId id="278" r:id="rId10"/>
    <p:sldId id="263" r:id="rId11"/>
    <p:sldId id="264" r:id="rId12"/>
    <p:sldId id="265" r:id="rId13"/>
    <p:sldId id="267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1:39.7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22 2816,'-4'-3'693,"3"5"-355,6 3 706,-5-5-623,0 0 123,0 0-171,0 0-21,0 0-139,0 0-21,0 0-37,5-15 1429,-8 5 1853,2 11-1147,0 12-1254,5 15-947,-2-25-62,-1 1-1,-1 0 1,1 0 0,0 0 0,-1 0 0,0 0 0,0 6 0,-3 15 63,1 0 1,1 0 0,1 0-1,6 35 1,-4-26 19,-2 55-1,-2-32 141,5 38 193,2-46-278,-5-48-192,0-1 70,1 8 0,0-6 2428,0 1-4184,3 5-10244,-4-5 9956,-2 5-420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5:03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0 576,'-8'0'192,"11"0"-128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35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0 606 1664,'0'0'1739,"14"-12"197,17-22-1621,26-37 0,-40 49-76,-1 2 88,-7 10-52,-1-1 0,7-11 0,-12 17-217,0 0 12,0-1 1,0 1-1,1 0 0,0 0 0,7-7 1,-10 11-114,0 0 0,0 0 1,0 0-1,1 0 0,-1 0 1,0 0-1,1 0 0,-1 1 1,0-1-1,1 1 0,-1-1 1,1 1-1,-1-1 0,1 1 1,-1 0-1,1 0 0,0-1 1,-1 1-1,4 1 0,6-2 200,0 0 0,16-4-1,-15 3-64,-1 0 1,17 0-1,-22 2-41,18 0-150,-23 0 117,-1 0 1,1 0-1,-1 0 0,1 1 0,0-1 0,-1 0 0,1 0 0,-1 0 0,1 1 0,0-1 0,-1 0 0,1 1 1,-1-1-1,1 0 0,-1 1 0,1-1 0,-1 1 0,0-1 0,1 1 0,-1-1 0,1 1 0,-1-1 0,0 1 1,0-1-1,1 1 0,-1-1 0,0 1 0,0 0 0,0-1 0,1 1 0,-1-1 0,0 2 0,0 0 10,1 0 0,-1 0-1,1 0 1,-1 0 0,1-1-1,0 1 1,0 0 0,1 3-1,6 13 44,-7-16-83,0 0 0,0-1 0,0 1 0,1 0 0,-1 0-1,1-1 1,-1 1 0,1 0 0,-1-1 0,1 0 0,3 3-1,21 12-390,5-8 791,-4-1-131,-22-6-239,0 1-1,0-1 0,1 0 1,-1 0-1,0-1 1,1 0-1,-1 1 0,7-2 1,6-2 68,20-5 1,5-1-27,-36 8-62,-4 1 5,0-1 1,0 1-1,0-1 0,0 0 1,0 0-1,3-1 0,5-3 111,-8 4-106,0 0 0,0 0 0,0 0 0,0-1 0,-1 0 0,1 1 0,-1-1 1,3-2-1,-4 3-222,-14 13 716,8-6-637,0 1-1,0 0 1,1 0 0,0 1 0,-5 10 0,2-2 268,5-13-154,1 1 0,0 0-1,0-1 1,0 1 0,0 0-1,1 0 1,-1 0 0,1 5-1,0-7 70,5 1 187,-4-2-220,0-1 0,0 1 1,1-1-1,-1 0 0,0 0 0,0 0 0,1 0 1,-1 1-1,0-2 0,0 1 0,1 0 0,-1 0 1,0 0-1,0 0 0,0-1 0,1 1 0,-1-1 1,0 1-1,0-1 0,0 1 0,0-1 0,0 0 1,0 1-1,2-2 0,0-2 74,0 0-1,0 1 1,-1-1 0,1 0-1,2-6 1,5-7-84,-7 9-320,-3 7 258,0 0 0,0-1 0,0 1 0,1 0 0,-1 0 0,0 0 0,1 0-1,-1 0 1,1 0 0,-1 0 0,1 0 0,0 1 0,1-3 0,2 21-173,-3-15 235,0-1-1,1 1 0,-1-1 0,1 1 0,0-1 0,0 0 0,0 1 0,0-1 0,0 0 0,1 0 1,-1 0-1,1-1 0,-1 1 0,1-1 0,-1 1 0,1-1 0,0 0 0,0 0 0,0 0 0,-1 0 1,1-1-1,0 1 0,0-1 0,0 1 0,5-1 0,41-3 190,0-2 0,0-1 0,0-3 1,57-19-1,-48 6-475,-21 7 343,-20 13-276,-11 2 279,-16 16 116,-16 3-250,19-15-23,1 0 1,0 1-1,0 0 1,0 0-1,-10 12 0,12-13 104,1 0 0,0 1-1,1-1 1,-1 1-1,1-1 1,0 1 0,-2 7-1,3-10-7,1-1 0,0 1 1,0-1-1,0 1 0,0-1 0,0 0 0,0 1 0,0-1 0,1 1 1,-1-1-1,1 0 0,-1 1 0,1-1 0,-1 0 0,1 0 0,0 1 1,-1-1-1,1 0 0,0 0 0,0 0 0,0 0 0,0 0 0,0 0 0,0 0 1,0 0-1,0 0 0,0 0 0,1-1 0,-1 1 0,0 0 0,0-1 1,3 1-1,-2 0 11,1 0 0,0-1 0,-1 1 0,1-1 0,0 0 0,-1 0 0,1 0 0,0 0 0,-1 0 0,1 0 0,0-1 0,-1 1 0,1-1 0,0 0 0,-1 0 0,1 0 0,-1 0 1,0 0-1,1-1 0,2-1 0,2-2 87,1-1 0,-1 1 0,0-1 0,-1-1 0,7-7 0,-8 7-80,0 0 1,0-1 0,-1 1-1,0-1 1,0 0-1,-1-1 1,0 1 0,0-1-1,1-10 1,2-11-70,0-40 0,-6 67 59,3-215 230,-5 116-682,2 102 406,0-1-1,1 1 0,-1 0 1,0-1-1,0 1 0,0-1 1,0 1-1,0-1 0,-1 1 1,1-1-1,0 1 0,0-1 1,0 1-1,0-1 0,0 1 1,-1-1-1,1 1 0,0 0 1,0-1-1,-1 0 0,1 2 9,-1-1 0,1 1 0,0-1 0,-1 0 0,1 1 0,0-1 0,0 1 0,0-1 0,-1 1 0,1-1 0,0 1 0,0-1 0,0 1 0,0-1 0,0 1 0,0 0 0,0-1 0,0 1 0,0 0 0,0 36 100,0 44-271,13 115 0,-8-152 311,-3-24-22,0-1 0,7 24 0,-5-29-105,-3-9 18,0 0 1,1 1-1,0-1 1,-1 0-1,2 0 0,4 8 1,-6-12 17,0 0 1,1 1 0,-1-1-1,1 0 1,-1 1 0,1-1-1,-1 0 1,1 0-1,0 0 1,-1 0 0,1-1-1,0 1 1,0 0 0,0-1-1,0 0 1,-1 1-1,1-1 1,0 0 0,0 0-1,0 0 1,0 0-1,0 0 1,3-1 0,1 0 75,0-1 1,0 1-1,-1-1 1,1-1 0,-1 1-1,8-5 1,11-5 67,-14 7-157,-1 0 0,0-1 0,0 0 0,-1 0 0,9-9 0,9-6-70,-20 16 95,0-1 1,0-1 0,0 1 0,-1-1 0,0 0 0,4-8-1,-9 17-193,0 0 0,0 1 0,1-1 0,-1 0 0,0 0 0,1 0 0,0 0 0,1 4 0,12 29 131,-11-28 52,-1-3-16,1-1-1,0 1 0,0 0 1,0-1-1,0 0 0,1 1 0,-1-1 1,8 4-1,-10-6 37,0 0 0,1-1-1,-1 1 1,1-1 0,-1 1 0,0-1-1,1 0 1,-1 0 0,1 0 0,-1 1-1,1-1 1,-1 0 0,1-1 0,-1 1-1,1 0 1,-1 0 0,1-1 0,-1 1-1,1-1 1,-1 1 0,0-1 0,1 0-1,-1 1 1,3-3 0,2-1-10,-1 0 1,1-1-1,7-7 1,-11 10-38,15-19 67,-14 17-127,0 0 1,1 0-1,-1 0 1,1 0-1,7-5 1,-10 9-286,-1 7 118,3 27 40,2 12 102,-4-42 93,0 0 0,0 0 1,1 0-1,-1 0 0,1 0 1,0-1-1,0 1 1,4 6-1,-5-9 5,0 0 1,0 1-1,0-1 1,0 0-1,0 0 1,1 0-1,-1 0 1,0 0-1,0-1 0,1 1 1,-1 0-1,1 0 1,-1-1-1,1 1 1,-1-1-1,1 0 1,-1 1-1,1-1 0,-1 0 1,1 0-1,1 0 1,0 0 33,0-1 1,0 1 0,0-1-1,-1 0 1,1 0-1,-1 0 1,1-1 0,0 1-1,-1 0 1,5-4-1,2-4 98,1 1 0,-2-1-1,1-1 1,7-11 0,2-5-650,-17 25 304,1 2 29,1 0 91,0 1-1,-1-1 0,1 1 1,-1-1-1,1 1 1,-1 0-1,3 2 1,-4-2 113,0-1 1,0 1 0,0-1 0,1 0-1,-1 1 1,1-1 0,-1 0 0,1 0-1,-1 0 1,1 0 0,-1 0 0,1-1-1,0 1 1,0 0 0,-1-1 0,1 1-1,0-1 1,0 0 0,0 1 0,0-1-1,-1 0 1,1 0 0,0 0 0,0-1-1,0 1 1,0 0 0,-1-1 0,1 1-1,0-1 1,0 1 0,-1-1 0,1 0-1,2-1 1,8-5 141,-10 6-165,0 0 0,0 0-1,0 0 1,0 0 0,-1 0-1,1-1 1,0 1 0,0-1-1,-1 1 1,1-1-1,-1 0 1,0 1 0,1-1-1,1-3 1,0-1-31,0-1 0,1 1 0,7-10 0,-10 15-99,7 21-565,-5-12 752,-1 0 0,0 1 0,-1-1 0,0 1 0,0-1 0,-1 1 0,0-1 0,-1 1 0,1-1 0,-2 0 0,1 1 0,-1-1 0,0 0 0,-1 0 0,0 0 0,-6 11 0,9-18-51,0 0-1,-1-1 1,1 1-1,-1 0 1,0 0-1,1-1 1,-1 1-1,1 0 1,-1-1 0,0 1-1,0-1 1,1 1-1,-1-1 1,0 1-1,0-1 1,1 0-1,-1 1 1,0-1-1,0 0 1,0 0-1,0 1 1,0-1-1,0 0 1,0 0-1,1 0 1,-1 0-1,0 0 1,0 0-1,0 0 1,0-1-1,0 1 1,0 0-1,1 0 1,-1-1-1,-1 1 1,-1-2 21,1 1-1,-1 0 1,1-1 0,-1 1-1,1-1 1,-1 0 0,1 0 0,0 0-1,0 0 1,-2-2 0,4 3-60,1 0-1,-1 0 1,0 0 0,1 0 0,-1 0 0,1 0 0,-1 0 0,1 1 0,-1-1 0,1 0 0,0 0 0,-1 0 0,1 1-1,0-1 1,0 1 0,-1-1 0,3-1 0,-2 2 5,7-7 20,1 1 1,1 1-1,-1-1 1,1 1-1,0 1 1,0 0-1,1 1 1,11-3-1,88-12-1349,-92 16 486,1 1-1642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29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53 406 1248,'13'-28'1040,"-10"24"-814,-3 4-226,0 0 0,0 0 0,0 0 0,0 0 0,0 0 0,0 0 0,1 0 0,-1 0 0,0 0 0,0 0 0,0 0 0,0 1 0,0-1 0,0 0 0,0 0 0,0 0 0,0 0 0,1 0 0,-1 0 0,0 0 0,0 0 0,0 0-1,0 0 1,0 0 0,0 0 0,0 0 0,0 0 0,0 1 0,0-1 0,0 0 0,0 0 0,0 0 0,0 0 0,0 0 0,0 0 0,0 0 0,0 0 0,0 0 0,0 1 0,0-1 0,0 0 0,0 0 0,0 0 0,0 0-1,0 0 1,0 0 0,0 0 0,0 0 0,0 0 0,0 1 0,0-1 0,0 0 0,0 0 0,0 0 0,0 0 0,0 0 0,0 0 0,0 24 97,0-39 191,0-44 239,1 17 90,-1 29-332,0-1 0,0 0 0,-1 0 0,-4-18 1,2 0 386,3 29-633,0-1 0,0 1-1,0-1 1,0 1-1,-1-1 1,0 1 0,1-1-1,-1 1 1,-1 0-1,1-1 1,-3-4-1,1 4-33,1-1 0,0 1-1,0-1 1,1 1-1,-3-10 1,3 9 13,-1 0 0,1 1 0,-1-1 0,-3-7 0,1 0 499,4 12-494,0-1-1,0 0 1,0 0-1,0 0 0,0 0 1,-1 0-1,1 0 0,0 0 1,-1 0-1,1 0 1,-1 0-1,1 1 0,-1-1 1,0-1-1,-2-1-38,2 3 18,1-1-1,-1 1 1,1 0-1,-1-1 1,1 1-1,-1-1 1,1 1-1,0-1 0,-1 1 1,1-1-1,0 0 1,-1 1-1,1-1 1,0 1-1,0-1 0,0 0 1,-1 1-1,1-1 1,0 0-1,0 1 1,0-2-1,0 2-1,0-1 1,0 1-1,0 0 0,0 0 1,0-1-1,0 1 0,0 0 0,0-1 1,0 1-1,0 0 0,0 0 1,0-1-1,-1 1 0,1 0 1,0 0-1,0-1 0,0 1 0,0 0 1,-1 0-1,1-1 0,0 1 1,0 0-1,0 0 0,-1 0 1,1-1-1,-4-3 51,3 4-41,1 7-133,0 1 0,1 0-1,-1-1 1,2 1 0,-1-1-1,1 1 1,5 13 0,1 3 107,-2 2 63,2-1 0,1-1 0,1 0 0,13 23-1,35 63-248,-44-83 1439,-33-27-1381,-14-7-619,32 7 746,0 0-1,-1 0 0,1 0 0,0 0 1,0 0-1,0 0 0,0 0 0,0 1 0,0-1 1,0 0-1,0 1 0,0-1 0,0 1 1,-2 0-1,-1 7-814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31.8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0 207 480,'1'9'57,"1"-1"0,0 0-1,0 0 1,0 0 0,1 0 0,0-1-1,1 1 1,8 12 0,7 19 376,-3 6 7,-8-23-321,16 35-1,-5-33-226,-16-22 155,0 1-1,-1 0 1,1 0-1,-1 1 0,6 10 652,-9-21-76,0 2-743,1 2 126,-1 0-1,1 0 1,-1 0 0,0 1-1,0-1 1,0 0 0,-1 0-1,1 1 1,-1-1 0,1 0-1,-1 1 1,-2-3 0,-9-15 57,6 4-1,1-1 0,1 0 0,0 0 0,1 0 0,1-1 1,-1-21-1,-1-5 119,1 7 55,3-58 0,1 58 79,0 32-302,1 0 0,0 0 0,0 0 0,0 0 0,1 0 0,0 0 0,0 1 0,0-1 0,0 1 0,1-1 0,-1 1 0,1 0 0,0-1 0,1 1 0,3-3 0,-6 6-31,0 0 0,0 1 1,0-1-1,0 1 0,0 0 1,0-1-1,0 1 0,0 0 1,0-1-1,0 1 0,0 0 1,0 0-1,0 0 0,0 0 1,0 0-1,0 0 0,0 0 1,0 0-1,0 0 0,0 1 1,0-1-1,0 0 0,0 1 1,0-1-1,0 1 0,0-1 1,0 1-1,0-1 0,0 1 1,-1 0-1,1-1 0,0 1 1,0 0-1,-1 0 0,1-1 1,0 1-1,-1 0 0,1 0 1,-1 0-1,1 0 0,-1 0 1,1 0-1,-1 0 0,0 0 1,1 1-1,1 6-409,0 0 0,0 0 0,0 12 0,-1 17-916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36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1056,'7'1'1159,"-6"9"-579,-1-3-544,0-3-4,1 0 1,-2 0-1,1 0 0,0 0 0,-3 6 0,0-6 14,3-4-29,0 0-1,0 0 0,0 0 0,-1 1 0,1-1 0,0 0 0,0 0 0,0 0 0,0 0 0,0 0 0,-1 1 0,1-1 0,0 0 0,0 0 0,0 0 0,0 1 0,0-1 0,0 0 0,0 0 0,0 0 0,0 1 0,0-1 0,0 0 1,0 0-1,0 0 0,0 1 0,0-1 0,0 0 0,0 0 0,0 1 0,0-1 0,0 0 0,0 0-22,0 1 1,0-1 0,0 0-1,0 0 1,0 0-1,0 0 1,0 0-1,0 1 1,0-1-1,0 0 1,0 0-1,0 0 1,0 0 0,0 1-1,0-1 1,0 0-1,0 0 1,0 0-1,0 0 1,0 0-1,-1 0 1,1 1 0,0-1-1,0 0 1,0 0-1,0 0 1,0 0-1,0 0 1,0 0-1,-1 0 1,1 0-1,0 1 1,0-1 0,0 0-1,0 0 1,-1 0-1,1 0 1,0 0-1,0 0 1,0 0-1,0 0 1,0 0-1,-1 0 1,1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37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0 576,'-3'14'208,"2"-12"-147,0-1 0,1 0 0,-1 1 0,1-1 0,-1 1 0,1-1 1,0 1-1,-1-1 0,1 1 0,0 1 0,-10 70 1976,10-67-2001,0-1-1,1 1 1,-1-1-1,1 0 1,0 1 0,0-1-1,0 0 1,3 6-1,-3-6-94,-2-2 74,6 7 24,-3-5 82,0 1 0,-1 0 0,1 0 0,-1 1 1,-1-1-1,1 7 0,-1-6-121,0 0 0,-1 0 0,0 0 0,0-1 0,-1 1 0,-2 7 0,3-6 87,1-7-97,1-1 0,-1 1 1,0-1-1,0 1 0,-1 0 0,1-1 0,0 1 0,0-1 1,0 1-1,0-1 0,0 1 0,-1-1 0,1 1 0,0 0 1,0-1-1,-1 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38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36 224,'-5'-8'96,"10"8"-64,0-5 0,-5 2-32,0-1 256,3 0-128,-3 0-448,0-1 128,0 2 160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39.2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0 193 992,'8'-43'1360,"-3"7"-1371,-1 27 538,-4 8-487,1 0 1,-1 1-1,1-1 1,-1 0-1,0 0 1,1 1-1,-1-1 1,0 0-1,0 0 1,1 0-1,-1 1 1,0-1-1,0-1 1,0 1-50,0 0 1,0 0 0,0 0 0,1 0 0,-1 0-1,0 0 1,0 0 0,1 0 0,-1 0 0,0 0-1,1 1 1,-1-1 0,2-2 0,-1 3 7,-1-1-1,1 0 1,-1 0 0,1 0-1,-1 1 1,0-1 0,1 0-1,-1 0 1,0 0 0,0 0-1,1 0 1,-1 0 0,0-2-1,0-2 143,0 3-106,0-1 0,0 1-1,0 0 1,0 0 0,0 0 0,-1 0-1,1 0 1,0 0 0,-1 0-1,-1-3 1,-2-4-150,3 8 122,1 0 0,0 1 0,-1-1 0,1 0 0,0 1 0,-1-1 0,1 0 1,-1 1-1,1-1 0,-1 1 0,1-1 0,-1 0 0,0 1 0,1-1 0,-1 1 0,0-1 0,0 1-7,1 0 0,-1 0 0,1-1 0,0 1 0,-1 0 0,1 0-1,0-1 1,-1 1 0,1 0 0,0-1 0,0 1 0,-1 0 0,1-1 0,0 1 0,0 0-1,0-1 1,-1 1 0,1-1 0,0 1 0,0 0 0,0-1 0,0 1 0,0-1 0,0 1-1,0 0 1,0-1 0,0 1 0,0-1 0,0 1 0,0-1 0,0 0-55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41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0 1152,'1'25'683,"0"-18"-422,0 0 0,-1 0 1,0-1-1,-2 12 0,-1 2 459,1 0-1,1 31 1,1-36-314,0-9-388,-2 1-1,1-1 0,0 0 0,-1 1 0,-5 10 0,-1 3-818,3-10 84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42.2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4 992,'-8'-4'2117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42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24 1984,'-1'-1'97,"1"1"-78,0 0 1,-1 0-1,1 0 0,0-1 1,0 1-1,0 0 0,-1 0 1,1 0-1,0 0 1,0 0-1,0 0 0,-1 0 1,1 0-1,0 0 0,0 0 1,0 0-1,-1 0 1,1 0-1,0 0 0,0 0 1,0 0-1,-1 0 0,1 0 1,0 0-1,0 0 0,0 1 1,0-1-1,-2 1 117,2-1-117,0 0 1,0 0-1,0 0 0,0 0 1,0 1-1,0-1 0,-1 1-43,1 0 0,-1-1 0,1 1 0,-1 0 0,1 0 0,-1-1 0,0 1 0,1 0 0,-1-1 0,0 1 0,1-1-1,-1 1 1,0-1 0,-1 1 0,-5 4-64,6-4 89,0 0 0,0 0-1,-1-1 1,1 1 0,0 0-1,0-1 1,-1 1 0,1-1-1,-24-8 3030,25 8-2975,0-1 0,0 1 0,0-1 1,0 1-1,0-1 0,0 1 1,0-1-1,0 1 0,0-1 0,0 1 1,0-1-1,0-1-186,1 1 0,-1-1 1,0 1-1,1 0 0,-1-1 1,1 1-1,0-1 0,0 1 0,-1 0 1,1 0-1,0-1 0,2 0 1,5-10-1238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45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1472,'0'0'34,"-1"0"0,1 0 0,-1 0 0,1 0 1,-1 0-1,1 0 0,-1 1 0,1-1 0,0 0 0,-1 0 0,1 0 1,-1 1-1,1-1 0,-1 0 0,1 1 0,0-1 0,-1 0 0,1 1 0,-1-1 1,11 16 519,-2-1 1,0 2 0,6 17-1,-6-13-188,5 19 191,-11-25-27,0-1-1,-1 24 1,-1-36-548,0 0 1,0 0-1,0 0 0,-1 0 1,1 0-1,-1 1 0,1-1 1,-1 0-1,0-1 0,0 1 1,0 0-1,0 0 0,0 0 1,0 0-1,0-1 0,-1 1 1,1 0-1,-4 2 0,3-1-123,1-1 1,-1 1-1,1 0 0,0 0 1,0 0-1,0 0 0,0 0 1,0 1-1,1-1 0,-1 6 1,-1-1-233,-2 6-992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36.1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34 5888,'-8'-22'2176,"26"14"-1664,-1 4-160,-9 8-1344,2 4 480,3 0-3008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49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83 111 224,'-3'-2'3213,"-15"-1"-1999,1 3-761,-1 10 1509,17-7-1921,0-2-40,1-1 0,0 1 0,-1 0-1,1 0 1,0 0 0,0-1 0,0 1 0,0 0 0,0 0 0,0 0 0,0 0-1,0 0 1,0-1 0,0 1 0,0 0 0,0 0 0,3 5 706,-1-7-959,-1 0 241,0 0 0,0 0 0,-1 1 0,1-1 0,0 0-1,0 0 1,0 0 0,-1 0 0,1 0 0,-1 0-1,1 0 1,0 0 0,-1 0 0,0 0 0,1 0 0,-1-2-1,3-5 217,-7 15-176,2-3 131,0-1 0,-1 1 0,1-1 0,-1 1 0,0-1 0,-4 4 0,5-5-171,1-1 1,0-1 3,-7 6-44,4-5-40,5-4-91,12-14-86,-11 15 190,1-1 1,-1 1-1,0-1 1,0 0-1,0 0 1,2-4-1,6-13-725,-8 16 609,0 1-1,0 0 1,0 0-1,-1-1 0,1 1 1,-1-1-1,0 0 0,0 1 1,-1-1-1,1-7 1,0 6-197,-1 1 1,1-1-1,-1 0 1,3-6 0,2-6-1045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50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20 1248,'0'-1'50,"0"0"-30,0 0 0,0 1 1,0-1-1,0 1 0,-1-1 0,1 0 1,0 1-1,0-1 0,0 1 0,-1-1 1,1 0-1,0 1 0,-1-1 0,1 1 1,0-1-1,-1 1 0,1-1 0,-1 1 0,1-1 1,-1 1-1,1 0 0,-1-1 0,1 1 1,-1 0-1,1-1 0,-1 1 0,1 0 1,-1-1-1,0 1 0,0 0 0,-14-3 1164,15 3-1143,-1 0-1,0 0 1,1 0-1,-1 0 0,0 1 1,1-1-1,-1 0 1,0 1-1,1-1 1,-1 0-1,1 1 0,-1-1 1,0 1-1,1-1 1,-1 1-1,1-1 1,0 1-1,-1-1 1,1 1-1,-1-1 0,1 1 1,-1 1-1,-7 18 627,4-8-338,-8 13-116,-24 44 715,34-67-880,1 0-1,1 0 1,-1 1 0,0-1-1,0 1 1,0 3 0,1-3-11,0-1-1,-1 1 1,0-1 0,1 1 0,-1-1 0,-2 5 0,-7 24 1115,14-39-1049,-1 0 1,0 0 0,0 0 0,0-1-1,-1 1 1,-1-1 0,1 1-1,0-15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52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4 992,'-5'-3'352,"5"6"-256,-5-3 128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53.3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80 261 1408,'7'-18'967,"-1"0"0,6-27 0,-11 38-940,0 1 0,0-1-1,-1 1 1,0 0 0,-1-1-1,1 1 1,-1-1 0,-3-11-1,3 11 148,1 7-161,0 0 0,0 0-1,1-1 1,-1 1 0,0 0 0,0 0 0,0 0-1,0-1 1,0 1 0,0 0 0,0 0 0,0 0-1,0 0 1,0-1 0,0 1 0,0 0 0,0 0-1,0 0 1,-1-1 0,1 1 0,0 0 0,0 0-1,0 0 1,0 0 0,0-1 0,0 1 0,0 0-1,0 0 1,-1 0 0,1 0 0,0 0 0,0 0-1,0-1 1,0 1 0,0 0 0,-1 0 0,1 0-1,0 0 1,0 0 0,-1 0 85,-8 13-39,-4 40 86,10-36-90,-8 21 1,-1 1 456,11-27-427,1-21 523,-5-68 213,5 71-781,-1-1-1,0 1 1,0 0-1,-2-7 1,1 8-136,1-1 0,-1 0 0,0-12 0,-2-6 448,3 14-283,1 5-73,0 0-1,0 1 0,0-1 1,1 1-1,-1-1 1,4-9-1,-1 3 158,-3 10-141,0 0 0,0 0 0,0 0-1,0 0 1,0 0 0,1 0 0,-1 0-1,0 0 1,1 1 0,-1-1 0,1 0-1,-1 0 1,1 0 0,0 1 0,-1-1-1,1 0 1,-1 0 0,1 1 0,0-1-1,-4-5 625,-5 139-561,7-100-27,-1 0 0,-8 36 0,6-55-76,0 8 24,-1-2 4,1 6-139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6:58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5 320,'0'-5'1115,"9"18"126,-6-9-1005,-1-1-162,0 0-1,0-1 1,0 1 0,0 0-1,-1 0 1,0 0 0,1 0-1,-1 0 1,0 1 0,0-1-1,-1 0 1,1 0 0,-1 1-1,0-1 1,0 5 0,0 17 145,1-1-24,-1 0 1,-1 1-1,-1-1 1,-1 0-1,-10 33 0,6-34-159,-60 203-2535,57-191 888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7:02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4 896,'-2'-4'368,"4"8"-165,-2 11 303,-1-13-373,-1 1-1,1 0 1,0-1-1,-1 1 1,1-1-1,-4 4 1,-3 5 118,1 4-108,-4 5 55,11-19-163,-1 0-1,0 0 0,1 0 1,-1 0-1,1 0 1,-1 0-1,1 1 0,-1-1 1,1 0-1,0 0 1,0 0-1,0 1 0,0-1 1,0 0-1,0 0 1,0 1-1,0 1 0,0 9 814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7:04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54 320,'1'-7'154,"-1"6"-152,0 1-1,0 0 1,1-1 0,-1 1-1,0 0 1,0 0 0,0-1-1,0 1 1,0 0 0,0-1-1,0 1 1,0 0 0,0 0-1,0-1 1,0 1 0,0 0-1,0-1 1,0 1 0,-1 0-1,1 0 1,0-1 0,0 1-1,0 0 1,0-1 0,-1 1-1,13-33 3628,-12 27-3226,0 83 504,-2-57-1111,2-19 215,0-1 0,0 1 0,0-1 1,0 1-1,-1-1 0,1 1 0,0-1 0,0 1 0,-1-1 0,1 1 0,0-1 0,0 1 0,-1-1 1,1 1-1,-1-1 0,1 1 0,0-1 0,-1 0 0,1 1 0,-1-1 0,1 0 0,-1 1 0,1-1 1,-1 0-1,1 0 0,-2 1 250,1 0-374,1-1 128,0 0-1,0 1 1,0-1-1,0 0 1,-1 0 0,1 0-1,0 1 1,0-1 0,0 0-1,0 0 1,-1 0-1,1 0 1,0 0 0,0 1-1,0-1 1,-1 0 0,1 0-1,0 0 1,0 0-1,0 0 1,-1 0 0,1 0-1,0 0 1,0 0-1,-1 0 1,1 0 0,0 0-1,0 0 1,0 0 0,-1 0-1,1 0 1,0 0-1,-1 0 1,-12-3 561,7 2-421,3 1-187,0 4-12,2-1 116,0 1 1,0 0 0,1 0 0,-1 0-1,1 0 1,0 0 0,0 0 0,0 0 0,1 7-1,0 8 328,2 12-291,-3-14 582,-3-42-217,2 19-404,0 0 0,0 0 0,0 0 1,0 0-1,-1 1 0,-4-10 0,4 10-63,1 4-10,1-1 1,0 1-1,-1 0 0,1 0 0,-1 0 0,1 0 0,-1 0 1,0 0-1,1 0 0,-1 0 0,0 0 0,0 0 0,0 0 1,0 0-1,0 0 0,0 1 0,0-1 0,0 0 0,0 1 1,0-1-1,0 1 0,0-1 0,0 1 0,0-1 0,-1 1 1,0-1-1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38.7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1 634 1056,'0'-3'363,"0"-1"0,1 1 1,0-1-1,-1 1 0,2-1 0,-1 1 0,0 0 0,0 0 1,1-1-1,0 1 0,2-3 0,28-33 781,-22 27-1201,2 0 176,0-1-1,1 2 0,0 0 1,16-11-1,41-25-113,-68 46 3,1-1 0,-1 1 0,0 0 0,0 0 0,1 0 0,-1 0 0,1 0 0,-1 1 0,1-1 0,-1 1 0,1 0 0,-1 0 0,1-1 0,-1 2-1,5-1 1,-5 1 19,-1-1-1,1 1 0,-1-1 0,1 1 0,-1 0 0,0 0 0,1 0 0,-1 0 1,0 0-1,0 0 0,1 0 0,-1 0 0,0 0 0,0 0 0,0 1 1,-1-1-1,1 0 0,0 1 0,0-1 0,-1 1 0,1-1 0,-1 1 0,1-1 1,-1 1-1,0-1 0,1 1 0,-1 1 0,1 7 37,-1 0 1,0-1-1,-1 1 0,0 0 0,0-1 1,-1 1-1,-4 12 0,-1 1 161,-19 38 1,24-53-116,2-7-87,0 0 0,0 0 0,-1-1 0,1 1 0,0 0 0,0 0 0,-1-1 0,1 1 0,0 0 0,-1 0 0,1-1 0,0 1 0,-1 0 0,1-1 0,-1 1 1,0-1-1,1 1 0,-2 0 0,1-2 280,5-4-139,9-7-119,-6 5-121,19-20-257,35-28 1,-48 44 311,-6 4 26,1 1 1,-1 1 0,1-1 0,0 1-1,11-5 1,-17 9-8,0 1 0,1-1 0,-1 0 0,0 1-1,1-1 1,-1 1 0,1 0 0,-1 0 0,1 0 0,-1 0 0,0 0 0,1 0 0,-1 1 0,1-1-1,-1 1 1,0 0 0,1 0 0,-1 0 0,0 0 0,0 0 0,0 0 0,0 0 0,0 1 0,0-1-1,2 3 1,-2-1-15,0-1 0,0 1 0,0 0 0,0 0-1,-1 0 1,0 0 0,1 1 0,0 5-1,6 12 34,-6-18 4,-1-1 0,1 1 0,0 0 0,0-1 0,0 1 0,0-1 0,1 0 0,-1 0 0,1 0 0,-1 0 0,1 0 0,0 0 0,0-1 0,-1 1 0,1-1 0,0 0 0,0 0 0,1 0 0,-1 0 0,0-1 0,0 1 0,0-1 0,1 0 0,3 0 0,7-1 83,0 0 0,0-1-1,0-1 1,18-6-1,-20 5-108,7-1 36,0-2 1,-1 0-1,35-20 0,-44 23-151,-8 3 114,-1 1 0,0 0-1,0 0 1,0 0 0,1 0 0,-1 0 0,0-1 0,0 1 0,1 0 0,-1 0 0,0 0 0,0 0 0,1 0-1,-1 0 1,0 0 0,1 0 0,-1 0 0,0 0 0,0 0 0,1 0 0,-1 0 0,0 0 0,0 0 0,1 1 0,-1-1-1,0 0 1,0 0 0,1 0 0,-1 0 0,0 0 0,0 1 0,1-1 0,-1 0 0,0 0 0,0 0 0,0 1 0,0-1-1,1 0 1,-1 0 0,0 0 0,0 1 0,0-1 0,0 0 0,0 0 0,0 1 0,0-1 0,0 0 0,0 0-1,1 1 1,-1-1 0,0 0 0,0 1 0,0-1 0,-1 0 0,1 0 0,0 1 0,0-1 0,0 0 0,0 0 0,0 1-1,0-1 1,-1 4-4,1 1-1,-1-1 0,0 0 0,0 0 1,-1 0-1,1 0 0,-1-1 0,1 1 1,-4 4-1,2-3 27,1-1 1,0 0-1,0 1 1,0 0-1,1 0 0,-3 9 1,4-12-3,0 1 0,-1-1 0,1 1 0,0-1 0,0 1 1,1-1-1,-1 1 0,0-1 0,1 0 0,0 1 0,-1-1 0,1 1 0,0-1 1,2 3-1,-2-4 3,0 0-1,0 0 1,0 0 0,1 0 0,-1 0 0,0 0 0,1 0 0,-1-1-1,1 1 1,-1 0 0,1-1 0,-1 1 0,1-1 0,0 0 0,-1 1 0,1-1-1,-1 0 1,1 0 0,0 0 0,-1 0 0,1-1 0,-1 1 0,3-1-1,2 0 44,0 0 0,0 0-1,0-1 1,0 0-1,0-1 1,0 1 0,-1-1-1,1 0 1,-1 0-1,0-1 1,0 0 0,0 0-1,0 0 1,7-8-1,-11 10-58,0 1-1,0-1 1,0 1-1,-1-1 1,1 0-1,0 1 1,-1-1-1,1 0 1,-1 0 0,0 1-1,0-1 1,1 0-1,-1 0 1,0 1-1,-1-1 1,1 0-1,0 0 1,0 0-1,-1 1 1,1-1-1,-1 0 1,1 1-1,-1-1 1,0 0-1,0 1 1,-1-2-1,1 0-7,-1 1 0,1 0 1,-1 0-1,1 0 0,-1 0 0,0 0 0,0 0 0,0 0 0,0 0 0,0 1 0,-1-1 0,1 1 0,0 0 0,-1 0 0,1 0 0,-5-2 0,-29 3-620,37 0 614,-1 0-1,1 1 1,0-1 0,-1 1 0,1-1-1,0 0 1,-1 1 0,1-1-1,-1 1 1,1-1 0,-1 1 0,1 0-1,-1-1 1,1 1 0,0 0-1,5 6-11,-2-5 45,0 0 0,-1-1-1,1 0 1,0 0 0,0 0 0,1 0-1,-1-1 1,0 0 0,0 0 0,0 0-1,0 0 1,0 0 0,7-2 0,-1 0 30,0-1 0,0 1 1,0-2-1,11-4 1,3-5-8,-1 0 1,-1-1 0,0-2 0,-1 0 0,-1-1 0,30-33-1,-25 21 86,-2 0 0,-1-1 1,-2-1-1,19-38 0,-29 48-24,13-35 1,-21 47-113,1 0 1,-1 0 0,0 0 0,-1-1-1,0 1 1,-1-18 0,0 23 67,-1 1-1,0-1 1,0 0 0,0 1 0,0 0-1,-1-1 1,0 1 0,1 0-1,-1 0 1,-4-6 0,5 9-75,1-1 0,-1 0 0,0 0 0,1 1 0,-1-1 0,0 0 1,1 1-1,-1-1 0,0 0 0,0 1 0,1-1 0,-1 1 0,0-1 0,0 1 0,0 0 1,0-1-1,0 1 0,0 0 0,0 0 0,0 0 0,1 0 0,-1-1 0,0 1 0,0 0 1,0 1-1,0-1 0,0 0 0,0 0 0,0 0 0,0 1 0,0-1 0,0 0 0,0 1 0,1-1 1,-1 0-1,0 1 0,0-1 0,0 1 0,1 0 0,-1-1 0,0 1 0,1 0 0,-1-1 1,-1 3-1,0 0-8,-1 1 0,1-1 0,0 1 0,0 0 0,0 0 0,1 0 0,-1 0 0,1 0 0,-1 7 0,-3 41-62,4-43 44,1 21 8,0 0 1,7 38 0,16 59 218,-17-103-81,2 1 0,16 37 0,-5-17 192,-9-22-329,-8-19-373,1 0 0,-1 1-1,0 0 1,-1-1 0,1 1-1,-1 0 1,0 0 0,0 0-1,0 5 1,-1-2-655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39.1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0 255 5888,'5'-13'2176,"-5"1"-1664,10-2-160,3 6-352,3-4-64,7-4 160,3-3-32,9-1 128,14-4-128,8-2-160,8 2 32,1 1 32,1 3 32,-11-4-2208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47.7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137 12 1728,'13'-11'4640,"-13"17"-4320,0 2 64,-3 8-256,-2-1 416,0 9-288,-8 4-64,-5 11-96,-3 8-2336,-20-2 1216,-2-6-1824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57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2032 992,'0'-1'18,"0"0"-1,0 1 1,0-1-1,0 1 1,0-1-1,0 1 1,0-1 0,0 1-1,0-1 1,0 1-1,0-1 1,1 1-1,-1 0 1,0-1 0,0 1-1,1-1 1,-1 1-1,0-1 1,1 1-1,-1 0 1,0-1 0,1 1-1,-1 0 1,1-1-1,-1 1 1,1-1-1,4-4 154,-3 3 480,-2-13 986,5 4-1579,-4 6 49,1 0-1,0 1 0,0-1 1,1 0-1,-1 1 0,1 0 1,0 0-1,0 0 0,0 0 1,1 0-1,-1 0 0,1 1 1,8-6-1,-4 2-19,0 0 0,-1 0 0,1-1 0,7-11 0,-13 17-69,36-43 507,3 2-1,53-44 0,-30 38-163,95-56 0,-50 35-395,102-59-139,15-11 416,-108 57-40,-30 19-27,117-63-1,-112 79-51,84-46 4,-3-18 15,-49 17-26,239-172 267,-56 62-1875,-268 178 1078,85-55-2621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6:4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2080,'0'8'4138,"-14"0"-3284,13-7-833,1 0 0,-1-1 0,1 1 0,-1-1 0,1 1 0,0 0 0,-1-1 0,1 1 0,0 0 1,0 0-1,-1-1 0,1 1 0,0 0 0,0 0 0,0-1 0,0 1 0,0 0 0,0 0 0,0-1 0,0 2 0,3 21 64,0-7 124,-2 0-162,0-1 0,2 1 1,0-1-1,1 1 1,6 17-1,7 24-17,14 73 232,-27-116-195,1 0 0,0-1-1,13 23 1,1 5-14,-17-38-52,0 0 1,0 0-1,0 0 1,0-1-1,0 1 1,4 3 687,-4-5-651,4 2 20,-4-2 177,-15-17 672,8-14-929,3 26-258,2 4 288,0 0 0,-1 0 0,1-1 0,0 1 0,0 0 0,-1 0 1,1-1-1,0 1 0,0 0 0,0-1 0,0 1 0,-1 0 0,1-1 1,0 1-1,0-1 0,0 1 0,0 0 0,0-1 0,0 1 0,0 0 1,0-1-1,0 1 0,0-1 0,-2 3-16,0-1-1,0 1 1,0-1-1,0 1 1,0-1 0,-3 2-1,-17 4 148,21-7-133,-1 1-10,1-1 0,0 0 0,-1 0 0,1 0 1,0-1-1,-1 1 0,1 0 0,0 0 0,-1-1 0,1 1 1,0-1-1,-1 1 0,-1-2 0,2 1-92,3 3 85,8 6 53,27 25-4,-34-30-9,0 0 0,0 0 0,0 1 0,-1-1 0,0 1 0,4 6 0,-5-8-130,0 1 38,-1-3 98,0 0-1,0 1 1,0-1 0,0 0-1,0 0 1,0 0-1,0 1 1,0-1 0,0 0-1,0 0 1,0 0 0,0 0-1,0 1 1,0-1-1,1 0 1,-1 0 0,0 0-1,0 0 1,0 1 0,0-1-1,0 0 1,0 0-1,0 0 1,1 0 0,-1 0-1,0 0 1,0 1 0,0-1-1,0 0 1,1 0 0,-1 0-1,0 0 1,0 0-1,0 0 1,1 0 0,0 0-42,-1 0 1,1-1 0,0 1-1,0 0 1,-1-1 0,1 1-1,0-1 1,0 1 0,-1-1-1,1 1 1,0-1 0,-1 1 0,1-1-1,-1 0 1,1 1 0,-1-1-1,1 0 1,-1 1 0,1-1-1,-1 0 1,0 0 0,1 1-1,-1-1 1,0-1 0,8-28-569,-6 20 38,1-1-606,-1 0-1,0 0 1,-1 0 0,1-15-1,-2 15-1165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6:43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26 1728,'0'0'45,"0"0"0,-1-1 1,1 1-1,-1-1 0,1 1 0,0-1 1,-1 1-1,1-1 0,0 1 0,-1-1 1,1 1-1,0-1 0,0 1 0,-1-1 1,1 1-1,0-1 0,0 1 0,0-1 1,0 0-1,0 1 0,0-1 0,0 1 1,0-1-1,0 0 0,0 1 0,0-1 1,0 1-1,1-2 0,0-8 1667,-19 14-1680,18-3-2,0 1 0,0-1 1,0 0-1,0 0 0,0 0 1,-1 0-1,1 1 0,0-1 0,-1 0 1,1 0-1,-1 0 0,1 0 1,-1 0-1,0 0 0,1 0 0,-1 0 1,0 0-1,0 0 0,0 0 1,0-1-1,1 1 0,-1 0 1,0 0-1,0-1 0,-1 1 0,0 0 1,-3 2 425,5-3-136,-14 17 992,-12 12-1100,16-20-27,2 1 1,-12 16-1,5-1 235,1 0 0,1 1 0,-16 49 0,-16 42-932,44-114 570,0-1-1,0 1 1,0 0-1,-1-1 1,0 1-1,1-1 1,-1 1-1,-3 3 1,4-11 427,2-13-479,1 1 0,1-1 0,1 1-1,10-31 1,2-8-184,-9 29 82,0 0 0,2 0 0,20-43 0,-25 61 181,4-5 443,15-22 0,-14 13 165,-9 23-699,1 0 0,0 0 0,0 0 0,0 1 1,0-1-1,0 0 0,-1 1 0,1-1 0,0 1 0,0-1 0,0 1 0,-1-1 0,1 1 0,0 0 0,-1-1 0,1 2 0,21 31 170,17 39 1,-16-29-105,25 43-118,-44-74 174,-4-9 1304,-2-3-1459,1 0 0,0-1 1,-1 1-1,1 0 0,-1 0 0,1 0 1,-1 0-1,1 0 0,0 0 1,-1 0-1,1 0 0,-1 1 1,1-1-1,0 0 0,-1 1 1,-1 0-1,-3 1-242,6-2 273,-8 1-693,-1 0-1,1 1 0,0 1 1,0-1-1,0 1 0,0 1 0,-8 4 1,-5 8-1384,3 3-726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6:44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28 2304,'-8'-20'3589,"12"12"-330,-18 14-3624,13-6 397,0 1 0,-1 0 0,1-1 1,-1 1-1,1 0 0,0-1 0,-1 1 1,1-1-1,-3 0 0,-2 2-45,6-2-2,-1 1 0,1-1 0,0 0 0,0 0 0,0 0 0,0 0 0,0 0 0,0 0-1,-1 0 1,1 0 0,0 0 0,0 0 0,0 0 0,0 0 0,-1 0 0,1 0 0,0 0-1,0 0 1,0 0 0,0 0 0,0 0 0,-1 0 0,1 0 0,0 0 0,0 0 0,0 0 0,0 0-1,0 0 1,-1 0 0,1 0 0,0 0 0,0 0 0,0 0 0,0-1 0,0 1 0,0 0-1,0 0 1,-1 0 0,1 0 0,0 0 0,0 0 0,0-1 0,0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5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1260 832,'3'0'131,"1"1"1,-1-1-1,0 1 0,0-1 1,0 1-1,0 0 0,4 2 1,3 1 1649,-8-4-1482,6-3 239,-4 0-513,1 0-1,-1 0 0,0 0 1,-1 0-1,1-1 0,-1 1 1,1-1-1,4-8 0,7-6-24,29-31 183,24-27 656,84-72 0,-2 27-65,-29 25-391,-94 74-322,136-110 38,13 13-179,-29 35-16,147-91-2511,-157 82 985,-7-4-367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5:04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1 576,'4'3'788,"-4"-2"-755,-2 1 48,1 0-1,-1 0 1,1 1-1,-1-1 1,1 1 0,0-1-1,-1 4 1,1-4 23,0 1 1,0-1 0,-1 1-1,1-1 1,-1 1-1,1-1 1,-1 0 0,0 1-1,-3 3 1,0-2-15,1 0 0,0 0 0,0 1-1,1-1 1,-1 1 0,1 0 0,0 0 0,1 1 0,-4 7 0,-2 8 74,-5 27 0,6-19-79,-11 45 144,4 1 1,-7 95-1,14-130-240,5-31 17,1 0 0,-1 0 1,1 0-1,1 0 0,-1 0 0,3 18 0,-2-27-8,0 0 1,0 0-1,0 1 0,0-1 1,0 0-1,0 0 0,0 0 1,0 1-1,0-1 0,0 0 1,0 0-1,0 1 0,0-1 1,1 0-1,-1 0 0,0 0 1,0 1-1,0-1 0,0 0 1,0 0-1,0 0 0,1 1 1,-1-1-1,0 0 0,0 0 1,0 0-1,0 0 0,1 0 1,-1 0-1,0 1 0,0-1 1,0 0-1,1 0 0,-1 0 1,1 0-1,4-7-131,5-18-74,-9 23 212,11-31-40,-2 0-1,8-41 1,22-120-93,-29 147 216,-7 34 98,-1-1 0,0 0 0,-1-1 0,0-15 0,-2 16 1,-1 1-1,-5-26 1,5 31-282,1 8 90,0-1 0,0 0 0,0 0 0,0 1-1,0-1 1,-1 0 0,1 0 0,0 1 0,0-1 0,-1 0 0,1 1 0,0-1 0,-1 0 0,1 1 0,0-1 0,-2 0 0,1-1-4,1 1 0,-1 0 0,1-1-1,-1 1 1,1 0 0,-1-1 0,1 1 0,0-1 0,-1 1 0,1 0 0,0-1 0,0 1-1,0-3 1,0 3 35,0-1-7,0 2-15,0 0-1,0 0 1,0 0 0,0 0 0,0-1 0,0 1 0,0 0-1,0 0 1,0 0 0,0 0 0,0 0 0,0 0 0,0 0-1,0 0 1,0 0 0,-1 0 0,1-1 0,0 1 0,0 0 0,0 0-1,0 0 1,0 0 0,0 0 0,0 0 0,0 0 0,0 0-1,0 0 1,0 0 0,0 0 0,-1 0 0,1 0 0,0 0 0,0 0-1,0 0 1,0 0 0,0 0 0,0 0 0,0 0 0,0 0-1,0 0 1,-1 0 0,1 0 0,0 0 0,0 0 0,0 0 0,0 0-1,0 0 1,0 0 0,0 0 0,0 0 0,0 0 0,0 0-1,-1 0 1,1 0 0,0 0 0,0 0 0,0 0 0,0 0 0,0 0-1,0 1 1,0-1 0,0 0 0,0 0 0,0 0 0,0 0-1,-1 2 14,0 0-1,0 0 0,0 0 0,0 0 0,0 0 1,1 0-1,-1 0 0,1 0 0,-1 1 0,1-1 0,0 4 1,-1 6-686,-3 1-227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9:31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224 67 1888,'-5'-20'1238,"5"18"-1070,-1 0-1,1 0 1,-1-1 0,1 1-1,-1 0 1,1 0-1,-1 0 1,0 0-1,0 1 1,0-1-1,0 0 1,0 0-1,-3-2 1,3 2-43,-1 1 0,0-1 0,1 1 0,-1 0 0,0-1 1,0 1-1,0 0 0,0 0 0,0 0 0,0 0 0,0 1 0,0-1 0,0 1 0,0-1 1,0 1-1,0 0 0,0-1 0,-1 1 0,1 0 0,0 1 0,0-1 0,0 0 0,0 1 1,-1-1-1,1 1 0,0-1 0,0 1 0,0 0 0,0 0 0,0 0 0,0 0 0,1 0 1,-1 1-1,0-1 0,1 0 0,-3 4 0,-1 0-104,1 0 0,0 1 0,0 0 0,1 0 1,0 0-1,-3 9 0,-12 42 49,12-36 5,-55 224 181,53-189-64,2 0 0,2 79 0,6-82-74,14 95-1,-12-129-198,0 0 1,1 0-1,10 23 1,-12-34 114,1 0 1,0 0 0,0-1 0,1 0 0,0 0 0,0 0 0,1 0 0,0-1 0,12 11 0,-9-10 30,1 0 0,-1-1 1,1 0-1,0 0 0,1-1 1,0 0-1,-1-1 0,1 0 1,1-1-1,-1 0 0,16 2 1,-3-4-80,76 3 105,-83-5-15,0 0 1,0-1 0,30-8 0,-29 4-18,0-2 1,-1 0 0,0-1 0,19-13-1,-26 15-23,0-1 0,-1 0 0,0 0 0,-1-1 0,0 0 0,0-1 0,-1 1 0,0-1 0,0-1 0,-1 0 0,5-12 0,5-18 170,20-73 0,-36 112-196,23-98 142,13-144 0,-32 109-251,-5 92 336,-2 5-999,29 47-8502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9:32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28 156 2720,'-15'-3'2624,"14"3"-2216,0 0 0,0 0 1,0 1-1,0-1 0,0 0 0,0 1 0,0-1 1,0 1-1,0-1 0,-2 2 0,4 2-240,0 1-1,0 0 0,0 0 0,1-1 1,0 1-1,0-1 0,0 1 0,0-1 1,1 0-1,3 6 0,11 19 655,-3 9-543,10 46 1,0-2-285,24 97 18,-35-121 192,3 0 1,42 103 0,-45-133-153,2 0 0,0-1 1,2 0-1,24 29 0,-31-43 103,1-2 0,0 1 0,22 16 0,-18-16-35,-10-8-143,1 0 0,-1 0 0,0-1 0,7 4 0,-10-5 165,0 0 0,-1 0 0,1 0 0,-1 0 0,1 0-1,-1 1 1,0-1 0,0 0 0,1 4 0,9-27 604,106-224-453,-56 108-146,35-68-98,84-169-788,-157 329-2291,52-74 0,-37 75-2528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14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64,'-5'0'32,"5"0"-32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15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0 131 1056,'6'19'378,"-4"-9"-76,1-1-1,0 1 0,10 18 1,-12-25-222,0-1 0,0 1 0,0-1 0,0 1 0,0 0 0,0 4 0,1 4 91,-2-10-142,0-1 1,0 1 0,1 0-1,-1-1 1,0 1 0,0-1-1,0 1 1,1 0 0,-1-1-1,0 1 1,1-1 0,-1 1-1,0-1 1,1 1 0,-1-1 0,2 1-1,-2-1-16,0 0 1,0 0-1,1 0 0,-1 0 0,0 0 1,0 0-1,1 0 0,-1 0 0,0 0 0,0 0 1,0 0-1,1 0 0,-1 0 0,0 0 1,0 0-1,1 0 0,-1-1 0,0 1 0,0 0 1,0 0-1,1 0 0,-1 0 0,0 0 1,0-1-1,0 1 0,0 0 0,1-1 0,8-19 195,15-61-3,9-27 971,-32 105-1110,10-22 491,-11 25-551,0-1 0,1 0 0,-1 1 0,0-1 0,0 1 0,1-1 0,-1 1 0,0-1 0,0 1 0,1 0 0,-1-1 0,1 1 0,-1-1 0,0 1 0,1 0 0,-1-1 0,1 1 0,-1 0 0,1-1-1,-1 1 1,1 0 0,-1 0 0,1 0 0,-1-1 0,1 1 0,0 0 0,-1 0 0,1 0 0,-1 0 0,1 0 0,-1 0 0,1 0 0,-1 0 0,1 0 0,1 1 0,-2-1-3,1 1 1,-1 0 0,1-1-1,-1 1 1,1 0 0,-1 0-1,0 0 1,1 0 0,-1-1-1,0 1 1,0 0 0,0 0-1,0 0 1,1 0 0,-1 0 0,0 0-1,0-1 1,-1 2 0,2 5 16,1 12 24,-1 1 0,-1 0-1,0 0 1,-2 0 0,-5 31-1,-33 94 198,34-125-157,0 0-100,14-39 202,0-1-108,7-26-1,0-4-64,-8 28 90,6-39 0,-11 51-43,0-1 0,1 0 0,0 1 0,1-1 0,0 1 0,1 0 0,6-11 0,-11 20-60,0 1 0,1 0-1,-1 0 1,0-1 0,0 1 0,0 0 0,0 0-1,1-1 1,-1 1 0,0 0 0,0 0 0,1 0-1,-1-1 1,0 1 0,1 0 0,-1 0 0,0 0-1,0 0 1,1 0 0,-1-1 0,0 1 0,1 0-1,-1 0 1,0 0 0,1 0 0,-1 0 0,0 0-1,1 0 1,-1 0 0,0 0 0,1 0 0,-1 1-1,0-1 1,0 0 0,1 0 0,-1 0 0,0 0-1,1 0 1,-1 0 0,0 1 0,0-1 0,1 0-1,-1 0 1,0 0 0,0 1 0,1-1 0,-1 0-1,0 0 1,0 1 0,0-1 0,0 0 0,1 1-1,-1-1 1,0 0 0,0 1 0,11 19 104,-9-16-69,1 2-43,-1-1 1,1 0-1,-2 0 1,1 1-1,0-1 0,0 11 1,2-4 5,2-10 220,-5-2-200,-1 0 0,1-1-1,-1 1 1,1 0-1,-1 0 1,1-1-1,-1 1 1,0 0-1,1 0 1,-1-1-1,1 1 1,-1 0 0,0-1-1,0 1 1,1-1-1,-1 1 1,0 0-1,1-1 1,-1 1-1,0-1 1,0 0-1,0 92-363,5-41 42,-5-47 305,1 0 1,-1-1-1,1 1 1,-1 0-1,1-1 1,0 1-1,0-1 1,0 0-1,2 5 1,-1-5 1,-1 0 0,0 0 1,0 0-1,0 0 0,-1 0 0,1 0 1,-1 1-1,1-1 0,0 3 1,2 32 97,-1-30-425,-2-7 309,0 0-1,0 0 0,1 0 1,-1 0-1,0 0 1,0 0-1,1 0 0,-1 0 1,0 0-1,1 0 1,-1-1-1,0 1 0,0 0 1,0 0-1,1 0 1,-1 0-1,0 0 0,0 0 1,1-1-1,-1 1 1,0 0-1,0 0 0,0 0 1,0-1-1,1 1 1,-1 0-1,0 0 1,0-1-1,0 1 0,0 0 1,0 0-1,0 0 1,0-1-1,0 1 0,1-1 1,-3 5-897,0 9 21,-5 53-3226,9-41 3141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18.5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3 321 736,'0'-1'52,"-1"0"1,1-1-1,0 1 0,-1 0 1,1-1-1,0 1 1,0 0-1,0-1 0,0 1 1,0 0-1,0-1 0,0 1 1,1-1-1,-1 1 0,0 0 1,1 0-1,-1-1 0,1 1 1,0 0-1,-1 0 1,2-2-1,-1 1 52,-1 0 1,1 0-1,-1 0 1,1 0-1,-1 0 1,0-1-1,0-2 1,2-11 334,1 6-202,-1-1 0,-1 0 1,2-13-1,-8-15 552,2 26-540,3 11-227,-1 0-1,1 1 1,-1-1-1,1 0 1,0 0-1,0 1 0,0-1 1,0 0-1,0 0 1,0 1-1,0-1 1,1-2-1,0-1-9,0 4-5,-1 0 0,0-1-1,0 1 1,1 0 0,-1 0 0,1 0 0,-1 0-1,1 0 1,-1-1 0,1 1 0,0 0 0,-1 0-1,1 1 1,0-1 0,0 0 0,0 0 0,0 0-1,0 0 1,0 1 0,1-2 0,7-6 10,-9 8-15,0-1 1,0 0 0,1 1 0,-1-1 0,1 1 0,-1 0 0,1-1 0,-1 1 0,1-1 0,-1 1 0,1 0 0,-1-1 0,1 1 0,-1 0 0,1-1 0,-1 1-1,1 0 1,0 0 0,-1 0 0,1-1 0,0 1 0,-1 0 0,1 0 0,-1 0 0,1 0 0,0 0 0,2 1 13,-1-1 0,0 1-1,0-1 1,0 1 0,0 0 0,0 0 0,0 0 0,0 0 0,0 0-1,0 1 1,0-1 0,-1 0 0,1 1 0,0-1 0,-1 1 0,1 0-1,-1 0 1,0-1 0,0 1 0,0 0 0,2 4 0,2 3 38,-1 0 0,-1 0 0,5 17 0,-6-16-41,-1 0-1,0 0 1,0-1 0,-1 1-1,0 0 1,-2 12-1,-14 58-39,8-45 99,7-10 51,1-23-91,0-2-18,-1 0 0,1 0 0,0-1 0,-1 1 0,1 0 0,0 0 0,-1 0 0,1 0 0,0 0 0,0 0 0,-1 0 0,1-1 0,0 1 0,-1 0 0,1 0 0,0 0 0,0-1 0,-1 1 0,1 0 0,0 0 0,0-1 0,0 1-1,-1 0 1,1 0 0,0-1 0,0 1 0,0 0 0,0-1 0,0 1 0,-1 0 0,1-1 0,0 1 0,0-15 37,-1 1 2,-1 3-59,1 1-1,0-1 1,1-20-1,0 14 300,0 17-283,0 0-7,1 0 0,-1 0 0,0-1 0,0 1 0,0 0 1,0 0-1,0 0 0,0-1 0,0 1 0,0 0 0,0 0 0,0 0 0,0-1 0,0 1 0,0 0 1,0 0-1,0 0 0,0-1 0,0 1 0,-1 0 0,1 0 0,0 0 0,0 0 0,0-1 0,0 1 1,0 0-1,0 0 0,0 0 0,-1 0 0,1 0 0,0-1 0,0 1 0,0 0 0,0 0 0,-1 0 1,1 0-1,0 0 0,0 0 0,0 0 0,0 0 0,-1 0 0,1 0 0,0 0 0,-1 0 0,1-1-2,0 0 0,0 1 0,0-1 0,0 0-1,0 1 1,0-1 0,0 0 0,0 1-1,0-1 1,0 0 0,0 1 0,0-1 0,0 0-1,0 1 1,1-1 0,-1 0 0,0 1-1,0-1 1,1 1 0,-1-1 0,1 0-1,6-11 101,-7 10-124,1 0 1,0 1-1,0-1 0,0 1 1,1-1-1,-1 1 0,0 0 1,0-1-1,1 1 1,-1 0-1,1 0 0,-1 0 1,3-1-1,6-6 4,-8 7 25,0 0 0,0 0 1,0 0-1,0 0 0,0 0 0,1 1 1,-1-1-1,0 1 0,5-1 1,10-3 52,-2-5-71,-8 5 10,-1 0 0,0 0-1,11-9 1,-17 13-73,5 19-21,0-9 128,-1 0 0,-1 1 0,0-1 0,0 1 0,-1-1 0,0 1 0,-1 0 0,0 0 0,0 0 0,-2 0 0,-1 18 0,-2-8 29,4-16-56,-1 0 1,1 0 0,-1-1 0,-1 1 0,1-1 0,-4 8 0,5-11 13,-1 1 0,1-1 0,-1 1 1,1-1-1,-1 1 0,1 0 0,0-1 0,0 1 1,0 2-1,0-3-78,-1 0 27,-2 2 48,3-3-12,-1 0 0,1 1 0,-1-1 0,1 0 1,-1 0-1,1 0 0,-1 0 0,1 1 0,0-1 0,-1 0 0,1 0 0,-1 0 0,1 0 0,-1 0 0,1 0 0,-1 0 0,1 0 1,-1 0-1,1-1 0,-1 1 0,1 0 0,0 0 0,-1 0 0,1 0 0,-1-1 0,1 1 0,-1 0 0,-9-8-6,7 4-3,3 3 20,-1 0 1,0-1 0,1 1-1,-1 0 1,0 0 0,0 0-1,0-1 1,0 1 0,0 0-1,-2-1 1,-4-6-66,2-1-32,3 6 114,1 0 0,-1 0 1,1 0-1,-1 0 0,1 0 1,0 0-1,0 0 0,0-6 0,0 8-40,1-1-1,0 1 0,0 0 0,-1 0 1,1 0-1,0 0 0,-1-1 1,1 1-1,-1 0 0,0 0 0,0-1 1,0 0 19,0 1 0,0 0 1,1 0-1,-1-1 1,0 1-1,1-1 0,-1 1 1,1-1-1,0 1 1,-1-1-1,1-2 0,0 2-42,0-5-1,-1 1 0,2-1 0,-1 0 0,1 0 0,0 0 0,4-11-1,-3 7 159,-2 10-134,0 0-1,0 0 0,1 1 1,-1-1-1,0 0 1,0 0-1,0 0 0,1 1 1,-1-1-1,0 0 1,1 0-1,-1 1 0,1-2 1,1 0 6,-1 0 0,-1 1 0,1-1 0,0 0 0,0 0 1,0 0-1,-1 0 0,1 0 0,-1 0 0,0 0 0,0 0 0,1 0 1,-1 0-1,0 0 0,-1 0 0,1 0 0,-1-3 0,-1-4 31,0 1-1,-8-15 0,4 5-63,5 16 40,-2-4 18,1 0 0,0 0-1,1 0 1,0 0 0,0 0-1,0 0 1,0-8-1,1-2-73,0-32-3225,1 50 2177,6 7-933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21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1 320,'0'1'137,"0"7"-71,-1 0-1,1 0 1,-4 13 0,-4-3 41,-1 0-1,-12 18 1,20-34-95,0 0 1,1 0-1,-1 0 0,0 0 1,0 0-1,1 1 1,0-1-1,-1 0 0,1 0 1,0 0-1,0 1 0,0 2 1,5 27 109,-4-25-144,0-6 47,-1 0-1,1 1 1,-1-1-1,1 0 1,-1 1-1,1-1 1,0 0 0,-1 0-1,1 0 1,0 0-1,0 0 1,0 0-1,0 0 1,1 1-1,-1-1 200,-1-1-74,1 0-125,0 0 0,0 0 1,0 0-1,0 0 0,0 0 1,0-1-1,0 1 1,0 0-1,0 0 0,0-1 1,2 0-1,-1 0-20,2-2-7,1-1-1,-1 0 1,0 0 0,-1 0-1,7-9 1,7-9-133,-14 18 111,1 0 0,-1-1 0,0 1 0,4-7 0,8-14 170,-9 16-49,-5 8-70,-1 0 1,1 0 0,0-1 0,-1 1-1,1 0 1,0 0 0,0 0 0,0 0-1,0 0 1,0 0 0,0 0 0,0 0 0,0 0-1,0 0 1,1 1 0,-1-1 0,0 0-1,2 0 1,-1 5 29,0 0 0,-1-1-1,1 1 1,-1 0 0,1 0-1,-1 0 1,1 8 0,-3-6 79,0 0 0,0 1 1,0-1-1,-5 12 1,-1 3-3,0 5-69,5-18-11,0 0 0,0 1 1,0-1-1,0 14 0,2-21-66,-4 6-46,4-22 186,2 8-15,0-1 0,-1 1 0,0-1 0,0 1 0,-1-10 0,0 17-114,0 0-2,0 0-1,0-1 1,0 1-1,0 0 1,0 0-1,0 0 1,0 0-1,0-1 0,0 1 1,0 0-1,0 0 1,0 0-1,0-1 1,0 1-1,0 0 1,0 0-1,0 0 0,0 0 1,0-1-1,0 1 1,0 0-1,0 0 1,0 0-1,0 0 1,0-1-1,0 1 0,0 0 1,1 0-1,-1 0 1,0 0-1,0 0 1,0-1-1,0 1 1,0 0-1,1 0 0,-1 0 1,0 0-1,0 0 1,0 0-1,0 0 1,0 0-1,1 0 1,-1 0-1,0 0 0,0 0 1,0-1-1,1 1 1,-1 0-1,0 0 1,0 0-1,1 0 42,-1 0-38,5-3-646,-5 9-1439,0-5 821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22.0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84 2240,'0'-1'42,"0"1"1,0 0-1,0-1 0,0 1 0,0 0 1,0-1-1,0 1 0,0 0 0,0-1 1,0 1-1,0 0 0,0 0 1,0-1-1,-1 1 0,1 0 0,0-1 1,0 1-1,0 0 0,-1 0 1,1-1-1,0 1 0,0 0 0,-1 0 1,1 0-1,0-1 0,0 1 1,-1 0-1,1 0 0,0 0 0,-1 0 1,1 0-1,0-1 0,0 1 1,-1 0-1,1 0 0,-6-2 591,8-1-244,-2 3-383,-1 0 1,1 0 0,0 0-1,0 0 1,0 0-1,0 0 1,0 0-1,0 0 1,0 0 0,0 0-1,0 0 1,0 0-1,0 0 1,-1 0 0,1 0-1,0 0 1,0 0-1,0 0 1,0 0 0,0 0-1,0 0 1,0 0-1,0 0 1,0 0 0,0 0-1,0 0 1,0 0-1,0 0 1,0-1-1,0 1 1,0 0 0,0 0-1,0 0 1,-1 0-1,1 0 1,0 0 0,0 0-1,0 0 1,0 0-1,0 0 1,0 0 0,0-1-1,0 1 1,0 0-1,0 0 1,0 0-1,1 0 1,-1 0 0,0 0-1,0 0 1,-10 0 206,14-11 470,-3 9-655,1-1 0,-1 1 0,1-1-1,0 1 1,0 0 0,0-1 0,0 1 0,3-2 0,3-4-290,-5 4 245,-2 4 22,-1-1 0,0 1 0,1-1 0,-1 1 0,1-1 0,-1 1 0,1-1-1,-1 1 1,1 0 0,-1-1 0,1 1 0,-1 0 0,1-1 0,-1 1 0,1 0 0,0 0-1,-1 0 1,1-1 0,-1 1 0,1 0 0,1 0 0,-1 0-48,15-12 27,-15 11 112,-1 1-59,0-1-858,0 7-656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28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83 148 1056,'0'0'21,"0"0"0,-1 0 0,1 0 0,0 0 0,0 0 0,0 0 0,-1 0 0,1 0 0,0 0 0,0 0 0,-1 0 0,1 0 0,0 0 0,0 0 0,0 0 0,-1 0 0,1 0 0,0 0 0,0 0 0,0 0 0,-1 0 0,1 0 0,0 0 0,0 0 0,0 0 0,-1 0 0,1-1 0,0 1 0,0 0 0,0 0 0,-1 0 0,1 0 0,0-1 0,0 1 0,0 0 0,0 0 0,0 0 0,0 0 0,0-1 0,-1 1 0,1 0 0,0 0 0,0-1 0,0 1 0,0 0 0,0 0 0,0 0 0,0-1 0,0 1 0,0 0 0,0 0 0,0-1 0,0 1 0,0 0 0,0 0 0,0 0 0,1-1 0,-1 1 0,0 0 0,0 0 0,0 0 0,0-1 0,0 1 0,2-11 235,3-17 464,-2-6 96,-3 33-779,0 2 17,-2 2-17,-3 15-66,3-8-43,-2-2 3,4-6 100,-1-1-1,0 1 0,1-1 1,-1 1-1,1-1 1,-1 0-1,1 1 0,0 0 1,0-1-1,-1 1 1,1-1-1,0 1 0,1 2 1,-1-4-7,0 1-1,0-1 1,0 0 0,0 1 0,0-1-1,0 1 1,0-1 0,0 0 0,-1 1 0,1-1-1,0 0 1,0 1 0,0-1 0,0 1-1,0-1 1,-1 0 0,1 1 0,0-1-1,0 0 1,-1 0 0,1 1 0,0-1 0,0 0-1,-1 0 1,1 1 0,0-1 0,-1 0-1,1 0 1,0 0 0,-1 1 0,1-1-1,-1 0 1,1 0 0,0 0 0,-1 0-1,1 0 1,0 0 0,-1 0 0,1 0 0,-1 0-1,1 0 1,0 0 0,-1 0 0,1 0-1,-1 0 1,-8-19 616,-12-8-43,20 27-929,2 2 256,7 3 42,-6-3 55,1 0 0,-1 0 0,0 0 0,0 0 1,0 0-1,-1 0 0,3 4 0,-4-6-9,1 1-11,0 1 0,-1-1 0,1 0 0,0 0 0,0 0 0,0 0 0,0-1 0,0 1 0,0 0 0,0 0 0,0-1 0,0 1 0,0 0 0,0-1 0,1 1 0,-1-1 0,0 0 0,0 1 0,1-1 0,1 1 0,-2-1-43,-1 0 4,0 0 102,0 0 27,0 0 58,0 0-21,0 0 118,0 0-81,0 0-26,0 0-81,0 0-95,0 0-22,0 0-63,0 0 58,0 0 80,5 22-22,-5-22 0,0 1 0,1 0-1,-1 0 1,0-1-1,1 1 1,-1-1 0,1 1-1,-1 0 1,1-1-1,-1 1 1,1-1 0,0 1-1,-1-1 1,1 0-1,0 1 1,-1-1 0,1 1-1,0-1 1,0 0-1,5 18 93,-5-17 145,-1-4-104,-5-11-79,-8-20-28,1 7 71,-12-41-1,17 48-159,-2 2-18,6 15-112,5 12 69,28 94 72,-8-22 20,-21-58 422,-1-17-368,0-6-6,0 0 0,0 0-1,0 0 1,0 0-1,0 1 1,-1-1-1,1 0 1,0 0 0,0 0-1,0 0 1,0 0-1,0 0 1,0 0-1,0 1 1,-1-1 0,1 0-1,0 0 1,0 0-1,0 0 1,0 0-1,0 0 1,-1 0 0,1 0-1,0 0 1,0 0-1,0 0 1,0 0-1,-1 0 1,1 0 0,0 0-1,0 0 1,0 0-1,0 0 1,-1 0-1,1 0 1,0 0 0,0 0-1,0 0 1,0-1-1,-9-1 304,8 1-331,-6-8 40,5 8 0,1-1-1,0 1 0,0-1 0,0 1 0,-1-1 1,1 1-1,-1 0 0,1 0 0,-1 0 1,-2-2-1,2 2-9,0 0 1,0 0-1,-1 0 1,1-1-1,0 1 0,0-1 1,0 0-1,0 0 1,1 1-1,-1-1 1,-2-4-1,4 6-16,-1-1 0,1 1-1,0 0 1,-1-1 0,1 1-1,0-1 1,-1 1 0,1 0 0,-1-1-1,1 1 1,-1 0 0,1-1-1,-1 1 1,1 0 0,-1 0 0,1-1-1,-1 1 1,1 0 0,-1 0-1,0 0 1,0 0 15,1 0 1,0 0-1,0 0 0,-1 0 0,1 0 0,0 0 1,0 0-1,-1 0 0,1 0 0,0 0 0,0 1 0,-1-1 1,1 0-1,0 0 0,0 0 0,-1 0 0,1 0 1,0 1-1,0-1 0,0 0 0,0 0 0,-1 0 1,1 1-1,0-1 0,0 0 0,0 0 0,0 1 1,0-1-1,0 0 0,-1 0 0,1 1 0,0-1 1,0 0-1,0 0 0,0 1 0,0-1 0,0 0 1,0 1-1,12-17 74,-1-22-1189,-11 37 1003,1 1-1,-1-1 1,1 1-1,-1-1 0,0 0 1,1 1-1,-1-1 1,1 1-1,0 0 1,-1-1-1,1 1 1,-1-1-1,1 1 1,0 0-1,-1 0 1,1-1-1,0 1 1,-1 0-1,1 0 1,0 0-1,-1 0 0,1-1 1,0 1-1,-1 0 1,1 0-1,1 1 1,6-1-2139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32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43 416,'-3'-4'105,"3"4"-102,0 0 1,0 0 0,-1-1-1,1 1 1,0 0-1,0 0 1,0-1 0,0 1-1,-1 0 1,1 0 0,0-1-1,0 1 1,0 0-1,0 0 1,0-1 0,0 1-1,0 0 1,0-1 0,0 1-1,0 0 1,0 0 0,0-1-1,0 1 1,0 0-1,0 0 1,0-1 0,0 1-1,0 0 1,0-1 0,1 1-1,-1 0 1,0 0 0,0-1-1,0 1 1,0 0-1,1 0 1,-1 0 0,0-1-1,0 1 1,0 0 0,1 0-1,-1 0 1,0 0-1,0-1 1,1 1 0,-1 0-1,0 0 1,1 0 0,1-5 1439,-1 2-1280,8 2 76,-8 1-209,0 0 1,-1 0-1,1-1 0,0 1 0,-1-1 1,1 1-1,-1 0 0,1-1 1,-1 1-1,1-1 0,-1 1 1,1-1-1,-1 1 0,0-1 1,1 0-1,-1 1 0,0-1 0,1 1 1,-1-2-1,0 1-15,1 1-1,-1-1 1,0 1 0,0-1-1,1 1 1,-1-1-1,0 1 1,1-1 0,-1 1-1,0-1 1,1 1 0,-1-1-1,1 1 1,-1 0-1,1-1 1,-1 1 0,2-1-1,-1 1 136,-1 0-60,0 0-4,0 0 10,0 0 80,0 0-64,0 0-48,0 0-11,0 0 48,0 0-5,0 0 54,0 0-81,0 0-85,0 16 101,-5 47 113,10 16-335,-2-55 185,-1 1-1,-1-1 0,-3 29 1,-6 50-11,6-78 32,2-20-60,0 1 1,0 0-1,-3 10 1,2-10-26,0 1 0,0 0 0,0 0 0,1-1 0,0 1 0,1 0 0,-1 0 0,3 8 0,-3-10 0,0 0 1,0 1-1,0-1 0,-2 9 1,0 13 50,2 129-163,-2-146 7,1-8 106,1-1 1,-1 1-1,1 0 1,-1 0-1,1 0 1,0 0-1,0 0 1,0 0-1,0 3 1,0-5 33,0 0 1,0-1-1,0 1 1,0 0 0,-1 0-1,1-1 1,0 1 0,0 0-1,0 0 1,0-1 0,0 1-1,-1 0 1,1 0 0,0-1-1,0 1 1,0 0 0,-1 0-1,1 0 1,0 0-1,0-1 1,-1 1 0,1 0-1,0 0 1,-1 0 0,1 0-1,0 0 1,0 0 0,-1 0-1,1 0 1,0 0 0,-1 0-1,1 0 1,0 0 0,0 0-1,-1 0 1,1 0 0,0 0-1,-1 0 1,1 0-1,0 0 1,0 0 0,-1 0-1,1 1 1,0-1 0,0 0-1,-1 0 1,1 0 0,0 0-1,0 1 1,-1-1 0,1 0-1,0 0 1,0 0 0,0 1-1,0-1 1,-1 1-1,0-6 130,1 5-170,0 0 0,0 0 0,-1 0 0,1-1 0,0 1 0,0 0 0,0 0 1,0 0-1,0 0 0,0 0 0,0-1 0,0 1 0,0 0 0,0 0 0,0 0 1,0 0-1,0-1 0,0 1 0,0 0 0,0 0 0,0 0 0,0 0 0,0-1 1,0 1-1,0 0 0,0 0 0,0 0 0,0 0 0,1-1 0,-1 1 0,0 0 0,0 0 1,0 0-1,0 0 0,0 0 0,0 0 0,1-1 0,-1 1-117,0 0 79,-3 0-261,3 0-1264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36.5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114 574 480,'-2'-2'99,"-3"-3"-29,8-7 337,-2 10-364,0-1-1,-1 0 1,1 0-1,-1 0 1,1 0-1,-1 0 1,0 0 0,0 0-1,0 0 1,-1 0-1,1 0 1,-1 0 0,0 0-1,-1-3 1,-3-24 347,2-28-262,-2-6 784,4 25-802,0 26-3,0-1 1,4-27-1,-3 33-85,0 1 0,0-1 0,0 0 1,-1 1-1,-2-10 0,-2-24 117,5 36-99,0 1 0,0-1 0,-1 0 0,1 0 0,-1 0 0,0 0 0,-1 0 0,1 0 0,-1 1 0,0-1 0,0 1 0,0-1 0,-1 1 0,1 0 0,-1 0 0,0 0 0,-6-6 0,8 9-32,1 1-1,-1-1 1,1 0-1,-1 1 1,1-1-1,0 0 1,0 0-1,-1 0 1,1 1-1,0-1 1,0 0 0,0 0-1,0 0 1,0 1-1,0-1 1,0-2-1,-6-13 57,6 15-58,-1 0-1,0 0 1,0 1-1,1-1 1,-1 0-1,0 0 1,0 0-1,0 1 1,0-1-1,0 0 1,0 1-1,0-1 1,-3 0-1,4 1 7,-1 0-1,1-1 0,-1 1 1,1 0-1,-1 0 0,0-1 1,1 1-1,-1 0 0,1-1 1,-1 1-1,1 0 0,-1-1 1,1 1-1,0-1 0,-1 1 1,1-1-1,-1 1 0,1-1 1,-1 0-1,1 1-13,0-1-1,0 1 0,0 0 1,0-1-1,0 1 0,0 0 1,0-1-1,0 1 0,-1-1 1,1 1-1,0 0 0,0-1 1,0 1-1,-1 0 0,1 0 1,0-1-1,-1 1 0,1 0 1,0 0-1,0-1 0,-1 1 1,1 0-1,0 0 0,-1 0 1,1-1-1,-1 1 0,0 0 1,1 0-2,0 0 1,0 0-1,-1 0 0,1 0 1,0-1-1,-1 1 1,1 0-1,0 0 1,0 0-1,-1 0 1,1-1-1,0 1 0,0 0 1,-1 0-1,1 0 1,0-1-1,0 1 1,0 0-1,0 0 0,-1-1 1,1 1-1,0 0 1,0-1-1,0 1 1,0 0-1,0-1 1,0 1 51,0 0-38,0 0-100,0 0-1,-1 0 84,1 0 0,0 0 0,0 0 0,-1 0 0,1 0 0,0 0 0,0 0 0,-1 1 0,1-1 0,0 0 0,0 0 0,0 0 0,-1 0 0,1 1 0,0-1 0,0 0 0,0 0 0,0 1 0,-1-1 0,1 0 0,0 0 0,0 1 0,0-1 0,0 0 0,0 0 0,0 1 0,0-1 0,0 0 0,0 0 0,0 1 0,0-1 0,0 15 14,5 13 45,37 140 6,-29-72-188,-8-50 212,3 173 51,-8-174-175,-3-19 63,1-22 53,-5 0-153,7-4 74,0 0 0,0 0 1,0 0-1,0 0 0,0 0 1,0 0-1,0 0 0,-1 0 0,1 0 1,0 1-1,0-1 0,0 0 1,0 0-1,0 0 0,0 0 0,0 0 1,-1 0-1,1 0 0,0 0 1,0 0-1,0 0 0,0 0 0,0 0 1,0 0-1,-1 0 0,1 0 0,0 0 1,0 0-1,0 0 0,0 0 1,0 0-1,0 0 0,0 0 0,-1-1 1,1 1-1,0 0 0,0 0 1,0 0-1,0 0 0,0 0 0,0 0 1,0 0-1,0 0 0,0 0 1,-1 0-1,1-1 0,0 1 0,0 0 1,0 0-1,0 0 0,0 0 1,0 0-1,0 0 0,0 0 0,0-1 1,0 1-1,0 0 0,0-1-233,0 1-594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5:10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588 171 576,'0'0'171,"5"0"293,-6 0-450,0 0 0,1 0 0,-1 0 0,1 0 0,-1 0 1,0 0-1,1 1 0,-1-1 0,1 0 0,-1 0 0,0 0 0,1 1 1,-1-1-1,1 0 0,-1 1 0,1-1 0,-1 1 0,1-1 1,0 0-1,-1 1 0,-6 14 236,4-8-131,-8 29-93,8-25 211,-1-1 0,-4 12-1,-14 31 1188,16-41-1290,1 0 0,0 1-1,-5 24 1,1-8-93,3-2-63,1 0 1,-3 38-1,5-33-179,-37 217 521,37-236-268,-1 1 0,-1-1 0,0 0 1,-13 23-1,18-35-49,-8 11 105,-1 1 1,0-1 0,-13 13-1,22-25-112,0 0-1,0 0 0,0 0 1,0 0-1,0-1 0,0 1 1,0 0-1,0 0 0,0 0 1,0 0-1,0 0 1,0 0-1,0 0 0,0 0 1,0-1-1,0 1 0,0 0 1,0 0-1,0 0 0,0 0 1,0 0-1,0 0 0,0 0 1,-1 0-1,1 0 1,0 0-1,0 0 0,0 0 1,0 0-1,0 0 0,0-1 1,0 1-1,0 0 0,-1 0 1,1 0-1,0 0 1,0 0-1,0 0 0,0 0 1,0 0-1,0 0 0,0 0 1,0 0-1,-1 0 0,1 0 1,0 0-1,0 1 1,0-1-1,0 0 0,0 0 1,0 0-1,0 0 0,0 0 1,0 0-1,-1 0 0,1 0 1,0 0-1,0 0 1,0 0-1,0 0 0,0 0 1,0 1-1,0-1 0,1-7-12,13-20 305,-3 8-176,15-43-459,-2-1 0,27-116 1,-16 57 570,-29 101-101,-3 11-75,0-1 0,-1 1-1,2-21 1,-3 1-252,0 18 226,-1 1 0,-2-16 0,-2-15-6,3 26 119,0 3 41,-2 14-211,-1 7-156,-16 41 728,12-28-237,-40 112 231,20-50-375,-65 133 0,82-197-112,1 1 0,0 1 0,-8 28 0,17-37-213,1-12 166,0 1 1,1-1-1,-1 1 1,0-1-1,0 1 1,0-1-1,0 1 1,-1-1-1,1 1 1,0-1-1,0 1 1,0-1-1,0 1 1,0-1-1,-1 1 1,1-1-1,0 1 1,0-1-1,-1 0 1,1 1-1,0-1 1,-1 1-1,0 0 0,1-1 51,0 1-105,0-1 50,0 0-1,0 0 0,0 0 1,0 0-1,1 0 1,-1 1-1,0-1 0,0 0 1,0 0-1,0 0 0,0 0 1,0 1-1,0-1 1,0 0-1,0 0 0,0 0 1,0 0-1,0 1 0,0-1 1,0 0-1,0 0 1,0 0-1,0 0 0,0 1 1,0-1-1,-1 0 0,1 0 1,0 0-1,0 0 1,0 0-1,0 0 0,0 1 1,0-1-1,0 0 0,0 0 1,-1 0-1,1 0 1,0 0-1,0 0 0,0 0 1,-1 1-1,-6 7 193,4-6-351,2 11-404,-8 4 1104,7-15-587,1 0 1,0 1-1,1-1 1,-1 0-1,0 1 1,1-1-1,-1 1 1,1-1-1,0 0 1,-1 5-1,-1 13 428,-10 47-455,10-56 34,0 1 0,0 16 0,0-1-35,2-10 73,1 24 0,0-30 21,-1 0 0,0 0 0,0-1 0,-1 1 0,0 0 0,-5 15 0,-6 21 166,9-33-154,0-1 0,-1 0 0,-1 0 0,-6 15 0,9-25-8,-5 10-22,-1 0-1,0 0 0,-15 18 1,13-19 76,0 0 0,-10 18 0,14-23-71,6-7 17,-1 1 1,1 0 0,-1-1-1,1 1 1,-1-1 0,1 1-1,-1 0 1,1 0 0,-1-1-1,1 1 1,0 0 0,-1 1-1,0 0 23,1-1-1,-1 0 0,1 1 1,-1-1-1,0 0 0,0 1 1,1-1-1,-1 0 0,0 0 0,0 0 1,0 1-1,-2 0 0,-8 10-294,8-7 242,3-4 14,0 0 0,0-1 0,-1 1 0,1-1 0,0 1 0,-1 0 0,1-1 0,0 1 0,-1-1 0,1 1 0,-1-1 0,1 1 0,-1-1 0,1 1 0,-1-1 0,1 1 0,-1-1 0,0 0 0,1 1 0,-1-1 0,0 0 0,1 0 0,-1 1 0,0-1 0,1 0 0,-1 0 0,0 0 0,-3 1 390,-5 1 259,8-2-591,1 0-60,0 1-1,0-1 1,0 0-1,0 0 1,0 0-1,0 0 1,-1 0-1,1 0 1,0 0-1,0 0 1,0 0 0,0 0-1,0 0 1,0 0-1,0 0 1,0 0-1,0 0 1,0 0-1,0 0 1,-1 0-1,1 0 1,0 0-1,0 0 1,0 0-1,0 0 1,0 0 0,0 0-1,0 0 1,0 0-1,0 0 1,0 0-1,0 0 1,-1 0-1,1 0 1,0 0-1,0 0 1,0 0-1,0 0 1,0 0-1,0 0 1,0 0 0,0 0-1,0 0 1,0 0-1,0-1 1,0 1-1,0 0 1,0 0-1,0 0 1,0 0-1,0 0 1,0 0-1,-1 0 1,1 0 0,0 0-1,0 0 1,0 0-1,0-1 1,0 1-1,0 0 1,0-7 47,3 2-133,0 0-1,0 1 0,1-1 1,7-6-1,0-1 30,29-32 244,-17 20-127,24-33 0,-21 22 198,-10 14-103,17-29 1,115-206-107,-31 45 250,-85 141-447,-27 58 190,0 0 1,-1-1-1,3-14 1,3-10-347,-9 32 314,0-1-1,0 1 1,0 0-1,-1-1 1,0 1-1,0 0 1,-1-1-1,1 1 1,-3-8-1,-1-24 67,-1-53-811,5 71 561,-1 4-131,1-1 0,5-28 0,-5 41 255,1-1 0,-1 1 1,0-1-1,0 1 0,-1-1 0,0-5 0,-2-15-270,4 12 13,0 1 0,4-18 0,-2 15-21,0 4-178,0-1 1,6-12 0,-6 14 290,1 0-1,-1 0 1,3-17 0,7-21 514,-9 33 54,-1-7-298,-2 10-476,-1 9 429,0 0-1,0 0 1,0 0 0,0 0 0,-1 0 0,1 0 0,0 0-1,-1 0 1,0 1 0,-1-5 0,1-5 560,1 11-541,0 0 1,0-1-1,1 1 1,-1 0 0,0-1-1,0 1 1,0-1 0,0 1-1,0 0 1,0-1-1,-1 1 1,1 0 0,0-1-1,0 1 1,0 0 0,0-1-1,0 1 1,0 0-1,-1-1 1,1 1 0,0 0-1,0 0 1,0-1-1,-1 1 1,1 0 0,0 0-1,0-1 1,-1 1 0,1 0-1,-6-4 211,5 3-163,0 0 1,0 0-1,0 0 1,0 0-1,0 0 1,0 0-1,-1 1 1,1-1-1,0 1 1,-1-1 0,1 1-1,0-1 1,-3 1-1,-14-11 982,8 5-435,9 5-617,0 0 0,0 1 0,1-1-1,-1 0 1,0 1 0,0-1 0,0 1 0,0-1 0,0 1 0,0-1-1,0 1 1,0 0 0,0 0 0,-1-1 0,-1 1 0,-44-6 497,28 6 150,-5 4-532,21-3 11,0-1 1,0 1-1,-1 0 0,1-1 0,0 0 1,-1 1-1,1-1 0,-1-1 0,1 1 0,-5-1 1,-2-5 305,10 6-420,-1-1-1,0 0 0,0 1 1,0-1-1,0 1 0,0 0 1,0-1-1,0 1 0,0 0 1,0-1-1,0 1 0,0 0 1,0 0-1,-2 0 0,-3 0-104,0 0 0,1 1 0,-1-1 0,0 1 0,1 1 0,-10 2-1,7-1 44,-18 5 316,39-8-803,4-1 396,1 0 0,22-6 0,-22 3 117,-1 1 1,26 0 0,-29 3 7,1 1 0,0 1 0,16 3 0,-18-3 77,-7-1-39,-1 0-1,1 1 0,-1-1 0,8 4 1,-12-5-51,0 0 0,0 1 0,1-1 1,-1 1-1,0 0 0,0-1 0,0 1 0,0 0 1,0 0-1,0-1 0,0 1 0,0 0 0,-1 0 1,2 2-1,-2-3 39,0 1 0,0 0 0,0 0 0,0 0 0,0 0 0,-1 0 0,1 0 0,0-1 0,-1 1 0,1 0 0,0 0 0,-1 0 0,1-1 0,-1 1 0,1 0 0,-1-1 0,1 1 0,-1 0 0,0-1 0,1 1 0,-1-1 0,0 1 0,0-1 0,-1 1 0,-1 2 14,0-1-1,-1 0 0,1 0 0,-1 0 0,0-1 1,0 1-1,0-1 0,1 0 0,-1 0 0,0-1 1,-1 1-1,1-1 0,-6 0 0,-1 0 117,0-1-1,1 0 1,-21-6-1,17 4-110,-7-3 94,0-3 0,-1 1-1,0 1 1,-32-7 0,47 14-140,1-1 0,0 1 1,-1 1-1,1-1 1,0 1-1,0 0 0,0 1 1,-8 2-1,-19 3 212,16-3-238,0 0 1,0 1-1,-19 9 0,15-8 57,18-6-45,0 1 0,1-1 0,-1 1 1,1-1-1,-1 1 0,1 0 0,0 0 0,-1 1 0,-2 0 1,-29 14-481,34-16 499,-1 0 0,1 0-1,0 1 1,0-1 0,0 0-1,0 0 1,0 0 0,0 0 0,0 0-1,0 0 1,0 0 0,0 0 0,0 0-1,0 1 1,0-1 0,0 0 0,-1 0-1,1 0 1,0 0 0,0 0 0,0 0-1,0 0 1,0 0 0,0 1 0,0-1-1,0 0 1,0 0 0,0 0 0,0 0-1,1 0 1,-1 0 0,0 0 0,0 0-1,0 1 1,0-1 0,0 0 0,0 0-1,0 0 1,0 0 0,0 0-1,0 0 1,0 0 0,0 0 0,0 0-1,0 0 1,1 1 0,-1-1 0,0 0-1,0 0 1,0 0 0,0 0 0,0 0-1,0 0 1,0 0 0,0 0 0,1 0-1,-1 0 1,0 0 0,0 0 0,0 0-1,0 0 1,7 1 17,0 1 0,0-1 0,0-1 0,0 1 0,0-1 0,0 0 0,1-1 0,-1 0 0,9-2 0,67-21-190,-73 21 192,76-31-341,-66 24 77,0 2 1,1 0-1,0 1 1,0 1-1,32-4 1,-50 9 258,0 1-1,1 0 1,-1 0 0,1 0 0,-1 0-1,0 0 1,1 1 0,-1-1 0,0 1 0,1 0-1,4 2 1,-7-2-16,1 0 0,0 0 0,-1 0 0,1 0 0,-1 0 0,1 0 1,-1 0-1,0 1 0,1-1 0,-1 1 0,0-1 0,0 1 0,0-1 0,0 1 0,0 0 0,0-1 0,-1 1 0,1 0 0,0 0 0,-1-1 0,1 4 0,-1-3-8,0 0 0,0 0-1,0 0 1,0 1-1,-1-1 1,1 0-1,-1 0 1,1 0 0,-1 0-1,-1 3 1,-3 8-52,5-9 22,-2 0 0,1 0 0,0 0 0,-1 0 0,-3 6 0,4-9 150,-3 16 170,-3-12-242,7-5-29,0 0-1,0 0 1,-1 0 0,1 1-1,0-1 1,0 0 0,-1 0-1,1 0 1,0 0 0,0 0 0,0 0-1,0 1 1,-1-1 0,1 0-1,0 0 1,0 0 0,0 0 0,0 1-1,0-1 1,-1 0 0,1 0-1,0 0 1,0 1 0,0-1 0,0 0-1,0 0 1,0 1 0,0-1-1,0 0 1,0 0 0,0 0-1,0 1 1,0-1 0,0 0 0,0 0-1,0 1 1,0-1 0,0 0-1,0 0 1,0 0 0,0 1 0,0-1-1,1 0 1,-1 0 0,0 1-1,0-1 1,0 0 0,1 1 121,-1 0-101,0 0 0,0 0 1,0 0 0,0 0 0,0 0-1,0 1 1,0-1 0,0 0-1,0 0 1,-1 0 0,1 0 0,0 0-1,-1 0 1,1 0 0,-1 0 0,0 1-1,0 0 1,1 1-1,-1-1 1,1 0-1,0 0 1,0 1-1,0-1 1,0 0-1,0 1 1,0 1-1,1 1-150,-3 0 85,1-1-1,-1 1 1,1-1 0,1 1 0,-1-1 0,0 10-1,-4 29 131,-3 15-220,8-55 172,0 0-1,-1-1 1,1 1-1,-1 0 1,0 0-1,-1 3 1,1-3-87,0 0 0,1-1 0,-1 1 0,0 0 0,1 0 0,-1 3 0,1-3 18,1 10-3,-1-1 0,-1 1-1,0-1 1,-5 18 0,4-22 63,1 0 1,0 0 0,-1 16-1,0 8-302,1-15 195,1-15 67,0 0-1,0 0 1,0 0 0,0 0-1,-1 0 1,1 1 0,-1-1-1,1 0 1,-1-1 0,-1 4-1,-11 40-670,9-34 829,0 1 30,-1-1 0,-12 21-1,-5 4-320,-5 7-123,22-36 256,5-7 31,0 1 1,-1 0 0,1 0 0,0-1-1,-1 1 1,1 0 0,-1-1 0,1 1-1,-1-1 1,0 1 0,1-1 0,-1 1-1,1-1 1,-1 1 0,0-1-1,1 1 1,-1-1 0,0 0 0,0 1-1,1-1 1,-1 0 0,0 0 0,0 0-1,-1 1 1,5-13 267,34-66-768,-23 37 305,41-124 67,-42 123 135,19-42-1,-7 20-367,-24 59 299,1-1 0,-1 1 0,-1 0 0,2-10 0,0-8 7,-2 17 44,0 0 0,0 1 0,0-1 0,-1 1 0,-2-11-1,3 15-6,-1 1-1,1 0 0,0-1 0,0 1 0,0 0 0,0 0 0,0-1 0,0 1 0,0 0 0,0 0 0,0-1 0,-1 1 0,1 0 1,0 0-1,0-1 0,0 1 0,-1 0 0,1 0 0,0 0 0,0 0 0,0-1 0,-1 1 0,1 0 0,0 0 0,0 0 0,-1 0 0,1 0 1,0 0-1,0 0 0,-1-1 0,1 1 0,0 0 0,-1 0 0,1 0 0,0 0 0,0 0 0,-1 0 0,1 0 0,0 1 0,-1-1 1,-12 9 92,9-6-80,1 0 0,0 1 1,0 0-1,1-1 0,-5 8 0,1 3 44,-15 23 0,-4 10-254,18-33 205,6-11 49,-1-1 1,1 1-1,0 0 0,0 0 1,0-1-1,0 1 0,0 0 1,0 0-1,1 4 0,-5 38 540,4-35-643,0 0-1,-4 15 1,3-14 19,0-1 0,0 17 0,-4 20-86,4-36 174,-1 0 0,0-1 0,-1 1 0,0-1 0,-1 0-1,-8 14 1,-9 21-79,12-23 36,-18 49-598,28-69 402,-1 0-1,1 0 1,-1 0-1,1 0 1,0 0-1,0 1 1,0-1-1,0 0 1,1 0-1,-1 0 1,0 0-1,1 0 1,-1 0-1,1 0 1,0-1-1,0 1 1,0 0-1,0 0 1,0 0-1,1 1 1,8 4-1034,5-2 139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39.8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23 992,'5'-22'1728,"-5"22"-1717,-17 71-2246,15-63 2345,-3 10 312,5-17-400,0 0 0,-1-1 0,1 1 0,0-1 0,-1 1 0,1-1 0,-1 1 0,1-1 0,-1 1 0,1-1 0,-1 1 0,1-1 0,-1 0 0,1 1 0,-1-1 0,1 0 0,-1 0 0,0 1 0,1-1 0,-1 0 0,0 0 0,1 0 0,-1 0 0,0 0 0,0 1 0,0-1 229,-21 0 1183,25 3-1452,1 0 1,0 0-1,0 0 0,0 0 0,1 0 1,-1-1-1,1 0 0,7 3 0,-4-2-963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41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0 1472,'-1'0'34,"-1"0"0,1 1 0,-1-1 1,1 0-1,0 0 0,-1 1 0,1-1 0,0 0 1,-1 1-1,1 0 0,0-1 0,-1 1 0,1 0 0,0 0 1,0-1-1,0 1 0,0 0 0,0 0 0,0 0 1,0 0-1,0 0 0,0 1 0,0-1 0,0 0 0,0 3 1,-1-2-39,0 1 1,1-1 0,-1 1 0,0-1-1,-4 4 1,2-3 39,1 1-1,0-1 0,0 1 1,0 0-1,-3 8 0,-2 0 815,8-11-546,0-1 16,-1 0-310,1 0 1,0 0 0,-1 1 0,1-1 0,0 0 0,-1 1 0,1-1-1,0 0 1,-1 1 0,1-1 0,0 0 0,0 1 0,-1-1 0,1 0-1,0 1 1,0-1 0,0 1 0,0-1 0,-1 1 0,1-1 0,0 0 0,0 1-1,0-1 1,0 1 0,0-1 0,0 1 0,0-1 0,0 1 0,1-1-1,-1 0 1,0 1 0,0-1 0,0 1 0,4 16 222,12 17-238,-15-33 48,-1-1 63,0 0 230,0 0-101,0 0-65,1 3-385,1 0 0,0 0 0,0 0 0,0 0 0,4 4 0,1-10-324,1-2-1098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42.4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 1312,'2'-1'33,"0"0"1,0 1-1,-1-1 0,1 1 0,0-1 1,0 1-1,0-1 0,-1 1 1,1 0-1,0 0 0,0 0 0,0 0 1,0 0-1,-1 1 0,1-1 0,0 0 1,2 2-1,17-1-328,-18-1 395,-2 0-28,0 0 0,0 0 0,0 0 0,0 0 0,0 0-1,0-1 1,0 1 0,0 0 0,-1 0 0,1-1 0,0 1 0,0-1 0,0 1 0,0-1 0,0 1 0,0-1 0,-1 1 0,2-2 0,0 10 67,-2-7-133,1-1 0,-1 1 0,0-1 0,0 1 0,1 0 0,-1-1 0,0 1 0,0-1-1,0 1 1,0 0 0,0-1 0,0 1 0,0 0 0,0-1 0,0 2 0,-2 6 59,2-5-15,0-1 0,-1 0 0,1 0 0,0 0 1,-1 0-1,0-1 0,1 1 0,-1 0 0,0 0 1,0 0-1,-2 3 0,2-5 505,1 0-209,0 0-132,0 0-108,0 0-47,-18-3 1338,4-6-338,-5-3-605,18 12-481,0-1 1,1 1-1,-1-1 1,0 1-1,1-1 0,-1 1 1,1-1-1,-1 0 1,1 1-1,-1-1 1,1 0-1,-1 0 0,1 0 1,0 1-1,-1-1 1,1 0-1,0 0 1,-1-1-1,-3-6-4938,4 8 3925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45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617 265 736,'-3'-3'50,"1"1"-1,-1 0 1,1 0 0,-1 0-1,0 0 1,0 0 0,0 1-1,0-1 1,0 1 0,-1 0-1,1 0 1,0 0 0,-1 0 0,1 0-1,0 1 1,-1 0 0,1-1-1,-6 2 1,-48-4 1374,43 2-1014,0-1 1,1 0 0,-1-1-1,-13-5 1,-20-3 880,-3-1-66,35 8-1022,-1 0 0,1 1 0,-31-2 0,33 6-201,0 1 1,0 0-1,0 0 1,0 1-1,1 1 0,-1 0 1,1 1-1,-15 8 0,2-2-220,-41 27-1,66-38 193,0 0-1,0 0 1,-1 0-1,1 0 1,0 0-1,0 0 1,0 0-1,-1 1 1,1-1 0,0 0-1,0 0 1,-1 0-1,1 0 1,0 1-1,0-1 1,0 0-1,0 0 1,-1 0-1,1 1 1,0-1-1,0 0 1,0 0 0,0 0-1,0 1 1,0-1-1,0 0 1,0 0-1,-1 1 1,1-1-1,0 0 1,0 0-1,0 1 1,0-1 0,0 0-1,0 0 1,0 1-1,1-1 1,-1 1-1,11 2-268,18-4 219,3-5 66,-23 4 3,0 0 0,0 1 1,13-1-1,-2 2-101,0 1 0,-1 1 0,29 6 0,-37-4-114,-10-4 234,0 1 0,0 0 0,0-1 0,0 1 1,1-1-1,-1 0 0,0 1 0,1-1 0,-1 0 0,0 0 0,1 0 1,-1 1-1,0-2 0,1 1 0,-1 0 0,0 0 0,1 0 1,-1-1-1,0 1 0,0 0 0,1-1 0,-1 1 0,2-2 0,5-4 800,-8 5-802,1 1 1,0-1-1,0 0 0,-1 1 0,1-1 1,0 0-1,-1 0 0,1 1 1,0-1-1,-1 0 0,1 0 0,-1 0 1,0 1-1,1-1 0,0-2 0,0-1 0,-1-1-1,1 1 0,-1-1 0,0 1 0,0 0 0,-1-6 0,1-15 13,1 13 130,0 1-1,-1 0 1,0-1 0,-1 1 0,-1 0 0,1 0-1,-2 0 1,1 0 0,-2 0 0,1 0-1,-2 1 1,-6-14 0,7 17-6,2 4-237,0 0 0,0 1 0,1-1 0,-1-1 1,1 1-1,0 0 0,0 0 0,0 0 0,0-4 0,1 6-613,0 4-437,1 8 309,0 1 0,1-1 0,0 1 0,5 12 0,5 13-613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46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262 16 1056,'0'0'4,"-2"0"21,0 1 1,-1-1-1,1 0 0,0 0 0,0-1 1,0 1-1,0 0 0,0-1 0,0 1 1,0-1-1,0 0 0,0 1 0,0-1 1,0 0-1,1 0 0,-1-1 0,-2-1 1,1 2 127,0 0 1,0 1 0,0-1-1,0 0 1,0 1 0,-1 0-1,1 0 1,0 0 0,0 0-1,0 0 1,0 0 0,0 1-1,0 0 1,0-1 0,-4 3-1,-36 18 853,-56 37-1,84-50-1294,2-2-3299,21-12 2377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52.4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50 64,'3'0'32,"-3"0"16,0 0 53,0 0 54,0 0 256,-12 0 1765,-14-12-1350,25 12-818,0-1 0,0 0 0,0 0 0,0 0 0,0 0-1,0 0 1,1 0 0,-1 0 0,0 0 0,1 0 0,-1 0 0,0 0-1,1-1 1,0 1 0,-1 0 0,1 0 0,0-1 0,-1-1 0,1 2 66,0 1 12,0 0-38,0 0-86,0 0 38,6-3 363,-3 3-347,-2 0 8,-1 0-1,0 0 1,0 0 0,1 0 0,-1 1 0,0-1 0,0 0 0,1 0-1,-1 0 1,0 0 0,1 0 0,-1-1 0,0 1 0,0 0-1,1 0 1,-1 0 0,0 0 0,0 0 0,1 0 0,-1 0 0,0 0-1,0-1 1,1 1 0,-1 0 0,0 0 0,0 0 0,0 0-1,1-1 1,-1 1 0,0 0 0,0 0 0,0-1 0,0 1-1,0 0 1,0 0 0,1-1 0,-1 1 0,0 0 0,0 0 0,0-1-1,0 1 1,0 0 0,0 0 0,0-1 0,0 1 0,0 0-1,0-1 1,0 1 0,0 0 0,0-1 0,-1 1 8,1-1 1,-1 1-1,1 0 0,-1-1 1,0 1-1,1 0 0,-1-1 1,1 1-1,-1 0 0,0 0 1,1 0-1,-1-1 1,0 1-1,1 0 0,-1 0 1,0 0-1,1 0 0,-1 0 1,-1 1-1,-19-1-24,17 0 9,-22 0-540,21 3-586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44:55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1 224,'11'4'677,"-9"-3"-375,0 0 0,0 0 0,0 0 0,1 0 0,-1-1 1,0 1-1,1-1 0,-1 0 0,1 1 0,2-1 0,21-4 1036,-16 1-372,-9 2-616,-4 1-167,-7 0-298,0 0-1,-17 4 0,10 3-886,8-2-6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14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1312,'0'4'480,"0"-4"-352,3 3-64,-3-3 64,9 5-96,-9-5-928,8 0 480,2-5-32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17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675 290 1568,'-7'6'360,"1"1"0,-12 12 0,15-14-247,-1 0 0,-1-1 0,1 1 0,-1-1-1,1 0 1,-1 0 0,0-1 0,-8 4 0,4-3-6,0-1 1,-1-1-1,1 0 1,-1 0-1,1-1 1,-1 0-1,0 0 0,-13-2 1,15 1-78,2 0 10,0 1 0,0 0 0,-10 3 0,10-3 20,0 0 0,0 1 0,-11-1 0,6 0 131,-1 0 0,-14 3 0,15-1-51,-1-1 0,-14 0-1,13-2-40,0-1-1,0 0 1,0-1 0,1-1-1,-20-5 1,-29-6 171,1 0-236,56 13-39,-1 0-1,0 0 1,0 1 0,-8-1-1,12 1 19,-1 0-1,0 0 1,0 0-1,0 0 1,1 1-1,-1-1 1,0 0-1,0 1 0,0-1 1,1 1-1,-1 0 1,0 0-1,1 0 1,-2 1-1,2-1-103,1-1 43,2 0 112,27 5-84,0-2-1,41 0 0,11 1 83,-51 0-67,35 10 0,-42-9 129,0 0 0,0-1 0,34 1 0,243-24-87,-281 17-66,1-2 0,0 0 0,-1-1 0,0-1 0,0 0 0,-1-2 0,1 0 0,19-13 0,-28 13 122,-9 2 19,-3 5-110,1 0 0,-1 0 0,1 0 1,-1 0-1,1 0 0,-1 0 0,0 1 0,1-1 1,-1 1-1,-3-1 0,-21-6 48,0 2 0,-1 1 0,-38-1 0,-82 6 184,125 0-337,-25 3 125,0 2 1,0 2 0,-85 26-1,-34 5 144,126-34-87,28-4-201,-23 5-1,17-4 43,13-1 8,16-1 27,4 0 65,1-1-1,-1-1 1,0-1-1,0 0 1,0-1-1,0 0 1,0-1 0,-1-1-1,0 0 1,0-1-1,-1-1 1,0 0-1,0 0 1,17-16-1,9-10 53,-7 7-108,48-33 0,-43 37 24,2 1 0,78-33-1,-58 34-66,1 2 1,0 3-1,78-11 0,-125 25 112,1 1-1,-1 1 0,0 0 1,24 3-1,-33-2-53,0 0 1,1 0-1,-1 0 1,0 0-1,0 1 1,0 0-1,0 0 1,0 0-1,-1 0 1,1 0-1,0 1 1,-1 0-1,0 0 1,0 0-1,0 0 0,0 0 1,5 7-1,-2 2-34,0-1 0,0 1-1,-1 0 1,-1 0-1,0 1 1,-1 0-1,0-1 1,-1 1-1,2 26 1,5 48 241,-9-86-223,-11 1-353,10-1 402,0-1 0,0 1 0,0-1 0,0 0 0,0 0 0,-1 1 0,1-1 0,0 0 0,0 0 0,0 0 0,0 0 1,-1 0-1,1 0 0,0-1 0,-2 1 0,-2-2 4,-1 0 0,0 1 0,0 0 0,1 0 0,-1 1 0,-7-1 0,6 1-68,-6 0 128,-1 0 1,0 1-1,1 1 1,-17 3-1,17-2-14,0-1-1,0 0 0,0-1 0,0-1 0,0 0 1,0 0-1,-21-5 0,-7-3 94,-41-15 1,20 5-167,51 15 53,-10-2 47,0 0 0,-33-4 0,10 7 55,-57-12 0,98 13-143,-8-1-159,1 0-1,-22-1 0,24 2-37,15 2-269,69 9 10,102 2-1,-140-11 391,-7 0 103,-1-2 0,0-1 0,1-1 0,-1-2 0,-1-1 0,1-1 0,-1-2 0,29-12-1,-20 5-12,45-18 133,-69 30-107,0 0-1,0 0 0,29-2 0,-39 5-50,1 1-1,0 0 0,-1 0 0,1 1 0,0-1 1,-1 1-1,1 0 0,-1 0 0,1 0 0,-1 1 1,1 0-1,-1 0 0,0 0 0,0 0 0,0 0 1,0 1-1,0 0 0,-1 0 0,6 5 0,-9-8 3,1 1-1,-1 0 0,1 0 0,-1-1 0,1 1 1,-1 0-1,1 0 0,-1 0 0,1-1 0,-1 1 1,0 0-1,0 0 0,1 0 0,-1 0 1,0 0-1,0 0 0,0 0 0,0 1 0,0-1 3,-1-1-1,1 1 1,0 0-1,0-1 1,-1 1-1,1-1 1,-1 1-1,1-1 1,0 1-1,-1-1 0,1 1 1,-1-1-1,1 1 1,-1-1-1,0 1 1,1-1-1,-1 0 1,1 0-1,-2 1 1,-1 0-10,0 0 1,0 0-1,0-1 1,0 1-1,0-1 1,0 0-1,-1 0 1,1 0-1,-3 0 1,-50-10 13,35 5 92,0 2 1,-38-2-1,21 6 81,-77 13-1,-38 20 46,22-3-242,-77 22-54,195-49 136,-1-2-1,0 1 1,0-1-1,0-1 0,-24-1 1,24 0 107,11-1-155,1 1 0,-1 0 0,0-1 0,1 1 0,-1-1 0,0 0 0,1 0 0,-1 0 0,1 0 0,0 0 0,-1-1 0,1 1 0,0-1 0,0 0 0,-3-2 0,-16-9 48,11 7-20,-2 0-10,0 0 1,0 1 0,0 1 0,-19-5-1,14 4 126,-25-10-1,16 3 97,7 2-315,-1 2-1,-23-7 1,42 14 37,-1 1 0,1 0 0,-1 0 0,1-1 0,0 1 0,-1 0 0,1 0 0,-1 0 0,1 1 0,-1-1 0,1 0 0,-1 1 0,1-1 0,0 0 0,-1 1 0,-1 1 0,2-2 13,1 1 0,-1-1 0,1 1 0,-1-1-1,1 1 1,0-1 0,-1 1 0,1-1 0,0 1 0,0-1 0,-1 1-1,1-1 1,0 1 0,0 0 0,0-1 0,0 1 0,-1-1-1,1 1 1,0 0 0,0-1 0,0 1 0,0 0 0,1-1 0,-1 1-1,0-1 1,0 1 0,0 0 0,0-1 0,1 1 0,-1-1-1,0 1 1,1-1 0,-1 1 0,0-1 0,1 1 0,-1-1 0,0 1-1,1-1 1,-1 1 0,1-1 0,0 1 0,7 8-121,1 1 147,0 0 0,1 0 0,0-1 0,12 8 1,71 42-11,-74-49-3,0-1 0,0 0-1,25 7 1,-35-13 24,0-1 0,1 0 0,0 0 1,-1-1-1,1 0 0,0 0 0,0-1 0,0-1 1,-1 0-1,1 0 0,13-4 0,5-2 38,-20 6-15,0-1 1,0 0 0,10-5 0,-9 4-34,-1 0 0,1 0 0,16-2 0,-23 5-30,0-1 0,1 1 1,-1 0-1,0 0 0,0 0 0,0 0 0,0 0 0,0 0 1,0 1-1,0-1 0,0 1 0,0-1 0,0 1 0,0 0 1,0 0-1,0 0 0,2 1 0,9 4-26,-6-4 35,-1 0 1,0 0-1,12 6 1,-13-6 41,-1 0 0,1 0 0,0 0 0,-1-1 0,1 1 0,0-1 0,0 0 1,7 0-1,2-2-285,-9 1 254,0 0 1,0 0-1,0 0 1,0 0-1,0 1 1,0 0-1,0 0 1,5 1-1,19 6-152,-4-2 92,-22-5 98,3-1-10,22 5-2460,-23-5 1575,-3 0 529,0 0 0,1 0 0,-1 0 0,0 0 0,0 0 0,0-1 0,4 0 0,15-10-1805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19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5 1312,'-9'9'901,"6"-8"-725,-1-1-1,1 1 0,-1-1 1,1 1-1,-1-1 0,1 0 1,-1 0-1,1-1 1,-1 1-1,1-1 0,-1 0 1,1 0-1,0 0 0,-1 0 1,1 0-1,-5-4 1,5 4-149,0 0 0,1 1 0,-1-1 1,0 0-1,0 1 0,0-1 1,0 1-1,1 0 0,-1 0 1,0 0-1,0 1 0,0-1 1,-3 1-1,-39 14 182,23-8 255,17-5-358,0-1-1,0-1 0,0 1 0,-7-1 0,7 0-52,0 0 0,0 0-1,1 1 1,-1 0 0,-6 1 0,-5 2 116,-3 1-170,18-4-6,1-1 1,-1 1-1,0-1 1,1 1 0,-1-1-1,1 1 1,-1 0 0,1-1-1,-1 1 1,1 0 0,-1 0-1,1-1 1,0 1 0,-1 0-1,1 0 1,0 0 0,0-1-1,0 1 1,0 0 0,-1 0-1,1 0 1,1 1-1,-1-1 23,0 0-1,0 0 0,0 0 0,0-1 1,1 1-1,-1 0 0,0 0 0,1 0 1,-1-1-1,1 1 0,-1 0 0,1 0 0,-1-1 1,1 1-1,0-1 0,-1 1 0,1 0 1,0-1-1,-1 1 0,1-1 0,0 1 1,0-1-1,0 1 0,24 8 140,-12-4-84,-6-3-46,0 0 0,0 0 1,0-1-1,-1 0 0,1 0 0,0-1 0,9 0 0,11 1 9,-10 0-20,0-1-1,-1-1 0,20-4 1,-15 3 140,23-1 1,-36 2-156,0 0-1,-1 0 1,1-1 0,10-3 0,-10 3 3,-1 0 0,1 0 1,0 1-1,10-1 0,124-6 249,-111 7-249,20 1-116,-33 1 148,1-1-1,-1-1 1,20-4 0,29 0 92,-33 7-85,-24-1-32,-1-1 0,0 1 0,1-1 1,-1-1-1,14-2 0,-5 3-1454,-10 0 165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5:17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0 1056,'-10'1'546,"0"1"0,0 0 1,-10 4-1,13-5-278,-34 14 706,33-11-811,-1-1-1,0 0 1,0 0-1,0-1 1,0 0 0,-15 1-1,20-3 7,0-1 1,0 1-1,0-1 0,0 0 1,0 0-1,-4-3 0,4 3-113,0-1-1,0 1 1,0 0-1,0 0 1,0 0-1,-6 0 0,3 1 78,0-1 0,1 0-1,-1 0 1,-8-3 0,8 2-50,1 0-1,-1 1 1,1 0 0,-9-1 0,-11-6 306,42 8-1274,102 35 943,-106-32-23,0 0 0,1-2-1,-1 1 1,0-1 0,1-1-1,-1 0 1,17-3 0,-13 1-150,30-8 0,-3 0 57,-35 9 10,-6 1 59,0 0 0,-1 0-1,1 0 1,0-1-1,-1 1 1,1 0 0,0-1-1,-1 0 1,1 1 0,5-4 772,-21 16-1119,10-8 361,-1 0-1,0 0 1,-1 0-1,1 0 0,-1-1 1,-11 5-1,7-4 49,0 0-1,0-1 1,0 0 0,0 0-1,-1-1 1,1-1-1,-1 0 1,1 0 0,-1-1-1,0 0 1,1-1-1,-20-4 1,19 4-69,0 0-1,1 1 1,-1 0 0,0 1 0,-14 2-1,-27 2-14,-58-5-5,119 8-763,-2-2 784,1 0 0,0-1 0,0 0 0,0 0-1,0-1 1,1 0 0,0-1 0,0 0 0,0 0 0,0-1 0,14 2-1,10 0 129,64-2-1,-62-3-204,-30 2 45,0-1 1,0 1-1,0 0 1,9 3-1,0 0-38,-6-3 76,0-2 415,-7-2-291,-10-4-233,3 2 222,-4-3-172,8 4-75,2 4 39,-1-1 1,0 0-1,1 0 0,-1 0 1,1 1-1,-1-1 1,1 0-1,-1 0 0,1 0 1,0 0-1,-1 0 1,1 0-1,0 0 0,0 0 1,0 0-1,0 0 1,0 0-1,0 0 0,0 0 1,0 0-1,0 0 0,0 0 1,0 1-1,1-1 1,-1 0-1,0 0 0,1-2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37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9 3072,'-5'0'1120,"5"-4"-864,0 0-64,0 4 32,0 0-160,0 0-448,0 0 192,0 0 32,0 0 64,0 0-128,0 0 128,0 0-800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47.5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0 416,'3'34'1835,"-2"-32"-1815,-1-1 0,1 1 1,-1-1-1,1 1 1,0-1-1,0 1 1,-1-1-1,1 1 0,2 1 1,-2-1 16,0-1 0,0 0 0,0 1 1,0-1-1,0 1 0,-1-1 0,1 1 0,0-1 0,0 4 1,-1-4 330,-6 11-91,4-4-117,-1-2-72,2-3-86,0-1-1,-1 0 1,1 0 0,0 0-1,-1 0 1,1 0 0,-4 3-1,5-5 2,0 1-1,0-1 0,0 1 1,-1-1-1,1 1 0,0 0 1,0-1-1,0 1 0,0-1 1,0 1-1,0-1 0,0 1 0,0 0 1,1-1-1,-1 1 0,0-1 1,0 1-1,0-1 0,1 1 1,-1-1-1,0 1 0,0-1 1,1 1-1,-1-1 0,1 1 1,3 9 288,-7 38-147,3-47-145,0 0 0,0 0 0,0 0 1,0 0-1,0 0 0,0 0 0,-1 0 0,1 0 0,0 0 0,-1 0 0,1 0 0,-1 0 0,1 0 0,-1-1 1,0 2-1,0 0 19,-1 1 0,1-1 1,0 0-1,0 1 1,0-1-1,0 1 0,1 0 1,-1-1-1,1 1 1,0-1-1,-1 1 0,1 0 1,0-1-1,1 5 1,0 21-622,7 44 0,-8-37-1333,0-16 1163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53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7 832,'-10'2'261,"8"-1"-170,4-1-11,-1 0 48,-1 0 16,-9-7 1168,8 7-1272,0-1 1,0 1-1,0-1 0,0 1 1,0 0-1,0 0 0,0 0 1,0-1-1,1 1 0,-1 0 1,0 0-1,0 0 0,0 0 1,0 1-1,-2-1 0,3 0-20,-1 0-1,1 0 1,-1 0 0,0 0-1,1 1 1,-1-1 0,1 0-1,-1 0 1,1 0-1,-1 1 1,1-1 0,-1 0-1,1 0 1,-1 1 0,1-1-1,-1 0 1,1 1-1,-1-1 1,1 1 0,0-1-1,-1 1 1,1-1-1,0 0 1,-1 1 0,1-1-1,0 1 1,-1 0 0,-3 21-14,3-19-6,0 0 0,0 0-1,0 0 1,1 1 0,-1 5 0,0 5-3,0 0 1,-5 22 0,2-16 30,3-10-15,1-8-12,0 0 1,0 0-1,0 0 1,0 0 0,-1 0-1,1 0 1,-1 0-1,0 2 1,0-2 1,0 1-1,1-1 1,-1 1 0,1-1-1,-1 1 1,1-1 0,0 1-1,0-1 1,0 1 0,1-1-1,-1 1 1,0-1 0,1 1-1,1 3 1,-1-3 5,0 0-1,-1-1 1,1 1 0,-1 0 0,1 0-1,-1 0 1,0 0 0,0 0-1,-1 6 1,-1-8 73,1 1-1,0 0 0,-1 0 1,1 0-1,-1-1 0,1 1 1,-1-1-1,0 1 0,0-1 1,0 0-1,0 0 0,0 0 1,0 0-1,-4 2 1,-14 5 382,19-8-521,1 0-22,0 0-48,0 0 32,1-1 31,-1 1 0,1 0 0,0-1 0,0 1 0,-1 0 0,1 0 0,0-1 0,0 1 0,-1 0 0,1 0 0,0 0 0,0 0 0,-1 0 0,1 0 0,0 0 0,0 0-1,-1 1 1,1-1 0,0 0 0,1 1 0,-2-1 12,9 1-1328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54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0 896,'0'9'238,"-1"-3"-81,1 1 1,0 0-1,1-1 0,-1 1 0,1 0 0,3 9 1,-2-10-110,0 0 0,1 0 1,-2 0-1,1 0 0,-1 0 1,0 0-1,0 0 0,-1 1 1,0-1-1,0 0 0,0 1 1,-1-1-1,0 0 1,-2 8-1,-1-4 0,1 1-1,-2 16 1,4-23-196,0 0-1,1 0 1,0 0 0,0 0 0,0 0-1,1 0 1,-1 0 0,1 0-1,0-1 1,2 5 0,0 0-652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48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1 480,'1'6'426,"-1"-4"-363,0 0 0,0 0-1,0 0 1,1 0 0,-1 1 0,0-1 0,1 0 0,1 2 0,0 2 3,0 0-1,-1 0 1,1 0 0,-1 0-1,0 0 1,-1 0 0,1 7-1,0 8-41,1 8-49,-1 1 0,-6 50-1,4-68 1,-11 93-743,6-50 192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50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34 1056,'-5'-1'81,"-7"-2"754,1 0 0,-20-9 1,20 9-687,1 0 0,-1 0 1,0 1-1,1 0 0,-1 1 1,0 1-1,-14 0 0,23 0-129,-1 0-1,1 0 1,-1 0 0,0 1-1,1-1 1,-1 1 0,1 0-1,-1 0 1,1 0 0,0 0-1,-1 0 1,1 0 0,0 1-1,0-1 1,0 1 0,0-1-1,0 1 1,-3 3 0,4-3 5,0-1 0,-1 0 0,1 0 0,0 0 0,0-1 0,-1 1 0,1 0 0,-1 0 0,1-1 0,-1 1 0,1-1 0,-4 1 0,3 0 142,8-1-190,8-1-239,0 0-1,24-6 1,12-2-1196,-24 8 295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51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1152,'0'1'62,"-1"1"-1,1-1 1,0 0-1,0 1 1,0-1-1,0 0 1,0 1-1,0-1 1,0 0-1,0 0 1,0 1-1,2 1 1,0 0-31,1-1 0,0 0 0,-1 1 0,1 0 0,-1-1 0,0 1 0,0 0 0,0 0 0,0 0 0,0 0 0,-1 1 0,1-1 0,-1 0 0,0 1 0,0-1 0,1 7 0,0 6 41,-1-1 0,0 24 0,-1-32-52,0 7-1146,0-12 337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02.4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35 264 640,'1'31'256,"0"-21"-170,0 0 0,-1 1 1,0-1-1,0 0 0,-4 15 0,1-15-19,1 1 0,0-1-1,1 1 1,0 0 0,0 0-1,1 0 1,1 0 0,0-1-1,2 13 1,-2-16-13,0 0 1,0 0-1,-1 0 1,0 0-1,0 0 0,0 0 1,-1 1-1,0-1 1,-3 9-1,3-12-71,1-1 1,-1 1 0,1 0-1,0 0 1,1 5-1,-1-6 3,1-1 1,-1 1-1,0 0 0,0-1 0,0 1 0,-1 0 1,1-1-1,-1 1 0,1 0 0,-2 4 0,0-4 54,1 0 0,-1 0 0,1 1-1,0-1 1,0 0 0,0 1 0,1-1-1,0 1 1,-1-1 0,1 5 0,0-2-56,1-1 0,0 1 0,1 7 0,-1-11 53,-1-1-10,0 4-11,-1-3 32,-2-2-11,3 0-34,-1 0-1,1-1 1,0 1 0,-1 0-1,1 0 1,0 0 0,-1-1-1,1 1 1,0 0 0,0 0-1,-1-1 1,1 1 0,0 0-1,0 0 1,-1-1 0,1 1-1,0 0 1,0-1 0,0 1-1,0 0 1,-1-1 0,1 1-1,0 0 1,0-1 0,0 1-1,0-1 1,0 1 0,0 0-1,0-1 1,0 1 0,0-1 0,0-16-428,0 12-639,3 2 1115,-3 3-27,0 0 1,0 0-1,0 0 0,1-1 0,-1 1 0,0 0 1,0 0-1,0 0 0,0 0 0,1-1 0,-1 1 0,0 0 1,0 0-1,0 0 0,0 0 0,0-1 0,0 1 1,1 0-1,-1 0 0,0-1 0,0 1 0,0 0 0,0 0 1,0 0-1,0-1 0,0 1 0,0 0 0,0 0 1,0-1-1,0 1 0,0 0 0,0 0 0,-1 0 0,1-1 1,0 1-1,0 0 0,0 0 0,0 0 0,0-1 1,0 1-1,-1 0 0,0-3 38,-1 0-1,1 0 1,0 0 0,-1 0-1,1 0 1,1 0-1,-1 0 1,0 0 0,1 0-1,-1-1 1,1 1 0,0 0-1,0 0 1,0 0 0,1-1-1,-1 1 1,1 0 0,0 0-1,0 0 1,0 0 0,0 0-1,0 0 1,1 0 0,1-3-1,-1 2-60,0 1 0,-1-1 1,1 1-1,-1-1 0,0 0 0,0 0 0,-1 0 0,1 0 0,-1-5 0,1 4-24,-1-1-1,1 1 1,0 0-1,3-9 1,1 2-47,1-1 0,-2-1 0,0 1 0,-1-1 0,0 1 0,-1-1 0,1-19 0,-13-1-170,7-85 218,4 108 6,0 0 0,0 0 0,1 0 0,0 0 0,1 0 0,5-10 0,-3 6-41,-3 10 41,0 0-1,0 0 1,-1 0 0,0 0 0,2-9 0,-3 13-21,1-1 1,0 1-1,0-1 1,-1 1-1,1 0 1,0-1-1,0 1 1,0 0-1,1-1 1,-1 1-1,2-1 1,6-8-145,-7 6 204,0 1 0,0-1 0,0 1 0,0-1 0,-1 0 0,1 1 0,-1-1 0,0 0 0,0 0 0,0 0 0,-1 0 0,1-8 0,-1 11-71,0-4 198,0 3-210,0 7 92,-1 6-31,-1 1-1,0 0 0,-6 19 1,-2 9 8,0 16 239,-5 113 0,14-157-155,-1-1 1,0 0 0,0 0-1,-1 0 1,-1 0-1,0-1 1,-6 13-1,3-7 284,6-12-374,0 1 1,0-1-1,1 1 0,-1-1 1,1 0-1,0 1 0,1-1 0,-1 1 1,1-1-1,0 0 0,0 1 1,3 7-1,-3-8 6,-1 0 0,1 0 0,-1 0 0,0 0 0,0 1 0,-1 3 0,1 8 115,-9 1 782,5-10-630,4-4 180,1-3-489,3-14-162,-1 1 0,0-1 0,0 0 0,-1 1 0,-1-1 0,-1-26 0,0 36 109,1-1 0,0 1 1,-1 0-1,1-1 1,2-4-1,-1 4 53,-1 0-1,0 0 1,0 0-1,0 0 0,0-7 1,-1 11 33,-1 15-79,1 0 0,1 16 0,0-18 262,0 0 0,-2 0 1,-1 16-1,-11 18 697,10-2-696,3-40-138,0-6 17,7-29-292,-3-19-232,-3-52 0,-1 63 343,-5-7 97,2 5-86,3 41 32,0 7-106,0 215 1173,1-214-989,0-1 0,1 1 1,0-1-1,0 1 0,1-1 1,-1 0-1,2 0 0,-1 0 1,1 0-1,9 12 0,-6-8-24,0 1 0,5 13 0,-11-23-75,1 3 224,0-4 8,-1-5-48,-1-34-280,4-122-693,-3 41 640,-1 67 5,-1 48 195,1-1-1,1 1 1,-1 0 0,1 0 0,-1 0 0,1 0 0,0 0 0,3-6 0,-3 7 42,1 1 50,-1 8-64,2 10-51,-1-1 0,0 1 1,-2 20-1,2 6 227,-1 50 432,-2-50-462,-7 70 31,8-110-147,1 1-1,-1 0 1,-1 0 0,1 0 0,0 0 0,-1 0-1,1-1 1,-1 1 0,0 0 0,0 0 0,0-1-1,0 1 1,-1-1 0,-2 5 0,4 0-354,0-5-470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04.9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33 480,'-5'-8'192,"5"3"-160,10-2 0,-10 3-352,3 0 160,-3 0 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05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75 992,'0'0'41,"1"0"0,-1-1 0,0 1 0,0-1 0,0 1 0,0-1 0,0 1 0,1 0 0,-1-1 0,0 1 0,0-1 0,0 1 0,0-1 0,0 1 0,0-1-1,-1 1 1,1 0 0,0-1 0,0 1 0,0-1 0,0 1 0,0-1 0,-1 1 0,1 0 0,0-1 0,-1 0 0,-12-10 1021,-26-7 329,27 13-1318,-10-6 268,19 8-300,-1 1-1,0 0 0,0 0 1,0 1-1,0-1 0,0 1 1,-1-1-1,1 1 0,0 1 1,0-1-1,-1 1 0,1-1 1,-1 1-1,1 0 0,-6 2 0,-30 1-263,62 5 95,-1-2 61,1-2 1,-1-1-1,0-1 1,1-1-1,25-1 1,-33 0-133,-11 0 47,1 1 0,0-1-1,-1 1 1,0 0 0,1 0 0,-1 0 0,1 1-1,-1-1 1,0 1 0,5 3 0,2 2-1299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5:24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0 224,'-8'0'96,"3"3"-64,0-3-32,2 0-128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07.0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115 104 1248,'-21'4'2299,"19"-3"-2129,1-1 0,-1 0 1,0 1-1,1 0 1,-1-1-1,0 1 0,1 0 1,-1-1-1,-1 3 1,2-3-126,0 1 0,0 0 0,1-1-1,-1 1 1,0-1 0,0 1 0,0-1 0,0 1 0,0-1 0,0 1 0,0-1 0,0 0 0,0 0 0,0 0 0,0 1 0,0-1 0,0 0 0,0 0 0,0 0 0,0-1 0,0 1 0,0 0 0,0 0 0,0 0 0,0-1 0,0 1 0,0-1 0,-1 0-1,-5-4 264,4 3-283,1 1-1,0-1 1,0 0-1,0 0 1,0 0-1,0 0 1,0 0 0,1 0-1,-1 0 1,1-1-1,-1 1 1,1 0-1,0-1 1,0 1 0,0-1-1,-1-4 1,-1-2-132,-1-5-149,1 10 299,3 4-710,49 4-1109,-48-4 1792,15-4 400,-13 3-346,0-1 0,0 0 0,0 0 0,-1 0 0,1 0 0,0 0 0,-1 0 0,0-1 0,1 1 0,-1-1 0,0 0 0,0 0 0,0 0 0,-1 0 0,1 0 0,1-5-1,-10 13 499,6-3-527,-1 0 0,0-1 0,0 1 0,0-1 0,0 1 0,0-1 0,-5 2 0,2-2-46,4-1 19,0 0 0,-1 0 1,1 0-1,0 0 0,0 0 1,-1 0-1,1 0 0,0 0 1,0-1-1,-1 1 1,1 0-1,0-1 0,0 1 1,0-1-1,-2 0 0,1 0-20,0 0-1,0 0 0,0 0 1,0 1-1,0-1 0,-1 1 0,1-1 1,0 1-1,0 0 0,0 0 0,0 0 1,-1 0-1,-3 1 0,-3-1-261,13 8-1279,1 0-602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19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4 736,'1'-3'115,"-2"14"1295,1-3-1409,1-6 109,-1 0-1,0 1 0,0-1 0,0 0 1,-1 1-1,1-1 0,-1 0 0,1 0 1,-1 1-1,1-1 0,-3 3 0,-2 6 67,-7 8 480,11-17-672,0-1-1,0 1 1,0-1-1,0 1 1,1 0 0,-1 0-1,0-1 1,1 1-1,0 0 1,-1 0-1,1 2 1,0 8-59,0-7 122,1 0-1,-1 0 1,0 0-1,-1 0 1,1 0-1,-1 0 1,0 0-1,0 0 1,0-1-1,-1 1 1,0 0-1,0-1 1,-3 7-1,-6 15-89,5-12 37,5-12 9,0 0-1,0 0 0,0 0 0,0 0 0,0 1 0,1-1 1,-1 0-1,1 1 0,-1 2 0,1 1 4,-1 1-1,0-1 1,0 0 0,-1 1-1,-3 9 1,3-11 46,0 7 42,1-10-100,1 0 0,0-1 1,-1 1-1,1 0 0,-1 0 1,1-1-1,-1 1 0,0 0 1,-1 1-1,0 2 8,-1 1 0,1-1 1,0 1-1,0-1 0,1 1 1,-1 0-1,1 6 0,-5 14 23,5-23-34,0 1 1,1 0-1,0 0 1,-1 0-1,2 5 1,-3 15 59,0-8-36,2-12-29,-1 0 0,0 0-1,0 0 1,0 0 0,-2 6 0,1-6 22,1 0 0,-1-1 0,1 1 0,0 0 0,1 0 0,-1 0 0,0 6 0,9 15 46,-8-21-42,1 1 1,-1-1-1,-1 0 1,1 0 0,0 0-1,-1 0 1,0 0 0,0 0-1,-2 6 1,1-6-7,1 0-1,0 1 1,0-1 0,0 7-1,-2-8 74,3-3-81,0 0-1,-1 1 1,1-1 0,-1 0-1,1 0 1,0 1 0,-1-1 0,1 0-1,0 1 1,-1-1 0,1 0-1,0 1 1,0-1 0,-1 0-1,1 1 1,0-1 0,0 1-1,0-1 1,-1 0 0,1 1-1,0-1 1,0 1 0,0-1-1,0 1 1,0-1 0,0 0-1,0 1 1,0-1 0,0 1-1,0-1 1,0 1 0,0-1-1,1 1 1,-1 8 17,0-7 12,0 1 0,0-1 1,0 1-1,0 0 0,0-1 1,-1 1-1,1 0 0,-1-1 1,-1 6-1,1-8-10,1 1 0,0 0 1,-1-1-1,1 1 0,0 0 0,0 0 0,0-1 0,0 1 0,-1 0 0,1 0 0,0 0 1,0-1-1,0 1 0,1 0 0,-1 1 0,0-2-18,0 1 0,0-1 1,0 1-1,0-1 0,0 1 0,0 0 1,0-1-1,0 1 0,0-1 0,0 1 0,0-1 1,0 1-1,0-1 0,-1 1 0,1 0 1,0-1-1,0 1 0,-1-1 0,1 1 0,0-1 1,0 0-1,-2 2 0,2-2 2,-1 1 0,1-1 0,0 1-1,-1-1 1,1 1 0,0-1 0,-1 1 0,1-1 0,0 1 0,-1-1-1,1 1 1,0 0 0,0-1 0,0 1 0,0-1 0,0 1-1,0 0 1,0-1 0,0 1 0,0 0 0,0-1 0,0 1-1,0 0 1,0-1 0,0 1 0,1 3 158,-1 7-131,0-1 0,-1 0-1,0 0 1,0 0-1,-5 15 1,5-1 316,2-20-311,-1 0 0,0 1 0,0-1 0,-1 0 0,1 0 0,-1 1 0,-2 6 0,2-8-45,0-1 1,1 1-1,-1-1 1,0 1 0,1-1-1,0 1 1,0-1-1,0 1 1,0 4-1,0 1-252,2-8-195,4 0-879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20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305 0 224,'-1'1'1,"0"-1"0,0 0 0,0 1 0,0-1 0,0 1 0,0-1 0,0 1 0,0 0 0,0-1 0,0 1 0,0 0 0,0 0 0,1-1 1,-1 1-1,0 0 0,1 0 0,-1 0 0,0 0 0,1 0 0,-1 0 0,0 2 0,-1 0 13,1 0 1,-1 0-1,1 0 1,0 1-1,0-1 1,0 0-1,-1 6 1,2-8 230,0-1-80,0 0-159,0 0 0,0 0 0,0 0-1,-1 0 1,1 0 0,0 0 0,0-1-1,0 1 1,0 0 0,0 0 0,0 0-1,0 0 1,0 0 0,0 0 0,0 0-1,0 1 1,-1-1 0,1 0 0,0 0 0,0 0-1,0 0 1,0 0 0,0 0 0,0 0-1,0 0 1,0 0 0,0 0 0,0 0-1,0 0 1,0 0 0,-1 0 0,1 0-1,0 0 1,0 0 0,0 0 0,0 0-1,0 1 1,0-1 0,0 0 0,0 0-1,0 0 1,0 0 0,0 0 0,0 0 0,0 0-1,0 0 1,0 0 0,0 0 0,0 0-1,0 1 1,0-1 0,0 0 0,0 0-1,0 0 1,0 0 0,0 0 0,0 0-1,-1-6 1048,-2-2-747,3 7-269,0 0-1,-1 0 1,1 0-1,0 0 1,0 0-1,-1 0 0,1 0 1,-1 0-1,1 0 1,-1 0-1,1 0 1,-1 1-1,1-1 0,-1 0 1,0 0-1,1 1 1,-1-1-1,0 0 0,0 1 1,0-1-1,1 0 1,-1 1-1,0 0 1,0-1-1,0 1 0,0-1 1,0 1-1,0 0 1,0 0-1,0-1 0,-1 1 1,0 0 9,-1 0 0,1 1 1,0-1-1,0 0 0,0 1 0,0 0 1,0-1-1,0 1 0,0 0 0,1 0 1,-3 1-1,-10 4 274,10-5-241,0 0 0,0 0 0,0 0 0,0 0 0,-6-1 0,-20-4 774,19 4-790,6 0 45,0 0 0,0 0 0,0 0 0,0-1 0,0 1 0,0-1 0,1-1 0,-10-2 0,8 2-96,0 0 0,0 1-1,0 0 1,0 0 0,0 1 0,-1-1-1,-10 2 1,4-1-63,12 0 24,1 0 1,0 0-1,0 0 1,-1 0-1,1 0 1,0 0-1,-1 0 1,1 0-1,0 0 1,0 0-1,-1 0 1,1 0-1,0 0 0,0 0 1,-1 0-1,1 1 1,0-1-1,0 0 1,-1 0-1,1 0 1,0 0-1,0 0 1,-1 1-1,1-1 1,0 0-1,0 0 1,0 0-1,0 1 1,-1-1-1,1 0 1,0 1-1,4 7-1162,14 8-1141,-2-6 906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25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0 1248,'0'0'28,"0"0"0,-1 0-1,1 0 1,-1 0 0,1 0 0,-1 0 0,1 0 0,-1 0-1,1 0 1,-1 0 0,1 1 0,-1-1 0,1 0 0,0 0 0,-1 0-1,1 1 1,-1-1 0,1 0 0,0 0 0,-1 1 0,1-1-1,0 0 1,-1 1 0,1-1 0,0 0 0,-1 1 0,1-1-1,0 1 1,0-1 0,0 0 0,-1 1 0,1-1 0,0 1-1,0-1 1,0 1 0,0-1 0,0 1 0,0-1 0,0 1-1,0 0 1,0 0 31,0 21 1338,-1-19-1274,1 0 0,-1 0 0,1 0 0,-1 0 0,0 0 0,-2 4 0,-3 10 168,-3 24 43,5-21-168,0 1 0,-2-2-1,-14 37 1,19-54-169,-5 8-127,5-8 65,4-5 45,2-5 59,-1 1 0,-1-1-1,1 0 1,-1 0 0,-1-1 0,3-8 0,11-51-109,-13 60 11,-1 0-1,-1 0 1,1-12-1,3-12 314,-5 19-207,-3 10-54,-1 8 106,-12 17 266,10-15-183,0 1 1,-6 12-1,-4 13-3,-15 45-1,30-77-166,1 0-1,-1 0 0,1 1 0,-1-1 0,0 0 1,1 0-1,-1 0 0,0 1 0,0-1 0,0 0 1,0 0-1,0 0 0,0-1 0,0 1 0,-2 1 1,-2 2 128,29-16-1281,2-6-1509,-12 10 543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24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74 311 480,'14'-14'603,"-14"12"-520,1 1-1,0-1 1,-1 1 0,0-1 0,1 1 0,-1-1 0,0 0 0,1 1 0,-1-1 0,0-2 0,0-9 112,1 9-117,-1 0-1,0 0 1,0-1 0,0 1 0,-1 0 0,1 0 0,-1 0 0,-1-4 0,0-5 446,3 13-493,-1-1 1,0 0-1,0 0 1,0 1 0,0-1-1,0 0 1,0 1 0,0-1-1,-1 0 1,1 1 0,0-1-1,0 0 1,0 1 0,-1-1-1,1 0 1,0 1 0,-1-1-1,0 0 1,1 0 128,0 1-59,0 0-75,0 0 0,0 0 0,0-1 0,0 1 0,0 0 0,-1 0 0,1 0 0,0 0 0,0-1 0,0 1 0,0 0 0,0 0 0,0 0 0,0 0 0,0 0 0,0 0 0,0-1 0,0 1 0,-1 0 0,1 0 0,0 0 1,0 0-1,0 0 0,0 0 0,0 0 0,0 0 0,-1 0 0,1 0 0,0-1 0,0 1 0,0 0 0,0 0 0,-1 0 0,1 0 0,0 0 0,0 0 0,0 0 0,0 0 0,0 0 0,-1 0 0,1 0 0,0 1 0,0-1-22,0 0 0,-1 0-1,1 0 1,0 0 0,0 0 0,0 0 0,0 0 0,-1 0 0,1 0 0,0 0-1,0 0 1,0 0 0,0 0 0,0-1 0,-1 1 0,1 0 0,0 0 0,0 0-1,0 0 1,0 0 0,0 0 0,-1 0 0,1 0 0,0 0 0,0 0 0,0-1-1,0 1 1,0 0 0,0 0 0,0 0 0,-1 0 0,1 0 0,0-1 0,0 1-1,0 0 1,0 0 0,0 0 0,0 0 0,0 0 0,0-1 0,0 1 0,0 0-1,-13-23 552,-3-15-630,15 34 130,0 1 0,0 0-1,-1 0 1,1 0-1,0 0 1,-1 0 0,0 1-1,0-1 1,0 0-1,0 1 1,0-1 0,0 1-1,-1 0 1,1 0-1,-1 0 1,-3-2-1,-2-3-6,7 6-112,1 1-10,0 0-97,0 0 75,0 0 91,0 0-38,0 0 32,0 0 102,0 0-32,0 0-75,0 0 0,0 0 58,0 0 38,0 0 139,0 0-107,0 0-187,6-6-78,-5 6 163,-1 0-1,1-1 1,0 1-1,-1-1 0,1 0 1,-1 1-1,1-1 1,0 1-1,-1-1 0,1 0 1,-1 1-1,0-1 1,1-1-1,-3-5 467,-1-5-429,8-26-197,-5 37 28,0 1 47,1 2 63,-1-1 0,1 1-1,-1-1 1,1 1 0,-1 0 0,0-1-1,0 1 1,0 0 0,0 3-1,1 4 1,0 1 1,4 18-1,1 3 63,3 64-63,4 31 259,12-3-155,7 44 67,-28-145-202,1 17-1909,-5-42 1943,-1-1 0,1 1 0,-1-1 0,1 1 0,-1 0 0,0 0 1,0-1-1,-3-4 0,-4-14 105,3-5 251,5 25-351,-1-1-1,1 0 1,0 1 0,0-1-1,0 0 1,1 1 0,-1-1-1,1 1 1,-1-1 0,1 0-1,0 1 1,0-1 0,0 1-1,0 0 1,0-1 0,1 1-1,-1 0 1,1 0 0,-1 0-1,3-2 1,-2 0-1,0 0 0,0 1 1,-1-1-1,1 0 0,-1 0 0,0 0 0,1-7 0,2-5 65,-4 14-64,1 0 0,-1-1-1,0 1 1,0-1-1,0 1 1,0-1 0,0 1-1,0-1 1,-1 1-1,1-1 1,-1 1-1,-1-5 1,-16-27 54,13 24-144,2 6 132,0-1 0,0 0 0,-1 1 0,0-1-1,1 1 1,-1 0 0,0 0 0,-1 1 0,-5-5 0,8 7-41,0-1-1,1 0 1,-1 0 0,0 1 0,1-1 0,-1-1-1,1 1 1,-1 0 0,1 0 0,0 0 0,0-1-1,0 1 1,0-1 0,0-2 0,-4-23-221,0-18 277,6 31-152,-1 11 104,1-1 1,-1 0 0,0 1 0,0-1-1,-1 1 1,0-1 0,-2-8 0,3 11-34,0-1 1,-1 1 0,1 0-1,0 0 1,0-1-1,0 1 1,1 0-1,-1 0 1,0 0 0,1-1-1,-1 1 1,1 0-1,2-4 1,0 3-14,1-1-1,0 1 1,-1-1 0,0 0-1,0 0 1,0 0 0,0-1-1,-1 1 1,1-1 0,-1 1-1,-1-1 1,1 0 0,0 1-1,-1-1 1,1-9 0,-2 10-13,0 3 68,0 0-1,0 1 0,-1-1 1,1 0-1,0 0 1,1 0-1,-1 0 1,0 0-1,0 0 1,0 0-1,0 1 1,1-1-1,-1 0 1,0 0-1,1 0 1,-1 0-1,1 1 1,0-2-1,0 1-146,-1 1 5,0 0-32,0 0 117,0 0 267,0 0-96,0 0-245,0 0-27,0 3 80,1 0 0,-1-1 1,1 1-1,0-1 0,0 1 0,1 3 0,5 11 84,13 69 245,-9-45-124,-2 1 0,6 59 0,-10 5 201,-5-104-193,2 2-668,-4-16 67,-3-42-412,2-14-1834,3 68 2255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1:25.1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1 480,'-1'2'71,"0"1"-1,0-1 1,1 1 0,-1-1-1,1 1 1,0-1-1,0 1 1,0 0 0,0 3-1,0 1 360,0-4-259,-1 0 1,0-1-1,0 1 0,0-1 1,0 1-1,0-1 0,-2 3 1,-3 4 942,6-7-1076,-1-1 0,0 1 0,0-1 0,0 0 0,-1 1 0,1-1 0,0 0 0,-2 2 0,0 13-86,1-8-646,-2 0-1151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30.0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1 416,'1'1'9,"0"0"-1,0 1 1,0-1 0,0 0 0,0 1-1,0-1 1,-1 0 0,1 1-1,-1-1 1,1 1 0,-1-1 0,1 1-1,-1-1 1,0 1 0,0-1-1,0 1 1,0 2 0,3 15-17,0-7 149,-1 1 0,-1 0-1,0 0 1,-1 0-1,-1 15 1,0 7 231,1 9-17,-5 110-368,-8-5 114,8-114-533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30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1 832,'0'16'288,"0"-5"-224,5 11 0,-5-6 320,0 7-224,0 8 0,3 3-96,7 9-128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31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1 992,'-18'6'352,"18"-6"-256,5 0-32,-5 0 576,0 0-352,0 0-32,0 0-160,5 8-96,-2 0 32,-3 0 96,0 6-64,9-1-32,-5-2 0,0 8-32,1 4 0,-5-8-640,0 5 352,0-1-864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42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614 0 320,'-1'1'10,"-1"-1"1,1 1-1,0 0 0,0 0 1,0 0-1,0-1 0,0 1 1,0 0-1,0 0 0,0 0 1,1 0-1,-1 1 0,0-1 1,1 0-1,-1 0 0,0 0 1,0 3-1,-4 6 55,0-6 144,1 0 0,0 0 1,-1 0-1,0 0 0,0-1 0,-8 5 1,6-4-321,6-4 114,-1 1 0,1-1 0,-1 1-1,0-1 1,1 0 0,-1 1 0,1-1 0,-1 0-1,1 0 1,-1 0 0,-2-1 0,2 1-15,1 0 1,-1-1 0,0 1 0,1 0 0,-1 0-1,1 1 1,-1-1 0,0 0 0,1 1-1,-1-1 1,-2 1 0,1 1 45,-1 0 1,1-1-1,-1 0 1,1 1-1,-1-1 0,0-1 1,0 1-1,1-1 1,-1 1-1,-4-1 1,7 0-30,0 0 0,0 0 0,0 0 0,0 1 0,1-1 0,-1 0 0,0 1 0,0-1 0,0 0 0,0 1 0,0-1 0,0 1 1,1-1-1,-1 1 0,0 0 0,0-1 0,1 1 0,-1 0 0,1 0 0,-1-1 0,0 1 0,1 0 0,-1 0 0,1 1 0,-1 0 21,-1-1 0,1 1 0,0 0 0,0-1 0,0 1 0,-1-1 0,1 0 0,-1 1 0,1-1 0,-1 0 0,0 0 0,1 0 0,-4 1 0,4-1-4,-1-1-1,1 1 1,0-1-1,-1 1 0,1-1 1,0 0-1,-1 0 1,1 0-1,0 0 1,-1 0-1,1 0 1,-2 0-1,2 0-10,1-1 0,-1 1 0,1 0 0,-1 0 0,1 0 0,-1 0 0,1 0-1,-1 0 1,1 0 0,-1 1 0,0-1 0,1 0 0,0 0 0,-1 0 0,1 0 0,-1 1 0,1-1 0,-1 0 0,1 1 0,-1-1 0,1 0-1,0 1 1,-1-1 0,1 0 0,-1 1 0,1-1 0,0 0 0,0 1 0,-1-1 0,1 1 0,0-1 0,0 1 0,-1-1 0,1 1 0,-1 0 7,1 0 1,-1 0 0,0 0-1,1-1 1,-1 1 0,0 0 0,0-1-1,0 1 1,1 0 0,-1-1-1,0 1 1,0-1 0,0 0 0,0 1-1,0-1 1,0 0 0,0 1-1,0-1 1,0 0 0,0 0 0,0 0-1,0 0 1,0 0 0,0 0 0,0 0-1,0-1 1,0 1 0,0 0-1,0 0 1,0-1 0,-1 0 0,-5-1 132,1-1 1,0 0-1,-9-7 1,9 6-8,3 3-103,1 0 1,-1 0-1,0 0 1,0 0-1,1 1 0,-1-1 1,0 1-1,0-1 1,0 1-1,1 0 0,-1 0 1,0 1-1,0-1 1,0 0-1,0 1 1,-3 1-1,-7 2 188,0 0-1,-13 8 1,18-9-105,-17 8-433,2 2 0,0 0 0,0 1-1,-25 22 1,6-5-1846,27-12 790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5:24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425 23 640,'-2'1'42,"0"0"1,0 0-1,1 1 0,-1-1 0,1 0 1,-1 1-1,1-1 0,0 1 0,0-1 1,-1 1-1,1 0 0,0 0 1,0-1-1,1 1 0,-2 2 0,1-1 3,-1 0 0,1 0-1,-1 0 1,0-1-1,-3 5 1,5-7 17,-1 1 0,1-1 0,-1 1 0,0-1 1,1 1-1,-1-1 0,0 1 0,1-1 0,-1 0 0,0 0 0,0 1 0,1-1 1,-1 0-1,0 0 0,0 0 0,1 0 0,-1 0 0,0 0 0,0 0 1,1 0-1,-1 0 0,-1 0 0,0-1 78,1 1 0,-1-1-1,0 0 1,0 0 0,1 0 0,-1 0 0,0 0-1,-2-2 1,0-1 53,0 0 0,0 0 0,0 0 0,1-1 0,-4-5 0,5 8-164,1-1-1,-1 1 1,0 0-1,0 0 1,0-1-1,0 1 1,0 0-1,0 1 1,0-1-1,-1 0 1,1 1-1,-1-1 0,0 1 1,1 0-1,-1-1 1,0 1-1,1 1 1,-5-2-1,2 2-45,1-1-1,0 1 0,0 0 0,0 0 0,0 1 0,-1 0 1,1-1-1,0 1 0,0 0 0,0 1 0,0-1 0,-4 4 0,-11 3 80,14-6-14,0 0-1,1 0 1,-1 1-1,0-1 1,1 1 0,-7 6-1,5-3 23,0 0 0,0 1 0,0 0 0,1 0 0,0 0 0,1 1 0,-6 10 0,8-14-75,0 0 0,0-1 0,0 1-1,-1-1 1,-5 7 0,5-7 18,1 0 0,-1 0-1,0 1 1,1-1 0,0 1 0,-3 6 0,4-7-21,-1 0 1,1-1-1,-1 0 1,1 1-1,-1-1 1,0 0-1,0 0 1,0 0-1,0 0 1,-4 3-1,4-3 61,-1 0 0,1 0 0,-1 0 0,1 0 0,0 1 0,0 0 0,-3 4 0,4-5 12,-1 1-1,0 0 1,0-1-1,0 1 1,0-1-1,-4 4 1,-7 8 11,13-14-117,-1 0 0,1 1 0,0-1 0,-1 0 0,1 1 0,0-1 0,0 1 0,-1-1 0,1 1 0,0-1 1,0 1-1,-1-1 0,1 1 0,0-1 0,0 1 0,0-1 0,0 1 0,0-1 0,0 1 0,0-1 0,0 1 0,0-1 0,0 1 0,0-1 0,0 1 0,0-1 0,1 1 0,-1-1 0,0 1 0,0-1 0,1 1 0,-1 0 0,1-1 77,0 1 0,0-1-1,1 1 1,-1-1-1,0 1 1,0-1 0,0 0-1,0 1 1,1-1-1,-1 0 1,0 0 0,0 0-1,2 0 1,2 0-13,0-1 0,0 1 0,-1-1 0,1 0-1,0 0 1,-1 0 0,1 0 0,-1-1 0,6-2 0,4 1-1386,-10 2 886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52:55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 1664,'0'0'20,"-1"0"0,1 0 1,0 0-1,-1 0 0,1 1 0,0-1 1,-1 0-1,1 0 0,-1 1 0,1-1 0,0 0 1,0 0-1,-1 1 0,1-1 0,0 0 1,-1 1-1,1-1 0,0 0 0,0 1 0,0-1 1,-1 0-1,1 1 0,0-1 0,0 1 1,0-1-1,0 1 0,9 2 581,8 0 193,-3 2-641,1-2 1,-1 0-1,1-1 0,0 0 0,30-1 0,25 3-96,-46-2 52,1-2-1,-1 0 1,0-1-1,1-1 0,33-8 1,-47 9 738,-9 1-166,-6 0-257,-5 2-154,1-1 0,-1 1 0,0 1 1,1 0-1,-1 0 0,1 1 0,0 0 0,-14 9 1,17-11-194,1 0 1,-1 0 0,1-1-1,-1 1 1,0-1-1,0 0 1,0-1 0,0 1-1,0-1 1,-9-1-1,7 1 115,3 0-32,3 0-161,1-1 1,0 1-1,0 0 0,-1 0 0,1 0 1,0 0-1,0 0 0,-1 0 0,1 0 1,0 0-1,-1 0 0,1 0 0,0 0 1,0 0-1,-1 0 0,1 0 1,0 0-1,0 0 0,-1 1 0,1-1 1,0 0-1,0 0 0,0 0 0,-1 0 1,1 0-1,0 1 0,0-1 0,0 0 1,-1 0-1,1 0 0,0 1 0,0-1 1,0 0-1,0 0 0,-1 0 1,1 1-1,0-1 0,0 0 0,0 0 1,0 1-1,0-1 0,0 0 0,0 0 1,0 1-1,0-1 0,0 0 0,0 0 1,0 1-1,0-1 0,0 0 0,0 1 1,0-1-1,0 0 0,0 0 1,0 1-1,0-1 0,1 0 0,-2 4 12,1 0 1,-1 0-1,0 0 0,0 0 0,-1 0 0,1 0 0,-1-1 1,0 1-1,0-1 0,-4 7 0,-1 0 1,-1-1 1,-10 11-1,16-18 40,0 0-1,0-1 0,0 1 1,0 0-1,0-1 0,-1 1 1,1-1-1,0 0 0,-1 0 0,1 0 1,-1 0-1,-2 0 0,3 0-12,0-1-1,0 0 1,0 0-1,1 0 1,-1 0-1,0 0 1,0-1-1,1 1 1,-1 0-1,0-1 1,0 0-1,1 1 1,-1-1-1,1 0 1,-1 0-1,1 0 1,-3-1-1,-7-3 15,10 4-65,0 1 0,0 0 1,0-1-1,0 1 0,0-1 0,0 1 1,0-1-1,0 0 0,0 1 0,0-1 1,0 0-1,0 1 0,0-1 0,0 0 1,0 0-1,1 0 0,-1 0 0,-1-2 1,2 3-245,9-9-400,4-5 53,22-25-1904,-14 8-127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17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44 640,'-1'7'42,"0"1"0,1-1 0,-1 1 0,1-1 0,1 1 0,-1-1 0,1 1 0,1-1 0,2 9 0,-4-15-41,9 58 617,-6-31-377,-1-13-168,-1-1 0,-1 16 0,0-21-53,0 1 0,1 0 1,0-1-1,1 1 1,3 10-1,11 31 23,-16-63-48,3 7 10,2 10 16,-6-6 2,1-1 0,-1 0-1,1 0 1,0 1 0,-1-1-1,1 0 1,0 0 0,0 1-1,0-1 1,0 0 0,1 0-1,-1 0 1,1-1-1,0-20-3,-4-8 174,-8-79-22,11 90-172,0 0-1,1-1 0,5-26 1,6-15-287,-11 42 181,-1 19 102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19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6 832,'0'0'251,"7"0"63,-9 1-201,0 0 1,0-1-1,0 1 0,0-1 0,0 0 0,1 1 1,-1-1-1,0 0 0,0 0 0,-3-1 0,0 1-30,-2-7 424,-17 5-1147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21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0 736,'16'31'256,"-7"-15"-192,0 4 0,0-6 32,-5 2-64,5 1 128,-1-3-96,2 2-384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21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52 832,'-12'0'278,"25"0"-124,-13 2-15,0-2-143,0 1 1,0-1-1,-1 0 1,1 0 0,0 0-1,0 0 1,0 1 0,0-1-1,0 0 1,0 0 0,0 0-1,0 0 1,0 1 0,0-1-1,0 0 1,0 0 0,0 0-1,0 1 1,0-1 0,0 0-1,0 0 1,0 0-1,0 0 1,0 1 0,0-1-1,0 0 1,0 0 0,0 0-1,0 0 1,0 1 0,0-1-1,1 0 1,-1 0 0,0 0-1,0 0 20,0 1 0,1-1 1,-1 0-1,0 0 0,0 0 0,1 0 0,-1 0 0,0 0 0,0 0 0,0 0 0,1 0 1,-1 1-1,0-1 0,0 0 0,0 0 0,0 0 0,1 0 0,-1 1 0,0-1 0,0 0 0,0 0 1,0 0-1,0 1 0,0-1 0,0 0 0,1 0 0,-1 1 0,0-1 0,0 0 0,0 0 0,0 1 1,0-1-1,0 0 0,0 0 0,0 0 0,0 1 0,0-1 0,0 0 0,-1 0 0,1 1 0,0-1 1,0 0-1,0 0 0,0 0 0,0 1 0,0-1 0,0 0 0,-1 0 0,1 0 0,0 1 0,0-1 1,2 9 196,-8 15 194,2-9-259,-2 24 737,5-33-834,0 1 0,0-1 0,1 0 0,-1 1 0,1-1 0,1 0 0,-1 1 0,2 5 0,-1-4 230,-5-8 21,-8-13 52,10 9-385,-1 1 99,1-1 0,0 0-1,0 1 1,0-1 0,1 0-1,-3-7 1,3 6-15,-1 0 1,0 1-1,0-1 1,-5-8-1,-4-5-51,-11-22 0,10 16-203,9 18 207,0 0 0,-1 0 0,0 0 0,0 0 0,0 0 0,-1 1 0,0 0 0,-9-8-1,14 12-6,-1 1 0,0-1-1,1 1 1,-1 0-1,0-1 1,1 1 0,-1 0-1,0 0 1,1-1-1,-1 1 1,0 0-1,1 0 1,-1 0 0,-1 0-1,2 0-6,-1 1 0,1-1 0,0 0 0,0 1 0,0-1 0,0 0 0,0 1 0,0-1-1,-1 1 1,1-1 0,0 0 0,0 1 0,0-1 0,1 1 0,-1-1 0,0 1 0,0-1 0,0 0 0,0 1-1,0-1 1,0 0 0,0 1 0,1-1 0,-1 1 0,0-1 0,0 0 0,1 1 0,-1-1 0,0 0 0,1 1-1,15 24-111,0-1 0,2-1 0,1 0 0,31 29 0,-4-4 171,-33-33-96,0 0 58,1 0 1,0-1-1,1-1 0,21 16 1,-35-29-2,-1 1 0,1-1 0,-1 1 1,1-1-1,-1 0 0,1 1 0,-1-1 1,1 0-1,-1 1 0,1-1 1,-1 0-1,1 0 0,0 0 0,-1 1 1,1-1-1,0 0 0,-1 0 0,1 0 1,-1 0-1,1 0 0,0 0 1,-1 0-1,1 0 0,0-1 0,-1 1 10,0-1-1,0 0 0,0 0 0,0 1 0,0-1 0,0 0 1,-1 1-1,1-1 0,0 0 0,0 0 0,-1 1 0,1-1 1,0 0-1,-1 1 0,1-1 0,-2 0 0,-20-45 0,20 44-41,-1 0-1,1-1 1,0 1-1,-1 0 1,1 1-1,-1-1 1,1 0-1,-1 1 1,0-1-1,0 1 1,0 0-1,-5-2 1,8 3-14,-1 0 1,1 0-1,0 1 0,-1-1 1,1 0-1,0 0 0,-1 0 1,1 0-1,0 0 1,-1 0-1,1 0 0,0 1 1,-1-1-1,1 0 0,0 0 1,-1 0-1,0 3-269,0-3 270,1 0-1,0 1 1,0-1-1,0 0 0,0 1 1,0-1-1,0 0 0,0 1 1,0-1-1,0 1 1,0-1-1,2 18-1226,-1-9 198,0-2 459,3 1-10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27.8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1 992,'2'1'309,"0"3"-200,0 0 0,0 0-1,0 1 1,0-1 0,-1 0 0,1 1-1,-1-1 1,0 1 0,-1-1-1,1 1 1,-1-1 0,0 9 0,8 37 883,-7-46-970,-1 0 1,1 0-1,0 0 1,0 0-1,0 0 1,4 7-1,4 13 71,4 27-205,-8-3 406,-1 76 1,-4-120-297,-1 26-224,0-18 296,0 1 0,1-1-1,3 18 1,1-18-148,0 7-41,-4 37 210,5-4-155,-1-8-134,-6-30 647,0-15-235,2-9-231,-6-39 220,1 11-481,0-1 312,2 25 138,-1-29 1,1-6-92,-2 1 0,-12-52 0,8 48 166,5 27-164,-1 1 1,-1 0-1,-1 0 0,-15-35 0,5 37-67,17 21-24,-1 1-1,1 0 0,0 0 1,-1 0-1,1-1 1,0 1-1,-1 0 1,1 0-1,0 0 0,-1 0 1,1 0-1,0 0 1,-1 0-1,1 0 1,0 0-1,-1 0 0,1 0 1,0 0-1,-1 0 1,1 0-1,-1 0 1,1 0-1,0 0 0,-1 0 1,1 0-1,0 0 1,-1 1-1,1-1 1,0 0-1,0 0 0,-1 0 1,1 1-1,0-1 1,-1 0-1,1 0 1,0 1-1,0-1 0,0 0 1,-1 0-1,1 1 1,0-1-1,0 0 1,0 1-1,0-1 0,-1 0 1,1 1-1,0-1 1,0 0-1,0 1 1,0-1-1,0 0 0,0 1 1,0-1-1,0 1 1,0-1-1,1 9 30,0-1-1,1 0 0,-1 0 1,2 1-1,2 7 1,3 11-48,14 51-81,-9-37 146,9 62 0,-11-54-5,-8-39-33,0 0-1,-1 0 1,0 0 0,0 13 0,-1-1-3,5 27 0,-4-34 228,7 29 276,-7-36-562,0 0-1,0-1 1,1 1-1,0-1 1,0 0-1,1 0 1,6 9-1,-9-15 21,-1 0 105,8-35-4266,-9 33 4257,1 0-1,-1 0 1,1 1 0,-1-1 0,1 0-1,-1 0 1,1 1 0,-1-1 0,1 0 0,-1 1-1,0-1 1,0 0 0,0 0 0,0 1-99,0-1 0,0 0 0,0 1 1,1-1-1,-1 0 0,0 0 0,0 1 1,1-1-1,-1 0 0,1 0 0,-1 0 1,1 0-1,-1 0 0,1 0 0,-1 0 1,1 0-1,0 0 0,-1-1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32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17 105 992,'-1'5'97,"-1"-1"-1,1 1 1,-1 0 0,1-1-1,1 1 1,-1 0 0,1 0 0,-1-1-1,2 9 1,-1-7 63,0 1-1,0 0 1,-1-1 0,-3 14-1,3-14-63,0 0 1,0 0-1,1 0 0,0 0 0,0 0 0,0 0 0,2 6 0,-1 16-225,0-24 140,-1 0 0,1-1-1,-1 1 1,1 0 0,0-1-1,0 1 1,1-1 0,-1 1-1,4 4 1,-5-6 96,13 1 25,-12-2-104,1-1-19,-1 0 0,0 0 0,1 0-1,-1 0 1,0 0 0,1 0 0,-1-1 0,0 1 0,1 0 0,-1-1 0,0 1 0,0-1 0,1 1 0,-1-1 0,0 0 0,0 1 0,0-1 0,0 0 0,0 0 0,0 0 0,0 0 0,0 0 0,0 0 0,1-2 0,3-3 19,-1 0 0,1 0 0,3-8 0,8-23-56,-2 0 0,-1-1 0,14-68 0,-26 99 82,1-1 1,-1 0-1,0-7 1,-1 14-54,0-1 1,0 1 0,0 0-1,0-1 1,0 1 0,0 0-1,0-1 1,-1 1 0,1 0-1,0-1 1,-1 1 0,1 0-1,-1 0 1,1-1 0,-1 1-1,0 0 1,0 0 0,1 0-1,-1 0 1,0 0 0,0 0-1,0 0 1,0 0 0,0 0-1,-2-1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34.0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4 1248,'13'-3'448,"-18"6"-352,-16 2 1632,16-2-1312,0 2-288,-3-2-96,0 0-256,-7 2 128,2-1-1312,0-4 800,0-4-384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36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12 64,'-13'-8'32,"13"5"-32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39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85 1472,'0'2'47,"1"-1"-1,-1 1 1,1-1 0,-1 1 0,0-1 0,0 1-1,0 0 1,0-1 0,0 1 0,0-1-1,-1 1 1,1-1 0,0 1 0,-1 1-1,0 0 5,0-1 0,1 1-1,-1-1 1,1 1 0,0 0-1,0 4 1,6 23 409,-4-20-349,0-1 1,1 19 0,-3-23-79,0 0 1,1 1 0,-1-1 0,1 0-1,1 0 1,-1 0 0,1 0 0,3 8 0,-4-12-8,0 6-168,1-11 95,0-15 69,-2 16-25,7-111 45,-2 40-175,-1 21 69,-5 48 248,0 6-105,-1 10-11,2 15 237,1-1 0,1 0 1,8 41-1,-6-46-188,13 40 118,-14-53-294,0 0-1,0-1 1,0 1-1,1-1 1,0 0-1,7 8 1,-1-2-149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5:27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440 121 1824,'-9'9'597,"6"-7"-504,0 0 1,1 1-1,-1 0 1,1 0-1,-3 3 0,4-5-47,0 0 0,0 0-1,0 0 1,0 0 0,0 0-1,-1 0 1,1-1-1,0 1 1,0 0 0,-1-1-1,1 1 1,-1-1 0,1 1-1,0-1 1,-1 0 0,1 0-1,-1 0 1,1 1 0,0-1-1,-1-1 1,1 1 0,-1 0-1,1 0 1,-1 0 0,1-1-1,0 1 1,-1-1 0,1 1-1,0-1 1,-1 1 0,1-1-1,0 0 1,0 0 0,0 0-1,-1 0 1,1 0 0,0 0-1,0 0 1,0 0 0,0-1-1,-2-4 38,1 0 0,0 0-1,0 0 1,0 0 0,1 0-1,0 0 1,1 0-1,-1 0 1,1-11 0,-3-22 375,3 38-431,-1 0-1,1 0 0,-1 0 0,1 0 0,-1 0 0,1 0 0,-1 0 0,0 0 0,1 0 0,-1 0 0,0 0 0,0 1 0,0-1 0,1 0 0,-1 0 0,-1 0 0,-17-10 235,15 10-224,-1-1 0,1 1 0,-1-1 0,1 1 0,-1 1 0,1-1 0,-1 1 0,1 0 0,-1 0 0,0 0 0,1 0 0,-7 2 0,-4 2-46,0 0 0,-19 9 0,-13 3 46,40-14-67,-5 1 258,0 0 0,0 0-1,0-1 1,-16 0 0,26-2-224,0 1-1,0-1 0,0 1 0,0 0 0,1-1 1,-1 1-1,0 0 0,0 0 0,0 1 0,1-1 1,-1 0-1,0 0 0,1 1 0,-1-1 0,1 1 1,0-1-1,0 1 0,-2 2 0,1-1-43,0 0-1,0 0 1,1 0-1,-1 0 1,1 0 0,-1 0-1,1 0 1,0 1-1,1-1 1,-2 6-1,1 18-161,1-20 226,-1 0 0,1 0-1,0 0 1,1-1 0,-1 1-1,1 0 1,1 0 0,-1 0 0,1-1-1,4 9 1,-5-13-7,6 13-60,0 0 0,11 15 0,-7-15-53,-7-9 175,-1-1 1,1 0 0,0 0-1,0 0 1,0 0-1,1-1 1,0 1-1,0-1 1,0 0 0,0-1-1,7 4 1,-8-5-24,0 0 0,0 0 1,0-1-1,0 1 0,0-1 0,0 0 1,0-1-1,0 1 0,0 0 0,1-1 1,-1 0-1,0 0 0,0-1 0,1 1 1,-1-1-1,0 0 0,0 0 0,0 0 1,6-3-1,-8 3-72,1 0 0,-1 0 0,1 0 0,-1-1 0,1 1 0,-1-1 0,0 0 0,1 0 0,-1 0 0,0 0 0,2-4 0,0 3-38,-3 3 53,0 0 0,-1-1 0,1 1 0,-1 0 1,1-1-1,-1 1 0,1 0 0,-1-1 0,1 1 0,-1-1 1,1 1-1,-1-1 0,0 1 0,1-1 0,-1 1 0,0-1 1,1-1-1,-1 2-2,0 1 0,0-1 1,0 0-1,0 0 1,-1 0-1,1 0 0,0 0 1,0 0-1,0 0 1,0 0-1,0 0 0,0 0 1,0 0-1,0 0 0,0 0 1,0 0-1,-1 0 1,1 0-1,0 0 0,0 0 1,0 0-1,0 0 0,0 0 1,0 0-1,0 0 1,0 0-1,-1 0 0,1 0 1,0 0-1,0 0 0,0 0 1,0 0-1,0 0 1,0 0-1,0 0 0,0 0 1,0 0-1,0 0 1,0-1-1,0 1 0,-1 0 1,1 0-1,0 0 0,0 0 1,0 0-1,0 0 1,0 0-1,0 0 0,0 0 1,0 0-1,0-1 0,0 1 1,0 0-1,0 0 1,0 0-1,0 0 0,0 0 1,0 0-1,0 0 1,0 0-1,0 0 0,0-1 1,0 1-1,0 0 0,0 0-29,-70 53-160,-27 5-336,93-56 548,0-1-1,0 1 1,0-1-1,0 0 1,0 0-1,-1-1 1,-5 1-1,9-1 25,-1 0 0,0 0-1,1 0 1,-1 0-1,0 0 1,0 0 0,1 0-1,-1-1 1,0 1-1,1-1 1,-1 1 0,1-1-1,-1 0 1,0 1-1,1-1 1,-1 0 0,1 0-1,0 0 1,-1 0-1,-1-2 1,2 1-33,0 0 1,1 1-1,-1-1 0,0 0 1,1 1-1,0-1 0,-1 0 1,1 0-1,0 0 0,0 0 1,0 1-1,0-1 0,0 0 1,0 0-1,0 0 0,1 0 1,-1 1-1,1-1 0,-1 0 1,1 0-1,0 1 0,0-1 1,-1 1-1,1-1 0,0 0 1,1 1-1,-1 0 0,0-1 1,0 1-1,1 0 0,1-2 1,2-2-178,0 1 1,1 1 0,-1-1-1,1 1 1,-1 0 0,1 0-1,10-3 1,23-7-2582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40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2976,'2'16'342,"0"-1"-1,0 1 1,2 0 0,0-1-1,8 21 1,-2-7-301,-1-3-223,13 27 1,-20-51 203,-1 0 0,1 0 0,-1 0 1,1 0-1,0 0 0,0 0 0,0 0 0,0-1 1,0 1-1,0-1 0,1 1 0,-1-1 0,4 2 0,5 2 25,-9-4-164,0-4 124,-2 3 4,1 0 1,-1-1-1,0 1 1,1-1-1,-1 1 1,1-1-1,-1 1 1,0-1-1,1 1 1,-1-1-1,0 1 0,0-1 1,0 1-1,1-1 1,-1 1-1,0-1 1,0 0-1,-14-22-67,11 21 43,1-1-1,0 0 1,0 0 0,0 0-1,0 0 1,1 0 0,-1 0-1,-1-5 1,-1-8 149,2 12-192,1 0-1,0 0 1,0 0-1,1 0 1,-1-7 0,1 1 5,1 7-36,-1 0 0,0 0-1,0 0 1,0 1 0,0-1 0,-2-6-1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48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14 106 64,'0'6'10,"1"0"1,0-1-1,1 1 1,-1-1-1,1 1 1,0-1-1,0 0 1,4 7-1,-3-7 26,0 0-1,-1 1 0,0-1 0,0 1 0,0-1 0,-1 1 0,1-1 1,-1 10-1,0-3 33,-1-5 186,0 0 1,0 0-1,-1 0 1,0 0-1,-2 7 0,1-4-45,2-10-195,0 1-1,0 0 1,0-1-1,0 1 1,0 0-1,-1-1 1,1 1-1,0-1 1,-1 1-1,1 0 1,0-1-1,-1 1 1,1-1-1,0 1 1,-1-1-1,1 1 1,-1-1-1,1 1 1,-1-1-1,1 1 1,-1-1-1,0 0 1,1 1-1,-1-1 0,1 0 1,-1 0-1,0 1 1,-4-1 13,5 0-25,-1-1 1,1 1-1,0 0 1,-1 0 0,1-1-1,0 1 1,-1 0 0,1 0-1,0-1 1,0 1-1,-1 0 1,1-1 0,0 1-1,0-1 1,0 1 0,0 0-1,-1-1 1,1 1-1,0-1 1,0 1 0,0 0-1,0-1 1,0 1 0,0-1-1,0 1 1,0 0 0,0-1-1,0 1 1,1-1-1,-1-1-16,-2-3-12,1 0 0,0-1 0,0 1 1,0-1-1,0 1 0,1-8 0,-2-20-108,-1 7 25,1 0 1,2-53-1,1 29 211,1 40-57,-1-5 95,-1 15-131,1 0 0,-1-1 0,0 1-1,0 0 1,0 0 0,0-1 0,0 1 0,0 0 0,0 0 0,0-1 0,0 1 0,0 0 0,0 0 0,0-1 0,-1 1 0,1 0 0,0 0 0,0-1 0,0 1 0,0 0 0,0 0 0,0-1 0,-1 1 0,1 0-1,0 0 1,0 0 0,0-1 0,0 1 0,-2 0 80,-3 5-174,1 1-107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49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12 100 160,'1'19'-7,"-1"6"376,-5 40 0,4-43-354,1-18 16,0-1 0,0 1 0,-1-1 1,1 0-1,-2 6 0,-1-4 207,2-7-84,1-15-35,4-24-182,-2 20-35,0-1 33,2 0 0,8-34 0,11-5-228,-22 57 318,-1 3-7,0 0 0,0 0 0,0 0 1,0 0-1,1 0 0,-1 0 1,0 0-1,1 0 0,-1 1 1,1-1-1,-1 0 0,1 0 0,-1 0 1,1 1-1,0-1 0,0-1 1,-5 22-30,2-11 1,0 1 1,0-1-1,1 1 1,0 0-1,0 9 1,-3 29-3,0-24-58,-1-3-431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50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 1472,'-2'5'147,"1"-4"-126,1-1 1,-1 1 0,1 0-1,-1 0 1,1 0 0,0 0-1,-1 0 1,1 0 0,0 0-1,0 0 1,0 0 0,0 0-1,0 0 1,0 0 0,0 0-1,0 0 1,0 0 0,0 0-1,0 0 1,1 0 0,-1 0-1,0 0 1,1 1 0,1 2 10,0 0 0,-1 0 0,1 0 0,-1 0 0,0 1 0,0-1 1,-1 0-1,1 9 0,-5 37 996,3-38-687,0 1 1,0-1-1,2 17 0,0-17-190,0-1-145,0-1 0,1 1-1,0-1 1,1 0 0,0 1 0,0-1 0,5 9 0,-7-17 148,-1 2-114,0-1-91,0-7 36,0-40 68,9-71 0,-6 98-68,-3 9 3,1 1 0,0-1 0,1 1 1,-1 0-1,2 0 0,-1-1 0,1 1 0,0 1 1,4-9-1,3-3-175,1 1-282,-22 20-813,10-2 1260,0-1 0,0 1 0,-1 0 0,1 0-1,0 0 1,0 0 0,0 0 0,0 0 0,0 1-1,0-1 1,1 0 0,-1 0 0,0 1 0,1-1-1,-1 0 1,0 1 0,1-1 0,-1 2 0,-2 7 412,1 0 0,-3 16 1,4-21-318,-1 8 182,-3 32 226,0 22 244,0-25-799,0-7-545,-7-2-2394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51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1056,'-1'3'62,"0"0"0,0 0-1,0 0 1,0 0 0,0 1 0,0-1 0,1 0-1,0 0 1,-1 1 0,1-1 0,1 0 0,-1 1-1,1 5 1,0-3 209,-1 1-1,1-1 0,-2 10 1,-2 11-76,0-1 0,3 1 0,0-1 0,6 42 1,-5-17-2223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58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0 640,'-8'5'256,"3"-2"-192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58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1312,'4'18'1540,"-1"-11"-1324,-1 1 0,0-1 1,0 9-1,-1 3 7,-2-1 0,0 0-1,-7 35 1,5-39-180,2 0 0,0 0 0,0-1-1,2 23 1,0-2-1100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0:59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1 832,'-1'1'62,"-1"1"0,1-1 0,0 1 0,-1 0 0,1-1 0,0 1-1,0 0 1,0 0 0,1 0 0,-1-1 0,0 1 0,1 0 0,-1 0 0,1 0 0,-1 0 0,1 0 0,0 0 0,0 4 0,0 7 697,4 22 1,-3-24-581,-1-6-91,1 0 1,0 0 0,0-1-1,1 1 1,-1 0 0,1-1-1,5 10 1,-7-14-75,1 1 0,-1 0 0,1-1 0,-1 1 0,1 0 0,0-1 0,-1 1-1,1-1 1,0 1 0,-1-1 0,1 0 0,0 1 0,0-1 0,0 0 0,-1 1 0,1-1 0,0 0 0,0 0 0,0 0 0,0 0 0,-1 0 0,1 0 0,0 0 0,0 0 0,0 0 0,0 0 0,-1 0 0,1 0 0,0-1-1,0 1 1,0 0 0,-1-1 0,1 1 0,0 0 0,1-2 0,0 1 26,0 0-1,0 0 1,-1 0-1,1-1 1,0 1-1,0-1 1,-1 1 0,1-1-1,-1 0 1,1 1-1,-1-1 1,0 0-1,2-3 1,0-7-221,-1 0 0,0 0 1,-1 0-1,-1 0 0,0-14 1,0 15-117,0-10-690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03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1 832,'0'0'12,"1"0"0,-1 0 0,0 0 1,0 0-1,0 0 0,1 0 0,-1 0 0,0 0 0,0 0 0,0 0 1,1 0-1,-1 0 0,0 0 0,0 0 0,0 1 0,0-1 0,1 0 1,-1 0-1,0 0 0,0 0 0,0 0 0,0 1 0,0-1 1,1 0-1,-1 0 0,0 0 0,0 0 0,0 1 0,0-1 0,0 0 1,0 0-1,0 0 0,0 1 0,0-1 0,0 1-8,0-1 1,0 0-1,1 1 0,-1-1 1,0 0-1,0 1 1,0-1-1,0 0 0,0 0 1,1 1-1,-1-1 0,0 0 1,0 1-1,1-1 0,-1 0 1,0 0-1,0 0 0,1 1 1,-1-1-1,0 0 0,0 0 1,1 0-1,-1 1 0,0-1 1,1 0-1,-1 0 0,0 0 1,1 0-1,-1 0 0,0 0 1,1 0-1,-1 0 0,0 0 1,1 0-1,0 0 0,0 0 30,0 0-1,0 0 1,0 0-1,0 0 1,0 1-1,0-1 1,0 0-1,0 1 1,-1-1-1,1 1 1,0-1-1,0 1 1,0-1-1,0 1 1,0-1-1,-1 1 1,1 0-1,0-1 1,-1 1-1,1 0 1,0 0-1,-1 0 1,1-1-1,-1 1 1,1 0-1,-1 0 1,0 0-1,1 0 1,-1 0-1,0 0 1,0 0-1,1 1 1,0 5 106,-1 0-1,1 0 1,-2 13 0,1-7-125,0-11 36,0 0 1,0-1-1,0 1 0,0 0 0,-1-1 0,1 1 0,-1 0 0,1-1 0,-2 4 1,-6 17 114,7-20-126,1 1 0,0 0 0,0-1 0,0 1 0,0-1 0,0 1 0,1 0 1,0 3-1,2 14 52,-4-9-23,0 0 1,-1 0-1,-1 0 0,1-1 1,-2 1-1,1-1 0,-7 13 1,4-11-203,4-9 229,0 0 0,1 0 0,-1 1 0,1-1 0,0 1-1,0-1 1,-1 7 0,-3 41 245,5-49-346,5 5-11,3 7-75,-8-12 129,1 0 0,-1 0 0,1 0 0,-1 0 0,0 0 0,0 0-1,0 0 1,0 0 0,0 0 0,-1 4 0,0 4 143,1-9-267,0 0 12,0 4 4,0-4-10,0 1 92,0 1 15,1-1 0,-1 1 0,1-1 0,-1 1 1,1-1-1,0 1 0,0-1 0,2 5 0,2 3-75,-5-9-10,0 0 10,0 0 42,1 0 0,-1 1 1,0-1-1,0 0 0,1 0 1,-1 0-1,0 0 0,1 0 1,-1 0-1,1 0 1,0 0-1,-1 0 0,1 0 1,0-1-1,-1 1 0,2 1 1,-1-1 18,-1 1 0,0-1-1,1 0 1,-1 1 0,0-1 0,0 1 0,0-1 0,0 1 0,0-1 0,0 1-1,-1 1 1,1 1 30,0 1 9,-1 0 1,0-1-1,0 1 0,0 0 0,0-1 1,-1 1-1,1-1 0,-1 0 1,0 1-1,-1-1 0,1 0 0,-1 0 1,0-1-1,-5 7 0,-18 17 716,29-42-1120,-3-5 801,0 6-524,-1 0 0,2 0 1,0 0-1,1 0 0,0 1 0,1-1 1,8-22-1,-5 19-796,0-1 0,5-22 0,-4 5-724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07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137 230 736,'0'-15'2195,"-1"15"-2147,-21-17 669,16 14-775,5 2 78,-1 0 0,0 1 0,1-1 0,-1 0-1,1-1 1,0 1 0,-1 0 0,1 0 0,0-1 0,0 1-1,0 0 1,-1-1 0,1 1 0,-1-3 0,1 2 38,0 0 0,0 0 1,0-1-1,1 1 0,-1 0 0,0-1 0,1 1 1,-1 0-1,1-1 0,0 1 0,0-3 1,5-86 47,-6 89-113,1 0 0,0 0-1,-1 0 1,0 0 0,1 0-1,-1 0 1,0 0 0,0 0-1,0 0 1,0 0 0,-1 1 0,1-1-1,0 1 1,-1-1 0,-1-1-1,1 1 61,-1-1-1,0 0 1,0 1-1,-1 0 1,1 0-1,-7-3 1,10 4-21,-1 1 0,0 0 1,1-1-1,-1 1 0,0 0 1,0-1-1,0 1 0,1 0 1,-1 0-1,0 0 0,0 0 1,0 0-1,1 0 0,-1 0 0,0 0 1,0 0-1,0 0 0,1 0 1,-1 0-1,0 1 0,0-1 1,0 0-1,1 0 0,-1 1 1,0-1-1,1 1 0,-1-1 0,0 1 1,1-1-1,-1 1 0,0-1 1,1 1-1,-1 0 0,1-1 1,-1 1-1,1 0 0,-1-1 0,1 1 1,0 0-1,-1-1 0,1 1 1,-1 1-1,0 3-53,1 1 1,-1-1-1,1 0 0,0 0 1,1 8-1,-1-2 52,0-10 11,4 7 108,4 3-172,-7-10 44,0 1-65,5 5-26,-5-5-102,8 11 283,-8-11-111,1 0 0,-1 1 0,0-1 0,0 1 0,0-1 1,-1 1-1,1-1 0,-1 1 0,1-1 0,-1 1 0,0-1 0,0 1 0,0 0 0,0-1 0,-1 1 0,1-1 0,0 1 0,-1-1 0,-1 4 0,-4 6 1098,-6-20-539,9 6-587,1-1 1,-1 0-1,1 0 1,0 0-1,0 0 0,0 0 1,1 0-1,-1-1 0,1 1 1,0-1-1,-2-5 1,2-1 21,0 0 1,0-19 0,1 16 27,1 12-38,-1-1 0,1 1 1,0-1-1,-1 1 0,1-1 1,0 1-1,0-1 0,0 1 1,0 0-1,0-1 0,0 1 1,0 0-1,1 0 0,-1 0 1,2-2-1,-1 13-638,-1 0 555,-1 0 0,-1 12 0,0 8 106,1 93-34,5-123-513,-3 0 376,0 0 0,0-1 0,0 1 1,0-1-1,0 1 0,0-1 0,0 0 0,0 0 0,0 0 1,0 0-1,0-1 0,-1 1 0,1 0 0,2-3 1,4-8-1097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5:58.4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319 100 992,'1'-1'70,"0"-1"0,0 0-1,1 0 1,-1 0 0,0 0 0,0 1-1,1-1 1,2-2 0,7-9 678,-10 11-514,-1 0 1,1 0-1,-1-1 0,0 1 1,0 0-1,1 0 0,-2 0 1,1-1-1,0-2 0,-1-4 831,1 8-1026,-1 1 0,1 0 0,0-1 1,0 1-1,-1-1 0,1 1 0,-1-1 0,1 1 1,0 0-1,-1-1 0,1 1 0,-1 0 0,1-1 1,-1 1-1,1 0 0,-1 0 0,1 0 0,-1-1 0,1 1 1,-1 0-1,1 0 0,-1 0 0,1 0 0,-1 0 1,0 0-1,1 0 0,-1 0 0,-21-1-6,18 1 42,-5 1 129,0 1 1,0-1-1,0 1 0,0 1 0,0 0 0,-14 6 1,-25 8 440,41-14-577,0 0 0,1 0 0,-1 0 0,1 1 0,0 0 0,0 0 0,-6 6 1,-5 3 127,10-8-138,0 1 0,0 0 1,1 0-1,0 0 0,0 1 0,0 0 1,1 0-1,0 1 0,0-1 0,1 1 0,-5 11 1,2-2-91,4-10 12,0-1 0,0 0 0,-1 11 0,0 0 95,1-6-67,1 0 0,0 0-1,0 23 1,2-30-9,0 0-1,1 0 1,-1 0 0,1 0-1,1 0 1,-1 0-1,0-1 1,1 1-1,0 0 1,-1-1 0,2 1-1,-1-1 1,0 1-1,6 5 1,-3-5 4,-1 0 0,1 0 0,0-1-1,0 1 1,1-1 0,-1-1 0,12 6 0,0-3 57,25 7 1,-22-8-39,1-1 0,0 0 0,-1-2-1,1 0 1,0-1 0,0-2 0,-1 0 0,1-1 0,25-7 0,-38 7-6,0 0 0,0-1 0,0 0 0,0-1 0,-1 0 0,1 0 0,-1 0 0,-1-1 0,1 0 0,-1-1 0,0 1 0,0-1 0,-1 0 0,0-1 0,5-9 0,-6 9 23,0 1 0,-1-1 0,0 0-1,0 0 1,-1 0 0,0 0 0,0-1 0,0-10 0,-2 5 55,0 1 1,-1-1-1,-1 0 0,-3-17 0,1 15 2,0 0 0,-1 0 0,-1 1 0,-14-29 0,17 38-76,-1 0-1,0-1 1,0 2 0,0-1 0,-1 0-1,-10-9 1,12 13-7,0-1 0,-1 1-1,1 0 1,-1 0 0,1 0 0,-1 1 0,1-1 0,-1 1 0,0 0-1,0 0 1,0 0 0,0 0 0,0 1 0,-5-1 0,0 2-2,-1 0 0,0 1 1,0 0-1,1 0 1,-1 1-1,1 0 1,0 1-1,0 0 1,0 0-1,0 1 0,1 0 1,0 1-1,0 0 1,-13 12-1,6-3-17,0 0-1,1 1 1,1 1 0,1 0-1,-20 37 1,22-35 12,-13 37-1,20-47-42,1-1 0,0 1-1,1 0 1,-1-1-1,2 1 1,-1 0-1,2 11 1,0-17 36,-1 1-1,1-1 1,0 0 0,0 1 0,1-1-1,-1 0 1,1 0 0,0 0 0,-1 0-1,1 0 1,0 0 0,1-1 0,-1 1-1,0-1 1,1 1 0,0-1-1,-1 0 1,1 0 0,0 0 0,4 1-1,6 4 11,0-1 0,0 0 0,19 4 0,-31-10-7,10 3 18,0 0 0,0-1 1,1-1-1,-1 0 1,1 0-1,-1-1 1,1-1-1,12-1 0,-16 0-14,1 1-1,0-1 0,-1-1 0,0 1 0,1-2 0,-1 1 0,0-1 0,-1 0 1,1 0-1,-1-1 0,8-7 0,-7 6 36,-6 4-20,1 0 1,-1 0-1,0 0 1,0 0-1,0 0 1,0 0-1,-1 0 0,1-1 1,0 1-1,-1-1 1,0 1-1,1-1 1,0-4-1,0 1 37,-1 0 0,0 0 0,-1 1 0,1-1 0,-1 0-1,0 0 1,-2-12 0,1 16-49,1-1 1,-1 1-1,0 0 0,0-1 1,0 1-1,0 0 0,0 0 1,0 0-1,-1-1 0,1 1 1,-1 1-1,1-1 0,-1 0 1,0 0-1,0 1 0,1-1 1,-1 1-1,-1-1 0,1 1 1,0 0-1,0 0 0,-3-1 1,-2-1-52,0 2 1,0-1-1,0 1 1,0 0-1,0 0 1,0 1-1,0 0 1,0 0-1,0 1 1,0 0 0,-9 2-1,-7 4-29,1 0 0,-23 11 0,42-16 62,-6 2-19,0 0 0,0 1 1,1 0-1,-14 10 0,18-12 34,1 0-1,0 0 0,0 0 1,0 1-1,0-1 0,0 1 0,1 0 1,0-1-1,0 1 0,0 0 1,0 1-1,-2 6 0,4-11-12,0 1 1,0 0-1,0 0 0,0 0 0,0 0 0,0 0 1,0 0-1,1 0 0,-1-1 0,0 1 1,0 0-1,1 0 0,-1 0 0,1 0 0,-1-1 1,1 1-1,-1 0 0,1 0 0,-1-1 0,1 1 1,0 0-1,-1-1 0,1 1 0,0-1 0,-1 1 1,1-1-1,0 1 0,0-1 0,0 0 0,0 1 1,-1-1-1,2 1 0,3 0 5,-1 1 0,1-1 0,0 0 0,7 1 0,-6-2 53,0 0-1,-1 0 1,1-1 0,0 1 0,-1-1 0,1 0 0,0-1 0,-1 0 0,1 0 0,-1 0 0,0 0 0,0-1 0,0 0 0,0 0 0,0 0 0,0-1 0,5-4 0,-5 2-25,0 1-1,0 0 1,0-1 0,-1 0 0,0 0 0,0-1 0,-1 1 0,1-1 0,-2 0 0,1 0 0,-1 0 0,1 0 0,0-7 0,-3 12-35,0 1 1,1-1 0,-1 0-1,0 1 1,0-1-1,0 0 1,0 1 0,0-1-1,0 0 1,-1 1 0,1-1-1,-1 1 1,1-1 0,-1 0-1,1 1 1,-1-1 0,0 1-1,0 0 1,0-1 0,0 1-1,0 0 1,0-1 0,0 1-1,0 0 1,0 0 0,0 0-1,-1 0 1,1 0 0,-1 0-1,1 0 1,0 0-1,-1 1 1,1-1 0,-1 1-1,-3-2 1,3 2-19,0 0-1,0 0 1,0 0-1,0 0 1,0 0-1,0 0 1,0 0-1,0 1 1,0-1-1,1 1 1,-1-1-1,0 1 1,0 0-1,0 0 1,0 0-1,1 0 1,-1 0-1,0 0 1,1 0-1,-1 1 1,1-1-1,0 1 1,-1-1-1,1 1 1,0-1-1,0 1 1,0 0-1,0-1 1,-1 4-1,1-3 22,0 0 0,0 0 0,0 0-1,1 0 1,-1 0 0,1 0 0,-1 0-1,1 0 1,0 0 0,0 1 0,0-1-1,0 0 1,0 0 0,0 0 0,1 0-1,-1 0 1,1 1 0,-1-1 0,1 0-1,0 0 1,0 0 0,0 0 0,0-1-1,0 1 1,0 0 0,1 0 0,-1-1-1,0 1 1,1 0 0,2 1 0,-2-2 15,1 1 0,-1-1 1,1 0-1,0 1 0,-1-1 1,1-1-1,0 1 0,0 0 1,0-1-1,0 1 1,0-1-1,0 0 0,0 0 1,0 0-1,-1 0 0,1-1 1,0 1-1,0-1 0,0 0 1,0 1-1,0-1 0,2-2 1,0 0 40,0 0 0,-1 0 1,1 0-1,-1-1 1,0 1-1,0-1 0,0 0 1,-1 0-1,1-1 1,-1 1-1,0-1 0,0 1 1,-1-1-1,1 0 1,1-6-1,0 1-34,-1-1 0,0 1 0,0-1-1,-1 0 1,0 0 0,-1-18 0,0 26-5,-1-1-1,0 1 1,0 0 0,0-1-1,-1 1 1,1 0 0,-1-1-1,0 1 1,1 0 0,-2 0-1,1-1 1,0 1 0,-1 0-1,1 0 1,-1 1 0,0-1-1,-3-3 1,5 5-18,-1 1 0,0 0 0,0-1 0,0 1 1,0 0-1,0 0 0,0 0 0,0 0 0,1 0 0,-1 0 0,0 0 0,0 0 1,0 0-1,0 0 0,0 0 0,0 1 0,0-1 0,0 0 0,1 1 1,-1-1-1,0 0 0,0 1 0,0-1 0,1 1 0,-1 0 0,0-1 0,1 1 1,-1-1-1,0 1 0,0 1 0,-24 25-135,21-23 129,-3 4 6,0 0 0,0 1 1,1 0-1,0 0 0,0 0 0,1 1 0,0 0 1,1 0-1,0 0 0,-3 16 0,7-25 3,-1 0-1,1 0 0,0 1 1,0-1-1,0 0 0,0 0 1,0 1-1,0-1 0,1 0 1,-1 0-1,0 0 0,1 1 1,-1-1-1,1 0 0,-1 0 1,1 0-1,0 0 0,-1 0 1,1 0-1,0 0 1,1 1-1,-1 0 9,1-1 0,0 0 0,0 0-1,-1 0 1,1 0 0,0 0 0,0 0 0,0-1 0,0 1 0,0-1 0,0 1 0,3-1 0,-2 1 15,1-1 1,-1 0-1,1 0 1,-1 0-1,1-1 1,-1 1-1,1-1 1,-1 0 0,0 1-1,1-2 1,-1 1-1,0 0 1,1-1-1,-1 1 1,5-5 0,-4 2 16,0-1 0,0 0 0,0 0 1,-1 0-1,0-1 0,0 1 0,0-1 1,-1 0-1,1 0 0,-2 0 1,1 0-1,0 0 0,-1 0 0,0 0 1,-1-1-1,1 1 0,-1 0 0,-1-1 1,1 1-1,-1 0 0,0 0 0,0 0 1,-1-1-1,-3-8 0,4 14-41,1 0-1,-1 0 1,1 0-1,-1 0 0,1 0 1,-1 0-1,0 0 1,0 0-1,1 1 1,-1-1-1,0 0 1,0 1-1,0-1 0,0 0 1,0 1-1,0-1 1,0 1-1,0-1 1,0 1-1,0 0 1,-1-1-1,0 1 0,0 0 0,0 0 0,0 0 0,0 0 0,0 0 0,-1 1 0,1-1 0,0 1 0,1-1 0,-5 3 0,-2 1 18,1 0 0,-1 1 0,1 0 0,-8 6 0,-7 6-57,2 1 1,0 1-1,1 1 0,-28 39 0,38-47-537,6-9-3540,3-3 3756,1-1 0,-1 0 0,1 0-1,0 0 1,-1 1 0,1-1-1,-1 0 1,0 0 0,1 0 0,-1 0-1,0 0 1,1-1 0,-2-22-1928,-6-15 443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08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4 576,'-6'-3'157,"8"6"-65,2 5 294,2 0 286,-6-7-596,1 0 1,-1 0-1,1 0 1,-1 0 0,0 0-1,1 1 1,-1-1-1,0 0 1,0 0 0,0 1-1,0-1 1,0 0 0,0 0-1,0 0 1,0 1-1,-1-1 1,1 0 0,0 0-1,-1 0 1,1 1-1,-1-1 1,1 0 0,-2 1-1,-3 10-133,4-6 349,0-3-251,1-1-1,-1 1 1,0-1-1,0 0 1,0 0-1,0 1 1,0-1-1,0 0 1,-1 0 0,1 0-1,-3 2 1,-4 9-117,8-11 106,-1-1 1,0 1 0,0-1-1,1 1 1,-1-1-1,0 1 1,0-1 0,0 0-1,0 1 1,-1-1-1,1 0 1,0 0-1,0 0 1,-1 0 0,1 0-1,-1 0 1,1 0-1,-1 0 1,1-1 0,-1 1-1,-1 0 1,-3 1 513,6-1-528,0-1-1,0 0 0,-1 0 0,1 0 0,0 1 0,-1-1 0,1 0 0,0 0 1,0 0-1,-1 0 0,1 0 0,0 0 0,-1 0 0,1 0 0,0 0 0,-1 1 1,1-1-1,0 0 0,-1-1 0,1 1 0,0 0 0,-1 0 0,1 0 0,-1 0 0,-6-3 133,-1 1 0,0 1-1,1-1 1,-1 1-1,-15-1 1,-42-6 646,64 7-774,1-1-1,0 1 0,0 0 0,0-1 0,0 1 1,0-1-1,0 1 0,0-1 0,1-1 0,1 1-41,1 1-1,-1 0 1,1 0 0,-1 0-1,1 0 1,0 0-1,-1 1 1,4-1-1,6-2-105,-11 3 153,0 0 0,0-1 0,0 1 0,0-1 0,-1 1 0,1-1 0,0 0 0,0 1 0,-1-1 0,1 1 0,0-1 0,-1 0 0,1 0 0,-1 0 0,1 1 0,-1-1 0,1 0 1,-1 0-1,0 0 0,1 0 0,-1 0 0,1-1 0,-1 1-24,0 1 0,0 0 1,1-1-1,-1 1 0,0 0 0,0-1 1,1 1-1,-1 0 0,0 0 0,1-1 1,-1 1-1,0 0 0,1 0 0,-1 0 1,1 0-1,-1-1 0,0 1 0,1 0 1,-1 0-1,1 0 0,-1 0 0,1 0 1,-1 0-1,0 0 0,1 0 0,-1 0 1,1 0-1,-1 0 0,0 0 0,1 0 1,-1 1-1,1-1 0,-1 0 0,21 14-394,-19-13 238,0 1 0,1 0 0,-1 0 1,0-1-1,1 1 0,-1-1 0,1 0 1,-1 0-1,1 0 0,0 0 1,2 0-1,10 2-349,-11-1 422,0-1 0,0 0 0,0-1 0,1 1 0,-1-1-1,0 0 1,0 0 0,5-1 0,1 0-430,-9 1 443,0 0 0,-1 0 0,1 0 0,0 0 0,-1 0 0,1 0 0,0 0 0,-1 0 0,1 0 0,0 0 0,-1-1 0,1 1 1,-1 0-1,2-1 0,-18 1-1926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08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31 1568,'-3'0'184,"0"-1"1,0 1-1,1-1 1,-1 0 0,0-1-1,0 1 1,0 0-1,-3-3 1,-8-3 255,4 2-389,8 4-39,0 0 1,1 0-1,-1 0 1,0 0-1,0 1 1,1-1 0,-1 1-1,0-1 1,-2 1-1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10.0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1 992,'-11'9'258,"11"-9"-254,0 0 1,0 0-1,0 0 0,0 0 1,1 0-1,-1 0 0,0 0 1,0 0-1,0 0 0,0 0 1,0 0-1,1 0 0,-1 0 1,0 0-1,0 0 0,0 0 0,0 0 1,0 0-1,1 1 0,-1-1 1,0 0-1,0 0 0,0 0 1,0 0-1,0 0 0,0 0 1,0 0-1,1 1 0,-1-1 1,0 0-1,0 0 0,0 0 1,0 0-1,0 1 0,0-1 0,0 0 1,0 0-1,0 0 0,0 0 1,0 0-1,0 1 0,0-1 1,0 0-1,0 0 0,0 0 1,0 0-1,0 1 0,0-1 1,0 0-1,-1 2 237,2 6 372,0-7-534,1 1 0,-1 0 0,1 0 0,0-1 0,-1 1 1,1-1-1,0 0 0,0 1 0,0-1 0,0 0 0,0 0 0,0 0 0,1-1 0,-1 1 1,0 0-1,0-1 0,5 1 0,5 0-57,0 0 0,15-1 0,-14 0-29,-12 0-57,0 0 106,-1-1 1,1 1-1,-1 0 1,1 0-1,-1 0 1,1 0-1,-1 0 1,1 0-1,-1 0 1,1 1-1,-1-1 1,1 0-1,-1 0 1,1 0-1,-1 0 1,0 1-1,1-1 1,-1 0-1,1 0 1,-1 1-1,1-1 1,-1 0-1,0 1 1,1-1-1,-1 0 1,0 1-1,1-1 1,-1 1-1,0 0 1,8 12 477,6 5-145,-13-16-354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10.9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17 1056,'8'3'1589,"-60"-10"22,49 7-1822,1 0 0,0-1 0,-1 1 0,1-1 1,0 0-1,0 0 0,0 0 0,-1 0 0,1 0 0,0 0 0,1 0 0,-3-2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14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8 992,'23'-6'5106,"-23"5"-5007,-23 0 301,20 1-611,0 0-1,0 1 0,-1-1 1,1 1-1,0-1 1,0 1-1,0 0 1,-6 3-1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16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 1472,'-2'-1'2000,"-1"16"-1467,7 106 897,-4-110-1334,0 0 1,0 0 0,-2 0 0,1 0-1,-4 13 1,2-12 74,1 1 0,-2 23 0,4-36-152,0 1 0,0-1 1,0 0-1,0 1 0,0-1 1,0 1-1,-1-1 0,1 0 0,0 1 1,0-1-1,0 0 0,0 1 1,-1-1-1,1 0 0,0 1 0,0-1 1,-1 0-1,1 1 0,0-1 1,-1 0-1,1 0 0,0 1 0,-1-1 1,1 0-1,0 0 0,-1 0 1,1 0-1,-1 0 0,1 1 0,0-1 1,-1 0-1,1 0 0,-1 0 1,1 0-1,0 0 0,-1 0 0,1 0 1,-1 0-1,1 0 0,0 0 1,-1-1-1,1 1 0,-1 0 0,1 0 1,0 0-1,-1 0 0,1-1 1,0 1-1,-1 0 0,1 0 1,0 0-1,-1-1 0,1 1 0,0 0 1,0-1-1,-1 1 0,1 0 1,0-1-1,0 1 0,-4-9 3,1 1 1,0-1-1,1 0 1,0 0-1,0 0 0,0-9 1,-2-8-111,-3-10-102,2 0 0,-1-40 0,2 42 526,4 35-368,3 7-72,-1-1 1,3 15 0,-5-17-302,1 0 1,0 1 0,0-1-1,1 0 1,-1 0 0,1-1-1,0 1 1,0 0-1,1 0 1,-1-1 0,8 9-1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17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0 1728,'-1'1'51,"1"0"0,0-1 0,-1 1 0,1 0 0,0 0 0,-1 0 0,1-1 0,0 1 0,0 0 0,0 0 0,0-1 0,0 1 0,0 0 0,0 1 0,-2 11 155,-3 0 374,0 0 0,1 0 1,-3 14-1,2-6-261,0 0-18,2 1 0,0 0 0,1 35 1,1-54-258,0 1 0,0-1 0,0 0 0,0 0 0,-1 0-1,1 0 1,-3 3 0,4-5-16,-1 1-1,0-1 1,0 1-1,0-1 1,0 0 0,0 1-1,0-1 1,0 0-1,-1 0 1,1 0-1,0 0 1,-1 0-1,1 0 1,0 0-1,-1 0 1,1-1-1,-1 1 1,-1 0-1,2-1-31,0 0 0,1 0-1,-1 0 1,0-1-1,1 1 1,-1 0 0,0 0-1,1-1 1,-1 1-1,1 0 1,-1-1-1,1 1 1,-1-1 0,1 1-1,-1-1 1,1 1-1,-1-1 1,1 1 0,-1-1-1,1 1 1,0-1-1,-1 0 1,1 1 0,0-1-1,-1 1 1,1-1-1,0 0 1,0 1-1,0-2 1,-3-24 19,2 16-47,-3-24-221,0-48-1,5 80 266,-1 1 0,0 0 0,0-1-1,0 1 1,1 0 0,-1 0-1,1-1 1,-1 1 0,1 0 0,0-1-1,3-7-182,11 38-3303,-14-25 3158,1 8 1,-2-11 191,4 10-1183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18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 1728,'-7'7'2484,"7"-6"-2388,-3 15 1284,0-1-1111,0 19 1027,4-12-1335,1 4 766,10-3-268,-12-21-435,0-1 1,0 1-1,0 0 1,0-1-1,0 1 1,0-1-1,0 1 1,-1-1-1,1 1 1,-1 0-1,1-1 1,-1 0-1,0 1 1,0-1 0,1 1-1,-1-1 1,0 0-1,0 1 1,0-1-1,-2 1 1,-5 8 169,8-8-98,-14 5 267,10-3-284,-5 7-174,8-9 81,-1 1 176,-12-3 388,1-5-523,11 1-102,0-1 1,0 1-1,0-1 0,1 1 1,-2-9-1,2-9 137,1 14 271,0 15-376,0 23-170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22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1 1248,'0'3'1088,"-8"5"-160,3-3-608,-5-2 224,-3 1-320,0 0-128,0 0-64,0 4-32,-5 0 0,1 3-352,0 1 192,3 4-1152,1-5 736,5 0-576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27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94 133 832,'-2'-2'363,"2"1"-272,-1 0 0,1 0 0,-1 1 0,1-1 0,0 0 0,-1 0-1,1 0 1,0 0 0,0 0 0,0 1 0,0-1 0,0 0 0,-1 0-1,2-2 1,-1 2-99,0 0 0,0 0 0,0 0 0,-1 0 0,1 0 0,0-1 0,0 1 0,-1 0-1,1 0 1,-1-1 0,-3-5 538,4 6-504,0 1 1,0 0-1,0-1 1,0 1-1,0 0 1,-1 0-1,1-1 1,0 1-1,0 0 1,0 0-1,-1-1 1,1 1-1,0 0 1,0 0-1,0 0 1,-1-1-1,1 1 1,0 0-1,-1 0 1,1 0-1,0 0 1,0 0-1,-1 0 1,1-1-1,0 1 1,-1 0-1,1 0 1,0 0-1,-1 0 1,1 0-1,0 0 1,0 0-1,-1 0 1,1 0-1,0 1 1,-1-1-1,1 0 1,0 0-1,-1 0 1,-6 1 656,7 0-670,-1-1 0,1 0 0,0 0 0,0 0 0,-1 1 0,1-1 0,0 0 0,-1 0 0,1 0 0,0 0 0,0 0 0,-1 0 0,1 0 0,0 0 0,-1 0 0,1 0 0,0 0 0,-1 0 0,1 0 0,0 0 0,-1 0 1,1 0-1,0 0 0,-1 0 0,1 0 0,0 0 0,0-1 0,-1 1 0,1 0 0,0 0 0,0 0 0,-1 0 0,1-1 0,0 1 0,0 0 0,-1 0 0,1-1 0,-1-1 19,1 1 1,-1 0-1,1-1 0,-1 1 1,0 0-1,1-1 0,-1 1 1,0 0-1,0 0 0,0-1 1,0 1-1,0 0 0,0 0 0,-1 0 1,-1-1-1,2 1 6,-1-1 0,0 1 0,0 0 0,0 0 0,0 0 0,0 0-1,0 0 1,0 0 0,-4 0 0,6 1-52,-1 0-1,1 0 0,-1 0 1,1 0-1,-1 0 1,1 0-1,-1 0 0,1 0 1,-1 0-1,1 0 1,-1 0-1,1 0 0,-1 0 1,1-1-1,-1 1 0,1 0 1,0 0-1,-1 0 1,1-1-1,-1 1 0,1 0 1,0-1-1,-1 1 1,1 0-1,0-1 0,-1 1 1,1 0-1,0-1 1,-1 1-1,1-1 0,0 1 1,0 0-1,0-1 1,-1 1-1,1-1 0,0 1 1,0-1-1,0 1 1,0-1-1,0 1 0,0-1 1,0 1-1,0-1 1,0 1-1,0-1 0,0 1 1,0-1-1,0 1 1,0 0-1,1-2 0,-1-5 312,3 5-642,-1 1 329,-1 0 1,0 1-1,0-1 0,1 1 1,-1-1-1,0 1 1,3-1-1,-2 1 0,-1-1 0,1 1 0,0-1 0,-1 1 0,1-1 1,0 0-1,-1 0 0,1 1 0,-1-1 0,1 0 0,0-2 0,14-11 522,-16 30-1657,1-10 1123,0 1 1,0-1 0,1 1 0,0-1 0,0 0 0,0 0 0,1 0 0,5 9 0,6 14-124,-10-18 174,66 148-99,-67-154 112,-1 1 0,0-1 0,0 1 1,-1-1-1,0 1 0,1 0 0,-2-1 1,1 1-1,-1 0 0,0 0 0,0-1 1,-1 1-1,1 0 0,-3 6 1,3 23 651,-3-15 1253,-9-21-1749,11 1-184,1 0 0,-1 0 0,0-1 0,1 1-1,-1 0 1,1 0 0,-1-1 0,1 1 0,-1 0 0,1-1 0,-1 1 0,1 0 0,-1-1 0,1 1 0,0-1 0,-1 1 0,1-1 0,0 1-1,-1-1 1,1 1 0,0-1 0,0 1 0,-1-1 0,1 1 0,0-1 0,0 0 0,0 1 0,0-1 0,0 1 0,0-1 0,0-1 0,-1 1-24,1-1 1,0 0 0,0 1-1,0-1 1,0 1 0,1-1-1,-1 0 1,0 1 0,1-1-1,0-2 1,4-16-273,-4 18 295,0 1 0,0-1 0,0 0 0,-1 0 0,1 0 0,0 0 0,-1 0 0,0 0 0,1 0 0,-1 0 0,0 0 0,0 0 0,0 0 0,0 0 0,-1 0 0,1 0 0,-1-3 0,0 1-10,-2-26 61,4 26-22,-1 0 0,-1 0 0,1 1 0,0-1 0,-1 0 0,0 0-1,0 0 1,0 1 0,0-1 0,-3-6 0,-1 3 46,3 4-81,1-1 0,-1 1 0,0 0 0,-1 0-1,1 0 1,0 0 0,-1 1 0,0-1 0,-3-2 0,2 3-26,1-1 1,0 1 0,0 0 0,0-1-1,0 0 1,-4-5 0,-6-5 92,-5-14 60,17 26-147,1 1-1,-1-1 0,0 0 1,1 0-1,0 0 0,-1 0 1,1 0-1,-1 0 0,1 1 1,0-1-1,0 0 0,-1 0 1,1 0-1,0 0 0,0 0 1,0 0-1,0-2 0,-2-10-36,1 10 94,0 0-1,0 0 1,0 0 0,1-1 0,-1 1-1,1 0 1,0 0 0,0-7 0,0 10-32,-3-9 103,3 9-132,-1-1 1,1 0-1,0 1 0,-1-1 0,1 1 1,0-1-1,0 0 0,-1 1 1,1-1-1,0 0 0,0 1 1,0-1-1,0 0 0,0 1 1,0-1-1,0 0 0,0 1 1,0-1-1,0 1 0,1-2 0,-1 2 22,0 0-1,0 0 1,0 0-1,0 0 0,0 0 1,0 0-1,0 0 0,0 0 1,-1 0-1,1 0 0,0 0 1,0 0-1,0 0 0,0 0 1,0 0-1,0 0 0,0 0 1,0 0-1,0 0 1,0 0-1,0 0 0,0 0 1,0 0-1,-1 0 0,1 0 1,0 0-1,0 0 0,0 0 1,0 0-1,0 0 0,0 0 1,0 0-1,0 0 1,0 0-1,0 0 0,0 0 1,0 0-1,0 0 0,0 0 1,0 0-1,0 0 0,0-1 1,0 1-1,-1 0 0,1 0 1,0 0-1,0 0 1,0 0-1,0 0 0,0 0 1,0 0-1,0 0 0,0 0 1,0 0-1,0 0 0,0 0 1,0 0-1,0-1 0,0 1 1,0 0-1,0 0 0,0 0 1,0 0-1,0 0 1,0 0-1,0 0 0,1 0 1,-1 0-1,-1-7-29,4 1-2,-1 0 0,1 1-1,0-1 1,0 1-1,7-8 1,0-1 175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01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263 74 1728,'-8'-35'6197,"8"33"-6071,0 2-103,0-1 1,0 1 0,0-1 0,1 1-1,-1 0 1,0-1 0,0 1 0,0-1-1,0 1 1,0-1 0,0 1 0,0 0-1,0-1 1,0 1 0,-1-1 0,1 1-1,0-1 1,0 1 0,0 0 0,0-1-1,-1 1 1,1-1 0,0 1 0,0 0-1,-1-1 1,1 1 0,0 0 0,-1 0-1,1-1 1,0 1 0,-1 0-1,1-1 1,0 1 0,-1 0 0,1 0-1,0 0 1,-1 0 0,1-1 0,-1 1-1,1 0 1,-1 0 0,0 0 0,-17-13 658,13 11-314,0 0 1,0 0-1,-10-1 0,13 3-320,1-1 0,-1 1 0,1 0 0,-1 0 0,1 0 0,0 0 0,-1 1 0,1-1 0,-1 0 0,1 0 0,-1 1-1,1-1 1,0 1 0,-1 0 0,1-1 0,0 1 0,0 0 0,-1 0 0,0 1 0,-1 0 25,0 1 0,0-1-1,0 0 1,0 0 0,-1 0-1,1 0 1,-1 0 0,1-1-1,-5 1 1,5 0-71,-1-1 0,1 0 0,-1 1 0,1 0 0,-1 0 0,1 0 0,0 0 0,0 0 0,-4 4 0,0 3-58,-1 0 1,2 1-1,-1 0 0,1 0 1,-5 14-1,-9 12 283,13-22 75,0 0 1,-8 23-1,15-34-276,0 0 1,0-1 0,0 1-1,0 0 1,1 0-1,-1 0 1,1 0 0,0-1-1,0 1 1,0 0-1,0 0 1,0-1-1,1 1 1,-1-1 0,3 3-1,3 9 29,10 13 238,-14-21-252,0-1-1,0 1 1,1-1-1,0 0 0,0 0 1,0 0-1,1 0 1,-1-1-1,1 0 1,0 0-1,1 0 1,9 5-1,15 12 144,-27-19-179,0 0 1,0-1-1,0 1 1,0 0-1,1-1 1,-1 0-1,1 0 1,-1 0-1,1 0 1,-1 0-1,1-1 1,-1 0-1,1 0 1,-1 0-1,1 0 1,5-1-1,4-1 5,0-1 0,-1 0 0,15-7 0,-19 7 20,0-1 1,-1-1-1,11-7 0,-2 2-12,-8 5-43,-1 0 0,1 0 1,-1-1-1,0 0 0,0-1 1,0 1-1,10-16 0,-15 15 59,0 0 0,0 0 0,0-1 0,-1 1 0,-1-1 0,1 0 0,-1-8 0,-1 1-12,-1 0 0,0 1 0,-1-1 0,-1 0 0,0 1 0,-1 0 0,-8-17 0,9 24 27,1 1-1,-1 1 0,0-1 1,0 1-1,-7-7 0,-4-6 212,14 17-266,0-1 0,-1 1 0,1 0 1,-1 0-1,1-1 0,-1 1 1,1 0-1,-1 0 0,1 0 0,-1 0 1,0 1-1,0-1 0,1 0 1,-1 1-1,0-1 0,0 1 0,0 0 1,0-1-1,0 1 0,1 0 1,-1 0-1,0 0 0,0 1 0,0-1 1,0 0-1,0 1 0,0-1 0,-3 2 1,1 0 7,0 0 1,0 0 0,1 0 0,-1 1-1,1-1 1,-1 1 0,1 0-1,0 0 1,0 0 0,0 0-1,-4 6 1,2-3 7,1 0 0,-1-1 0,-6 6 0,5-6 60,1 0 0,0 1 0,-5 8 0,4-6-116,-2 4-24,-10 21 1,16-29 49,0 1 1,1 0-1,-1 0 1,1 0-1,0 0 1,0 0-1,0 11 1,1-15 18,-1 4-7,1-1 1,0 1-1,1 0 1,-1 0-1,1-1 1,0 1 0,0 0-1,0-1 1,0 1-1,1-1 1,3 8-1,-3-9 4,2 6-13,1-1 0,0 1 0,1-1 0,-1 0 0,2-1 0,-1 1 0,1-1-1,0 0 1,0-1 0,9 6 0,-1-1 104,-13-9-91,1-1 1,-1 1 0,1 0 0,0-1 0,-1 1-1,1-1 1,0 0 0,0 0 0,0 0 0,0 0-1,5 1 1,7 1 124,-13-3-110,0 1 0,0-1 0,1 1 0,-1-1 0,0 0 0,0 0 0,0 0 0,3 0 0,-4 0-11,1-1 1,-1 1-1,0-1 1,0 0-1,0 1 1,0-1-1,0 0 1,0 1-1,0-1 1,0 0-1,0 0 1,-1 0-1,1 0 1,0 0-1,0 0 1,-1 0-1,1 0 1,-1 0-1,1-2 1,1-1 11,0 0 1,-1-1 0,1 0 0,-1 1-1,-1-1 1,1 0 0,-1 0-1,1 1 1,-1-1 0,0 0 0,-1 0-1,-1-8 1,-2-5 130,-13-35 0,5 18-211,10 28 50,-1 1 0,0-1 0,0 1 0,0 0 0,-1 0 0,0 0 0,-5-5 0,7 8 2,0 0 0,-1 0 0,1 1 0,-1-1 0,0 1 0,0 0 0,0 0 0,0 0 0,0 0 0,-1 0 0,1 1 0,-1-1 0,1 1 0,-7-2 1,8 3 1,-1 0 0,1 1 1,-1-1-1,1 1 1,-1-1-1,1 1 1,-1 0-1,1 0 1,0 0-1,0 0 1,-1 0-1,1 0 1,0 1-1,0-1 1,-3 4-1,-27 28-169,26-27 155,1 0 1,1 1-1,-1 0 1,1 0 0,0 0-1,1 0 1,0 1-1,0-1 1,0 1-1,-2 13 1,5-16 32,-1-1 0,1 1 0,0-1 0,0 0 0,0 1 0,1-1 0,-1 1 0,1-1 0,0 0 0,0 0 0,1 1 0,-1-1 0,1 0 0,0 0-1,0 0 1,0-1 0,1 1 0,-1 0 0,1-1 0,6 7 0,-5-7 47,-1 0 0,1 0-1,0 0 1,0 0 0,0-1-1,0 1 1,1-1 0,-1 0-1,0 0 1,8 1 0,-9-2-17,0-1 0,-1 1 0,1-1 0,0 0 0,0-1 0,0 1 0,0 0 0,0-1 0,0 1 0,-1-1 0,1 0 0,0 0 0,0 0 0,-1 0 0,1-1 0,-1 1 0,1-1 0,-1 1 0,4-4 0,-3 2-36,1-1-1,-1 0 1,0 0-1,1 0 0,-2 0 1,1-1-1,0 1 1,-1-1-1,0 1 0,0-1 1,-1 0-1,1 0 0,-1 0 1,0 0-1,0 0 1,-1 0-1,1 0 0,-1 0 1,-1-9-1,1 6 5,-2-1 0,1 1 0,-1 0 1,0-1-1,0 1 0,-1 0 0,-1 0 0,1 0 0,-1 1 1,0 0-1,-8-11 0,11 17-21,0 0 0,0 0-1,0-1 1,0 1 0,0 0 0,0 0 0,0 1 0,0-1 0,0 0 0,-1 0 0,1 0-1,0 1 1,-1-1 0,1 1 0,0-1 0,-1 1 0,1-1 0,-1 1 0,1 0 0,-1 0-1,-1 0 1,1 0-5,0 1-1,0-1 0,-1 1 1,1-1-1,0 1 0,0 0 1,0 0-1,0 0 0,0 0 1,1 1-1,-1-1 0,-3 3 1,0 1-14,-1 1 1,1 0 0,1 0-1,-1 0 1,1 1-1,0-1 1,-4 11 0,6-12 20,0 0 1,1 0 0,-1 0 0,1 1 0,0-1 0,1 0-1,-1 0 1,1 1 0,0-1 0,0 0 0,0 1 0,2 5-1,-1-8 35,0 0 0,0 0-1,0 0 1,1 0-1,-1 0 1,1-1-1,-1 1 1,1-1-1,0 1 1,0-1-1,0 1 1,1-1-1,-1 0 1,0 0 0,1 0-1,-1 0 1,1-1-1,0 1 1,-1-1-1,1 0 1,0 1-1,5 0 1,-4-1 58,0 0 0,0 0 0,0 0 0,1 0 0,-1-1 0,0 0 0,1 0 0,-1 0 0,0 0 0,1-1 0,-1 0 0,0 0 0,0 0 0,0 0-1,0-1 1,0 1 0,0-1 0,0 0 0,0 0 0,0-1 0,-1 1 0,7-6 0,-6 4-83,0-1 0,0 1-1,-1-1 1,1 1 0,-1-1 0,0 0-1,-1 0 1,1 0 0,-1-1 0,0 1-1,0-1 1,-1 1 0,1-1 0,-1 0-1,-1 1 1,1-11 0,-1 7-41,0 0 1,-1 0 0,0 0-1,-4-15 1,5 22 40,-1 1-1,1-1 1,-1 0 0,0 0 0,0 1-1,0-1 1,0 1 0,0-1 0,0 1 0,0-1-1,0 1 1,0 0 0,-3-2 0,3 2-2,0 1 0,0-1-1,-1 1 1,1 0 0,0-1 0,0 1 0,-1 0 0,1-1 0,0 1 0,-1 0 0,1 0 0,0 0 0,-1 0 0,1 1 0,0-1 0,0 0 0,-1 0 0,1 1 0,0-1 0,0 1 0,-2 0 0,-2 1-99,0 1 1,0 0-1,0 0 0,0 1 1,1-1-1,-1 1 0,1 0 1,0 1-1,-5 6 0,6-7-668,0 0-1,0 0 1,0 1-1,1 0 0,0-1 1,-3 7-1,5-1-1885,7-11-1739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28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1152,'4'11'416,"5"-6"-320,-9 6 0,0-3 192,4 4-160,0-1-32,-4 5-64,5-1-192,-5 1 96,0-5-256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36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286 168 576,'0'0'1269,"-5"8"-629,-5 8-301,1 1 0,-13 34 0,15-31 259,-20 35 1,27-54-526,-1 0 1,0 0 0,0 1 0,0-1 0,1 0 0,-1 0-1,0 0 1,0 0 0,-1 0 0,1 0 0,0-1 0,0 1 0,-7-1 888,8-1-933,-3-11 366,3 5-267,0-3-88,0-1-1,1 1 1,0 0 0,0-1-1,1 1 1,3-11-1,-4 17 9,0-1 0,0 0 0,0 0 1,0-8-1,1-12 42,-1 19-37,0 0 1,-1 1-1,1-1 0,-2-9 0,0 1 198,1 14-245,0-1-1,0 1 0,0 0 0,0-1 1,-1 1-1,1 0 0,0-1 0,0 1 1,0 0-1,-1-1 0,1 1 1,0 0-1,-1-1 0,1 1 0,0 0 1,-1 0-1,1 0 0,0-1 0,-1 1 1,1 0-1,0 0 0,-1 0 0,1 0 1,0 0-1,-1 0 0,1-1 0,-1 1 1,1 0-1,0 0 0,-1 0 0,1 0 1,0 0-1,-2 1 0,-12 1-88,2 5 126,-20 14-1,-9 6-345,24-17 363,-16 13 1,-4 2 4,34-25-129,4-1-68,0 0 127,-1 1 1,1-1-1,0 1 0,0-1 0,0 1 0,0-1 1,0 1-1,0 0 0,0-1 0,0 1 0,0 0 1,0 0-1,0-1 0,0 1 0,1 0 0,6-1 38,9-6 97,-11 5-80,1-1 0,-1 1 0,0-1 0,0-1 0,0 1 0,9-8 0,-14 8 14,-1 2-48,-5-2-184,4 2 174,1 1 0,0 0 0,0 0 0,0-1 0,-1 1 0,1 0 0,0-1-1,0 1 1,-1 0 0,1 0 0,0 0 0,-1-1 0,1 1 0,0 0 0,-1 0 0,1 0 0,0 0 0,-1 0 0,1 0 0,0-1 0,-1 1 0,0 0 9,0 0 1,0-1-1,0 1 0,1-1 0,-1 1 0,0-1 1,0 0-1,1 1 0,-1-1 0,0 0 1,1 1-1,-1-1 0,0 0 0,0-1 0,-2-2-99,2 4 78,1-1 0,-1 0-1,0 0 1,1 0 0,-1 0 0,1 0-1,-1 0 1,1 0 0,-1 0 0,1 0-1,0 0 1,-1 0 0,1 0 0,0 0-1,0 0 1,0-1 0,0 1 0,0 0-1,0 0 1,0 0 0,0 0 0,0 0-1,1 0 1,-1 0 0,0 0 0,1 0-1,-1 0 1,1 0 0,-1 0 0,1 0-1,-1 0 1,1 0 0,0 0 0,1-1-1,5-5 54,-4 5-37,0 0 0,-1-1 0,1 2 0,0-1 1,0 0-1,7-2 0,0 0 182,-1 0-646,-6 1 607,8-8-220,-11 11 83,1 0-1,-1-1 1,0 1 0,0 0-1,1-1 1,-1 1 0,0 0-1,0-1 1,0 1 0,0 0-1,1-1 1,-1 1 0,0-1 0,0 1-1,0 0 1,0-1 0,0 1-1,0-1 1,0 1 0,0 0-1,0-1 1,0 1 0,-1-1-1,1 1 1,0 0 0,0-1-1,0 1 1,0 0 0,-1-1-1,1 1 1,0-1 0,0 1-1,-1-1 1,0-3-507,0 20 467,0 0-1,-2-1 0,-5 19 0,7-29 60,-38 126-115,33-106 254,-14 33-1,12-43-259,5-15-96,5-8 253,2-14-287,0-1-726,0 5 819,-4 15 111,0 1 0,1 0 0,-1-1 0,1 1 0,-1 0 1,1 0-1,1-4 0,34-68 284,-29 54-389,-7 18 113,1-1 1,0 1-1,-1 0 1,1 0-1,0 0 0,0-1 1,0 1-1,3-3 0,-3 4 52,-1-21 155,-3 5-237,2 15 41,1-1-1,-1 1 1,1-1-1,-1 1 1,1-1-1,0 1 1,0-1-1,0 1 1,1-1-1,0-2 0,-1 2-3,2-4-41,0-1 0,1 1 1,0-1-1,0 1 1,1 0-1,0 0 0,5-6 1,-5 6 10,-4 6-90,-7 19 322,-7 21 27,13-36-167,-1 6 18,0 0-1,0-1 1,-1 1-1,0 0 1,-7 12-1,-24 50-445,29-57 399,5-13-26,0-1-1,-1 1 1,1 0 0,0 0 0,0 0 0,-1 0 0,1 0-1,0 0 1,-1 0 0,1 0 0,-1-1 0,1 1 0,-1 0 0,1 0-1,-1-1 1,-1 2 0,3-2-5,0-1 1,-1 0-1,1 1 0,0-1 1,0 0-1,-1 0 0,1 0 0,0 0 1,-1 0-1,1 0 0,0-2 1,7-8-65,6-5-6,-2 1 0,0-2-1,12-21 1,2-3 12,22-40 234,-42 72-153,-5 8-22,0 0 0,0-1 0,0 1 0,0 0 0,0-1 0,0 1 0,-1-1 0,1 1 0,-1-1 0,1 1 0,-1-1 0,1 1 0,-1-4 0,-16 24-630,-7 13-1253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44.9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444 8 896,'0'0'13,"0"0"-1,0-1 1,0 1 0,0 0-1,0 0 1,0-1 0,0 1-1,0 0 1,0 0 0,0-1-1,0 1 1,0 0 0,0 0 0,0-1-1,0 1 1,0 0 0,0 0-1,0-1 1,0 1 0,-1 0-1,1 0 1,0 0 0,0-1-1,0 1 1,0 0 0,-1 0-1,1 0 1,0-1 0,0 1-1,0 0 1,-1 0 0,1 0 0,0 0-1,0 0 1,-1 0 0,1 0-1,0 0 1,0-1 0,-1 1-1,1 0 1,0 0 0,0 0-1,-1 0 1,1 0 0,0 0-1,0 0 1,-1 0 0,1 1-1,0-1 1,0 0 0,-1 0 0,1 0-1,0 0 1,0 0 0,0 0-1,-1 0 1,1 1 0,-18 10 1417,10-5-604,3-2-750,0-1 0,0 1 0,1-1 0,-1 1 0,1 0 0,0 1 0,0-1 0,-4 8 0,-8 7 157,0 1 39,-17 27 0,10-24-373,23-23 115,0 1-1,-1-1 1,1 1 0,0-1 0,-1 0-1,1 1 1,-1-1 0,1 0 0,-1 0-1,1 1 1,-1-1 0,1 0 0,-1 0-1,1 0 1,-1 0 0,1 0 0,-1 1-1,1-1 1,-1 0 0,1 0 0,-1 0-1,0-1 1,1 1 0,-1 0 0,-3 0 10,-1-11 109,5-36 64,-5 16 646,4 29-933,-4 6 149,-7 14 272,-4 4-130,12-19-268,3-6 52,7-8 55,2-1-67,0 0 0,10-19 1,-14 24 39,-2 4 16,-1 0-1,1 0 0,-1 0 1,1 0-1,-1 0 0,0 0 1,0 0-1,0-1 0,-1 1 1,1-4-1,-9 18 68,4-5-139,1 0 0,-1 0 0,0-1-1,0 1 1,-8 6 0,-10 15 19,15-16 54,5-7 8,-1 1-1,0 0 1,0-1-1,0 0 1,-1 0 0,1 0-1,-1 0 1,-8 7-1,12-11-37,-1 0-1,1 0 1,0 0-1,0 0 1,0 0-1,0 0 1,0 0-1,0 0 1,-1 1-1,1-1 1,0 0-1,0 0 1,0 0-1,0 0 1,0 0-1,-1 0 1,1 0-1,0 0 1,0 0-1,0 0 1,0 0-1,-1 0 1,1 0-1,0 0 1,0 0-1,0 0 1,0 0-1,0 0 0,-1 0 1,1 0-1,0 0 1,0-1-1,0 1 1,0 0-1,0 0 1,-1 0-1,1 0 1,0 0-1,0 0 1,0 0-1,0 0 1,0-1-1,0 1 1,0 0-1,0 0 1,-1 0-1,1 0 1,0-1-1,1-9-65,-1 3 323,-3 7-65,-4 2-183,5-6-105,6-6-94,-3 9 195,5-13-2,-3 8-4,0 0-1,0 0 0,0 0 0,6-6 0,-7 9 9,0 1 0,-1-1 0,1 0 0,-1 1 0,1-1 0,0-4-1,2-7 407,-4 13-410,-1 1 0,1 0-1,0 0 1,0 0 0,0 0 0,0 0 0,0 0-1,0-1 1,0 1 0,0 0 0,-1 0-1,1 0 1,0 0 0,0 0 0,0 0 0,0 0-1,0 0 1,0 0 0,-1 0 0,1 0 0,0 0-1,0 0 1,0 0 0,0 0 0,0 0 0,-1 0-1,1 0 1,0 0 0,0 0 0,0 0 0,0 0-1,-1 0 1,1 0 0,0 0 0,0 0 0,0 0-1,0 0 1,0 0 0,0 0 0,-1 0-1,1 1 1,0-1 0,0 0 0,0 0 0,-21 18-89,13-11 151,0-1-74,1 0 0,0 1 0,0 0 0,1 0 0,-10 14 0,8-11 73,0-1 0,-12 13 0,10-11-321,-2 1 40,13-13 190,0 0 0,-1 0 0,1 0 1,0 0-1,-1 0 0,1 0 0,-1-1 0,1 1 1,-1 0-1,1-2 0,2-6 135,5 0 28,-6 8-106,-1-1 1,1 1-1,-1 0 1,0-1-1,0 1 1,1-1 0,-1 0-1,1-2 1,0-2-46,-1 3 1,0 1 0,0-1 0,0 1 0,0-1 0,0 1 0,1 0 0,-1-1 0,1 1 0,2-2 0,-3-21 403,-3 16-503,-3 15 134,-7 23-83,8-20-222,-14 47 67,13-38 305,-11 25 1,10-25-39,0 0 1,1 1-1,1-1 0,-3 36 0,4-29-130,0 14-71,2 39-1,1-59 176,-1-16-50,1-2 19,0-1 0,0 1 0,0 0 0,0 0 0,0-1 0,0 1 0,0 0 0,0-1 0,0 1 0,0 0 0,0 0 0,0-1 0,1 1 0,-1 0 0,0-1 0,1 1 0,-1 0 0,0-1 0,1 1 0,-1-1 0,2 2 0,-2-2 20,1 1 0,-1-1 0,1 1 0,-1-1 0,1 0 0,-1 1 0,1-1 0,0 1 0,-1-1 0,1 0 0,0 0 0,-1 1 0,1-1 0,0 0 0,0 0 0,-1 0 0,1 0 0,0 0 0,-1 0 0,1 0 0,1 0 0,14-3-185,-15 1 187,2 10 239,-3-7-174,6 11-80,-6-12-8,1 0 1,-1 1 0,0-1 0,0 0-1,1 0 1,-1 0 0,0 0 0,0 1-1,1-1 1,-1 0 0,0 0 0,1 0 0,-1 0-1,0 0 1,1 0 0,-1 0 0,0 0-1,0 0 1,1 0 0,-1 0 0,0 0-1,1 0 1,-1 0 0,1 0 0,0-1-6,1 0 0,-1 0 0,1 0 0,-1 0 0,0-1 0,1 1 0,-1 0 0,0-1 0,0 1 0,0-1 0,0 1 0,1-4 0,25-56-2,-2-12 379,-12 46-543,-11 20 116,1 1 1,0-1 0,1 1-1,-1 0 1,8-9 0,15-13-97,-13 14 24,-12 14 152,-1 0 1,1-1-1,-1 1 1,1 0-1,-1-1 0,0 1 1,1-1-1,-1 1 1,0-1-1,1 1 0,-1-1 1,0 1-1,0-1 0,1 0 1,-1 1-1,0-1 1,0 1-1,0-1 0,0 0 1,-2-1 5,0 1 0,0-1 1,1 0-1,-1 1 0,0-1 1,1 0-1,-1 0 0,1 0 0,0 0 1,-2-3-1,-1-1-120,4 6 95,-1 0 0,1-1 0,0 1 0,0-1-1,-1 1 1,1 0 0,0-1 0,0 1 0,-1-1 0,1 1-1,0-1 1,0 1 0,0-1 0,0 1 0,0-1 0,0 1 0,-1-2-1,3 12-450,13 16 225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39.0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0 992,'3'0'4160,"-6"5"-4597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41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33 64,'-5'2'2204,"8"-7"-1648,7-8-68,1-3 776,-12 16-1224,1 0 0,-1 0 0,1 0 0,-1 0 0,1 0 0,-1 0 1,0 0-1,1 0 0,-1 1 0,1-1 0,-1 0 0,1 0 1,-1 1-1,1-1 0,-1 0 0,1 1 0,-1-1 0,0 1 1,1 0-41,-1-1 0,0 1 0,1-1 0,-1 1 0,0-1 0,0 0 0,1 1 0,-1-1 0,0 0 0,0 0 0,0 0 0,1 1 0,-2-1 0,-7 3-70,8-2 166,-18 2 1781,17 0-1983,5-4 93,8-3 82,-10 3-67,0 1 89,-1-4 96,0 9-278,0-3 75,0 9 27,-2-11 80,2 0-109,-1 0 0,1 0 0,0 0 0,-1 0 0,1 0-1,0-1 1,0 1 0,-1 0 0,1 0 0,0 0-1,-1 0 1,1 0 0,0 0 0,-1 0 0,1 0 0,0 1-1,-1-1 1,1 0 0,0 0 0,0 0 0,-1 0 0,1 0-1,0 0 1,-1 1 0,1-1 0,0 0 0,0 0-1,-1 0 1,1 1 0,0-1 0,0 0 0,0 0 0,-1 1-1,1-1 1,0 0 0,0 0 0,0 1 0,0-1 0,0 0-1,0 1 1,-1-1 0,1 0 0,0 0 0,0 1-1,0-1 1,0 2 288,-1-1-238,-2 1-379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46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0 480,'-2'4'108,"0"1"0,0-1 0,1 1 0,0-1 0,0 1 0,0-1 0,0 1 0,1 0 0,0 0 0,0-1 0,0 1 0,0 0 0,1-1 0,0 1 0,2 7 0,1 5 321,-3-10-261,0 1-56,1 0 1,-1-1-1,-1 1 0,0 0 0,0 0 0,-2 12 1,1 11-115,-4-20-90,4-9-30,3-8-181,6-21-305,-4 16-576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47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3 992,'-4'-3'448,"12"6"-384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49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94 280 1728,'4'-7'71,"1"0"0,0 0 1,1 0-1,0 0 0,0 1 0,7-6 0,3-4-62,15-12 1095,-44 33-704,11-5-346,1 1 0,-1-1 0,1 0 0,-1 1 0,1-1 0,-1 1 0,1-1 0,0 1 0,-9 6 1038,9-7-1145,1 0 71,-1 0 1,1 0 0,-1 0-1,1 0 1,-1 0 0,1 0-1,-1-1 1,0 1 0,1 0-1,-1 0 1,1-1 0,0 1-1,-1 0 1,1-1-1,-1 1 1,-7-5 813,5 2-730,2 2-100,1 1 0,0-1-1,-1 1 1,1-1 0,-1 1 0,1-1-1,-1 1 1,1-1 0,-1 1 0,1 0-1,-1-1 1,1 1 0,-1 0 0,1-1 0,-1 1-1,0 0 1,0-1 0,-6-4 193,7 5-191,-1-1-1,1 1 1,-1-1-1,0 1 1,1-1 0,-1 1-1,1-1 1,-1 1-1,0-1 1,1 1-1,-1 0 1,0 0-1,0-1 1,1 1 0,-1 0-1,0 0 1,0 0-1,1 0 1,-3 0-1,1 0-14,0 0-1,0 0 0,0 1 0,0-1 0,0 1 0,0 0 0,0-1 0,0 1 1,-3 2-1,4-2 21,-1 0 0,0 0 0,1 0 1,-1-1-1,0 1 0,1 0 0,-1-1 0,0 1 1,-3-1-1,1 3-143,3-6 355,1 0-266,5-67 877,-5 70-838,0 0 0,0 0-1,0 0 1,0 0 0,-1 0-1,1 0 1,0 0 0,0 1-1,0-1 1,0 0 0,0 0-1,0 0 1,0 0 0,0 0-1,0 0 1,0 0 0,-1 0-1,1 0 1,0 0 0,0 0-1,0 0 1,0 0 0,0 0-1,0 0 1,0 0-1,0 0 1,0 0 0,0 0-1,-1 0 1,1 0 0,0 0-1,0 0 1,0 0 0,0 0-1,0-1 1,0 1 0,0 0-1,0 0 1,0 0 0,0 0-1,0 0 1,-1 0 0,1 0-1,0 0 1,0 0 0,0 0-1,0 0 1,0 0 0,0 0-1,0-1 1,0 1 0,0 0-1,0 0 1,0 0-1,0 0 1,0 0 0,0 0-1,0 0 1,0 0 0,0 0-1,0-1 1,0 1 0,0 0-1,0 0 1,0 0 0,0 0-1,0 0 1,0 0 0,-8 10 103,-7 16 206,9-13-476,5-11 158,0 1 0,0-1 1,0 1-1,0-1 0,-1 1 1,1-1-1,-1 0 0,1 1 1,-4 1-1,0 1 81,6-8-32,7-11-11,-4-3 132,-3 11-76,0 0 0,0 0 0,1 0-1,3-6 1,2-3-303,-5 13 112,2-2 389,22 9-1055,-23-5 787,0-1 0,0 1 0,0-1 0,0 0 1,-1 0-1,1 0 0,0 0 0,-1 0 0,1-1 0,-1 1 1,1-1-1,-1 1 0,0-1 0,1 0 0,-1 0 0,3-5 1,-1 3-2,0-1 1,-1 0-1,1 0 1,-1 0-1,-1 0 1,1 0-1,2-9 1,1 3 26,-5 10-41,0 0-1,-1 0 1,1 1 0,-1-1 0,1 0 0,-1 0-1,1 0 1,-1 0 0,0 0 0,1 0 0,-1 0 0,0 0-1,0 0 1,0 0 0,0-2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58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0 832,'0'1'-3,"0"0"0,-1 0 0,1 0 1,0 0-1,0 0 0,0 0 0,0 0 0,0 0 0,0 0 1,0 0-1,0 0 0,0 0 0,0 0 0,1 0 0,-1 0 1,0 0-1,1 0 0,0 1 0,2 13 52,2 28 324,2-22-140,-6-18-236,0 0 1,0 0-1,0 0 0,-1 0 0,1 0 0,0 5 0,7 54-167,-4-46 186,-3-8-91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58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1248,'-8'23'448,"8"-12"-352,0 2-32,-5-6-288,5 1 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05.2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24 640,'1'-9'3950,"-8"19"-2268,5-7-1471,2-3-161,-1 1 0,1-1 0,0 1 0,0-1 0,-1 1 0,1-1 0,0 0 0,-1 1 0,1-1 0,0 0 0,-1 1-1,1-1 1,0 0 0,-1 1 0,1-1 0,-1 0 0,1 0 0,-1 0 0,1 1 0,-1-1 0,1 0 0,-1 0 0,0 0 280,1 0-95,0 0-38,0 0-42,-17 0 1184,5-7-216,11 6-1082,0 0-1,0 1 1,0-1 0,0 0 0,0 1 0,0-1-1,0 1 1,0-1 0,0 1 0,0 0 0,0-1-1,0 1 1,0 0 0,-1 0 0,-1 0 0,-27-5 817,29 5-845,0 0-1,0 0 1,-1 0-1,1 0 1,0 0-1,0 0 1,0 1-1,0-1 1,0 0-1,-1 1 1,1-1-1,0 1 1,0-1-1,0 1 1,0-1-1,0 1 0,0 0 1,0 0-1,1-1 1,-1 1-1,0 0 1,0 0-1,0 0 1,1 0-1,-1 0 1,1 0-1,-1 0 1,1 0-1,-1 0 1,1 0-1,-1 2 1,0 3 61,0-1 1,1 1 0,-1 0 0,1 0-1,1 8 1,0 3-203,-1-12 126,1-1 0,0 1 1,0-1-1,0 1 0,0-1 0,1 0 0,-1 0 0,1 1 0,0-1 0,0 0 0,1 0 0,-1-1 1,1 1-1,6 6 0,1 0 17,1 0 0,0-1 0,16 11 0,7 4 31,-19-12 107,27 15-1,-37-24-139,0 0 0,0-1 0,0 0-1,1 0 1,-1 0 0,1-1 0,0 0 0,-1 0 0,10 0 0,-14-1-7,1 0 0,-1 0 0,0 0 0,1 0 0,-1 0 0,1 0-1,-1-1 1,0 1 0,1 0 0,-1-1 0,0 0 0,0 1 0,1-1 0,-1 0-1,0 1 1,0-1 0,0 0 0,0 0 0,0 0 0,0 0 0,0 0 0,0 0-1,0 0 1,0 0 0,0 0 0,-1-1 0,1 1 0,0 0 0,-1 0 0,1-3 0,0-2-23,0-1 1,0 1-1,-1 0 1,1-1 0,-2-9-1,0 0 61,1 1-44,-1 0-1,-1 0 1,-5-24 0,5 31 30,0 1 1,-1 0-1,0-1 1,0 1-1,0 0 1,-1 1 0,0-1-1,0 0 1,-6-5-1,7 8-16,-1 1-1,1 0 0,-1 0 1,1 1-1,-1-1 0,0 1 1,-5-2-1,7 3-11,0 0 1,0 0-1,0 1 1,0-1-1,0 0 1,0 1-1,-1 0 1,1-1-1,0 1 1,0 0 0,-1 0-1,1 1 1,0-1-1,0 0 1,0 1-1,-4 0 1,-2 4 3,0-1 1,-1 1 0,2 1 0,-1-1-1,1 1 1,0 1 0,0-1 0,0 1 0,1 0-1,0 1 1,-9 15 0,1 2 28,1 0 0,-17 46 0,24-54-7,1-1 0,1 1-1,-4 30 1,7-41-22,0 0 0,1 0 0,0 1 1,0-1-1,1 0 0,0 0 0,0 1 0,0-1 1,1 0-1,0 0 0,0 0 0,0 0 0,5 7 1,-3-8 19,0-1 1,0 1-1,0-1 1,0 1 0,1-1-1,0-1 1,0 1-1,0-1 1,0 0 0,1 0-1,-1 0 1,1-1-1,0 0 1,0 0-1,-1 0 1,1-1 0,1 0-1,7 1 1,-9-2-4,0 1 1,0-1-1,1 0 0,-1-1 1,0 1-1,0-1 0,0 0 1,0-1-1,1 1 0,-2-1 1,1 0-1,0 0 0,0 0 1,-1-1-1,1 0 0,-1 0 1,0 0-1,0 0 0,0-1 1,0 1-1,5-7 0,-5 3-11,0 1 0,-1-1-1,1 1 1,-2-1 0,1 0 0,-1 0-1,0 0 1,0 0 0,0-1 0,-1 1-1,0-11 1,-1 3 50,-1 1 0,0-1 0,-1 1 0,0 0-1,-5-15 1,5 23-40,0 0-1,-1 0 1,1 0 0,-1 0-1,0 1 1,-1-1 0,1 1-1,-1 0 1,0 0-1,-1 1 1,1-1 0,-1 1-1,-8-7 1,10 9-35,1 1 1,-1 0-1,1-1 1,-1 1-1,1 0 1,-1 0-1,0 0 0,1 0 1,-1 1-1,0-1 1,0 1-1,1 0 1,-1 0-1,0 0 0,0 0 1,0 0-1,0 0 1,1 1-1,-1-1 1,0 1-1,1 0 0,-1 0 1,0 0-1,1 0 1,-1 1-1,1-1 1,-1 0-1,1 1 0,0 0 1,0 0-1,0 0 1,-4 4-1,3-3 3,1 0-1,-1 0 1,1 0 0,0 0-1,0 1 1,0-1-1,1 1 1,-1 0 0,1-1-1,0 1 1,0 0 0,0 0-1,1 0 1,-1 7-1,1-5 2,0 0-1,1-1 0,-1 1 1,1 0-1,1 0 0,-1 0 1,1-1-1,0 1 0,5 8 1,-5-9 35,1 0 0,-1-1 0,2 1 0,-1 0 0,0-1 0,1 0 0,0 0 0,0 0 0,0 0 0,0 0 0,1-1 0,-1 0 0,1 0 0,0 0 0,0-1 1,0 1-1,0-1 0,1 0 0,-1-1 0,0 1 0,1-1 0,8 1 0,-10-3 1,-1 1 1,1 0-1,-1-1 1,1 1-1,0-1 1,-1 0 0,1 0-1,-1-1 1,0 1-1,1-1 1,-1 1-1,0-1 1,5-4-1,-4 2-19,0 0-1,0 0 1,0 0 0,0 0-1,-1-1 1,1 0-1,4-10 1,-3 3 7,0 1 0,-1-2 0,-1 1 0,1 0-1,-2-1 1,0 1 0,0-15 0,-1 17 37,-1-63 187,0 65-230,-1 1-1,0 0 0,0 0 0,-1 0 1,0 0-1,0 0 0,-6-11 0,6 15-8,0 0-1,0 0 0,0 0 0,0 0 1,-1 1-1,1-1 0,-1 1 0,0 0 1,0 0-1,0 0 0,0 0 0,0 0 1,0 1-1,0-1 0,-1 1 0,1 0 1,0 0-1,-1 0 0,1 1 0,-1-1 1,1 1-1,-7 0 0,4 0-27,1 0-1,-1 0 1,1 1 0,0 0-1,-1 0 1,1 1 0,0-1-1,0 1 1,0 0 0,0 0-1,0 1 1,1 0 0,-1 0-1,-5 4 1,1 2 24,0 1 0,0 0 0,1 0 0,0 1 0,1 0 0,0 0-1,1 1 1,0 0 0,1 0 0,-7 22 0,9-26-3,1 1 0,1-1-1,-1 1 1,1 0 0,1-1-1,-1 1 1,1-1 0,1 1 0,0 0-1,0-1 1,1 1 0,0-1-1,0 1 1,1-1 0,0 0-1,0 0 1,7 11 0,-6-14 55,0 0 0,0 0 0,1 0 0,-1-1 0,1 1 0,0-1 0,0 0 0,0-1 0,1 1 0,-1-1 0,1 0 0,0 0 0,0-1 0,0 0 0,0 0 0,0 0 0,1-1 0,-1 0 0,1 0 0,-1-1 0,13 0 0,-16 0-54,0-1 0,-1 1 0,1-1 0,0 0 0,-1 0 0,1 0 0,-1 0 1,1 0-1,-1 0 0,0-1 0,1 1 0,-1-1 0,0 0 0,0 0 0,0 0 0,0 0 0,0 0 1,-1 0-1,1 0 0,-1-1 0,1 1 0,-1 0 0,0-1 0,0 1 0,0-1 0,1-2 0,0-3 28,0 0-1,-1 1 0,0-1 1,0 0-1,-1 0 0,0 0 0,0 1 1,-2-9-1,1 3 23,-1 1 0,-1 0-1,0 0 1,-1 0 0,0 0 0,-8-15 0,10 24-52,0-1 1,0 1-1,-1-1 0,1 1 1,-1 0-1,1 0 0,-1 0 0,0 0 1,0 1-1,0-1 0,-1 1 1,1 0-1,-1 0 0,1 0 1,-1 0-1,0 1 0,1-1 1,-1 1-1,0 0 0,0 0 1,0 0-1,0 1 0,-7-1 0,4 2-19,0 0 0,0 0 1,0 0-1,1 1 0,-1 0 0,0 0 0,1 1 0,-1 0 0,1 0 0,0 0 0,0 1 0,0 0 0,1 0 0,-8 8 0,7-7-15,1 0 1,-1 1-1,2-1 0,-1 1 1,0 1-1,1-1 1,0 1-1,1-1 1,0 1-1,0 0 1,0 0-1,1 0 0,-2 10 1,3-13 38,1-1 1,0 1-1,0 0 1,0-1 0,0 1-1,1 0 1,0-1-1,-1 1 1,1-1-1,0 1 1,1-1-1,-1 1 1,1-1 0,-1 0-1,1 0 1,0 0-1,0 0 1,1 0-1,-1 0 1,1 0-1,-1-1 1,1 1 0,0-1-1,0 0 1,0 0-1,6 3 1,-1-1 40,0 0 0,0 0 0,1-1 0,0 0 0,-1-1 0,1 0 0,0 0 0,0-1 0,15 1 0,-19-3-4,0 1 0,-1-1-1,1 1 1,-1-2 0,0 1-1,1 0 1,-1-1 0,0 0-1,0 0 1,1 0 0,-2 0-1,1 0 1,0-1 0,0 0-1,-1 0 1,0 0 0,1 0-1,-1-1 1,0 1 0,-1-1-1,1 0 1,-1 0-1,1 0 1,-1 0 0,0 0-1,-1 0 1,1 0 0,1-7-1,-1-6-61,-1 1 0,0-1 0,-1 0-1,-1 1 1,0-1 0,-1 1 0,-1-1-1,-1 1 1,-10-29 0,13 41-3,-1 1 0,1-1 1,-1 0-1,0 1 0,0 0 0,-1-1 1,1 1-1,-1 0 0,1 0 1,-1 0-1,0 0 0,0 1 0,0-1 1,0 1-1,-1 0 0,-4-3 0,5 4 13,0 0-1,1 0 1,-1 1-1,0-1 1,0 1-1,1-1 0,-1 1 1,0 0-1,0 0 1,0 0-1,0 1 1,1-1-1,-1 0 0,0 1 1,0 0-1,1 0 1,-1 0-1,0 0 1,1 0-1,-1 1 0,1-1 1,0 1-1,-1-1 1,-2 3-1,-2 3-21,0 0 0,0 0 0,1 0-1,-1 1 1,2 0 0,-1 0 0,1 1 0,0-1-1,1 1 1,-4 10 0,4-7 4,0 1 0,1-1 0,1 1 0,0-1 0,0 1 0,1 0 0,1 18 0,1-27 42,-1 0 1,1-1 0,-1 1-1,1 0 1,0 0 0,1 0-1,-1-1 1,1 1 0,0 0 0,-1-1-1,2 0 1,-1 1 0,3 2-1,-4-4 24,1 0 1,0-1-1,0 1 0,0 0 0,0-1 0,0 0 0,0 1 0,0-1 0,0 0 0,1 0 0,-1 0 0,0-1 1,0 1-1,1 0 0,-1-1 0,1 0 0,-1 1 0,1-1 0,-1 0 0,0 0 0,1-1 0,-1 1 0,3-1 0,-1 0-4,0 0-1,0-1 0,-1 0 1,1 1-1,-1-1 0,1 0 0,-1-1 1,0 1-1,0-1 0,0 1 0,0-1 1,0 0-1,-1 0 0,1 0 0,-1-1 1,0 1-1,3-5 0,3-7-29,-1-1 0,9-25-1,-16 39-5,40-118-54,-36 107-384,-1 0 0,-1 0 1,0 0-1,0 0 0,-2-22 0,-1 27-1000,-2 6-695,-5 11-1021,7-9 3124,-11 12-4317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59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1 320,'0'11'128,"0"-3"-96,5 4-32,-5 1 576,0 1-320,3 2 320,2 4-320,-5-1 480,0 1-416,5-1-192,-5 1-128,3-4 64,2-5-32,-5 1-224,0-1 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1:59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6 416,'5'14'302,"-1"1"1,0 0-1,-1-1 0,2 22 1,-1-6 366,-2-2-100,-2-23-582,0 0-1,1 0 1,-1 0-1,1 0 1,0 0-1,2 6 1,8-104-2088,-6 13 1594,-5 55 299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00.3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1 480,'-8'16'192,"13"-13"-160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00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0 992,'0'3'352,"5"2"-256,-5 2-32,5 6 672,-5 1-416,5 6 352,-2 4-384,2 4 192,0-3-256,-2 3-416,2 0 96,0-9-192,-2 1 160,-3-4-1760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01.6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1728,'13'0'613,"-13"5"-485,0 0 0,0 1 0,0-1 0,-1 1 0,1-1 0,-3 8 0,2-11-149,1 0 0,-1 0 0,1-1 0,0 1 0,0 0 0,0 0 0,0 0 0,0 0 0,0 0-1,1 2 1,-1 3 168,4 14-398,-3-12-634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03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1056,'0'0'1141,"0"16"-810,0 200 746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14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94 832,'0'0'1824,"-19"4"-379,18-5-1421,1 1 0,-1-1-1,1 1 1,-1 0-1,1-1 1,-1 1 0,1-1-1,-1 0 1,1 1 0,0-1-1,-1 1 1,1-1 0,0 1-1,0-1 1,-1 0 0,1 1-1,0-1 1,0 0 0,0 1-1,0-1 1,0 0 0,0-1 218,-6-10 1070,5 12-1285,0 1 0,0-1 0,0 1 0,0-1 0,0 1 0,0-1 1,0 1-1,0 0 0,0 0 0,0-1 0,-1 2 0,-10 8-194,12-10 193,-1 1 0,0-1-1,0 1 1,0-1 0,0 1 0,1-1 0,-1 1-1,0-1 1,1 1 0,-1 0 0,0-1-1,1 1 1,-1 0 0,1 0 0,-1-1-1,1 1 1,-1 0 0,1 0 0,0 0 0,-1 0-1,1 1 1,-6 5-155,3-6 18,6-4-76,-6 6 555,2-2-330,-19 7-193,19-8 158,1 0 0,0 0 0,0 0 1,-1 0-1,1 0 0,0 0 0,0 0 0,-1 0 0,1 0 0,0 0 0,0 0 0,-1 0 1,1 0-1,0 0 0,0 0 0,-1 0 0,1 0 0,0 0 0,0 1 0,0-1 0,-1 0 1,1 0-1,0 0 0,0 0 0,0 1 0,0-1 0,-1 0 0,1 0 0,0 0 0,0 1 1,0-1-1,0 0 0,0 0 0,0 1 0,-1-1 0,1 0 0,0 1 0,2-7-180,-1 4 212,-1 1 0,0-1 0,1 0 0,0 1 0,-1-1 0,1 0 0,0 1 0,0-1 0,0 1 0,0 0 0,0-1 0,0 1 0,0 0 0,1-1 0,-1 1 0,2-1 0,2-3-176,4-2 592,-5 3 65,-7 3-422,-11-3 295,14 2-328,-5 5-148,2 5-89,5-2 288,-2-6-113,0 0 1,0 0 0,0 0 0,1 0-1,-1 0 1,0 1 0,0-1 0,0 0-1,0 0 1,0 0 0,0 0-1,1 1 1,-1-1 0,0 0 0,0 0-1,0 0 1,0 1 0,0-1 0,0 0-1,0 0 1,0 0 0,0 1-1,0-1 1,0 0 0,0 0 0,0 1-1,0-1 1,0 0 0,0 0-1,0 0 1,0 1 0,0-1 0,-1 0-1,1 0 1,0 0 0,0 0 0,0 1-1,0-1 1,0 0 0,0 0-1,-1 0 1,1 0 0,0 1 0,0-1-1,0 0 1,0 0 0,-4 1 413,-13 7-637,15-7 365,2-1-158,0 0 1,0 1-1,0-1 1,0 0-1,0 0 1,0 0-1,0 1 1,0-1-1,0 0 1,0 0-1,0 1 1,0-1-1,0 0 1,1 0-1,-1 0 1,0 1-1,0-1 1,0 0-1,0 0 1,0 0-1,1 1 1,-1-1-1,0 0 1,0 0-1,0 0 1,1 0-1,-1 0 1,0 0-1,0 1 1,0-1-1,1 0 0,-1 0 1,0 0-1,0 0 1,1 0-1,6-3 881,-7 3-859,0 1 0,1-1 0,-1 0 0,0 0 0,0 0 0,0 1 0,1-1 0,-1 0 0,0 0 0,0 1-1,0-1 1,0 0 0,0 0 0,0 1 0,1-1 0,-1 0 0,0 0 0,0 1 0,0-1 0,0 0 0,0 1 0,0-1-1,0 0 1,0 0 0,0 1 0,0-1 0,0 0 0,0 1 0,-1-1 0,1 0 0,0 0 0,0 1 0,0-1 0,0 0-1,0 0 1,-1 1 0,1-1 0,0 0 0,0 0 0,0 0 0,-1 1 0,1-1 0,0 0 0,0 0 0,0 0 0,-1 0-1,1 1 1,0-1 0,0 0 0,-1 0 0,1 0 0,0 0 0,-1 0 0,1 0 0,0 0 0,0 0 0,-1 0 0,1 0-1,0 0 1,-1 0 0,1 0 0,0 0 0,-1 0 0,1-3-307,0 5 119,0-2 185,0 0 1,0 0 0,0 0-1,0 0 1,0-1 0,0 1 0,0 0-1,0 0 1,0 0 0,0 0-1,-1 0 1,1 0 0,0 0-1,0 0 1,0 0 0,0 0-1,0 0 1,0 0 0,0-1-1,0 1 1,-1 0 0,1 0-1,0 0 1,0 0 0,0 0-1,0 0 1,0 0 0,0 0 0,0 0-1,-1 0 1,1 0 0,0 0-1,0 0 1,0 0 0,0 0-1,0 1 1,0-1 0,0 0-1,-1 0 1,1 0 0,0 0-1,0 0 1,0 0 0,0 0-1,0 0 1,0 0 0,0 0-1,0 0 1,0 0 0,-1 1 0,1-1-1,0 0 1,0 0 0,0 0-1,0 0 1,0 0 0,0 0-1,-2 3-50,6-5 501,-4 3-457,0 0-1,0-1 1,0 1 0,0 0 0,0 0 0,0 0 0,0 0 0,-1-1-1,1 1 1,0 0 0,-1 0 0,1 0 0,0-1 0,-1 1-1,1 0 1,-1-1 0,0 2 0,-8 6 767,9-8-765,0 0 0,0 0 1,0-1-1,0 1 0,0 0 1,0 0-1,0 0 0,0 0 1,0 0-1,0 0 0,0 0 1,0 0-1,1 0 1,-1 0-1,0 0 0,0 0 1,0 0-1,0 0 0,0 0 1,0 0-1,0 0 0,-1 0 1,1 0-1,0 0 0,0 0 1,0 0-1,0 0 0,0 0 1,0 0-1,0 0 0,0 0 1,0 0-1,0 0 0,0-1 1,0 1-1,0 0 0,0 0 1,0 0-1,0 0 0,0 0 1,0 0-1,0 0 0,0 0 1,0 0-1,0 0 1,0 0-1,0 0 0,0 0 1,0 0-1,-2 1 106,2-1-67,5-1-73,0 0 0,0 1 0,0-1-1,6 1 1,-10 0-23,1 1-138,4 1 186,-4-1 102,2-1-67,10 0 55,-14 0-86,0 0 0,1 0 0,-1 0 0,0 0 0,1 0 0,-1 0 0,0 0-1,1 0 1,-1 0 0,0 0 0,1 0 0,-1 0 0,0 0 0,0 1 0,1-1-1,-1 0 1,0 0 0,1 0 0,-1 1 0,0-1 0,0 0 0,1 0 0,-1 0 0,0 1-1,0-1 1,0 0 0,1 1 0,-2 7 107,1-8-85,-1 1 0,1 0 0,0 0 0,0 0 0,0 0 0,0 0 0,0 0 0,0 0 0,0-1 0,0 1 0,0 0 0,0 0 0,1 0 0,-1 1 0,1-1-12,-1 1-1,1-1 1,-1 1-1,0-1 0,0 1 1,1 0-1,-1-1 1,0 1-1,0-1 1,0 1-1,-1 0 0,1-1 1,0 1-1,-1-1 1,1 1-1,-2 2 1,-1 11-151,-1 5 39,3-17 93,0 0 1,1 0-1,-1 0 0,1 0 1,-1 6-1,1-7 57,0-2-25,0 1 1,0-1-1,0 1 1,0-1-1,-1 1 1,1 0-1,0-1 1,0 1-1,0-1 1,-1 1-1,1-1 1,0 1-1,-1-1 1,1 1 0,0-1-1,-1 0 1,1 1-1,-1-1 1,1 1-1,0-1 1,-1 0-1,1 0 1,-2 1-1,2 0-32,2-1-211,-2 0 227,0 0 1,0 1 0,1-1 0,-1 0 0,0 0 0,1 0 0,-1-1-1,0 1 1,0 0 0,1 0 0,-1 0 0,0 0 0,0 0 0,0 0-1,1 0 1,-1 0 0,0 0 0,0-1 0,1 1 0,-1 0 0,0 0 0,0 0-1,1-1 1,8-5 137,-6 4-144,-2 1-5,0-1 0,0 1 0,1 0 0,-1 0 0,0-1 0,0 1 0,0-1 0,0 1 0,0-1 0,-1 1 0,1-1 0,0-2 0,0 2-1,0 0 1,-1 0 0,1 0-1,0 0 1,0 1 0,0-1-1,0 0 1,1 1-1,1-3 1,-2 3 11,1-1 0,-1 0 1,0 0-1,0 0 0,1 0 0,-1 0 0,0 0 0,-1 0 1,2-3-1,-1 1 28,0 1 0,1-1 1,-1 1-1,1 0 1,-1 0-1,4-5 0,-3 5-16,0 0-1,0 0 0,0 0 1,-1-1-1,2-3 0,2-12 44,-3 12-53,0 1 0,-1-1 0,1 0-1,0-13 1,-7-4 249,5 24-245,0-1 1,-1 1-1,1-1 1,0 1-1,0-1 0,0 1 1,0 0-1,0-1 1,-1 1-1,1 0 1,0-1-1,0 1 0,-1 0 1,1-1-1,0 1 1,-1 0-1,1-1 0,0 1 1,-1 0-1,1 0 1,-1-1-1,-7-7-216,4 5 380,4 2-166,0 1 0,-1 0 1,1 0-1,0 0 0,0-1 1,0 1-1,-1 0 0,1 0 1,0-1-1,0 1 0,0 0 1,-1 0-1,1-1 0,0 1 1,0 0-1,0-1 0,0 1 1,0 0-1,0-1 0,0 1 1,0 0-1,0-1 0,-1 1 1,2 0-1,-1-1 0,-1 1-17,1-1 1,-1 1-1,1-1 0,-1 1 0,1-1 0,0 1 0,-1-1 0,1 1 1,0-1-1,0 1 0,-1-1 0,1 0 0,0 1 0,0-1 0,0 1 1,0-2-1,0 2 13,0 0 0,0 0 1,0 0-1,0 0 0,0 0 1,0 0-1,0 0 1,0 0-1,0 0 0,0-1 1,-1 1-1,1 0 0,0 0 1,0 0-1,0 0 0,0 0 1,0 0-1,0 0 0,0 0 1,0 0-1,0 0 1,0 0-1,0 0 0,0-1 1,0 1-1,-1 0 0,1 0 1,0 0-1,0 0 0,0 0 1,0 0-1,0 0 0,0 0 1,0 0-1,0 0 1,0 0-1,0 0 0,-1 0 1,1 0-1,0 0 0,0 0 1,0 0-1,0 0 0,0 0 1,0 0-1,0 0 0,0 0 1,0 0-1,-1 1 1,1-1-1,0 0 0,0 0 1,0 0-1,0 0 0,0 0 1,0 0-1,0 0 0,0 0 1,0 0-1,0 0 0,0 0 1,0 1-1,0-1 1,-1 0-1,1 0 0,0 0 1,0 0-1,0 0 0,0 0 1,0 0-1,0 0 0,0 0 1,0 0-1,0 0 0,0 0 1,0 0-1,0 0 0,-1 0 1,1 0-1,0 0 0,0 1 1,0-1-1,0 0 0,0 0 1,0 0-1,0 0 0,0 0 1,-1 0-1,1 0 0,0 0 1,0-1-1,0 1 0,0 0 1,0 0-1,0 0 0,0 0 1,0 0-1,0 0 0,0 0 1,-1 0-1,1 0 1,0 0-1,0 0 0,0 0 1,0 0-1,0 0 0,0 0 1,0 0-1,0 0 0,0-1 1,0 1-1,0 0 0,0 0 1,0 0-1,0 0 0,0 0 1,0 0-1,0 0 0,0 0 1,0 0-1,0-1 0,-1 1 3,1 0 0,0 0-1,-1 0 1,1 0 0,0-1-1,-1 1 1,1 0 0,0 0-1,0 0 1,-1-1 0,1 1-1,0 0 1,0 0 0,-1-1-1,1 1 1,0 0 0,0-1-1,0 1 1,0 0 0,-1-1-1,1 1 1,0 0 0,0-1-1,0 1 1,0 0 0,0-1-1,0 1 1,0 0 0,0-1-1,0 1-3,-1 0-1,1 0 1,0 0-1,0-1 1,0 1-1,-1 0 0,1 0 1,0 0-1,0 0 1,0 0-1,-1 0 1,1 0-1,0 0 1,0-1-1,0 1 0,0 0 1,-1 0-1,1 0 1,0 0-1,0-1 1,0 1-1,0 0 1,0 0-1,0 0 0,0-1 1,-1 1-1,1 0 1,0 0-1,0 0 1,0-1-1,0 1 1,0 0-1,0-1-9,0 1 0,0 0-1,0-1 1,0 1 0,0 0 0,0 0 0,0-1-1,0 1 1,-1 0 0,1 0 0,0-1 0,0 1-1,0 0 1,0 0 0,0-1 0,-1 1 0,1 0-1,0 0 1,0 0 0,-1-1 0,1 1 0,0 0-1,0 0 1,-1 0 0,1 0 0,0 0 0,0 0 0,-1 0-1,1-1 1,0 1 0,0 0 0,-1 0 0,1 0-1,-1 0 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28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1 480,'-5'0'117,"5"1"-42,2 4 74,-2-4-136,0-1-1,1 1 0,-1-1 1,1 1-1,-1-1 0,0 1 1,0 0-1,1-1 0,-1 1 1,0 0-1,0-1 0,0 1 1,0 0-1,0-1 0,0 1 1,0 0-1,0 1 0,0 15 43,0-15-92,5 18 43,5 30-76,-10-33-10,-5 91 342,5-61-56,0-39-249,1 1-1,-2 0 1,1-1 0,-1 1 0,-3 14-1,-2 9-11,5-25 99,0 0 1,0 0-1,-3 7 1,-1 0-50,2-8 3,1 0 0,0 0 1,0 0-1,0 0 0,0 7 0,-1 29-195,3-41 154,0 1 32,0 2 60,0 0-1,0 0 1,0 0-1,-1 0 1,1 0-1,-1-1 1,0 1-1,0 0 1,0-1-1,-4 8 1,4-10-81,1 1 1,-1-1-1,1 0 1,-1 1-1,1-1 1,-1 1-1,1-1 1,0 1-1,0-1 1,0 1-1,0 2 1,0-3 15,0 1 0,0-1 0,0 0 0,0 1 0,0-1-1,-1 1 1,1-1 0,0 0 0,-1 1 0,1-1 0,-1 0 0,0 2 0,-2 3 47,0-1 1,1 1 0,0-1-1,0 1 1,1 0-1,-1 0 1,0 11-1,-5 16 69,6-25-81,0-1 0,0 0 1,0 0-1,1 9 0,-2 17 93,0-20 56,1-1 0,2 22 0,-1-23-139,0 1-1,0 0 1,-3 14 0,2-20-41,0 0 1,1-1 0,-1 1 0,2 11 0,0 24 147,-1-39-88,1-5-231,-1 2 196,0 0 0,1-1 0,-1 1 0,1 0-1,-1 0 1,1-1 0,0 1 0,0 0 0,-1 0 0,1 0-1,2-1 1,5-12 85,27-86 30,-14 22 59,-12 38-439,-5 21 306,-3 15-28,-1-1 1,0 1-1,0 0 0,0 0 0,0-1 0,0 1 1,-1 0-1,0 0 0,0 0 0,-2-5 0,-3 3 110,6 5-156,-1 1 0,0-1 1,1 1-1,-1-1 0,0 1 0,1-1 0,-1 1 0,1-1 1,-1 0-1,1 1 0,-1-1 0,1 0 0,0 0 1,-1 1-1,1-1 0,0 0 0,-1 0 0,1 1 1,0-1-1,0 0 0,0 0 0,0-1 0,3-6-508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31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435 7 736,'-2'-1'21,"0"1"0,1-1 0,-1 0 0,0 0 1,1 0-1,-1 1 0,0-1 0,0 1 0,0 0 0,1-1 0,-1 1 1,0 0-1,0 0 0,0 0 0,0 0 0,0 0 0,1 1 0,-1-1 0,0 1 1,0-1-1,0 1 0,1-1 0,-1 1 0,0 0 0,-1 1 0,-8 2-43,10-4 17,0 0 0,0 0 0,1 0 0,-1 0 1,0 0-1,1 1 0,-1-1 0,0 0 0,1 0 0,-1 1 0,0-1 0,1 1 0,-1-1 0,0 1 0,-17 11 741,16-11-697,1 0-1,-1 0 1,0 1 0,1-1-1,-1 0 1,0 0-1,0-1 1,0 1-1,0 0 1,0-1 0,0 1-1,0-1 1,0 0-1,0 1 1,0-1-1,0 0 1,0 0 0,-3-1-1,4 1-99,-38 4 1347,-1 0-1233,34-7 89,6 3-118,-1-1 0,1 1 0,-1-1 0,1 1 1,-1 0-1,1-1 0,-1 1 0,0 0 0,1-1 0,-1 1 0,0 0 0,1 0 0,-1 0 0,0-1 1,1 1-1,-1 0 0,-1 0 0,0 0-15,-1 0 1,1 0 0,0-1-1,-1 1 1,1-1-1,0 0 1,0 0 0,-1 0-1,-1-1 1,3 1 0,-1 1 1,1 0-1,0-1 1,0 1 0,-1 0-1,1 0 1,0 0-1,0 0 1,-1 0-1,1 0 1,0 0-1,0 0 1,-3 1-1,0-1 30,-13 6 429,15-5-471,0 1-1,0-1 1,-1 1 0,1-1 0,0 0 0,-1 0-1,1 0 1,0 0 0,-1 0 0,0-1 0,1 1-1,-1-1 1,1 1 0,-1-1 0,0 0 0,-5 0 101,-10 0 93,10 0-269,5 0 108,0 0-1,0 0 0,0 0 1,0 0-1,0 0 1,0-1-1,0 1 1,0-1-1,0 0 1,1 0-1,-1 0 1,0 0-1,0 0 1,1 0-1,-3-3 0,-17-15 200,21 19-252,5 0-464,-3 0 475,0 0 0,-1 0 0,1 0 0,0 1 0,-1-1 0,1 0 0,0 0 0,-1 1 0,1-1 0,0 0 0,-1 1 0,1-1 0,0 1 0,2 4 8,0-1-1,0 0 1,0 0-1,0-1 1,1 1-1,0-1 1,0 1-1,0-1 0,0 0 1,0-1-1,8 5 1,-6-7-295,6 8 404,29 28-181,-40-35-111,1 0-1,0 0 1,-1 0 0,1-1-1,0 1 1,-1 0 0,1-1-1,0 1 1,0-1 0,0 0-1,-1 1 1,1-1-1,0 0 1,0 0 0,0 0-1,0-1 1,3 1 0,21-7-945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32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46 224,'0'0'2,"0"0"0,0 1 0,0-1 0,1 0-1,-1 0 1,0 0 0,0 0 0,0 0 0,0 1 0,0-1 0,0 0 0,0 0 0,0 0-1,0 0 1,0 0 0,0 1 0,0-1 0,0 0 0,0 0 0,0 0 0,0 0 0,0 0-1,0 1 1,0-1 0,0 0 0,0 0 0,0 0 0,0 0 0,-1 0 0,1 1 0,0-1 0,0 0-1,0 0 1,0 0 0,0 0 0,0 0 0,0 0 0,0 0 0,-1 0 0,1 1 0,0-1-1,0 0 1,0 0 0,0 0 0,0 0 0,-1 0 0,1 0 0,0 0 0,0 0 0,0 0-1,-3-8 164,3 7-133,-5-2 518,-2-1 160,6 4-688,1 0 0,0 0 0,0 0 0,-1-1-1,1 1 1,0 0 0,-1 0 0,1 0 0,0-1 0,-1 1-1,1 0 1,0 0 0,-1 0 0,1 0 0,0 0-1,-1 0 1,1 0 0,0 0 0,-1 0 0,1 0 0,0 0-1,-1 0 1,1 0 0,0 0 0,-1 0 0,1 0-1,0 0 1,-1 1 0,1-1 0,4-19-81,-21 14 838,17 5-758,0 0 1,0-1-1,0 1 1,0-1-1,0 1 0,0 0 1,0-1-1,-1 1 1,1 0-1,0-1 0,0 1 1,0 0-1,0-1 1,0 1-1,-1 0 0,1-1 1,0 1-1,0 0 1,0-1-1,-1 1 0,1 0 1,0-1-1,0 1 1,-1 0-1,1 0 0,0 0 1,-1-1-1,-12 0 836,22 4-1977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1:41.0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4 108 576,'0'0'6,"0"0"-1,0 1 1,0-1-1,0 0 1,0 0-1,0 0 1,0 0-1,0 0 1,0 0 0,0 0-1,0 0 1,0 0-1,0 0 1,0 0-1,0 0 1,0 1-1,-1-1 1,1 0 0,0 0-1,0 0 1,0 0-1,0 0 1,0 0-1,0 0 1,0 0 0,0 0-1,0 0 1,0 0-1,0 0 1,0 0-1,-1 0 1,1 0-1,0 0 1,0 0 0,0 0-1,0 0 1,0 0-1,0 0 1,0 0-1,0 0 1,0 0-1,0 0 1,-1 0 0,1 0-1,0 0 1,0 0-1,0 0 1,0 0-1,0 0 1,0 0 0,0 1 9,0-1 59,0 0 12,0 0 132,0 0 60,10-8 1863,-7 5 3365,-2 2-5254,0 0 0,0 0 1,0 0-1,0 0 0,0 0 0,0 0 0,-1 0 0,1 0 0,-1 0 0,1 0 0,0-1 0,-1 1 0,0 0 0,1 0 0,-1-3 0,5-9 121,-4 10-98,-1 1 1,1 0 0,-1-1 0,0 1 0,1 0-1,-1-1 1,0 1 0,-1-5 0,0-2 943,8 0-660,-1 2-425,-5 6-123,0 0-1,-1 0 1,1 0-1,0 0 1,0 0-1,0 0 1,-1 0-1,1 1 1,0-1-1,0 0 1,0 0-1,0 1 1,1-1-1,-1 1 1,0-1-1,0 1 1,0-1-1,0 1 1,1 0-1,-1-1 1,0 1-1,2 0 1,32 0-11,-22 1-45,39 5 93,-36-4-19,1 0 0,-1 1-1,1 1 1,26 10 0,-10-4 94,-21-7-103,-1 1-1,1-1 1,-1 2-1,0 0 1,0 0-1,-1 1 1,1 0 0,16 14-1,-23-17 39,-1-1 0,0 0 0,1 0 0,0 0 0,-1-1-1,1 1 1,6 1 0,-3-1 7,-2-1 2,1 1 0,-1-1 0,1-1 0,-1 1 0,10-1 0,-14 0-53,1 0-73,-2 0-447,0 0-145,0 0-912,0-8-5087,0 3 1653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09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1312,'7'3'843,"-7"-3"-830,1 0 1,0 0-1,0 0 1,0 0-1,0 0 1,0 1-1,-1-1 1,1 0 0,0 0-1,0 1 1,0-1-1,-1 0 1,1 1-1,0-1 1,0 1-1,-1-1 1,1 1 0,0-1-1,-1 1 1,1 0-1,-1-1 1,1 1-1,0 1 1,0-2 46,0 1 1,0-1-1,0 0 1,0 1-1,0-1 1,-1 0-1,1 0 1,0 0-1,0 0 1,0 0-1,0 0 1,1 0-1,3 0 183,6 5 621,20 11-1,-22-10-709,0-1-1,0-1 1,14 6-1,-8-6 6,0-1-1,0 0 0,1 0 0,-1-2 1,16 0-1,237-8 1100,-235 6-1062,-1 1 0,61 8-1,-76-7-44,-1 0-1,24-2 1,-8 0 26,19-3 165,88 1 90,37 6-112,-167-3-342,1 1 0,14 3 0,-15-2-50,1 0-1,14 0 1,-16-2-425,1 1 0,-1 0 0,11 4 0,18 1-2267,-11-3 1207,4 0-523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38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158 179 736,'2'15'430,"-2"-13"-413,1 0 1,-1 0 0,0 0 0,1 0 0,-1 1 0,0-1-1,-1 0 1,1 0 0,0 0 0,-1 1 0,1-1-1,-2 4 1,-2 8 303,4-14-274,0 1 1,0 0-1,0 0 1,0-1-1,0 1 0,-1 0 1,1 0-1,0-1 1,0 1-1,0 0 0,-1-1 1,1 1-1,0 0 1,-1-1-1,1 1 0,-1-1 1,1 1-1,-1 0 1,1-1-1,-1 1 0,1-1 1,-1 1-1,1-1 1,-1 0-1,0 1 0,1-1 1,-1 1-1,0-1 1,1 0-1,-1 0 0,0 1 1,1-1-1,-1 0 1,0 0-1,0 0 0,-1 0 1,2 0-21,0 0-1,-1 0 1,1-1 0,-1 1 0,1 0-1,0 0 1,-1-1 0,1 1 0,0 0-1,0-1 1,-1 1 0,1 0 0,0-1 0,0 1-1,-1 0 1,1-1 0,0 1 0,0 0-1,0-1 1,0 1 0,-1-1 0,1 1-1,0-1 1,0 1 0,0-1 0,-2-13 109,2 12-51,-10-231 1163,-9 257-2149,-20 96 1246,2-3-653,28-93 266,-5 26-1,50-194 523,-35 137-475,2 0 1,-1 0-1,1 0 0,0 0 1,5-8-1,7-6-341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40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6 207 416,'-1'0'39,"1"-1"0,0 1 0,-1 0 1,1 0-1,0-1 0,-1 1 0,1 0 0,0-1 0,-1 1 0,1-1 1,0 1-1,0 0 0,-1-1 0,1 1 0,0-1 0,0 1 1,0 0-1,0-1 0,-1 1 0,1-1 0,0 1 0,0-1 0,0 1 1,0-1-1,0 1 0,0-1 0,0 1 0,0-1 0,1 0 0,-1-6-162,5-144 320,0 115-778,-5 44 570,4 7 107,0-2-33,-1 0-1,0 0 1,1 23 0,-1 119-271,-3-155 214,0 1 1,-1-1-1,1 0 1,0 0 0,0 1-1,0-1 1,0 0-1,-1 0 1,1 1 0,0-1-1,0 0 1,-1 0-1,1 0 1,0 1 0,0-1-1,-1 0 1,1 0-1,0 0 1,0 0 0,-1 0-1,1 0 1,0 1-1,-1-1 1,1 0-1,0 0 1,0 0 0,-1 0-1,1 0 1,0 0-1,-1 0 1,1 0 0,0 0-1,-1-1 1,1 1-1,0 0 1,0 0 0,-1 0-1,1 0 1,0 0-1,0 0 1,-1-1 0,1 1-1,0 0 1,0 0-1,-1 0 1,1-1 0,0 1-1,0 0 1,0 0-1,-1-1 1,1 1 0,0 0-1,0 0 1,0-1-1,0-2-166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44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1 134 1248,'0'-4'544,"0"-1"-352,0 2-160,5-5 128,-5 0-96,0 0 384,0 1-224,0-6 32,0 2-160,0 0 160,5-1-160,0 1-160,3-5 0,-4 0-1792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45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20 224,'-9'20'2096,"5"-14"-2304,2-3 329,1-1 1,-1 0-1,1 0 1,-1 0-1,0 0 0,-3 3 1,5-5-85,0 0 1,-1 0 0,1 1 0,-1-1 0,1 0-1,-1 0 1,1 0 0,-1 0 0,1 0-1,-1 0 1,1 0 0,0 0 0,-1 0 0,1 0-1,-1 0 1,1 0 0,-1 0 0,1 0-1,-1 0 1,1-1 0,-1 1 0,1 0 0,0 0-1,-1 0 1,1-1 0,-1 1 0,1 0-1,0-1 1,-1 1 0,1 0 0,0-1 0,-1 1-1,1 0 1,0-1 0,0 1 0,-1-1-1,1 1 1,0 0 0,0-1 0,0 1 0,0-1-1,-1 1 1,1-2 0,-31-52 916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47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37 1472,'-11'5'828,"8"-4"-705,-1 1 0,1-1 0,0 0 1,0 0-1,-1 0 0,1 0 0,-7 0 0,9-1-70,0 1 0,0-1-1,0 0 1,0 1 0,1-1 0,-1 1-1,0-1 1,0 1 0,0-1 0,1 1-1,-1-1 1,0 1 0,1 0-1,-2 1 1,1-2 16,1 1 0,-1 0 0,1-1 0,-1 1 0,0 0-1,0-1 1,1 1 0,-1-1 0,0 0 0,0 1 0,1-1 0,-1 1-1,-5-2 658,3-5-807,8-41 251,-4 46-191,2-1-11,-1-2-281,-1-1 520,-4 6-16,-13 13 673,21-11-1415,7-5 462,14 5-1857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48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67 416,'-1'-2'59,"0"-1"-1,0 1 1,0 0 0,1 0-1,-1-1 1,1 1 0,0-1-1,0 1 1,0 0 0,0-1-1,0 1 1,1-12 1168,-10 13-406,9 0-792,0 1 1,0-1-1,-1 1 1,1-1-1,0 0 0,0 1 1,0-1-1,0 1 1,0-1-1,-1 1 0,1-1 1,0 1-1,-1-1 1,1 1-1,0-1 0,-1 1 1,1-1-1,0 1 1,-1-1-1,1 1 0,-1 0 1,1-1-1,-1 1 1,1 0-1,-1 0 0,1-1 1,-1 1-1,1 0 1,-1 0-1,0 0 0,0-1 1,-22-1 1715,19 2-1653,4 0-54,-1 0-12,-2 0 1,1-1 91,2 0-101,-1 1-1,1-1 0,0 1 0,-1-1 1,1 1-1,0 0 0,-1-1 0,1 1 1,-1-1-1,1 1 0,0 0 0,-1 0 1,1-1-1,-1 1 0,1 0 1,-2-1-1,1 1 57,-1 0 1,1 0-1,-1 0 0,1 0 1,-1 0-1,1 1 1,-1-1-1,1 0 0,0 1 1,-1-1-1,1 1 1,-1-1-1,1 1 0,0 0 1,-1-1-1,1 1 1,0 0-1,0 0 0,0 0 1,-2 2-1,2-2-52,-1 0 1,1 0-1,0-1 0,0 1 1,0 0-1,-1-1 0,1 1 1,0-1-1,-1 1 0,1-1 1,-1 0-1,1 0 0,0 1 1,-4-1 164,11-1-849,-6 1 656,0 0 0,1 0 0,-1 0 0,1 0 0,-1 0 0,1 1 0,0-1-1,15 8-2034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22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1 576,'0'9'507,"1"23"-19,1-20-402,-2 0 0,0 0-1,0 0 1,-1 0 0,-5 19-1,4-24 28,0 0 0,0 1 0,1 0 1,-1 10-1,2-15-99,1 1-13,-1 0 0,0 0 0,-1 0 0,1 0 0,-1 0 0,-2 7 0,3-9-1,-1 0 0,1 0 1,-1 1-1,1-1 0,-1 0 1,1 0-1,0 0 0,0 1 0,0-1 1,1 4-1,1 17 13,-2-16 19,0-6-14,0-1 0,0 1 0,0 0 0,0 0 0,0-1 0,0 1-1,1 0 1,-1-1 0,0 1 0,1 0 0,-1-1 0,0 1 0,1 0 0,-1-1 0,1 1 0,0 0 0,0 0-36,0 1 1,0-1-1,0 0 1,0 1-1,-1-1 1,1 0-1,0 1 1,-1-1-1,1 1 0,-1-1 1,1 1-1,-1-1 1,0 1-1,0 0 1,0-1-1,0 1 1,0 1-1,0 1 65,0 0-1,0 0 0,0 0 1,-1 0-1,1 0 1,-1 0-1,0-1 0,0 1 1,-4 7-1,4-9-140,0 0-16,2 12-54,-9 19 282,8-31-121,0 0 1,-1-1 0,1 1 0,-1 0 0,1 0 0,-1 0 0,0 0-1,-1 2 1,1-2 1,0 0 1,0-1-1,0 1 0,1 0 0,-1 0 0,1 0 1,-1 0-1,0 4 0,1-4 8,0 0 1,0 0-1,0 0 1,0 0-1,0 0 1,-1 0-1,1 0 1,-1 0-1,-1 2 1,2-2 130,-1 21-490,-7 2 566,7-23-150,1 21 101,-8 59-426,3-48 277,5-32 90,0-1-74,0 4-48,0 54-192,0-58 272,-3 0 112,3-4-198,0 0 66,3-86-140,-2 78 61,0 1 1,3-14 0,-2 13-4,0 0-1,1-16 0,-3 25 67,0 0 1,1 0-1,-1 0 0,1-1 1,-1 1-1,1 0 0,1-2 1,3-15 219,-5-134-483,4 114 379,0-47-256,-4 85 96,0 1 0,0-1 0,1 0 0,-1 0 0,1 0 0,-1 0 0,0 0 0,1 0 0,0 1 0,-1-1 0,1 0 1,-1 0-1,1 1 0,0-1 0,1 0 0,-2 0 35,1 0 0,0 1 1,0-1-1,-1 0 0,1 1 0,-1-1 1,1 0-1,0 0 0,-1 0 1,0 1-1,1-1 0,-1 0 0,1 0 1,-1 0-1,0-1 0,5-25 3,0 11 15,-10-4-106,0-7 346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24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1 416,'0'129'645,"-8"-67"-565,7-41 197,-4 26 0,2-26-351,-1 26 0,4-4-156,0-42 231,0 0 0,0 0 0,0-1 0,-1 1 0,1 0 0,0 0 1,0-1-1,-1 1 0,1 0 0,0-1 0,-1 1 0,1 0 0,-1 0 0,0 0 2,0 0 0,1 0 0,-1-1 0,1 1-1,-1 0 1,1 0 0,0 0 0,-1 0 0,1-1 0,0 1 0,0 0 0,0 0 0,-1 0 0,1 1 0,0 0 25,0 0 1,0-1-1,-1 1 1,1 0-1,0 0 1,-1-1-1,0 1 1,1 0-1,-1-1 0,0 1 1,-1 1-1,1-2-11,0 1-1,1-1 0,-1 0 1,0 0-1,1 0 0,-1 1 1,0-1-1,1 0 0,0 1 1,-1-1-1,1 0 0,0 1 1,0-1-1,0 2 0,0 23 215,1-13-328,-1-1-42,0 3-90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54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8 320,'22'1'1424,"-17"0"-1383,-1-1 0,1 1 0,-1-1-1,1 0 1,-1 0 0,1 0 0,-1-1 0,1 0 0,8-2 0,-6 1 20,1 1 0,15-2 0,-12 3-7,0 1 1,-1 0-1,1 0 1,11 4-1,0-2 55,30 1 1,-31 0-192,-19-3 71,-1 0 0,1-1 0,0 1 0,-1-1 0,1 0 0,0 1 0,0-1 0,-1 0 0,1 0 0,0 0 0,3-1 0,17-1 88,-18 2-58,0-1 0,0 1 0,0-1 0,0 1 0,0-1 0,-1 0 0,1 0 0,0-1 0,5-2 0,-9 3 34,8 5 337,-11-3-403,0 0 1,1 0-1,-1 0 1,1 1-1,-1-1 1,1 1 0,-4 3-1,-6 4 726,8-7-606,0 0-1,-1-1 1,1 1 0,-1-1-1,0 1 1,1-1 0,-1-1-1,0 1 1,-5-1 0,0-2-321,10 2 214,-1 0-1,1 0 1,0-1 0,-1 1-1,1 0 1,-1 0-1,1 0 1,-1 0-1,1 0 1,-1 0 0,1 0-1,-1 0 1,1 0-1,-1 0 1,1 0-1,-1 0 1,1 0 0,-1 1-1,1-1 1,-1 0-1,1 0 1,-1 0-1,1 1 1,-1-1 0,-2 1 59,0 0 0,1 0 1,-1-1-1,0 1 0,0-1 1,0 0-1,1 0 1,-1 0-1,0 0 0,0 0 1,-2-1-1,-12-1-147,-23-3 514,27 4-275,11 1-89,-1 0 0,1 0 0,0 0-1,-1 0 1,1 0 0,0 0 0,-3 1-1,0 0-52,0-1 0,0 1-1,0-1 1,0-1-1,0 1 1,-8-2 0,-9 0 736,20 2-737,1 0 0,-1 0 1,1 0-1,-1 0 0,1 0 1,-1-1-1,1 1 0,-1 0 0,1-1 1,0 1-1,-2-2 0,-6-1-150,6 2 79,-1 0 0,0 0-1,1 0 1,-1 1 0,0 0 0,-4 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55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0 320,'-1'1'30,"0"-1"1,0 0-1,1 1 0,-1-1 1,0 0-1,0 1 0,1-1 1,-1 1-1,0 0 0,1-1 0,-1 1 1,0-1-1,1 1 0,-1 0 1,1-1-1,-1 1 0,1 0 1,-1 0-1,1-1 0,0 1 1,-1 0-1,1 0 0,0 0 1,0 0-1,0 0 0,-1-1 0,1 1 1,0 0-1,0 0 0,0 0 1,0 0-1,0 0 0,1 0 1,-1-1-1,0 1 0,0 0 1,1 1-1,-1-2-26,0 0-1,0 0 1,0 0-1,0 0 1,0 0-1,0 0 1,0 0-1,0 0 1,0 0-1,0 0 1,0 0 0,0 1-1,0-1 1,0 0-1,0 0 1,0 0-1,0 0 1,0 0-1,0 0 1,0 0 0,0 0-1,0 0 1,0 0-1,0 0 1,-1 0-1,1 0 1,0 0-1,0 0 1,0 0-1,0 0 1,0 0 0,0 0-1,0 0 1,0 0-1,0 0 1,0 0-1,0 0 1,0 0-1,0 0 1,0 0-1,0 0 1,0 0 0,2 8-226,-1-4 277,0 0 1,1-1-1,0 0 0,4 6 140,2-8-457,-6-1 215,-1 1 8,0-1 1,0 0-1,0 0 1,1 0-1,-1 0 1,0 0-1,0 0 1,0 0-1,0 0 1,0 0-1,0-1 1,0 1-1,2-1 1,9-3-421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09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27 992,'0'-12'352,"0"12"-256,0-4-32,0 1-608,0-1 288,-5 0-96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57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59 832,'-1'-1'28,"0"1"-1,1 0 1,-1-1-1,1 0 1,-1 1-1,1-1 1,-1 1-1,1-1 1,-1 0-1,1 1 1,0-1 0,-1 0-1,1 1 1,0-1-1,0 0 1,-1 0-1,1 1 1,0-1-1,0-1 1,-3-7 45,3 8-20,-1 0 0,0 1 1,0-1-1,1 0 0,-1 0 0,0 0 0,0 1 0,0-1 1,0 1-1,0-1 0,0 1 0,0-1 0,-1 1 1,1-1-1,0 1 0,-2-1 0,-9-3 515,11 3-603,0 1 1,0 0 0,0 0-1,-1 0 1,1-1-1,0 1 1,-1 0-1,1 0 1,0 1 0,-2-1-1,-9 0 425,11-1-397,0 0 0,-1 1 0,1-1 0,-1 1 0,1-1 1,-1 1-1,1 0 0,-1 0 0,1 0 0,-1 0 0,1 0 1,-1 0-1,-2 0 0,-2 1-47,5-1 28,0 3 183,3-3 97,2 0-228,3 0-168,1-1 1,-1 0-1,0-1 1,0 1-1,1-1 1,9-4-1,-13 4 56,6-2-981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2:59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67 576,'5'-2'166,"-10"1"-92,19-4-490,-11 3 432,-3 2-2,1 0 0,-1 0 0,1 0 1,-1-1-1,1 1 0,-1 0 0,0 0 0,1 0 0,-1-1 1,0 1-1,1 0 0,-1 0 0,1-1 0,-1 1 0,0 0 1,0-1-1,1 1 0,-1 0 0,0-1 0,0 1 0,1 0 1,-1-1-1,0 1 0,0-1 0,0 1 0,0 0 0,1-1 0,-1 0 1,5-11 902,-5 4-442,1 2-494,-1 5 9,0 1 0,0-1 1,0 1-1,0-1 1,0 0-1,0 1 0,0-1 1,1 1-1,-1-1 0,0 1 1,0-1-1,1 1 1,-1-1-1,10-12 1646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3:01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3 416,'0'-1'31,"0"1"1,-1 0-1,1 0 0,0-1 0,-1 1 1,1 0-1,-1 0 0,1 0 0,-1 0 1,1-1-1,0 1 0,-1 0 0,1 0 1,-1 0-1,1 0 0,-1 0 0,1 0 1,-1 0-1,1 1 0,0-1 0,-1 0 1,1 0-1,-8 2 941,-14 6-247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3:02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1 160,'-5'0'64,"2"0"-64,-2 5 320,5-10-736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2:42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3043 2499 2080,'-10'0'1416,"0"1"0,-14 2 1,13-1-952,-85 2 613,83-2-930,0-2 1,-1 0-1,1 0 1,0-1 0,-1-1-1,1 0 1,0-1-1,-16-5 1,-12-8 260,-47-23 0,-22-10-127,50 28-227,1-2-1,1-3 1,-93-57 0,103 51-17,-1 3 1,-1 2 0,-101-38-1,-29 11 161,-31-11 104,-198-77 379,369 128-673,0-2 0,-72-40 0,88 42 12,1-1 0,1-1 1,1-2-1,0 0 1,-29-34-1,-13-23 133,17 18-164,-101-97-1,-41-22 465,173 159-436,1 0 0,1-1 0,1-1 0,0 0 1,1-1-1,2 0 0,-11-29 0,-36-154 195,45 157-171,-4-20-82,-8-80 0,22 114 60,-3-16 50,-1 12-106,3-1 0,1-37 0,1 53 54,0 16-18,-1 1 1,1 0 0,-1-1 0,-2-5-1,-2-16-89,5 24 83,1-1-1,-1 1 1,-1-1-1,1 1 1,0 0 0,-1-1-1,1 1 1,-1 0-1,0-1 1,1 1-1,-1 0 1,0 0-1,-1-1 1,1 1-1,0 0 1,-1 0 0,1 0-1,-4-3 1,1-3 56,3 8-58,1-1 0,0 1 0,0 0 0,0-1 0,0 1 0,-1-1 1,1 1-1,0 0 0,0-1 0,-1 1 0,1-1 0,0 1 0,0 0 0,-1-1 1,1 1-1,0 0 0,-1 0 0,1-1 0,-1 1 0,1 0 0,0 0 0,-1 0 1,1-1-1,-1 1 0,0 0 0,0-1 12,-1 1-1,0-1 1,1 0-1,-1 0 1,1 0-1,0 0 1,-1 0-1,1-1 1,0 1 0,-1 0-1,1 0 1,0-1-1,0 1 1,0-1-1,0 1 1,1-1-1,-1 0 1,0 1 0,1-1-1,-1 0 1,1 1-1,-1-1 1,1-2-1,-3-5 113,2 8-122,1 1 0,0 0 0,0 0 0,0-1 0,-1 1 0,1 0 0,0-1-1,0 1 1,0 0 0,0-1 0,0 1 0,0 0 0,0-1 0,-1 1 0,1 0 0,0-1 0,0 1 0,0 0 0,0-1 0,0 1-1,1 0 1,-1-1 0,0 1 0,0-1 0,0 1 0,0 0 0,0-1 0,0 1 0,1 0 0,-1 0 0,0-1 0,0 1 0,0 0-1,1-1 1,-1 1 0,0 0 0,0 0 0,1-1 0,-1 1 0,1 0 0,0-1-111,-1 1 42,0 2 43,1-2 36,0 1 0,-1 0 0,1 0-1,-1 0 1,1 0 0,-1 0 0,0 0 0,1 0 0,-1 0 0,0 0 0,1 0-1,-1 0 1,0 0 0,0 0 0,0 0 0,0 0 0,0 0 0,0 0-1,0 0 1,-1 1 0,0 2 16,1 185-94,5-114 42,-1-49 2,0-6-26,0-8 246,-1-11 129,-2-7-294,4-234 167,-5 118-219,0 120 35,-1 0 0,1 0 1,0 1-1,-1-1 0,1 0 0,-1 1 0,1-1 1,-1 0-1,0 1 0,-1-2 0,1 1 5,1 1-1,-1-1 0,0 1 0,1-1 1,-1 1-1,0-1 0,1 0 1,0 1-1,-1-4 0,1 4-1,0 0 0,0 0 0,-1 1-1,1-1 1,0 0 0,-1 0 0,1 1 0,0-1 0,-1 0-1,1 1 1,-1-1 0,1 0 0,-2 0 0,1 0-8,1 1 0,-1-1 1,1 0-1,-1 0 1,1 1-1,-1-1 1,1 0-1,-1 0 0,1 0 1,0 1-1,-1-1 1,1 0-1,0 0 1,-1-1-1,19 21-8,15 12-48,-25-25 34,0 1 0,-1 0 1,10 12-1,-3-2 112,23 24 0,-36-41-73,-1 1 1,1 0-1,0 0 0,0-1 0,0 1 0,-1-1 0,1 1 0,0-1 1,0 1-1,0-1 0,0 1 0,0-1 0,0 0 0,0 1 0,0-1 1,0 0-1,2 0 0,-5 1-3,0 1 1,0-1-1,0 1 0,0 0 1,0-1-1,1 1 1,-1 0-1,1 0 0,-1 0 1,1 0-1,-2 4 0,-5 6 68,-7 7-188,-22 35 0,32-47 91,-6 5-65,9-11 83,1 1 1,0-1 0,-1 0 0,1 0 0,0 1 0,0-1 0,0 1-1,0-1 1,0 1 0,0-1 0,0 3 0,0-1 216,0-3-355,1 1 1,0 0-1,-1-1 1,1 1-1,0 0 1,-1 0-1,1-1 0,0 1 1,0 0-1,0-1 1,0 1-1,0 0 1,0 0-1,0-1 0,0 1 1,0 0-1,0 0 1,0-1-1,0 1 0,0 0 1,1 0-1,-1-1 1,0 1-1,1 0 1,-1-1-1,0 1 0,1 0 1,-1-1-1,1 1 1,-1-1-1,1 1 1,-1-1-1,2 2 0,16 6-1654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04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3031 32 1728,'-17'-5'4170,"-34"4"-1044,-45 2-1937,3 9-572,-104 24-1,137-19-237,1 3-1,-101 44 0,-70 31 81,113-57-268,-143 50 482,181-61-438,-122 22 1,-44 14 82,-117 45-166,270-80-53,54-15-98,0 2 1,-59 28-1,76-30-17,1 1-1,0 0 0,1 2 0,0 1 0,-31 31 1,14-7 51,2 2 1,-47 74-1,-2 0 33,36-54-178,19-26 163,21-27-33,-1 0 0,2 1-1,-1 0 1,1 1 0,1 0 0,-9 18 0,7-6-53,1 1 1,1 0-1,1 0 1,2 0-1,-1 44 1,4-30-28,2 0 1,15 73-1,-13-94 26,0 0 1,0 0-1,2-1 0,0 0 0,1 0 1,0 0-1,1-1 0,0-1 0,2 1 0,-1-1 1,2-1-1,-1 0 0,2-1 0,18 14 1,-3-6 33,1-1 1,0-1 0,59 24-1,99 23 30,-10-4-20,-104-31 48,-9-1 95,99 26-1,247 20-281,-337-64 173,280 21 39,-133-15-22,19 1 27,328-16 0,-397-11 90,220-42 1,-110-11-203,-8-26-48,-124 33 245,165-40 1,10-1-20,-293 85 61,38-21 0,-27 12-165,-28 14-68,0 0 0,-1-1 0,0-1 0,0 0 0,-1 0 0,0-1 0,0-1 0,-2 0 0,1 0 0,-1-1 0,-1 0 0,0-1 0,-1 0 0,0 0 0,-1 0 0,0-1 0,-1 0 0,-1 0 0,0 0 0,3-25 0,-3 7 12,-1-1 1,-2 1 0,-3-35-1,0 48 29,-1-1 0,0 1 0,-2-1 0,0 1 0,-1 0-1,-11-22 1,-14-34 80,-32-114 0,-15-38 432,69 209-481,0 0-1,-2 0 0,-22-29 1,-47-43 31,-82-61 53,41 41-303,107 97 155,-101-95 30,84 82-78,-64-42 0,73 56 12,-1 1 0,0 1 1,0 1-1,-1 1 0,0 1 1,-1 2-1,1 0 0,-29-2 0,-25 2-25,-97 7-1,-34 14-130,157-14 340,-123 11-282,147-10 158,-35 0-1,-6-1 131,-146 5 48,214-7-401,0 1-1,0-1 1,1-1 0,-1 1 0,0 0-1,0 0 1,0 0 0,0 0 0,1-1-1,-1 1 1,0 0 0,0-1 0,1 1-1,-1 0 1,0-1 0,1 1 0,-1-1-1,0 1 1,1-1 0,-1 0-1,1 1 1,-1-1 0,1 1 0,-1-1-1,1 0 1,-1 0 0,1 1 0,0-1-1,-1 0 1,1 0 0,0 1 0,0-1-1,-1 0 1,1 0 0,0 0 0,0 1-1,0-1 1,0 0 0,0 0 0,0 0-1,0 0 1,0 1 0,1-1 0,-1 0-1,0 0 1,0 0 0,1 1 0,-1-1-1,1 0 1,-1 1 0,0-1 0,1 0-1,-1 0 1,2 0 0,9-15-1695,6-9 128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06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1824,'0'0'587,"0"0"-353,0 0-42,0 0 272,0 0-106,0 0 63,0 0-42,0 0 298,0 0-139,0 0 140,0 0-182,0 0 106,0 0-191,0 0-32,9 0 789,-6 1-997,0 0 0,0 0 0,-1 0 0,1 1 1,0-1-1,-1 1 0,0-1 0,1 1 0,-1 0 1,0 0-1,0 0 0,3 3 0,2 2 62,-4-4-183,0 0 0,-1 1 0,1-1-1,-1 0 1,0 1 0,0-1 0,0 1 0,2 7-1,9 35 325,-9-29-129,4 22 147,5 55 0,5 29-392,-6 8 469,-8-83-261,22 93 0,10 6-48,-35-144-489,2 12-684,-3-15 721,0 1 0,0-1 0,0 1 0,0-1-1,0 1 1,0-1 0,-1 0 0,1 1 0,0-1 0,0 1 0,0-1-1,-1 0 1,1 1 0,0-1 0,0 0 0,-1 1 0,1-1 0,0 0-1,-1 0 1,1 1 0,-1 0-2993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07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5 117 2720,'-1'-1'64,"1"0"-1,-1 0 1,1 0 0,-1 0 0,1 0-1,0 0 1,0 0 0,-1 0 0,1 0-1,0 0 1,0 0 0,0 0 0,0-1 0,0 1-1,0 0 1,0 0 0,1 0 0,-1-2-1,2 1 28,-1-1 0,1 1 0,-1 0 0,1-1 0,0 1 0,2-2 0,-1 1-46,17-25 378,-16 23 68,0-1 0,0 1-1,9-10 1,-12 14-415,1-1 0,0 1 0,0-1-1,0 1 1,0 0 0,0 0 0,0 0 0,0 0 0,0 1 0,1-1 0,-1 0 0,0 1-1,0 0 1,1-1 0,2 1 0,22 0 225,3 0 524,34 3 1,-53-1-707,0 0 0,-1 0-1,0 1 1,1 0 0,-1 1 0,18 9 0,-21-9-122,-1 0-1,1 0 1,-1 1-1,0 0 1,0 1-1,-1-1 1,0 1-1,0 0 1,0 0-1,6 10 1,-1 3 417,-1 1 1,10 31-1,-16-42-363,-1 1 0,0-1 0,0 1-1,-1-1 1,0 1 0,-1 14 0,-1-3 187,-9 42 0,10-60-198,-1 1 0,0-1 0,0 0 0,0 1 0,0-1 0,0 0 0,-1 0 0,0 1 0,1-1 0,-1 0 0,0-1 0,0 1 0,-1 0 0,1-1 0,-1 1 0,1-1 0,-1 1 0,0-1 0,0 0 0,0 0 0,0-1 0,0 1 0,0-1 0,0 1 0,-1-1 0,1 0 0,0 0 0,-1 0 0,-5 0 0,-131-2 132,57-1-3976,81 2 3289,2 0 396,-1 0 0,0-1 0,1 1 0,-1 0 0,1 0 0,-1 0 0,1 0 0,-1 0 0,1 0 0,-1 0 0,0 0 0,1 1 0,-1-1 0,1 0 0,-1 0 0,1 0 0,-1 0 0,1 1 0,-1-1 0,1 0 0,-1 1 0,1-1 0,-1 0 0,1 1 0,0-1 0,-1 1 0,0 6-3523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0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2560,'0'-1'99,"0"1"-37,0-1-1,0 0 1,0 1 0,0-1-1,0 0 1,1 1 0,-1-1-1,0 0 1,0 1-1,0-1 1,1 1 0,-1-1-1,0 1 1,0-1-1,1 0 1,0 0 0,-1 0-61,1 1 1,-1-1-1,1 0 1,-1 0-1,1 1 1,0-1 0,-1 0-1,1 1 1,0-1-1,-1 0 1,1 1-1,0-1 1,0 1 0,0 0-1,-1-1 1,1 1-1,0 0 1,0-1-1,0 1 1,0 0-1,0 0 1,1 0 0,6-4 90,-5 2 733,0-1 1,1 1 0,-1-1 0,0 1 0,1 0 0,0 0 0,-1 1 0,1-1 0,7-1 0,37-6-507,-21 5 153,-7 0-383,135-21 814,-109 23-874,-37 2 125,1 0 0,0 0 0,14-3 0,-10-3 94,-1 1-3402,-14 12 562,-3-2 256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09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1824,'1'-1'58,"-1"0"1,1-1 0,-1 1-1,1 0 1,0 0-1,-1 1 1,1-1-1,0 0 1,0 0-1,-1 0 1,1 0-1,0 0 1,0 1-1,0-1 1,0 0-1,0 1 1,0-1 0,0 1-1,0-1 1,0 1-1,1 0 1,-1-1-1,1 1 1,0-1 262,0 1 0,0-1 0,0 0 1,0 0-1,0 0 0,-1 0 0,1 0 1,0-1-1,-1 1 0,3-2 0,-3 1-76,0 1 0,0 0 0,1 0 0,-1 0 0,1 0 0,-1 0 0,0 0 0,1 0 0,0 0 0,-1 0-1,1 1 1,-1-1 0,1 1 0,0-1 0,2 0 0,33-2-100,-15 2 335,5-3-66,9-1 240,48-2 1,-16 3-122,-52 3-162,31-5-1,-32 3-812,33-2-1,-50 7-201,-1-1 0,1 1 0,0 0 0,0-1 0,0 1-1,0 0 1,-3 4 0,3-4 133,-7 9-1131,0 5-1590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10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1824,'-1'1'93,"0"1"0,1-1 0,-1 0 0,1 0 0,-1 0 0,1 1 1,0-1-1,-1 0 0,1 1 0,0 0 0,0-1 419,0-1-107,0 0 91,0 0-112,1 1 155,10 3-6,-6-2-367,0-1-1,0 1 0,0-1 1,0 1-1,0-2 0,5 2 0,15 2 593,-25-3-714,1-1 1,0 0-1,0 0 1,0 0-1,-1 1 1,1-1 0,0 0-1,0 1 1,-1-1-1,1 1 1,0-1-1,-1 1 1,2 0-1,7 5 309,68 19 100,-54-18-375,9 2 505,-27-7-535,1-1-1,0 1 0,-1-1 0,1-1 0,0 1 0,11-1 0,5 0 71,15 3 249,0-1-1,49-5 0,-6 0 87,-50 3-424,44-6 1,-35 1-24,43-9 436,-41 6-400,-18 4-34,22-7 1,-17 3 216,29-6 0,-47 12-163,1 1 0,0 0 1,-1 1-1,1 0 0,0 0 0,11 3 0,18 4-186,148 21-461,-105-20-1442,-55-5-442,47 11 0,-54-10 1413,9 2-1339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65 2240,'3'-7'1772,"-7"8"2476,-4 5-595,4-2-4772,-2 4 1648,0 1-1,-9 16 0,-1 3 207,-36 63 71,41-75-747,1 1 0,1 0 0,-13 29 0,20-39-43,-1 1 1,1-1-1,0 1 0,1-1 0,0 1 1,0 0-1,0-1 0,1 1 0,0 0 1,1 0-1,0-1 0,1 9 1,2-5 77,1 0 0,0-1 0,0 1 0,1-1 0,1 0 0,-1-1 0,13 14 0,-15-18-83,0-1 1,1 1-1,-1-1 1,1 0 0,0-1-1,0 1 1,0-1-1,0 0 1,1 0-1,-1 0 1,1-1 0,0 0-1,0 0 1,-1-1-1,1 1 1,0-1 0,1-1-1,-1 1 1,0-1-1,0 0 1,0 0 0,8-2-1,25-8 71,-1-3 0,49-21 0,55-35 312,-131 63-375,-1-1 0,19-14 0,-25 18-28,0-1-1,0 0 1,0 0 0,0-1 0,-1 1-1,0-1 1,0 0 0,4-7 0,-6 9 14,0 0 1,-1 0-1,1-1 1,-1 1-1,0 0 1,1 0-1,-1 0 1,-1 0-1,1-1 1,0 1 0,-1 0-1,0 0 1,1 0-1,-1 0 1,0 0-1,-1 0 1,-1-4-1,-3-3-34,0 0 0,0 1 0,-12-14 1,-107-104 43,64 67-116,41 42 205,-24-17 0,41 32-137,0 1 0,0 0 0,0 0-1,0 0 1,0 1 0,-1-1 0,1 1-1,-1 0 1,1 0 0,-1 0 0,1 0 0,-1 1-1,1-1 1,-1 1 0,0 0 0,1 0-1,-1 0 1,0 1 0,1-1 0,-1 1 0,1 0-1,-1 0 1,-5 2 0,3 1-413,-1-1-1,1 1 1,0 1 0,0-1-1,1 1 1,-1 0 0,1 0 0,0 0-1,0 1 1,-6 10 0,-1 3-2280,-18 19 1,16-23 48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3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1728,'-3'1'667,"3"-1"-652,1 0-1,-1 0 0,0 0 0,0 0 0,0 0 0,0 0 0,0 0 0,0 0 0,0 0 0,1 0 0,-1 0 0,0 0 0,0 0 0,0-1 0,0 1 0,0 0 0,0 0 0,0 0 0,0 0 0,0 0 0,0 0 0,0-1 0,1 1 0,-1 0 0,0 0 0,0 0 0,0 0 0,0 0 0,0 0 0,0-1 0,0 1 0,0 0 0,0 0 0,0 0 0,0 0 0,0 0 0,-1 0 0,1-1 0,0 1 0,0 0 0,0 0 0,0 0 0,0 0 0,0 0 0,0 0 0,0-1 0,0 1 0,0 0 0,0 0 0,0 0 0,-1 0 0,1 0 0,0 0 0,0 0 0,0 0 0,0 0 0,0 0 0,0 0 0,-1 0 0,1-1 0,0 1 0,0 0 0,0 0 0,0 0 0,0 0 0,0 0 0,-1 0 0,1 0 0,0 0 0,-1 0 477,1 0 85,0 0-208,0 0-64,0 0-102,0 7 1910,10 21-1744,-8-22-298,0-1 0,0 1 0,-1-1 0,1 1 0,-1 0-1,0-1 1,-1 1 0,1 0 0,-2 8 0,3 16 239,2 2-53,-1 42 0,4 28 269,1 1-42,-6-68-288,1 1 0,10 43 1,-7-46-153,-5-30-173,-1 0 0,0-1 0,0 1 0,-1 0 0,1-1 0,0 1-1,-1 0 1,0-1 0,-1 5 0,1-4-83,0-1-1,1 1 1,-1 0 0,0-1-1,1 1 1,0 5 0,0-8-1387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8 134 2560,'-7'-4'1344,"7"4"-1312,0 0 1,0-1-1,0 1 0,0 0 1,0-1-1,0 1 1,0 0-1,0-1 0,0 1 1,0 0-1,0-1 0,0 1 1,1 0-1,-1-1 1,0 1-1,0 0 0,0 0 1,0-1-1,1 1 0,-1 0 1,0 0-1,0-1 1,0 1-1,1 0 0,-1 0 1,1-1-1,2-3 257,6-29 1918,-6 19-1547,-3 13-623,0 0 0,0 0 0,0 0 1,0 0-1,0 0 0,1 0 0,-1 1 0,0-1 1,1 0-1,-1 0 0,0 0 0,1 0 1,-1 0-1,1 1 0,0-1 0,-1 0 0,1 1 1,-1-1-1,1 0 0,0 1 0,0-1 0,-1 1 1,1-1-1,0 1 0,0-1 0,0 1 1,1-1-1,34-18 872,-30 14-824,1 2-1,-1-1 1,1 1 0,-1 0-1,1 0 1,0 1 0,0 0-1,0 0 1,1 1 0,-1 0-1,7 0 1,-4 1-59,-1 1-1,0 1 1,0 0-1,0 0 1,-1 1 0,1 0-1,0 0 1,-1 1-1,0 0 1,0 1 0,0 0-1,0 0 1,-1 1-1,0-1 1,0 2 0,0-1-1,-1 1 1,0 0-1,-1 0 1,1 1 0,-1-1-1,-1 1 1,1 0-1,3 10 1,-7-13 6,0 0 0,0 0 0,0-1 0,-1 1 0,0 0 0,0 0 0,0 0 0,0 0 0,-1 0 0,0 0 0,0-1 0,0 1 0,0 0 0,-1-1 0,0 1 0,0-1 0,0 1 0,0-1 0,-1 0 0,-3 5 0,-7 7 66,-1-1 0,0 0-1,-24 19 1,20-18 18,-46 37 390,61-50-472,0-1 0,0-1 0,-1 1-1,1 0 1,0-1 0,-1 0 0,0 0-1,1 0 1,-1 0 0,0 0 0,1-1 0,-1 0-1,0 1 1,-4-2 0,-4 0-218,1-1 0,0 0 0,-13-4 0,23 6 103,0-1 0,1 1 0,-1 0 0,0 0 1,1-1-1,-1 1 0,1-1 0,-1 1 0,0 0 0,1-1 0,-1 1 0,1-1 1,-1 1-1,1-1 0,-1 1 0,1-1 0,0 1 0,-1-1 0,1 0 0,0 1 1,-1-2-1,-5-6-3196,6 8 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5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2720,'0'0'891,"9"-4"1290,-9 3-1949,1 1 0,-1 0 0,1 0 0,0 0 0,-1 0 1,1-1-1,-1 1 0,1 0 0,-1-1 0,1 1 0,-1 0 0,1-1 1,-1 1-1,1 0 0,-1-1 0,1 1 0,-1-1 0,0 1 0,1-1 0,-1 1 1,0-1-1,1 0 0,-1 0-162,1 0 0,-1 1 0,0-1 0,1 0 0,-1 1 0,1-1 0,0 0 0,-1 1 0,1-1 0,-1 1-1,1-1 1,0 1 0,-1-1 0,1 1 0,1-1 0,5-1-1,1 0-12,1-1-1,0 2 1,0-1 0,9 0-1,-7 2 56,1-2 1,-1 1-1,21-7 0,-22 5 13,1 1 0,0-1 0,21 0 1,26-2 300,-53 5-424,-1 0 0,1-1-1,-1 0 1,0 0 0,6-2 0,14-2 142,-22 5-149,-2 0-182,0 0-85,0 2-177,0 1 0,-1-1 0,1 0 0,-1 1 0,1-1 0,-1 0 0,0 0 0,1 1 0,-1-1 0,-2 2 1,-2 8-1974,0-2-655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6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14 186 1984,'0'-1'15,"0"1"0,-1 0 0,1 0 0,0 0 1,0 0-1,0 0 0,0 0 0,0 0 0,0 0 0,0 0 0,0 0 0,0-1 1,0 1-1,0 0 0,0 0 0,0 0 0,-1 0 0,1 0 0,0 0 0,0-1 1,0 1-1,0 0 0,0 0 0,0 0 0,0 0 0,0 0 0,0 0 0,0 0 1,0-1-1,1 1 0,-1 0 0,0 0 0,0 0 0,0 0 0,0 0 0,0 0 1,0 0-1,0-1 0,0 1 0,0 0 0,0 0 0,0 0 0,0 0 0,0 0 1,1 0-1,-1 0 0,0 0 0,0 0 0,0 0 0,0 0 0,0 0 0,0-1 1,0 1-1,1 0 0,-1 0 0,0 0 0,2 0 213,-4 1 138,1-1-318,1 0-1,0 0 1,0 0 0,0 0-1,0 0 1,-1 0 0,1 0-1,0 0 1,0-1 0,0 1-1,0 0 1,0 0 0,-1 0-1,1 0 1,0 0 0,0 0 0,0 0-1,0 0 1,0 0 0,-1-1-1,1 1 1,0 0 0,0 0-1,0 0 1,0 0 0,0 0-1,0-1 1,0 1 0,0 0-1,0 0 1,0 0 0,0 0-1,0 0 1,0-1 0,0 1 8,0 0 0,-1-1 0,1 1 0,0 0 1,0 0-1,0 0 0,0-1 0,0 1 0,0 0 0,0 0 1,0 0-1,0 0 0,-1-1 0,1 1 0,0 0 0,0 0 0,0 0 1,0 0-1,-1 0 0,1-1 0,0 1 0,0 0 0,0 0 1,0 0-1,-1 0 0,1 0 0,0 0 0,0 0 0,0 0 1,-1 0-1,1 0 0,0 0 0,0 0 0,-1 0 0,1 0 0,-5-1 1792,6-1-900,11-3-559,2-2-11,100-55 1167,-64 36-1175,-23 13-250,0 1 1,2 1-1,-1 2 1,50-11-1,-74 20-120,23-4-220,-25 4 142,-1 0 1,0 0-1,0 0 1,0 0-1,0 0 1,1 0-1,-1 1 1,0-1-1,0 0 1,0 1-1,0-1 1,0 1-1,0-1 1,0 1-1,0-1 1,0 1-1,0 0 1,0-1-1,1 3 1,-1-3-4,-1 1 0,0-1 0,0 1 0,0-1 1,0 1-1,1-1 0,-1 1 0,0-1 0,0 1 1,0 0-1,0-1 0,0 1 0,0-1 1,-1 1-1,1-1 0,0 1 0,0-1 0,0 1 1,0-1-1,-1 1 0,1-1 0,0 1 0,0-1 1,-1 1-1,1 0 0,-11 11-1685,-1-1-911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7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 2912,'0'-4'483,"0"2"166,3 1-346,-3 0-330,10 0-5,-5 0 118,-4 1 1751,-3 1-880,1 0-579,-8 11 540,8-10-823,-1 0 1,1 0 0,0 0-1,0 0 1,0 0-1,0 0 1,0 0 0,0 1-1,1-1 1,-1 0-1,1 1 1,-1 3 0,1 1 14,0 0 1,0 1-1,1 7 1,3 30 171,-3 67 0,-2-55-51,-1 34 474,-1 1-4994,7-94 1030,-3-3 1046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8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13 2816,'0'-1'27,"-1"1"0,1 0 0,0 0-1,0 0 1,0 0 0,0 0 0,-1 0 0,1-1 0,0 1 0,0 0-1,0 0 1,0 0 0,-1 0 0,1 0 0,0 0 0,0 0 0,0 0-1,-1 0 1,1 0 0,0 0 0,0 0 0,0 0 0,-1 0 0,1 0 0,0 0-1,0 0 1,0 0 0,-1 0 0,1 0 0,0 0 0,0 0 0,0 0-1,-1 0 1,1 1 0,0-1 0,0 0 0,0 0 0,0 0 0,-1 0-1,1 0 1,0 1 0,0-1 0,-5 4 455,5-4-396,-1-2 1209,-1-3 4968,-4 8-6648,-3 7 665,1 0 0,0 1 0,1 0 0,1 0 0,-10 21 0,-12 22 130,23-46-361,0 0-1,1 1 0,0-1 1,1 1-1,-1 0 0,-2 14 1,5-18-34,1 0 0,-1 0 0,1 0 0,0 1 0,0-1 0,0 0 0,1 0 0,0 1 0,0-1 0,0 0 0,1 0 0,0 0 0,2 5 1,2 2-4,1-1 1,12 17-1,-16-24-8,0 0 1,1 0-1,-1-1 0,1 1 1,-1-1-1,1 0 1,0 0-1,0-1 0,1 1 1,4 1-1,-6-3-5,1 0 1,0 0-1,-1 0 1,1-1-1,0 0 1,0 0-1,-1 0 1,1 0-1,0 0 1,0-1-1,-1 1 1,1-1-1,-1 0 1,6-3-1,0 1 6,-1-1 0,1-1 0,-1 0-1,12-9 1,-17 12 1,-1-1 1,1 0 0,0 0-1,-1 0 1,0 0-1,2-4 1,8-10-16,-3 7 41,-1 0 0,0-1 0,0 0 0,-1 0 0,9-21 0,-14 25-25,0 1-1,0-1 1,1-8-1,2-10 6,-3 18-3,-1 0 0,0 1 0,0-1 0,-1 0 0,0 0 0,0 0 0,0 0 0,-1 0 0,-3-11 0,2 13 20,0 1 0,-1 0-1,0 1 1,0-1 0,0 0-1,-4-3 1,4 3 5,-36-39 211,37 41-240,1 1 0,0 0 0,0 0 0,-1 0 0,1 0-1,-1 1 1,1-1 0,-1 0 0,1 0 0,-1 1 0,1-1 0,-1 1-1,0 0 1,1-1 0,-1 1 0,1 0 0,-1 0 0,0 0 0,-3 0 0,2 1-49,-1-1 0,1 1 0,-1 0 0,1-1 0,-1 2 0,1-1 0,0 0 0,-5 3 0,-11 3-422,15-6-62,0 0 0,1 1 0,-1-1 0,0 1 0,-6 4 0,9-6 347,0 1 1,1 0-1,-1-1 1,0 1-1,1 0 1,-1 0-1,1-1 1,-1 1-1,0 0 0,1 0 1,0 0-1,-1 0 1,1 0-1,0 0 1,-1 0-1,1-1 0,0 1 1,0 0-1,0 0 1,0 0-1,0 0 1,0 0-1,0 0 1,0 0-1,0 0 0,0 0 1,1 0-1,-1 0 1,1 2-1,7 12-3008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19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76 3552,'-2'-1'120,"0"-1"0,1 1 0,-1 0 0,1-1 0,-1 1 0,1-1 0,0 0 0,0 1 0,-1-1 0,1 0 0,0 0 0,1 0 0,-2-3 0,0-11 3117,-3-3 240,5 18-3431,0 1-1,0-1 0,1 0 0,-1 1 1,0-1-1,0 0 0,0 1 0,0-1 1,1 1-1,-1-1 0,0 1 0,1-1 1,-1 1-1,0-1 0,1 1 0,-1-1 1,1 1-1,-1-1 0,0 1 0,1-1 1,0 1-1,-1 0 0,1-1 0,-1 1 1,1 0-1,-1-1 0,1 1 0,-1 0 1,1 0-1,0 0 0,-1 0 0,1-1 1,0 1-1,-1 0 0,1 0 0,-1 0 1,1 0-1,0 0 0,-1 1 0,1-1 1,0 0-1,-1 0 0,1 0 0,-1 0 1,1 1-1,0-1 0,-1 0 0,1 1 1,-1-1-1,1 0 0,-1 1 0,1-1 1,-1 1-1,1-1 0,-1 0 0,0 1 1,1-1-1,-1 1 0,0 0 1,1-1-1,-1 1 0,0-1 0,0 1 1,1-1-1,-1 1 0,0 0 0,0 0 1,3 8 59,0 0 1,-1 0 0,-1 0-1,1 0 1,-2 0 0,1 0-1,-1 1 1,0-1 0,-1 0-1,0 0 1,-1 0-1,0 0 1,0 0 0,-6 14-1,6-17-236,-1 0 0,0-1-1,0 1 1,-1 0-1,1-1 1,-1 0-1,0 0 1,-1 0 0,1-1-1,-1 1 1,0-1-1,0 0 1,0 0-1,-1-1 1,1 1 0,-1-1-1,0-1 1,0 1-1,0-1 1,0 0-1,-9 2 1,7-3-411,0 0 0,0-1 0,0 1 0,0-1 0,0-1 0,0 0 0,0 0 0,0 0 0,0-1-1,-9-3 1,-10-9-3596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20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40 842 1312,'-6'1'446,"5"-1"-36,-1-5-162,-14-7 3277,14 11-3359,1-1 1,-1 0-1,1 0 0,0 1 1,0-1-1,0 0 0,0 0 1,0 0-1,0 0 0,0 0 1,1 0-1,-1-1 0,1 1 1,0 0-1,-1 0 0,1-3 1,2-38 570,-1 37-702,5-54 393,3 1 1,23-85-1,5 43 150,-23 68-468,-5 12 19,1 1 0,1 0-1,20-29 1,47-50-293,-74 94 133,15-17 216,1 0 0,40-33 0,-56 51-130,1 0 1,1 0-1,-1 1 0,0-1 1,1 1-1,0 1 0,11-5 1,-15 7-61,0 0 0,-1 0 0,1 0 1,-1 0-1,1 1 0,-1-1 0,1 0 1,-1 1-1,0-1 0,1 1 0,-1 0 0,1-1 1,-1 1-1,0 0 0,0 0 0,1 0 1,-1 0-1,0 0 0,0 0 0,0 0 1,0 0-1,1 2 0,2 3 37,1 0-1,-2 0 1,5 8-1,-8-12-21,6 9 18,-1 1-1,0 0 0,-1 0 1,4 18-1,-7-23-7,0 0 0,0 0 0,-1 0 0,0 0 0,0 0 0,-1 0 0,0 0 0,0 0 1,0 0-1,-4 7 0,5-11-8,-1 0 0,-1 0 0,1 0 0,0 0 1,-1 0-1,1 0 0,-1-1 0,0 1 0,0-1 0,0 1 1,-1-1-1,1 1 0,0-1 0,-1 0 0,0 0 1,1 0-1,-1-1 0,0 1 0,0-1 0,0 1 1,0-1-1,0 0 0,0 0 0,0 0 0,0-1 1,-1 1-1,-3 0 0,-19 1 105,-1-1 1,-49-4-1,-60-7-593,44 9-2760,91 1 3279,-17 1-1754,17-1 1580,1 0-1,-1 0 1,1 0-1,-1 0 1,1 0-1,-1 0 1,1 0-1,-1 1 1,1-1-1,-1 0 1,1 0-1,-1 0 1,1 1-1,-1-1 1,1 0 0,-1 1-1,1-1 1,-1 0-1,1 1 1,-1-1-1,1 0 1,0 1-1,-1-1 1,1 1-1,0-1 1,0 1-1,-1 0 1,7 9-2573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22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28 205 832,'0'0'23,"0"0"1,1 0-1,-1 0 1,0 0-1,0 0 1,0 0-1,0-1 1,0 1-1,0 0 1,0 0-1,0 0 1,0 0-1,0 0 1,0 0-1,0 0 1,0 0-1,0 0 1,0 0-1,0-1 1,0 1-1,0 0 1,0 0-1,0 0 1,0 0-1,0 0 1,0 0-1,0 0 1,0 0-1,0-1 1,0 1-1,0 0 1,0 0-1,0 0 1,0 0-1,0 0 1,0 0-1,0 0 1,0 0-1,0 0 1,0 0-1,0 0 1,0-1-1,0 1 1,-1 0-1,1 0 1,0 0-1,0 0 1,0 0-1,0 0 1,0 0-1,0 0 1,0 0-1,0 0 1,0 0-1,-1 0 1,1 0-1,0 0 1,0 0-1,0 0 1,0 0-1,0 0 1,0 0-1,9-4 3419,44 3-2183,-47 2-1167,1-2 0,0 1 1,-1-1-1,1 0 0,0 0 0,-1-1 0,8-2 0,11-3 142,-17 5-208,0 0 0,-1-1 0,1 0 0,0 0 0,-1 0 1,0-1-1,0 0 0,0-1 0,12-10 0,-18 14-21,-1 0-1,1 0 0,0 0 1,0-1-1,-1 1 1,1 0-1,-1 0 1,1-1-1,-1 1 0,0 0 1,1-1-1,-1 1 1,0 0-1,0-1 1,0 1-1,0-1 0,0 0 1,-6-25 38,6 27-43,-2-6-31,-1-1 0,1 1 0,-1 0 0,0 0 0,0 1 0,0-1 0,-1 1 0,0-1 0,-5-4 0,7 8 39,-1 0 1,1 0 0,-1 0 0,1 0-1,-1 0 1,0 1 0,0-1 0,1 1 0,-1 0-1,0 0 1,0 0 0,-1 0 0,1 1-1,0-1 1,0 1 0,0 0 0,0-1-1,0 2 1,-1-1 0,1 0 0,-5 1-1,-2 2 78,0 0 0,0 1 0,0 0-1,1 1 1,-1 0 0,1 0-1,0 1 1,0 0 0,1 0 0,0 1-1,0 0 1,0 1 0,-10 15-1,15-18-59,0 0-1,1 0 1,-1 1-1,1-1 0,1 1 1,-1 0-1,1 0 0,0-1 1,0 1-1,1 0 1,0 0-1,0 0 0,0 0 1,1 0-1,0 0 1,0 0-1,0-1 0,1 1 1,0 0-1,0-1 0,0 1 1,1-1-1,-1 0 1,8 10-1,-7-10-6,0-1 1,1 1-1,-1-1 0,1 0 1,0 0-1,0 0 0,0 0 1,0 0-1,1-1 0,0 0 1,0 0-1,0 0 0,0-1 1,0 0-1,10 3 0,-8-3 25,0 0 0,0-1-1,0 0 1,0 0 0,0-1-1,0 0 1,0 0-1,1-1 1,-1 0 0,0 0-1,0-1 1,0 0 0,-1 0-1,1 0 1,0-1 0,-1 0-1,1 0 1,-1-1-1,0 0 1,0 0 0,9-9-1,-2-1-115,0 0 0,-1-1 0,11-17 0,-12 17 81,-9 14-13,-1-1 1,0 1 0,1-1-1,-1 1 1,0-1 0,0 0 0,0 1-1,0-1 1,0 0 0,0 0-1,-1 0 1,1 0 0,-1 1-1,1-1 1,-1 0 0,1-3-1,-1 5 18,0-1-1,0 1 1,0 0-1,0-1 1,0 1-1,0 0 0,0 0 1,0-1-1,0 1 1,0 0-1,0 0 1,1-1-1,-1 1 1,0 0-1,0 0 0,0 0 1,1-1-1,-1 1 1,0 0-1,0 0 1,0 0-1,1-1 1,-1 1-1,0 0 0,0 0 1,1 0-1,-1 0 1,0 0-1,1 0 1,-1 0-1,0 0 0,0 0 1,1 0-1,-1 0 1,0 0-1,1 0 1,-1 0-1,0 0 1,0 0-1,1 0 0,-1 0 1,0 0-1,0 0 1,1 0-1,-1 0 1,0 0-1,0 1 1,1-1-1,-1 0 0,0 0 1,0 0-1,1 0 1,-1 1-1,0-1 1,13 9 190,-1 3-228,0 0 0,0-1 0,2 0 0,-1 0 0,1-2 0,0 0 0,1 0 0,0-2 0,1 1 0,-1-2 0,1 0 0,1-1 0,22 4 0,-37-9 541,4 1-3236,-9 2-780,-1-2 902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11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39 896,'-2'-2'125,"1"1"-147,0 0 0,-1 0 0,1 0 0,0-1 0,0 1 0,0 0 0,0-1 0,0 1 0,0-1 0,0 1 0,0-1-1,1 1 1,-1-1 0,1 0 0,-1 1 0,1-1 0,-1-2 0,1 3 71,0 1 1,0 0-1,0-1 0,0 1 1,0-1-1,0 1 0,0 0 1,-1-1-1,1 1 0,0 0 1,0-1-1,0 1 0,-1 0 1,1-1-1,0 1 1,0 0-1,-1 0 0,1-1 1,0 1-1,-1 0 0,1 0 1,0 0-1,0-1 0,-1 1 1,1 0-1,-1 0 0,1 0 1,0 0-1,-1 0 0,1-1 1,-3 1 2375,8 0-1431,13 12-242,-4-7-148,-6-2-333,0 0 0,-1-1-1,1 0 1,13 2-1,89 3 1537,11 1-1427,-102-5-362,243 17 465,-72-4-627,-133-12 889,76-4 1,-56-1-562,-30 1-178,121 3-561,-131-1-2323,46 9 1,-68-8 1883,27 2-1,-26-6-197,28-3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2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9 2400,'-10'0'779,"7"0"-481,3 0-340,0-7-2198,-1 7 2412,1-1 1,0 1 0,-1 0-1,1 0 1,0 0 0,0 0-1,-1 0 1,1 0 0,0 0-1,-1-1 1,1 1-1,-1 0 1,1 0 0,0 0-1,-1 0 1,1 0 0,0 0-1,-1 1 1,1-1 0,0 0-1,-1 0 1,1 0 0,0 0-1,-1 0 1,1 0 0,0 1-1,0-1 1,-1 0 0,1 0-1,-9 12 1753,-6 24-2054,11-23 812,-23 64 331,17-47-2223,-1 0 0,-19 36 0,24-52-343,7-6-992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23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3552,'36'5'3850,"-17"-3"-3134,-1-1 1,1-1-1,30-4 0,17 0 206,10 2-75,-13 1-5566,-64 1 2970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2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2816,'4'-4'1269,"-1"3"-1247,0 0-1,-1 0 1,1 0-1,0 1 1,0-1 0,0 1-1,0-1 1,5 1-1,13-1 1529,0-2-425,-1 0-1,1 2 1,25 2 0,-20-1-705,33-2 0,-49 1-342,1 0 0,15 2 0,1 0-195,-14 1-449,-8-1-1157,0 0-1,-1 0 1,1 1-1,6 3 0,2 2 455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24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3232,'-1'0'146,"-1"1"0,0-1 0,0 0 1,0 1-1,1-1 0,-1 1 0,0 0 0,1 0 1,-1 0-1,0-1 0,1 1 0,-1 1 0,1-1 0,0 0 1,-2 2-1,-20 24 1333,13-14-871,1-3-129,1 1-1,0 0 1,1 0-1,0 1 0,-7 18 1,12-27-411,1 1 1,-1 0-1,1 1 1,0-1-1,0 0 1,1 0 0,-1 0-1,1 1 1,0-1-1,0 0 1,0 0-1,0 1 1,1-1 0,0 0-1,0 0 1,0 0-1,0 0 1,1 0-1,0 0 1,0 0-1,3 6 1,4 0-11,0 0 1,0-1-1,1 1 0,0-2 0,1 0 1,0 0-1,0-1 0,1 0 1,21 9-1,-14-8 87,0-1 1,1-1-1,0 0 1,0-2-1,35 4 1,-49-7-121,0-1 1,0 0 0,0 0-1,0-1 1,0 1-1,0-1 1,0-1-1,0 1 1,0-1 0,-1 0-1,1 0 1,-1-1-1,1 1 1,-1-1-1,0 0 1,0-1-1,0 0 1,0 1 0,-1-1-1,1-1 1,-1 1-1,0-1 1,-1 1-1,1-1 1,-1 0 0,0-1-1,0 1 1,4-11-1,-4 6 1,0-1 0,0 1 0,-1-1-1,-1 0 1,0 1 0,0-1 0,-1 0-1,-1 0 1,0 0 0,0 0 0,-3-11-1,2 15-10,0 0 0,0 1-1,0 0 1,-1-1-1,0 1 1,0 0 0,-1 0-1,1 1 1,-1-1-1,0 1 1,-1 0 0,1 0-1,-1 0 1,0 0-1,-1 1 1,1 0 0,-1 0-1,-10-5 1,6 4-389,0 1 0,0 0-1,-1 0 1,1 1 0,-1 1 0,1 0 0,-1 0 0,0 1 0,0 0-1,0 1 1,0 1 0,-20 2 0,8 4-2799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3:49.7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2508 286 576,'-4'1'38,"1"1"1,0 0 0,-1-1-1,1 0 1,-1 0-1,1 0 1,-1 0-1,-3 0 1,1 1 197,0 0 1,0 0-1,1 1 1,-11 5-1,-9 4 395,11-8-503,0 0 1,0-1-1,-24 1 1,-4 1 120,-32 2 597,50-6-625,1 2 0,-28 5 0,38-6-131,-1 0 1,-18 0-1,-11 0 76,43-2-163,-35 5 38,-43 1 1,-11 2 587,92-8-570,0-1 0,0 0 0,0 0 0,0 0 0,-1 0 0,7-3 0,3-1-40,67-26-35,100-55 0,-155 74 63,1 2 1,41-13 0,56-7 91,-50 15-151,66-17 67,-122 27-28,0-1-1,-1 0 1,0-2 0,0 1-1,-1-2 1,1 0 0,-2-1-1,20-17 1,-32 26 2,0 0 1,0 0-1,0 0 0,0 0 0,0 0 1,0 0-1,-1 0 0,1 0 0,0 0 1,-1 0-1,1-2 0,-1 2-11,0 1 1,0-1-1,0 1 0,0-1 0,0 0 1,0 1-1,0-1 0,0 0 0,0 1 0,-1-1 1,1 1-1,0-1 0,0 1 0,-1-1 1,1 1-1,0-1 0,-1 1 0,1-1 0,-1 1 1,1-1-1,-1 0 0,0 1-13,-1-1 0,1 0-1,0 1 1,0-1 0,0 1 0,0-1-1,-1 1 1,1-1 0,0 1 0,0 0 0,-1 0-1,1 0 1,0 0 0,0 0 0,-1 0-1,1 0 1,0 0 0,-3 1 0,1-1 2,0 1-1,0 0 1,1 0 0,-1 0 0,0 0 0,-3 2 0,-30 20-91,-4 4 147,-56 26 0,-102 27-68,156-67 178,27-9-154,2 0 0,-25 11-1,32-13-12,0 0 0,-1 0 0,0 0 0,1-1 0,-1 0 0,0-1 0,1 1 0,-10-2 0,15 2-27,-1-1 1,0 0 0,1 0-1,-1 1 1,1-1-1,-1 1 1,0-1-1,1 1 1,-1 0 0,1-1-1,-1 1 1,1 0-1,0 0 1,-1 0 0,1 0-1,-2 2 1,0 0 223,-1-1-194,1 0 0,0 0 0,-1 0 0,1-1 0,-1 1 0,1-1 0,-6 1 0,-7 3-39,4-4 125,10-1-91,1 0 0,-1 0 0,0 0 1,0 0-1,0 1 0,0-1 0,-3 2 0,1-1-1,1 0-1,-1-1 0,0 1 0,0-1 0,0 0 0,-4 0 0,4 0-33,1-2-33,7-2-12,14-8-24,-5 3 164,19-13-2,-16 13-79,-2-2 0,18-15 0,-27 21 15,1 0 0,0 1-1,0 0 1,1 0 0,10-5-1,-17 9 6,0 0 3,1 0-1,-1 0 0,0 0 1,1-1-1,-1 1 0,0 0 0,0 0 1,1 0-1,-1-1 0,0 1 1,0 0-1,1 0 0,-1-1 1,0 1-1,0 0 0,0-1 0,0 1 1,1 0-1,-1 0 0,0-1 1,0 1-1,0-1 0,2-3 62,9 3-122,-8-2-135,-5 5 156,2-1 76,-3-1-7,2 0-38,0 0 0,0 0 0,0 0 0,-1 0 0,1 0 0,0 0 0,0 0 0,0 0 0,-1-1 0,1 1 0,0 0 0,0-1 0,0 1 0,-2-2 0,3 2-2,-1-1 0,1 1 1,-1 0-1,1 0 1,-1-1-1,1 1 0,-1 0 1,1 0-1,-1 0 0,1-1 1,-1 1-1,1 0 0,-1 0 1,1 0-1,-1 0 1,0 0-1,1 0 0,-1 0 1,1 1-1,-1-1 0,1 0 1,-1 0-1,1 0 0,-1 0 1,1 1-1,-2-1 1,-9 8-138,4-2 168,0 0 0,0 0 0,0-1 0,0 0 0,-1 0 0,-10 4-1,6-4-1,0 0-1,0 1 0,-14 9 0,14-7-36,-1-1 0,-16 6 0,-11 1 54,0-1 0,-74 13-1,66-16-32,30-5 6,1-2-1,-21 2 0,14-3-28,1 1 1,-1 1-1,1 2 0,-32 10 0,45-12 13,0 1 0,1 0 0,-10 8 0,-11 5 95,0-1-206,20-11 164,1 0-1,-1-1 0,-1 0 0,-19 6 1,-66 8-73,41-7-59,-23 7 168,-16 11-50,85-29 40,0 0 0,0 0 0,0-1 0,-15-1 0,-2 0 71,11 1-178,9 1 42,0-1 0,0 0 0,0 0 0,0-1 0,0 0 0,-8-2 0,9 2-27,1 0 0,0 1 0,0 0 0,-1 0 0,1 0 0,0 0 0,-1 0 0,1 1 0,0 0 0,0 0 0,0 0 0,-1 0 0,1 1 0,1 0 0,-7 3 0,-7 8 38,0 0 1,0 2 0,-26 30-1,42-43-5,-17 17-83,9-8 84,-1 0 0,0-1 1,0 0-1,-19 12 1,27-21-15,0 0-1,0 0 1,0 0 0,0-1 0,0 1 0,0-1-1,0 0 1,0 0 0,0 0 0,-1 0 0,1 0-1,0 0 1,0 0 0,0-1 0,0 1 0,0-1-1,0 1 1,-3-2 0,-18-3 32,5 3-119,14 2 86,1-1-1,0 1 1,0-1-1,-1 1 1,1 0-1,0 0 1,0 1-1,-1-1 1,1 1 0,-6 1-1,-25 9 80,29-11-119,0 1 0,0 0 1,1 1-1,-1-1 1,1 1-1,-1 0 0,1 0 1,0 0-1,0 1 0,-8 5 1,-27 27 184,18-15-243,16-16 33,0 1 1,0-1 0,-6 9-1,-15 19 55,17-22-49,0 1 0,-12 19 0,0-3 279,-9 12-165,29-37-12,-1 0-1,0 0 1,0 0-1,0 0 1,0 0 0,0 0-1,0 0 1,0 0-1,-1-1 1,1 1-1,-1-1 1,1 0 0,-1 0-1,-2 1 1,3-1-50,1-1-1,0 1 1,-1 0 0,1 0 0,0-1 0,-1 1 0,1 0-1,0 0 1,0 0 0,0 0 0,0 0 0,0 0-1,0 1 1,0-1 0,1 0 0,-1 0 0,0 1 0,0 2-1,-12 13 209,4-10-64,6-6-16,6-5 163,19-21-228,1 2-1,29-23 0,56-34-35,-89 66-23,158-119-65,-61 37-53,-113 94 119,0 0 0,-1-1 0,1 1 0,-1-1 0,0 1 0,0-1 0,0 0 0,0 0 0,0 0 0,-1 0 0,1 0 0,-1 0 0,0 0 0,0 0 0,1-6 0,-2 9-5,0 0-1,0 0 1,-1 0 0,1 0 0,0 0 0,0 0 0,0 0 0,0-1-1,0 1 1,0 0 0,0 0 0,-1 0 0,1 0 0,0 0 0,0 0 0,0 0-1,0 0 1,0 0 0,0 0 0,-1 0 0,1 0 0,0 0 0,0 0-1,0 1 1,0-1 0,0 0 0,0 0 0,-1 0 0,1 0 0,0 0-1,0 0 1,0 0 0,0 0 0,0 0 0,0 0 0,0 0 0,0 1 0,-1-1-1,1 0 1,0 0 0,0 0 0,0 0 0,0 0 0,0 0 0,0 0-1,0 1 1,0-1 0,-5 5-129,-9 10 147,0-1 1,0-1-1,-24 17 0,11-9-23,25-20 3,-189 143-294,136-103 379,-54 52-1,36-29 184,65-57-302,1 1 0,0 0 0,-8 10 0,4-4 136,8-2-203,3-11 108,0 0 1,0-1-1,0 1 1,0 0-1,0-1 1,0 1-1,0 0 1,0-1-1,0 1 1,-1 0 0,1-1-1,0 1 1,0-1-1,-1 1 1,1 0-1,0-1 1,-1 1-1,1-1 1,-1 1-1,1-1 1,0 1-1,-2 0 1,15 21 168,9 16-331,-21-36 166,0-1 1,0 1 0,0-1-1,-1 1 1,1 0 0,-1 0-1,1-1 1,-1 1-1,1 2 1,0 1-4,7 33 72,-4 4 15,-2-29-97,-1 0 1,0 0-1,-3 23 0,1-3 114,1-29-85,1-3-25,-1 0-1,0 0 1,0 0 0,0 0 0,0-1 0,0 1-1,0 0 1,0 0 0,0 0 0,-1 0 0,1-1-1,0 1 1,0 0 0,-1 0 0,1 0 0,0-1-1,-1 1 1,1 0 0,-2 1 0,2-2 10,0 0 0,0 0 0,0 0 0,-1 1 0,1-1 0,0 0 0,0 0-1,0 0 1,0 0 0,0 1 0,0-1 0,0 0 0,0 0 0,0 1 0,-1-1 0,1 0 0,0 0 0,0 1 0,0-1 0,0 0 0,0 0 0,0 0 0,0 1 0,1-1 0,-1 0 0,0 0 0,0 1 0,0-1 0,0 0 0,0 0 0,0 0 0,0 1 0,0-1 0,1 0 0,-1 0 0,0 0 0,0 0 0,0 1 0,0-1 0,1 0 0,-1 0 0,0 0 0,0 0 0,1 1 0,1-1 349,-6-5-226,-1-2-111,0 1 0,0-1 0,1 0 0,0 0 0,1-1 0,-5-11 0,2-2-15,5 16-39,0 0-1,-1 0 1,1 1 0,-1-1-1,-3-4 1,4 6 9,0 1 1,1 0-1,-1-1 1,0 1-1,1-1 0,-1 1 1,1 0-1,0-1 1,0-4-1,-3-17 250,1 19-248,2 4 8,0 0-1,0 0 0,0 1 0,0-1 1,0 0-1,-1 0 0,1 1 0,0-1 0,-1 0 1,1 0-1,0 1 0,-1-1 0,1 0 1,-1 1-1,1-1 0,-1 0 0,0 0 1,1 1 4,0 1 0,1-1 1,-1 0-1,0 0 1,1 1-1,-1-1 0,0 0 1,0 1-1,0-1 0,1 0 1,-1 1-1,0-1 0,0 1 1,0-1-1,0 0 1,0 1-1,1-1 0,-1 1 1,0-1-1,0 0 0,0 1 1,0-1-1,0 1 1,0-1-1,0 15 118,0-13-135,-1 10 7,2-1 0,-1 0-1,1 0 1,5 19-1,1-5-133,-5-17 158,0 0 0,0-1 0,1 1 0,0-1 0,0 1 0,1-1 0,0 0 0,9 13 0,10 7-13,-23-26 18,1 0 1,0 0-1,-1 0 0,1 0 1,0 0-1,0 0 0,-1 0 1,1 0-1,0 0 0,0 0 1,0 0-1,0-1 0,0 1 1,0 0-1,3 0 0,0 2 15,-2-2-27,-1 1 0,0-1 0,1 0 0,0 0 1,-1 0-1,1 0 0,0 0 0,-1-1 0,1 1 0,0 0 1,0-1-1,0 1 0,0-1 0,-1 0 0,3 0 0,29-2 78,-21 0-111,-5 0 59,1 0-1,-1-1 1,0 0-1,0 0 1,0-1-1,0 1 1,6-6-1,6-3-88,-2 3 93,-2 0-1,1-1 1,-1-1-1,21-20 1,136-143 103,-119 123-176,11-10-198,-52 48 256,0 2 0,2 0-1,-1 0 1,1 1-1,1 1 1,22-11-1,-10 8-132,0 1-1,57-15 0,80-21 236,-140 40-176,8-5-32,0-1 0,-1-2 0,-1-1 0,56-39 0,-81 50-244,-9 4 84,-8 3 74,-49 18-88,-23 6 380,64-21-131,-159 42-64,146-36 68,1 1 1,0 2 0,-40 23 0,-54 48 32,122-81-9,0-1 1,1 1-1,-1 0 0,1 1 1,-1-1-1,1 1 1,-2 5-1,2-5-11,-1 0-1,1 1 1,-1-1 0,-8 8-1,-5 2 247,1 1-156,0-2 1,-26 17 0,-32 15 67,-151 69 1,218-112-127,1-1-1,0 0 1,0 0-1,-1-1 1,1 1-1,-1-1 1,-7 0 0,10-1-5,1-1 0,-1 1 0,1 0 0,-1-1 1,1 0-1,0 0 0,0 0 0,-1 0 1,1-1-1,0 1 0,0-1 0,0 0 0,0 0 1,0 0-1,-3-3 0,1 0-28,0-1-1,1 0 1,-1 1-1,1-1 1,1-1-1,-1 1 1,1-1-1,0 1 1,-4-13-1,-1-3 18,4 14 31,3 6-42,0 1 0,0-1 1,1 1-1,-1-1 0,1 1 0,-1-1 1,1 1-1,0-1 0,0 0 0,-1 1 1,1-1-1,0-1 0,0 2-262,0 1 79,1 1 165,0 0 0,-1 1 0,1-1-1,-1 0 1,1 0 0,-1 1 0,1-1 0,-1 0-1,0 1 1,0-1 0,0 0 0,0 3-1,1 5-33,-1 0-1,2-1 1,1 11-1,0-10 34,-2-1 1,1 2-1,-1 9 0,-1 26 354,0-44-293,0 0-38,0 0 1,0 0 0,0 0 0,0 0-1,0 0 1,-1 0 0,1-1 0,0 1-1,0 0 1,-1 0 0,1 0 0,-1 1-1,244-16-19,-117 5-4,33 7 146,-89 3-277,85 4 181,-123-5-2,0 2 0,58 11 1,-90-13-28,1 0 0,-1 0-1,1 0 1,0 0 0,-1 0 0,1 0 0,-1 0 0,1 1 0,-1-1 0,1 0 0,-1 0 0,1 1 0,-1-1 0,1 0 0,-1 0 0,1 1-1,-1-1 1,1 1 0,-1-1 0,1 0 0,-1 1 0,0-1 0,1 1 0,-1-1 0,0 1 0,0-1 0,1 1 0,-1 0 3,0 0 1,-1 0-1,1-1 1,0 1-1,0 0 1,-1-1 0,1 1-1,-1 0 1,1-1-1,0 1 1,-1-1-1,1 1 1,-1-1-1,1 1 1,-1-1 0,0 1-1,0 0 1,-29 16 145,18-12-133,0-1 0,-1 0 1,-13 1-1,-11 4 48,16-4 36,13-4-107,1 1-1,-1 0 1,-11 5-1,-44 19-211,5-3 261,45-18-73,0-1-1,0 0 0,-14 3 0,-15 3-26,25-5 112,-14 5-306,30-10 234,-2 1 23,3 10-76,2-8 61,0 0 0,0-1 0,0 1 0,0 0-1,0-1 1,0 0 0,1 1 0,-1-1 0,1 0 0,0 0 0,-1 0-1,1-1 1,0 1 0,5 1 0,11 9-19,-12-8 36,-1 1 0,1-1-1,0-1 1,0 1 0,0-1 0,9 2 0,-4-2-17,1 0 0,14 1 0,-13-2 16,-9-1 21,0-1 1,0 1-1,0-1 1,1 0-1,5-1 1,128-13 43,-67 9-148,-58 4 105,0 1-1,0 0 1,20 4 0,-18-2-96,14 1 241,85 12-266,-98-13 114,31 0 0,-2-6 301,-11 0-426,-13 0-33,-18 3 133,0 0 0,0 0 0,-1 0 0,1 0 0,0-1 0,-1 1 0,1-1 0,0 0-1,4-4 1,28-25 123,-5 4-142,81-50 201,-73 48-134,111-92-136,-102 76 115,188-184 76,-194 186-188,-25 27 140,0-1-1,-1 0 0,16-25 1,-30 40-49,-1-1 0,1 0 0,-1 0 1,0 0-1,0 0 0,0 0 0,0 0 0,0 0 1,0 0-1,-1-1 0,0 1 0,0 0 1,0 0-1,0-1 0,0 1 0,0 0 0,-1 0 1,0 0-1,-1-6 0,0 6-14,1 0 0,0 1 0,-1 0 0,1-1 0,-1 1 0,0 0 0,0 0 0,0 0 0,0 0 0,0 0 0,0 0 0,0 1 0,-1-1 0,1 1 0,0-1 0,-1 1 0,0 0 0,1 0 0,-1 0 0,0 0 0,1 1 0,-1-1 0,-4 0 0,-6 1-11,0 1 0,0 0 0,0 0 0,0 1 1,-13 5-1,4-3 5,-232 64-164,2 15 270,115-36-67,113-39-10,-223 64 324,228-67-294,14-4-29,0 1 1,0-1-1,0 0 1,-1 0-1,1 0 1,0-1-1,-1 0 1,1 0-1,0 0 1,0-1-1,-10-2 1,14 3-15,0 0 0,1 0 1,-1-1-1,0 1 0,1 0 1,-1 0-1,0-1 0,1 1 1,-1-1-1,1 1 1,-1-1-1,1 1 0,-1 0 1,1-1-1,-1 0 0,1 1 1,0-1-1,-1 1 0,1-1 1,0 1-1,-1-1 0,1 0 1,0 1-1,0-1 0,-1 0 1,1-1-2,0 1 0,1 0 0,-1 0-1,0 0 1,0 0 0,1 0 0,-1 0 0,1 0 0,-1 0 0,1 0 0,-1 0 0,1 0 0,-1 0 0,2-1 0,3-3-8,1-1-1,0 1 1,9-7 0,-11 9 7,12-8-20,0 2 0,1 0 0,23-9 1,8-5-20,18-13 88,80-55 0,121-80-55,12 18-7,-196 107-42,33-17 122,85-32-28,-70 31 234,-100 52-266,-23 10-14,-1-1 0,0 0 1,1 0-1,12-9 1,28-23-68,-48 35 78,1-1-1,-1 1 1,1-1 0,-1 1-1,1-1 1,-1 1-1,1-1 1,-1 1 0,1-1-1,-1 0 1,0 1 0,0-1-1,1 0 1,-1 1-1,0-1 1,0 0 0,1 1-1,-1-1 1,0 0 0,0 0-1,0 1 1,0-1-1,0 0 1,0 1 0,0-1-1,-1 0 1,1 0 0,0 1-1,0-1 1,0 0-1,-1 1 1,1-1 0,0 0-1,-1 0 1,-15-22 123,15 22-125,0 0-11,0 0 0,0-1 0,0 1 1,1-1-1,-1 1 0,1-1 0,-1 1 1,1-1-1,-1 1 0,1-1 0,0 1 1,0-1-1,0 0 0,0 1 0,0-1 1,0 1-1,0-1 0,1-1 0,-1 0-7,1 0-1,0 1 1,-1-1-1,1 1 0,0-1 1,1 1-1,-1-1 1,0 1-1,1 0 1,1-3-1,0 1 20,0 0 1,-1 0-1,1 0 1,-1-1-1,0 1 1,0-1-1,-1 1 0,1-1 1,-1 0-1,1-9 1,-2 13-3,0 0 0,0 0 0,0 1 1,-1-1-1,1 0 0,0 0 0,-1 0 1,1 0-1,-1 0 0,1 0 0,-1 0 1,1 0-1,-1 1 0,1-1 1,-1 0-1,0 0 0,0 1 0,1-1 1,-1 0-1,0 1 0,0-1 0,0 1 1,0-1-1,1 1 0,-1-1 0,0 1 1,0 0-1,0-1 0,0 1 0,0 0 1,0 0-1,-1 0 0,-4-1 4,1 0-1,0 1 1,-1 0 0,-6 1-1,-126 20-35,115-19 42,11-1-16,-1 0 0,1 0 0,-1 1 0,1 1 0,-24 8 0,-9 11-45,-16 5-16,60-26 58,0-1-1,-1 1 1,1-1 0,0 1-1,0-1 1,0 1-1,0 0 1,1-1-1,-1 1 1,0 0-1,0 0 1,0 0-1,1-1 1,-1 1 0,0 0-1,1 0 1,-1 0-1,0 0 1,1 0-1,0 0 1,-1 2-1,1-2-102,1-1 59,2 1 61,0 0 0,1 0-1,-1-1 1,0 1 0,1-1 0,-1 0 0,0 0-1,1 0 1,-1-1 0,0 1 0,5-2 0,38-12 147,-29 8-116,32-9 50,-18 6-88,-1-1-1,36-18 1,-40 15 17,2-2 29,38-14 0,-57 25-47,-79 57 10,-67 30 24,84-53-99,-52 38 0,-71 54 81,79-56-186,68-43 177,0 0-1,1 2 1,1 1 0,2 2 0,1 0 0,-29 43 0,-154 217-82,122-183 283,19-26-5,13-19-149,-88 79 0,73-74 40,65-63-93,-5 5 28,1 0-1,0 1 1,0 0 0,-11 17-1,18-24-25,-1-1 0,1 0 0,0 0-1,0 1 1,0-1 0,0 0 0,0 0-1,0 1 1,0-1 0,0 0 0,-1 0-1,1 1 1,0-1 0,0 0 0,0 1-1,0-1 1,0 0 0,1 0-1,-1 1 1,0-1 0,0 0 0,0 0-1,0 1 1,0-1 0,0 0 0,0 0-1,0 1 1,1-1 0,-1 0 0,0 0-1,0 0 1,0 1 0,1-1 0,-1 0-1,0 0 1,0 0 0,0 0 0,1 1-1,-1-1 1,0 0 0,0 0 0,1 0-1,-1 0 1,0 0 0,0 0 0,1 0-1,-1 0 1,17 1 185,4-7-146,0 0 0,-1-1 0,0-1-1,26-14 1,-29 14-37,90-50-24,50-21-48,-99 57-49,112-26 0,66 3 258,-57 11-329,29-5 422,-164 33-111,82-26 0,-111 27-79,1-1 0,-1 0 1,0-2-1,-1 0 0,0 0 1,0-1-1,0-1 0,18-18 1,-30 27-43,-1-1 1,1 0 0,-1 0 0,1 0 0,-1 1 0,0-2 0,1 1-1,-1 0 1,0 0 0,-1 0 0,1 0 0,0-1 0,0 1-1,-1 0 1,0-1 0,1 1 0,-1-1 0,0 1 0,0 0-1,0-1 1,-1 1 0,1-1 0,0 1 0,-1 0 0,0-3-1,-1 0-30,0 1 0,-1 0 1,1-1-1,-1 1 0,0 0 0,0 0 0,0 0 0,0 1 0,-1-1 0,1 1 0,-7-5 0,-2-1-23,0 1 1,-1-1-1,0 2 1,0 0-1,-1 1 1,-25-9-1,36 15 12,0 0 0,0-1 0,0 1 0,0 0 0,-1 0 0,1 1 0,0-1 1,0 1-1,0-1 0,0 1 0,0 0 0,-6 3 0,-1 1-50,-1 1-1,-10 8 1,5-3 3,-137 83 59,136-85 108,11-8-33,7-4 81,48-39-327,27-26 309,143-165 74,-151 165-225,-11 13 20,-36 35 86,2 0 1,28-20-1,-4 16-291,-22 10 294,-12 7 50,-2 0 0,1 0 0,18-15 0,-20 13-139,11-10-110,-20 18 131,1-1 0,-1 1 0,0 0 0,0-1 0,-1 1 0,1-1 0,0 1 0,0-1 0,-1 1 0,1-1 0,-1 0 0,1 1 0,-1-1 0,0-2 0,2 2-9,-1 0 0,1 0 0,0 0 0,0 0 0,0 0 0,0 0-1,0 1 1,4-3 0,5-5 13,-10 7 13,1 0 1,0 0-1,-1-1 1,1 1 0,-1 0-1,0-1 1,1 1-1,-1-1 1,-1 0-1,1 1 1,1-7 0,-2 9-9,0-1 0,0 0 0,1 0 0,-1 0 0,0 0 1,0 0-1,0 0 0,0 1 0,0-1 0,-1 0 0,1 0 0,0 0 1,0 0-1,0 0 0,-1 1 0,1-1 0,0 0 0,-1 0 0,1 0 1,-1 1-1,1-1 0,-1 0 0,1 1 0,-1-1 0,0 0 0,1 1 1,-1-1-1,0 1 0,0-1 0,1 1 0,-1-1 0,0 1 0,0 0 1,1-1-1,-1 1 0,0 0 0,0-1 0,0 1 0,0 0 0,0 0 1,0 0-1,1 0 0,-3 0 0,-9 1-31,-1 1 0,0 0 0,-22 6 0,20-3-5,0-2 0,-19 3 0,19-5 28,-6 0 15,1 0 0,0 2 0,-25 7 0,36-8-9,0 0 0,0-1 0,0 0 0,-1 0 0,-9-2 0,12 1-10,6 1-5,1-1-1,-1 0 0,1 0 0,-1 0 1,1 0-1,-1 0 0,0 0 0,1 0 1,-1 0-1,1 0 0,-1 0 0,1-1 1,-1 1-1,1 0 0,-1 0 1,1 0-1,-1-1 0,1 1 0,0 0 1,-1 0-1,1-1 0,-1 1 0,1 0 1,0-1-1,-1 0 0,1 1 2,0-1 0,0 1 0,0-1-1,0 1 1,0-1 0,1 0 0,-1 1 0,0-1 0,0 1-1,1 0 1,-1-1 0,0 1 0,1-1 0,-1 1-1,0-1 1,1 1 0,-1 0 0,2-1 0,24-18-99,-24 18 87,8-6 45,0-1 1,-1 0 0,10-11-1,-10 10-43,1 1 0,-1-1-1,14-7 1,-16 11 35,16-10 79,32-14-1,-46 25-105,-1 1 0,1 0 0,0 0 0,0 1 0,0 0-1,0 1 1,16-1 0,13 3 20,-5-1 42,60-5 0,-59 1-6,1 2 1,36 3-1,-17 0-43,-43 0-58,1 0-1,14 4 1,5 0 113,-21-4-66,0 1-1,12 5 0,-13-5-8,1 1 0,12 1 1,54 9 70,-32-4-24,-33-7-24,6 1 155,0 1 0,34 11 1,-43-12-171,0 1 1,-1 0 0,1 0-1,-1 1 1,0 0 0,0 1-1,0-1 1,-1 1 0,7 9-1,5 1-61,-15-15 95,-1 1 0,0 0 0,0 0 0,1 0 0,-1 0-1,3 5 1,-2-4-27,0 0 0,0 0 1,0 0-1,0 0 0,1 0 0,5 3 0,-6-4-18,0 0 0,1 1 0,-1-1 0,0 1-1,0 0 1,3 4 0,-4-4 2,0 0 0,0-1 0,1 1 0,-1 0-1,1-1 1,3 3 0,-4-3 22,0-1-1,0 1 1,0 0 0,0 1-1,0-1 1,0 0-1,3 5 1,15 22-2,-19-26-7,1-1-1,-1 0 1,1 0-1,-1 0 0,1-1 1,3 4-1,4 3-69,7 17 98,-15-24 38,0 0 27,6 3 55,-2-2-151,-1 0 0,0 1 0,0 0 0,0 0 0,0 0 0,0 0 0,-1 0 0,5 5 0,-8-8 5,0 1 1,0-1-1,0 0 0,0 1 0,0-1 0,0 0 0,0 0 0,1 1 1,-1-1-1,0 0 0,0 1 0,0-1 0,1 0 0,-1 0 0,0 0 0,0 1 1,0-1-1,1 0 0,-1 0 0,0 0 0,1 1 0,-1-1 0,0 0 1,0 0-1,1 0 0,-1 0 0,0 0 0,1 0 0,-1 0 0,0 0 1,1 0-1,-1 0 0,0 0 0,1 0 0,0 0 1,0 0 1,0 0-1,0 0 0,0 1 1,0-1-1,0 0 0,-1 0 0,1 1 1,0-1-1,0 1 0,0-1 1,0 1-1,-1-1 0,1 1 1,0-1-1,0 1 0,-1-1 0,1 1 1,0 0-1,-1 0 0,1-1 1,-1 1-1,1 0 0,0 1 1,9 11-30,-1 0 0,0 0 0,0 1 0,-2 0 0,0 0 0,0 1 0,5 19 0,-10-20 17,-1-11-5,-1 0 0,1-1 0,-1 1 0,1-1 0,0 1 0,2 3 0,18 46 48,-20-49-27,0 0 0,0 0 0,0 0 0,0 0 0,0 0 0,0 6 0,-1-7 11,0 1 1,1 0-1,-1-1 0,1 1 1,0 0-1,2 4 0,10 25 107,5 6-246,-15-32 161,-1 0 766,-3-14-521,-4-13-106,-67-153 9,50 108-159,-8-14-315,24 62 332,-19-40-112,22 51 32,-1 1 0,0 0 0,0 0-1,-1 0 1,0 0 0,-8-8 0,-39-43-167,31 34-256,20 22 321,1 1 31,13 17-362,43 97 218,-46-98 252,1 0 0,1-1 0,0 0 0,1-1-1,20 17 1,-24-25 46,0 1 0,0-1 0,1-1 0,0 0 0,21 8 0,-10-5-105,11 6 57,0 1 0,0 2-1,31 22 1,-52-31-14,-1 1-1,0 1 1,0 0-1,-1 1 1,-1-1 0,1 2-1,-2-1 1,10 18-1,-7-11 127,9 21 0,-16-33-124,-1 1 1,0 0 0,0 0-1,-1 0 1,1 0 0,-2 0-1,1 7 1,0-7-3,-1 0 1,1 0-1,4 11 1,-4-11 107,1 0 0,-1 0 0,1 13 1,3 75-148,-5-93 129,0-2-71,0 1-1,-1-1 1,1 1 0,0-1 0,0 1-1,0-1 1,0 1 0,0-1 0,0 1-1,0-1 1,0 1 0,1-1 0,-1 1-1,0-1 1,0 1 0,0-1 0,0 1 0,1-1-1,-1 1 1,0-1 0,1 1 0,-1-1-1,0 0 1,1 1 0,-1-1 0,1 1-1,0 0 147,-1-1 4,0 0 118,-2-2-246,0 1 0,0-1 0,0 0 0,1 0 0,-1 0 0,1 0 0,-1-1 0,1 1 0,0 0 0,0-1 0,0 1 0,-1-4 0,-5-10 164,-21-34-160,-29-75-1,23 51-218,-49-81-1,-16-2-386,92 149 58,7 8 508,-1 0 0,1 0 0,0 0 0,0 0 0,0 0 0,0 0 0,0 0 0,0 0 0,0 0 0,0 0 0,0-1 0,-1 1 0,1 0 0,0 0 0,0 0 0,0 0 0,0 0 0,0 1 0,0-1 0,0 0 0,0 0 0,-1 0 0,1 0 0,0 0 0,0 0 0,0 0 0,0 0 0,0 0 0,0 0 0,0 0 0,0 0 0,0 0 0,0 0 0,-1 0 0,1 0 0,0 0 0,0 1 0,0-1 0,0 0 0,0 0 0,0 0 0,0 0 0,0 0 0,0 0 0,0 0 0,0 2-18,0-1 0,0 0 0,0 1 1,0-1-1,0 0 0,0 0 0,0 1 1,0-1-1,1 0 0,-1 1 0,2 1 0,24 62-247,-11-25 338,30 54 0,6-1-207,79 125 213,-120-202-69,0 0 0,-1 1 0,-1 1 0,-1 0 0,8 26 0,8 48 363,-21-86-339,0 0 0,0 0 0,1 0 0,0 0-1,5 7 1,-7-11-23,0-1 52,11-9 465,-9 3-486,0 0 0,-1-1-1,0 1 1,0 0 0,0-1 0,-1 0 0,1 1 0,-1-1 0,-1 0 0,1-9 0,0 6-64,-1 0 0,2 1 0,2-10 1,0 1 123,4-25 0,-6 30-155,0 0-1,0 1 0,1-1 1,1 1-1,6-14 0,-8 21-4,0 0-1,1 0 1,0 1 0,-1-1-1,6-4 1,-7 8-23,-1 0 22,0 0 5,1 0-16,0 2 69,1-1 0,0 0 0,-1 0 1,0 0-1,1 1 0,-1-1 0,0 1 0,0-1 1,0 1-1,0-1 0,0 1 0,0 0 0,0 0 1,0-1-1,0 3 0,5 32-219,-2-6 137,-3-21 108,0-1-1,0 1 1,-1 0 0,0-1 0,-2 13 0,1 10 2,1 168 202,-5-161 85,-2-32-41,6-6-263,0 0-1,1 1 0,-1-1 0,1 0 0,-1 0 0,0 1 0,1-1 0,-1 0 0,1 1 0,-1-1 0,1 0 1,0 1-1,-1-1 0,1 1 0,-1-1 0,1 1 0,0-1 0,-1 1 0,1 1 0,-4 35-175,-5-15 256,9-21-77,0 0-1,-1 0 1,1 0-1,0 0 1,0 0-1,-1-1 0,1 1 1,0 0-1,-1 0 1,1 0-1,-1 0 1,1-1-1,-1 1 1,-1 1-1,2-1-1,-1-1 0,0 1-1,1 0 1,-1-1 0,1 1 0,-1 0-1,1 0 1,0 0 0,-1-1 0,1 1-1,0 0 1,0 0 0,-1 0 0,1 1-1,0 1 1,-1 0 0,1-1-1,-1 1 1,0-1 0,0 1 0,0 0-1,0-1 1,0 1 0,-1-1-1,1 0 1,-1 1 0,1-1 0,-1 0-1,-4 4 1,-3 3-52,-19 13 1,26-20 39,-10 5 99,1-1 0,-1-1 0,0 1 0,0-2 0,-21 6 0,26-8-88,-4 1 42,0 0 0,-1 0 0,1-2 0,0 1 0,-1-2 0,0 1 0,-15-3 0,26 2-45,1 1 1,0-1-1,-1 0 0,1 0 1,0 0-1,-1 0 1,1 0-1,0 0 0,0 0 1,-1 0-1,1 0 0,0 0 1,-1-1-1,1 1 1,0 0-1,-1 0 0,1 0 1,0 0-1,0 0 1,-1 0-1,1-1 0,0 1 1,0 0-1,-1 0 0,1 0 1,0-1-1,0 1 1,0 0-1,-1 0 0,1-1 1,0 1-1,0 0 0,0 0 1,0-1-1,-1 1 1,1 0-1,0-1 0,0 1 1,0 0-1,0 0 0,0-1 1,0 1-1,0 0 1,0-1-1,0 1 0,0 0 1,0-1-1,0 1 1,0 0-1,0-1 0,0 1 1,1 0-1,-1 0 0,0-1 1,0 1-1,0 0 1,0-1-1,1 1 0,-1 0 1,0 0-1,0 0 0,0-1 1,1 1-1,-1 0 1,0 0-1,0 0 0,1-1 1,-1 1-1,1 0 0,25-19-33,-17 13-11,52-43-43,-3-3-1,56-63 0,-91 92-42,1 2 0,1 0-1,49-29 1,-74 50 133,0-1-1,1 1 1,-1 0 0,0 0-1,0 0 1,1 0 0,-1 0-1,0 0 1,0 0 0,0 0-1,1-1 1,-1 1 0,0 0-1,0 0 1,1 0 0,-1 0-1,0 0 1,0 0 0,1 0-1,-1 1 1,0-1 0,0 0-1,1 0 1,-1 0 0,0 0-1,0 0 1,1 0 0,-1 0-1,0 0 1,0 1 0,0-1-1,1 0 1,-1 0 0,0 0-1,0 0 1,0 1 0,0-1-1,0 0 1,1 0 0,-1 1-1,0-1 1,0 0 0,0 0-1,0 0 1,0 1 0,0-1-1,0 0 1,0 0 0,0 1-1,0-1 1,0 0 0,0 0-1,0 1 1,0-1 0,0 0-1,0 0 1,0 1 0,0-1-1,0 0 1,0 0 0,0 1-1,0-1 1,-1 0 0,0 11-7,0 0-1,-2 0 1,1 0 0,-1 0 0,-1-1 0,-5 13 0,-6 19 78,-3-11-39,18-31-32,-1 4 6,0 0 0,-1-1 0,1 1 0,-1 0 0,0-1 0,-5 8 1,6-11-50,-3 4 347,7-7-296,-2 3-1,0-1 1,-1 1 0,1-1 0,0 0-1,-1 1 1,1-1 0,-1 1 0,1-1-1,-1 0 1,1 1 0,-1-1 0,0 0 0,1 0-1,-1 0 1,0 1 0,0-1 0,1 0-1,-1 0 1,0 0 0,0-1 0,2-13 213,-1 12-203,-1 0 0,1 1 0,-1-1 0,0 0 0,0 1-1,0-5 1,-5-38 106,4 26 22,-1 0-1,-7-28 0,-2 1-232,6 26 45,-9-29 1,9 33 81,-5-25-1,7 25 1,-9-26 1,-2-9 37,3 7-55,4 19-31,-6-38 0,10 41-19,-2 0 1,-11-33-1,11 42 9,0 0 0,-1 1 0,-1 0 0,0 0 0,-1 1 0,0 0 0,0 0 0,-1 0 0,-1 1 1,-15-13-1,14 17 37,0 0 1,0 0 0,0 1 0,-18-6 0,15 7-109,2 0 73,-1 0 0,0 1 0,0 1 0,-1 0 0,1 1 0,0 0 0,-1 1 0,1 0-1,0 1 1,-1 1 0,-22 6 0,21-4-17,0 0 0,1 2 0,-1 0 0,1 1 0,0 0 0,1 1 0,0 0 1,0 1-1,-20 19 0,-29 36 30,38-37 2,-1-2 0,-54 42 0,52-47-41,-1-2-1,-59 28 0,-31 13 184,72-35-211,-89 35-1,2-18 195,-110 40-136,51-2 140,99-40-170,92-39 37,-6 3 22,-1 0 0,-13 3 0,20-6-19,0 0 0,0 0 0,0 1 1,0-1-1,0 0 0,0 0 1,0-1-1,0 1 0,0 0 1,0 0-1,0 0 0,0-1 0,-2 1 1,3-1-5,0 1 0,-1 0 1,1-1-1,0 1 0,-1-1 0,1 1 1,0 0-1,0-1 0,-1 1 1,1-1-1,0 1 0,0-1 0,0 1 1,0-1-1,-1 1 0,1-1 1,0 1-1,0 0 0,0-1 0,0 1 1,0-1-1,0 1 0,0-1 1,1 1-1,-1-1 0,0 1 0,0-1 1,0 1-1,1-2 0,2-4 23,0-1 0,1 1 0,-1-1 0,1 1 0,1 0 0,-1 1 0,1-1 0,0 1 0,7-6 0,8-9-32,0 0 13,1 1 0,33-24 1,52-28 0,31-23 2,-85 47-1,87-99 0,-95 96 0,1 2 0,68-55 0,-71 73-5,-23 17 81,0-1 0,17-16 1,-36 29-78,0 1 1,1 0-1,-1 0 0,0 0 1,0 0-1,0 0 1,1-1-1,-1 1 1,0 0-1,0 0 1,0 0-1,0-1 0,1 1 1,-1 0-1,0 0 1,0-1-1,0 1 1,0 0-1,0 0 1,0-1-1,0 1 0,0 0 1,0 0-1,0-1 1,0 1-1,0 0 1,0 0-1,0-1 1,0 1-1,0 0 1,0-1-1,-8 0-24,-16 4-12,23-2 37,-132 38 109,79-21-122,-18 6-37,2 3 0,1 4 0,1 2 1,2 3-1,-91 65 0,97-58-21,-1-2 0,-114 55 0,-224 89 145,390-181-82,0 1-1,-14 10 0,-3 2-103,21-14 120,5-4 32,12-7 82,-3 1-42,31-20-28,84-42 0,-79 46-61,69-45 0,16-42 9,-20 15 0,-41 46-16,2 2 0,2 3 0,2 4 0,94-36 0,-133 60-80,-25 10 86,0 1-1,0 1 0,0-1 0,1 2 1,-1 0-1,1 0 0,0 1 0,12-1 1,-23 3 10,-1 0 0,1 0 0,0-1-1,-1 1 1,1 0 0,-1 0 0,1 0 0,0 0 0,-1 0 0,1 1 0,0-1 0,-1 0 0,1 0 0,-1 0 0,1 0 0,-1 1 0,1-1 0,0 0 0,-1 1 0,1-1 0,-1 0 0,1 1 0,-1-1 0,1 0 0,-1 1 0,0-1-1,1 1 1,-1-1 0,1 1 0,-1-1 0,0 1 0,0-1 0,1 1 0,-1 0 0,0-1 0,0 1 0,0-1 0,1 1 0,-1 0 0,0-1 0,0 1 0,0-1 0,0 1 0,0 0 0,0-1 0,0 1 0,0 0 0,-1-1 0,1 1-1,0-1 1,0 1 0,0-1 0,-1 2 0,-1 3 19,-1-1 0,1 1 0,-1 0 1,0-1-1,-4 5 0,-71 72-184,24-26 111,-149 134 157,78-77 23,104-95-88,0 0 0,0-1 0,-2-1-1,0-2 1,-34 16 0,-128 41 66,92-37-120,42-15-4,-106 44 104,-136 61-3,228-101-56,-2-3-1,-109 18 1,59-26-148,44 1 128,20-2-4,11-2-12,-67 11 11,16-7 45,-58 4 22,127-13-133,1 0 0,-29 9 0,-14 12 24,21-9 38,32-10 25,0 0 0,-19 4-1,-20 2-169,25-5 131,-41 4-1,27-3-99,38-6 109,0 0 0,1-1 0,-1 1 0,1 0 0,-1 0 0,1 1 0,-1-1 0,1 0 0,0 1 0,0-1 0,-1 1 0,-2 3 0,5-4 46,3 6-175,1-3 118,1 1 1,-1 0 0,1-1-1,0 0 1,1 0-1,-1 0 1,0-1 0,7 4-1,-7-5 19,12 8 9,0-2 0,0 0 1,1-1-1,0-1 1,0 0-1,21 3 0,-13-7-20,45 0-1,-48-2 70,-18 0-56,70-1-111,94 13 1,-83-1 70,52 8-8,-47-7 277,-66-11-186,25-1 1,-17 0-22,35-6-13,-42 3 54,18-1-16,352 1 251,-394 3-293,0-1-1,0 1 1,-1 0 0,1 0-1,0 1 1,0-1 0,0 0-1,0 1 1,0-1-1,-1 1 1,1-1 0,0 1-1,0 0 1,2 1 0,5 2-27,1-3 53,-1-2-1,0 1 1,0-1-1,0 0 1,0-1-1,0 0 1,-1-1-1,1 0 1,8-4-1,13-3-5,-21 7 34,-6 3-41,0-1 1,0 0-1,0 0 1,0 0-1,0 0 1,-1-1-1,1 1 0,3-3 1,-5 3 119,-29 6-41,13-1-58,-5-1-152,4 1 75,0-1 1,0-1 0,-1 0-1,1-2 1,-17 0 0,-30-4-120,-1 3 0,1 2 0,-113 18 0,149-15 80,20-4 35,0 0-1,1 1 0,-1 0 0,0 0 1,1 1-1,-1 0 0,1 0 1,-1 0-1,1 1 0,0 0 0,-11 8 1,17-11 40,-1 0 1,1 0-1,0 0 1,0 1-1,0-1 1,-1 0-1,1 0 1,0 0-1,0 1 1,0-1 0,-1 0-1,1 1 1,0-1-1,0 0 1,0 0-1,0 1 1,0-1-1,0 0 1,0 1-1,0-1 1,0 0-1,0 1 1,0-1 0,0 0-1,0 1 1,0-1-1,0 0 1,0 0-1,0 1 1,0-1-1,0 0 1,0 1-1,1-1 1,9 10-34,17 1-7,4-2 57,1-2 0,0-1 0,63 2 0,98-15-144,-142 3 258,58-7-79,-61 2-74,0 3-1,1 1 1,0 3-1,50 4 1,8 0 244,-59-3-159,-22 0-97,37-7 1,-6 0-15,-33 5 133,44-13 0,-42 10-107,37-6 1,-15 7 45,260-17 130,-260 22-155,3 1-88,85-10 1,40-12 113,-1 0 16,-96 2 156,-49 11-142,1-2-18,52-24 0,-71 28-38,99-42 99,112-54-173,-192 85 217,28-22 1,-55 36-147,-1 0 1,0 0-1,0 0 0,-1-1 1,1 1-1,3-8 1,6-5-12,-11 13 2,1 0 0,-1 0 0,0-1 0,1 1 0,-1 0 0,-1-1 0,1 1 0,0 0 0,-1-1 0,0 1 0,1-1 0,-2 1 0,1-6 0,0 0 12,-1 8 4,1-1-1,0 1 1,-1-1-1,1 1 1,-1 0-1,0-1 1,1 1-1,-1 0 1,0 0-1,0-1 1,0 1-1,0 0 1,0 0-1,0 0 1,0 0-1,0 0 1,0 0-1,-1 0 1,1 1-1,0-1 1,0 0-1,-3 0 1,-2-2-102,0 1 1,0 0 0,-11-3 0,5 3 42,-1 1 0,1 0 1,0 1-1,-1 0 0,1 1 0,-16 3 1,-3 2 113,-39 13 0,21 0-66,-73 39 1,-26 11 78,-29-8 184,-200 41-1,60-57-120,197-32-197,-81 6 208,25-11-9,44-4-328,120-3 97,-41 3-186,47-3 240,6 0 21,27 0 51,2-2-96,0-2 1,-1 0-1,53-14 1,82-35 184,-61 17 13,-39 14-101,-1-2 0,-2-2 0,0-3 0,66-44 0,-91 49 12,174-102-129,100-7 311,-60 30 4,-189 75-272,121-34 0,-151 51 84,-24 7 22,1 0-1,0 1 1,0 0-1,0 0 1,11 0-1,-27 1 57,-12 0-163,-8 8-43,1 1 1,-41 17-1,-31 10-74,-65 4 120,79-20-2,-104 36-1,134-33 34,-56 33-1,-47 35-80,13-6 11,89-54 45,-149 84 27,122-67 76,-3-4-1,-112 40 1,164-70-100,34-11 31,8-2-25,9-2-6,14-5 12,-1 0-1,0-3 1,30-13 0,83-46 147,-82 38-88,31-13-24,131-73-8,-180 91-28,114-69-144,-110 69 266,73-27 0,70-12-299,-150 54 125,-1 3 0,1 0-1,42-1 1,-71 8 40,0 1 0,0 0 0,0 0 0,12 3 0,-20-2 23,1-1 1,-1 1-1,1 0 1,-1 0 0,1 0-1,-1 0 1,1 0-1,-1 1 1,0-1 0,0 1-1,1-1 1,-1 1-1,0 0 1,-1 0 0,1 0-1,0 0 1,0 0 0,-1 0-1,0 1 1,3 4-1,-1 3 1,-1 0-1,0 0 0,0 1 0,-1-1 1,0 0-1,-1 1 0,-2 16 1,2 4 6,-2-1 7,-1 1 0,-1-1 0,-13 49 0,15-73-3,0 0-1,-1 0 0,0 0 1,0 0-1,0-1 0,-1 1 1,-4 5-1,-1 0 6,-1-1 0,-11 10 1,16-16 5,0 0 1,0-1 0,0 0 0,0 0-1,0-1 1,-1 1 0,-6 1 0,-44 9 137,21-5-136,-24 5-85,-28 7 41,46-7 40,-55 17 87,60-16-143,-10 3 38,0-1 1,-1-2 0,-55 9 0,6-12 64,21-2 8,-106 24 0,137-21-65,-31 9-16,-84 11 0,108-25-89,-198 32 108,186-27-12,38-9-52,0 2 0,-43 14 0,66-18 55,-1 0 0,1 0 0,-1 1 1,1-1-1,-1 1 0,-3 3 0,-11 8-251,16-12 299,19 10-122,-4-2 94,0 0 0,1-1 0,0-1 0,0 0 0,1-1 0,-1-1-1,1 0 1,1-1 0,-1-1 0,0-1 0,1 0 0,0-1 0,-1 0-1,33-5 1,0-2 49,0-2 0,-1-3 0,0-2 0,84-34 0,-35 3 160,-45 19-151,59-20 1,254-72 18,-266 90 26,-64 18-19,-24 7-28,0 0 0,0-1 1,11-5-1,-12 5 29,-9 3-99,-1 0 0,1 0 0,0 0-1,-1 0 1,1 0 0,0-1 0,-1 1 0,1 0-1,-1 0 1,1-1 0,-1 1 0,1 0-1,0-1 1,-1 1 0,1-1 0,0 0 0,-1 0 42,0 1-4,0 0-1,0 0 16,1-1-344,-1-1 0,0 0 0,1 0 0,-1 0 0,0 0 0,0 0 0,-1 1 0,1-1 0,0 0 0,-1-3 0,-1-5-1980,4 2-1627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12.2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86 832,'-21'8'1221,"21"0"-1141,-1 23 251,-2-62-91,2 23 683,6 5-1418,-3 2 483,0 0 0,-1 0 0,1-1 0,0 1 1,1-4-1,3-1 39,10-7 133,0 0 0,0 1 0,29-16 0,-42 27-254,0 0 0,0 0 0,0-1 0,0 2 0,0-1 0,0 0 0,4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13.3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 1 64,'-28'14'1136,"8"-3"187,18-10-1336,0-1 0,0 1 0,0 0 0,1 1 0,-1-1 0,0 0 0,1 0 1,-1 1-1,1-1 0,0 1 0,-2 2 0,2-3 51,0 0-1,0 1 1,0-1 0,0 0-1,0 0 1,0 0 0,-1 0-1,1 0 1,0 0-1,0 0 1,-1 0 0,1-1-1,0 1 1,-1-1 0,1 1-1,-4 0 1,-7 3 339,-2 0 115,13-4-500,1 0 0,-1 0 0,0 1 0,1-1 0,-1 0 0,1 0 0,-1 0 0,0 0 0,1 1-1,-1-1 1,1 0 0,-1 1 0,1-1 0,-1 0 0,1 1 0,-1-1 0,1 1 0,-1-1 0,1 0 0,-1 1 0,1 0 14,0-1 1,-1 0 0,1 0-1,0 1 1,0-1 0,0 0-1,0 0 1,0 1 0,0-1-1,0 0 1,0 0 0,-1 1-1,1-1 1,0 0 0,0 0-1,0 1 1,0-1 0,0 0-1,0 0 1,0 1 0,1-1-1,-1 0 1,0 0 0,0 1-1,0-1 1,0 0 0,0 0-1,0 1 1,0-1 0,0 0 0,1 0-1,-1 1 1,0-1 0,0 0-1,0 0 1,1 0 0,-1 0-1,2 2 172,15 5-184,-6-8-570,9-5-1221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14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0 320,'0'4'81,"-1"0"0,1-1 1,-1 1-1,1 0 0,-1-1 0,0 1 1,-1 0-1,1-1 0,0 0 0,-1 1 1,0-1-1,-4 6 0,5-7-74,0 0 0,0 1-1,0-1 1,1 0 0,-1 1 0,1-1-1,0 0 1,-1 1 0,1-1 0,0 1 0,1 13 1833,-1-16-1838,1 0 1,-1 0 0,0 0 0,1-1 0,-1 1-1,0 0 1,1 0 0,-1 0 0,0-1 0,0 1-1,1 0 1,-1-1 0,0 1 0,0 0 0,1-1-1,-1 1 1,0 0 0,0-1 0,0 1 0,0 0-1,0-1 1,0 1 0,0 0 0,0-1 0,1 1-1,-1-1 1,0 1 0,0 0 0,-1-1 0,1-16 651,0 12-294,0-18 99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15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1 160,'-1'5'47,"0"-4"-36,1-1-1,0 1 0,0-1 0,0 1 1,-1-1-1,1 1 0,0-1 1,0 1-1,0-1 0,0 1 1,0-1-1,0 1 0,0-1 0,0 1 1,0-1-1,0 1 0,0-1 1,0 1-1,1-1 0,-1 1 1,0-1-1,0 1 0,0-1 0,1 1 1,-1-1-1,1 1 0,-2 14 60,-2 8 232,3-20-214,-1 0-1,1 0 1,0 1-1,-1-1 1,0 0-1,1 0 1,-3 4-1,1 0-28,0 0-1,0 0 0,1 0 0,-1 0 1,2 0-1,-1 1 0,1-1 1,1 14-1,0 0 505,-1-20-440,0-16 0,0 14-103,0-1-119,0 0 0,0 0 0,0 0 0,0 0 0,0 0 0,1 0 0,-1 0 0,1 0 0,0 0 0,-1 0 0,3-3 0,9-14-792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16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10 142 576,'-9'3'192,"14"-3"224,-5-3-224,4-5-96,0-4 96,-4-4-128,5 0-160,4-3 32,-1-4 160,5-1-32,10 1-928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12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4064,'0'-4'136,"0"0"0,0 0 0,1 0 0,-1 0 0,1 0 0,0 0 0,0 0 1,0 0-1,1 0 0,-1 0 0,1 1 0,4-8 0,-4 7-257,-1 2 175,-1 1-1,1 0 1,0-1 0,0 1 0,0-1-1,0 1 1,0 0 0,0 0 0,1 0-1,-1-1 1,0 1 0,0 0 0,1 0 0,-1 1-1,1-1 1,-1 0 0,1 0 0,-1 1-1,1-1 1,-1 1 0,1-1 0,0 1-1,-1 0 1,1 0 0,0 0 0,-1-1-1,1 2 1,0-1 0,1 0 0,5 2 200,-1 0-1,0 0 1,0 1 0,0-1 0,8 6 0,5 1-345,-7-4 281,-4-1-3,-1-1 0,1 0 0,0 0 0,13 1 0,68 14 141,-9-1-170,263 44 370,-273-51 58,-1-2 1,121-3 0,145-20 410,339 34-1632,-516-12-4922,-89-6 1552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19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0 160,'-3'24'58,"3"-18"-59,0-1 0,-1 1 0,0 0 0,-2 7 0,-8 19 671,6-13-208,-10 20 1,3-13-215,-28 68 1035,37-87-1205,2-4-91,0 0 0,0 0 1,0 0-1,0 0 0,0 1 1,0 5 842,3-15-603,-2-1 1,1 0 0,-1 0 0,0 1 0,-1-8 0,-1-9 84,2 2-373,1 1-1,1-1 0,0 1 0,7-23 0,2 8 222,-10 33-134,-1-1-1,1 1 1,-1-1-1,0 1 1,0-1-1,0 1 0,0-4 1,-1-1 15,0 7-69,0-1-1,0 1 0,0 0 0,0 0 0,0 0 0,0 0 0,0 0 0,0 0 0,1 1 0,-1-1 0,0 0 0,0 0 0,0 1 0,-2 0 1,3-1 29,0 0-8,-1 0 7,1 0-1,0 0 1,-1-1 0,1 1 0,0 0 0,0 0 0,-1 0 0,1 0 0,0 0 0,-1 0 0,1 0 0,0 0 0,0 1 0,-1-1-1,1 0 1,0 0 0,-1 0 0,1 0 0,0 0 0,0 0 0,-1 0 0,1 1 0,0-1 0,0 0 0,0 0 0,-1 0 0,1 1 0,0-1-1,0 0 1,0 0 0,0 1 0,-1-1 0,1 0 0,0 0 0,0 1 0,0-1 0,0 1 0,-3 6 0,4-1 10,0 0-1,1-1 1,-1 1 0,1 0 0,5 9-1,-1-7 279,0-13-570,25-14-2337,-6 4 982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20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1 736,'0'0'10,"0"0"1,-1 0-1,1 0 0,0 0 1,-1 0-1,1 0 0,0 0 0,-1 0 1,1 0-1,0 0 0,-1 0 1,1 0-1,0 0 0,-1 0 1,1 0-1,0 0 0,0 0 0,-1 0 1,1 0-1,0 0 0,-1 1 1,1-1-1,0 0 0,0 0 1,-1 0-1,1 1 0,0-1 1,0 0-1,-1 0 0,1 0 0,0 1 1,0-1-1,0 0 0,0 1 1,-1-1-1,1 0 0,0 0 1,0 1-1,0-1 0,0 0 1,0 1-1,0-1 0,0 0 0,0 1 1,0-1-1,0 0 0,0 1 1,0-1-1,0 0 0,0 0 1,0 1-1,0 0 0,0 0 35,0 0 0,0 0 0,0 0 0,0 1 0,0-1 0,0 0 0,0 0 0,-1 0 0,1 1 0,0-1 0,-1 0 0,0 2 0,0-1-3,0-1 0,0 2 1,0-1-1,0 0 1,0 0-1,0 0 0,1 0 1,-1 0-1,1 1 1,0-1-1,-1 0 0,1 0 1,0 1-1,0-1 1,1 0-1,-1 0 0,0 1 1,1-1-1,1 3 1,2 35 181,-3-35-120,0 0 1,0 0 0,-1 0 0,1 0 0,-1 1 0,-1-1 0,1 0 0,-3 8 0,1-6 86,0-1 1,-1 0-1,-5 8 1,7-12-139,-1 1 0,1-1 0,-1 0 0,0 0 0,0 0 0,0 1 0,0-2 0,0 1 0,0 0 0,-4 2 0,5-3 13,-1-1 0,1 0 0,-1 0 0,1 0 0,-1 0 0,1 0 0,-1 0 0,1 0 0,-1 0 0,1-1 0,0 1 0,-1 0 0,1-1 0,0 1 0,-1-1 0,1 0 0,0 1 0,-1-1 0,1 0 0,0 0 0,0 0 0,0 0 0,0 0 0,0 0 0,-1-1 0,-1-1-63,0-1 0,1 1-1,-1 0 1,1-1 0,0 1 0,0-1 0,-2-6-1,4 9 2,0 1 0,-1-1 0,1 1 0,0-1 0,0 1 0,0-1-1,0 1 1,0-1 0,1 1 0,-1-1 0,0 1 0,0-1 0,0 1-1,0 0 1,0-1 0,1 1 0,-1-1 0,0 1 0,0-1 0,1 1-1,-1 0 1,0-1 0,1 1 0,-1 0 0,1-1 0,13-8-33,-9 6-128,15-7-1064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27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1 736,'-10'10'1763,"2"-4"-939,7-5-732,-1-1 0,1 1 0,0 0 0,-1-1 0,1 1 0,0-1 0,-1 0 0,1 1 0,-1-1 0,1 0 0,-1 0 0,1 0 0,-1 0 0,-2 0 0,-22-5 418,22 4-395,0 0-21,-4-1-27,0 1 1,0-1-1,-1 1 1,1 1 0,0-1-1,0 1 1,-9 2-1,9 1-824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28.2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31 1728,'-8'0'477,"4"0"-248,-1 0 0,1 0 0,0 0 0,0 1 0,0-1 0,-8 3 0,7-2-199,4-1-23,0 0 0,1 0 0,-1 0 0,0 0 0,1 0 0,-1 0 0,0 0 0,1 0 0,-1 0 0,0 1 0,1-1 0,-1 0 0,1 1 0,-1-1 0,1 0 0,-2 1 0,-28 27 1614,31-36-1493,1 4-294,0 0-1,1 1 1,0 0-1,-1 0 1,5-4-1,5-5-519,7-11-1351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35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116 352 832,'-4'-28'1307,"6"-37"-540,-1-26 169,-2 78-789,0-1 0,-1 0 0,-1 1-1,-7-23 1,9 33-127,-1 0-1,1 0 1,-1 0 0,0 0-1,0 1 1,0-1 0,0 1 0,-5-5-1,5 6-22,0-1-1,1 1 0,-1-1 0,0 0 1,1 1-1,-1-1 0,1 0 1,0 0-1,-1 0 0,1 0 0,0-1 1,0 1-1,1 0 0,-1 0 0,0 0 1,1-1-1,-1 1 0,1-3 1,0 4-5,0 1 1,0 0 0,0-1 0,0 1-1,0 0 1,0-1 0,0 1 0,0 0-1,0-1 1,0 1 0,0 0 0,0-1-1,0 1 1,0 0 0,0-1 0,-1 1 0,1 0-1,0-1 1,0 1 0,0 0 0,0-1-1,-1 1 1,1 0 0,0 0 0,-1-1-1,-4 6-223,-5 14 69,5 0 108,0 0-1,2 0 0,0 0 0,0 28 1,0-6-19,1-6-28,1-18 55,-5 32 1,4-40 70,0 0 0,1 0 0,0 1 0,1-1 0,0 0 0,2 17 1,-2-25-12,0 0 0,1-1 0,-1 1 0,0 0 0,0-1 0,1 1 0,-1 0 0,0-1 0,1 1 1,-1 0-1,1-1 0,-1 1 0,1-1 0,-1 1 0,1 0 0,-1-1 0,1 0 0,0 1 0,-1-1 1,1 1-1,0-1 0,-1 0 0,1 1 0,0-1 0,0 0 0,0 1 0,1-1-15,0 0 0,0 0-1,0 0 1,0 0 0,0-1 0,0 1-1,0 0 1,0-1 0,2 0 0,16-7-1290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45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554 0 1664,'0'3'106,"0"0"1,-1 0-1,1-1 0,-1 1 1,0 0-1,0-1 0,0 1 0,0 0 1,0-1-1,-1 1 0,-2 3 1,2-3-42,0 0 0,0 0 0,0 0 0,1 0 1,-1 1-1,1-1 0,-2 6 0,-2 10 121,0 0 0,-2 0-1,0-1 1,-1 0-1,-1 0 1,-11 16 0,6-10 61,1 0 1,-12 32 0,20-41-197,-2-1-1,-8 15 1,7-15 30,-11 26 0,10-17 55,-24 39-1,23-44-190,1-1 1,0 1 0,-11 36 0,19-49 51,0 0 1,0 1 0,0-1-1,1 0 1,0 1 0,0-1-1,1 7 1,0-10 24,-1 0 0,1 1 0,-1-1 0,1 0 0,0 0 0,-1 1 0,1-1 0,0 0 0,1 0 0,-1 0 1,0 0-1,1 0 0,-1 0 0,1-1 0,-1 1 0,1 0 0,0-1 0,3 3 0,-4-4 18,-1 1 0,1-1 0,0 0 0,-1 0 0,1 0 0,0 0 0,-1 0 0,1 0 0,0 0-1,-1 0 1,1 0 0,0 0 0,-1 0 0,1 0 0,0 0 0,-1 0 0,1-1 0,0 1 0,-1 0 0,1 0 0,0-1 0,-1 1 0,1-1 0,-1 1 0,1 0 0,-1-1 0,1 1 0,-1-1 0,1 1 0,-1-1 0,1 1 0,-1-1 0,0 0 0,1 1 0,-1-1 0,0 0 0,0 1 0,1-2 0,1-1 2,-1-1 0,1 0 1,-1 0-1,0 1 1,1-6-1,-1-6 7,0 0 0,0 0 0,-2-1 0,-2-17 0,-15-61 249,18 92-292,-21-76-80,17 59-46,-9-24 0,13 42 98,-1 0 0,1 0 0,0 0 0,0 0 0,-1 0 1,1 1-1,0-1 0,0 0 0,0 0 0,0 0 0,0 0 0,0 0 0,0 0 1,0 0-1,0 0 0,1 1 0,-1-1 0,0 0 0,1 0 0,-1 0 0,0 0 1,1 1-1,-1-1 0,1 0 0,-1 0 0,1 1 0,0-1 0,-1 0 0,2 0 1,1-1-10,0 1 1,0-1-1,0 1 1,0 0-1,0 0 1,5-1 0,8-4 184,-2 0-67,-1-1 1,0 0-1,0-1 1,-1 0-1,0-1 0,0-1 1,-1 0-1,-1 0 1,1-1-1,-2-1 0,1 1 1,7-15-1,2-5 94,-11 18-138,-1 1 0,0-2-1,5-13 1,-9 16 102,-2 8-132,0 1-1,-1-1 1,1 1-1,0-1 1,0 1-1,0-1 1,3-3-1,-3 5-70,-2 10-2,0 0-1,0 0 1,-3 10 0,-3 14-99,-11 193-119,6-124 161,6-65 122,-24 122 150,0 99-86,30-248-70,-1 0-1,2 1 1,-1-1-1,2 0 1,-1 0-1,4 10 1,-5-19 9,0 1 0,0-1 0,1 0 1,-1 0-1,1 0 0,-1 0 0,1 0 0,-1 0 1,1 0-1,-1 0 0,1 0 0,0 0 0,0 0 1,-1 0-1,1 0 0,0-1 0,0 1 1,0 0-1,0 0 0,0-1 0,0 1 0,0-1 1,0 1-1,0-1 0,0 0 0,0 1 0,1-1 1,-1 0-1,0 1 0,0-1 0,0 0 0,0 0 1,1 0-1,-1 0 0,0 0 0,0-1 1,0 1-1,0 0 0,1 0 0,1-2 0,1 1 39,0-1-1,0 0 0,0 0 0,0 0 0,0-1 0,0 0 0,-1 1 1,7-7-1,-4 3-13,13-19 472,-16 21-499,-1 1-1,0 0 0,0-1 1,-1 1-1,1-1 0,-1 0 1,1 0-1,-1 1 0,0-1 1,-1 0-1,1 0 0,-1 0 1,1-5-1,8-67 214,-9 72-295,1 0 0,-1 1 0,0-1 0,1 1 0,0-1 0,0 1 0,0-1 1,0 1-1,0-1 0,1 1 0,0 0 0,3-6 0,5 17-127,-9-6 213,0 1 0,0-1 0,0 0-1,0 1 1,-1-1 0,1 1-1,-1-1 1,1 1 0,-1-1-1,0 1 1,0 2 0,-2 32 319,1-31-311,-1 6-18,-1 1-1,0 0 0,-1-1 1,0 1-1,-1-1 0,-1 0 1,0 0-1,0-1 0,-1 0 1,-1 0-1,0-1 0,0 0 1,-1 0-1,0-1 0,-21 16 1,5-9 21,0-1 0,-50 21 0,-56 12 81,76-29 101,21-7-20,-2 1-147,-47 11 1,71-23-90,12-1 50,0 0 1,0 0-1,-1-1 1,1 1-1,0 0 1,0 0-1,0 0 1,0 0-1,0 0 1,0 0-1,0 0 1,-1 0-1,1 0 1,0 0-1,0-1 1,0 1-1,0 0 1,0 0-1,0 0 1,0 0-1,0 0 1,0 0-1,0-1 1,0 1-1,0 0 1,0 0-1,0 0 1,0 0-1,0 0 0,0-1 1,0 1-1,0 0 1,0 0-1,0 0 1,0 0-1,0 0 1,0-1-1,0 1 1,1-1-26,0-1 1,0 1-1,0-1 1,0 1-1,0 0 1,0 0-1,0-1 1,1 1-1,-1 0 1,3-1-1,20-12-53,1 1 0,1 1 0,0 1 0,29-7-1,32-14-77,136-85 100,-135 66 187,-68 39 29,-15 8-38,0 1 1,1-1-1,11-4 1,-21 20 211,-4 3-326,-1-1 0,0 0 1,-1-1-1,-1 0 0,0-1 1,-1 0-1,0 0 0,0-1 1,-1-1-1,-1 0 0,-17 9 1,13-9-924,-29 24 1,36-23-208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52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55 736,'0'-8'5781,"-1"7"-5736,1 1-1,-1-1 0,1 0 1,-1 1-1,0-1 1,1 1-1,-1-1 1,0 1-1,1-1 1,-1 1-1,-1-1 0,1 1-26,1 1 0,-1 0 0,1 0-1,-1-1 1,1 1 0,0 0-1,-1 0 1,1 0 0,0-1-1,-1 1 1,1 0 0,0 0-1,0 0 1,0 1 0,-5 12 362,2 2-323,4-9-64,-1-7 8,0 0 0,0 0 0,0 0 0,0 0 0,0 0 0,0 0-1,0 1 1,1-1 0,-1 0 0,0 0 0,0 0 0,0 0 0,0 0 0,0 0 0,0 0 0,0 0 0,0 0 0,0 0 0,0 0 0,0 0 0,0 0-1,0 0 1,1 0 0,-1 0 0,0 0 0,0 0 0,0 0 0,0 0 0,0 0 0,0 0 0,0 0 0,0 0 0,0 0 0,0 0 0,1 0-1,-1 0 1,0 0 0,0 0 0,0 0 0,0 0 0,0 0 0,0 0 0,0 0 0,0 0 0,0 0 0,0 0 0,0 0 0,0-1 0,0 1-1,1 0 1,-1 0 0,0 0 0,0 0 0,0 0 0,1-2 52,1 1-1,0-1 1,-1 0 0,0 0-1,1 0 1,-1 0 0,2-3-1,1-2 38,-3 6-38,-1 1 0,1-1 1,-1 0-1,0 1 0,1-1 0,-1 1 0,0-1 1,1 0-1,-1 1 0,0-1 0,0 0 0,0 1 1,0-1-1,1 0 0,-1 1 0,0-1 1,0-1-1,-9 1-804,20-8 1436,-11 8-667,0 1 0,0 0 0,1-1 0,-1 1 0,0-1 0,0 1 1,0 0-1,0-1 0,0 1 0,1-1 0,-1 1 0,0-1 0,0 1 0,0 0 1,0-1-1,0 1 0,0-1 0,-1 1 0,1-1 0,0 1 0,0-1 0,0 1 1,0 0-1,0-1 0,-1 1 0,1 0 0,0-1 0,0 1 0,-1-1 0,1 1 1,-1-1-1,-1-5 299,2 6-297,0 0 1,0 0-1,0-1 1,0 1-1,0 0 0,0-1 1,0 1-1,0 0 0,0 0 1,0-1-1,-1 1 1,1 0-1,0 0 0,0-1 1,0 1-1,0 0 0,0 0 1,-1-1-1,1 1 0,0 0 1,0 0-1,-1 0 1,1-1-1,0 1 0,0 0 1,-1 0-1,1 0 0,-26-11 7,14 7 66,9 4-97,0 0 0,-1 1 1,1-1-1,0 1 0,0 0 1,-1 0-1,-4 2 0,-5 4 64,-21 15 0,12-7-225,14-9 183,0 0-1,0 0 1,1 1-1,0 1 1,0-1-1,1 1 1,0 0-1,-8 14 1,5-7-123,7-12 102,0 0 0,0 1-1,1 0 1,0-1 0,-1 1 0,1 0 0,0 0-1,1 0 1,-1 4 0,0 39-23,2-26 203,2 69-240,-3-71 241,-2 0 1,-3 20 0,0 12 121,4-42-286,0 0 1,1-1 0,1 12 0,-1 0-107,1-16 53,-1 0-1,1-1 0,0 1 0,0 0 1,0-1-1,1 1 0,2 5 1,4 8 141,4 2 267,-3-4-357,-7-13-25,-1 1 0,0-1 0,0 0 0,1 0-1,-1 0 1,1 0 0,0 0 0,-1 0 0,5 3 0,-5-4 11,0 0 1,0 0-1,0 0 0,0 0 1,0 0-1,0 0 0,0 0 0,0 0 1,0 0-1,-1 1 0,1-1 1,0 2-1,10 20 75,17 26 0,-6-24 51,-11-11-307,-10-12 175,1 0 1,0-1-1,-1 1 1,1 0 0,-1 0-1,0 0 1,0 0-1,0 1 1,0-1 0,0 0-1,0 0 1,0 3-1,-1-1 6,1 0 0,0 0-1,0 1 1,0-1 0,0 0-1,1-1 1,2 6 0,3 8 227,1 18-38,-6-29-154,0 0-1,-1 0 0,2 10 1,1 5-227,-3-11 154,0-1 0,0 1 0,-1 0-1,-1 18 1,0-1 322,1 90 28,8-70-522,-8-44 255,0 0 1,0 0-1,0 0 1,0 0-1,-1 5 0,-1 9-216,2-16 181,0 0 0,-1 0 1,1 0-1,0 0 1,0 0-1,-1 0 1,1 0-1,-1 0 0,1 0 1,-1 0-1,1 0 1,-1 0-1,1 0 1,-2 1-1,1-1 6,1-1 0,-1 1 0,1 0 0,-1 0 0,1 0 0,-1 0 0,1 0 0,-1 0 0,1 0 0,0 0 0,-1-1 0,1 1 0,0 2 0,-1 2-25,0-1 1,0 1-1,0-1 0,0 1 1,-1-1-1,0 0 1,0 1-1,0-1 0,0 0 1,-6 6-1,3-7 112,4-3-98,1 0 0,0 0 1,-1 0-1,1 1 0,-1-1 0,1 0 0,-1 0 1,1 0-1,0 1 0,-1-1 0,1 0 0,0 1 1,-1-1-1,1 0 0,0 1 0,-1-1 0,1 0 1,0 1-1,-1 0 0,1 0 23,-1 0 0,1 1 1,-1-1-1,1 0 0,-1 0 0,0 0 1,0 1-1,0-1 0,1 0 0,-1 0 1,0 0-1,0 0 0,0 0 0,-2 0 1,-23 13-58,17-10 76,-22 10 274,30-13-341,0-1 0,-1 1-1,1-1 1,0 0 0,0 0 0,-1 1-1,1-1 1,0 0 0,-1 0 0,1 0-1,0-1 1,-2 1 0,-9-1 187,11 1-216,-2 3 141,3-3-109,0 0 1,0 0 0,0 0 0,0 1-1,0-1 1,0 0 0,0 0 0,0 0-1,0 0 1,1 1 0,-1-1 0,0 0-1,0 0 1,0 0 0,0 1 0,0-1-1,0 0 1,0 0 0,1 0 0,-1 0-1,0 0 1,0 1 0,0-1 0,0 0-1,0 0 1,1 0 0,-1 0 0,0 0-1,0 0 1,0 0 0,1 0 0,-1 0-1,0 0 1,0 0 0,1 1 0,2 0 35,0-1 0,0 1 0,0 0 0,1-1 0,4 1 0,-6-1 112,-2 0-85,1 0 0,0 0 0,0 0 1,0 0-1,0 0 0,0-1 1,0 1-1,-1 0 0,1 0 1,0 0-1,0-1 0,0 1 0,0-1 1,-1 1-1,1 0 0,1-2 1,-2 2-42,1-1 1,-1 1 0,0 0-1,0-1 1,0 1-1,1-1 1,-1 1 0,0 0-1,0-1 1,0 1 0,0-1-1,0 1 1,0 0 0,0-1-1,0 1 1,0-1 0,0 1-1,0 0 1,0-1 0,0 1-1,0-1 1,0 1 0,0 0-1,0-1 1,-1 1-1,1-1 1,0 1 0,0 0-1,0-1 1,-1 1 0,1 0-1,0-1 1,-1 1 0,1 0-1,0 0 1,-1-1 0,1 1-1,0 0 1,-1 0 0,1-1-1,0 1 1,-1 0 0,1 0-1,0 0 1,-2 0-1,-3-4 47,4 3-11,-1 0-677,3 9 248,-1-8 405,0 0-1,0 0 0,0 1 1,0-1-1,1 0 0,-1 0 1,0 0-1,0 0 0,0 1 1,0-1-1,0 0 0,0 0 1,0 0-1,0 0 0,1 0 1,-1 0-1,0 0 0,0 1 1,0-1-1,0 0 0,0 0 1,1 0-1,-1 0 0,0 0 1,0 0-1,0 0 0,0 0 1,0 0-1,1 0 0,-1 0 1,0 0-1,0 0 0,0 0 1,0 0-1,1 0 0,-1 0 1,0 0-1,0 0 0,0 0 1,0 0-1,1 0 0,-1 0 1,0 0-1,0-1 0,0 1 1,0 0-1,0 0 0,0 0 1,1 0-1,-1 0 0,6-7 71,-5 6-10,-1 0-67,1 1 0,-1 0 0,0 0 0,0-1 0,0 1 0,1 0 0,-1-1 0,0 1 0,0 0 0,0-1 0,0 1-1,1 0 1,-1-1 0,0 1 0,0 0 0,0-1 0,0 1 0,0 0 0,0-1 0,0 1 0,0 0 0,0-1 0,0 1 0,0-1 0,0 1 0,0 0 0,-1-1 0,1 1 0,0 0 0,0-1 0,0 1 0,0 0 0,-1-1 0,1 1 0,0 0 0,0 0 0,0-1 0,-1 1 0,1 0 0,-1-1 0,-14-8-142,10 6 112,5 2 236,-1 2-624,1-1 394,-1 0 0,1 0 0,0 0 0,0 1 0,0-1 0,0 0 0,0 0 0,0 0 0,0 0 0,0 0 0,0 0 0,-1 1 1,1-1-1,0 0 0,0 0 0,0 0 0,0 0 0,0 0 0,0 1 0,0-1 0,0 0 0,0 0 0,0 0 0,0 0 0,0 0 0,0 1 0,0-1 0,0 0 0,0 0 0,0 0 0,1 0 0,-1 0 0,0 1 1,0-1-1,0 0 0,0 0 0,0 0 0,0 0 0,0 0 0,0 0 0,0 0 0,1 1 0,-1-1 0,0 0 0,0 0 0,0 0 0,0 0 0,0 0 0,1 0 0,5 11-73,-6-10 74,1 0-1,-1 0 0,1 0 0,-1 0 1,1 1-1,0-1 0,0 0 0,0 0 1,-1 0-1,1 0 0,0-1 0,0 1 1,0 0-1,4 1 613,4-6 231,-9 4-833,0-1 0,0 0 0,0 1 0,0-1 1,0 0-1,0 1 0,0-1 0,0 1 0,-1-1 0,1 0 0,0 1 0,-1-1 0,1 1 1,0-1-1,-1 1 0,1-1 0,0 1 0,-1-1 0,1 1 0,-1-1 0,1 1 1,-1-1-1,1 1 0,-1 0 0,0-1 0,1 1 0,-1 0 0,1 0 0,-1-1 1,0 1-1,1 0 0,-1 0 0,1 0 0,-1 0 0,0 0 0,1 0 0,-1 0 0,-1 0 1,15 16-4294,-3-7 2326,2 2-1723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22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48 320,'9'-5'1072,"-9"5"-1029,0 0 0,1-1 0,-1 1 0,0 0 0,1 0-1,-1 0 1,0 0 0,1 0 0,-1 0 0,1 0 0,-1 0 0,0 0 0,1 0-1,-1 0 1,1 0 0,-1 0 0,2 1 214,-1 0-214,1 2-11,0 1-1,0 0 1,-1 0-1,1 0 1,-1 0-1,0 0 1,0 0-1,0 1 0,0 5 1,-1-1 31,0 1-1,0-1 1,-2 14 0,-1-10-32,-1 0 1,0 0 0,0 0-1,-11 19 1,-7 21 119,18-36 728,5-23-627,1-3-185,1 0 1,0 1 0,0-1-1,1 1 1,0 0 0,9-13-1,6-12-60,0 4-90,-16 25 82,-1 1-1,1-1 1,-1 1 0,0-1-1,0 0 1,0 0 0,0 0-1,-1 0 1,1 0 0,-1 0-1,0 0 1,0-1 0,0-4-1,-1-3 386,0 11-421,5-14 64,-10 19-305,-26 43 86,18-30 213,0 1 0,2 0-1,0 1 1,1 1 0,1 0-1,0 0 1,-6 27 0,13-38-56,0 0 0,1 0 0,1 0 0,-1 0 0,2 11 0,-1 8 634,1-32-514,2-5-45,0 1 0,1 0-1,6-10 1,4-8-113,34-71-45,-31 63-12,-13 28 152,0 0 1,-1-1 0,0 1-1,-1-1 1,1 1 0,-1-1-1,0 0 1,-1 0 0,2-10-1,-3-65-91,0 81 51,0 0 1,0 0-1,0 1 0,1-1 1,-1 0-1,0 0 0,1 0 1,-1 0-1,0 0 1,1 0-1,0-1 0,0 1 32,0 0 1,-1 0-1,1 0 0,-1 0 0,1 0 1,-1-1-1,0 1 0,1 0 0,-1 0 0,0 0 1,0-1-1,1 0 0,2 45-840,-5 16 913,1-25-347,3 45 1,-1-63-728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23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53 112 736,'0'-2'16,"0"1"0,1-1 0,-1 0 0,1 0-1,0 0 1,0 0 0,-1 1 0,1-1 0,0 0 0,0 1 0,1-1 0,-1 1-1,0-1 1,0 1 0,1-1 0,-1 1 0,1 0 0,-1 0 0,1 0 0,2-2 0,-2 2-16,1-1 0,-1 1 0,0-1 1,0 0-1,0 0 0,-1 0 0,1 0 1,2-3-1,4-9 36,-7 13-27,0 0-1,0 0 1,0-1 0,0 1-1,0 0 1,-1-1 0,1 1-1,0-1 1,-1 1 0,1-1 0,-1 1-1,0-1 1,1 0 0,-1 1-1,0-1 1,0 1 0,0-1 0,0 1-1,0-1 1,-1-2 0,1 3-6,0 1 1,0-1 0,0 1 0,0 0-1,0-1 1,0 1 0,-1-1 0,1 1 0,0-1-1,0 1 1,0 0 0,0-1 0,-1 1-1,1-1 1,0 1 0,0 0 0,-1-1-1,1 1 1,0 0 0,-1-1 0,1 1-1,0 0 1,-1-1 0,1 1 0,-1 0 0,1 0-1,0 0 1,-1-1 0,1 1 0,-1 0-1,1 0 1,-1 0 0,1 0 0,0 0-1,-1 0 1,1 0 0,-1 0 0,1 0-1,-1 0 1,1 0 0,-1 0 0,1 0 0,-1 0-1,1 0 1,0 0 0,-1 0 0,1 1-1,-1-1 1,1 0 0,0 0 0,-1 1-1,1-1 1,-1 0 0,1 0 0,0 1-1,-1-1 1,1 0 0,0 1 0,0-1-1,-1 1 1,1-1 0,0 0 0,0 1 0,0-1-1,-1 1 1,1-1 0,0 1 0,-31 76-218,20-49 251,9-20 46,-1 0 1,-1-1-1,1 1 0,-8 11 1,6-11-4,4-6-42,0-1 0,1 1 1,-1-1-1,0 0 1,0 1-1,0-1 0,0 0 1,0 0-1,-1 0 1,1 0-1,0 0 0,0 0 1,-1 0-1,-1 1 1,3-2-43,0 0 1,0 0 0,0 0-1,0 0 1,0 0 0,0 0-1,0 1 1,-1-1 0,1 0 0,0 0-1,0 0 1,0 0 0,0 0-1,0 0 1,0 0 0,-1 0-1,1 0 1,0 0 0,0 0 0,0 0-1,0 0 1,0 0 0,0 0-1,-1 0 1,1-1 0,0 1-1,0 0 1,0 0 0,0 0 0,0 0-1,0 0 1,0 0 0,-1 0-1,1 0 1,0 0 0,0 0-1,0 0 1,0-1 0,0 1 0,0 0-1,0 0 1,0 0 0,0 0-1,0 0 1,0 0 0,0-1-1,0 1 1,0 0 0,-1 0 0,1 0-1,0 0 1,0 0 0,0 0-1,0-1 1,0 1 0,1 0-1,-1 0 1,0 0 0,0 0 0,0 0-1,0 0 1,0-1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3:24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1 120 416,'0'-11'128,"5"11"-96,3-8 0,-3 5 256,0-1-160,0-4-256,3 0 64,-3-3 224,-2 3-96,2 0 0,-1-4-32,9 1-32,0-2 0,0-2-576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36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9 1728,'1'-2'116,"-1"2"-103,0 0 1,0 0-1,1 0 0,-1 0 1,0 0-1,0-1 1,0 1-1,0 0 1,0 0-1,0 0 1,1 0-1,-1 0 1,0 0-1,0 0 1,0 0-1,0 0 1,0-1-1,0 1 1,0 0-1,0 0 1,0 0-1,0 0 1,0 0-1,0 0 1,0 0-1,1-1 1,-1 1-1,0 0 1,0 0-1,0 0 1,0 0-1,0 0 0,0-1 1,0 1-1,0 0 1,-1 0-1,1 0 1,0 0-1,0 0 1,0 0-1,0-1 1,0 1-1,0 0 1,0 0-1,0 0 1,0 0-1,0 0 1,0 0-1,0 0 1,0 0-1,-1-1 1,1 1-1,0 0 1,0 0-1,0 0 1,0 0-1,0 0 1,0 0-1,0 0 1,-1 0-1,1 0 0,0 0 1,0 0-1,0 0 1,-1 0 498,1 0-96,0 0 128,0 0-171,0 0-21,0 0-90,0 0 143,0 0-117,0 0-16,0 0-75,0 0 80,0 0-47,0 0 170,0 0-75,0 0 112,0 0-122,0 0 58,0 0-42,0 0 181,0 0-117,0 0 79,0 0-132,0 0 36,0 0-116,0 0-60,0 0-84,-5 11 244,5-8-256,-1 0-1,1 0 0,-1 0 1,0 0-1,0-1 0,0 1 1,0 0-1,-2 3 0,-4 12 425,-4 15-55,-8 37 95,-22 103-132,31-140-346,-1-1 0,-2 0-1,-20 35 1,-66 100 436,69-108-357,30-56-96,0-3 133,0 0-70,18 0 81,44-13-99,-42 7-126,1 2-1,26-2 1,155-22 401,-25-7-235,-163 33-391,21-8 0,-32 9-115,1 0 0,-1-1 0,0 1 0,0-1 0,0 1 0,0-1 0,0 0 0,0-1 1,0 1-1,-1 0 0,4-4 0,-6 5 204,1 1-1,-1 0 1,0-1 0,0 1 0,0 0 0,0-1 0,0 1 0,1-1 0,-1 1 0,0 0-1,0-1 1,0 1 0,0 0 0,0-1 0,0 1 0,0-1 0,0 1 0,-1 0 0,1-1 0,0 1-1,0 0 1,0-1 0,0 1 0,0-1 0,-1 1 0,1 0 0,0-1 0,0 1 0,-1 0 0,1 0-1,0-1 1,0 1 0,-1 0 0,-12-10-3357,8 7 1915,-7-7-197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4:02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8 736,'-2'-7'217,"4"14"-359,-2 238-40,-1-233 239,0 0 0,-4 15 0,3-16-77,0 1 1,0 14-1,2-24-97,0-2 96,0 0 29,0 0 0,0 0 0,1 1 0,-1-1 0,0 0 0,0 0 0,0 0 0,0 0 0,0 1 0,0-1 0,0 0 1,0 0-1,0 0 0,0 0 0,0 1 0,0-1 0,0 0 0,0 0 0,0 0 0,0 0 0,0 1 0,0-1 0,0 0 0,0 0 0,-1 0 0,1 0 1,-2 2 237,4-9-70,12-17-148,-11 21-26,0-1-1,-1 0 1,0 0-1,0 0 1,2-7-1,9-21-40,-11 28 19,0-1-1,0 0 1,0 0-1,-1 0 1,1 0-1,-1-1 1,1-8 271,-12 25-352,9-9 174,0-1 1,0 1-1,0-1 1,-1 0-1,1 1 0,0-1 1,-1 0-1,1 0 0,-1 0 1,1 0-1,-1 0 1,1-1-1,-1 1 0,0 0 1,1-1-1,-1 1 1,0-1-1,0 1 0,1-1 1,-1 0-1,0 0 1,-2 0-1,3 0-48,0 0 1,0 0-1,0 0 1,0-1-1,0 1 0,0 0 1,0-1-1,0 1 1,0 0-1,0-1 0,0 0 1,0 1-1,0-1 1,0 1-1,0-1 0,0 0 1,0 0-1,1 1 1,-1-1-1,0 0 0,1 0 1,-1 0-1,1 0 1,-1 0-1,1 0 0,-1 0 1,1 0-1,-1 0 1,1 0-1,0 0 1,0 0-1,-1 0 0,1 0 1,0 0-1,0-2 1,0 2-40,0 0 1,0 0-1,0 0 1,0 0-1,0 0 0,1 0 1,-1 0-1,0 1 1,0-1-1,1 0 1,-1 0-1,0 0 1,1 0-1,-1 0 1,1 1-1,-1-1 1,1 0-1,-1 0 1,1 1-1,0-1 1,-1 0-1,1 1 1,0-1-1,0 1 1,-1-1-1,1 1 1,0-1-1,0 1 1,1-1-1,-1 2 14,1 0-1,-1 0 0,0 0 0,1 0 1,-1 1-1,0-1 0,0 0 1,0 1-1,0-1 0,0 0 1,0 1-1,0-1 0,0 1 1,-1 0-1,2 2 0,1 3-4,6 6 507,-8-11-417,7-9-266,-3 4 163,-1 0 1,1 0 0,-1 0-1,0 0 1,0-1 0,0 1-1,4-7 1,-6 9-58,1-1 17,-2 1-106,0 2 187,-1-1 0,1 0 0,-1 0 0,1 0 0,-1 0 0,1 1 0,-1-1 0,1 0 0,-1 1 0,1-1 0,-1 0 0,0 1 0,1-1 0,0 1 0,-5 14 190,0-7-330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4:04.4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16 320,'0'4'160,"5"1"64,-1-10-128,1 1-32,-5-4 672,4 0 224,-4 16-1120,9-4-672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4:05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1728,'-3'0'640,"-7"0"-480,7 0-64,-2 5-192,0-2 32,-3 2 160,-1 2-32,-4 6-160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4:07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12 480,'0'5'192,"-8"-5"512,3 0-416,-3 0 320,-2 0-352,-3 0 640,5 0-512,-5-5 32,-1 2-256,-2-2 256,-7 2-224,5 3-96,0 3-64,2 5-672,-2 4 352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4:08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203 101 992,'-5'-4'352,"2"1"-256,-11 3 832,10-5-544,-5 2 416,0 3-480,-4-5 128,1-1-288,-1-3 480,-5 1-352,0 0 160,0 0-288,0 2 0,0-7-96,5 6 32,5-1-64,-1 0-96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4:09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39 105 832,'0'-2'6,"0"0"-1,-1-1 1,1 1-1,0 0 1,0-1-1,0 1 1,0 0-1,1-1 1,-1 1 0,1 0-1,-1-1 1,1 1-1,0 0 1,0 0-1,0 0 1,0 0-1,0 0 1,1 0 0,-1 0-1,3-3 1,4-7 314,-8 11-292,0 1 0,0-1 0,0 1 0,0 0 0,0-1 0,0 1 0,0-1 0,0 1-1,0 0 1,0-1 0,0 1 0,0-1 0,-1 1 0,1 0 0,0-1 0,0 1 0,0 0 0,-1-1-1,1 1 1,0 0 0,-1 0 0,1-1 0,0 1 0,0 0 0,-1 0 0,1-1 0,0 1 0,-1 0 0,-13-9 587,11 7-573,-30-17 545,27 15-582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7:22.2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1238 480,'0'-1'176,"0"0"-1,0 1 1,0-1 0,1 1 0,-1-1-1,0 1 1,0-1 0,1 1-1,-1-1 1,0 1 0,1-1 0,-1 1-1,0-1 1,1 1 0,-1-1-1,0 1 1,1 0 0,-1-1 0,1 1-1,-1 0 1,1-1 0,-1 1-1,1 0 1,-1 0 0,1-1 0,0 1-1,-1 0 1,1 0 0,-1 0-1,1 0 1,-1 0 0,1 0 0,0 0-1,-1 0 1,2 0 0,28 2-798,-16 0 1062,29-5-82,-1-1 1,-1-2-1,55-16 1,36-5 9,36-4 97,-127 21-329,0-2 1,40-19 0,27-12 180,71-33-160,-156 64-104,-1-1 1,0 0-1,-1-2 1,-1-1-1,29-27 1,-32 24-17,-1-2 0,0 0 1,-1-1-1,-1-1 0,-2 0 1,0 0-1,11-34 0,25-62 43,-32 87-161,-11 23 103,0-1 0,4-11-1,24-60-303,-15 26 404,-16 46-95,0 3-36,-1 0 1,1 0-1,-1-1 1,0-8-1,2-57 351,-3 71-351,0 0-1,0 0 1,-1 0 0,1-1 0,0 1 0,-1 0 0,1 0 0,-1 0-1,1 0 1,-1 0 0,1 0 0,-1 0 0,-1-1 0,1-2-7,1 4-54,0 0 80,0-1-1,0 1 0,-1 0 0,1 0 0,0 0 1,0 0-1,0 0 0,0 0 0,-1 0 1,1 0-1,0 0 0,0 0 0,0 0 1,0 0-1,-1 0 0,1 0 0,0 0 0,0 0 1,0 0-1,0 0 0,-1 0 0,1 0 1,0 0-1,0 0 0,0 0 0,0 0 0,-1 0 1,1 0-1,0 1 0,0-1 0,0 0 1,0 0-1,0 0 0,0 0 0,-1 0 0,1 0 1,0 1-1,0-1 0,0 0 0,0 0 1,0 0-1,0 0 0,0 1 0,-7 5 60,-3 20-78,9-22 33,-1 0 0,1 1 0,-1-1 1,-4 8-1,-18 28 389,18-28-356,0 0 1,-2 0 0,1-1-1,-1 0 1,-1 0-1,-14 12 1,17-18-81,0 1 75,-1 0 1,0-1-1,-9 5 1,-9 8-123,17-12 186,8-5-123,-1-1 1,1 1 0,-1-1 0,1 1 0,-1-1 0,1 1-1,-1-1 1,1 0 0,-1 1 0,1-1 0,-1 0 0,1 1 0,-1-1-1,0 0 1,1 0 0,-2 1 0,1-1-15,1 0 63,0 0-20,0 0-65,2-1 43,10-5 173,-5 3-201,0-1-1,0 0 1,0 0-1,0-1 0,0 1 1,7-9-1,-1 0 63,-1-2 0,0 1 0,-1-1-1,-1-1 1,0 0 0,-1 0 0,-1-1 0,6-17-1,76-176 42,-87 199-61,-3 10-3,0 0 0,0 1 1,0-1-1,0 0 0,0 0 0,1 1 0,-1-1 0,0 0 0,1 1 0,-1-1 0,0 0 1,1 1-1,-1-1 0,1 0 0,0 0 0,0 1 74,-2 8 187,-1 6-229,0 0 0,1 0 0,0 1 0,2 15 1,0 0 12,1 18-146,14 76-1,-15-115 111,2 0 0,-1 1 0,1-2 1,1 1-1,-1 0 0,1-1 0,1 1 0,9 13 0,-2-1 47,-8-13-6,-4-7 19,0-1 139,0 0-59,-13 5 203,-68-10 352,53 2-1072,-1 2-1,-30 2 0,54-1-227,1 1-1,-1-1 1,1 1-1,-1 0 1,1 0-1,-1 1 1,1-1 0,-6 4-1,8 2-3883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7:35.0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365 116 1664,'-9'-4'1664,"7"2"513,9-3-1464,14-15 391,-19 19-1057,0-1 0,0 0 0,0 0 0,0 0 0,-1 0 0,1 0 0,-1 0 0,1 0 0,-1-1 0,0 1 0,0 0 0,0-1 0,1-4 0,0 0 157,-1-1-1,-1 1 1,1-12-1,1 10 540,0 8 235,-2 6-480,-1 10-244,-1 0 0,-1 0 1,0-1-1,-1 1 0,-9 19 0,4-10-113,-1-1-1,-2 0 1,0-1-1,-1 0 0,-1-1 1,-1 0-1,-1-1 1,-23 22-1,15-21-58,-29 22-1,29-26-21,-35 36 0,45-39-36,2 0 1,0 1 0,1 1-1,-18 31 1,26-42-16,-2 3 10,5-6 41,3-5 65,1-3-28,0 1 0,-1-1 1,5-9-1,3-7 10,13-15-14,56-67 1,-18 38-92,-36 41-6,-1-2-1,-2-1 0,30-44 1,-47 61-15,1 0 0,-2 0 1,8-21-1,-9 19-8,-5 19-72,-2 24-84,6-4 195,1-1 0,1 0 0,13 39 0,-15-55-19,0-1 1,0 0-1,1 0 0,0 0 1,1 0-1,0 0 1,0-1-1,10 11 1,16 18-136,-25-28 193,0 0 0,0-1-1,1 0 1,13 11 0,15 8 2,-34-25-5,-1-1 0,0 0 27,0 0-11,0 0 59,-3 3 195,3-2-314,0-1 1,-1 1-1,1-1 1,0 1-1,-1-1 0,1 1 1,-1-1-1,1 1 1,-1-1-1,1 1 1,-1-1-1,1 0 1,-1 1-1,1-1 0,-1 0 1,1 0-1,-1 1 1,1-1-1,-1 0 1,0 0-1,0 0 1,-18 0 156,1-1 1,-27-6 0,-5-1-199,-2 2-1,-60 1 1,105 5 34,5 0-31,0 0 0,1 0 0,-1 0 0,0 0-1,0 0 1,0 0 0,0 1 0,0-1 0,0 1-1,-2 0 1,3-1-62,3 0 43,9 0 36,1-1 0,-1 0 0,1-1-1,-1-1 1,0 0 0,0 0 0,13-6 0,-18 6 50,1 0-1,-1 0 1,0-1 0,1 0-1,-2 0 1,1 0 0,0-1-1,-1 0 1,0 0 0,0 0-1,-1-1 1,9-12 0,-12 15-69,0-1 1,0 0 0,0-1-1,0 1 1,-1 0-1,0 0 1,1 0-1,-1 0 1,-1 0 0,1 0-1,-1-1 1,0 1-1,-2-7 1,3 11 31,0-1-1,0 1 1,0-1 0,-1 1-1,1-1 1,0 1 0,0 0 0,-1-1-1,1 1 1,0 0 0,0-1-1,-1 1 1,1 0 0,0-1 0,-1 1-1,1 0 1,-1 0 0,1-1-1,0 1 1,-1 0 0,1 0-1,-1 0 1,1 0 0,-1 0 0,1-1-1,0 1 1,-1 0 0,1 0-1,-1 0 1,1 0 0,-1 0 0,1 0-1,-1 0 1,1 1 0,-1-1-1,1 0 1,0 0 0,-1 0 0,1 0-1,-1 1 1,1-1 0,0 0-1,-1 0 1,0 1 0,-1 1-8,0 1 0,-1-1 0,1 1 0,0 0 0,-2 4 0,-4 4-70,3-3 124,0 0-1,1 0 1,-1 0-1,2 0 1,-1 1-1,1 0 0,0-1 1,-2 18-1,-3 4 109,-23 111 201,9-33 7,19-90-399,0 1 0,2-1 1,0 33-1,1-31 151,0-15-124,0 1 0,0 0 0,0-1 0,1 1 0,0-1 0,0 1 0,4 9 0,-3-11 7,-1-1 0,1 0 0,-1 1 1,0-1-1,1 4 0,-2-3 34,1 0 1,0-1-1,1 1 0,-1-1 0,3 5 1,-1-1 24,-3-5-66,1-1 0,0 1 1,0 0-1,0-1 0,0 1 1,0-1-1,0 1 0,1-1 1,-1 0-1,0 1 0,3 0 1,8 10 13,-7-5 0,-3-6 1,0 0 1,-1 0-1,1 0 1,0 0-1,0 0 1,0-1 0,0 1-1,0 0 1,0-1-1,0 0 1,1 1-1,-1-1 1,2 0 0,-2 0-8,1-1 48,11-3 53,-10 3-137,-1 0 0,0 0 0,0 0 1,1 0-1,-1 0 0,0-1 0,0 0 0,-1 1 1,1-1-1,0 0 0,0 0 0,-1 0 0,4-4 1,-4 3 27,1 1 0,0-1 0,-1 1 0,8-5 1,7-7 2,-8 4-57,0 0 1,1 1 0,19-14 0,-16 13 69,6-6 130,-13 11-139,0 0 1,0 0 0,10-5 0,-5 6 68,-7 6-46,-3-1-4,2 0-29,-1 0-1,1 1 1,-1-1-1,1 1 1,-1 0-1,0-1 1,0 1-1,1 0 1,-2 0-1,1 0 1,0 1-1,0-1 1,-1 0-1,1 1 1,1 3-1,-3-6 16,16 16 114,-14-11-86,0 0 1,0 0 0,-1 1-1,0-1 1,0 0 0,-1 0-1,1 1 1,-1-1 0,0 0-1,0 1 1,-1-1 0,0 0-1,-1 6 1,-2 5 76,-6 20 215,6-24-110,-1 1 0,-2 19 0,2 15-48,-1-20-11,2 1 1,-3 49-1,7-74-184,-1 1 0,1-1 1,-1 0-1,1 0 0,-1 0 0,-3 6 0,3-7-461,0 0 1,0 1-1,1-1 0,-1 1 1,0-1-1,1 0 1,0 1-1,-1-1 0,1 1 1,0-1-1,1 6 0,-1-8 366,0 0 1,0 1-1,0-1 0,0 0 0,0 1 0,1-1 0,-1 0 0,0 1 0,0-1 0,0 0 0,1 0 1,-1 1-1,0-1 0,0 0 0,1 0 0,-1 1 0,0-1 0,1 0 0,-1 0 0,0 1 0,0-1 1,1 0-1,-1 0 0,1 0 0,-1 0 0,0 0 0,1 0 0,-1 0 0,0 0 0,1 0 0,-1 0 1,0 0-1,1 0 0,-1 0 0,0 0 0,1 0 0,14-5-1501,-12 2 1080,1 0-1,-1 0 1,1-1-1,2-4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7:57.8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469 222 1664,'-12'-10'302,"10"10"-229,1-1 0,-1 0 0,1 0 0,-1-1 0,1 1 1,0 0-1,-1 0 0,1-1 0,0 1 0,0-1 0,0 1 0,0-1 1,0 1-1,0-1 0,0 0 0,1 1 0,-1-1 0,1 0 0,-1 0 0,1 1 1,-1-1-1,1-3 0,0 1 55,1 0 0,-1 0 0,1 0 0,-1 0 0,3-4 0,0-2 251,-3 10-337,0 0 1,0-1 0,0 1-1,0 0 1,0-1 0,0 1-1,0 0 1,0-1 0,0 1 0,0 0-1,0-1 1,0 1 0,0 0-1,0-1 1,0 1 0,0 0-1,-1-1 1,1 1 0,0 0-1,0-1 1,0 1 0,0 0 0,-1 0-1,1-1 1,0 1 0,0 0-1,-1 0 1,1-1 0,0 1-1,-1 0 1,-12-3 674,-19 9-145,26-5-406,-15 5 140,1 0 0,-27 12 0,14-5-163,17-7-20,1 1 0,0 0-1,-16 10 1,22-12 141,10-5 253,8-1-391,10-3-44,0 0 0,0-2-1,-1 0 1,1-1 0,18-10 0,-2 1-29,-5 5-97,-12 4 79,24-13 0,-34 14 51,-14 6-51,-17 7-1,-45 12 117,33-10 192,-67 27 0,-37 29 185,78-35-208,60-30-314,0 0 0,0 1 0,0-1 0,1 0 0,-1 0 0,0 1 0,0-1-1,0 0 1,0 0 0,0 0 0,0 0 0,-2-1 0,-2 1-125,7-1 123,0 0 1,0 1 0,0-1 0,0 0 0,0 0 0,0 0 0,0 0 0,0-1 0,0 1-1,2-3 1,5-2 16,15-9 14,51-22-1,-41 21-49,172-72 9,-205 87 1,0 0 0,0 1 0,1 0-1,-1-1 1,0 1 0,1 0 0,-1-1 0,0 1-1,1 0 1,-1 0 0,0 0 0,1 0-1,-1 0 1,3 1 0,-4-1 6,0 0 0,0 0-1,0 0 1,0 1 0,0-1 0,0 0-1,0 0 1,0 0 0,1 0 0,-1 0-1,0 0 1,0 1 0,0-1 0,0 0 0,0 0-1,0 0 1,0 0 0,0 0 0,0 1-1,0-1 1,0 0 0,0 0 0,0 0-1,0 0 1,0 1 0,0-1 0,0 0-1,0 0 1,0 0 0,0 0 0,0 0 0,0 1-1,0-1 1,-1 0 0,1 0 0,0 0-1,-9 9 50,-22 11 53,-2-1-1,0-2 0,-54 21 0,75-34-127,11-3 21,1-1 0,-1 1 0,0-1-1,0 1 1,0-1 0,0 0 0,0 1-1,1-1 1,-1 0 0,0 0 0,0 0-1,0 0 1,0 0 0,0 0 0,0 0-1,0 0 1,0 0 0,0 0 0,-1-1-1,1 1 7,1-1-1,0 1 1,0-1-1,0 1 1,-1-1-1,1 1 1,0-1-1,0 1 1,0-1-1,0 1 1,0-1-1,0 1 1,0-1-1,0 1 1,0-1-1,0 1 1,0-1-1,1 1 1,-1-1-1,0 1 1,0-1-1,0 1 1,1-1-1,-1 0 1,3-4 10,0-1 0,1 1-1,7-10 1,-1 3-16,-1 1-1,0-1 0,-1-1 1,-1 1-1,0-1 0,0-1 1,5-18-1,-11 30 17,0-1-1,0-1 1,-1 1 0,1 0 0,-1 0-1,0 0 1,0 0 0,0 0 0,0 0-1,-1 0 1,0-4 0,1 6-16,0 1 0,-1-1 0,1 0 0,0 0 0,-1 1-1,1-1 1,0 0 0,-1 1 0,1-1 0,-1 1 0,1-1 0,-1 1 0,1-1 0,-1 1 0,0-1 0,1 1 0,-1-1-1,0 1 1,0-1 0,-1 1-11,1 0-1,0 0 0,0-1 0,-1 1 1,1 0-1,0 1 0,0-1 0,0 0 1,-1 0-1,1 0 0,0 1 1,0-1-1,0 1 0,0-1 0,0 1 1,-2 0-1,-6 4-7,0 1 1,1 0-1,0 0 1,0 1-1,0 0 1,0 0-1,1 1 1,1 0-1,-1 0 1,1 0-1,1 1 1,0 0-1,0 0 1,0 0-1,-5 19 1,7-20 6,1 0 0,1 1-1,-1-1 1,1 0 0,1 1 0,-1-1 0,1 0 0,1 1 0,0-1 0,0 0 0,0 1-1,1-1 1,0 0 0,1 0 0,0 0 0,0-1 0,1 1 0,0-1 0,0 1-1,6 7 1,3 0-9,1 0-1,0-1 1,1 0 0,1-1-1,0-1 1,22 13-1,111 52-10,-98-52-139,16 6 327,2-3 0,1-4 0,84 19 0,201 33-349,-297-67 155,88 2 0,57-12 54,-69-1 49,-72-3-199,-42 2 201,-11 2-17,-9-2-50,-12-2-19,11 5 26,-19-6 25,0 0 0,-38-3 0,-19-5-6,32-1 48,0-2-1,-83-44 0,-21-9 219,-228-55 176,219 77-404,152 45-56,-44-11-70,-1 2-1,1 3 0,-79-6 1,91 15-105,38 0 169,0 0-1,-1 0 1,1 0-1,0 0 1,-1 0 0,1 0-1,0 0 1,-1 1-1,1-1 1,0 0 0,-1 0-1,1 0 1,0 0-1,-1 0 1,1 1 0,0-1-1,-1 0 1,1 0-1,0 0 1,0 1 0,-1-1-1,1 0 1,0 1 0,3 5-15,15 3 64,76 22 46,1-4-1,103 14 1,-76-25-38,1-5 0,165-7 0,-199-8 41,31 0 101,152-26 1,-270 30-192,16-5 185,-17 5-187,-1 0 0,0 0 0,0 0 0,1 0 0,-1 0 0,0-1 0,0 1 0,0 0 0,1 0 0,-1 0 1,0 0-1,0 0 0,0 0 0,1-1 0,-1 1 0,0 0 0,0 0 0,0 0 0,0 0 0,0-1 0,1 1 0,-1 0 1,0 0-1,0 0 0,0-1 0,0 1 0,0 0 0,0 0 0,0-1 0,0 1 0,0 0 0,0 0 0,0-1 1,0 1-1,0 0 0,0 0 0,0 0 0,0-1 0,0 1 0,0 0 0,0 0 0,0-1 0,0 1 0,0 0 1,0 0-1,-1 0 0,1-1 0,0 1 0,0 0 0,0 0 0,0 0 0,-1 0 0,1-1 0,0 1 0,0 0 1,0 0-1,0 0 0,-1 0 0,1 0 0,0 0 0,0 0 0,-1-1 0,1 1 0,-5-2 7,0-1-1,0 1 0,0 0 1,0 0-1,0 0 0,0 1 1,-7-2-1,2 1-13,-385-76 30,284 65-102,-2 4 1,-186 11-1,262 3 39,-3 1-99,46-8 39,-5 2 105,0-1-1,1 1 0,-1-1 0,0 1 0,0 0 1,1 0-1,-1 0 0,0-1 0,0 1 1,3 1-1,351 61-312,-339-58 278,42 9 45,-1 2 1,93 40-1,-76-19-96,-3 4 1,111 79 0,-146-92 11,94 67 108,-103-76-4,1-2 0,58 24 1,135 29-104,-99-35 32,84 25-187,-176-45-37,-30-14 246,1 0-1,-1 0 1,0 0-1,0 0 1,0 0 0,1 0-1,-1 0 1,0 0-1,0 0 1,1 0 0,-1 0-1,0 1 1,0-1-1,0 0 1,0 0 0,1 0-1,-1 0 1,0 0-1,0 1 1,0-1 0,0 0-1,0 0 1,1 0-1,-1 1 1,0-1 0,0 0-1,0 0 1,0 0-1,0 1 1,0-1 0,0 0-1,0 0 1,0 0-1,0 1 1,0-1 0,0 0-1,0 0 1,0 1-1,0-1 1,0 0 0,0 0-1,0 0 1,0 1-1,0-1 1,0 0 0,0 0-1,-1 1 1,1-1 14,0 0 1,-1 0 0,1 1-1,0-1 1,-1 0 0,1 0-1,-1 0 1,1 1 0,-1-1-1,1 0 1,0 0 0,-1 0-1,1 0 1,-1 0 0,1 0-1,-1 0 1,1 0 0,0 0-1,-1 0 1,1 0 0,-1 0-1,1-1 1,-1 1 0,1 0-1,0 0 1,-2-1 0,-25-11 70,0 1 1,-2 1 0,-39-9-1,-91-9-172,118 21 100,-174-21 79,88 13 316,79 9-221,-157-26 638,174 25-919,18 6 77,0-2 0,1 0 0,-1 0 0,1-1 0,0-1-1,-16-8 1,27 12 18,0 0 0,0 1 0,0-1 0,0 0 0,0 0 0,0 0 0,0 0 0,0 0 0,0 0 0,1 0 0,-1 0 0,0-2 0,1 3 6,0-1 1,0 1-1,0 0 1,-1 0-1,1 0 1,0-1-1,0 1 0,0 0 1,0 0-1,0-1 1,0 1-1,0 0 1,0 0-1,1 0 1,-1-1-1,0 1 0,0 0 1,0 0-1,0 0 1,0-1-1,0 1 1,0 0-1,0 0 1,0 0-1,1-1 0,-1 1 1,0 0-1,0 0 1,11-1-223,1 3 134,0 1-1,0 1 1,-1 0 0,1 1-1,13 7 1,8 4-65,308 162-674,-183-89 844,208 132 258,-317-187-221,2-2 1,1-2-1,2-3 0,63 24 0,-92-43-42,149 63 2,-156-62-16,0 1 1,-1 0-1,0 1 1,-1 1 0,0 1-1,-1 1 1,17 18-1,-12-3 76,-10-12-51,-26-34 49,-1 0 1,-28-22-1,-194-178-200,179 160-10,46 45 112,6 3-18,0 2 0,-1-1 0,0 1 0,0 0 0,0 1 1,-12-6-1,20 12 32,-1-1 1,1 0 0,0 1-1,-1-1 1,1 1 0,0 0-1,-1-1 1,1 1 0,0 0 0,-1 0-1,1 0 1,0 0 0,-1 0-1,1 0 1,-1 0 0,1 1-1,0-1 1,-1 0 0,1 1-1,0-1 1,0 1 0,-1-1-1,1 1 1,0 0 0,0-1-1,0 1 1,0 0 0,-1 0 0,1 0-1,-1 2 1,0 0 4,0-1 0,1 1 1,-1 0-1,1 0 0,0 0 0,0 0 1,0 1-1,0-1 0,0 0 0,1 0 1,0 0-1,-1 7 0,2 1 0,0-1-1,0 1 1,1-1 0,0 1 0,6 15 0,25 53-58,-23-57 69,41 88 104,5-2 0,118 168 0,-117-199 606,2-1 0,75 71 0,-121-135-729,1 0 0,0-2 1,29 18-1,-33-23-52,1 1 0,0-2 0,0 1 0,0-2 1,0 1-1,20 2 0,-27-6 69,-1 1 1,1-1-1,0 0 1,0 0-1,-1 0 0,1-1 1,0 1-1,0-1 1,-1 0-1,1 0 1,-1 0-1,1-1 0,-1 1 1,1-1-1,-1 0 1,0 0-1,0 0 1,0 0-1,6-6 0,-7 6-6,0-1-1,0 0 0,0 0 0,-1 0 0,1 0 0,-1 0 0,0 0 1,1 0-1,-1 0 0,-1 0 0,1-1 0,0 1 0,-1 0 1,0-1-1,0 1 0,0-1 0,0 1 0,0 0 0,-1-1 0,1 1 1,-1 0-1,-2-7 0,-5-8-107,-1 0 1,0 0 0,-1 1-1,-22-28 1,-1-2-7,-10-25 343,-12-19-146,54 90-92,1 0-1,0 0 1,-1 1-1,1-1 1,-1 0-1,1 1 1,-1-1-1,1 1 0,-1-1 1,1 1-1,-1-1 1,0 1-1,1-1 1,-1 1-1,0-1 1,1 1-1,-1 0 1,0-1-1,0 1 0,1 0 1,-3-1-1,3 2 6,-1-1 0,1 0-1,-1 0 1,1 1-1,0-1 1,-1 0 0,1 1-1,-1-1 1,1 1-1,-1-1 1,1 1 0,0-1-1,-1 1 1,1-1-1,0 1 1,0-1 0,-1 1-1,1-1 1,0 1-1,0-1 1,0 1 0,0 0-1,-2 4-43,1 1 0,1 0 0,-1-1 0,1 12 0,3 6 6,1 1 0,10 33 0,-2-7 47,56 283 306,-62-304-94,-2 0 0,-1 0 0,-1 1 0,-3 37 0,1-65-186,-1 1 1,1-1-1,-1 1 0,1-1 0,-1 1 0,0-1 1,0 0-1,0 1 0,0-1 0,0 0 0,0 0 0,-1 0 1,1 0-1,-4 3 0,4-4-17,0 0-1,0 0 1,0 0-1,-1 0 1,1-1-1,0 1 1,-1-1-1,1 1 1,0-1-1,-1 1 1,1-1-1,-1 0 1,1 1-1,-1-1 1,1 0-1,-1 0 1,1 0-1,0 0 1,-1 0-1,1-1 1,-1 1-1,1 0 1,-1-1-1,1 1 1,0-1-1,-2 0 1,-2-2 1,0 0 1,0 0-1,0 0 1,1-1 0,-1 0-1,1 0 1,0 0-1,0 0 1,-4-8-1,-29-47 112,28 43 59,1 5-215,7 11 32,1 0 0,0 0 1,0 0-1,0 1 0,0-1 1,0 0-1,-1 0 0,1 0 0,0 0 1,0 0-1,0 0 0,0 0 0,0 0 1,0 0-1,0 0 0,-1 0 0,1 0 1,0 0-1,0 0 0,0 1 0,0-1 1,0 0-1,0 0 0,0 0 0,0 0 1,0 0-1,0 0 0,0 0 0,0 1 1,-1-1-1,1 0 0,0 0 1,0 0-1,0 0 0,0 0 0,0 1 1,0-1-1,0 0 0,0 0 0,0 0 1,0 0-1,1 1 0,2 24-215,4-2 149,1-1 0,2 0-1,11 22 1,43 61 564,-63-104-483,-1-1 0,1 1-1,-1 0 1,1-1-1,-1 1 1,1-1 0,-1 1-1,1-1 1,0 1 0,-1-1-1,1 0 1,0 1 0,-1-1-1,1 0 1,0 1 0,0-1-1,-1 0 1,1 0 0,0 1-1,0-1 1,-1 0 0,1 0-1,0 0 1,0 0-1,1-1 1,1 1 0,-2 0 27,-1 0-52,0 0 1,0 0 0,0 0 0,0 0 0,0 0-1,0 0 1,0-1 0,0 1 0,0 0 0,0 0-1,0 0 1,0 0 0,0 0 0,0 0 0,0-1-1,0 1 1,0 0 0,1 0 0,-1 0 0,0 0-1,0 0 1,0 0 0,0 0 0,0-1 0,0 1-1,0 0 1,0 0 0,0 0 0,1 0 0,-1 0-1,0 0 1,0 0 0,0 0 0,0 0 0,0 0-1,0 0 1,0 0 0,1 0 0,-1 0 0,0 0-1,7 2-165,4 7 97,-11-9 74,2 2 7,13 11 14,-1 0-1,0 1 1,-1 1-1,0 0 1,14 23 0,-23-32 107,-1 0 0,0 1 1,0-1-1,0 1 0,-1-1 1,2 10-1,-4-15-98,1 1 0,-1-1 0,0 0 0,0 1 0,0-1-1,0 0 1,0 1 0,0-1 0,-1 0 0,1 1 0,0-1 0,-1 0 0,1 0-1,-1 1 1,1-1 0,-1 0 0,0 0 0,1 0 0,-1 1 0,0-1-1,0 0 1,0 0 0,0 0 0,0-1 0,0 1 0,0 0 0,0 0 0,0 0-1,0-1 1,0 1 0,0-1 0,-1 1 0,1-1 0,0 1 0,-1-1-1,1 0 1,0 1 0,-1-1 0,-1 0 0,-1 0 10,-1 1 1,1-1 0,0-1-1,-1 1 1,1 0-1,0-1 1,0 0 0,0 0-1,0 0 1,0-1-1,0 0 1,0 1 0,0-1-1,0 0 1,-6-6-1,-4-3-797,1 0 0,-19-22-1,17 17-414,-11-10-1657,-4-5 896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02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2292 3064 3904,'-3'-5'268,"1"0"1,0 0-1,0-1 1,0 1-1,1 0 1,0 0-1,0-1 1,0-5-1,-5-21 68,-2-9-47,7 31 135,0 0-1,-2 1 1,-5-20 0,-6-2 978,-29-50 1,-44-60 165,57 96-1344,-2 1 0,-2 2 0,-1 1 0,-3 2 0,-1 1 0,-2 3 0,-76-52 0,85 65-33,1-1 0,1-2 0,0-1 0,-36-44 0,-96-85-212,127 123 68,-203-149 236,95 79 319,62 32-488,16 13-121,-18-20 49,32 28-57,-193-192 244,158 142 0,71 81-229,2-1 0,0-1 0,1 0 0,-17-41 0,3 7-74,15 34 135,2 0-1,0 0 1,1-1 0,-7-32 0,-11-118 88,8 39-133,13 94-80,2 23 56,-1-27 0,-5-19-8,9 11 69,-4 30-394,4 20 261,-2 1 78,1-1 0,0 1 0,0-1-1,0 1 1,0 0 0,0-1 0,1 1 0,-1 0 0,0 0-1,0 0 1,0 0 0,1 0 0,-1 0 0,0 0 0,1 0-1,-1 0 1,0 2 0,0-1-2,-5 6 14,1 1-1,0-1 0,-5 13 0,7-14 40,-1 0 1,1-1-1,-9 13 1,-1-4-49,7-9-1,1 0 0,0 1 0,0 0-1,1 0 1,-5 9 0,8-14 21,1-1 0,-1 0 0,1 0 0,-1 0 0,0 0 0,1 0 0,-1 0 0,0 0 0,0 0 0,0 0 0,0 0 0,0 0 0,0 0 0,0-1 0,-1 2 0,1-3-7,0-1 1,0 1-1,1-1 0,-1 1 0,0-1 0,1 1 1,-1-1-1,1 0 0,-1 1 0,1-1 1,0-1-1,0-142-180,0 138 156,1 1 0,0 0 0,0 0 0,1 0-1,0 0 1,0 0 0,0 0 0,1 0 0,0 1-1,7-11 1,-3 4-59,-2 4 8,1 0-1,0 0 1,7-7 0,-12 14 85,0 0-1,0 0 1,-1-1 0,1 1 0,0 0 0,0-1-1,-1 1 1,1-1 0,0 1 0,-1 0-1,0-1 1,1 0 0,-1 1 0,0-1 0,0 1-1,1-1 1,-1 1 0,-1-1 0,1-2-1,0-3-152,0-20 124,13 43-224,3 20 229,16 49 0,-25-67 8,0 0 0,2 0 0,19 29 0,-19-30-42,-8-13 44,1 0-1,0 0 1,0-1-1,0 0 1,1 1-1,-1-1 1,5 4-1,-5-6 0,-1 1 0,1 0 0,0 0-1,-1 0 1,1 0 0,-1 0 0,0 0-1,0 0 1,0 0 0,1 3-1,-2-4-2,0-1 0,1 1-1,-1 0 1,0 0 0,0-1-1,1 1 1,-1 0-1,0 0 1,1-1 0,-1 1-1,1 0 1,-1-1-1,1 1 1,-1 0 0,1-1-1,-1 1 1,1-1 0,1 2-1,2 3 27,-3 0 72,0-2-90,0 0 1,0 0 0,1 0 0,-1 0 0,1-1 0,2 5 0,-3-3 62,-2-2-88,6 8-167,-5-9 269,0 0-67,0 1 0,0-1 1,-1 0-1,1 0 0,0 1 0,-1-1 0,1 0 1,-1 0-1,1 0 0,-2 2 0,0-1-5,0-1 0,-1 0-1,1 0 1,0 0 0,0 0-1,-1 0 1,1 0 0,0 0-1,-1-1 1,1 0-1,-1 1 1,1-1 0,-1 0-1,1 0 1,-1 0 0,1 0-1,-1-1 1,1 1 0,-4-1-1,-4-2-14,0 1 1,1-1-1,-14-6 0,20 7-495,0 1 0,0 0 1,0 0-1,0 1 1,0-1-1,0 1 0,-1-1 1,-3 1-1,4 3-3143,0 4 2808,2-4-53,-8 17-3835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36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0 243 1664,'1'-6'6856,"6"-1"-4824,12-7-2872,-15 11 1586,7-3-469,0 1-1,0 0 1,0 0 0,23-5-1,-4 1 165,263-100 2023,-263 99-2509,36-9 1,-4 2-1205,-26 9-814,-24 7 830,-4-3-311,-8 3 1493,0 1 0,0 0 0,0 0 0,0 0 0,0 0 1,0 0-1,0 0 0,0 0 0,0-1 0,0 1 0,0 0 1,0 0-1,0 0 0,0 0 0,0 0 0,0 0 0,0-1 1,0 1-1,0 0 0,0 0 0,0 0 0,0 0 0,0 0 1,0 0-1,0 0 0,0-1 0,-1 1 0,1 0 0,0 0 1,0 0-1,0 0 0,0 0 0,0 0 0,0 0 0,0 0 1,0 0-1,-1 0 0,1 0 0,0 0 0,0 0 0,0 0 1,0 0-1,0-1 0,0 1 0,0 0 0,-1 0 0,1 0 1,0 0-1,0 0 0,0 1 0,0-1 0,0 0 0,0 0 1,-1 0-1,1 0 0,0 0 0,0 0 0,0 0 1,0 0-1,0 0 0,0 0 0,-1 0 0,-6 0-2818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21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1229 562 320,'-31'-27'171,"23"18"267,-1 0 0,2-1 0,-1 0 0,1 0 0,-8-16 0,-12-18 1142,-7-9-615,28 45-821,1 1 1,-1 0-1,0 0 0,-1 0 1,-13-10-1,5 4 51,3 4 71,0 0-1,-18-10 1,-15-10-71,36 22-184,0 0-1,-1 1 1,0 0 0,0 0-1,-1 1 1,0 0 0,1 1-1,-2 0 1,-13-2 0,23 6-34,0-1 0,0 1 0,0 1 1,0-1-1,0 0 0,-1 1 0,1-1 0,0 1 0,0-1 1,0 1-1,0 0 0,0 0 0,0 0 0,1 0 1,-1 0-1,0 0 0,0 1 0,-2 2 0,3-3 21,0 0-1,0-1 0,0 1 0,0 0 0,1 0 1,-1 0-1,0 0 0,1 0 0,-1 0 1,1 0-1,-1 0 0,1 1 0,-1-1 0,1 0 1,0 0-1,0 0 0,-1 0 0,1 1 1,0-1-1,0 0 0,0 0 0,0 0 0,0 1 1,1-1-1,-1 0 0,0 0 0,1 0 0,-1 0 1,0 1-1,1-1 0,-1 0 0,1 0 1,1 1-1,3 3-29,1 0 0,0 0 1,1-1-1,-1 0 0,1 0 1,0 0-1,-1-1 0,2 0 1,7 2-1,14 7 237,-22-9-194,1 0 0,-1-1 0,0 0 0,1 0 0,0-1 0,-1 0 0,1 0 0,11-1 0,-13 0 28,-1 0-1,1-1 1,0 1 0,-1-1-1,1-1 1,-1 1 0,1-1 0,-1 0-1,0 0 1,0-1 0,0 0 0,5-3-1,5-5 129,-11 9-141,0 0 0,-1-1 0,0 1 1,1-1-1,-1 0 0,0 0 0,-1 0 0,1 0 0,0-1 1,-1 1-1,0-1 0,2-3 0,-2 2-19,-1 3 0,0 0-1,0-1 0,0 0 1,0 1-1,0-1 0,0-3 1,-1 5-8,0 1 0,0-1 0,-1 0 0,1 1 0,0-1 0,0 1 1,0-1-1,-1 0 0,1 1 0,0-1 0,-1 1 0,1-1 0,0 1 1,-1-1-1,1 1 0,0-1 0,-1 1 0,1-1 0,-1 1 0,1 0 1,-1-1-1,1 1 0,-1 0 0,0-1 0,1 1 0,-1 0 0,1 0 1,-2-1-1,-3-2 1,5 2 0,-1 1 0,1 0 0,0-1 0,0 1 0,-1 0 0,1 0 0,0-1 0,-1 1 0,1 0 0,-1 0 0,1 0 0,0-1 0,-1 1 0,1 0 0,-1 0 0,1 0 0,0 0 0,-1 0 0,1 0 0,-1 0 0,-6 0-23,1 0 1,-1 1 0,1-1-1,-7 3 1,-9 2 22,-24 10 0,22-5 51,0 1 1,-43 29-1,56-31 129,18-9 170,22-10 0,23-14-246,-27 14-103,34-21 1,-48 26-48,-9 4-35,-6 5 11,-49 34 69,-23 20 98,-242 235-28,277-254-50,-50 37-1,64-60 49,10-6 37,8-7-47,5-7 9,4 3-67,0-1 0,0 1 0,0 0 1,1-1-1,-1 1 0,0 0 0,0-1 0,1 1 0,-1 0 0,1 0 0,0-3 0,9-12-19,19-24 1,0-2 21,-15 19-18,5-6 62,-1-2 0,27-62 0,-43 84-46,-2 7-37,0 0 1,0 0-1,1 0 0,-1 1 0,1-1 1,0 0-1,-1 0 0,3-2 1,2 16-226,-1-5 267,1-1 0,0 0 0,0-1 0,1 1 0,-1-1 0,1 0 0,0-1 0,12 7 0,-9-4-2,18 10 19,0-1-1,1-1 0,1-1 1,0-1-1,1-2 0,0-1 1,1-2-1,34 6 0,-51-13 48,0-1-1,0 0 0,0-1 0,0 0 1,0-1-1,0-1 0,0 0 0,0-1 1,24-10-1,-25 7-228,-13 6 159,0 1 1,0 0-1,0 0 1,0 0-1,0 0 0,0 0 1,0 0-1,1 0 0,-1 0 1,0 0-1,0-1 0,0 1 1,0 0-1,0 0 1,0 0-1,0 0 0,0 0 1,0 0-1,0 0 0,0 0 1,0 0-1,1 0 1,-1 0-1,0 0 0,0 0 1,0 0-1,0 0 0,0 0 1,0 0-1,0 0 1,0 0-1,1 0 0,-1 0 1,0 0-1,0 0 0,0 0 1,0 0-1,0 0 1,0 0-1,0 0 0,0 0 1,1 0-1,-1 0 0,0 0 1,0 0-1,0 0 1,0 0-1,0 0 0,0 0 1,0 0-1,0 0 0,0 0 1,0 1-1,0-1 0,1 0 1,-1 0-1,0 0 1,0 0-1,0 0 0,0 0 1,0 0-1,0 0 0,-2 5 5,2-5-5,-5 10-25,-1-1 0,0 0 1,-1-1-1,0 1 0,-9 8 1,-1 1-13,-11 11 55,-2-2 0,-65 47 0,24-21-4,-52 54 168,121-106-169,1 0-1,0 0 1,0 0 0,0-1-1,-1 1 1,1 0 0,-1-1-1,1 1 1,0 0-1,-1-1 1,1 0 0,-2 1-1,2-1-4,1 0-1,0 0 0,-1 0 1,1 0-1,0 0 0,0 0 0,-1 0 1,1-1-1,0 1 0,0 0 0,0 0 1,-1 0-1,1 0 0,0 0 1,0 0-1,-1-1 0,1 1 0,0 0 1,0 0-1,0 0 0,0-1 1,-1 1-1,1 0 0,0 0 0,0-1 1,0 1-1,0-13 78,2 3-145,1 1 0,1 0-1,0 0 1,0 0 0,6-10-1,31-42-183,-6 13 74,49-51 1,-83 98 156,13-11-97,-9 10 39,-4 10-19,-2-3 80,-1 1 1,1-1 0,-1 0-1,-1 0 1,1 0 0,-1 0-1,0 0 1,0 0-1,0-1 1,-7 8 0,-4 6 86,-94 159 354,14 10 12,44-83 2,-92 141 0,100-180-145,188-228-854,-113 123 525,2 2 1,1 1-1,2 2 0,62-43 0,-95 74-13,-1 1 0,1 0-1,0 0 1,0 1 0,0-1 0,0 1 0,0 0-1,0 1 1,11-3 0,-16 4 41,1 0-1,-1 0 1,1 0 0,-1 0-1,1 0 1,-1 0-1,1 0 1,-1 0 0,1 0-1,-1 1 1,1-1 0,-1 0-1,1 0 1,-1 0 0,0 1-1,1-1 1,-1 0 0,1 0-1,-1 1 1,0-1-1,1 0 1,-1 1 0,0-1-1,1 1 1,-1-1 0,0 0-1,1 1 1,-1-1 0,0 1-1,0-1 1,0 1-1,0-1 1,1 1 0,-1-1-1,0 1 1,0-1 0,0 1-1,0-1 1,0 1 0,-5 22 27,1-11 20,-2 1 0,1-1 0,-1-1 0,-1 1-1,-12 15 1,-49 53 164,33-41-95,-13 24 263,-63 104 0,-11 17-129,-37 8 88,142-174-213,13-10-6,12-13-127,4-7-80,-1-1 0,0-1 0,-1 1 0,-1-2 1,8-15-1,2-1 74,-18 29 16,27-45-2,3 2 0,68-80 1,119-64-93,-76 71-74,-100 79 63,-19 17 67,1 1 1,34-23-1,-45 39 39,-13 5-1,0 0 0,0 0-1,1 0 1,-1 0 0,0 0 0,1 0 0,-1 0 0,0 0 0,0 0 0,1 0 0,-1 0-1,0 0 1,1 1 0,-1-1 0,0 0 0,0 0 0,0 0 0,1 0 0,-1 1 0,0-1-1,0 0 1,0 0 0,1 1 0,-1-1 0,0 1 0,0 0 2,1 1 0,-1-1 0,0 1 0,0-1 0,0 1 1,0-1-1,0 1 0,0-1 0,-1 1 0,1-1 0,0 0 0,-1 1 0,1-1 0,-1 1 1,0 0-1,-4 8 27,0-1-1,0 0 1,-1-1 0,0 1 0,0-1 0,-1 0 0,-8 7-1,-62 50-10,13-13-64,18-4-4,2 2 0,-52 74 0,53-64 189,-82 85 0,64-89-87,-2-3-1,-122 80 1,181-130-53,-20 11-1,-47 24 0,68-37-27,0 1 1,-1-1 0,1-1 0,-1 1-1,1 0 1,-7 0 0,10-1 15,-1 0-1,1 0 1,-1 0 0,1 0 0,-1 0 0,1 0-1,-1 0 1,0-1 0,1 1 0,-1 0-1,1 0 1,-1 0 0,1-1 0,-1 1 0,1 0-1,0 0 1,-1-1 0,1 1 0,-1 0 0,1-1-1,-1 1 1,1 0 0,0-1 0,-1 1-1,1-1 1,0 1 0,0-1 0,-1 1 0,1-1-1,0 1 1,0-1 0,-1 1 0,1-1-1,0 1 1,0-1 0,0 1 0,0-1 0,0 1-1,0-1 1,0 1 0,0-1 0,0 1 0,0-1-1,0 0 1,0 1 0,1-1 0,-1 1-1,0-1 1,1 0 0,2-7-23,0 1 1,1 0-1,0-1 0,1 1 1,0 1-1,0-1 0,8-8 1,-3 3 27,26-31 10,46-59-148,124-168-238,-203 266 361,-2 2 21,1 1 0,-1-1 0,0 1 0,1-1 0,-1 1 0,1 0 0,-1-1 0,1 1 0,0 0 1,-1 0-1,1 0 0,2-1 0,-3 2 3,-1 0-1,0 0 1,0 0 0,0 0 0,0 0 0,0 0 0,1 0 0,-1 0 0,0 0-1,0 0 1,0 0 0,0 0 0,1 0 0,-1 0 0,0 0 0,0 0 0,0 0-1,0 0 1,0 0 0,0 0 0,1 0 0,-1 1 0,0-1 0,0 0-1,0 0 1,0 0 0,0 0 0,0 0 0,0 0 0,1 0 0,-1 1 0,0-1-1,0 0 1,0 0 0,0 0 0,0 0 0,0 0 0,0 1 0,0-1 0,0 0-1,0 0 1,0 0 0,0 0 0,0 0 0,0 1 0,0-1 0,0 0 0,0 0-1,-2 11 50,0 0-1,0 0 1,-1-1 0,0 0-1,-1 1 1,-8 14-1,10-20-17,-16 29 4,-1-1 0,-1 0-1,-2-2 1,-1 0 0,-2-2 0,-35 34 0,47-51-14,9-9 13,1 0-1,-1 0 1,1 0-1,0 0 1,-4 7-1,8-13-20,1 0 1,0 1-1,-1-1 0,1 0 1,0 0-1,3-2 0,10-13 19,115-194-153,-28 41 38,-4 24-36,180-208 1,-55 90 314,-168 189-168,-38 50-70,1 1-1,27-28 0,-28 33-59,-17 20 197,0 0-16,0 0 5,-2-16 6,-3-11-102,5 27 2,0 0 0,0 0 0,0 0-1,0 0 1,0 0 0,0 0 0,0 0-1,0-1 1,0 1 0,-1 0 0,1 0-1,0 0 1,0 0 0,0 0 0,0 0 0,0 0-1,0 0 1,0 0 0,-1 0 0,1 0-1,0 0 1,0 0 0,0 0 0,0-1-1,0 1 1,0 0 0,-1 0 0,1 0-1,0 0 1,0 1 0,0-1 0,0 0-1,0 0 1,-1 0 0,1 0 0,0 0 0,0 0-1,0 0 1,0 0 0,0 0 0,0 0-1,-8 6-184,-10 16 96,12-14 53,-6 6 74,0-1 0,-1 0 0,0-1 1,-1-1-1,-22 15 0,27-20-11,0-1 1,0 0-1,-1-1 1,0 0-1,0 0 1,0-1 0,0-1-1,-1 1 1,1-2-1,-19 2 1,28-3-16,-1 0 0,1 0 0,-1 0 0,0 0 0,1 0 0,-1 0 0,1 0 0,-1-1 0,1 1 0,-1 0 1,1-1-1,-1 0 0,1 1 0,-1-1 0,1 0 0,0 1 0,-1-1 0,1 0 0,0 0 0,0 0 0,0 0 0,0 0 1,0-1-1,0 1 0,0 0 0,0 0 0,0-1 0,-1-2 0,1 1-17,1 0 0,0 1-1,0-1 1,0 0 0,0 0 0,0 0-1,1 0 1,-1 1 0,1-1 0,-1 0-1,1 0 1,0 1 0,0-1 0,1 0-1,1-3 1,15-23-47,2 0-1,30-34 1,-26 34 22,31-48 1,-20 10 166,-19 39-127,-2 0 0,0-1 1,10-35-1,-22 59 24,0 0-1,0-1 1,-1 1-1,1-11 1,-2 14-18,0-1 1,0 1-1,-1-1 1,1 1 0,-1-1-1,0 1 1,1 0 0,-1-1-1,0 1 1,0 0-1,-1 0 1,1-1 0,-2-1-1,-1-2-60,-10-11-11,9 12 162,-3 0-204,-4 10 103,-10-1-39,22-4 84,-14 5-26,13-6 88,-1-1 0,1 0 0,0 0 0,0 1 0,0-1 0,0 0 0,-2-4 0,-6-12 163,7 14-279,0-1 1,0 1-1,0-1 1,0 0-1,1 0 1,0 0-1,0 1 1,0-1-1,1 0 0,0-1 1,0-5-1,0 9-123,-1 3 87,2 7-46,10 15-94,24 38-1,-3-6 145,-20-35 44,-8-14-51,-1 1 1,1 0-1,3 11 0,8 28 43,2 3 143,20 101-1,-34-133-98,-1-10 0,-1 1 0,0-1 1,0 1-1,-1 0 0,0-1 0,0 1 0,-3 12 1,2-15 25,1-5-41,0 1 1,0-1 0,0 1-1,0-1 1,0 1 0,0-1-1,0 1 1,-1-1-1,1 1 1,0-1 0,0 1-1,0-1 1,-1 1 0,1-1-1,0 1 1,-1-1 0,1 1-1,0-1 1,-1 1-1,-12-11 205,12 8-229,-1 0 0,1 0 0,0 0 0,0-1 0,0 1 0,0 0 0,1-1 0,-1 1 0,0-1 1,1 1-1,0-1 0,-1 1 0,1-1 0,0 1 0,0-1 0,1 1 0,-1-1 0,1-2 0,1-7-17,1 1-1,6-18 0,-5 18-24,0 1 0,1 0 0,0 1 0,1-1 0,0 1 0,0 0 0,1 1 0,10-11 0,-9 12-22,-3 2 41,1-1 0,0 1 0,0 0 1,0 1-1,1-1 0,0 1 0,0 1 0,0-1 0,0 1 0,12-3 0,-15 5 23,1 1 1,0 0-1,0 0 0,-1 1 1,1-1-1,0 1 0,-1 0 1,1 0-1,-1 1 0,1 0 1,-1-1-1,1 1 0,3 3 1,-1 2 33,3 5 12,-9-12-34,-1 0-1,0 0 0,1 1 0,-1-1 0,1 0 1,-1 0-1,0 0 0,1 1 0,-1-1 1,1 0-1,-1 0 0,1 0 0,-1 0 0,1 0 1,-1 0-1,1 0 0,-1 0 0,1 0 1,-1 0-1,0 0 0,1 0 0,-1-1 0,1 1 1,-1 0-1,1 0 0,-1 0 0,1 0 1,-1-1-1,0 1 0,1 0 0,-1-1 0,0 1 1,1 0-1,-1-1 0,1 0 0,9-12 272,-2 0-262,8-25 0,-10 24-28,12-24 0,-17 38-1,-1-1 0,0 1 0,0-1-1,1 1 1,-1 0 0,0-1 0,0 1-1,1-1 1,-1 1 0,0-1 0,0 1-1,0-1 1,0 1 0,0-1 0,0 1-1,0-1 1,0 1 0,0-1 0,0 1-1,0-1 1,0 0 0,-7 1-89,-15 11-43,-9 10 138,1 2 1,1 0-1,-39 43 1,-66 91 91,126-145-78,-2-1-1,1 0 1,-1-1-1,-1 0 1,0 0-1,0-2 1,-1 1-1,0-1 1,-15 7-1,26-14 1,-1-1 1,1 1-1,0 0 0,-1-1 0,1 0 0,0 1 0,-1-1 0,1 0 0,-1 1 0,1-1 0,-1 0 1,1 0-1,0 0 0,-1 0 0,1-1 0,-1 1 0,1 0 0,-2-1 0,2 0-5,0 1 1,1-1-1,-1 1 0,0-1 1,1 0-1,-1 1 0,0-1 1,1 0-1,-1 0 0,1 0 0,-1 1 1,1-1-1,0 0 0,-1 0 1,1 0-1,0 0 0,0 0 0,-1 0 1,1 0-1,0-1 0,0-6-17,0 1-1,1-1 1,0 1-1,0-1 1,3-8-1,-3 13-13,8-29-66,1 2-1,1 0 1,19-35 0,-29 62 66,1 1-1,-1-1 1,1 1 0,0 0 0,0 0 0,0 0 0,0 0-1,0 0 1,3-2 0,3-3 0,-7 7 28,-1 0 0,0-1-1,1 1 1,-1 0 0,1-1 0,-1 1 0,1 0 0,-1-1-1,1 1 1,-1 0 0,1 0 0,-1-1 0,1 1 0,-1 0-1,1 0 1,-1 0 0,1 0 0,-1 0 0,1 0-1,-1 0 1,1 0 0,0 0 0,-1 0 0,1 0 0,-1 0-1,1 0 1,-1 1 0,1-1 0,-1 0 0,1 0 0,-1 1-1,1-1 1,-1 0 0,1 1 0,-1-1 0,1 0 0,-1 1-1,0-1 1,1 0 0,-1 1 0,0-1 0,1 1-1,-1-1 1,0 1 0,0-1 0,1 1 0,-1-1 0,0 1-1,0-1 1,0 1 0,1 0 0,0 5-36,1-1 0,0 1 0,0 9 0,-1-12 63,0 7 8,0 1 1,-1-1-1,-1 12 0,0 3-80,0-22 95,0 0 0,0 0 0,-1-1 0,1 1 0,-1-1 0,-3 5 0,1-1-51,-46 54-17,13-16-206,25-30 224,0-1 0,-1 0 0,0-1 0,-28 19-1,-67 33-174,6-3 72,76-41 127,1 1 0,0 1 0,2 0 0,1 2 0,0 1 0,2 1 0,1 1-1,-30 56 1,17-6-1683,31-75 1446,0 0 1,-1 1 0,2-1-1,-1 1 1,0-1-1,0 1 1,1 0 0,-1-1-1,1 1 1,0 5-1,2-9 90,-1 1-1,1-1 0,0 0 1,-1 0-1,1 0 0,-1 0 1,1 0-1,2-2 0,13-13 124,-9 8 18,0 1 0,0 0 0,0 0 0,11-5 0,-19 12 12,0 0 0,0 0-1,1 0 1,-1 0-1,0 0 1,0 0-1,0 0 1,0 0-1,0 0 1,0 0-1,0 0 1,1 0 0,-1 0-1,0 0 1,0 0-1,0 0 1,0 0-1,0 0 1,0 0-1,0 1 1,1-1-1,-1 0 1,0 0 0,0 0-1,0 0 1,0 0-1,0 0 1,0 0-1,0 0 1,0 1-1,0-1 1,0 0-1,0 0 1,0 0 0,0 0-1,0 0 1,0 0-1,0 1 1,0-1-1,0 0 1,0 0-1,0 0 1,0 0-1,0 0 1,0 0 0,0 1-1,0-1 1,0 0-1,0 0 1,-1 15 600,-6 16-80,2-17-354,-1 0 0,0 1 0,-10 13 0,-6 16-116,2-14-185,9-14-1074,5-4-3460,13-40 2745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22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389 211 2720,'-3'-4'178,"0"0"0,0 0 1,1 0-1,-1 0 0,1-1 0,0 1 0,0-1 1,1 1-1,0-1 0,-1 0 0,0-9 1,2 13-177,0 1 0,1-1 0,-1 0 0,0 0 0,0 1 0,0-1 0,-1 0 0,1 0 0,0 0 0,0 1 0,0-1 0,-1 0 0,1 1 0,0-1 0,-1 0 0,1 0 0,0 1 0,-1-1 0,1 1 0,-1-1 0,1 0 0,-1 1 0,1-1 0,-1 1 0,0-1 0,1 1 0,-1 0 0,0-1 0,1 1 0,-1-1 0,0 1 0,1 0 0,-1 0 0,0-1 0,0 1 0,1 0 0,-1 0 0,0 0 0,0 0 0,1 0 0,-1 0 0,0 0 0,0 0 0,0 0 0,1 0 0,-2 1 0,-4 1 83,-1-1 0,1 2 0,0-1 0,-9 5 0,7-3 137,-20 9 63,2 1 0,-1 2 1,-24 19-1,42-29-223,1 0 0,0 0 0,0 2 0,1-1 0,0 0 0,0 1 0,-7 13 0,13-21-57,1 1 0,-1 0 0,1-1-1,0 1 1,-1 0 0,1-1 0,0 1 0,0 0-1,-1 0 1,1 0 0,0-1 0,0 1 0,0 0-1,0 0 1,0 0 0,0-1 0,0 1 0,0 0-1,0 0 1,0 0 0,1-1 0,-1 1 0,0 0-1,1 0 1,0 1 0,0-2 1,0 1 0,-1 0 0,2 0 0,-1 0 0,0-1 0,0 1 0,0-1 0,0 1 0,0-1 0,0 1 0,1-1 0,-1 0 0,0 1 0,2-1 0,5 0 27,-1 1-1,0-1 1,1-1 0,10-1 0,69-19 625,22-4-596,-92 22-28,13-2-15,-28 4-24,0 1 1,-1 0 0,1 0 0,0 0 0,0 1 0,0-1 0,0 0 0,0 1 0,-1-1 0,1 1 0,0-1 0,2 2 0,-4-2 5,0 1 1,0-1-1,1 0 1,-1 0-1,0 1 1,1-1-1,-1 0 1,0 0-1,0 1 1,0-1-1,1 0 1,-1 0 0,0 1-1,0-1 1,0 0-1,0 1 1,0-1-1,1 0 1,-1 1-1,0-1 1,0 0-1,0 1 1,0-1-1,0 0 1,0 1-1,0-1 1,0 1-1,0-1 1,0 0-1,-1 1 1,-5 11 36,4-9-22,-16 25 49,-1 0-1,-1-1 1,-1-2-1,-43 41 1,45-49 40,1-2 1,-2 0 0,0-1-1,-1-1 1,0-2 0,-1 1-1,-28 9 1,46-20-85,0 0 0,1 0-1,-1 0 1,0 0 0,0-1 0,0 0 0,0 0-1,0 0 1,0 0 0,0 0 0,-7-2 0,9 1-7,0 1 0,0-1 1,1 0-1,-1 0 0,0 0 1,1 0-1,-1 0 0,0 0 1,1-1-1,-1 1 0,1 0 1,0-1-1,-1 1 0,1-1 1,0 1-1,0-1 0,0 0 1,0 1-1,0-1 0,1 0 1,-1 0-1,0 0 0,1 0 1,-1-3-1,0-2 12,1 0 0,0 0 0,0 0 0,1 0 0,0 0 0,0 0 0,0 1 0,1-1 0,4-11 0,3-3 44,19-33 0,-13 32-77,1 0 0,1 1 0,1 1 0,1 1 0,21-18 0,18-18 60,-15 15-2568,86-61 0,-90 73 553,4-5-102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28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2091 1152,'-2'1'106,"0"-2"238,1-6-405,-2 3 695,3 4-558,0 0 0,0 0-1,1 0 1,-1 0 0,0 0-1,0 0 1,0 0 0,0 0 0,0 0-1,0-1 1,0 1 0,0 0 0,0 0-1,0 0 1,0 0 0,0 0-1,0 0 1,0 0 0,0 0 0,0 0-1,0 0 1,0 0 0,0 0 0,0 0-1,0 0 1,0 0 0,0-1-1,0 1 1,0 0 0,0 0 0,0 0-1,0 0 1,0 0 0,0 0 0,0 0-1,0 0 1,0 0 0,0 0-1,0 0 1,0 0 0,0 0 0,0 0-1,0-1 1,0 1 0,0 0 0,0 0-1,0 0 1,0 0 0,0 0-1,-1 0 1,1 0 0,0 0 0,0 0-1,0 0 1,0 0 0,9 0 161,9 0-11,0 0 1,18-4 0,46-4 1074,77-4-666,-94 8-467,38-6 85,-69 3-32,-1 0 0,-1-2 0,1-2 0,-2 0 0,1-3 0,54-31 0,-5-9-202,115-100 0,-190 148 12,20-15 42,56-50 238,-17 16-120,-42 38-89,-2-1 0,25-27-1,20-19 157,-6 6-78,-15 4-16,-1-2 0,-3-1 0,44-82 0,-48 80-193,64-79-1,-96 132 9,68-88 63,-64 81-19,0-1-1,9-21 0,1-2-19,-14 27-4,-1 0 1,0-1 0,4-18-1,1-2 24,13-49 75,-18 61-153,1-6 69,-1 1 1,-2-1 0,0-36-1,-1 53-44,-1 0 0,2 0 0,2-10 0,-2 10 30,-1 1-1,0-1 0,1-10 1,3-22-112,-5 36 106,1 1 0,-1-1 1,1 1-1,0-1 1,0 1-1,0 0 0,1 0 1,2-6-1,5-11-45,-8 10-30,0 8 75,-1 0 0,0 1 0,0-1 0,1 1 0,-1-1 0,1 0 0,0 1 0,-1-1 0,1 1 0,0-1-1,0 1 1,1-2 0,-1 1 8,0 0 0,0 0 0,0-1 0,0 1 0,0 0 0,-1-1 0,1 1 0,-1 0 0,1-1 0,-1-4 0,5-16 136,-7 12-274,2 10 141,0 1 0,0-1 0,0 0 0,0 1-1,0-1 1,0 0 0,0 1 0,0-1 0,0 0-1,0 1 1,0-1 0,0 0 0,0 1-1,1-2 1,-1 1-3,0 0-1,0 1 1,0-1-1,1 0 1,-1 0-1,0 1 0,0-1 1,-1 0-1,1 0 1,0 0-1,0 1 1,0-1-1,0 0 1,-1 0-1,0-1 1,-1-7-100,4 2 249,0-1-272,-2 8 121,0 0-1,0-1 0,0 1 1,0 0-1,0 0 1,0 0-1,0 0 0,0 0 1,0-1-1,0 1 1,-1 0-1,1 0 0,0 0 1,0 0-1,0 0 1,0-1-1,0 1 0,0 0 1,0 0-1,0 0 1,0 0-1,0 0 0,0 0 1,-1 0-1,1 0 1,0-1-1,0 1 0,0 0 1,0 0-1,0 0 1,0 0-1,-1 0 0,1 0 1,0 0-1,0 0 1,0 0-1,0 0 0,0 0 1,-1 0-1,1 0 1,0 0-1,-1 0-31,-2 2 0,2-1-85,1 29 458,-4-19-32,3-10-284,1 1 0,-1-1 0,1 1 0,-1-1 0,1 1 0,0-1-1,-1 1 1,1 2 0,-2 4 57,0-1 1,0 0-1,-1 0 0,-5 10 0,-22 37 158,24-44-158,-1 0 0,1 0 0,-1-1 0,-14 13 1,-21 21-86,-6 6 16,-61 55 35,101-96 28,1 0 0,0 0 0,-9 13 0,14-20-92,1-1 13,1 0 0,0 0 0,-1 1 0,1-1 0,0 0 0,0 0-1,-1 0 1,1 0 0,0 1 0,-1-1 0,1 0 0,0 0 0,0 0 0,-1 1 0,1-1 0,0 0 0,0 1 0,-1-1 0,1 0 0,0 0 0,0 1 0,0-1 0,0 0 0,0 1 0,-1-1 0,1 0 0,0 1 0,0 0 7,0-1 0,0 0 0,0 0 1,0 1-1,0-1 0,0 0 0,0 0 0,0 1 0,0-1 1,0 0-1,0 0 0,0 1 0,0-1 0,0 0 1,0 0-1,0 1 0,0-1 0,0 0 0,0 0 0,0 1 1,1-1-1,-1 0 0,0 0 0,0 1 0,0-1 0,0 0 1,1 0-1,-1 0 0,0 1 0,0-1 0,0 0 1,1 0-1,-1 0 0,0 0 0,0 0 0,1 0 0,-1 1 1,0-1-1,0 0 0,1 0 0,-1 0 0,0 0 1,0 0-1,1 0 0,-1 0 0,0 0 0,1 0 0,-1 0 1,0 0-1,0 0 0,1 0 0,-1 0 0,0-1 0,0 1 1,1 0-1,16-5 13,-12 2 23,0-1 1,0 0-1,-1 0 1,1-1-1,-1 0 1,6-8-1,20-36 115,-16 25 25,16-27-129,-7 11-90,34-45 1,-35 58-21,31-53 0,-39 58 83,-9 15-20,0-1 1,6-13 0,-3 9-2,-6 10-22,-1 1 1,0-1 0,0 0 0,0 1 0,0-1 0,0 0 0,0 0 0,0 0 0,0 0 0,-1 0 0,1-3 0,-1 5-8,0 0 68,0 0-20,0 0-65,0 1 11,5 105 341,-4-96-323,0-1 0,0 0 0,5 15-1,2 5 14,-1 2 293,12 30 1,-10-33-314,8 38 1,-3 4 329,-8-43-280,-4-22-15,-1 0 1,0 0-1,0 0 1,0 8-1,3 19 951,-5-32-945,0 0 0,0 0 0,1 0 0,-1 0-1,0 0 1,1 0 0,-1 0 0,0-1-1,0 1 1,1 0 0,-1-1 0,0 1-1,1 0 1,-1-1 0,1 1 0,-2-2-1,-7-10 3,0 0-1,-23-21 0,31 32-34,0-1 0,-1 0 0,1 1 0,-1 0 0,0-1 0,1 1 0,-1 0 0,0 0 0,0 0 0,0 0 0,0 0 0,0 0 0,0 0 0,0 1 0,0-1 0,0 1 0,0-1 0,0 1 0,0 0 0,-1 0 0,1 0 0,0 0 0,0 0 0,-3 1 0,-8 2-8,0 1 0,1 0-1,-1 1 1,-15 8 0,-16 6-129,25-9 152,16-9 25,0 1 1,0-1 0,0 1-1,0-1 1,0 0-1,0 0 1,-1 0-1,1-1 1,-7 1-1,10-1-22,0 0 0,0 0 0,0 0 0,0-1-1,0 1 1,0 0 0,0 0 0,-1 0-1,1-1 1,0 1 0,0 0 0,0 0-1,0 0 1,0-1 0,0 1 0,0 0-1,0 0 1,0-1 0,0 1 0,0 0-1,0 0 1,0 0 0,0-1 0,0 1 0,0 0-1,0 0 1,1 0 0,-1-1 0,0 1-1,0 0 1,0 0 0,0 0 0,0-1-1,0 1 1,1 0 0,-1 0 0,0 0-1,0 0 1,0 0 0,0 0 0,1-1-1,-1 1 1,0 0 0,7-8-23,27-34 114,-1-1-1,38-68 0,-49 74-167,2 7-1407,-5 14-2749,-7 12-998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43.4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177 177 1728,'0'-4'120,"-1"3"-83,1 0 1,-1-1 0,1 1-1,0 0 1,0-1 0,0 1 0,0 0-1,0-1 1,0 1 0,0-1-1,0 1 1,1 0 0,-1-1 0,0 1-1,1 0 1,-1 0 0,1-1-1,0 1 1,-1 0 0,1 0 0,1-2-1,2-2-21,-1-1 0,0 0 0,4-12 0,1 1-53,-7 15 127,0 1 0,0-1 0,-1 0 0,1 1 0,0-1 0,-1 0 0,1 0-1,-1 0 1,0 1 0,1-1 0,-1 0 0,0 0 0,0 0 0,-1 0 0,1 0 0,0 0 0,0 1 0,-1-1 0,1 0 0,-1 0 0,0 0 0,1 1 0,-1-1 0,0 0-1,0 1 1,0-1 0,0 1 0,0-1 0,-1 1 0,1 0 0,0-1 0,-1 1 0,1 0 0,-1 0 0,1 0 0,-3-1 0,1 1 3,0 1 0,0-1-1,0 1 1,0 0 0,-1 0 0,1 0 0,0 0 0,0 1 0,0-1 0,0 1-1,-3 1 1,-18 2 478,12-4-445,9 0-57,-1 1 0,1-1 0,0 0 0,0 0 0,-1-1 0,1 1 0,0-1 0,0 1 1,0-1-1,-1 0 0,-4-3 0,-22-19 656,29 22-714,0 0-1,1 1 1,-1-1-1,0 1 1,0-1-1,0 1 1,0 0-1,0-1 1,0 1-1,0 0 1,0 0-1,0 0 1,0 0-1,0 0 1,0 0-1,0 0 1,0 0-1,0 0 1,0 0-1,0 0 1,0 1-1,0-1 1,0 0-1,-1 1 1,1-1 7,0 1-1,0-1 1,0 1 0,1-1-1,-1 0 1,0 1 0,0-1-1,1 1 1,-1 0 0,1-1-1,-1 1 1,0 0 0,1-1-1,-1 1 1,1 0 0,-1 0-1,1-1 1,0 1 0,-1 0-1,1 0 1,0 0 0,0-1-1,-1 1 1,1 0 0,0 0-1,0 0 1,0 0 0,0 0-1,0 0 1,0 1 0,8 28 13,1 1 0,1-2 1,1 1-1,2-2 0,1 1 1,1-2-1,38 51 0,-37-52 14,-12-18-11,1-1 0,-1-1 1,10 12-1,-14-18-27,0 0 0,0 0 1,0 0-1,0 0 1,1 0-1,-1 0 0,0 0 1,0 0-1,0 1 0,0-1 1,0 0-1,0 0 1,0 0-1,1 0 0,-1 0 1,0 1-1,0-1 0,0 0 1,0 0-1,0 0 1,0 0-1,0 1 0,0-1 1,0 0-1,0 0 0,0 0 1,0 0-1,0 1 1,0-1-1,0 0 0,0 0 1,0 0-1,0 0 0,0 1 1,0-1-1,-1 0 1,1 0-1,0 0 0,0 0 1,0 1-1,0-1 0,0 0 1,0 0-1,0 0 1,0 0-1,-1 0 0,1 0 1,-9 1 283,1-6-416,-8-5-748,16 10 712,-1 0 0,1 0-1,-1-1 1,1 1 0,-1 0 0,1 0 0,-1 0 0,1 0 0,-1 0-1,1 0 1,-1 0 0,0 0 0,1 0 0,-1 0 0,1 0-1,-1 0 1,1 0 0,-1 0 0,1 0 0,-1 0 0,1 1 0,-1-1-1,1 0 1,-1 0 0,1 1 0,-1-1 0,-3 7-2991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38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70 3552,'-1'-1'45,"1"1"0,-1 0 0,1 0 0,-1-1 0,1 1 0,-1 0 0,1-1 0,-1 1 1,1 0-1,-1-1 0,1 1 0,0-1 0,-1 1 0,1-1 0,-1 1 0,1-1 0,0 1 0,0-1 0,-1 1 0,1-1 0,0 0 0,0 1 1,0-1-1,0 1 0,0-1 0,0 0 0,-1 1 0,1-1 0,1 1 0,-1-1 0,0 0 0,0 1 0,0-1 0,0 1 0,0-1 0,2-1-17,0 0-1,0 0 0,0 0 0,0 1 0,0-1 0,1 1 0,3-2 0,-5 2-48,11-5 23,-1 1 0,1 0 0,1 1 0,-1 0 0,1 1-1,-1 0 1,1 1 0,0 0 0,0 1 0,0 1-1,24 2 1,-25-1 115,0 1-1,-1 0 1,1 1-1,-1 1 1,1 0-1,-1 0 1,0 1-1,-1 0 1,1 1 0,-1 0-1,0 1 1,-1 0-1,10 9 1,13 17 562,31 45 0,9 9-672,-48-59 16,-16-18 83,0 0 0,18 15 0,-14-17 467,-15-19 257,-2-2-953,-3-8 240,-1 0 0,-1 0 0,-1 1-1,-1 0 1,0 1 0,-2 0 0,0 1-1,-28-28 1,40 44-115,0 0 0,0 0 1,0 1-1,0-1 0,0 1 0,0-1 0,0 1 0,0 0 1,0 0-1,-1 0 0,1 0 0,-1 0 0,1 0 0,0 1 1,-1-1-1,1 1 0,-1 0 0,-3 0 0,4 0-15,-1 1-1,1 0 1,0 0-1,0 0 1,0 0-1,0 0 1,0 0-1,0 0 1,0 1-1,0-1 0,0 1 1,1-1-1,-1 1 1,0 0-1,1 0 1,0 0-1,-1 0 1,1 0-1,-2 3 1,-2 6 15,0 0 0,1 0 0,0 1-1,-3 15 1,-7 52 60,5-20 53,7-51-85,1 2 116,-1 1-1,0-1 1,-1-1-1,0 1 0,0 0 1,-1-1-1,-1 1 1,-7 13-1,11-23-125,0 1-1,1 0 1,-1-1 0,1 1 0,-1 0-1,0-1 1,1 1 0,-1-1-1,0 1 1,0-1 0,1 1 0,-1-1-1,0 0 1,0 1 0,0-1-1,0 0 1,0 0 0,1 1 0,-1-1-1,0 0 1,0 0 0,0 0-1,0 0 1,0 0 0,0 0 0,0-1-1,0 1 1,1 0 0,-1 0-1,0-1 1,0 1 0,0 0 0,0-1-1,1 1 1,-1-1 0,0 1-1,0-1 1,0 0 0,-3-2 3,1 0-1,0 0 1,0 0 0,0-1-1,1 1 1,-4-7 0,-7-15-23,1 0 0,-14-46 0,12 33 32,13 35-21,1 0-1,-1 0 1,0 1 0,1-1-1,-1 0 1,1-3 0,13 16-86,15 21 85,-14-14 150,1-1 1,27 23-1,-40-38-126,-1 0 1,1 0 0,-1 0 0,1-1-1,-1 1 1,1-1 0,-1 1 0,1-1-1,0 1 1,-1-1 0,1 0 0,0 0-1,-1 1 1,1-1 0,0-1 0,2 1-1,-3 0-20,0 0 0,0-1 0,0 1 0,0 0 0,0-1 0,0 1 0,0-1 0,-1 1 0,1-1 1,0 1-1,0-1 0,0 0 0,0 1 0,-1-1 0,1 0 0,0 0 0,-1 1 0,1-1 0,0 0 0,-1 0 0,1 0 0,-1 0 0,0 0 0,1 0 0,-1 0 0,0 0 0,1 0 0,-1-2 0,5-19 38,0-9-392,-5 31 196,1 16-389,0-11 518,0-1-329,0 0 1,0 0-1,0 0 1,0 0-1,0-1 1,1 1-1,0 0 1,0-1 0,0 1-1,0-1 1,1 0-1,2 4 1,7 0-2393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39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27 2240,'-2'-1'94,"1"1"-13,0-1 0,-1 0 0,1 1 0,0-1 1,0 0-1,-1 0 0,1 0 0,0 0 0,0 0 0,0 0 0,0-1 0,0 1 0,0 0 0,1-1 1,-1 1-1,0 0 0,1-1 0,-1 1 0,0-1 0,0-2 0,7 21 21,-3-5 140,-1 0 1,-1 0 0,1 0 0,-2 0 0,0 0 0,0 0 0,-2 1 0,1-1 0,-1 0 0,-7 21-1,9-31-201,-1-1 0,1 0-1,-1 1 1,0-1-1,1 0 1,-1 0-1,0 1 1,0-1-1,0 0 1,0 0-1,0 0 1,0 0-1,0 0 1,0 0-1,0 0 1,0 0 0,-1-1-1,1 1 1,0 0-1,0-1 1,-1 1-1,1-1 1,-1 1-1,1-1 1,0 0-1,-1 1 1,1-1-1,-1 0 1,1 0-1,-1 0 1,1 0-1,-1 0 1,1-1 0,-1 1-1,1 0 1,0-1-1,-1 1 1,1-1-1,0 1 1,-1-1-1,1 0 1,0 1-1,0-1 1,-2-1-1,-8-9 369,1-1 0,0 0 0,-13-21-1,15 20-341,7 11-66,-8-9-175,8 11 172,1 0 1,0 0 0,-1 0 0,1 0-1,0 0 1,0 0 0,-1 0-1,1 0 1,0 1 0,-1-1 0,1 0-1,0 0 1,-1 0 0,1 0 0,0 1-1,0-1 1,-1 0 0,1 0-1,0 0 1,0 1 0,0-1 0,-1 0-1,1 0 1,0 1 0,0-1 0,0 0-1,0 1 1,0-1 0,-1 0-1,1 1 1,0-1 0,0 0 0,0 0-1,0 1 1,0-1 0,0 0 0,0 1-1,0-1 1,0 1 0,0 0 32,0-1-1,-1 1 1,1 0 0,0 0 0,-1-1 0,1 1 0,-1-1 0,1 1-1,-1 0 1,1-1 0,-1 1 0,1-1 0,-1 1 0,1-1 0,-1 1-1,0-1 1,1 1 0,-1-1 0,0 0 0,0 1 0,1-1 0,-1 0-1,0 0 1,0 0 0,1 1 0,-1-1 0,0 0 0,0 0 0,1 0-1,-1 0 1,0 0 0,0 0 0,-1-1 0,-1 1-79,-1-1 0,1 0 1,-1 0-1,1-1 0,-5-1 0,7 3 25,1 1 0,-1 0-1,1-1 1,-1 1 0,0 0-1,1-1 1,0 1 0,-1 0 0,1 0-1,-1-1 1,1 1 0,0 0-1,0 0 1,-1 1 0,1-1 27,0 0 0,0 0 0,-1-1 0,1 1 0,0 0 0,-1 0 0,1 0 0,-1 0 0,1-1 0,-1 1 0,1 0 0,-1 0 0,0-1 0,1 1 0,-1 0 0,0-1 0,0 1 0,-7 3 144,7-3-19,-1-1 0,1 1 1,-1 0-1,1-1 0,-1 1 0,1-1 0,-1 0 1,1 1-1,-4-1 0,4 0 36,1 0 1,-4 2 469,-5 3-1115,9-3-494,6 0-159,-2-2 592,1 0 0,-1 0 0,1-1 0,-1 1 0,0-1 0,1 0 0,-1 0 1,8-4-1,-3 2 38,25-7-2238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44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44 2080,'-1'0'44,"1"-1"-1,-1 0 1,0 1 0,1-1-1,-1 0 1,0 1 0,1-1 0,-1 0-1,1 0 1,0 0 0,-1 1-1,1-1 1,-1 0 0,1 0-1,0 0 1,-1-2 0,1 2-45,0 0 1,0 1 0,0-1-1,-1 0 1,1 0-1,0 0 1,-1 0 0,1 0-1,-1 0 1,1 1-1,-1-1 1,1 0 0,-1 0-1,0 1 1,1-1-1,-3-1 1,2 1 152,-1-1 1,1 1-1,-1 0 1,0-1-1,0 1 1,0 0-1,0 1 0,0-1 1,0 0-1,0 0 1,0 1-1,0-1 1,0 1-1,0 0 1,0 0-1,-1-1 0,1 1 1,0 1-1,0-1 1,0 0-1,0 0 1,0 1-1,-3 0 0,-10 6 169,-41 24 452,8-4-796,43-25 129,0 1 0,0-1 0,0 0 1,0-1-1,0 1 0,-1-1 0,-7 0 0,12-1 1,18 6 3,-14-5-103,0 0-1,1 1 1,-1-2-1,0 1 1,1 0 0,-1-1-1,0 1 1,1-1-1,6-1 1,20-2 111,69-12 63,-70 10-124,-1 1 0,43 0-1,-69 4-28,0 0-1,-1 0 0,1 0 0,0 1 0,-1-1 0,1 0 0,0 1 1,-1-1-1,1 1 0,1 0 0,-10 5 469,-4 0-363,0 0 0,-19 7-1,-3 3 126,13-7-70,0-1-1,-1-1 1,0 0 0,-39 6 0,32-11 90,26-2-260,1 1 0,-1-1 0,0-1 0,0 1 1,1 0-1,-1 0 0,0-1 0,0 1 0,1-1 0,-1 1 0,-2-2 1,4 1-31,0 1 0,0 0 1,0 0-1,0 0 0,0-1 0,0 1 1,0 0-1,0 0 0,0-1 1,0 1-1,0 0 0,0 0 0,0 0 1,0-1-1,0 1 0,0 0 1,0 0-1,0 0 0,0-1 0,1 1 1,-1 0-1,0 0 0,0 0 1,0 0-1,0-1 0,0 1 0,1 0 1,-1 0-1,0 0 0,0 0 1,0 0-1,1 0 0,-1-1 0,0 1 1,0 0-1,0 0 0,1 0 1,-1 0-1,0 0 0,0 0 1,1 0-1,-1 0 0,12-5-796,46-10-4227,-26 11 1942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45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449 7 1056,'-43'-4'1288,"-73"2"1,74 2-698,34 0-470,0 1 1,0 0-1,0 1 0,1 0 1,-15 5-1,-11 2 377,28-8-347,0 1-1,-1 0 0,1 0 1,0 0-1,0 0 0,0 1 1,1 0-1,-1 0 0,1 0 1,-1 0-1,1 1 0,0-1 1,0 1-1,1 0 0,-6 8 1,6-8 34,0 1-168,-10 26-1,12-28 92,-1 0 0,1 0 0,-1 0 0,0 0 0,0 0 0,0 0 0,0 0 0,-1 0 0,1-1 0,-1 1 0,-3 1 0,-3 5 95,9-8-180,-1 1-1,0-1 1,1 0-1,-1 1 1,1-1 0,-1 1-1,1-1 1,0 1-1,-1 1 1,0 3 87,-2 1-99,2-6 17,1 0 0,-1 0 1,1 0-1,-1 0 0,1 0 1,0 0-1,-1 0 0,1 0 0,0 0 1,0 0-1,0 0 0,0 1 1,0-2 13,0 1 0,0-1 0,-1 0 0,1 1 0,0-1 0,0 1 0,0-1 0,0 0 0,-1 1 1,1-1-1,0 0 0,0 0 0,-1 1 0,1-1 0,0 0 0,0 1 0,-1-1 0,1 0 0,0 0 0,-1 0 0,0 1 0,0-1 434,8-3-469,2-1-678,1 1 1,-1 0-1,1 0 1,15-1-1,-9 2-94,29-6-3197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47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37 2816,'0'-1'44,"0"1"1,-1-1-1,1 1 0,0 0 0,0-1 1,-1 1-1,1 0 0,0-1 1,-1 1-1,1 0 0,-1 0 1,1-1-1,0 1 0,-1 0 1,1 0-1,-1-1 0,1 1 0,0 0 1,-1 0-1,1 0 0,-1 0 1,1 0-1,-1 0 0,1 0 1,-1 0-1,1 0 0,0 0 1,-1 0-1,1 0 0,-1 0 1,0 0-1,-5 13 141,0 2-231,2-6 118,0 2 1567,4-11-1600,0 0 0,-1 1 0,1-1 0,0 0 0,0 0 0,-1 0 0,1 0 0,0 0 0,0 0 0,-1 1 0,1-1 0,0 0 0,0 0 0,-1 0 0,1 0 0,0 0 0,0 0 0,-1 0 0,1 0 0,0 0 0,-1 0 0,1 0 0,0 0 0,0 0 0,-1-1 0,1 1 0,0 0 0,0 0 0,-1 0 0,1 0 0,0 0 0,0 0 0,-1-1 0,1 1 0,0 0 0,0 0 0,0 0 0,-1-1 0,-3-6 570,4 7-591,0-1 1,0 1-1,0 0 1,0 0-1,-1-1 1,1 1-1,0 0 1,0 0-1,0-1 1,0 1-1,0 0 1,-1 0-1,1 0 1,0-1 0,0 1-1,0 0 1,-1 0-1,1 0 1,0 0-1,0 0 1,-1-1-1,1 1 1,0 0-1,0 0 1,-1 0-1,1 0 1,0 0-1,0 0 1,-1 0-1,1 0 1,0 0-1,-1 0 1,1 0 0,0 0-1,0 0 1,-1 0-1,1 0 1,0 0-1,0 0 1,-1 1-1,1-1 1,0 0 8,0 0 0,-1 0 0,1 0 0,0 0 0,0 0 0,0 0 0,0 0-1,0 0 1,0-1 0,0 1 0,0 0 0,0 0 0,-1 0 0,1 0 0,0 0 0,0 0 0,0 0 0,0 0 0,0 0 0,0 0 0,0 0 0,0-1 0,0 1 0,0 0 0,0 0 0,0 0 0,0 0 0,0 0 0,0 0 0,0 0 0,0 0 0,0-1 0,0 1 0,0 0 0,0 0 0,0 0 0,0 0 0,0 0 0,0 0 0,0 0-1,0-1 1,0 1 0,0 0 0,0 0 0,0 0 0,0 0 0,0 0 0,0 0 0,0 0 0,1 0 0,4-10 479,9-7-377,-2 2-96,-10 12-17,-1 1 1,1 0-1,0 0 1,-1 0 0,1 0-1,0 0 1,3-2 0,1 2-2189,-4 8-1639,-1 0 4055,4 19-3241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50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152 104 416,'-1'-1'158,"0"-1"0,0 1 0,0-1 0,0 0 0,0 1 0,0-1 0,1 0 0,-1 0 0,1 1 0,-1-1 0,1 0 0,0 0 0,0 0 0,0-3 0,-3-12 688,1 10-400,2 5-318,-1-1 0,0 1 1,0 0-1,0-1 0,0 1 1,-2-4-1,2 5-111,0 1 0,1-1 0,-1 0 0,0 1 0,0-1 0,1 1 0,-1-1 0,0 1 0,0-1 0,0 1 0,0-1 0,0 1 0,0 0 0,0-1 0,0 1 0,0 0 0,0 0 0,0 0 0,0 0 0,-1 0 0,-7 0 389,-1 0 0,1 0 0,0-1 0,0 0 0,0-1 0,0 0 0,-10-3 0,-7-6 565,26 11-1094,0 3 95,1 0 0,0 0 0,0 0 0,0 0 0,0 0 0,1 0 0,-1 0 0,1-1 0,0 1 0,0 0 0,3 3 0,6 10 23,-6-9 34,-1-1 1,1 1-1,1-1 1,-1 0-1,12 9 0,36 25 186,-14-12-46,24 25-204,41 31 204,-90-75-192,-1 0 0,2-1 0,-1-1 0,1 0 0,0-1 0,17 5 0,12 1 167,88 18-21,-121-30-31,1 0 1,-1 0-1,14-3 1,-11 1-53,-8 1-49,-1 0 0,1-1-1,-1 0 1,1 0-1,-1-1 1,1 1-1,-1-1 1,6-5 0,3 0-29,1-3 89,0 0 0,-1-1 0,16-15 0,-14 12-31,-1 5-88,-14 10 75,0-1 0,0 1 0,0-1 0,-1 1 0,1 0 0,0-1 0,0 1 0,0-1 0,-1 0-1,1 1 1,0-1 0,-1 0 0,1 1 0,0-1 0,-1 0 0,1 0 0,-1 0 0,1 0 0,-1 1 0,1-1 0,-1 0 0,0 0-1,0 0 1,1 0 0,-1 0 0,0 0 0,0 0 0,0-1 0,-1 1 12,1 0-1,-1 1 1,1-1-1,-1 0 1,0 1-1,0-1 1,1 1-1,-1-1 1,0 1-1,0 0 1,0-1-1,1 1 1,-1 0 0,0-1-1,0 1 1,-2 0-1,-16-4-67,18 4 60,-3-2-1,0 1 1,1 0-1,-1-1 0,0 0 0,0 0 0,1 0 0,-1 0 0,1-1 1,0 1-1,0-1 0,0 0 0,0 0 0,0 0 0,1 0 0,-1 0 0,1-1 1,0 1-1,0-1 0,-3-6 0,-1-8-6,4 11-41,0 1-1,0-1 1,0 0 0,1 0 0,-1-13 0,2 20 30,0 0-1,0 0 1,0 0-1,0-1 0,0 1 1,0 0-1,0 0 1,0 0-1,0-1 1,0 1-1,0 0 0,0 0 1,0 0-1,0-1 1,0 1-1,0 0 1,1 0-1,-1 0 0,0 0 1,0-1-1,0 1 1,0 0-1,0 0 0,1 0 1,-1 0-1,0 0 1,0-1-1,0 1 1,0 0-1,1 0 0,-1 0 1,0 0-1,0 0 1,0 0-1,1 0 1,-1 0-1,0 0 0,0 0 1,0 0-1,1 0 1,-1 0-1,0 0 1,0 0-1,0 0 0,1 0 1,-1 0-1,0 0 1,0 0-1,0 0 0,1 0 1,-1 0-1,0 0 1,0 1-1,0-1 1,0 0-1,1 0 0,-1 0 1,0 0-1,0 0 1,0 0-1,0 1 1,1-1-1,0 1 9,0 0 0,0 1 1,0-1-1,0 0 0,0 0 0,-1 1 1,1-1-1,0 1 0,0-1 0,-1 1 1,1-1-1,-1 1 0,0-1 0,1 3 1,3 27 50,-2 1 0,-2 32 1,-1-28-50,1-34-31,0 1 1,0-1-1,0 0 1,1 0-1,-1 0 1,0 0-1,1-1 1,-1 1-1,1 0 1,0 0-1,0 0 0,-1 0 1,1 0-1,1-1 1,-1 1-1,0 0 1,0-1-1,0 1 1,1-1-1,-1 1 1,1-1-1,-1 0 1,1 0-1,0 1 1,0-1-1,-1 0 1,1-1-1,0 1 1,2 1-1,4 0-187,0-1 0,0 1 0,0-1 0,1-1-1,12 0 1,-17 0 220,-2 0-2,-1 0 0,0 0 0,1 0 1,-1 0-1,1 0 0,-1-1 0,0 1 0,0-1 1,1 1-1,-1-1 0,0 1 0,0-1 0,1 0 1,1-1-1,-3 1-67,0 1 80,0 0 16,0 0 5,0 0 16,0 0-31,1 0-10,0-1 0,0 0 1,-1 0-1,1 1 0,0-1 1,0 0-1,0 1 0,0-1 1,0 1-1,0-1 0,0 1 1,1-1-1,6-3 292,-3-2-193,1-1 0,-1 0 0,0-1 1,-1 1-1,1-1 0,4-13 0,-8 17-107,0 1-1,0 0 0,0-1 1,0 1-1,-1-1 1,0 1-1,1-1 0,-1 1 1,-1-1-1,0-5 0,-10-33 378,6 25-137,-3 0-70,7 14-147,-1 1 0,1 0 0,0 0 0,0-1-1,0 1 1,0 0 0,1-1 0,-1-4 0,1 7-198,0 0 38,0 0-27,0 0 69,1 0 102,0 1 35,0 0 0,0 0-1,0-1 1,0 1 0,0 0 0,0-1 0,0 1 0,0-1 0,0 1 0,0-1 0,0 0 0,1 1 0,-1-1 0,0 0 0,0 0 0,0 0 0,1 0-1,0 0 1,3-1 63,-4 1-102,-1 0 0,1 0 1,-1 0-1,1-1 0,-1 1 0,1 0 0,-1-1 0,1 1 1,-1 0-1,0-1 0,1 1 0,-1-1 0,1 1 1,-1 0-1,0-1 0,1 1 0,-1-1 0,0 1 0,0-1 1,0 1-1,1-1 0,-1 0 0,0 1 0,0-1 1,0 1-1,0-1 0,0 1 0,0-1 0,0 1 0,0-1 1,0-1-1,0 2 46,-1-1-13,0 0 1,0 0 0,0 1-1,0-1 1,0 0 0,0 1-1,-1-1 1,1 1-1,0-1 1,0 1 0,-1-1-1,1 1 1,0 0 0,0 0-1,-1 0 1,1 0 0,0 0-1,-1 0 1,-1 0 0,-27 4 90,1 3-221,18-5 39,9-2-120,6-1-152,23-14 344,-24 14-24,3-2-210,1 1 0,-1 0 1,15-2-1,-19 4 42,0 0 1,0 0-1,0 0 0,0 0 1,0 0-1,0 1 1,0-1-1,0 1 0,0-1 1,0 1-1,0 0 1,0 0-1,-1-1 0,1 1 1,0 1-1,0-1 1,-1 0-1,3 2 0,8 11-879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6:37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17 154 1472,'-3'0'381,"4"1"-45,0 0-41,-4 0-64,2-1 3,1 0-10,0 0 203,0 0-332,-1 0 0,1 0 0,-1 1 1,1-1-1,-1 0 0,1 0 0,0 0 0,-1 0 1,1 0-1,-1 0 0,1 0 0,0 0 0,-1 0 1,1 0-1,-1 0 0,1 0 0,-1 0 0,1-1 1,-1 1-1,-1-5 4552,5 3-1982,5-3-2175,-2 2-247,-1-1-1,1 1 1,-1 0-1,1 0 1,0 1-1,0 0 1,10-3-1,2 0 64,18-7 28,0 1 0,51-7 0,-27 9-397,133-20-700,-178 26-108,0-1 0,-1 0 1,16-6-1,1-4-910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53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712 1 896,'1'1'145,"-1"0"0,0 0 1,0 1-1,0-1 0,0 0 0,0 0 0,0 1 0,-1-1 1,1 0-1,0 0 0,-1 0 0,1 1 0,-1 0 1,-8 24 681,7-22-818,0 1 200,-1 0 0,0 0 0,0-1 0,0 0 0,0 1 0,0-1-1,-1 0 1,0-1 0,0 1 0,0-1 0,-7 5 0,11-8-185,-1 1 1,1-1 0,0 0-1,0 0 1,-1 0-1,1 1 1,0-1-1,-1 0 1,1 0 0,0 0-1,-1 0 1,1 0-1,0 0 1,-1 0-1,1 0 1,0 0 0,0 0-1,-1 0 1,1 0-1,0 0 1,-1 0-1,1 0 1,0 0 0,-1 0-1,1 0 1,0 0-1,-1 0 1,1 0-1,0-1 1,-1 1-1,1 0 1,0 0 0,0 0-1,-1-1 1,1 1-1,0 0 1,0 0-1,0-1 1,-1 1 0,1 0-1,0 0 1,0-1-1,0 1 1,0 0-1,-1-1 1,1 1 0,0 0-1,0-1 1,0 1-1,0 0 1,0 0-1,0-1 1,0 1 0,0 0-1,0-1 1,17 0-185,-14 1 164,-1 1 1,0-1 0,1 1-1,-1-1 1,0 1 0,1 0-1,-1 0 1,0 0 0,0 0-1,0 1 1,0-1 0,0 0-1,0 1 1,2 2-1,26 29 80,-18-18-40,-10-13-19,0 0 0,0 0 0,0 0 0,1 0-1,-1 0 1,0 0 0,1-1 0,-1 1 0,1-1 0,0 1 0,-1-1-1,6 1 1,-4-1 20,0-1 0,0 0-1,1 0 1,-1 0 0,0-1-1,0 1 1,0-1 0,5-2-1,-3 2-19,-4 1-31,0 0-1,0-1 1,0 1 0,0-1 0,0 1-1,-1-1 1,1 0 0,0 0 0,0 0-1,-1 0 1,1 0 0,0 0 0,-1-1-1,2-1 1,-2 3 102,-1 0-37,0 0-75,-10 8 256,-1-3-218,0 0 1,-1-1 0,-22 6-1,30-9 19,0 0 1,1 0-1,-1-1 0,1 1 0,-1-1 0,0 0 0,1 0 0,-1 0 0,0 0 0,1-1 0,-1 0 1,1 1-1,-1-1 0,1-1 0,-1 1 0,-3-2 0,1 0 66,-6-2-36,2 0 0,-1 0 0,0-1 0,1 0 0,-16-14 0,18 12-99,-1 1-1,-18-12 1,22 16 22,1 1 0,-1 0 0,-1 0 0,1 1 0,0 0 0,0-1 1,0 2-1,-1-1 0,-6 1 0,-5-1-5,-28 5 1,-28 4-59,55-5 122,-29 9 0,23-5-85,4-2 160,9-2-161,0 0 0,0 0 0,0-1 0,-16 0 0,-1 0 74,24-1-40,-1 0 0,1-1 0,0 0 0,-1 0 0,1 0 0,-1 0 0,1-1 0,-1 1 0,1-1 0,0 0 0,-7-3 0,-40-19 298,3-7 533,35 26-4117,13 4 1877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8:58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2 640,'0'0'12,"-1"0"0,1 0 0,-1-1 0,1 1 0,0 0 0,-1 0 0,1 0 0,-1 0 0,1 0 0,0 0 1,-1 0-1,1 0 0,-1 0 0,1 0 0,0 0 0,-1 0 0,1 0 0,0 0 0,-1 0 0,1 1 0,-1-1 0,1 0 0,0 0 0,-1 0 0,1 0 0,0 1 0,-1-1 0,1 0 0,0 1 0,-1-1 0,1 0 1,0 0-1,0 1 0,0-1 0,-1 0 0,1 1 0,0-1 0,0 1 0,-1 0 74,0 0-1,0 1 1,0-1 0,1 0 0,-1 1-1,0-1 1,1 0 0,-1 1 0,1-1 0,-1 3-1,-4 14 518,5-17-230,-8 12 518,8-11-840,-1-1-1,0 0 1,0 1 0,1-1-1,-1 0 1,1 1 0,-1-1 0,1 1-1,0-1 1,-1 1 0,1 1-1,-2 7 89,1-8-102,1 0 0,-1-1 0,1 1 0,-1 0 1,1 0-1,0-1 0,0 1 0,0 0 1,0 0-1,0 0 0,1 1 0,0 8 183,-4 35-2513,3-45 725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04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59 832,'0'-1'9,"0"1"1,0 0-1,0 0 1,0-1-1,0 1 0,0 0 1,0 0-1,0 0 0,0-1 1,0 1-1,0 0 1,0 0-1,0 0 0,0-1 1,1 1-1,-1 0 0,0 0 1,0 0-1,0-1 1,0 1-1,0 0 0,0 0 1,1 0-1,-1 0 1,0 0-1,0-1 0,0 1 1,0 0-1,1 0 0,-1 0 1,0 0-1,0 0 1,0 0-1,1 0 0,-1 0 1,0 0-1,0-1 0,0 1 1,1 0-1,-1 0 1,0 0-1,0 0 0,1 1 1,19-4 497,-10 2-328,0 1-1,13 2 1,-4 3-46,-1 0 0,32 14 1,-30-11-155,-19-7-1,-1-1 54,1 1-1,-1-1 1,1 1-1,-1 0 1,0-1-1,1 1 1,-1 0 0,0-1-1,1 1 1,-1 0-1,0-1 1,0 1-1,0 0 1,0-1-1,0 1 1,1 0-1,-1 0 1,0-1-1,-1 1 1,1 0-1,0 0 1,0 0 0,-5 2 116,-1-1 1,1 0 0,0 0 0,-1 0 0,1-1 0,-1 0-1,0 0 1,1 0 0,-1-1 0,-5 0 0,-22 3 182,-11 2 119,-6 1 70,42-4-301,0-1-1,-14 0 1,21-1-192,-2 0 383,5 0 49,-4 0-540,4 0 97,7 0 226,-1-2 144,-8 2-378,0 0 0,0 0 0,0 0 0,0 0 0,1-1 1,-1 1-1,0 0 0,0 0 0,0 0 0,0 0 0,0-1 0,0 1 0,0 0 0,-1 0 1,1 0-1,0 0 0,0 0 0,0-1 0,0 1 0,0 0 0,0 0 0,0 0 1,0 0-1,0-1 0,0 1 0,0 0 0,-1 0 0,1 0 0,0 0 0,0 0 0,0 0 1,0 0-1,0-1 0,-1 1 0,1 0 0,0 0 0,0 0 0,0 0 0,0 0 0,0 0 1,-1 0-1,1 0 0,0 0 0,0 0 0,-3-1 34,0 1-1,1-1 1,-1 1-1,0-1 1,1 1-1,-1 0 0,-3 0 1,3 0-75,11-1 27,-5 0 12,24-4-14,51-17 0,-49 12-40,34-6 0,143-30 170,-167 36-62,-30 6-73,1 1-1,-1 1 0,15-2 1,-14 3 63,-5 0-40,0 0-1,0 1 0,0 0 0,0 0 0,-1 0 0,1 1 0,0-1 0,0 1 0,0 0 1,0 0-1,5 3 0,-8-3-5,-1-1-1,1 1 1,0 0 0,-1 0 0,1 0 0,0 0-1,-1 0 1,1 0 0,-1 1 0,0-1 0,1 0-1,-1 1 1,0-1 0,2 3 0,-1-1-8,3 1 25,-5-3-21,1 0-7,0 0 0,0 0-1,0 0 1,0 0 0,0 0 0,0 0-1,1 0 1,-1 0 0,0 0 0,1-1-1,1 2 1,15 4-7,-8-1 114,-8-4-100,0 0 0,0 0 0,0 0 0,0 0 1,0-1-1,0 1 0,1-1 0,-1 1 0,0-1 0,0 0 0,3 1 0,74 5-80,-3-1 224,-60-5-150,1 0-12,0 0 1,23-4 0,-29 2 29,0 2 0,-1-1 0,13 2 0,0 0-130,63 4 438,-65-5-156,-7 0-129,0 0 0,0 0 0,18-4 0,-27 3-30,1 1 0,-1-1-1,0 1 1,1 1 0,-1-1-1,0 1 1,9 2 0,-13-2-48,13 3 11,-12-3-125,-1 0-1,0 0 1,0 0 0,1 0 0,-1 0-1,0 0 1,0 0 0,1 3-1,3 2-613,2 2-1239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07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441 292 640,'0'0'7,"0"0"-1,0 0 1,0 0-1,0 0 1,0 0-1,0 0 1,0-1-1,0 1 1,0 0 0,0 0-1,0 0 1,0 0-1,0 0 1,0 0-1,0 0 1,0 0-1,0-1 1,0 1 0,0 0-1,0 0 1,0 0-1,0 0 1,0 0-1,0 0 1,0 0-1,0 0 1,0-1 0,0 1-1,0 0 1,0 0-1,0 0 1,-1 0-1,1 0 1,0 0-1,0 0 1,0 0 0,0 0-1,0 0 1,0 0-1,0 0 1,0 0-1,0 0 1,0-1-1,-1 1 1,1 0 0,0 0-1,0 0 1,0 0-1,0 0 1,0 0-1,0 0 1,0 0 0,0 0-1,-1 0 1,1 0-1,0 0 1,0 0-1,0 0 1,0 0-1,0 1 1,0-1 0,0 0-1,0 0 1,-1 0-1,1 0 1,0 0-1,-1 0 113,0 1 0,0-1 0,0 0 0,0 0 0,0 0 0,-1 0 0,1 0 0,0 0 0,0 0 0,0 0 0,-2 0 0,1-1-6,1 1 0,-1-1 1,0 1-1,0 0 1,0 0-1,0 0 0,0 0 1,0 0-1,1 0 0,-1 1 1,0-1-1,0 1 1,0-1-1,0 1 0,1 0 1,-1-1-1,0 1 1,1 0-1,-1 0 0,1 0 1,-1 1-1,-1 1 1,-12 18-12,9-11 189,-1 0 0,-9 20 0,12-20-145,0 0-1,1 0 0,0 0 1,1 1-1,0-1 0,0 1 1,1 17-1,1-25-131,1-1 0,-1 1 0,1-1 0,0 1 0,0 0 0,0-1 0,0 0 0,0 1 1,0-1-1,4 4 0,-2 0 71,-2-6-73,-1 0 0,0 0 0,1 1-1,-1-1 1,0 0 0,0 0 0,1 0 0,-1 0 0,0 0 0,1 0-1,-1 0 1,0 0 0,0 0 0,1 0 0,-1 0 0,0 0-1,1 0 1,-1 0 0,0 0 0,0 0 0,1 0 0,-1 0 0,0-1-1,1 1 1,-1 0 0,0 0 0,0 0 0,1 0 0,-1-1-1,0 1 1,0 0 0,0 0 0,1 0 0,-1-1 0,0 1-1,0 0 1,0 0 0,0-1 0,0 1 0,1 0 0,-1-1 0,0 1-1,7-11 232,12-29 686,-12 25-554,16-29 1,-7 23-237,1 0 1,1 1-1,32-28 1,-17 17-101,38-30-7,-1 0-85,-46 38 48,-3 4 5,32-39 0,-27 28-70,-26 29 81,0 1-102,0 0 11,-3 11-16,-10 4 2,11-12 119,-1 1-1,0-1 1,0 0 0,0 1-1,-6 2 1,-13 11-83,-24 24 0,17-15-72,2-2 141,26-24 42,1 0-31,0 0-65,0 0-16,6-18-122,-2 9-143,-4 8 284,1 0 1,0-1-1,-1 1 0,1-1 0,-1 1 0,1-1 0,-1 1 0,0-1 0,0 1 0,1-3 0,-1 3 78,-7 0-42,6 1 3,1 0-1,-1 0 1,1-1-1,-1 1 0,1 0 1,-1 0-1,1 0 0,-1 0 1,1 0-1,-1 0 1,0 0-1,1 0 0,-1 0 1,1 1-1,-1-1 0,1 0 1,-1 0-1,1 0 1,-1 1-1,0-1 0,-6 3 9,-1 0 0,0 0 1,1-1-1,-1-1 0,-16 3 0,-17 3 89,-14 16-229,40-18 174,0 1 1,0 1-1,-24 15 1,10-5-80,-75 49-21,97-62 47,0 0 1,0-1-1,-12 5 1,-1 0-226,6-4 384,-3 3-128,-33 20 55,46-26-38,0 0-1,0 0 1,0 0-1,0 0 0,0-1 1,-7 0-1,-5 1-21,-20 4 50,28-3-31,-9 4 307,117-46 76,-21 11-475,-64 24-24,0-2-1,-1 1 0,0-2 0,-1 0 0,0-1 1,16-13-1,5-2-185,-28 20 252,-1 1-1,0-1 1,1 0 0,-1 0 0,-1 0 0,9-10-1,-11 12 35,-2 1 116,-5 6-357,4-4 53,-2-1-954,10-1 986,0-1 1,1 1-1,-1-1 0,7-3 1,-3 1-748,8 0-634,-14 3 943,-1 0 0,1 0 0,-1 0 0,8-4 0,8-9-527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14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595 0 1728,'-1'0'45,"0"0"-1,0 0 1,0 0-1,0 0 1,0 0-1,1 1 1,-1-1 0,0 0-1,0 0 1,0 1-1,0-1 1,1 0-1,-1 1 1,0-1 0,0 1-1,0-1 1,1 1-1,-1-1 1,0 1-1,1 0 1,-1-1 0,0 2-1,-6 19 483,2-3-330,-37 60 219,16-17 1440,23-55-1692,1 1 0,0-1 1,0 1-1,0 0 0,1-1 0,0 1 0,0 0 0,1 8 0,0-14-105,1 0 22,1-1 1,-1 0-1,1 1 0,-1-1 1,1 1-1,-1-1 0,1 1 1,-1 0-1,0 0 0,2 1 1,-1-1-45,-1-1 1,0 1-1,1 0 1,-1 0-1,0-1 1,1 1-1,-1-1 0,1 1 1,-1-1-1,3 1 1,-4-1-35,1 0-1,-1 0 1,1 0 0,-1 1 0,0-1 0,1 0-1,-1 0 1,1 1 0,-1-1 0,0 0 0,1 1-1,-1-1 1,0 0 0,1 1 0,-1-1 0,0 1-1,0-1 1,0 0 0,1 1 0,-1-1 0,0 1 0,0 0-1,0-1 5,1 1-1,-1-1 0,0 0 0,0 1 1,0-1-1,0 1 0,1-1 0,-1 1 0,0-1 1,1 0-1,-1 1 0,0-1 0,1 0 1,-1 1-1,0-1 0,1 0 0,-1 0 1,0 1-1,1-1 0,-1 0 0,1 0 1,0 1-1,2-2 49,0 1 0,-1-1 0,1 0 0,0 0 0,0 0 0,-1 0 0,1 0 0,0 0 0,-1-1 0,1 0 0,-1 1 0,0-1 0,1 0 0,1-3 0,8-6 250,12-18 0,-20 25-316,26-34 186,-17 19-255,2 1 0,33-32 1,-9 19 89,-38 30 12,-1 1-65,0 0 43,-10 12 107,-28 26-214,37-37 55,-1 0 1,1 1-1,0-1 1,-1 0-1,0 0 1,1 0-1,-1 0 1,1-1-1,-1 1 0,0 0 1,-2 0-1,3-1-60,1 0 70,0 0 127,0 0-16,0 0-31,-12-12-65,9 7-77,3 4 102,0 1-1,0-1 1,-1 1-1,1-1 1,0 1-1,0-1 1,-1 1-1,1-1 1,0 1-1,-1-1 1,1 1-1,-1-1 1,1 1-1,-1 0 1,1-1-1,0 1 0,-1 0 1,1-1-1,-1 1 1,0 0-1,1 0 1,-1-1-1,1 1 1,-1 0-1,1 0 1,-1 0-1,1 0 1,-1 0-1,0 0 1,1 0-1,-1 0 1,0 0-1,-15 1 132,13 0-114,0-1 0,0 1 0,0-1 0,0 0 0,-5-1 0,3 1-5,1 0 1,0 0-1,0 1 0,0-1 1,0 1-1,-6 1 1,-20 3 1,21-4-14,1 0 0,-1 0 0,1 1 0,-13 5-1,10-4-7,0 0-1,-14 2 1,-160 7 100,173-11 7,0 0 1,0 1-1,-23 7 0,11-3-166,13-2 63,1 0-1,-1 0 0,-17 12 1,0 6 99,3-3-74,22-16-17,0-1 0,0 1-1,1-1 1,-1 1 0,-3 5 0,4-6 40,0 1-1,0-1 1,0 0 0,0 1-1,0-1 1,0 0 0,-1 0-1,1-1 1,-1 1-1,-3 1 1,-6-2-15,23-11-78,0 0 27,29-14-19,-29 17 16,-1 0 1,1 1-1,16-7 1,3 2 37,22-9 21,0 3 0,55-11-1,-103 27-17,16-3 31,-1 1 0,40 0 1,-49-2 98,-4 4-201,0 0 0,-1 0 0,1 0 1,-1-1-1,1 1 0,-1-1 0,9-5 1,11-4 56,-12 7 19,1-1-130,0 0 0,26-15 0,3 1 121,-36 16-36,0-1 0,0 1-1,0 0 1,1 0 0,-1 1-1,1 0 1,14-1-1,56-1-39,-73 4 45,-4 0 26,0 0 0,0 0 0,0 1 0,0-1 0,0 0 1,0 0-1,-1 1 0,1-1 0,0 0 0,0 1 0,0-1 1,0 1-1,0-1 0,-1 1 0,1-1 0,0 1 0,0 0 0,-1-1 1,1 1-1,0 0 0,-1-1 0,1 1 0,-1 0 0,1 0 0,-1 0 1,1 0-1,-1 0 0,0 0 0,1-1 0,-1 1 0,0 0 1,0 0-1,0 0 0,0 0 0,0 0 0,0 0 0,0 0 0,0 0 1,0 0-1,0 1 0,0 0-15,-1 0 1,1 1-1,0-1 0,-1 0 1,0 0-1,1 0 0,-1 0 1,0 0-1,0 0 0,0 0 1,0 0-1,-1 0 0,1 0 1,0-1-1,-1 1 0,1 0 1,-3 1-1,-5 4-19,1 0 1,1 0-1,-1 1 1,1 0-1,-7 10 0,-1 0 174,14-17-146,1-1-1,-1 0 0,1 1 1,-1-1-1,1 1 0,-1-1 0,1 1 1,-1-1-1,1 0 0,-1 0 1,0 1-1,1-1 0,-1 0 1,0 0-1,0 1 0,0-3-462,7-1 310,0-1 161,-1 1 0,1 0-1,-1-1 1,7-7 0,-7 7-377,0 0 0,0 0 0,0 0 0,0 1 0,6-3-1,2 2-519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20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155 257 16128,'0'0'8,"0"1"2,0-1 0,0 0-1,0 1 1,0-1 0,0 1 0,0-1 0,0 1 0,0-1 0,-1 0 0,1 1 0,0-1 0,0 1 0,0-1 0,0 0 0,-1 1-1,1-1 1,0 1 0,0-1 0,-1 0 0,1 1 0,0-1 0,-1 0 0,1 0 0,0 1 0,-1-1 0,1 0 0,0 0 0,-1 1 0,1-1-1,0 0 1,-1 0 0,1 0 0,-1 0 0,1 0 0,-1 0 0,1 1 0,0-1 0,-1 0 0,1 0 0,-1 0 0,1 0 0,-1-1-1,1 1 1,0 0 0,-1 0 0,0 0 0,0 0 6,0 0 0,0 0 1,0-1-1,0 1 0,0 0 0,1-1 0,-1 1 0,0 0 0,0-1 1,0 1-1,0-1 0,0 1 0,1-1 0,-1 0 0,0 1 1,0-1-1,1 0 0,-1 1 0,1-1 0,-1 0 0,0 0 0,1 0 1,0 1-1,-1-1 0,1 0 0,-1 0 0,1 0 0,0 0 0,0 0 1,-1-1-1,0-6 58,0 1 1,0-1 0,1-9 0,-1 0-171,-12-66 96,12 71-71,-2-13-64,-9-42 0,11 64 161,1 2-47,0 1-187,0 1 196,-1 0 0,1 0 0,-1-1 0,1 1 0,-1 0 0,1 0 0,-1-1 0,1 1 0,0 0 0,0 0 0,-1 0 0,1 0 1,0 0-1,0-1 0,0 1 0,0 0 0,0 0 0,0 1 0,0 4 47,-8 13-190,6-14-11,0 0 1,0 1 0,1-1 0,-2 7 0,2-3 117,-1 1 1,0 0-1,-1-1 1,0 1-1,-1-1 1,0 0-1,0 0 0,-1 0 1,0-1-1,0 0 1,-11 12-1,11-16 58,5-4 0,0 0 0,0 0-1,0 0 1,0 0 0,0 0-1,0 0 1,-1 0 0,1 0-1,0 0 1,0 0 0,0 0-1,0 0 1,0 0-1,0 0 1,0 1 0,0-1-1,-1 0 1,1 0 0,0 0-1,0-1 1,0 1 0,0 0-1,0 0 1,0 0 0,0 0-1,0 0 1,0 0-1,-1 0 1,1 0 0,0 0-1,0 0 1,0 0 0,0 0-1,0 0 1,0 0 0,0 0-1,0 0 1,0 0 0,0 0-1,0-1 1,0 1 0,-1 0-1,1 0 1,0 0-1,0 0 1,0 0 0,0 0-1,0 0 1,0 0 0,0 0-1,0-1 1,0 1 0,0 0-1,0 0 1,0 0 0,0 0-1,0-1-174,0 1-86,0 0-431,8 3-1734,0 1 1264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21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0 5888,'-1'0'103,"1"0"0,-1 0 0,0 0 0,1 0-1,-1 0 1,1 0 0,-1 0 0,0 0 0,1 1 0,-1-1 0,1 0 0,-1 0 0,1 0 0,-1 1 0,1-1 0,-1 0 0,1 1 0,-1-1-1,1 0 1,-1 1 0,1-1 0,-1 1 0,1-1 0,0 1 0,-1-1 0,1 1 0,0-1 0,-1 1 0,1-1 0,0 1 0,-1 0 0,1 21 1001,1-20-996,-1 0-1,0 0 1,1 0 0,-1 0-1,0 0 1,0 0 0,-1-1 0,1 1-1,0 0 1,-1 0 0,0 3-1,-2 2 495,3-7-526,0 1 0,0 0 0,0-1 0,0 1 0,0-1 0,0 0 0,0 1 0,-1-1-1,1 1 1,0-1 0,0 1 0,0-1 0,-1 1 0,1-1 0,0 1 0,-1-1 0,1 0-1,0 1 1,-1-1 0,1 0 0,-1 1 0,1-1 0,0 0 0,-1 0 0,1 1-1,-1-1 1,1 0 0,-1 0 0,1 0 0,-2 1 0,1-1 271,1 0-86,-3-7 80,1 26-335,1-14-6,1-1 0,-1 1 0,1 0 0,0 7 0,6 194 218,-5-64 17,1-86-97,5 68 33,-6-79 32,-1-44-118,0-13-117,0 6-26,0 0-18,0 1 1,0 0-1,0-1 0,-1 1 1,-2-8-1,2-3-684,1 11-398,0 12-305,0 5-420,0 5-3631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26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315 244 2240,'1'-3'137,"0"2"-92,0 0 0,-1 0 0,1-1 0,-1 1 0,1 0 0,-1 0 0,0 0 0,1 0 0,-1-1 0,0 1 0,0 0 0,0 0 0,0 0 0,0-1 0,0 1 0,0 0 0,0 0 0,-1-2 0,1 2 97,0 0 0,0 0 0,0 0 0,0 0 0,0 0 0,0 0 0,0 0 0,0 0 0,1 0 0,-1 0 0,1-2 0,-1 2 93,1 0 0,-1 0 0,0 0-1,1 0 1,-1 0 0,0 0 0,0 0 0,0 0 0,0 0-1,0 0 1,0 0 0,0-1 0,-1 0 0,-2-13 1086,3 12-1257,-1 0-1,1 1 1,-1-1 0,0 0 0,0 1 0,0-1 0,-1-2-1,1 4-13,0 0 0,0 0 1,1 0-1,-1 1 0,0-1 0,0 0 0,0 1 0,0-1 0,0 0 0,0 1 0,0-1 0,0 1 0,0 0 0,0-1 0,0 1 1,-1 0-1,1 0 0,0-1 0,0 1 0,0 0 0,-2 0 0,-4 0 133,-10 1 141,-1-1 0,1-1 1,0-1-1,0 0 0,-19-6 0,28 5-261,0-1 0,1 1 0,-1-1 0,1-1 0,-9-6 0,-21-12 236,32 20-208,0 1 0,-1-1-1,1 0 1,0-1 0,0 1-1,1-1 1,-1 0 0,1 0-1,0-1 1,0 1 0,-5-7-1,7 7-22,1 4-69,1-1 0,-1 0 1,1 1-1,-1-1 0,1 0 0,-1 0 1,1 1-1,0-1 0,0 0 0,-1 0 1,1 1-1,0-1 0,0 0 0,0 0 1,0 0-1,0 0 0,0 1 0,0-3 1,0 3-3,0 0 1,0 0 0,1 0 0,-1 0 0,0 0 0,0-1-1,0 1 1,1 0 0,-1 0 0,0 0 0,0 0-1,0 0 1,1 0 0,-1 0 0,0 0 0,0 0 0,1 0-1,-1 0 1,0 0 0,0 0 0,0 0 0,1 0 0,-1 0-1,0 0 1,0 0 0,1 0 0,-1 0 0,0 0 0,0 0-1,0 1 1,1-1 0,-1 0 0,0 0 0,0 0-1,0 0 1,0 0 0,1 1 0,-1-1 0,0 0 0,0 0-1,0 0 1,0 1 0,10 6-38,16 18-33,44 54 0,-17-18 251,-40-45-125,-1 1-1,13 22 0,-6-9 79,-17-27-125,1 1 2,0 1 0,-1 0 0,1 0 0,-1 0 0,0 0 0,0 0 0,2 9 0,-4-8 75,-4-12 84,-5-5-44,7 7-166,2 4 37,0 0 1,0-1-1,0 1 0,0 0 0,0 0 1,0 0-1,0-1 0,0 1 1,0 0-1,0 0 0,0 0 1,0-1-1,0 1 0,-1 0 1,1 0-1,0 0 0,0 0 1,0-1-1,0 1 0,0 0 1,-1 0-1,1 0 0,0 0 1,0 0-1,0-1 0,-1 1 1,1 0-1,0 0 0,0 0 1,0 0-1,-1 0 0,1 0 1,0 0-1,0 0 0,0 0 1,-1 0-1,1 0 0,0 0 1,0 0-1,-1 0 0,1 0 1,0 0-1,0 0 0,0 0 1,-1 0-1,10 17-213,-5-14 224,-1-1 0,0 1 0,1-1 1,-1 0-1,1-1 0,-1 1 0,1-1 0,0 1 0,0-1 0,0 0 0,0 0 0,0-1 0,0 1 0,0-1 0,0 0 0,0 0 1,0 0-1,0-1 0,0 1 0,6-3 0,19-4 180,-24 6-181,0 1 0,-1-1-1,1-1 1,-1 1 0,1-1-1,-1 1 1,1-1 0,6-5 0,11-11 60,24-26 0,-30 27-73,1 1 0,38-28 0,-48 40 15,-1 1-1,1-1 1,-1 1 0,1 0-1,0 0 1,1 1 0,-1 0 0,0 0-1,0 1 1,1 0 0,-1 0-1,1 1 1,11 1 0,2 1-12,34 11 1,9 1 19,-56-13-17,0-1 0,0 1 1,0-1-1,0-1 0,-1 0 1,12-2-1,-12 2 67,0-1 1,-1 0-1,1 0 1,-1-1-1,1 0 1,-1 0-1,0 0 1,0-1-1,0 0 1,8-7-1,-4 2-42,1 0 1,0 1-1,0 1 0,1 0 0,22-10 0,-11 6-118,-22 10 128,-1 1 16,2 0 326,-3 0-342,0 0-91,1 0-64,0 0-58,0 0-325,0 0-17,19 8-4154,5-1 2933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28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461 6 5216,'0'0'99,"0"-1"0,-1 1 1,1-1-1,-1 1 0,1-1 0,-1 1 0,1 0 1,-1-1-1,1 1 0,-1 0 0,1 0 1,-1-1-1,1 1 0,-1 0 0,1 0 1,-1 0-1,0-1 0,1 1 0,-1 0 1,1 0-1,-1 0 0,0 0 0,1 0 0,-1 0 1,1 1-1,-1-1 0,0 0 0,1 0 1,-1 0-1,1 0 0,-1 1 0,1-1 1,-1 0-1,0 1 0,-15 2 1233,8-2-1046,0 0 0,0 1 0,0 0 0,0 0 0,0 1 0,0-1 0,-14 9 0,-21 7 269,24-14-250,0 0 1,-28 2-1,39-5-213,-24 3 340,0 2 0,-35 11 0,60-15-288,0-1 0,0 0 1,-1 0-1,1-1 0,-13-1 1,-5 1 316,27-2-694,5 1 163,53 15 105,-44-10 40,0 0 0,1-1 0,28 2 1,-36-5-93,17-1 27,-1 2-1,1 1 0,40 7 1,-48-6 29,1-1 1,0-1-1,0-1 0,-1 0 1,34-6-1,-12 2 215,-14 2-261,111-6 36,-4 13 216,-99-1-192,45 1 283,-32 3 54,-13-8-428,-31 0 50,0 0 0,0 0-1,0-1 1,0 1-1,0-1 1,0 0-1,0 1 1,-1-1-1,1-1 1,0 1 0,4-3-1,-6 4-54,2 0-168,0 0-1,0-1 1,0 1-1,-1-1 1,1 1-1,0-1 1,0 0-1,0 0 1,0 0-1,-1 0 1,1-1-1,3-1 1,19-9-4965,-10 8 2750,-4-3-1782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30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221 24 4480,'-6'-7'1889,"6"7"-1815,-1 0 1,1-1 0,-1 1 0,1 0 0,-1-1 0,1 1 0,0-1 0,-1 1 0,1-1 0,0 1 0,-1 0-1,1-1 1,0 1 0,0-1 0,-1 1 0,1-1 0,0 1 0,0-2 0,-2 1 72,0 0 0,0 0 0,0 0 0,0 0 0,-1 1 0,1-1 0,0 0 0,0 1 0,0 0 0,-1 0 0,1-1 0,0 1 0,-4 1 0,-29 22 1837,-3 3-448,19-11-1633,1 2 0,1 0-1,-24 30 1,40-46-56,1-1 1,-1 1-1,1 0 1,-1-1-1,1 1 0,-1 0 1,1-1-1,-1 1 1,1 0-1,0 0 1,0-1-1,-1 1 0,1 0 1,0 0-1,0-1 1,0 1-1,0 0 1,0 0-1,0 0 0,0-1 1,0 1-1,0 1 1,1 0-4776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7:05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13 507 736,'0'0'15,"0"0"0,0 0 0,0 0 0,0 1 0,1-1 0,-1 0 1,0 0-1,0 0 0,0 0 0,0 0 0,0 1 0,-1-1 0,1 0 0,0 0 0,0 0 0,0 0 0,0 0 0,0 1 0,0-1 0,0 0 1,0 0-1,0 0 0,0 0 0,0 0 0,0 0 0,-1 1 0,1-1 0,0 0 0,0 0 0,0 0 0,0 0 0,0 0 0,0 0 1,-1 0-1,1 0 0,0 0 0,0 0 0,0 0 0,0 0 0,0 1 0,-1-1 0,1 0 0,0 0 0,0 0 0,0 0 0,0 0 0,0 0 1,-1-1-1,-7-3 3214,8 4-3133,0-13 1456,3 8-1306,0 0-1,0 0 1,0 1 0,4-5-1,8-12 356,10-14-53,-18 27-464,-1-1 0,8-13 0,52-124 150,-11 26-1199,-25 64 101,3 8-1338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33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1 5888,'-8'11'3718,"1"7"-2381,6-14-1313,0 0-1,0-1 1,-1 1-1,-3 5 1,2-3 47,0 0 0,0 0 0,1 0 0,-1 0 0,-1 9 0,3-10-30,0 0 1,0 0-1,-1 0 0,0-1 0,0 1 1,0-1-1,0 1 0,-1-1 0,0 0 1,-3 4-1,-7 7 351,1 0 0,1 0 0,-17 33 0,21-35-315,2 1-1,0-1 1,0 1 0,-3 23 0,-1-2-45,6-22-321,1 0 0,0 0 0,1 0 0,0 15 0,4-18-1429,7-8-3796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19:35.3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39 435 5632,'-22'37'3072,"20"-35"-2904,-2 2 297,4-4-418,0 1-1,0-1 1,0 0 0,0 0 0,0 0-1,0 1 1,1-1 0,-1 0 0,0 0 0,0 0-1,0 0 1,0 1 0,1-1 0,-1 0-1,0 0 1,0 0 0,0 0 0,1 0 0,-1 0-1,0 0 1,0 0 0,0 0 0,1 0-1,-1 1 1,0-1 0,0 0 0,1 0 0,-1 0-1,0 0 1,0 0 0,0-1 0,1 1-1,-1 0 1,0 0 0,0 0 0,1 0 0,-1 0-1,1 0-49,1 0-1,-1 0 1,0 0-1,1 0 1,-1 0-1,0-1 1,0 1-1,1 0 1,-1-1-1,0 1 1,0-1-1,0 1 1,1-1-1,-1 0 1,0 1-1,0-1 1,0 0-1,0 0 1,0 0-1,0 1 1,0-1-1,-1 0 1,1-1-1,0 1 1,0 0-1,-1 0 1,1 0-1,-1 0 1,1 0-1,-1-1 1,1 1-1,-1 0 1,0 0-1,1-3 1,4-42-51,-2 33 95,-1-1-1,0 1 0,-1-18 1,3-23 277,1 0-126,-4 50-211,-1-1 0,1 1 0,-1 0 0,0-8 0,-1 8 2,1 0 0,0 0 0,1 1 0,-1-1 0,1-5 0,0 8 50,-1 0-1,1 1 1,-1-1 0,0 0-1,0 0 1,1 0 0,-1 0-1,0 0 1,0 0 0,0 0-1,0 0 1,0 0 0,0 0 0,0 0-1,-1 0 1,1 0 0,0 0-1,0 0 1,-1 1 0,1-1-1,0 0 1,-1 0 0,1 0-1,-1 0 1,0 1 0,1-1-1,-1 0 1,1 0 0,-1 1-1,0-1 1,0 0 0,1 1-1,-1-1 1,-1 0 0,-8-8 316,7 1-436,3 8 89,0-1 0,0 1 0,0-1 0,0 1 0,0 0 0,0-1-1,0 1 1,0 0 0,0-1 0,-1 1 0,1 0 0,0-1 0,0 1 0,0 0 0,-1 0-1,1-1 1,0 1 0,0 0 0,-1 0 0,1-1 0,0 1 0,-1 0 0,1 0 0,0 0-1,-1-1 1,1 1 0,0 0 0,-1 0 0,1 0 0,0 0 0,-1 0 0,-6-5-33,7 4 60,-1 1 0,1-1 1,-1 1-1,1-1 0,-1 1 0,0 0 1,1-1-1,-1 1 0,0 0 1,1-1-1,-1 1 0,0 0 0,1 0 1,-1-1-1,0 1 0,0 0 0,1 0 1,-1 0-1,-1 0 0,1 0-21,0 0 0,0 0 0,0 0 0,0 0 0,0 0 0,0-1 0,0 1 1,0 0-1,0-1 0,0 1 0,0-1 0,0 1 0,0-1 0,0 1 0,1-1 0,-1 1 0,0-1 0,0 0 0,1 0 0,-1 1 0,0-1 0,1 0 0,-1 0 0,1 0 0,-1 0 0,1 0 0,-1 1 0,1-1 0,0 0 0,-1 0 0,1 0 0,0 0 0,0-2 0,-1-4 7,1 0-1,-1 0 0,2 0 1,0-8-1,1-3 137,3-2-156,-5 20 4,1-1 0,-1 1 0,0 0-1,0 0 1,0 0 0,1 0 0,-1 0 0,0 0 0,0 0 0,0 0 0,1 0-1,-1 0 1,0 0 0,0 0 0,0 0 0,1 0 0,-1 0 0,0 0-1,0 0 1,0 0 0,1 0 0,-1 0 0,0 0 0,0 0 0,0 0 0,0 0-1,1 0 1,-1 1 0,0-1 0,0 0 0,0 0 0,0 0 0,1 0 0,-1 0-1,0 1 1,0-1 0,0 0 0,0 0 0,0 0 0,0 0 0,0 1 0,0-1-1,1 0 1,-1 0 0,0 0 0,0 1 0,0-1 0,0 0 0,0 0 0,0 0-1,0 1 1,18 64-127,-15-57 79,10 23-480,-1 0-1,12 48 1,6 91-1413,-4-19-3006,-14-100 2073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24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37 736,'-3'16'212,"0"33"0,2-31 56,-5 30 0,3-34-185,-1 5 14,-2 31 0,1 8 170,1-34-109,4-24-155,0 0-1,0 0 0,0 0 0,0 0 0,0 1 0,0-1 0,0 0 0,0 0 0,0 0 0,0 0 1,-1 0-1,1 0 0,0 0 0,0 0 0,0 0 0,0 0 0,0 0 0,0 0 0,0 0 0,0 0 1,0 0-1,0 0 0,0 0 0,0 0 0,-1 0 0,1-1 0,0 1 0,0 0 0,0 0 0,0 0 0,0 0 1,0 0-1,0 0 0,0 0 0,0 0 0,0 0 0,0 0 0,0 0 0,0 0 0,0 0 0,0 0 1,0 0-1,0 0 0,0-1 0,-1 1 0,1 0 0,0 0 0,0 0 0,0 0 0,0 0 0,0 0 1,0 0-1,0 0 0,0 0 0,0 0 0,0 0 0,0 0 0,0-1 0,1 1 0,-1 0 0,0 0 0,-1-1 83,0 15-5,1 48 1654,0-73-1761,0-199 1168,0 208-1136,-1 0 0,1 0 0,-1 0 1,0 0-1,0 0 0,0 0 0,0 0 0,0 0 0,0 0 0,-1 0 0,1 1 0,-3-4 0,-3-3-50,5 4 47,1-1 0,-1 1-1,1 0 1,0-1-1,0 1 1,0 0-1,0-1 1,1 0-1,0 1 1,0-1-1,0 1 1,0-1-1,1 1 1,0-1-1,0 1 1,0 0-1,1-1 1,-1 1-1,1 0 1,3-6-1,-2 5 5,-2 4-4,0-1-1,1 0 1,-1 0-1,0 0 1,0 0 0,0 0-1,-1 0 1,1 0-1,0-3 1,4-17 35,-5 21-69,-1 17-85,-14 35 73,5-18-14,-17 39 0,16-45 124,9-18-33,-2-1-1,1 0 1,-8 13 0,8-16-42,2-1-215,0-8 276,2 2-75,0 0 0,1 0 0,-1 1 0,0-1 0,1 0 0,-1 0 0,1 1 0,3-3 0,-3 2-74,35-22-3492,-17 17 2666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26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43 160,'0'8'33,"0"-6"43,1 0 0,-1-1 0,0 1-1,0 0 1,0 0 0,0 0 0,0 0 0,-1 0 0,1-1 0,-1 1 0,1 0 0,-1 0 0,1-1 0,-1 1 0,-1 2 0,-1-1-1,1 0 0,0-1 0,0 1 0,0 1 0,0-1 0,0 0 0,1 0 0,-1 1 0,1-1 0,0 0 0,0 1 0,1-1 0,-1 1 0,0 7 0,1-6 316,5-12-558,1-1 157,-1 1-1,0-1 1,0 0-1,6-17 1,-8 17-46,0 1 0,1 0 0,-1 0-1,2 0 1,-1 0 0,1 0 0,10-11 0,-2 7-1048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27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3 199 160,'0'1'18,"0"0"0,-1 0 1,1 0-1,-1-1 0,1 1 0,0 0 0,0 0 1,-1 0-1,1 0 0,0 0 0,0 0 0,0 0 1,0 0-1,0 0 0,0 0 0,1 0 0,-1 0 1,0 0-1,0-1 0,1 1 0,-1 0 1,0 0-1,1 0 0,-1 0 0,1 0 0,-1-1 1,1 1-1,0 1 0,0-2 9,0 0 0,0 1 0,-1-1 1,1 0-1,0 0 0,0 0 0,0 0 0,0 0 0,-1 0 1,1 0-1,0 0 0,0 0 0,0 0 0,0 0 0,-1 0 1,1-1-1,0 1 0,0 0 0,-1 0 0,1-1 0,0 1 1,0-1-1,-1 1 0,1-1 0,0 1 0,-1-1 0,1 1 1,-1-1-1,1 0 0,0 1 0,0-2 0,4-5 28,0 0 0,0 0-1,0-1 1,-1 0 0,0 0 0,6-16-1,-5 6 373,0 1 0,3-25 0,-7 28-285,-1-23-1,0 16-1229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30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173 414 64,'0'-5'10,"0"0"-4,0 0-1,0 0 0,1 0 1,-1 0-1,1 0 1,0 0-1,0 0 0,4-9 1,0 1 2,0 0 1,-2 0 0,1-1-1,-1 1 1,-1-1 0,-1 0-1,0-24 1,-8-23 775,5 41-527,1 19-247,1-1 0,-1 0 0,1 0 0,0-1-1,0 1 1,0 0 0,0 0 0,0 0 0,0 0 0,0 0 0,1 0 0,-1 0 0,1 0-1,0-2 1,4-13-91,-4 14 142,-1 11-67,-1 10 51,-1 1 0,0-1 0,-7 20 0,0 5-23,-12 54 21,20-94-149,2-3 61,4-9 75,6-16 75,0-23-98,-8 32 96,6-22 0,-2 15 31,-2-1-1,5-36 0,-6 35 156,-2 17-327,-1 0 1,1-15-1,-2 19 4,1 3 20,-1-1 1,0 1-1,0 0 1,0 0-1,0 0 1,0 0-1,0 0 1,0-1-1,-1 1 1,1 0-1,0 0 1,0 0-1,-1 0 1,1 0-1,-1 0 1,1 0-1,-3-2 364,2 4-359,1-1 4,-1 0 1,1 0-1,0 0 0,0 0 1,0 0-1,0 0 0,0 0 1,-1 0-1,1 0 1,0 0-1,0 0 0,0 1 1,0-1-1,0 0 1,-1 0-1,1 0 0,0 0 1,0 0-1,0 0 0,0 0 1,0 0-1,0 1 1,0-1-1,0 0 0,0 0 1,-1 0-1,1 0 1,0 0-1,0 1 0,0-1 1,0 0-1,0 0 0,0 0 1,0 0-1,0 1 1,0-1-1,0 0 0,0 0 1,0 0-1,0 0 1,0 1-1,-1 8-21,-1 0 0,0 0 1,-1-1-1,0 1 0,-8 15 0,-16 21 411,7-12-194,-3 8-87,4-4 207,-31 44 0,48-79-257,0 1 0,0-1 1,0 0-1,0-1 0,0 1 1,0 0-1,0-1 1,-1 1-1,1-1 0,0 1 1,-4 0-1,5-1-48,0-1-1,0 0 1,0 0-1,0 0 1,0 0-1,1 0 1,-1 0-1,0 0 1,0 0 0,0 0-1,0 0 1,0 0-1,0 0 1,0-1-1,1 1 1,-1 0-1,0-1 1,0 1 0,0 0-1,1-1 1,-1 1-1,0-1 1,0 1-1,1-1 1,-1 0-1,1 1 1,-1-1 0,0 0-1,1 1 1,-1-1-1,1 0 1,0 0-1,-1 1 1,1-1-1,-1 0 1,1 0 0,0 0-1,0 0 1,-1-1-1,1-2 10,-1 1-1,1-1 0,-1 0 1,1 1-1,1-1 1,-1 1-1,0-1 0,1 0 1,-1 1-1,1-1 1,0 1-1,3-6 0,2-5-36,12-21 0,-13 26 55,12-22-137,-7 11 34,1 0 0,22-29 0,-24 39-9,-7 8 97,0 0 1,0 0-1,-1 0 1,1 0-1,-1 0 1,1-1-1,1-3 1,-1 1 64,2-9 186,-4 13-315,1 0 1,0 0-1,-1 0 1,1 1-1,0-1 1,0 0-1,0 0 1,0 1-1,-1-1 1,1 1-1,0-1 1,2 0-1,4-2 122,-9 7 184,-9 6-278,8-8 45,1 1 0,-1-1 0,1 0 0,0 0 0,0 1 0,-3 4 0,-1 4-101,2-1 0,-1 1 0,2 1 0,-1-1 0,-3 22 0,4-15 242,-8 23 1,-2 6 226,45-99-417,39-86 1,-67 128 74,-3 7-58,1-1 0,-1 1-1,1 0 1,0-1 0,3-4-1,-4 7 6,-1 0 0,1 0-1,0 0 1,-1 0 0,1 0-1,-1 0 1,0 0 0,1 0-1,-1 0 1,0-1 0,0 1-1,1 0 1,-1 0 0,0 0-1,0-1 1,-1 0 0,1-2 0,0 4-1,0 0 1,0 0 0,0 0-1,0-1 1,0 1-1,0 0 1,0 0 0,0 0-1,0 0 1,0 0-1,0-1 1,0 1 0,0 0-1,0 0 1,0 0-1,-1 0 1,1 0-1,0 0 1,0 0 0,0 0-1,0-1 1,0 1-1,0 0 1,-1 0 0,1 0-1,0 0 1,0 0-1,0 0 1,0 0 0,0 0-1,-1 0 1,1 0-1,0 0 1,0 0 0,0 0-1,0 0 1,-1 0-1,1 0 1,0 0-1,0 0 1,0 0 0,0 0-1,0 0 1,-1 0-1,1 0 1,0 0 0,0 1-1,-7 2 3,6-3 5,0 1-78,-1 0 0,1 0 1,-1 0-1,1 1 0,0-1 0,-1 1 0,1-1 0,0 1 0,0-1 1,0 1-1,0 0 0,0-1 0,1 1 0,-1 0 0,0 0 1,1-1-1,-1 1 0,1 0 0,0 0 0,-1 2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32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121 262 992,'-1'-5'443,"-16"-18"709,14 19-1109,0-1 0,0 0 1,1-1-1,0 1 0,-3-11 1,-7-17 858,-16-28-590,20 41-277,-24-54 525,29 69-593,2 8-34,1 11-63,0-10 120,1 4-9,0 0 1,0 0-1,0 1 1,1-1-1,1-1 1,-1 1-1,5 9 1,30 54-161,-21-44 154,11 30 116,-11-38-38,-13-16-32,0 0-1,0 0 0,-1 0 1,1 1-1,2 5 1,-5-9-47,0 0 1,1 0 0,2 3-429,-3-3 429,1 0 0,-1 0-1,0 0 1,0 0 0,1 0 0,-1 0 0,0 0-1,0 0 1,1-1 0,-1 1 0,0 0 0,0 0-1,1 0 1,-1 0 0,0 0 0,0 0 0,2-1-127,4 5-669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37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0 416,'0'10'148,"-2"0"0,1 0 0,-1 0 0,-1 0 0,0-1 0,-7 17 0,1-2-64,7-17 4,0 1-1,1 0 1,0-1 0,1 1 0,0 13 0,0-12-1,0 0 1,-3 18-1,1-14-8,1 0 0,-1 18 0,2-20 92,-1 0 1,0 0-1,-4 21 1,-49 143 591,53-170-746,-1-1 0,0 1 0,0-1 0,-1 0 0,1 1 0,-1-1 0,-3 4 0,4-7 34,1 1 0,-1 0 0,1-1 0,-1 1 0,1-1 0,-1 1 0,0-1-1,0 0 1,0 0 0,1 0 0,-1 0 0,0 0 0,0 0 0,-1-1 0,1 1 0,-4 0 0,4-1-26,0 0-1,0-1 1,-1 1 0,1-1-1,0 0 1,0 0-1,0 1 1,0-1 0,0-1-1,0 1 1,0 0-1,0 0 1,1-1-1,-1 1 1,-2-3 0,0 0-2,0-1 1,0 0 0,0-1-1,-3-5 1,2 5 1,1-1 1,0-1-1,1 1 0,0-1 1,0 1-1,0-1 0,1 0 1,0 0-1,1 0 0,0 0 1,0 0-1,1 0 0,0 0 1,0-1-1,2-11 0,9-22-198,21-56-1,7-29 137,-36 115 35,0 0-1,1 0 0,8-15 1,-11 24-4,0 0 1,-1 1 0,1-1-1,0 0 1,-1 1-1,1-1 1,-1 0 0,0 0-1,0-4 1,0 4-186,-1 4 154,1 0 1,-1 0-1,1 0 1,-1 0-1,0 0 1,0 0-1,0 0 1,1 0-1,-1 0 1,-2 1-1,0 1-36,-3 4 22,1 1-1,0 0 1,1 1-1,0-1 1,0 1 0,1-1-1,0 1 1,-3 19 0,-3 3 49,-31 126 196,2-7-575,37-149 385,1-1 0,0 0-1,0 1 1,-1-1 0,1 1 0,0-1-1,0 1 1,0-1 0,0 1 0,-1-1-1,1 1 1,0-1 0,0 1-1,0-1 1,0 1 0,0-1 0,0 1-1,0 0 1,1-1 0,-1 1 0,0-1-1,0 1 1,0-1 0,0 1-1,1 0 1,0-1 10,0-1-1,-1 1 1,1 0-1,0 0 1,-1-1-1,1 1 1,0 0-1,-1-1 1,1 1 0,-1-1-1,1 1 1,-1-1-1,1 1 1,0-2-1,20-24 279,-8 2-323,9-28 0,-4 11-45,-15 33 87,0 0 1,0 0 0,-1 0 0,0 0 0,-1-1 0,0 1-1,0 0 1,-1-13 0,-8 79-145,12 32-267,-3-79 431,-2 0 0,0 0 1,0-1-1,-1 1 0,0 0 1,-6 17-1,-4 19 43,12-33-110,3-9-53,-2-5 74,-1 0 0,1-1 1,0 1-1,0 0 0,0 0 0,0-1 1,-1 1-1,1 0 0,0-1 0,0 1 1,-1-1-1,1 1 0,0-1 1,-1 1-1,1-1 0,-1 1 0,2-2 1,26-31-369,-18 18 394,0 0-1,0 0 1,-2-1 0,0 0-1,11-31 1,-13 30 258,-5 14-294,0 0 0,0 1 0,0-1 0,0 0 0,0 0 0,-1 0 0,1-4 0,-1 7 21,0 0 0,0-1 0,-1 1 0,1 0 0,0-1 0,0 1 0,0 0 0,0 0 0,-1-1 1,1 1-1,0 0 0,0 0 0,0 0 0,-1-1 0,1 1 0,0 0 0,0 0 0,-1 0 0,1 0 0,0-1 0,0 1 0,-1 0 0,1 0 0,0 0 0,-1 0 0,1 0 0,0 0 0,-1 0 0,1 0 0,0 0 0,0 0 0,-1 0 0,1 0 0,0 0 0,-1 0 0,1 0 0,0 0 0,0 0 0,-1 1 0,-10 2 211,11-3-164,12-8 0,-11 7-39,0 0 1,0 1-1,0-1 1,0 0-1,0 0 1,0 0-1,-1 0 1,1 0-1,0 0 1,0-1-1,7-9-155,-7 10 101,-1 0 0,1 1 0,-1-1-1,0 1 1,1-1 0,-1 0 0,0 1 0,0-1-1,1 1 1,-1-1 0,0 0 0,0 1 0,0-1-1,0 0 1,0 0 0,0 1 0,0-1 0,0 0-1,0 1 1,0-1 0,0 0 0,-1 1-1,1-1 1,0 0 0,0 1 0,-1-1 0,1 1-1,-1-2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41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1056,'1'1'49,"-1"1"0,0 0 0,1 0 0,-1 0 0,0 0 0,0 0 0,0 0 0,0-1 0,0 1 0,-1 3 0,1 11-71,17 89 156,-13-82-183,0 16 434,-4-32-208,0 0 1,-1 0 0,0 0 0,0 0-1,0 0 1,-1-1 0,0 1 0,0 0 0,-1-1-1,0 0 1,-4 7 0,-5 17-274,12-36-431,4-7 371,-2 9 199,0 0 0,-1 0-1,0-1 1,0 1 0,0-1 0,0 1-1,0-9 1,2-13 143,6-9 266,12-55 419,-20 66-439,-7 33-262,-14 39 180,16-36-568,-1 0 0,-1 0 0,0-1-1,-8 14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43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23 576,'-15'14'2232,"19"-19"-2064,-4 5-133,0-1 0,1 1 1,-1 0-1,0-1 0,0 1 0,1 0 1,-1-1-1,0 1 0,0-1 0,0 1 1,0 0-1,0-1 0,0 1 0,0-1 1,0 1-1,0 0 0,0-1 0,0 1 0,0-1 1,0 1-1,0 0 0,0-1 0,0 1 1,0-1-1,0 1 0,-1 0 0,1-1 1,0 1-1,0 0 0,0-1 0,-1 1 1,1 0-1,0-1 0,0 1 0,-1 0 1,1 0-1,0-1 0,-1 1 0,1 0 1,0 0-1,-1-1 0,1 1 0,0 0 0,-1 0 1,1 0-1,-1 0 0,1 0 0,0 0 1,-1 0-1,0-1 139,-8 3-259,5 12 238,4-13-144,0 0 0,0 0-1,0 0 1,0 0 0,-1 0 0,1 0-1,0 0 1,0 0 0,-1 0-1,1 0 1,-1 0 0,0 1-1,0-1-24,1 2-162,0-13-614,5-29 1218,-9 58-2708,4-10 1423,7 4 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7:15.3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11 539 1568,'0'0'53,"0"0"1,0 0-1,0 0 1,-1 0-1,1 0 0,0 0 1,0 0-1,0 0 1,0 0-1,0 0 0,0 0 1,0 0-1,-1 0 1,1 0-1,0 0 0,0 0 1,0 0-1,0 0 1,0 0-1,0 0 0,0 0 1,-1 0-1,1 0 1,0 0-1,0 0 0,0 0 1,0 0-1,0 0 1,0 0-1,0 0 0,0 0 1,-1 0-1,1-1 1,0 1-1,0 0 0,0 0 1,0 0-1,0 0 1,0 0-1,0 0 1,0 0-1,0 0 0,0-1 1,0 1-1,0 0 1,0 0-1,0 0 0,0 0 1,0 0-1,0 0 1,0 0-1,0-1 0,0 1 1,0 0-1,0 0 1,0 0-1,0 0 0,0 0 1,-3-6 32,2 4-40,0 0 0,1 0-1,0-1 1,-1 1 0,1 0 0,0 0-1,0-1 1,0 1 0,0 0-1,1-1 1,-1 1 0,0 0 0,1 0-1,1-3 1,1-13 84,-3 8 2,0 0 0,1 0 0,0 1-1,1-1 1,0 0 0,4-10 0,7-31-260,-10 44 115,-1 0 0,-1-1 0,2-11 0,-2 11-9,1 1 0,4-16 0,3-8 162,-8 25-104,0 0 0,1 0 0,0 0 0,0 1 0,0-1-1,1 1 1,5-9 0,-5 9-105,0 0 0,0 0 0,0 0 0,3-9 0,-5 9 98,1 0-1,1 0 1,-1 0 0,1 0 0,0 1-1,4-6 1,-3 5-34,0 0-1,1 0 1,-1 1 0,1-1-1,0 1 1,1 1 0,-1-1-1,0 1 1,11-5 0,35-15-81,-33 18 98,52-13-61,-61 17 63,1 1 1,0 0-1,-1 0 0,1 1 0,15 4 0,-16-3-7,-1 0-1,0 1 0,0 0 0,0 1 1,7 4-1,-9-3 22,1 0-1,-1 0 1,0 1 0,-1-1 0,1 1 0,8 14-1,-3-4 79,13 30-1,-19-34-92,-1-1 0,-1 1 1,0 0-1,1 12 0,4 13 22,-3-17 57,-1 0 0,-1 0 0,2 32 0,3 89-102,-8-136 14,1 1 1,0 0-1,0-1 1,2 9-1,-1-9-24,-1 1-1,1 0 1,-1 0-1,0 8 1,0 3 42,5 33 1,2 6 177,-2-18-263,-4-27 1,0 0-1,0 18 0,7 83 48,-1 4 46,-8 34 295,0-134-187,-7 31 0,4-31-25,-1 30 0,1 69 25,1-67-196,1-25 83,1-1 0,2 24 0,2 38 86,-4-73-176,0-11 63,0 1 0,0-1 0,0 1 0,0-1-1,0 1 1,-1 0 0,2-1 0,-1 1 0,0-1-1,0 1 1,0-1 0,0 1 0,0-1 0,0 1-1,0-1 1,1 1 0,-1-1 0,0 1 0,1-1-1,-1 1 1,0-1 0,1 1 0,-1-1 0,0 1-1,1-1 1,-1 0 0,1 1 0,-1-1 0,0 0-1,1 1 1,-1-1 0,1 0 0,1 1-2,1 6 3,0-1 0,-1 1 0,1 0 0,0 8 0,0-4 0,-2 0 0,0 2 0,3-4-4,-1 0 1,-1 1 0,0-1-1,0 1 1,-1 0 0,0-1-1,-1 15 1,0-23 6,0 1-1,1-1 1,-1 1-1,0 0 1,1-1-1,-1 0 1,1 1-1,-1-1 1,2 3 0,-1-3 3,-1 0 0,1 1-1,-1-1 1,1 0 0,-1 1 0,1-1 0,-1 0 0,0 1 0,1 1 0,3 26-48,-4-28 84,1 0-4,4 8 9,-5-9-46,0 0 0,1 0 0,-1 0 0,0 0 0,0 0 0,0 1 0,0-1 0,0 0 0,0 0 0,0 0 0,0 0 0,0 0 1,0 0-1,1 0 0,-1 1 0,0-1 0,0 0 0,0 0 0,0 0 0,0 0 0,0 0 0,1 0 0,-1 0 0,0 0 0,0 0 0,0 0 0,0 0 0,0 0 0,1 0 0,-1 0 0,0 0 0,0 0 0,0 0 0,0 0 0,0 0 0,1 0 0,-1 0 0,0 0 0,0 0 0,0 0 0,1 0 0,14 17 106,15 3-288,-29-19 174,1 1 1,0-1 0,0 0-1,-1-1 1,1 1-1,0 0 1,0 0 0,0-1-1,0 1 1,0-1-1,0 0 1,0 1 0,0-1-1,4-1 1,30-1 120,-32 1-111,30-3 5,40-12 0,-54 12 125,-13 3-100,0-1 1,0 1-1,13-6 1,31-13-93,-34 15 50,0-2 0,19-9-1,-31 12 32,0 1-1,1 0 1,-1-1-1,0 0 1,-1 0-1,1-1 0,-1 1 1,0-1-1,0 0 1,4-7-1,-3 3-29,-1 1 1,0-1-1,-1 0 0,1 0 1,-2 0-1,1-1 0,-1 1 0,1-19 1,2-221-75,-6 159-71,-4-14 249,-8-6 6,2 21-236,8 56 138,-7-111 59,10 115-56,1 1 1,1 0-1,7-32 0,-5 33-31,-3 19 22,0 1-1,1-1 0,-1 0 0,7-14 1,-6 17 2,0-1 0,-1 1 0,1-1 0,-1 1 0,1-9 0,-2 7 0,1 1 0,1 0 0,-1 0 0,4-8 0,-2 3-33,1 0 1,1-14-1,7-17-19,-7 25 49,0 0-1,2-20 0,6-21-1,8-35-91,-9 55 161,20-41 0,-18 47-163,-13 30 70,0 0-1,0 0 0,0 1 0,1-1 0,-1 0 0,1 0 0,-1 1 1,1-1-1,2-1 0,-3 2 24,1-1 0,-1 1 1,1 0-1,-1-1 0,0 1 1,0 0-1,1-1 0,0-2 1,-2 3 4,1 1-1,-1-1 1,0 1 0,1 0 0,-1-1 0,0 1 0,1-1 0,-1 1 0,0 0-1,1 0 1,-1-1 0,1 1 0,-1 0 0,0 0 0,1-1 0,-1 1-1,1 0 1,-1 0 0,1 0 0,0 0 0,-1 0-3,0 0 0,1-1 0,-1 1 1,1 0-1,-1 0 0,0 0 0,1 0 0,-1 0 1,0-1-1,1 1 0,-1 0 0,0 0 0,1 0 0,-1-1 1,0 1-1,1 0 0,-1-1 0,0 1 0,0 0 1,1 0-1,-1-1 0,0 1 0,0 0 0,0-1 1,0 1-1,1-1 0,-1 1 0,0 0 0,0-1 0,0 1 1,0-1-1,0 1 0,0 0 0,0-1 0,0 0 7,1 0 0,-1 1 0,1-1 0,-1 1 0,1-1 0,-1 1 0,1-1 0,-1 1 0,1-1 0,0 1 0,-1-1 0,1 1 0,-1 0 0,1-1 0,0 1 0,0 0 0,-1 0 0,1-1 0,0 1 0,-1 0 0,1 0 0,0 0 0,0 0 0,1 0 0,21-2 72,2 1-157,0 0-1,36-9 0,-51 9 160,-1 1 1,19 0-1,-11 1 130,-13-1-212,-1 0 1,0 1 0,0-1 0,0 1-1,1 0 1,-1 0 0,0 0-1,0 0 1,0 1 0,-1-1 0,1 1-1,0 0 1,0 0 0,-1 0-1,1 0 1,-1 0 0,0 0 0,0 1-1,0-1 1,0 1 0,2 3-1,3 6 27,0 1 0,-1-1 1,7 22-1,-9-23-33,35 108 165,-18-64-241,-4-10 52,23 46-1,-33-74 73,12 33 0,-12-30-36,9 19 0,-7-18 31,-1-1 1,-1 1-1,-1 0 0,6 38 0,-4 63-1,-6-107-20,-2 0 1,0 1-1,-3 25 1,-1 15 54,4-35 29,-2 0 0,0 0 0,-6 21 0,6-30-102,1-1 0,0 1 0,1 14 0,0-14-53,0 0-1,-4 20 0,3-20 90,0-1 1,1 1-1,1 16 0,0 0-55,3 34 20,-2-34 2,4 31-1,-2-31 5,0 32 0,-4-47-1,0-2 0,0 0 0,1 1 0,3 19 0,0-13 0,1 24 0,-4-27 0,0-12 0,-1-1 0,0 0 0,1 1 0,0-1 0,0 0 0,-1 1 0,3 1 0,3 15 0,-4-10-1,0-1 0,5 14 0,3 11 14,-6-20 40,-3-11-61,0 1-1,0-1 1,-1 1 0,1-1 0,-1 1-1,1 3 1,-1-5 8,1 6-7,5 9 19,-4-5 55,-2-11-65,0 1 0,0 0 0,0-1 0,0 1 0,0-1 0,1 1 0,-1 0 0,0-1 0,0 1 0,0-1 0,1 1 0,-1 0 0,0-1 0,1 1 0,-1-1 0,0 1 0,1-1 0,-1 1 0,1-1 0,-1 0 0,1 1 0,-1-1 0,1 1 0,-1-1 0,1 0 0,-1 1 0,2-1 0,-2 0 1,1 1 0,-1-1 1,1 0-1,-1 0 0,0 1 0,1-1 0,-1 0 1,0 1-1,1-1 0,-1 0 0,0 1 0,1-1 1,-1 1-1,0-1 0,0 0 0,0 1 0,1-1 1,-1 1-1,0-1 0,0 1 0,0 0 0,0-1-9,0 1-1,0-1 1,1 1-1,-1-1 0,0 0 1,0 1-1,0-1 1,0 1-1,1-1 0,-1 1 1,0-1-1,1 0 1,-1 1-1,0-1 0,0 0 1,1 1-1,-1-1 1,1 0-1,-1 0 1,0 1-1,1-1 0,14 7 79,-12-5-78,1 0 0,0-1 0,0 1 0,0-1 0,0 0 0,0 0 0,1 0 0,-1-1 0,0 1 0,0-1 0,5 0 0,8 0 42,-12 1-21,0-1 0,0 0-1,0 0 1,0 0 0,0-1 0,0 1 0,0-1-1,0-1 1,0 1 0,0-1 0,8-3 0,-2-2 64,25-15-17,51-41-1,-76 53-23,-1 0 0,1-1 0,-2 0 0,1 0 0,-2-1 0,1 0 0,-2 0 0,9-19 0,10-36-163,22-86 1,-2 3 522,-33 112-598,18-77 0,-14 31 28,4-21 35,9-131-205,-26 218 351,7-22-1,-7 28-11,-1 0 0,0 0-1,-1 0 1,2-22-1,-4 23-22,1 0 0,1 0-1,5-20 1,3-14 78,-9 39-22,0 0-1,0 1 1,4-9 0,4-18-154,14-123-186,-18 114 138,-4 28 152,1-1 0,0 1-1,0 0 1,2 0-1,-1 0 1,8-15 0,3-3 21,-8 17-85,1 0 0,8-13 0,-14 25 60,0 0-1,0 0 0,1 1 1,-1-1-1,0 0 1,1 1-1,-1-1 1,1 1-1,0-1 1,-1 1-1,1 0 1,0 0-1,0-1 1,0 1-1,0 1 1,0-1-1,0 0 0,0 0 1,0 1-1,0-1 1,0 1-1,0 0 1,0-1-1,5 1 1,20-1 131,-21 1-152,0-1 0,0 1 1,0 0-1,0 0 0,0 1 0,-1-1 1,1 2-1,0-1 0,0 0 0,0 1 1,-1 0-1,7 3 0,24 10 314,-31-14-264,0 0-1,0 1 0,0 0 1,0 0-1,0 0 0,-1 1 0,1-1 1,-1 1-1,0 0 0,1 0 1,-2 1-1,8 7 0,-4-2 25,-1 0-1,0 1 1,0 0-1,-1 0 1,5 15-1,4 13 85,5 15-173,-4-6 135,-8-23-22,10 46 1,-16-66-65,4 36 227,1 50 0,-5-65-83,-2 29 22,-1-31-87,2-10-9,-6 27 1,3-20-70,1-1 0,1 1-1,1 29 1,-1 11 13,0 46 196,2-60-19,0-20-224,2 0-1,1-1 1,11 40 0,-5-23 200,8 22-209,3 18 52,-19-70 11,4 18 97,-2 1 0,1 34 0,-1 86 389,-3-146-478,-1 0 0,1 0 0,0 0 0,1 6 0,3 17 105,-2-3-165,-3-25 45,0 1 1,0-1 0,0 0-1,0 1 1,0-1-1,0 0 1,0 0 0,0 1-1,1-1 1,-1 0-1,0 1 1,0-1 0,0 0-1,0 0 1,0 1 0,1-1-1,-1 0 1,0 0-1,0 1 1,0-1 0,1 0-1,-1 0 1,0 1 0,0-1-1,1 0 1,0 0 0,-1 1 1,0-1-1,1 0 0,-1 1 1,1-1-1,-1 1 0,0-1 1,1 0-1,-1 1 1,0-1-1,1 1 0,-1-1 1,0 1-1,0-1 0,0 1 1,1-1-1,-1 1 1,0-1-1,0 1 0,0-1 1,0 1-1,0-1 1,0 1-1,0-1 0,0 2 1,0-1 53,0-1 92,3 5 138,14 12-86,-17-15-52,0-2-22,0 0 32,2 0-59,5 2-31,0-1 1,1 0-1,-1-1 1,15-1-1,-6 1-278,-12 1 161,-3 0 58,0-1 1,1 1-1,-1-1 1,1 0 0,-1 1-1,1-1 1,-1 0-1,1 0 1,-1 0-1,4 0 1,2-3 58,-4 2-61,0 1 0,0-1 1,-1 0-1,1-1 0,-1 1 0,1 0 1,-1-1-1,0 1 0,1-1 1,-1 0-1,0 0 0,0 0 1,0 0-1,0 0 0,2-4 1,3-6 18,0 0 0,-2-1 0,1 0 0,-1 0 0,-1 0 0,0 0 0,1-16 0,38-140-178,-4 17 76,-21 102 15,-13 38 46,0-1-1,-1 1 1,3-17 0,19-107-302,-5-14 27,-12 88 269,24-84 1,-6 71-36,-1 5-42,-14 29-55,49-178 52,-26 96-387,-34 117 452,0 0 0,1 1-1,0-1 1,0 0 0,0 1-1,1-1 1,0 1 0,0 0-1,0 0 1,1 0 0,0 1-1,0-1 1,0 1 0,0 0-1,9-7 1,-12 10 7,1 0 0,-1 1 0,1-1 0,-1 1 0,1-1 1,-1 1-1,1-1 0,-1 1 0,1 0 0,-1-1 0,1 1 0,0 0 0,-1 0 0,1 0 0,-1 1 0,3-1 1,20 1 110,-22 0-78,0-1 1,-1 0 0,1 1-1,0-1 1,0 1 0,0-1-1,-1 1 1,1 0 0,0 0-1,-1 0 1,1 0 0,-1 0-1,3 3 1,20 21 93,-5-6-91,-16-16-14,0 1 0,0-1-1,0 0 1,-1 1 0,4 5-1,5 7-20,2 3 150,0 1 1,0 0-1,-2 0 0,-1 2 1,11 30-1,9 18 58,0 0-62,-27-61-71,0 1-1,-1 0 0,0 0 1,0 0-1,-1 16 0,0-7 52,-2 0 0,0 0 0,-6 25 0,-2 2-40,1 1 0,3 0 0,0 64 0,6-73-108,8 65 0,4-23 347,29 94 0,-34-143-354,-1 0-1,3 44 1,-7 2 225,1 8 146,-2-58-195,-1-13-35,0-1 0,5 17 0,-5-27-69,0 1 0,0-1-1,0 1 1,1-1 0,-1 1 0,1-1-1,0 0 1,0 0 0,0 0 0,1 0-1,-1 0 1,5 4 0,13 11-154,-15-13 175,0 0 1,0-1 0,0 1 0,1-1 0,9 5 0,7 3 109,-15-8-175,0 0-1,0 0 1,0-1-1,11 4 1,47 8 421,-48-10-347,-6-2-19,0-1 0,-1 0 0,1 0 0,15 0 0,-24-2-12,0 0 1,0 0-1,0 0 0,0 0 1,0 0-1,0-1 0,0 1 1,0-1-1,0 1 0,0-1 1,-1 0-1,1 0 1,0 1-1,2-3 0,-2 2-24,-1 0 0,1 1-1,0-1 1,0 1-1,-1-1 1,1 1 0,0 0-1,3-1 1,-4 1 13,1 0 1,0 0-1,-1 0 1,1 0-1,0-1 0,-1 1 1,1-1-1,-1 1 0,1-1 1,-1 1-1,1-1 1,2-2-1,18-15 193,-12 10-232,0 0 0,8-10 0,-14 14 44,-1 0 1,0 0 0,0 0-1,-1-1 1,1 1 0,-1-1-1,0 1 1,2-10 0,1-2-44,-1-1 0,-1 1 0,0-1 0,0-24 0,-3-6 39,-4-180-348,2 154 381,-5-43-84,-9-118-382,16 217 449,-2-92 1,-1-29-185,2 123 109,3-25-1,1 0-95,-1-10 101,3 0 0,19-84 0,-21 116-2,2 1 0,0 0 0,2 0 0,-1 1-1,11-17 1,-12 23 10,2 0 0,-1 1-1,1 0 1,0 0 0,1 1-1,0 0 1,0 1 0,1-1 0,11-6-1,18-10-20,83-37 0,-99 52-17,0 1 1,1 1 0,40-6-1,-56 11 53,1 2-1,0-1 0,0 1 0,0 0 0,12 3 1,-18-3 0,0 1 1,0 0-1,-1 0 1,1-1 0,0 1-1,-1 0 1,1 1-1,-1-1 1,1 0-1,-1 0 1,1 1 0,-1-1-1,0 1 1,2 2-1,13 26-288,-12-22 353,1 7-16,0 0 0,0 0 0,-2 0 0,1 1 1,0 17-1,4 19-95,3 45 386,0-7 58,-3-39-234,5 97 0,-13-138-75,1 0 1,3 12 0,1 9 141,-3-12 5,10 34 0,-1-6-287,-9-37 70,28 130 0,-23-117 15,0 0-1,2 0 0,22 41 1,-27-57-9,164 269 501,-103-177-277,-58-87-183,2-2 0,-1 1 0,1-1 0,14 12 0,1 2 245,4 3 8,1 0 1,2-2 0,59 37-1,-80-55-402,-5-3-454,0-1 0,0 0 0,1 0 1,10 4-1,-7-8-1507,3-5-2987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44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4 1472,'0'3'375,"0"-3"-366,0 0 0,0 0 0,-1 0 0,1 0 0,0 0 0,0 0 0,0 0 0,0 0 0,0 0 0,0 0-1,0 0 1,0 0 0,0 0 0,0 0 0,0 0 0,-1 0 0,1 0 0,0 0 0,0 0 0,0 0 0,0 0 0,-2-6 320,2 14-467,0 8 390,-1-1 0,0 0 1,-1 1-1,0-1 1,-9 28-1,7-28-632,4-14 293,0 1-1,0 0 1,-1-1-1,1 1 1,-1 0-1,1-1 1,-1 1-1,0-1 1,1 1-1,-1-1 0,0 1 1,0-1-1,-2 3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45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77 104 1728,'-1'10'1167,"7"-13"-931,-5 2-220,0 0 1,0-1-1,0 1 1,0-1 0,0 1-1,-1-1 1,1 0 0,0 1-1,-1-1 1,1 0 0,-1 1-1,0-1 1,1 0 0,-1-3-1,3-11-4,-2 12 46,0 1-1,0-1 1,0 0 0,0 1-1,-1-8 1,4-14-52,-4 25-3,1-1 1,-1 0 0,0 0-1,0 1 1,0-1 0,0 0-1,0 1 1,0-1-1,0 0 1,0 0 0,0 1-1,0-1 1,0 0-1,0 1 1,0-1 0,-1 0-1,1 0 1,-4 0 123,-1 8-68,-1 7 182,1 0 1,-5 19 0,-7 17 35,15-45-206,-1 2-155,0 0 1,0-1-1,0 0 1,-5 7 0,4-6 29,3-6-20,6-2 20,-4 1 95,1-1 1,-1 0-1,0 0 0,1 0 1,-1 0-1,0 0 0,0 0 0,1 0 1,-1-1-1,0 1 0,0 0 0,0-1 1,-1 1-1,1-1 0,0 1 1,0-1-1,-1 1 0,1-1 0,-1 1 1,1-1-1,-1 1 0,0-3 1,0 2-19,1 1 1,-1-1 0,0 0 0,1 1-1,-1-1 1,1 1 0,-1-1 0,1 1 0,0-1-1,1-1 1,-1 2-65,-1-1 1,1 1-1,0-1 0,0 1 0,-1-1 1,1 0-1,-1 0 0,1 1 0,-1-1 1,0-2-1,0 3 75,0 0 0,0 0-1,0 0 1,0 0 0,0 0 0,0 0 0,0 0 0,-1 0 0,1 0 0,0 0-1,-1 0 1,1 0 0,-1 0 0,1 0 0,-2-1 0,2 1-5,0 1 1,-1 0-1,1-1 1,-1 1-1,1 0 0,0 0 1,-1 0-1,1-1 1,-1 1-1,1 0 1,-1 0-1,1 0 1,0 0-1,-1 0 0,1 0 1,-1 0-1,1 0 1,-1 0-1,1 0 1,-1 0-1,1 0 1,-1 0-1,1 0 1,-1 1-1,-1 0-32,0-1 0,1 1-1,-1 0 1,1 1 0,-1-1 0,1 0-1,-1 0 1,1 1 0,0-1 0,-1 1 0,1-1-1,0 1 1,0-1 0,0 1 0,-1 2-1,-6 13-432,6-13 410,0-1 0,0 1 0,0-1-1,1 1 1,-1 0 0,1 0 0,0-1 0,0 6-1,1-7-5,0-1 10,0 0 0,0 0 0,-1 0 0,1 0-1,0 0 1,0 0 0,0-1 0,-1 1 0,1 0 0,0 0 0,-1 0-1,1 0 1,-1-1 0,1 1 0,-1 0 0,0 0 0,0 0 0,0 0-107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46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64,'0'0'32,"-4"0"-32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46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13 576,'4'-13'192,"-4"18"-128,-4-5-32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48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337 36 832,'-3'-8'1315,"2"8"-1300,1 0 0,0 0 0,0 0 0,0 0 0,0 0 0,0 0 0,0-1 0,-1 2 0,1-1-1,0 0 1,0 0 0,0 0 0,0 0-14,0-1 0,0 1 0,0 0 1,0 0-1,0 0 0,1 0 0,-1-1 0,0 1 0,0 0 0,0 0 0,0 0 0,0 0 0,0-1 0,0 1 0,0 0 0,0 0 1,0 0-1,0-1 0,0 1 0,0 0 0,0 0 0,0 0 0,0 0 0,0-1 0,0 1 0,0 0 0,0 0 0,0 0 0,0-1 0,0 1 1,0 0-1,-1 0 0,1 0 0,0 0 0,0 0 0,0-1 0,0 1 0,0 0 0,0 0 0,-1 0 0,1 0 0,0 0 0,0 0 1,0-1-1,-3-3 41,3 4-34,0 0-1,0-1 1,0 1-1,0 0 1,0 0-1,0-1 1,0 1 0,0 0-1,0-1 1,0 1-1,0 0 1,0 0 0,0-1-1,0 1 1,0 0-1,-1 0 1,1-1 0,0 1-1,0 0 1,0 0-1,0-1 1,0 1 0,-1 0-1,1 0 1,0-1-1,0 1 1,0 0 0,-1 0-1,1 0 1,0 0-1,0-1 1,-1 1 0,-7 4 550,-7 12 324,15-16-877,-14 14-25,11-11 18,0-1 1,1 1-1,-1 0 0,1 0 0,-1 0 1,-2 5-1,4-6 19,0-1 0,0 1 0,0-1 0,-1 1-1,1-1 1,-1 1 0,1-1 0,-1 1 0,1-1 0,-4 2 0,-7 6 154,12-9-167,0 0-1,0 0 0,0 0 1,-1 0-1,1 0 1,0 1-1,0-1 1,0 0-1,0 0 0,-1 0 1,1 0-1,0 0 1,0 0-1,0 0 1,-1 0-1,1 1 0,0-1 1,0 0-1,0 0 1,-1 0-1,1 0 1,0 0-1,0 0 0,0 0 1,-1 0-1,1 0 1,0 0-1,0-1 0,0 1 1,-1 0-1,1 0 1,0 0-1,0 0 1,0 0-1,0 0 0,-1 0 1,1 0-1,0 0 1,0-1-1,0 1 1,0 0-1,0 0 0,-1 0 1,1 0-1,0-1 1,0 1-1,0 0 0,0 0 1,0 0-1,0-1 1,0 1-1,0 0 1,0 0-1,0 0 0,0 0 1,0-1-1,-1 1 1,1 0-1,1 0 1,-1-1-1,0 1 0,0 0 1,0 0-1,0 0 1,0-1-1,0 1 1,17-26-266,-17 25 193,14-6-240,-10 3 572,-3 3-335,1 0 1,-1-1-1,0 1 1,0 0-1,0 0 1,0 0-1,0-1 1,0 1-1,0-1 1,0 1-1,0-1 1,-1 1-1,1-1 1,0 1-1,0-7 871,-2 8-797,0 0 0,1 0 0,-1 0-1,0 0 1,0 1 0,0-1 0,1 0 0,-1 0 0,0 1 0,0-1 0,0 0 0,1 1 0,-2 0 0,-13 9 3,15-10 8,-11 6-26,11-6 16,0 1 0,-1-1 0,1 0 0,0 0-1,0 0 1,0 0 0,0 1 0,-1-1 0,1 0 0,0 0-1,0 0 1,0 0 0,-1 0 0,1 0 0,0 0 0,0 0-1,0 0 1,-1 0 0,1 0 0,0 0 0,0 0-1,-1 0 1,1 0 0,0 0 0,0 0 0,0 0 0,-1 0-1,1 0 1,0 0 0,0 0 0,0 0 0,-1 0 0,1 0-1,0 0 1,0 0 0,0 0 0,-1-1 0,1 1 0,0 0-1,0 0 1,0 0 0,0 0 0,0-1 0,-1 1 0,1 0-1,0-1 1,0 2 2,0-1 0,0 0-1,0 0 1,0 0 0,0 0-1,0 0 1,0 1 0,0-1-1,0 0 1,0 0 0,0 0 0,0 0-1,0 0 1,0 0 0,-1 0-1,1 1 1,0-1 0,0 0-1,0 0 1,0 0 0,0 0 0,0 0-1,0 0 1,0 0 0,0 0-1,-1 0 1,1 0 0,0 0-1,0 1 1,0-1 0,0 0-1,0 0 1,0 0 0,-1 0 0,1 0-1,0 0 1,0 0 0,0 0-1,0 0 1,0 0 0,0 0-1,-1 0 1,1 0 0,0 0 0,0 0-1,0-1 1,0 1 0,0 0-1,-1 0 1,-7-4 191,3 2-157,-6 2 403,6 1-308,0-1 0,0 0 1,0 0-1,1-1 0,-9-1 0,-5-3 10,-4-5 96,21 10-225,0-1-1,0 1 1,1-1-1,-1 1 0,0-1 1,0 1-1,0-1 0,0 1 1,0 0-1,0-1 0,0 1 1,0 0-1,0 0 0,0 0 1,0 0-1,0 0 1,0 0-1,0 0 0,0 0 1,0 0-1,0 0 0,0 1 1,0-1-1,0 0 0,-1 1 1,2-1-21,-1 1-1,1-1 1,0 0 0,0 0 0,-1 0 0,1 0-1,0 0 1,0 0 0,-1 0 0,1 0 0,0 0-1,0 0 1,-1 0 0,1 0 0,0 0 0,0 0 0,-1 0-1,1 0 1,0 0 0,0 0 0,-1 0 0,1 0-1,0 0 1,0 0 0,-1 0 0,1 0 0,0-1-1,0 1 1,-1 0 0,1 0 0,0-1 10,0 1 0,-1 0 0,1 0 0,0 0 0,0 0 0,0 0 0,-1 0 0,1-1 0,0 1-1,0 0 1,-1 0 0,1 0 0,0 0 0,0 0 0,0 0 0,-1 0 0,1 0 0,0 0 0,0 0 0,-1 0 0,1 0 0,0 0 0,0 0 0,-1 0 0,1 0 0,0 0 0,0 0 0,0 0 0,-1 1 0,1-1 0,0 0 0,0 0 0,0 0 0,-1 0 0,1 0 0,0 1 0,0-1 0,-1 0-1,-35 4 797,5 1-896,31-5 94,-1 0-1,1 0 1,-1 0-1,1 0 1,-1 0-1,1 1 1,-1-1-1,1 0 1,-1 0-1,1 1 1,-1-1-1,1 0 0,-1 0 1,1 1-1,0-1 1,-1 1-1,-4 2 4,5-3-9,1 0-1,-1 0 1,0 0 0,0 0 0,0 0-1,0-1 1,0 1 0,0 0 0,0 0-1,0 0 1,0 0 0,0 0 0,0 0-1,0-1 1,0 1 0,0 0 0,0 0-1,0 0 1,0 0 0,0 0 0,0 0-1,0 0 1,0-1 0,-1 1 0,1 0-1,0 0 1,0 0 0,0 0 0,0 0 0,0 0-1,0 0 1,0 0 0,0 0 0,0-1-1,0 1 1,-1 0 0,1 0 0,0 0-1,0 0 1,0 0 0,0 0 0,0 0-1,0 0 1,0 0 0,-1 0 0,1 0-1,0 0 1,0 0 0,0 0 0,0 0-1,0 0 1,0 0 0,-1 0 0,1 0-1,8 0-17,0 1 42,0-1 0,1-1 0,-1 1 0,0-2 0,1 1 0,-1-1 0,13-4 0,-7 1-221,-1 1 1,21-3-1,-12 3-1197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51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37 992,'1'-7'652,"0"14"222,1 16-176,-2-20-661,0 1-6,-8 8 8,33-54 227,-8 10-255,-17 32 3,0-1-1,0 1 1,0 0 0,0 0-1,0 0 1,0-1 0,0 1-1,0 0 1,0 0 0,0 0-1,0 0 1,0-1 0,0 1-1,0 0 1,0 0 0,0 0-1,0 0 1,-1-1 0,1 1-1,0 0 1,0 0 0,0 0-1,0 0 1,0 0 0,-1 0-1,1 0 1,0-1 0,0 1-1,0 0 1,0 0 0,-1 0-1,1 0 1,0 0 0,0 0-1,0 0 1,0 0 0,-1 0-1,1 0 1,0 0 0,0 0-1,0 0 1,-1 0 0,1 0-1,0 0 1,0 0 0,0 0-1,0 0 1,-1 0 0,1 1-1,0-1 1,0 0 0,0 0-1,0 0 1,-1 0 0,1 0-1,0 0 1,0 0 0,0 1-1,0-1 1,0 0 0,0 0-1,0 0 1,-1 1 0,-51 80 818,30-31-1814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53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171 143 1248,'-4'8'744,"3"-7"-698,0 1 1,0-1-1,0 0 0,0 0 0,1 0 1,-1 1-1,1-1 0,-1 0 1,1 1-1,-1-1 0,1 1 0,0-1 1,-1 2-1,1-2-63,0 0 0,0 0 0,-1 0 0,1 0 0,0 0 0,-1 0 0,1 0 0,-1 0 0,1 0 0,-3 8 944,3-10-915,4-7 251,2-11 166,-6 14-410,1 1-1,0-1 1,0 1-1,0 0 1,0 0-1,4-6 1,3-12-229,15-66 504,-16 73 484,-8 21-580,-28 95 404,24-85-431,0 1-1,-8 16 1,10-26-175,-1 0 0,0 0-1,0 0 1,-10 11 0,13-18-44,2-11-349,0-1 0,1 0 0,3-12 0,-2 12 778,-1 1 0,0-1 0,0-13 0,0 18-279,-1-1 6,-4 12-89,-35 81 199,21-46 150,-30 53 1,39-78-277,-22 31 104,25-38-452,18-20-538,-5 3 735,0-1 1,-1 1 0,0-2 0,9-22 0,-14 31 55,59-136 723,-60 137-712,0-1 0,0 1 1,0-1-1,-1 0 0,1 1 1,-1-1-1,1 1 0,-1-1 1,0 0-1,0-2 0,-1 0-126,1 6 112,-1 0-1,0 0 1,0 0-1,0 0 1,0 0-1,0 0 1,0-1 0,0 1-1,0 0 1,0-1-1,-1 1 1,-1 0-1,-4 4 43,6-4-71,0 0 13,0 0 0,0 0 0,0 0 0,0 0 0,0 0 0,0 0 0,0 0 0,-1 0 0,1 0 0,0-1 0,0 1 0,-1-1 0,1 1 0,0-1 0,-1 1 0,1-1 0,0 0 0,-3 1 0,4 29-3575,0-24 3430,0 1 0,-1-1 0,0 1 0,-2 8 0,0 9 751,3-21-525,0-1 0,-1 1 0,1-1 0,0 1 0,-1-1-1,1 0 1,-1 1 0,0-1 0,0 0 0,0 1 0,0-1-1,-2 3 535,5-7-706,-2 1 124,1 1 0,0-2-1,0 1 1,-1 0-1,1 0 1,-1 0 0,1 0-1,-1 0 1,0 0-1,1-2 1,0-1 86,15-38 770,-11 25-763,-4 14-78,-1-1 0,1 1 1,-1-1-1,0 1 1,-1-7-1,1-1 365,-1 9-303,0 0 0,0 0 0,0 0 0,0 1 1,0-1-1,-1 0 0,1 1 0,-1-1 0,1 1 0,-1-1 0,1 1 0,-1 0 1,0 0-1,0-1 0,0 1 0,1 1 0,-1-1 0,-3-1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55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17 160,'10'-8'64,"-5"5"-64,-2 3 96,2-5-64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55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 1472,'-1'0'46,"0"0"0,0 0 0,0 1 0,0-1-1,0 1 1,0-1 0,0 1 0,0-1 0,1 1 0,-1-1 0,0 1 0,0 0 0,0-1 0,1 1-1,-1 0 1,0 0 0,1 0 0,-1 0 0,1-1 0,-1 1 0,1 0 0,-1 0 0,0 2 0,-8 11 1007,-17 1-307,17-9-670,8-6-74,0 1 0,0-1 0,0 1 0,0-1 1,0 1-1,0-1 0,1 1 0,-1 0 0,0 0 0,0-1 0,1 1 0,-1 0 0,0 0 0,0 1 0,0 0 119,-1-1-1,1 1 1,-1 0 0,1-1 0,-1 1 0,1-1 0,-1 1-1,0-1 1,0 0 0,0 0 0,0 0 0,0 0-1,0 0 1,0 0 0,0 0 0,0-1 0,0 1-1,-1-1 1,1 0 0,0 1 0,0-1 0,-4 0-1,5-1-26,-1 1 0,0 0 0,1-1 0,-1 1 0,0-1 0,1 0 0,-1 1 0,1-1 0,-1 0 0,1 0 0,-1 0 0,-1-2 0,1 2 23,1 1-101,0 0 1,-1 0-1,1 0 1,0-1-1,-1 1 1,1 0-1,0-1 0,0 1 1,-1-1-1,1 0 1,0 1-1,0-1 1,-1-1-1,-10-2-1334,22-8 203,-9 11 1091,1-1 0,-1 1 0,0-1 0,0 1 0,0-1 0,1 0 0,-2 1 0,1-1 0,0 0 0,0 0 0,1-3 0,-2 4 57,0 1-1,0-1 1,1 0-1,-1 1 1,0-1-1,0 0 1,0 0-1,0 1 1,0-1-1,0 0 1,0 0-1,0 1 1,0-1-1,0-1 1,-1 2-52,1-1 0,-1 1 0,1-1 0,-1 1 0,0 0-1,1 0 1,-1-1 0,1 1 0,-1 0 0,0 0 0,1 0 0,-1 0 0,1 0 0,-1 0 0,0-1 0,1 1 0,-2 1-1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56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 2080,'-2'0'64,"0"1"1,0 0-1,1-1 1,-1 1-1,0 0 1,1 0 0,-1 0-1,1 0 1,-1 1-1,1-1 1,-1 0-1,1 1 1,0-1-1,0 1 1,-1-1-1,1 1 1,0-1-1,0 1 1,1 0-1,-2 2 1,-4 7-76,5-10 9,0 1 96,0 1 1,0-1-1,-1 1 1,1-1 0,-1 0-1,1 0 1,-1 0-1,0 0 1,0 0-1,0 0 1,0-1-1,0 1 1,-1-1 0,1 1-1,-25 16 3093,26-18-3097,0 0 0,1 1 0,-1-1 0,0 0 0,0 0 0,1 0-1,-2 0 1,-6 0-151,7 0-27,-1 1 0,0-1-1,0 0 1,0 0 0,1-1 0,-1 1 0,0 0-1,1 0 1,-1-1 0,0 1 0,-1-2-1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1:43.3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540 29 1984,'0'0'12,"0"0"-1,0 0 1,0 0-1,0 0 1,0 0 0,0 0-1,0 0 1,0 0 0,0 0-1,0 0 1,1 0 0,-1 0-1,0 0 1,0 0-1,0 0 1,0 0 0,0 0-1,0 0 1,0 0 0,0 0-1,0 0 1,0 0 0,0 0-1,1 0 1,-1 0 0,0 0-1,0 0 1,0 0-1,0 0 1,0 0 0,0 0-1,0 0 1,0 0 0,0 0-1,0 0 1,0 0 0,0-1-1,0 1 1,0 0-1,0 0 1,0 0 0,0 0-1,0 0 1,0 0 0,1 0-1,-1 0 1,0 0 0,0 0-1,0 0 1,0-1-1,0 1 1,0 0 0,0 0-1,0 0 1,0 0 0,-1 0-1,1 0 1,0 0 0,0 0-1,0 0 1,0 0-1,0 0 1,0 0 0,0-1-1,0 1 3,0 0-1,0 0 1,0 0-1,0 0 1,0 0-1,0 0 1,0 0-1,0 0 1,-1 0-1,1 0 1,0 0-1,0 0 0,0 0 1,0 0-1,0 0 1,0 0-1,0 0 1,0 0-1,0 0 1,0 0-1,0 0 1,0 0-1,-1 0 1,1 0-1,0 0 1,0 0-1,0 0 1,0 0-1,0 0 0,0 0 1,0 0-1,0 1 1,0-1-1,0 0 1,0 0-1,0 0 1,0 0-1,0 0 1,0 0-1,0 0 1,-1 0-1,1 0 1,0 0-1,0 0 0,0 0 1,0 0-1,0 1 1,0-1-1,0 0 1,0 0-1,0 0 1,0 0-1,0 0 1,0 0-1,0 0 1,0 0-1,0 0 1,0 0-1,0 0 1,1 1-1,-1-1 0,0 0 1,0 0-1,0 0 1,0 0 450,0 0 293,0 0-133,0 0 272,-8-1 2448,6-1-3008,1 1 1,-1-1-1,1 0 1,-1 1-1,0-1 0,0 1 1,0 0-1,0 0 1,0-1-1,0 1 0,0 1 1,-3-2-1,4 2-297,0 0 0,0-1-1,0 1 1,0 0 0,0 0-1,0-1 1,0 1 0,0-1-1,0 1 1,0-1 0,-1 0 0,1 0-31,1 1 0,-1-1 1,1 1-1,-1-1 1,0 1-1,0 0 1,1 0-1,-1-1 1,0 1-1,1 0 1,-1 0-1,0-1 1,0 1-1,0 0 1,1 0-1,-1 0 1,0 0-1,0 0 0,1 0 1,-1 1-1,-1-1 1,-1 1 47,-1-1 1,1 1-1,-1-1 0,1 1 1,-1-1-1,-3-1 0,-17 2 243,18 0-263,1 0-1,-1-1 1,0 1 0,0-1-1,-7-2 1,9 2-19,-1-1 0,0 1 0,1 0 0,-1 0 0,1 0 0,-1 1 0,1-1 0,-1 1 0,-6 3 0,-23 2 154,28-3-134,0-1 1,0-1-1,-1 1 1,1-1-1,-8 0 1,-20 5-98,19-1 15,-1 0 1,1 2-1,1-1 0,-15 10 0,22-11 53,1 0 0,0 0 0,0 1 0,0 0 0,0 0 0,1 1 0,0-1 0,-5 11 0,-1 3 76,-16 38 0,20-38-60,1 0-1,1 0 0,1 0 1,0 1-1,2-1 0,0 1 1,2 21-1,-1-36-30,1-1 1,0 0-1,0 1 1,1-1-1,-1 0 0,1 0 1,1 1-1,-1-1 1,1 0-1,0 0 1,0 0-1,5 9 1,14 28-112,-14-31 154,-4-6-37,1 0-1,-1 0 1,1-1 0,-1 1-1,1-1 1,0 0 0,1 0-1,-1 0 1,1-1 0,6 4 0,-7-4 2,0 0 0,1 0 0,-1 1 0,-1-1 0,1 1 1,0 0-1,-1 0 0,4 5 0,-7-8-3,1 0-1,-1 0 1,1-1-1,0 1 0,-1 0 1,1-1-1,0 1 1,0-1-1,0 1 1,-1-1-1,1 1 1,0-1-1,0 0 0,0 0 1,0 1-1,1-1 1,7 4 3,50 25 15,-24-16 613,-26-10-581,1 1 0,0-1 0,0-1 0,0 0 0,1 0 0,-1-1 0,16 0 0,-4 2 28,-19-2-55,1-1-1,0 1 0,0-1 1,-1 0-1,1 0 0,7-1 0,17-3 162,-16 2-163,0 0 0,0 0 1,0-1-1,15-6 0,-7 1-42,-15 7-13,0-1 0,-1 0 0,1 0 0,5-3 0,5 0 156,-13 5-84,0-1 1,0 1-1,-1-1 0,1 1 0,0-1 0,-1 1 0,1-1 0,-1 0 1,1 0-1,-1 0 0,1 0 0,-1 0 0,1 0 0,-1 0 1,2-2-1,-2 1-2,0 1 0,0-1 0,1 1 1,-1-1-1,0 1 0,1 0 0,2-2 0,-2 2 1,0 0-1,-1 0 0,1 0 0,-1-1 1,0 1-1,1 0 0,-1-1 1,0 1-1,0-1 0,2-2 0,0-2-23,0 0 0,0 0-1,0-1 1,-1 1 0,0-1-1,-1 1 1,1-1 0,-1 0-1,0-12 1,0-34 149,0 21-157,-4-51-1,-4 29-194,7 49 190,-1-1 0,0 1-1,-2-10 1,-2-15 49,4 18-72,0 0 1,-1 1-1,-1-1 1,0 1-1,0-1 1,-1 1-1,-1 0 1,0 1-1,-11-19 0,14 26-14,0 0 0,-1 0 0,0 0 0,0 0 0,0 1 0,0-1 0,0 1-1,0-1 1,-1 1 0,1 0 0,-7-2 0,-11-8 151,10 6 65,0 1 1,1 0-1,-23-7 0,31 10-398,-1 1-1,1 0 0,0-1 0,0 0 0,0 0 0,0 1 0,0-1 1,1 0-1,-4-5 0,0 7-4923,3 0 3640,7 0-250,2 0-2741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9:42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52 1152,'0'0'363,"3"-11"842,-4 9-1110,0 1-1,0-1 1,0 1 0,-1-1-1,1 1 1,0 0 0,-1 0-1,1-1 1,-1 1-1,1 0 1,-1 0 0,0 1-1,-2-2 1,-26-8 298,18 7-100,-2 0-115,0 0 0,1 2 0,-1-1 1,0 2-1,-14 1 0,5-1 75,10 1-224,-1 1 1,1 0-1,-1 1 0,1 0 1,0 1-1,0 1 0,0 0 1,1 1-1,-23 13 0,28-14 25,0 1 0,0 0 0,0 0 0,1 1-1,0 0 1,0 0 0,1 0 0,0 0-1,0 1 1,-5 11 0,4-5-41,0 0-1,0 0 1,2 1-1,0 0 1,-3 20-1,6-19-46,1 0 0,1 0 0,0 0 0,5 25-1,-3-29 70,-1 0 0,1 1 0,1-1-1,0-1 1,7 15 0,-8-21-21,0 0 0,0 0-1,0-1 1,1 1 0,0-1 0,0 0 0,0 0 0,0 0-1,0-1 1,1 1 0,-1-1 0,1 0 0,0-1 0,6 4-1,3-2 31,-1 1-1,1-2 1,0 0-1,0 0 1,1-1-1,-1-1 1,26-1-1,-19-2 47,-1 0-1,0-1 0,0-1 1,37-13-1,-44 13-20,-1-2 0,1 1 0,-1-2 0,0 0 0,-1 0 0,0-1 0,0-1 0,0 1 0,-1-2 0,-1 1 0,0-2 0,0 1 0,-1-1 0,0 0 0,8-16 0,-14 23-29,-1-1-1,0 1 0,0 0 1,0 0-1,0-1 1,0 1-1,-1 0 1,0-1-1,0 1 1,0 0-1,-1-1 0,0-5 1,-1 4 10,1-1 0,-1 1 0,-1 0-1,1-1 1,-1 1 0,0 0 0,-5-7 0,-3-2-19,0 1 0,-1 0 1,-1 1-1,0 0 0,-1 1 0,-19-14 1,21 18-4,1 1 1,-1 0 0,0 1 0,0 1 0,-1 0-1,1 0 1,-1 1 0,0 1 0,-18-3 0,25 6-32,0-1 0,0 1 1,0 0-1,0 0 0,0 1 1,0-1-1,0 1 0,0 1 1,0-1-1,1 1 0,-1 0 1,0 0-1,1 1 0,-1 0 1,1 0-1,0 0 0,0 0 1,0 1-1,1 0 0,-1 0 1,-7 9-1,0 1-25,6-8-11,0 0-1,1 1 1,0-1 0,1 1-1,-1 0 1,1 0 0,0 0-1,1 1 1,-4 10 0,5-13 53,1 1 0,0-1 0,0 0 0,1 0 0,-1 0 0,1 1 1,0-1-1,0 0 0,1 0 0,0 1 0,0-1 0,0 0 0,0 0 1,1 0-1,0 0 0,0 0 0,0 0 0,1-1 0,5 9 0,-1-5-49,0 0-1,1 0 0,0-1 0,0 0 0,1 0 1,0-1-1,0 0 0,0-1 0,1 1 0,0-2 0,0 0 1,0 0-1,12 2 0,-13-3 97,1-2 0,-1 1-1,1-1 1,0-1 0,0 1 0,-1-2 0,1 1-1,0-1 1,-1-1 0,1 0 0,0 0 0,-1-1-1,0 0 1,15-8 0,-22 10-32,1 0 0,-1-1 0,1 1 0,-1-1 0,0 0 0,0 0 0,1 0 0,-1 0 1,-1 0-1,1 0 0,0-1 0,0 1 0,-1 0 0,0-1 0,1 0 0,-1 1 0,0-1 0,1-3 0,-2 4-14,0 0 1,0 0-1,0 0 0,0-1 0,0 1 0,0 0 1,0 0-1,-1 0 0,1-1 0,-1 1 1,1 0-1,-1 0 0,0 0 0,0 0 0,0 0 1,0 0-1,0 0 0,-1 1 0,1-1 0,-1 0 1,1 1-1,-1-1 0,-2-1 0,-2-2-37,0 0-1,-1 1 1,0 1 0,0-1-1,0 1 1,0 0-1,-1 0 1,-9-1 0,-3-1 77,-40-2 1,41 6-94,1 2 1,-36 5 0,51-5 4,0 0 1,0 0-1,0 0 1,0 0-1,1 0 1,-1 1-1,0-1 1,1 1 0,-1 0-1,1 0 1,0 0-1,-1 0 1,1 0-1,0 0 1,0 1-1,-2 3 1,3-4 10,-1 0 0,1 0 1,0 0-1,0 0 0,1 0 1,-1 0-1,0 0 0,1 0 1,-1 0-1,1 0 0,-1 1 1,1-1-1,0 0 0,0 0 1,0 0-1,1 1 0,-1-1 1,0 0-1,1 0 0,-1 0 1,1 0-1,0 0 0,1 4 1,3 1 26,0 1 1,0-1 0,0-1 0,1 1-1,0-1 1,0 0 0,9 7 0,-11-10 15,0-1 0,0 1 1,1-1-1,-1 0 1,0 0-1,1 0 1,-1-1-1,1 1 1,-1-1-1,1 0 1,0-1-1,0 1 1,-1-1-1,1 0 1,7-1-1,-4 0 25,0 0 0,0-1 0,0-1 0,0 1 1,0-1-1,0 0 0,0-1 0,11-7 0,-14 7-10,0 1 0,0-1 1,-1 0-1,0 0 0,0 0 1,0-1-1,0 1 0,-1-1 0,0 0 1,0 0-1,0 0 0,0 0 0,2-9 1,-4 11-8,0-1-1,-1 0 1,1 0 0,-1 0 0,0 0 0,0 0 0,0 1 0,0-1 0,-1 0 0,0 0 0,1 0 0,-1 1 0,-1-1 0,1 0 0,-1 1-1,1-1 1,-1 1 0,0 0 0,0-1 0,0 1 0,-1 0 0,1 0 0,-1 0 0,0 1 0,0-1 0,-5-3 0,3 2-46,0 0 1,-1 1-1,1-1 1,-1 1-1,0 0 1,0 1-1,0-1 1,0 1-1,-1 1 1,1-1-1,-1 1 1,1 0-1,-1 0 0,-11 1 1,13 1-34,0 0 0,1 0 0,-1 1 0,1-1 0,-1 1 0,1 0 0,0 0-1,-1 1 1,1-1 0,1 1 0,-1 0 0,0 0 0,-4 5 0,5-5 20,0 0 0,0 0 1,1 0-1,-1 1 0,1-1 0,0 1 0,0 0 0,0-1 0,1 1 1,-1 0-1,1 0 0,0 0 0,0 0 0,0 0 0,0 6 0,2-4 26,0 1 0,0 0 0,0 0 0,1-1 0,0 1 0,0 0 0,1-1-1,0 0 1,0 0 0,1 0 0,-1 0 0,1 0 0,0-1 0,8 8 0,-9-9 38,1 0-1,0 0 1,0 0 0,0-1 0,0 0 0,1 0 0,0 0-1,-1 0 1,1-1 0,0 0 0,0 0 0,0 0 0,1 0-1,-1-1 1,0 0 0,1 0 0,-1 0 0,10-1 0,-12-1 5,0 1 0,0-1 1,-1 0-1,1 0 0,-1-1 1,1 1-1,-1-1 0,1 1 1,-1-1-1,0 1 0,0-1 0,0 0 1,3-3-1,0 0-1,-1-1 0,0 1 1,0-1-1,5-8 0,-8 10-3,1 0 1,0 1-1,-1-1 1,0 0-1,0 0 0,0 0 1,0 0-1,-1 0 1,1 0-1,-1 0 0,0 0 1,0 0-1,-1 0 1,1 1-1,-1-1 0,0 0 1,0 0-1,0 0 1,0 0-1,-1 1 0,0-1 1,1 0-1,-1 1 1,-1-1-1,1 1 1,0 0-1,-1 0 0,0 0 1,1 0-1,-1 0 1,0 1-1,-1-1 0,1 1 1,0 0-1,-5-2 1,1 1-75,1 0 1,-1 0 0,1 1-1,-1 0 1,0 1 0,0-1-1,0 1 1,0 1 0,0-1 0,0 1-1,0 1 1,0-1 0,0 1-1,0 0 1,0 1 0,0-1-1,0 1 1,1 1 0,-1-1 0,1 1-1,-8 5 1,1-1-35,0 1-1,0 0 1,1 1-1,-13 12 1,20-16 61,0 1 0,0 0-1,1 0 1,-1 0 0,1 0 0,1 0-1,-1 1 1,1 0 0,0 0 0,-2 10 0,3-10 15,0 0-1,1 0 1,0-1 0,0 1 0,1 0 0,0 0 0,0 0 0,1 0 0,0 0 0,0 0 0,0-1 0,4 10 0,-3-10-11,1-1 1,-1 0 0,1-1-1,0 1 1,1 0-1,-1-1 1,1 1 0,0-1-1,0 0 1,0-1 0,0 1-1,1-1 1,-1 1-1,1-1 1,8 3 0,-6-3 16,1-1 1,-1 1-1,0-2 1,1 1-1,-1-1 1,1 0 0,-1-1-1,1 1 1,-1-2-1,1 1 1,-1-1-1,1 0 1,-1-1 0,14-3-1,-8 0 39,-1 1 0,1-2 0,-1 1 0,0-2 0,-1 0 0,0 0 1,17-14-1,-15 9 53,-1-1 0,-1 1 1,0-2-1,-1 0 0,0 0 1,-1-1-1,11-23 0,-19 34-58,1 0-1,-1-1 1,1 1 0,-1 0-1,0-1 1,-1 1-1,1-1 1,-1 1-1,0-1 1,0 0 0,-1 1-1,1-1 1,-1 1-1,0-1 1,0 1-1,-2-5 1,1 4-33,-1-1 0,0 1 0,0 1 0,-1-1 0,1 0 0,-1 1 0,0 0 0,0-1 0,0 2 0,-1-1 0,1 0 0,-7-3 0,0 1-61,0 1 1,-1 0 0,1 1-1,-1 0 1,1 1 0,-1 1 0,0-1-1,0 2 1,-1 0 0,1 0-1,0 1 1,0 0 0,-23 5 0,28-3-20,0 0 1,1 0 0,0 1-1,-1 0 1,1 0 0,0 1-1,0-1 1,1 2 0,-9 6-1,13-10 62,0 0-1,1 0 0,-1 0 0,0 0 1,0 0-1,1 0 0,-1 0 0,1 0 1,-1 1-1,1-1 0,0 0 0,-1 0 1,1 1-1,0-1 0,0 0 0,0 0 1,0 1-1,0-1 0,0 3 0,1-2-4,-1 1-1,1 0 0,0-1 1,0 1-1,0-1 0,1 0 1,-1 1-1,1-1 0,1 3 0,2 1-6,1 0 0,0-1 0,0 1 0,0-1 0,13 8 0,-4-4-11,1-1-1,0 0 1,1-1-1,25 6 1,-33-10 113,0-1 0,1-1 1,-1 0-1,0 0 0,1 0 0,-1-2 0,1 1 0,-1-1 1,1 0-1,11-4 0,-18 4-55,-1 1 1,0-1-1,1 0 0,-1 0 1,0 0-1,0-1 1,0 1-1,0-1 0,0 1 1,0-1-1,0 1 0,0-1 1,-1 0-1,1 0 0,-1 0 1,1 0-1,-1 0 1,0 0-1,0 0 0,0-1 1,0 1-1,0 0 0,0-1 1,-1 1-1,1-1 0,-1 1 1,1 0-1,-1-4 1,0 2 10,0 0 1,-1 0-1,1 0 1,-1 0-1,0 0 1,0 0 0,0 1-1,0-1 1,-1 0-1,0 1 1,1-1-1,-1 1 1,-1-1 0,1 1-1,0 0 1,-1 0-1,-3-3 1,-3-2-4,0 1 0,0 1 0,-1-1-1,0 2 1,-1-1 0,1 2 0,-1-1 0,-14-3 0,4 2-102,-1 2 1,1 0-1,-34-1 1,44 5-12,-1 0-1,0 1 1,0 0 0,1 1 0,-1 0-1,1 1 1,-1 0 0,1 1 0,0 0-1,0 1 1,1 0 0,-13 8 0,17-9 40,0 1 0,0-1 0,1 1 0,-1 0 0,1 0 0,0 0 1,1 1-1,-1 0 0,1 0 0,1 0 0,-1 0 0,1 1 0,0-1 0,0 1 0,1 0 1,0 0-1,0 0 0,0 0 0,1 0 0,0 0 0,0 8 0,2 3 15,0-2 1,1 1-1,1 0 0,0 0 0,10 27 0,-10-34 42,1-1 0,1 1-1,0 0 1,0-1 0,0 0 0,1 0-1,1-1 1,-1 1 0,1-2 0,10 10 0,-15-15-13,1 0 0,-1 0 0,1-1 0,-1 1 0,1-1 1,0 1-1,0-1 0,0 0 0,-1 0 0,1 0 0,0 0 1,0-1-1,0 1 0,0-1 0,1 0 0,-1 0 0,0 0 1,0 0-1,0 0 0,0-1 0,0 1 0,0-1 0,0 0 1,0 0-1,0 0 0,-1 0 0,1 0 0,0-1 0,0 1 1,4-5-1,1 0 36,0-2 0,-1 1 0,1-1 0,-2 0 0,1 0 0,-1-1 0,9-15 1,-6 7 46,0 0 0,-2 0 1,10-28-1,-15 35-7,0-1-1,0 1 0,-1-1 0,0 0 1,0 1-1,-1-1 0,-3-18 1,1 18-60,0 1 1,0 0 0,-1 0 0,0 0 0,-1 0-1,-8-15 1,10 22-48,0 0-1,0 0 1,0 0-1,0 0 1,0 0-1,-1 0 1,0 1-1,1-1 1,-1 1-1,0 0 1,0 0-1,0 0 1,0 0-1,-1 1 1,1-1-1,0 1 1,-1 0-1,1 0 1,-1 0-1,1 0 1,-1 0-1,-6 0 1,6 2-25,0 0 0,0-1-1,-1 1 1,1 1 0,0-1 0,0 0 0,0 1 0,1 0-1,-1 0 1,0 0 0,1 0 0,-1 1 0,-3 3 0,1-1 16,1 0 0,0 0 1,0 1-1,1-1 1,-1 1-1,1 0 1,-4 7-1,7-7 26,-1-1-1,0 0 1,1 1-1,0-1 0,0 1 1,1-1-1,-1 1 1,1 0-1,1-1 1,-1 1-1,1-1 1,0 1-1,0-1 0,0 1 1,1-1-1,0 0 1,0 1-1,0-1 1,1 0-1,-1-1 1,5 7-1,-3-6 0,-1 0 0,0 0 0,1-1 0,0 0 0,0 1 0,1-1 0,-1 0-1,1-1 1,-1 1 0,1-1 0,0 0 0,1 0 0,-1-1 0,0 0 0,1 1 0,0-2 0,-1 1 0,1-1 0,0 0 0,6 1 0,-3-3 65,-1 1 1,1-2 0,-1 1-1,0-1 1,0 0-1,0-1 1,0 0 0,0 0-1,0-1 1,13-8 0,-10 4 14,0 0 0,-1 0 0,0-1 0,0-1 0,-1 0 0,9-12 0,-15 19-36,-1-1 0,0 1 1,0-1-1,0 0 1,-1 0-1,0 0 1,1 0-1,-1 0 0,-1 0 1,1 0-1,0 0 1,-1 0-1,0 0 1,0 0-1,0-1 1,-1 1-1,1 0 0,-1 0 1,0 0-1,0 0 1,-1 0-1,1 0 1,-1 0-1,-3-5 0,1 2-15,0 0-1,-1 0 1,0 0-1,0 1 1,0 0-1,-1 0 1,0 0-1,0 1 1,0-1 0,-1 2-1,-11-8 1,11 9-61,1 1 1,-1-1-1,0 1 1,1 0 0,-1 0-1,0 1 1,0 0 0,0 0-1,0 1 1,0 0 0,-1 0-1,1 1 1,0-1 0,0 2-1,0-1 1,1 1 0,-1 0-1,0 0 1,1 1 0,-1 0-1,1 0 1,-10 7 0,8-6-22,1 1 0,0 0 0,1 1 0,-1 0 0,1 0 0,0 0 0,0 1 0,-8 12 0,12-16 37,0 0-1,0 1 1,1-1 0,-1 1-1,1 0 1,0-1 0,0 1-1,0 0 1,0 0 0,0 0-1,1 0 1,0-1 0,0 1-1,0 0 1,0 0 0,1 0 0,-1 0-1,1 0 1,0-1 0,0 1-1,3 6 1,0-4 28,-1 0-1,1 0 1,1 0 0,-1-1-1,1 1 1,0-1 0,0 0 0,1 0-1,0-1 1,-1 0 0,1 0-1,1 0 1,-1-1 0,0 0-1,1 0 1,0 0 0,0-1 0,0 0-1,11 2 1,-2-2 21,0 0 0,0-1 0,0 0 0,0-2 0,0 0-1,-1 0 1,29-8 0,-30 6 53,0-2 0,-1 0 1,21-11-1,-26 12-3,0 0 0,-1-1 0,0 0 0,0-1 0,0 0 0,-1 0 0,6-7 1,-8 8-34,-1-1 0,0 1 0,0-1 0,0 0 0,-1 0 1,1 0-1,-2 0 0,1 0 0,-1 0 0,0-1 1,0 1-1,0 0 0,-1-1 0,-1-10 0,1 12-19,-1-1 0,0 1 0,0 0 0,0 0 0,0 0 0,-1 1 0,0-1 0,0 0 0,0 1 0,0-1 0,-1 1 0,0-1 0,0 1-1,0 0 1,0 0 0,-1 1 0,0-1 0,-7-5 0,2 4-56,0 1 0,0 0 0,0 1 0,0 0 0,-1 0-1,1 1 1,-1 0 0,1 1 0,-1 0 0,0 0 0,0 1 0,0 0 0,1 1-1,-1 0 1,-11 3 0,3 0-33,0 1 0,0 1 0,0 0 0,1 1 0,0 1 0,0 1 0,-15 11 0,24-15-9,1 0 0,0 1 1,0 0-1,0 0 1,1 0-1,0 1 0,1 0 1,-1 1-1,-7 12 1,11-15 49,0 0 0,0 0 0,1 0 0,-1 0 0,1 0 0,0 0 0,0 0 1,1 0-1,-1 1 0,1-1 0,0 0 0,1 0 0,-1 1 0,1-1 0,0 0 0,1 0 0,-1 0 1,3 6-1,-2-6 18,1 1 0,0-1 0,0 1 0,0-1 0,0 0 0,1-1 0,0 1 0,0 0 0,0-1 0,1 0 0,-1 0 0,11 6 0,-8-6-37,1 0-1,-1-1 1,1 0 0,0 0-1,0-1 1,0 0-1,0-1 1,17 2 0,-15-3-113,0 0 1,0-1-1,0 0 1,1-1-1,12-3 1,25-10-3245,-46 15 3205,-1 0 0,1-1 1,-1 0-1,1 1 0,-1-1 0,1 0 0,-1 0 0,1 0 1,-1 0-1,2-1 0,-3 2 34,0-1-1,0 0 1,1 1 0,-1-1 0,0 0 0,0 1-1,0-1 1,0 1 0,0-1 0,0 0 0,0 1-1,0-1 1,0 0 0,0 1 0,0-1 0,-1 0 0,1 1-1,0-1 1,-1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5:59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71 496 1984,'-5'-4'851,"5"2"-1131,0-8-728,0 7 1098,1 0 0,-1 0 0,1 0 0,-1 0 0,3-6 0,-2 6 78,0 0 0,0 0-1,0 0 1,-1 0 0,1-5-1,-1 7-166,0 0 0,0 0 0,0 0-1,0 0 1,0 1 0,0-1 0,0 0-1,1 0 1,-1 0 0,0 0 0,0 1-1,1-1 1,-1 0 0,1 0 0,-1 1-1,1-2 1,-1 2-2,0 0 0,1 0 0,-1 0 0,0-1 1,0 1-1,0 0 0,0 0 0,0 0 0,0-1 0,1 1 0,-1 0 0,0 0 0,0-1 0,0 1 0,0 0 0,0 0 0,0-1 0,0 1 1,0 0-1,0 0 0,0 0 0,0-1 0,0 1 0,0 0 0,0 0 0,-1-1 0,1 1 0,0 0 0,0 0 0,0-1 0,0 1 1,0 0-1,0 0 0,-1 0 0,1 0 0,0-1 0,-2-4 225,0-1 0,1 1 0,0-1 0,0 1 0,-1-11 0,2 9-267,0 6 26,1-1 1,-1 1 0,0 0-1,0-1 1,0 1 0,0 0 0,0-1-1,-1 1 1,1 0 0,0-1 0,-1 1-1,1 0 1,-1-1 0,1 1-1,-1 0 1,-1-2 0,2 2 24,-1 0 0,1 1-1,-1-1 1,1 0 0,-1 0 0,1 0 0,0 0 0,-1 0 0,1 0 0,0 0-1,0 0 1,0 0 0,0-1 0,-4-11 202,3 11-135,0 0-1,0-1 1,0 1 0,1 0 0,-1 0 0,0 0 0,1 0-1,0-1 1,-1-2 0,1 3-57,0 0 1,0 0 0,-1 0-1,1 0 1,-1 0-1,1 0 1,-1 0-1,0-1 1,-1 0-1,-15-40 14,9 20 235,4 11-184,4 10-102,-1 1 1,1 0-1,0 0 0,0 0 0,-1 0 1,1 0-1,-1 0 0,1 0 1,-1 0-1,1 0 0,-1 0 1,0-1-1,0 1 29,0 0 0,1 0 0,-1 0-1,1 0 1,-1-1 0,1 1 0,-1 0 0,1 0 0,0 0 0,0 0 0,-1 0 0,1-1 0,0 1 0,0 0-1,0-2 1,3-23-377,-1 8 379,4-4-227,-4 18 244,-1 1 1,0 0-1,0-1 1,0 1 0,0-8-1,0-6 213,-2-21-446,-6 52 305,3 8 120,1 0 1,-1 31 0,2-26 25,0 49-191,11 104 0,0-130-159,-7-41-29,0-3 111,-2-4 63,3 1-38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04.4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6 1312,'0'1'26,"0"0"1,-1-1-1,1 1 1,0 0 0,0-1-1,0 1 1,0 0-1,0-1 1,-1 1-1,1 0 1,0-1-1,-1 1 1,1 0-1,0-1 1,-1 1-1,1-1 1,-1 1-1,1-1 1,-1 1-1,0 0 1,-5 7 88,6-6-62,0-1-34,0 0-1,0 0 1,0 0-1,0 0 0,0 0 1,0 0-1,0 0 1,0 0-1,-1 0 0,1 0 1,0 0-1,0 0 1,-1 0-1,1 0 0,-1-1 1,1 1-1,-1 0 1,1 0-1,-1 0 1,1 0-1,-1-1 0,0 1 1,1 0-1,-1-1 1,0 1-1,0-1 0,1 1 1,-1-1-1,0 1 1,0-1-1,0 1 0,0-1 1,0 0-1,-1 1 1,-7 2 499,2 0-184,6-3-303,1 0 0,-1 0 0,0 0 0,1 1 0,-1-1 0,0 0 0,0 0 0,1 1 0,-1-1 0,1 0 1,-1 1-1,0-1 0,1 1 0,-1 0 0,-30 26 870,26-30-442,5-4-175,0 5-255,0-1-1,0 1 1,0 0-1,0-1 0,0 1 1,0 0-1,1-1 1,0 1-1,-1 0 1,2-3-1,-1 4-20,-1-1 0,1 1 0,-1 0-1,0 0 1,0-1 0,1 1 0,-1 0 0,0-1-1,0 1 1,0 0 0,0 0 0,0-1-1,-1 1 1,1 0 0,-1-2 0,1 2 13,0 0-1,0 1 1,0-1 0,-1 0-1,1 1 1,0-1 0,-1 0-1,1 1 1,0-1 0,-1 0-1,1 1 1,-1-1 0,1 1-1,-1-1 1,1 1 0,-1-1-1,1 1 1,-1-1-1,1 1 1,-1 0 0,0-1-1,1 1 1,-1 0 0,0-1-1,1 1 1,-2 0 0,-39-3 325,41 2-336,-1 1 0,1-1 0,-1 1 0,1-1 0,-1 1-1,0 0 1,1-1 0,-1 1 0,0 0 0,1 0 0,-1 0-1,0-1 1,1 1 0,-1 0 0,0 0 0,1 0 0,-1 0-1,0 0 1,0 0 0,1 0 0,-1 0 0,0 1 0,-1-1-1,-19 4 305,11-2-449,19-4 334,4-2-207,-12 3-3,0 0 0,1 1 0,-1-1 1,0 1-1,0 0 0,0-1 0,0 1 0,0 0 0,1 0 0,1-1 0,12 1 43,-14 0 69,14 0 208,-13 0-305,-1 1 20,0-1 1,0 0 0,0 0-1,0 0 1,0 0-1,0 0 1,0 0-1,0-1 1,0 1 0,0 0-1,0-1 1,0 1-1,0 0 1,0-1-1,0 1 1,0-1 0,0 1-1,-1-1 1,1 0-1,0 1 1,1-2-1,-2 1-56,-2 1 22,0 0 0,0 0 0,0 0-1,0 0 1,0 0 0,0 1 0,0-1-1,0 1 1,0-1 0,0 1 0,0 0 0,0-1-1,0 1 1,0 0 0,0 1 0,1-1-1,-1 0 1,0 0 0,1 1 0,-1-1-1,1 1 1,0-1 0,-1 1 0,-1 3-1,-2 2 87,3-5-118,0 0-1,1 0 1,-1 0-1,1 0 1,0 0-1,-1 1 1,0 2-1,2-4-55,0 0 0,0 0 0,0 0 1,0 0-1,0 0 0,0 0 0,0 0 0,0 0 0,0 0 0,0 0 0,1 0 0,-1 0 0,0 0 0,1-1 0,-1 1 0,1 0 0,-1 0 0,1 0 0,4 4-587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09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1 832,'-2'4'45,"0"0"1,0 0-1,0 0 0,1 0 1,0 1-1,0-1 0,0 0 1,0 1-1,1-1 0,-1 1 1,2 6-1,-2 5 1774,0-15-1741,0-1 1,1 1 0,-1 0-1,0-1 1,1 1 0,-1 0-1,1-1 1,-1 1 0,1 0-1,-1 0 1,1-1 0,-1 1-1,1 0 1,-1 0 0,1 0-1,0 0 1,-1 1 0,-5 10-183,5-11 194,-15 18 1205,16-23-955,3-7-130,28-29-343,-29 37-39,-1 1-1,1-1 0,-1 0 1,0 0-1,1 0 0,-1 0 1,1-6-1,3-9-1422,-1 7 630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11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5 992,'0'-1'14,"0"1"-1,0 0 1,0 0 0,0-1 0,0 1-1,0 0 1,0 0 0,1 0-1,-1-1 1,0 1 0,0 0-1,0 0 1,1 0 0,-1 0 0,0-1-1,0 1 1,0 0 0,1 0-1,-1 0 1,0 0 0,0 0 0,1 0-1,-1 0 1,0 0 0,0-1-1,1 1 1,-1 0 0,0 0 0,0 0-1,1 0 1,-1 0 0,0 1-1,0-1 1,1 0 0,-1 0-1,0 0 1,0 0 0,1 0 0,-1 0-1,0 0 1,0 0 0,0 0-1,1 1 1,-1-1 0,0 0 0,0 0-1,0 0 1,1 1 0,0-1 0,0 1 0,0-1 1,0 1-1,-1-1 1,1 1-1,0-1 0,0 1 1,0 0-1,-1 0 0,1-1 1,0 1-1,0 2 1,0 2 38,0-1 1,-1 1 0,1 0 0,-1 0 0,-1 0 0,1 0 0,-1 0 0,0-1 0,0 1-1,-2 8 1,1-6 82,0 0 0,1 0 0,-2 13 0,3-17-47,0 0 0,-1-1 0,1 1 0,-1 0 0,-2 6 0,2-7-56,0 1 0,1 0-1,-1 0 1,0 0 0,1 6-1,-4 42-112,4-51 89,0 1 0,-1-1 0,1 0-1,0 1 1,0-1 0,-1 1 0,1-1 0,0 0-1,0 1 1,-1-1 0,1 1 0,0-1 0,0 1-1,0-1 1,0 0 0,0 1 0,0-1 0,0 1-1,0 0 1,1-1 0,0 1 0,1-1 0,-1 0-1,1 0 1,-1 1 0,0-1 0,1 0-1,-1 0 1,0 0 0,1-1 0,-1 1 0,1 0-1,-1 0 1,0-1 0,1 1 0,-1-1 0,0 1-1,0-1 1,1 0 0,-1 1 0,0-1-1,0 0 1,0 0 0,0 0 0,0 0 0,0 0-1,0 0 1,0 0 0,0 0 0,0 0-1,-1 0 1,2-3 0,2-2-9,-1-1-1,0-1 1,0 1 0,4-15-1,15-68 268,-18 78-271,1-2 232,-6 31-93,-1-1 1,-8 31 0,5-23-84,-20 61 14,14-49-122,-6 3-786,8-19-1265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15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0 896,'-2'2'72,"0"2"169,5-2 38,3 21 1161,-3-13-1250,0-1-1,1 1 1,0-1 0,5 10 0,6 13 2,-13-29-203,-2-2 42,0 0 0,0 0 1,1 0-1,-1 0 0,0 0 1,1 0-1,-1 0 0,1 0 1,-1 0-1,1 0 0,-1 0 1,1 0-1,0-1 0,-1 1 1,1 0-1,0 0 0,0-1 1,0 1-1,0 0 0,-1-1 1,1 1-1,0-1 0,0 0 1,0 1-1,0-1 0,0 1 1,0-1-1,0 0 0,0 0 1,2 0-1,-2 0-15,-1 0 0,1 0 1,-1-1-1,0 1 0,1 0 0,-1 0 0,1-1 0,-1 1 1,1-1-1,-1 1 0,0 0 0,1-1 0,-1 1 0,0-1 1,0 1-1,1-1 0,-1 1 0,0-1 0,0 1 0,1-1 0,-1 1 1,0-1-1,0 0 0,3-15 180,-2 14-161,4-21 482,-3 17-285,0 0-1,-1 0 1,0 0-1,0-9 0,-4 7 211,3 8-435,-1 0 0,1 0 0,0 0 0,0 0 0,0-1-1,0 1 1,0 0 0,0 0 0,0 0 0,0 0 0,0 0 0,0-1 0,0 1 0,0 0 0,-1 0 0,1 0 0,0 0 0,0 0 0,0 0 0,0 0 0,0 0-1,0 0 1,-1-1 0,1 1 0,0 0 0,0 0 0,0 0 0,0 0 0,0 0 0,-1 0 0,1 0 0,0 0 0,0 0 0,0 0 0,0 0 0,-1 0 0,1 0-1,0 0 1,0 0 0,0 0 0,0 0 0,0 0 0,-1 1 0,-8 21-844,0-2-1072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14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149 107 1472,'0'0'17,"0"-1"0,-1 1 0,1 0 0,0 0 0,0 0 0,-1 0 0,1 0 0,0 0 1,0 0-1,-1 0 0,1 0 0,0 0 0,-1 0 0,1 0 0,0 0 0,0 0 0,-1 1 0,1-1 0,0 0 0,0 0 0,0 0 0,-1 0 0,1 0 1,0 1-1,0-1 0,-2 7 856,-6-2 38,8-4-909,-1-1 1,1 1 0,0-1 0,-1 0 0,1 1 0,-1-1 0,1 1 0,-1-1 0,1 0 0,-1 1 0,1-1 0,-1 0 0,1 0-1,-1 1 1,1-1 0,-2 0 0,-11 8 1160,12-8-1110,0 0 1,-1 0-16,-1 1 0,1-1 0,-1 1 1,1 0-1,-1-1 0,1 1 1,-4 2-1,3-2 25,1 1 0,-1-1 0,0 0 0,0-1 0,0 1 0,0 0 0,-5 0 0,8-1-66,0 0 0,0 0 1,-1 0-1,1 0 0,0 0 0,0 0 0,0 0 0,0-1 0,-1 1 1,1 0-1,0 0 0,0 0 0,0 0 0,0 0 0,0 0 0,-1 0 1,1 0-1,0 0 0,0-1 0,0 1 0,0 0 0,0 0 0,0 0 1,0 0-1,0 0 0,-1-1 0,1 1 0,0 0 0,0 0 1,0 0-1,0 0 0,0-1 0,0 1 0,0 0 0,0 0 0,0 0 1,0 0-1,0-1 0,0 1 0,0 0 0,0 0 0,0 0 0,4-12 161,10-9 239,-8 14-522,-4 5 86,-1 0 1,1 1 0,-1-1 0,1 0 0,0 1 0,0-1 0,0 1 0,0 0 0,2-1-1,-1 1-17,-3 1 71,1 0-1,0 0 1,-1 0-1,1-1 1,0 1 0,-1 0-1,1-1 1,0 1 0,-1 0-1,1-1 1,0 1 0,-1-1-1,1 1 1,-1-1-1,1 1 1,-1-1 0,1 1-1,-1-1 1,0 1 0,1-1-1,-1 0 1,0 1 0,1-1-1,-1 0 1,1 0 0,-1 1 1,0-1 0,0 1-1,1 0 1,-1-1-1,0 1 1,0-1 0,0 1-1,1 0 1,-1-1-1,0 1 1,0-1 0,0 1-1,0-1 1,0 1 0,0-1-1,0 1 1,0-1-1,0 1 1,0-1 0,-7-1 268,-11 9-155,-3 13-220,-44 26-79,60-43 181,5-4-90,9-5-141,21-5-52,-21 8-62,13-1-297,16-41 335,-38 43 494,0 1 1,1-1-1,-1 0 1,0 1-1,0-1 0,0-1 1,7-19-61,-4 12-420,-2 9 273,-1 1-1,0 0 1,0-1 0,0 1-1,0 0 1,0 0 0,1-1 0,-1 1-1,0 0 1,0 0 0,0-1 0,1 1-1,-1 0 1,0 0 0,0-1 0,1 1-1,-1 0 1,0 0 0,1 0 0,-1 0-1,0-1 1,0 1 0,1 0-1,-1 0 1,0 0 0,1 0 0,-1 0-1,1 0 9,-1 0-1,0 0 0,0 0 0,1 0 0,-1 0 0,0 0 0,0 0 0,1 0 1,-1-1-1,0 1 0,0 0 0,0 0 0,1 0 0,-1 0 0,0 0 0,0 0 1,0-1-1,0 1 0,1 0 0,-1 0 0,0 0 0,0 0 0,0-1 0,0 1 1,0 0-1,0 0 0,1 0 0,-1-1 0,0 1 0,0 0 0,0 0 0,0-1 1,0 1-1,0 0 0,0 0 0,0 0 0,0-1 0,0 0-46,0 1-1,0-1 1,1 0-1,-1 1 1,0-1-1,0 1 1,1-1 0,-1 0-1,1 1 1,-1-1-1,0 1 1,1-1-1,-1 1 1,1-1-1,-1 1 1,1 0 0,-1-1-1,1 1 1,0 0-1,-1-1 1,1 1-1,-1 0 1,1-1-1,0 1 1,-1 0-1,1 0 1,0 0 0,-1 0-1,1 0 1,-1 0-1,1 0 1,0 0-1,-1 0 1,1 0-1,1 0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16.6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20 832,'24'-19'2677,"-18"19"-2453,-5 0-213,0 0 12,0 0 0,-1 0 0,1 0 0,-1 0 0,1 1 0,0-1 0,-1 0 0,1 0 0,-1 1 0,1-1 0,0 0 0,-1 1 0,1-1 0,-1 1 0,0-1 0,1 1 0,-1-1 0,1 1 0,-1-1 0,1 1 0,-1-1 0,0 1 0,1 0 0,9 14 97,-8-11-57,0 1-1,0 0 1,-1 0 0,1 0 0,-1 0 0,0 0-1,0 7 1,0 38-96,-1-30 300,-5 23 709,5-40-985,-1-1 1,1 1 0,-1-1-1,0 1 1,1-1 0,-1 0-1,0 0 1,-1 1 0,0 1-1,0-2 26,1 0 0,0 0 0,0 0 0,0 0 0,1 0 0,-1 1 0,0-1 0,0 4 0,1-4-57,0 0-1,-1 0 1,1-1 0,-1 1-1,1 0 1,-1 0 0,0 0-1,0-1 1,-1 3 0,1-3-5,1 1 0,-1-1 1,0 1-1,0-1 0,1 1 1,-1-1-1,1 1 0,-1 3 1,0 2-281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22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278 43 1056,'-1'-4'124,"0"1"-1,0 0 1,0-1 0,1 1 0,-1-1-1,1 1 1,0 0 0,0-5 0,0 8-97,0-1-20,0 1 0,0 0-1,0 0 1,0 0-1,0-1 1,0 1 0,0 0-1,0 0 1,0-1 0,0 1-1,0 0 1,0 0-1,0-1 1,0 1 0,0 0-1,-1 0 1,1-1 0,0 1-1,0 0 1,0 0-1,0 0 1,-1 0 0,1-1-1,0 1 1,0 0 0,0 0-1,-1 0 1,1 0-1,0 0 1,0-1 0,0 1-1,-1 0 1,1 0 0,0 0-1,0 0 1,-1 0-1,1 0 1,0 0 0,0 0-1,-1 0 1,1 0 0,0 0-1,0 0 1,-1 0-1,1 0 1,0 0 0,0 0-1,-1 0 1,1 0 0,0 1-1,0-1 1,-1 0-3,0 0-1,1 1 1,-1-1 0,0 0 0,1 1-1,-1-1 1,1 1 0,-1-1 0,1 0-1,-1 1 1,1-1 0,-1 1 0,1 0-1,-1-1 1,1 1 0,0-1 0,-1 1-1,1 1 1,-1 0 61,0 0-1,0 0 0,0 0 0,0-1 1,0 1-1,0 0 0,0 0 1,0-1-1,-1 1 0,1-1 1,-1 1-1,-2 1 0,-12 15 786,15-16-825,0 0 0,0 0 1,0-1-1,0 1 1,0-1-1,-1 1 0,1-1 1,-1 1-1,1-1 1,-1 1-1,1-1 0,-1 0 1,0 0-1,0 0 1,1 0-1,-4 1 1,-16 11 1291,18-12-1265,1 0 0,-1 1-1,1-1 1,0 0 0,-1 1 0,1 0 0,0-1 0,0 1 0,0 0-1,0 0 1,1 0 0,-1 0 0,0 0 0,1 0 0,-2 4-1,-2 5-132,0-1-1,-4 17 0,0 0 420,-12 35 41,21-62-367,0 0 0,0-1 0,0 1 0,0 0 0,0 0 0,0 0 0,0-1 0,0 1 0,0 0 0,0 0 0,0 0 0,0-1 0,-1 1 0,1 0 0,0 0 0,0 0 0,0-1 0,0 1 0,0 0 0,-1 0 0,1 0 0,0 0 0,0 0 0,0 0 0,-1-1-1,1 1 1,0 0 0,0 0 0,0 0 0,-1 0 0,1 0 0,0 0 0,0 0 0,-1 0 0,1 0 0,0 0 0,0 0 0,0 0 0,-1 0 0,1 0 0,0 0 0,0 0 0,-1 0 0,1 0 0,0 1 0,0-1 0,0 0 0,-1 0 0,1 0 0,0 0 0,0 0 0,0 0 0,0 1 0,-1-1 0,1 0 0,0 0 0,12-50 180,28-51-379,-36 90 91,-3 9 80,0-1 0,0 1 0,0-1 0,1 1 0,-1-1 0,1 1 0,2-3 0,3-3 16,-6 6 12,1 0 0,-1 1 1,1-1-1,0 0 0,-1 0 1,1 1-1,0-1 0,0 1 0,3-2 1,-4 3-4,-1 0 1,1 0 0,-1-1 0,0 1-1,1 0 1,-1 0 0,1-1 0,-1 1-1,0 0 1,1-1 0,-1 1 0,0 0-1,1-1 1,-1 1 0,0-1 0,0 1-1,1 0 1,-1-1 0,0 1 0,0-1-1,0 0 1,6-6 176,-7 6-184,1 1 0,-1 0 1,1-1-1,-1 1 0,0 0 0,1 0 1,-1-1-1,1 1 0,-1 0 1,1 0-1,-1 0 0,0 0 0,1 0 1,-1-1-1,0 1 0,1 0 1,-1 1-1,1-1 0,-1 0 0,-1 0 1,-2 3-43,0 0-1,-1-1 1,1 2 0,1-1 0,-1 1 0,0-1 0,-4 7 0,-22 32 125,22-28-4,-6 1-229,12-12 100,-1-1 0,1 1 0,0 0-1,0 0 1,0 0 0,-2 3 0,4-5 71,0 0 1,-1-1 0,1 1-1,-1-1 1,1 1 0,-1-1 0,1 1-1,-1-1 1,0 1 0,1-1-1,-1 1 1,1-1 0,-1 0-1,0 1 1,1-1 0,-1 0-1,0 0 1,1 1 0,-1-1-1,0 0 1,0 0 0,1 0-1,-1 0 1,-1 0 0,1 0 2,-4-16-260,-1 12 190,4 5 98,0-2-2,0 0-1,0 0 1,0-1-1,0 1 1,1 0-1,-1-1 0,0 1 1,1-1-1,-1 1 1,1-1-1,-1 0 1,1 0-1,-3-4 160,3 6-174,-7-10-47,8 9 21,0-6 117,0 6-118,0 4-143,-3 0-47,3-3 183,0 0 0,0 0 0,0 0 0,0 0 0,0 1 0,-1-1 0,1 0 0,0 0 0,0 0 1,0 0-1,0 0 0,0 0 0,0 0 0,0 0 0,0 0 0,0 0 0,0 0 0,0 0 0,-1 0 0,1 0 0,0 0 0,0 1 0,0-1 0,0 0 0,0 0 0,0 0 0,0 0 0,0 0 0,0 0 0,0 0 0,0 0 0,0 0 0,0 0 0,0 1 0,0-1 0,0 0 0,0 0 0,0 0 0,0 0 0,0 0 0,0 0 0,0 0 0,0 0 0,0 0 0,0 1 0,0-1 0,0 0 0,1 0 0,-1 1 12,0-1-11,0 0-1,0 0 1,1 0-1,-1 1 0,0-1 1,0 0-1,0 0 0,0 0 1,0 1-1,1-1 0,-1 0 1,0 0-1,0 0 1,0 1-1,0-1 0,0 0 1,0 0-1,0 0 0,0 1 1,0-1-1,0 0 0,0 0 1,0 1-1,0-1 1,0 0-1,0 0 0,0 0 1,0 1-1,0-1 0,0 0 1,-1 0-1,1 1 0,0-1 1,0 0-1,0 0 1,0 0-1,0 0 0,0 1 1,-1-1-1,1 0 0,0 0 1,0 0-1,-1 0 93,4 0-448,4-10 384,-2 7 54,-5 3-86,1-1 0,-1 1 0,1 0 0,-1 0 0,1-1 0,-1 1 0,0 0 0,1 0 0,-1-1 0,1 1 0,-1-1 0,0 1 0,1 0 0,-1-1 0,0 1 0,0-1 0,1 1 0,-1-1 0,0 1 0,0 0 0,0-1 0,0 1-1,0-1 1,1 1 0,-1-1 0,0 1 0,0-1 0,0 1 0,0-1 0,-1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23.4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57 201 1824,'5'-32'1813,"0"6"118,-5 19-1680,-1 1 1,0-1-1,-1 1 1,-2-9-1,-3-15 214,-3-8-95,5 22 124,-3 0-12,8 16-474,0 0 0,0 0 9,0 0-9,0-1 0,0 1 0,0 0 1,0 0-1,0 0 0,0 0 0,0 0 1,0 0-1,0 0 0,0 0 0,0 0 9,0 0-9,0-1 0,0 1 0,-3 5 50,1 1-32,1 0 0,0 0-1,1 1 1,-1-1 0,2 7-1,-1-6-61,0-6 100,-4 11 656,1-10-475,3-1-207,-1-1-1,1 1 1,-1-1 0,1 0 0,-1 1 0,1-1-1,-1 1 1,1-1 0,-1 0 0,1 0-1,-1 1 1,0-1 0,1 0 0,-1 0 0,0 0-1,1 1 1,-1-1 0,1 0 0,-1 0 0,0 0-1,1 0 1,-1 0 0,0-1 0,9 18-2054,-7-14 1613,0 0 0,1 6 0,-1-6 60,8 47-4356,-1-21 3078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24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48 1568,'-1'-1'87,"1"0"1,-1-1-1,1 1 1,-1 0 0,1 0-1,0 0 1,-1 0-1,1-1 1,0 1-1,0 0 1,0 0-1,0-1 1,0 1-1,0 0 1,0 0-1,0-1 1,1 1-1,-1 0 1,0 0-1,1 0 1,1-3 82,-2 4-129,0 0 1,1-1-1,-1 1 0,0-1 1,0 1-1,1 0 0,-1-1 1,0 1-1,0-1 0,0 1 1,0 0-1,0-1 0,0 1 1,1-1-1,-1 1 0,0-1 1,0 1-1,0-1 1,0 1-1,-1-1 0,1 1 1,0 0-1,0-1 0,0 1 1,0-1-1,0 1 0,-1-1 1,1 1-1,0 0 0,0-1 1,0 1-1,-1 0 0,0-1 83,1 0-82,0 1-1,-1 0 0,1-1 1,-1 1-1,1 0 1,0 0-1,-1 0 0,1-1 1,-1 1-1,1 0 0,-1 0 1,-1-1 60,0 1 0,0 0 0,0 0 0,0-1 0,0 1 0,0 0 1,0 1-1,-3-1 0,4 1-56,-1 0 0,0 0 0,1 0 0,-1 0 1,1 1-1,-1-1 0,1 0 0,0 1 0,0-1 0,-1 1 1,1-1-1,0 1 0,0 0 0,0-1 0,0 3 0,-9 11 202,-19 26 787,28-40-1024,66-51-7531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9:55.8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1616 234 992,'2'-1'949,"-9"6"557,-9 7-494,-24 11 219,-22 13-1359,44-29 332,1 0 0,-2-1 0,-28 5 0,-10 5 127,24-7-178,26-7-95,-1 0 0,1 0 0,-1 0 0,-11 0 0,12-1 17,0 0 1,1 0-1,-1 0 1,1 1-1,-7 2 1,-20 5-28,29-8-66,0 0 0,-1 0 0,1 1 0,-8 3 0,8-3 78,-1 0-1,1 0 1,-1 0 0,-6 1-1,-5 4 52,2 1-67,-8 1-14,18-7-55,-1 0 0,0 0-1,0 0 1,-8 1 0,7-1 47,1-1 0,-1 1 0,1 0 0,0 0 0,-6 4 0,-16 6 96,-149 42 0,85-22 196,70-25-304,0 1-1,1 2 0,0 0 0,1 1 0,0 1 0,-19 15 0,30-20-16,-1 2 0,1-1 1,-10 16-1,-1-1-126,11-14 133,-1 1-1,1 0 0,1 1 1,0-1-1,0 2 0,1-1 1,-7 21-1,5-8 62,-1 0 1,-1-1-1,-1-1 0,-1 0 1,-23 34-1,-13-2 152,31-31-243,-2-2 1,-1 0-1,-32 26 0,26-25-91,5 0 295,-29 36-1,43-48-175,1-1 0,0 1 0,1 0 0,0 0 0,0 0 0,1 1 0,-3 12 1,-13 80-74,14-63 64,3-19 12,1 1 0,1-1-1,1 0 1,1 1 0,1-1 0,0 0 0,2 0 0,1 0 0,0 0 0,1-1 0,14 31-1,6 10-27,22 77-1,5 67-46,-39-149 230,-4-24 11,1 0 0,31 60 0,-8-29-268,9 25-36,-7-16 455,-25-48-224,0-1 24,10 32 1,-4-8-220,41 80-1,-52-115 110,0-1-1,1 0 1,1 0-1,0-1 1,1 0-1,0 0 1,0-1-1,1 0 1,21 15-1,-12-12 76,0-1 0,1-2-1,0 0 1,1 0-1,24 5 1,6 0 46,0-2 1,1-2-1,65 3 0,-69-13-146,13 1 18,299 30 287,-110-23-448,-211-10 468,66-9 0,37-18-674,-21 4 548,-91 20-307,-1-2 0,54-20 0,-68 20 168,1 0 0,-1-1 0,-1 0 0,0-1 0,0-1 0,21-19 0,-10 2-40,-1-2 0,-2 0 1,36-62-1,6-10-219,111-132 211,-165 217 99,0 0 1,0-1-1,-1 0 1,-2-1 0,1 0-1,5-24 1,18-114-172,-10 35 377,-13 85-279,-2 0 1,-1 0-1,-2 0 0,-3-63 1,-3 28 30,-4-48-174,-28-193 1130,29 279-1044,-1 1-1,-15-39 1,0-1-153,-10-31 194,-47-100 1,67 176 111,-5-12-277,-40-66 0,-27-8 432,80 107-232,0 1 1,-1 1 0,1-1 0,-1 1-1,0-1 1,-1 2 0,1-1 0,-1 0-1,1 1 1,-1 0 0,0 0 0,0 1-1,-9-3 1,-15-3-31,15 4 60,0 0-1,-27-2 1,-4 2 103,-70 0-90,-95 26 301,124-10-5,78-11-407,1-1 0,-15 0 1,6 0 254,14 0-220,0 0 1,0-1 0,0 1 0,-1 0 0,1-1-1,0 0 1,0 0 0,1 0 0,-1 0 0,0 0 0,0-1-1,0 1 1,1-1 0,-6-3 0,-11-11 149,5 6-85,8 5-91,0 1 0,0 0 1,0 0-1,-1 0 0,1 1 0,-1 0 0,0 0 0,-14-3 0,-1 2-7,-35-3-1,44 5 42,-15-1 62,-22-1 1,-29-3-350,73-2 720,7 8-437,-1 0 0,1-1 1,0 1-1,-1 0 0,1-1 0,0 1 0,0 0 1,0 0-1,0 0 0,0 0 0,0 0 0,0 0 1,0 0-1,0 0 0,0 0 0,1 0 1,-1 0-1,0 1 0,3-2 0,10-7 32,69-58-351,-44 37 419,63-63 0,-96 86-71,58-67 6,-60 68-59,1 1 1,1-1 0,-1 1-1,7-5 1,-6 5-102,-1 1-109,-8 6 151,-7 10 292,0 5-179,-20 27 0,13-21-64,-13 17 7,-2-2 0,-2 0 0,-68 57 0,48-52 120,-69 41 0,110-76-105,7-5-6,1 1 1,-1 0-1,0 0 0,1 0 0,0 1 0,-8 7 1,12-9 8,-1-1 0,0 0 1,1 0-1,-1-1 1,0 1-1,0 0 1,0-1-1,0 1 1,-1-1-1,1 1 1,0-1-1,-4 1 1,67-6 429,-43 2-429,-1 0-1,1 2 1,25 1-1,-6 4-5,0 1-1,-1 2 1,0 1-1,0 2 0,44 20 1,-70-26 73,-1 1 0,0 0 1,0 1-1,0 0 0,14 16 0,-23-23-65,7 8-12,-2-3 563,-4-5-543,-1 0-1,0 0 1,0 0-1,0 0 1,0 0-1,1-1 1,-1 1-1,0 0 1,0 0-1,0 0 1,0 0-1,0 0 1,0-1-1,0 1 1,1 0-1,-1 0 1,0 0-1,0-1 1,0 1-1,0 0 1,0 0-1,0 0 1,0-1-1,0 1 1,0 0 0,0 0-1,0 0 1,0-1-1,0 1 1,0 0-1,0 0 1,0 0-1,0-1 1,-1 1-1,2-11-69,0 1-1,3-13 1,1-4 48,11-37 211,-14 50-227,7-22-1,-6 25-41,-1-1 0,1 1 0,0-22-1,0-19-722,-2 31-380,-1-33 0,0 51 957,0 1 0,0 0 0,0-1 1,-1 1-1,1 0 0,-1 0 0,0-1 0,1 1 0,-1 0 0,0 0 1,0 0-1,0 0 0,-1 0 0,1 0 0,0 0 0,-1 1 1,1-1-1,-1 0 0,1 1 0,-1-1 0,-4-2 0,-25-8-4677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25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0 1408,'5'0'629,"-3"10"-420,-1-1 0,-1 1 0,0 10 1,0-14-92,-6 53 645,2-31-432,-12 40 0,2-9 361,4-26-475,7-28-139,1 0 1,1 1 0,-1-1 0,1 1 0,0 0-1,-1 6 1,2-10-180,1-1 21,2 3 10,-2-3-10,-1 0 128,0-1-1,0 1 0,0 0 0,1-1 0,-1 1 0,0-1 0,0 1 0,1-1 0,-1 1 0,0-1 0,1 1 0,-1-1 0,0 1 0,1-1 0,-1 1 0,1-1 0,-1 0 0,1 1 0,-1-1 0,1 1 0,-1-1 0,1 0 0,-1 0 0,1 1 1,0-1-1,-1 0 0,1 0 0,-1 0 0,1 0 0,0 0 0,-1 0 0,1 0 0,0 0 0,-1 0 0,1 0 0,-1 0 0,1 0 0,0 0 0,1-2-61,1-1 0,-2 1 0,1 0 0,0-1 0,0 0-1,-1 1 1,1-1 0,-1 0 0,0 1 0,0-1 0,0 0 0,0 0 0,0-4 0,4-7-56,21-83 6,-8 16-2469,-10 57 160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28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45 736,'-10'5'2971,"-3"9"-1782,14-44 1736,-2 30-2869,0-4 27,1 3-90,0 1 1,0 0-1,0 0 0,0 0 1,0 0-1,0 0 1,0 0-1,0-1 1,0 1-1,0 0 1,0 0-1,0 0 1,0 0-1,0 0 1,0-1-1,0 1 1,0 0-1,0 0 1,0 0-1,0 0 0,0 0 1,0 0-1,0-1 1,0 1-1,0 0 1,0 0-1,0 0 1,0 0-1,0 0 1,-1 0-1,1 0 1,0-1-1,0 1 1,0 0-1,0 0 0,0 0 1,0 0-1,0 0 1,-1 0-1,1 0 1,0 0-1,0 0 1,0 0-1,0 0 1,0 0-1,-1 0 1,1 0-1,0 0 1,0 0-1,0 0 1,0 0-1,0 0 0,0 0 1,-1 0-1,1 0 1,0 0-1,0 0 1,0 0-1,0 0 1,-4 1-69,4-1 86,-1 0-1,1 0 0,-1 0 0,1 0 1,-1 0-1,1 0 0,-1 0 0,1 0 1,-1 0-1,1 0 0,0 0 0,-1 0 1,1 0-1,-1 0 0,1 0 0,-1 0 1,1-1-1,-1 1 0,1 0 0,-1 0 1,1-1-1,-1 1 0,1 0 0,0 0 1,-1-1-1,1 0-53,0-1-16,-1-1 1,1 0-1,0 1 0,1-1 1,-1 1-1,1-5 0,0 7 73,0 1 0,0 0 0,1-1-1,-1 1 1,0-1 0,0 1-1,-1 0 1,1 0 0,0 0-1,0-1 1,0 1 0,0 0-1,-1 0 1,1 0 0,-1 0 0,1 0-1,0 1 1,-1-1 0,0 0-1,1 2 1,1 1 34,4 8 436,-6-11-471,0-1 0,0 0 1,0 0-1,0 0 1,1 1-1,-1-1 1,0 0-1,0 0 1,0 1-1,0-1 0,0 0 1,0 0-1,0 1 1,0-1-1,0 0 1,0 0-1,0 1 0,-1-1 1,1 0-1,0 0 1,0 1-1,0-1 1,0 0-1,0 0 0,0 0 1,0 1-1,-1-1 1,1 0-1,0 0 1,0 0-1,0 1 1,0-1-1,-1 0 0,1 0 1,0 0-1,0 0 1,0 0-1,-1 0 1,1 1-1,0-1 0,0 0 1,-1 0-1,1 0 1,0 0-1,0 0 1,-1 0-1,1-1 5,0 0 0,0 0 0,-1 0 0,1 1 0,0-1-1,0 0 1,-1 0 0,1 0 0,0 1 0,-1-1 0,1 0 0,-1 0 0,1 1 0,-1-1 0,1 0 0,-2 0-1,1 0 26,1 0 27,-5-6-174,5 7 87,-1 0-1,0 0 1,1 0 0,-1 0 0,1 0-1,-1 1 1,0-1 0,1 0 0,-1 1-1,1-1 1,-1 0 0,1 1-1,-1-1 1,1 1 0,-1-1 0,1 1-1,-1-1 1,1 1 0,-1-1 0,1 1-1,0-1 1,-1 1 0,1-1-1,0 1 1,0 0 0,-1-1 0,1 2-1,-22 35 317,21-35-483,0 1 0,1-1 0,-1 0 0,1 0-1,-1 1 1,1-1 0,0 0 0,0 1 0,0 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29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1728,'-5'0'1760,"10"0"-1536,5 0-672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31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113 114 1248,'-2'4'97,"1"-1"0,-1 1 0,1 0-1,0-1 1,0 1 0,0 0 0,0 0 0,1 5 0,0 35-80,0-21 1387,0-13-908,0-9-499,-1 0 0,1 0 0,0 0 0,-1-1 0,1 1 0,-1 0 0,1-1 0,-1 1 0,1 0 0,-1-1 0,1 1 0,-1-1 0,0 1 0,0 0 0,-8 9 219,5-2-95,0-1 0,-1 0 0,0 0 1,0-1-1,0 0 0,-12 11 0,9-10 55,-17 17 448,18-17-549,7-7-78,0 0 1,0 0-1,0 0 1,0 0-1,0 0 1,0 0-1,1 0 1,-1 0-1,0 0 1,0 1-1,0-1 1,0 0-1,0 0 1,0 0-1,0 0 1,1 0-1,-1 0 1,0 0-1,0 0 0,0 0 1,0 0-1,0 0 1,0 1-1,0-1 1,0 0-1,0 0 1,0 0-1,0 0 1,0 0-1,0 0 1,1 0-1,-1 0 1,0 1-1,0-1 1,0 0-1,0 0 1,0 0-1,0 0 1,0 0-1,0 0 1,0 1-1,0-1 1,0 0-1,0 0 1,-1 0-1,1 0 1,0 0-1,0 0 1,0 0-1,0 1 0,3-2 52,0-1-1,0 1 0,0-1 0,-1 0 0,1 1 1,0-1-1,-1 0 0,1-1 0,-1 1 0,0 0 1,0-1-1,0 1 0,3-5 0,1-2 145,-1-1 0,8-17 0,0-7-233,13-29-967,48-88 1,-59 126-93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35.1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 64,'-5'12'25,"5"-12"-22,0 1 1,-1-1-1,1 1 1,0 0-1,0-1 0,-1 1 1,1-1-1,0 1 1,-1 0-1,1-1 1,0 1-1,-1-1 1,1 1-1,-1-1 1,0 1-1,0 0 39,1-1 0,-1 1 0,0-1 1,1 1-1,-1-1 0,1 1 0,-1 0 0,1-1 0,-1 1 1,1 0-1,0-1 0,-1 1 0,1 0 0,0 1 0,-4 5 537,-4 0-145,0 1 0,0-1 1,-1 0-1,0-1 1,-16 9-1,5-3-294,2-4-13,15-7-120,1 0-1,-1 0 0,1 1 0,-1-1 0,1 0 1,-5 4 762,10-7-1063,-1 2 317,-1-1 0,0 1 0,0-1 0,0 1 0,1 0 0,-1 0 0,0-1 0,0 1 0,3 0 0,4 0-58,0 0 1,0-1 0,1 0 0,11-4 0,-10 2 19,12-2 72,23-11-1,-38 13-90,0 0-1,-1-1 1,1 0 0,0 0 0,-1-1-1,0 1 1,6-7 976,-25 27-2211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36.8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88 181 320,'9'16'2432,"-11"-18"-2291,0 0 0,1 0 0,0-1 0,-1 1 0,1 0 0,0 0 0,0-1 0,-1-4 0,-6-39 51,1 21-72,-4-12 256,-1-9 46,12 46-422,0-1 0,0 1 0,0 0 0,0 0 0,0 0 0,-1 0 0,1-1 0,0 1 0,0 0 0,0 0 0,0 0 0,0 0 0,0 0 1,0-1-1,0 1 0,0 0 0,0 0 0,0 0 0,0 0 0,-1 0 0,1 0 0,0-1 0,0 1 0,0 0 0,0 0 0,0 0 1,0 0-1,-1 0 0,1 0 0,0 0 0,0 0 0,0 0 0,0 0 0,0 0 0,-1 0 0,1 0 0,0 0 0,0 0 0,0 0 1,0 0-1,-1 0 0,-2 7-128,2 12-158,-4 71 1070,9-55-411,-1-20-309,-2-6-189,-1-8 105,0 0 0,0 0 0,0 0 1,1 0-1,-1 0 0,0 0 0,0 0 1,1 0-1,-1 0 0,1 0 0,0 1 0,0-1 26,4 1-592,-5-3 604,0 1 1,0 0 0,0 0 0,0 0-1,1 0 1,-1-1 0,0 1 0,0 0 0,0 0-1,0-1 1,0 1 0,1 0 0,0-17 935,-1 13-1321,3-23-1209,0-3 2232,-2 28-597,-1 1 0,-1-1 0,1 0 0,0 0-1,0 0 1,-1 0 0,1 1 0,-1-1 0,1 0 0,-1 0 0,0 1 0,-1-3-1,-1-4-85,3 8 9,0-1-1,0 1 1,0 0-1,0-1 1,0 1-1,-1 0 1,1-1 0,0 1-1,0 0 1,0-1-1,0 1 1,-1 0-1,1 0 1,0-1 0,0 1-1,0 0 1,-1 0-1,1-1 1,0 1-1,0 0 1,-1 0 0,1 0-1,0-1 1,-1 1-1,1 0 1,-1 0-24,1-1 0,-1 1 0,0-1 1,1 1-1,-1 0 0,1-1 0,0 1 0,-1-1 1,1 1-1,-1-1 0,1 1 0,0-1 0,-1 1 1,1-1-1,-1 0 0,1 0 40,0 0-1,-1 0 1,1 0-1,0 1 1,-1-1 0,1 0-1,-1 1 1,0-1 0,1 0-1,-1 1 1,1-1-1,-1 1 1,0-1 0,0 1-1,1-1 1,-2 0 0,0 1-1,1-1 1,0 1 0,0-1 0,-1 1 0,1-1-1,0 0 1,0 0 0,-1 0 0,1 0-1,0 0 1,0 0 0,0 0 0,0 0 0,1 0-1,-1 0 1,0-1 0,0 1 0,0-3 0,-1 0-167,1 1 1,1-1-1,-1 0 1,0 1-1,1-1 1,0-5-1,0-3-732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37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1 576,'-8'4'121,"9"-1"46,-1-2-158,0-1 1,1 1 0,-1-1-1,0 1 1,0 0-1,1-1 1,-1 1-1,0-1 1,0 1 0,0-1-1,0 1 1,0 0-1,0-1 1,0 1-1,0-1 1,0 1 0,0 0-1,0-1 1,0 1-1,-1-1 1,1 1-1,0 0 1,0-1-1,-1 1 1,1-1 0,0 1-1,-1-1 1,0 1-1,-6 22-30,6-21 168,1 0 0,-1 1 0,1-1 0,-1 0 0,0 1 0,0-1 0,0 0 0,-3 4 0,3-4-69,0 0 0,0 0 0,0 0 0,0 0 0,1 0 1,-1 0-1,1 0 0,-1 1 0,1 2 0,-2 6 309,-3 2-136,-2 13 63,3 6 311,-11 39 1,-1 5 123,15-71-773,0-1 0,1 1 0,0 0 0,0-1 0,0 1 0,0 0 0,1-1 0,0 1 0,2 7 0,-3-12 4,1 0-1,-1 1 1,0-1 0,1 0-1,-1 0 1,1 0 0,-1 0 0,0 1-1,1-1 1,-1 0 0,1 0 0,-1 0-1,0 0 1,1 0 0,-1 0 0,1 0-1,-1 0 1,1 0 0,-1 0-1,0 0 1,1 0 0,-1-1 0,1 1-1,-1 0 1,0 0 0,1-1 0,10-4-185,-6 1-44,1-1 1,-1 1-1,0-1 1,-1 0-1,1-1 0,-1 1 1,0-1-1,-1 0 1,5-7-1,-3 3-86,12-17-940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38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21 1248,'-1'-1'17,"1"1"0,0 0 0,0 0-1,0 0 1,-1 0 0,1-1 0,0 1 0,0 0 0,0 0 0,0 0-1,0-1 1,0 1 0,-1 0 0,1 0 0,0-1 0,0 1 0,0 0 0,0 0-1,0 0 1,0-1 0,0 1 0,0 0 0,0 0 0,0-1 0,0 1-1,0 0 1,0-1 0,0 1-5,0 0-1,0 0 0,0 0 0,0-1 1,0 1-1,0 0 0,0 0 1,0 0-1,0-1 0,0 1 1,0 0-1,0 0 0,0 0 1,0 0-1,0-1 0,0 1 1,0 0-1,0 0 0,0 0 1,0 0-1,0-1 0,0 1 0,-1 0 1,1 0-1,0 0 0,0 0 1,0 0-1,-26-9 3176,25 9-3083,1 3-18,0-1 0,1 1-1,-1 0 1,0-1 0,-1 1 0,1-1 0,-1 5 0,1-6-75,-2 17-882,0 25-1,2-16-1331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40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12 1568,'-6'-1'785,"6"2"-822,1 0-1,-1 0 0,-1 17 2189,2-20-1967,0 1 0,0-1 0,-1 0 0,1 1-1,-1-1 1,1 0 0,-1 0 0,0 1-1,1-4 1,1-6-69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42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188 168 1056,'0'-1'18,"0"1"0,-1-1 0,1 1-1,-1-1 1,1 0 0,0 1 0,-1-1 0,1 1 0,0-1 0,0 1 0,0-1-1,-1 0 1,1 1 0,0-1 0,0 0 0,0 1 0,0-1 0,0 0 0,0 1-1,0-1 1,0 1 0,0-1 0,1 0 0,-1 1 0,0-1 0,1 0 0,1-18 320,-6-43 580,-1 4-172,5 57-708,0 1-1,0-1 1,0 1-1,0-1 0,0 1 1,0 0-1,0-1 1,0 1-1,0-1 1,0 1-1,0-1 1,-1 1-1,1 0 1,0-1-1,0 1 0,0-1 1,-1 1-1,1 0 1,0-1-1,0 1 1,-1 0-1,1-1 1,-1 1-1,-12-2 218,5 3-459,7-1 289,-17 3-106,5 5 193,11-7-131,0 0 0,0 1 0,0-1 0,0 1 1,0-1-1,1 1 0,-4 2 0,1 0 57,-1 0 1,0 0-1,-1 0 0,1-1 1,0 0-1,-1 0 0,0-1 1,-8 3-1,11-4-53,-1 0 0,1 0 0,-1 0-1,0 0 1,-4-1 0,7 0-129,0 0 0,0 0 1,0 1-1,0-1 0,1-1 0,-1 1 0,0 0 1,0 0-1,0 0 0,0 0 0,0-1 1,0 1-1,1 0 0,-1-1 0,0 1 1,0-1-1,1 1 0,-1 0 0,0-1 0,0 0 1,-2-3-336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09:59.5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1 164 3328,'0'-2'525,"1"0"0,0 0 0,0 1 1,0-1-1,0 1 0,0-1 0,0 1 0,0-1 0,0 1 1,1 0-1,1-2 0,5-5-619,11-3 512,-13 8-320,0-1 0,-1 1 0,8-7 0,-2 1 131,19-12-1,-11 9-55,-4 2-148,0 2 1,1 0 0,0 1 0,0 0 0,21-4-1,-35 10-17,-1 0 0,1 1 0,0-1 0,0 1 0,-1-1 0,1 1 0,0 0 0,0 0 0,0 0 0,0 0 0,-1 0 0,1 0 0,0 1 0,0-1 0,0 0 0,-1 1 0,1 0 0,0-1 0,-1 1 0,1 0 0,0 0 0,-1 0-1,1 0 1,-1 0 0,3 2 0,-2 0-1,0 0 0,0 1-1,0-1 1,0 0 0,-1 1-1,0-1 1,1 0-1,-1 1 1,-1 0 0,1-1-1,0 1 1,-1 5 0,0 67 639,-2-60-714,2 0 0,0 1 1,1-1-1,0 0 0,5 17 1,-5-26 78,1-1 1,1 0 0,-1-1-1,1 1 1,0 0-1,0-1 1,1 1 0,-1-1-1,1 0 1,1 0 0,-1-1-1,0 1 1,1-1 0,0 0-1,0 0 1,0-1-1,1 1 1,-1-1 0,1 0-1,0-1 1,6 3 0,-9-4 20,0 0 0,0 0 0,1 0 0,-1-1 0,0 1 0,0-1 0,1 0 0,-1 0 0,0 0 0,1 0 0,-1 0 1,0-1-1,0 1 0,0-1 0,1 0 0,-1 0 0,0 0 0,0-1 0,0 1 0,0-1 0,4-2 0,-3 1-15,-1 0 0,1-1-1,-1 1 1,0-1-1,0 1 1,0-1 0,0 0-1,-1 0 1,1 0 0,-1-1-1,0 1 1,0-1 0,1-7-1,4-12-192,-4 17 258,-1 0 0,0-1 0,-1 1-1,1 0 1,-1-12 0,1-11 244,-1 23-274,0 0 1,-1 0-1,0-1 1,-1 1-1,1 0 1,-3-8-1,2 8-42,0 0-1,0 0 1,0 0-1,1 0 1,0 0-1,0 0 1,1 0-1,1-7 1,-2-2-281,0 15 257,-1 0 0,1-1 0,0 1 0,0 0-1,0 0 1,0-1 0,0 1 0,0 0-1,0 0 1,0-1 0,1 1 0,-1 0-1,1-2 1,3-5-71,-4 7 87,0 0 0,0 0 1,1 1-1,-1-1 0,1 0 0,-1 0 0,1 0 0,-1 1 0,1-1 0,-1 0 0,1 0 0,1 0 0,-2 1 11,1-1-1,0 1 1,0 0-1,-1 0 0,1 0 1,0 0-1,0 0 1,-1 0-1,1 0 0,0 0 1,0 0-1,-1 1 1,1-1-1,0 0 0,-1 0 1,1 1-1,0-1 1,0 0-1,-1 1 1,2 0-1,6 4-6,1 1 1,-1 0-1,-1 1 1,10 9-1,-8-8 49,-1 0 0,18 12 0,34 20-1777,-58-39 1240,1 1 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43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 64,'0'0'32,"0"-11"-32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43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1 156 832,'3'-6'3486,"-3"5"-3393,-1-23 339,0 20-300,0-1 1,1 1-1,0-1 0,0 1 1,0-1-1,1 1 1,-1 0-1,1-1 1,0 1-1,0 0 0,3-7 1,2-4-53,-4 12-53,-1-1-1,1 1 1,0-1 0,0 1-1,0 0 1,3-4-1,-1-3-303,-4 10 246,0-1 0,0 1 0,0-1 0,0 0 0,1 1 0,-1-1 0,0 1 0,0-1 0,1 0 0,-1 1 0,0-1 0,1 1 0,-1-1 0,1 1 0,0-1 0,6-4-657,-1 25-656,-7-10 1104,-3-1-469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54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1 1152,'0'0'363,"-13"11"511,10-8-879,2-3 32,0 1 1,0 0-1,0 0 1,0-1-1,0 1 1,0 0-1,0-1 0,0 1 1,0-1-1,0 1 1,0-1-1,0 0 1,0 1-1,0-1 1,0 0-1,0 0 1,-1 0-1,1 0 1,-2 0-1,2 1-5,0-1-1,-1 0 1,1 1-1,0-1 1,0 1-1,-1-1 0,1 1 1,0 0-1,0-1 1,0 1-1,0 0 1,0 0-1,0 0 1,-1 1-1,-11 8-231,12-10 143,-10 7 193,9-5 169,8-1-35,10 30-276,-16-29 144,1-2-176,-1 0 28,1 0-1,-1 0 1,1 0-1,-1 0 1,1 0-1,-1 1 0,1-1 1,-1 0-1,1 0 1,-1 1-1,1-1 1,-1 0-1,0 1 1,1-1-1,-1 0 1,1 1-1,-1-1 0,0 1 1,1-1-1,-1 1 1,0-1-1,0 0 1,0 1-1,1-1 1,-1 1-1,0-1 0,0 2 1,8 12 179,-7-12-200,0 1 0,0 0 0,-1 0 1,1 0-1,-1 0 0,0 0 0,0 0 1,0 5-1,0-3 114,0-4-78,5 23-86,-5-16-138,0-5 208,-1 1 0,1-1-1,1 1 1,-1-1-1,1 1 1,1 5 0,-2-8-43,2 2-134,-1 0-1,1-1 1,-1 1 0,0 0 0,0 0 0,1 4 0,-2-4 176,-1 0-1,1-1 1,-1 1 0,0-1-1,1 1 1,-3 3 0,2-3 23,-1 0 0,1 0 0,1 0 0,-1 0 0,0 0 0,0 6 0,1-8-9,0 0 0,-1 0 0,1 0 0,0 0 0,-1 0-1,1 0 1,-1-1 0,1 1 0,-1 0 0,1 0 0,-2 1 0,-3 5-29,4-2 361,0 0 0,0 0 1,0 0-1,0 10 0,-1 3-265,-3 1 53,5-19-97,0 1 0,0-1 1,1 0-1,-1 1 0,0-1 0,0 1 0,-1-1 0,1 1 0,0-1 0,0 0 0,0 1 1,0-1-1,0 1 0,0-1 0,0 0 0,-1 1 0,1-1 0,0 0 0,0 1 0,-1-1 1,1 0-1,0 1 0,0-1 0,-1 0 0,1 1 0,0-1 0,-1 0 0,1 0 0,0 0 1,-1 1-1,1-1 0,-1 0 0,1 0 0,0 0 0,-2 0 166,4 7-518,0 2 308,-2-9 39,0 0 0,0 0-1,0 0 1,0 0 0,0 0 0,0 1 0,0-1 0,0 0 0,0 0 0,0 0-1,0 0 1,0 0 0,0 1 0,0-1 0,0 0 0,0 0 0,0 0-1,0 0 1,0 0 0,0 0 0,-1 1 0,1-1 0,0 0 0,0 0 0,0 0-1,0 0 1,0 0 0,0 0 0,0 0 0,-1 0 0,1 1 0,0-1 0,0 0-1,0 0 1,0 0 0,0 0 0,0 0 0,-1 0 0,1 0 0,0 0-1,-1 0 107,1 8-185,1-7 67,-1 0 1,0 0-1,0 0 1,0 0-1,0 0 0,0 1 1,0-1-1,0 0 1,0 0-1,0 0 0,0 0 1,-1 0-1,1 0 1,-1 0-1,1 0 0,0 0 1,-1 0-1,0 0 1,-1 2 143,-11 9 941,8 6-1259,5-16 184,0-1 0,0 1 1,0-1-1,0 1 0,0 0 1,-1-1-1,1 1 1,-1-1-1,1 1 0,-1-1 1,0 1-1,0-1 0,-1 3 1,1-3 7,-3 3-240,4 6 264,0-9-35,0 0-1,0-1 1,0 1-1,0 0 1,0 0-1,0-1 1,0 1-1,0 0 1,0-1 0,0 1-1,0 0 1,0 0-1,-1-1 1,1 1-1,0 0 1,0-1-1,-1 1 1,1 0-1,-1-1 1,1 1 0,0-1-1,-1 1 1,0 0-1,-2 2 18,1 0-1,0 0 0,-1 0 1,1 0-1,1 1 1,-1-1-1,0 1 0,-1 4 1,1-3 100,-2 3-15,2-5-81,0 0 1,0 0 0,1 0-1,0 0 1,0 0 0,0 0-1,0 0 1,0 0 0,0 5-1,-7 33 220,8-40-358,-3 1-29,0 2 111,6 3 29,-1-5-9,-1 0-64,2 5-220,7 47 390,-10-51-88,0 0-1,-1 0 0,1 0 1,0-1-1,-1 1 0,1 0 1,-2 3-1,-3 16-220,3-15 221,1-1 0,0 1 0,1 11 0,-2-16-191,2-2 183,0 0 0,-1 1 1,1-1-1,0 0 0,0 1 1,-1-1-1,1 0 0,0 1 1,0-1-1,0 0 0,-1 1 1,1-1-1,0 0 0,0 1 1,0-1-1,0 0 0,0 1 1,0-1-1,0 1 0,0 0 1,0 30-428,0-30 470,0 20-694,5 11 1008,-5-21-373,3-1 37,-3-10-24,0 1 0,0-1 0,1 0 0,-1 1 0,0-1 0,0 0 0,0 1 0,1-1 0,-1 1 0,0-1 0,0 0 0,0 1 0,0-1 0,0 1 0,0-1 0,0 1 0,0-1 0,0 0 0,0 1 0,0-1 0,0 1 0,0-1 0,0 1 0,0-1 0,0 0 0,-1 1 0,1-1 0,0 0 0,0 1 0,-1-1-88,-2 10-149,3-9 297,0 0-79,0 0-1,0 0 0,0 0 0,0 0 0,0-1 1,0 1-1,0 0 0,-1 0 0,1 0 0,0 0 0,0 0 1,-1 0-1,1-1 0,0 1 0,-1 0 0,0 1 1,0 3-462,1-4 522,0 0 0,0 1-1,0-1 1,0 0 0,0 1 0,-1-1 0,1 0 0,0 1 0,-1-1-1,1 0 1,-1 0 0,-1 3 0,1-3-45,1 1 0,-1-1-1,0 0 1,1 1 0,-1-1 0,1 1-1,0-1 1,-1 1 0,1 1 0,0-2-10,0 0 15,1-1-1,-1 1 0,0-1 1,0 1-1,0-1 1,0 1-1,0-1 1,0 1-1,0-1 1,0 1-1,0-1 0,0 1 1,0-1-1,0 1 1,0 0-1,0-1 1,-1 1-1,1-1 0,0 1 1,0-1-1,-1 0 1,1 1-1,0-1 1,-1 1-1,1-1 1,0 1-1,-1-1 0,1 1 1,-1-1 4,1 0-1,-1 1 1,1-1 0,-1 1 0,1-1 0,0 1-1,-1-1 1,1 1 0,0 0 0,0-1 0,-1 1-1,1-1 1,0 1 0,0-1 0,0 1 0,0 0-1,0-1 1,0 1 0,0 0 0,0-1-1,0 2 1,0-1-20,0-1 34,-5 7 256,2 30-378,3-36 118,0 0 1,0-1 0,0 1-1,-1-1 1,1 1 0,0 0 0,0-1-1,0 1 1,-1-1 0,1 1 0,0 0-1,-1-1 1,1 1 0,0-1 0,-1 1-1,1-1 1,-1 0 0,1 1-1,-1-1 1,1 1 0,-1-1 0,1 0-1,-1 1 1,1-1 0,-2 1 0,-5 4-536,2 19 811,4-20-338,1-1 1,-1 1 0,1 0 0,0 0 0,1 8 0,-1-1 88,-8 10-178,3 45 528,0 34-490,5-94 84,0 5 71,0 1-1,4 23 1,-3-32-17,-1-1 0,0 1 0,0 0 0,0 0 0,-1-1 0,1 1 0,-1 3 0,0-3-19,0 0 1,1-1 0,0 1-1,-1 0 1,1-1 0,0 1 0,0 0-1,1 3 1,3 17-259,0-15-178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56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0 480,'1'1'7,"0"-1"-1,0 0 1,0 1 0,-1-1 0,1 1-1,0-1 1,0 1 0,-1 0 0,1-1-1,-1 1 1,1-1 0,0 1 0,-1 0-1,1 0 1,-1-1 0,0 1-1,1 0 1,-1 0 0,1 1 0,7 21-406,-7-20 391,1 2 100,-2-1 0,1 0 0,0 0 0,-1 0 0,1 1 0,-1-1 0,-1 0 1,1 1-1,0-1 0,-1 0 0,0 0 0,0 0 0,0 1 0,-1-1 0,1 0 0,-1-1 0,0 1 0,-4 6 0,-1 13-134,6-20 46,1 0 1,-1 0 0,0 0-1,0 0 1,0 0 0,0 0-1,-3 4 1,-13 16-704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57.0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5 224,'5'-5'56,"-3"7"-8,-2-2-48,0 0 0,0 0 0,0 0 0,0 1 0,0-1 0,1 0 1,-1 0-1,0 0 0,0 0 0,0 1 0,0-1 0,0 0 0,1 0 0,-1 0 0,0 0 0,0 0 0,0 0 1,0 1-1,1-1 0,-1 0 0,0 0 0,0 0 0,0 0 0,1 0 0,-1 0 0,0 0 0,0 0 0,0 0 1,1 0-1,0 0-16,0 1 53,0-1 41,0 1 0,1-1 0,-1 1-1,0 0 1,-1 0 0,1-1 0,0 1 0,0 0 0,0 0-1,0 0 1,-1 0 0,1 0 0,0 0 0,-1 0 0,1 0 0,-1 1-1,1-1 1,-1 0 0,1 0 0,-1 0 0,0 1 0,0-1 0,0 2-1,1 36 636,-2-26-563,10 120-577,-9-95-112,0-3-554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57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4 640,'5'0'256,"-5"-3"-192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6:59.2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0 576,'-1'13'129,"1"9"-29,1-14-13,0-1 0,-1 0-1,0 0 1,0 1 0,-1-1-1,0 0 1,-2 7 0,2-9 5,0 0 0,1 0 0,-1 0 0,1 0 0,0 0 0,2 10 0,-1 7 154,-1 79-240,0-99-27,0-1 0,0 1 1,1-1-1,-1 1 0,0-1 1,0 0-1,1 1 0,-1-1 1,1 1-1,-1-1 0,1 0 1,0 1-1,-1-1 0,1 0 1,1 2-1,-1-3 24,0-1 1,-1 1-1,1-1 0,-1 0 1,1 1-1,-1-1 0,1 0 1,-1 1-1,0-1 0,1 0 1,-1 1-1,0-1 0,1 0 1,-1 0-1,0 0 1,0 1-1,0-1 0,0 0 1,0 0-1,0-1 0,2-17-425,2-47-463,-3 54 995,-1 7-49,1 0 0,-1 1-1,0-1 1,-1 1 0,0-7-1,1-6 645,0 16-608,1-1 0,-1 0 0,0 0 0,0 0 0,0 0 1,0 0-1,0 0 0,-2-2 178,-5 5-160,5 7-237,2-8 113,-1-1-1,1 1 0,0 0 0,0 0 1,-1-1-1,1 1 0,0 0 1,0 0-1,0-1 0,0 1 1,0 0-1,-1-1 0,1 1 0,0 0 1,0-1-1,0 1 0,0 0 1,0-1-1,0 1 0,0 0 0,0-1 1,0 1-1,0 0 0,0-1 1,0 1-1,0-1 0,0-4-8,1 1-1,-1-1 0,1 1 1,-1-1-1,4-7 0,-2 0 401,-1 4-279,1 8-177,0 5-102,0 8 203,0 0 1,0 0-1,-1 1 0,-1-1 1,-1 17-1,0 2 22,-4 101-587,14-112 79,0-10 1090,-8-27-355,2-2-263,-2 0 0,1-22 0,-1-2-100,0 11 98,-1 19 174,0-1-1,3-16 1,-2 21-240,0 0 0,-1-15-1,-1 7 25,1 36-1105,0-12 916,-1 0 0,-1 0 0,-4 16 0,-2 14 193,-1 113 326,9-137-477,-1 0 0,0 0 0,-2 0 1,1 0-1,-9 21 0,7-22-78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01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32 203 576,'4'-47'549,"-4"44"-446,0 0-1,-1 0 0,1 1 0,-1-1 0,0 0 1,0 0-1,0 1 0,-1-1 0,1 1 1,-2-4-1,-7-14 789,5-5 187,4 23-1038,0-1 1,1 0-1,-1 1 1,0-1-1,1 0 1,0 0-1,-1-3 1,-2-16-221,2 21 175,1 0 0,0-1 0,0 1 0,0 0 0,0 0 0,0-1 1,0 1-1,0 0 0,0 0 0,1 0 0,-1-3 0,1 4 8,-1 0-1,0 0 0,0 0 0,0-1 0,0 1 1,0 0-1,1 0 0,-1-1 0,0 1 0,0 0 1,0 0-1,0-1 0,0 1 0,0 0 0,0 0 1,0-1-1,0 1 0,0 0 0,0-1 1,0 1-1,0 0 0,0 0 0,0-1 0,0 1 1,0 0-1,-1 0 0,1-1 0,0 1 0,0 0 1,0 0-1,0 0 0,0-1 0,-1 1 0,1 0 1,0-1-1,0 1 57,3-4-43,-2 4-80,0 0 30,0 1 1,0 0 0,0 0-1,0-1 1,1 1 0,-1 0 0,0-1-1,0 1 1,3 0 0,1 0-173,-4-1 220,0 1-1,0-1 1,0 1 0,0-1 0,0 1-1,0-1 1,0 1 0,0 0-1,0 0 1,0-1 0,0 1 0,0 0-1,0 0 1,-1 0 0,1 0 0,0 0-1,0 1 1,0 1 9,-1 0-1,1 0 1,-1 0-1,1 0 1,-1 0 0,0 4-1,4 278 272,1-313-860,0-40 364,-5 53 208,1-1 1,0 0 0,5-21-1,6-33 48,-11 49-194,-1 19 122,0-1-1,0 1 1,0-1 0,0 1-1,0-1 1,0 1 0,1-1-1,0 1 1,-1-1 0,2-2-1,-2 5 13,0-1 0,0 1 0,1 0-1,-1 0 1,0 0 0,0 0 0,0 0 0,0 0 0,0 0-1,0 0 1,0 0 0,0 0 0,0 0 0,0-1-1,0 1 1,0 0 0,0 0 0,0 0 0,0 0 0,0 0-1,0 0 1,0 0 0,0 0 0,0 0 0,0 0-1,0 0 1,0-1 0,0 1 0,0 0 0,0 0 0,0 0-1,0 0 1,0 0 0,0 0 0,-1 0 0,1 0-1,0 0 1,0 0 0,0 0 0,0 0 0,0 0-1,0-1 1,0 1 0,0 0 0,0 0 0,0 0 0,0 0-1,0 0 1,-1 0 0,1 0 0,0 0 0,0 0-1,0 0 1,0 0 0,0 0 0,0 0 0,0 0 0,0 0-1,0 0 1,0 0 0,-1 0 0,1 0 0,0 0-1,0 0 1,0 0 0,-6 4-66,5 0 97,0 0 0,1-1-1,-1 1 1,1 0 0,-1 5-1,0 7 95,-7 54-335,-1 84 0,9-98 1395,8-57-1988,-7 1 808,0-1 0,0 1 0,0 0-1,0-1 1,0 1 0,0-1 0,-1 0-1,1 1 1,0-1 0,0 1 0,0-1 0,-1 0-1,1 0 1,0 0 0,0 1 0,-1-1 0,1 0-1,-1 0 1,1 0 0,-1 0 0,1 0 0,-1 0-1,0 0 1,1 0 0,-1-1 0,1-5 82,0 1 0,-1-1 0,0 0 1,-1-9-1,0-2-351,1-19 52,-1 4 178,6-53-1,-5 63-36,0 20 90,-1 0 0,1 1 0,0-1 0,0 0 0,0 1 0,1-1 0,-1 0 0,0 1 1,1-1-1,0 1 0,1-4 0,-5 111-610,-2 84 469,5-99 1013,0-89-997,0 0 37,0 4-5,1-8-295,-1 2 387,0 1 1,0-1-1,1 0 1,-1 0-1,0 0 1,1 0-1,0-1 0,0 0-98,-11-247 235,10 155-405,-3 98 208,1-1-111,0 0 0,0 1 0,0-1-1,0 1 1,-1 6 0,-2 6-598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03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87 1152,'-4'2'185,"1"0"0,0 0 0,0 0 0,1 1 0,-1-1 1,0 1-1,1-1 0,-4 5 0,4-3-35,-1-1-1,0 0 1,0 0 0,-1 0 0,1 0 0,-7 4 0,8-6-71,1-1 0,-1 0 0,0 0 0,1 1 0,-1-1 0,0 0 0,1-1 0,-1 1 0,0 0 0,1 0 0,-1-1 0,1 1 0,-1-1 0,0 1 0,1-1 0,-1 0 1,1 0-1,0 1 0,-1-1 0,1 0 0,0 0 0,-2-2 0,-13-6 284,13 8-303,1 0 1,0 0-1,0 0 1,-1 1-1,1-1 1,0 1-1,0 0 1,-1 0-1,1 0 1,-1 0-1,1 0 1,0 0-1,-1 1 1,1-1-1,0 1 1,0-1-1,-1 1 1,1 0 0,0 0-1,0 0 1,0 0-1,0 0 1,0 1-1,0-1 1,-3 3 159,1-4 101,-5 0 234,9 0-549,0 0 0,-1 0-1,1 0 1,0-1 0,0 1-1,0 0 1,0 0 0,0 0-1,-1 0 1,1 0-1,0-1 1,0 1 0,0 0-1,0 0 1,0 0 0,0 0-1,0-1 1,0 1 0,0 0-1,0 0 1,0 0 0,0-1-1,0 1 1,0 0 0,0 0-1,0 0 1,0 0-1,0-1 1,0 1 0,0 0-1,0 0 1,0 0 0,0-1-1,0 1 1,0 0 0,0 0-1,0 0 1,0 0 0,1-1-1,-1 1 1,0 0-1,0 0 1,0 0 0,0 0-1,1 0 1,26-27-11,-23 23-14,0 1 0,1-1 0,0 1 1,7-4-1,-3 1-79,12-5-69,1 0 0,26-9 0,5-1-2596,-44 17 1824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19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23 1312,'-2'0'264,"4"0"-56,6 0-14,-1 1-1,-1 0 1,1 1-1,9 2 1,-15-4-118,1 0 0,-1 1 0,0-1 0,1 1 0,-1 0-1,0-1 1,1 1 0,-1 0 0,0 0 0,0 0 0,0 0 0,0 0 0,0 0 0,0 0 0,0 0 0,0 0 0,0 1-1,0-1 1,-1 0 0,1 1 0,0-1 0,-1 0 0,1 1 0,-1-1 0,0 0 0,1 1 0,-1-1 0,0 1 0,0-1-1,0 1 1,0-1 0,0 1 0,-1 1 0,1 5-79,0-1 0,-1 0-1,0 1 1,0-1 0,-1 0-1,0 0 1,-3 9 0,4-13-14,0 0 0,0 0 0,1 0 0,-1 0 0,1 0 0,0 6 0,0-7 8,0-1 115,-1 15 107,-2-9-207,1 8 33,-1-11 37,3-4-74,-5 16 537,5-16-545,0 0 0,-1 1-1,1-1 1,0 0 0,-1 0 0,1 1 0,0-1 0,0 0 0,-1 1 0,1-1-1,0 0 1,0 1 0,-1-1 0,1 1 0,0-1 0,0 0 0,0 1 0,0-1 0,0 1-1,0-1 1,0 0 0,0 1 0,0-1 0,0 1 0,0-1 0,0 1 0,0-1-1,0 1 1,6 13-44,0-2 582,-5-7-511,0 1 0,-1 0 1,1 0-1,-2 0 0,1 0 1,0-1-1,-1 1 0,-3 9 1,3-10 131,1 1 0,-1 0 0,1 0 1,1 11-1,-1-4-215,0-11 78,0 5 218,0-8-203,0-2-14,1-3-27,0 1-1,0-1 1,0 1-1,3-8 1,2-7 25,7-72-106,-7 48 190,-3 23-66,0-28 1,2-60 510,-5 109-550,0 0 1,1-1-1,-1 1 1,0-1-1,0 1 1,0 0-1,0-1 1,0 1-1,0 0 1,0-1-1,0 1 1,0-1-1,0 1 1,0 0-1,0-1 1,-1 1-1,1 0 1,0-1-1,0 1 1,0 0-1,0-1 1,-1 1-1,1 0 1,0-1-1,0 1 1,-1 0-1,1 0 1,0-1-1,0 1 1,-1 0-1,1 0 1,0-1-1,-1 1 1,0 0-12,0 1 1,1-1-1,-1 0 1,0 1-1,1-1 1,-1 1-1,0-1 1,1 1-1,-1-1 1,1 1-1,-1 0 1,1-1-1,-1 1 1,0 0-1,-2 4-8,0-1 0,0 1 0,1 0 0,-3 6 0,0 1 142,1 0 0,-12 19-1,11-22-95,0 1-1,0 0 1,1 0 0,-5 17-1,6-17 31,0 0 1,-1 0-1,0 0 0,-1 0 1,0-1-1,0 1 0,-10 10 1,-6 1-163,17-18 123,1 1 0,-1-1 0,1 0 0,-1 1 0,1 0 0,-3 6 0,-1-1 178,1 1 0,-1-1 0,0 0 0,-13 11 1,-12 16 357,22-22-558,1 0 0,0 0 0,1 1 0,1 0 0,0 1 0,1-1 0,-7 33 0,12-17-849,4-32 526,-2 1 323,0-1 0,0 0 1,0 1-1,0-1 0,0 0 1,0 0-1,0 1 0,-1-1 0,1 0 1,0 0-1,-1 0 0,1 0 1,0 0-1,-1 0 0,0 0 0,1 0 1,0-2-1,0 1-10,9-23-93,8-31-1,1-5 170,-4 21 61,-8 18 198,11-21 0,-17 41-367,0 1 0,0-1 0,-1 1 1,1-1-1,-1 0 0,0 1 0,1-1 0,-1 0 0,0 1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10:05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16 861 576,'0'0'4,"0"0"0,0 0 1,0 0-1,0 0 0,0 0 0,0 0 0,0-1 1,0 1-1,0 0 0,0 0 0,0 0 0,0 0 1,0 0-1,0 0 0,0 0 0,0 0 0,0 0 1,0 0-1,0 0 0,0 0 0,0 0 0,0-1 1,0 1-1,0 0 0,0 0 0,0 0 0,-1 0 1,1 0-1,0 0 0,0 0 0,0 0 0,0 0 1,0 0-1,0 0 0,0 0 0,0 0 0,0 0 1,0 0-1,0 0 0,-1 0 0,1 0 0,0 0 1,0 0-1,0 0 0,0 0 0,0 0 0,0 0 1,0 0-1,0 0 0,-13 13 4630,19-19-3638,5-1-778,-1-1 1,0 0 0,-1 0-1,0-1 1,0 0 0,-1 0-1,10-16 1,-4 8 18,22-22 1,-19 22-116,275-265 870,-178 197-496,-100 76-511,27-13 0,-28 16 22,-1-1-1,23-15 1,44-38 179,-75 56-184,1 0 0,0-1 0,-1 1 0,6-8 0,-7 7-7,0 1-1,0 0 1,1 1 0,0-1 0,-1 1 0,1-1-1,1 1 1,4-3 0,-8 5 6,0 0-1,1 0 0,-1 0 1,0 0-1,0 0 1,0 0-1,0-1 1,0 1-1,2-3 1,6-9 90,-1-1 169,-8 12-262,1 0 0,0 1 1,-1-1-1,1 0 1,0 1-1,0-1 0,0 1 1,2-3-1,20-27-284,-3 3 343,4-7-2884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21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 64,'0'-5'32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21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79 1312,'2'-8'3563,"-4"8"-3408,0 1 0,0 0 0,1-1 1,-1 1-1,0-1 0,0 1 0,0-1 1,-2 0-1,-57 4 1791,51-4-2054,8 0-47,14 0 194,-11-1-19,1 1-1,-1 0 0,1 0 0,-1 0 0,1 1 0,-1-1 0,1 0 0,-1 0 1,0 1-1,1-1 0,-1 1 0,1-1 0,-1 1 0,0 0 0,0-1 0,2 2 1,-2-1-13,-1 1 0,1-1 1,0 0-1,0 1 0,-1-1 1,1 0-1,-1 1 0,0-1 1,1 1-1,-1-1 0,0 1 1,0-1-1,0 1 0,0-1 1,0 3-1,0 0 47,0 0 0,0 0 0,-1 0 0,1 1 1,-1-1-1,0 0 0,-1 0 0,1 0 0,-1 0 0,1 0 0,-1-1 0,0 1 0,0 0 0,-1-1 0,1 0 1,-1 1-1,0-1 0,0 0 0,0 0 0,-6 4 0,-73 47 111,82-54-163,0 0 0,0 1 0,0-1 0,0 0 0,0 0-1,-1 0 1,1 0 0,0 0 0,0 0 0,0 0 0,0 0 0,0 0-1,0 0 1,0 0 0,0 0 0,0 0 0,0 0 0,0 0-1,0 0 1,0 0 0,0 0 0,0 0 0,0 0 0,0 1 0,0-1-1,0 0 1,-1 0 0,1 0 0,0 0 0,0 0 0,0 0-1,0 0 1,0 0 0,0 0 0,0 0 0,0 0 0,0 0 0,0 0-1,0 0 1,0 0 0,0-1 0,0 1 0,-1 0 0,1 0 0,0 0-1,0 0 1,0 0 0,0 0 0,0 0 0,0 0 0,0 0-1,0 0 1,0 0 0,0 0 0,0 0 0,0 0 0,0 0 0,0 0-1,0 0 1,0 0 0,0 0 0,0-1 0,0 1 0,0 0-1,0 0 1,3-6 70,6-7-4,66-105 191,-68 108-300,7-18-292,-9 18 467,-1 1-1,12-16 1,-14 23-440,25-19-3062,-24 20 3062,5-1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23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1 576,'0'4'2875,"-5"-1"-2457,-1 0 0,1-1 0,-1 0 1,-10 3-1,11-4-262,0 0 0,0 1 0,0 0 0,0 0 0,0 0 0,-7 5 0,7-4-143,0-1 0,0 1-1,0-1 1,-11 4 0,11-4 157,-1 0 1,1 0 0,-11 6 0,15-7-122,0 0-1,1 0 0,-1 0 1,0 0-1,0 0 1,1 1-1,-1-1 1,1 0-1,-1 0 0,1 1 1,0-1-1,-1 0 1,1 1-1,0-1 1,0 0-1,0 1 0,0-1 1,0 0-1,0 1 1,0-1-1,1 2 1,0 1-21,0 0 0,-1 0 0,1-1 0,1 1 0,-1-1 0,0 1 1,4 4-1,20 35-204,-24-42 222,0 0 1,0 0 0,0 0-1,0-1 1,0 1 0,0 0-1,1 0 1,-1-1 0,0 1-1,0-1 1,1 1 0,1 0-1,0 0-18,34 11-465,-31-9 482,-1 0 1,1-1-1,0 0 0,0 0 1,1 0-1,-1 0 0,0-1 1,1 0-1,6 0 0,-11-1-7,-2 0-43,0 0 1,0 0 0,0 1 0,0-1 0,0 0-1,0 0 1,0 0 0,0 0 0,0 1-1,1-1 1,-1 0 0,0 0 0,0 0 0,0 0-1,0 0 1,0 0 0,1 1 0,-1-1-1,0 0 1,0 0 0,0 0 0,1 0 0,-1 0-1,0 0 1,0 0 0,0 0 0,0 0-1,1 0 1,-1 0 0,0 0 0,1 0 0,2 1 276,-7 3-20,3-3-230,0 0 0,0-1 1,0 1-1,-1-1 0,1 1 0,0-1 1,0 1-1,-1-1 0,1 0 0,0 0 1,-1 0-1,1 0 0,0 0 0,-1 0 0,1 0 1,0 0-1,-1 0 0,1 0 0,-2-1 1,-27-10 113,19 6-146,2 1 33,0-1 1,1 0-1,0 0 1,0-1-1,1 0 1,-9-9-1,6 6 69,0 2-103,0-1 36,10 5-257,5 2-318,-4 2 551,1-1 1,0 1 0,0-1 0,-1 1 0,1 0-1,0 0 1,-1 0 0,1 0 0,0 0-1,3 4 579,-22 1-196,-5-9-533,22 23 53,0-20 91,0 4 4,0 1 0,0-1 0,1 1 0,-1-1-1,1 0 1,2 7 0,-3-10-1,1 0 1,-1 1-1,1-1 0,0 0 1,0 0-1,-1 0 0,1 0 1,0 0-1,0-1 0,0 1 1,0 0-1,0 0 1,0 0-1,0-1 0,0 1 1,1-1-1,-1 1 0,0-1 1,0 1-1,0-1 0,1 0 1,-1 1-1,0-1 1,0 0-1,1 0 0,-1 0 1,2 0-1,2 0-168,0-1-1,-1 0 1,1 0-1,-1 0 1,0 0-1,1-1 1,-1 1-1,5-4 1,35-21-2940,-23 13 901,4-1 486,-2 2 598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25.8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 1248,'-4'5'1382,"-1"3"-1185,-1 0 0,1 0 0,-14 13 1,-2-1 1807,21-20-1931,0 1 1,0 0-1,0 0 0,0 0 1,-1 0-1,1 0 0,0 0 1,0 0-1,0 0 0,-1 0 1,1-1-1,0 1 0,-1 0 1,1 0-1,-1 0 0,0 1 1,-18 6 527,18-7-605,0 0-1,0 0 1,0 0-1,0 0 0,1 0 1,-1 0-1,0 0 0,0 0 1,1 0-1,-2 1 0,2-1 40,0-1-1,0 0 1,0 1-1,0-1 1,0 1-1,-1-1 1,1 0 0,0 1-1,0-1 1,-1 0-1,1 1 1,0-1-1,0 0 1,-1 0-1,1 1 1,0-1-1,-1 0 1,1 0-1,0 0 1,-1 1-1,1-1 1,0 0-1,-1 0 1,0 0-1,-2 11-29,-9 2 384,9-11-350,1 0 0,0 0 0,0 1-1,0-1 1,-2 5 0,-4 6 197,6-10-184,1 0 0,-1 0 0,1 0 0,-1 0 0,1 0 0,-1 6 0,2-6-46,0-2-12,0 0 1,0 0-1,0 0 1,0 0-1,-1 1 1,1-1-1,0 0 1,0 0-1,-1 0 1,1 0-1,-1 0 1,1 0 0,-1 0-1,1 0 1,-1 0-1,-1 2 1,1-2 14,19 2-271,-16-3 286,0 0-1,0 0 1,0-1-1,-1 1 1,1-1-1,0 1 1,0-1-1,0 1 1,0-1-1,-1 0 1,1 0-1,0 0 1,-1 0-1,1 0 1,-1 0-1,1-1 1,-1 1-1,0 0 1,2-3-1,2-2-133,-1 0 0,-1-1 0,6-11 0,5-9-121,-11 22 316,0 0 1,0 0-1,0 0 1,-1-1-1,0 1 0,0-1 1,-1 1-1,0-1 1,2-8-1,-3 14-110,0 0 0,-1-1 0,1 1 0,0 0 0,0-1 0,0 1 0,0 0 0,0-1 0,0 1 0,0 0 0,-1 0 0,1-1 1,0 1-1,0 0 0,0-1 0,-1 1 0,1 0 0,0 0 0,0-1 0,-1 1 0,1 0 0,0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27.8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49 442 2400,'0'-9'1760,"0"26"-1045,1-13-550,-1 0 1,0-1 0,0 1 0,-1 0 0,1 0-1,-1 0 1,0 0 0,0 0 0,-1 0 0,-1 4-1,-11 31 561,11-33-711,3-5 10,0-1-1,0 1 1,0 0 0,0-1 0,0 1 0,-1-1 0,1 1 0,0-1 0,0 1-1,-1 0 1,1-1 0,0 1 0,-1-1 0,1 0 0,-1 1 0,1-1-1,-1 1 1,1-1 0,-1 0 0,1 1 0,-1-1 0,1 0 0,-1 1 0,1-1-1,-1 0 1,1 0 0,-1 1 0,0-1 0,1 0 0,-1 0 0,0 0-1,1-16-104,3 5 2,0 1-1,6-14 0,-4 13 35,-2 1 0,4-13 0,5-25 232,-7 33-137,-1-1 0,-1 0 0,-1 0 0,2-21 0,-4 37-50,0 0 0,0 0 0,0-1 0,0 1 0,0 0 0,0-1 0,0 1 0,0 0 0,0 0 0,0-1 0,0 1 0,0 0 0,-1 0 0,1-1 0,0 1 0,0 0 0,0 0 0,0-1 0,0 1 0,0 0 0,-1 0 0,1-1 0,0 1 0,0 0 0,0 0 1,-1 0-1,1-1 0,0 1 0,0 0 0,-1 0 0,1 0 0,0 0 0,-9 3 8,-7 14 12,9-5 52,0 1-1,1 0 1,0 0-1,-3 15 1,3-4-180,6-23 43,18 2-288,-14-3 318,0-1 0,0 1 0,0-1 1,0 0-1,0 0 0,0-1 0,0 1 0,-1-1 0,1 0 0,0 0 1,-1 0-1,1 0 0,-1-1 0,0 1 0,0-1 0,0 0 0,0 0 0,0 0 1,-1 0-1,1-1 0,1-3 0,5-8-34,0-1-1,-1 0 1,8-25 0,-16 41 78,10-28 57,9-46-1,-14 24-146,-4 42 136,0 0-1,-1 0 0,-1-14 1,1 1 373,-5 12-272,5 9-162,-1-1 0,1 1 0,-1 0 0,1-1 0,0 1 1,-1-1-1,1 1 0,0-1 0,-1 0 0,1 1 0,0-1 1,0 1-1,-1-1 0,1 0 0,0 1 0,0-1 0,0 0 0,0-6-190,1 6 220,-1 0 0,0-1 0,0 1-1,0-1 1,0 1 0,0-1 0,0 1 0,0 0 0,-1-1 0,1 1 0,0-1 0,-1 1-1,1 0 1,-1-1 0,-1-1 0,1 2-21,1 0 0,-1 0 0,0 0 0,0 0 1,0 0-1,0 0 0,1 0 0,-1 0 0,1 0 0,-1-1 0,1 1 0,-2-2 0,2 3-12,-1 0-1,0 0 0,1 0 1,-1 1-1,0-1 0,1 0 0,-1 0 1,1 1-1,-1-1 0,0 1 0,1-1 1,-1 0-1,1 1 0,-1-1 1,1 1-1,-1-1 0,1 1 0,0 0 1,-1-1-1,1 1 0,0-1 1,-1 1-1,1 0 0,0-1 0,0 1 1,-1 0-1,1-1 0,0 1 1,0 0-1,0-1 0,0 1 0,0 1 1,0 31-452,1-20 226,-3 19 31,-9 55-1,6-63-36,1 1-1,2-1 0,0 1 0,3 26 0,3 72 340,-4-119-70,0 9-1079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29.3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293 305 736,'-5'22'363,"5"-15"-197,-1 0 1,0-1 0,-1 1-1,0 0 1,0-1 0,0 1-1,-19 24 2897,14-35-2466,1-26-613,-1-9 190,1 7-60,-1-8 376,5 26-231,-6-25 0,2 22-159,-9-22 0,12 33-65,-1 0 0,1 0 0,-1 1 0,0-1 0,0 1 0,0 0 0,-6-5 0,0 2-12,0 1 0,0 0 0,-1 1 1,0 0-1,-16-7 0,17 8 29,1-1 1,0 0 0,0 0-1,-8-9 1,10 10-98,7 5 51,0-1-1,0 1 0,-1 0 0,1 0 0,0 0 0,0-1 0,0 1 1,-1 0-1,1 0 0,0-1 0,0 1 0,0 0 0,0 0 0,0-1 0,0 1 1,-1 0-1,1-1 0,0 1 0,0 0 0,0-1 0,0 1 0,0 0 1,0 0-1,0-1 0,0 1 0,0-1 0,0-2 267,-7 2-283,7 1 6,-1 0-1,1 0 0,0 0 1,-1 0-1,1 0 0,0 1 0,0-1 1,-1 0-1,1 0 0,0 0 1,0 0-1,-1 0 0,1 0 0,0 1 1,0-1-1,0 0 0,-1 0 1,1 0-1,0 1 0,0-1 0,0 0 1,-1 0-1,1 0 0,0 1 0,0-1 1,0 0-1,0 0 0,0 1 1,0-1-1,0 0 0,0 1 0,0-1 1,-1 1-1,3 14-118,8 18-16,-10-31 129,45 143 25,-3-9-92,-34-110 54,-6-18 128,1 1 1,0-1 0,8 17 240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30.7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743 415 2080,'-9'-3'268,"4"1"-81,0 0 0,-1 0 0,0 0 1,1 1-1,-1 0 0,-9-1 1,8 3-257,6-1 26,-1 0 0,1 0-1,0 0 1,0 0 0,0 0-1,-1 0 1,1 0 0,0 0-1,0-1 1,0 1 0,-1 0-1,1-1 1,0 1 0,0-1-1,0 1 1,0-1 0,0 1-1,0-1 1,0 0 0,0 0 0,0 0-1,0 1 1,0-1 0,0 0-1,-1-2 1,-2-4 107,0-1 0,0 1-1,0-1 1,1 0 0,-4-14 0,4 11 228,-1 1 0,0-1 1,-6-10-1,1 2-26,7 15-187,0-1-1,-1 1 1,1-1-1,-1 1 1,0 0-1,-5-6 1,7 9-59,-7-7 5,-1 0-1,-15-11 0,22 17-3,0 0 0,-1 1 0,0 0 0,1-1-1,-1 1 1,0 0 0,0 0 0,0 0 0,1 1 0,-1-1-1,0 1 1,0-1 0,0 1 0,0 0 0,-5 1 0,6-1-1,0 1 1,1 0 0,-1-1 0,1 1 0,-1 0 0,1 0 0,0 0-1,-1 0 1,1 0 0,0 0 0,-1 0 0,1 1 0,0-1 0,-1 3-1,-11 8-23,3-4 88,9-7-33,0 0 1,0 0 0,0-1 0,-1 1 0,1 0-1,0 0 1,0-1 0,-1 1 0,1-1-1,0 1 1,-1-1 0,1 1 0,-1-1-1,1 0 1,0 0 0,-1 0 0,-2 0-1,0 1-20,-1-1-1,1 0 0,-1 0 1,1-1-1,0 1 0,-1-1 1,1 0-1,-1 0 0,1-1 1,0 1-1,0-1 0,0 0 0,0 0 1,0 0-1,0 0 0,1-1 1,-1 0-1,1 0 0,-1 0 1,1 0-1,0 0 0,-4-7 0,-86-103 1068,89 107-1014,-6-7 283,-19-22 0,28 34-367,-1 1 0,1-1 0,0 1-1,0-1 1,0 1 0,-1-1-1,1 1 1,0-1 0,0 1 0,-1 0-1,1 0 1,0 0 0,-1 0-1,1 0 1,0 0 0,0 0 0,-1 0-1,1 0 1,0 1 0,-1-1 0,1 0-1,0 1 1,0-1 0,0 1-1,-1 0 1,1-1 0,-1 2 0,-2 0-44,1 0 1,0 0-1,0 1 0,0-1 1,0 0-1,1 1 1,-1 0-1,-4 5 1,3 2 228,-1 0-1,1 1 1,1-1 0,0 1 0,-2 14 0,-1 3-224,4-17 36,0 0-1,1 0 1,1 16-1,0-26 8,14-12 107,-10 6-109,0-1 1,-1 0-1,1 0 1,-1 0-1,-1 0 0,1 0 1,-1-1-1,0 1 1,-1-1-1,2-8 1,5-18-58,-6 26 26,-1-1 1,0 1-1,0 0 1,-1 0-1,0-10 1,0 8-96,-10 13 373,3 4-246,0 0 0,1 1 0,-1-1 0,2 2 0,-1-1 0,1 0 0,-4 12 0,3-4-60,5-12-26,4-12 12,0 3 51,-3 2 23,1 0-1,0 1 1,0-1-1,-1 1 1,1-1-1,-1 0 1,0 0-1,1 1 1,-1-3-1,-17 15 509,14-7-545,-1-1 0,1 1-1,-1-1 1,1 1 0,0 0-1,1 0 1,-1 1 0,1-1 0,0 1-1,0-1 1,0 1 0,0-1-1,0 6 1,-4 10-66,-1-8 33,6-10 95,0-1 0,0 1 0,0 0 0,1 0 0,-1 0 0,0 0 0,1 0 0,-1 0 0,0 3 0,16-20-18,-5-4-108,-7 13 78,0 1 0,0-1 0,0 1 0,-1-1-1,1 0 1,-2 0 0,1 0 0,-1 0 0,2-12 80,-8 72-6136,5-27 3990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32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0 640,'0'120'2181,"0"-117"-2138,0-1 0,-1 0-1,1 1 1,-1-1 0,0 0-1,0 0 1,1 1 0,-1-1 0,-1 0-1,1 0 1,-2 3 0,1-3 0,1 0 1,0 0-1,0 0 1,0 0-1,0 0 1,0 0-1,0 1 1,0-1-1,1 0 1,-1 1-1,0 3 1,-7 48 132,3 17 656,-1 26-1408,5-86 464,1 33 119,0-35 22,1 0 0,-2-1 0,1 1 0,-1 0 0,-3 12 0,3-14-62,0 0-1,0 1 0,1-1 0,0 0 1,1 12-1,1 4 66,-3-14-40,1-1 1,-2 1 0,1-1 0,-1 1 0,0-1 0,0 0 0,-1 0 0,-6 11 0,-4 24 39,11-34 63,0-3-99,1 0 0,-1-1 0,-5 12 1,3-8 60,0 1 0,1 0 1,-3 16-1,4-12-117,0 1 1,1 0 0,2 15-1,-1-11 229,-5 22-425,5-37 58,0-3 168,1 0 0,-1 0 0,0 0 0,0 0 0,0 0 0,0 0 0,0 0 0,-1 0 0,1 0 0,0 0 0,0 1 0,-1-1 0,1 0 0,0 0 0,-1 0 0,1-1 0,-1 1 0,0 1 0,0 0 43,1-1 1,0 1-1,-1 0 1,1-1 0,0 1-1,0 0 1,0-1-1,0 1 1,0 0-1,1 1 1,-1 3-195,0 23-1846,0-20 1291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38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21 1248,'0'0'1019,"-18"12"442,18-11-1424,0 0 1,0 0-1,0 0 0,0-1 1,0 1-1,0 0 0,-1 0 1,1-1-1,0 1 0,0 0 1,-1 0-1,1-1 0,0 1 1,-1 0-1,1 0 0,-1-1 1,1 1-1,-1-1 0,1 1 1,-1 0-1,0-1 0,1 1 1,-1-1-1,0 0 0,1 1 1,-1-1-1,-2 1 310,-2 4-643,2-1 423,0-1 1,0 0-1,0-1 0,-6 5 1,3-4 210,5-2-351,-1 0 1,0 0-1,1 0 0,-1-1 1,0 1-1,0 0 0,0-1 1,-4 1 137,14-23-764,0-17 1465,-7 14-1285,-2 25 507,-11 13 283,11-12-331,0 0 1,0 0-1,1 0 0,-1 0 0,0 0 1,1 1-1,-1-1 0,1 0 0,0 0 0,-1 0 1,1 1-1,0-1 0,0 0 0,-1 0 1,1 1-1,0-1 0,1 2 0,-1-1-17,0-1 0,0 1 0,0-1 0,0 1 0,-1-1 0,1 0-1,0 1 1,0-1 0,-1 1 0,1-1 0,-1 0 0,0 1 0,1-1 0,-1 0 0,0 1-1,0-1 1,-1 2 0,-16 8-175,17-10 230,-16 15 1071,-26 22-1099,42-37 81,1 2-26,0-3-66,0 1 0,0-1-1,0 0 1,0 0 0,-1 0-1,1 0 1,0 0 0,0 1-1,0-1 1,0 0 0,0 0-1,0 0 1,0 0 0,0 1-1,0-1 1,0 0 0,0 0-1,0 0 1,0 0 0,0 0-1,0 1 1,1-1 0,-1 0-1,0 0 1,0 0 0,0 0-1,0 1 1,0-1 0,0 0-1,0 0 1,0 0 0,0 0-1,1 0 1,-1 0 0,0 0-1,0 1 1,2-1-9,0 1 0,0-1 0,0 0 0,0 1 0,0-1 0,0 0-1,0 0 1,0-1 0,0 1 0,0 0 0,0 0 0,0-1 0,-1 0 0,1 1 0,0-1 0,0 0-1,0 0 1,2-2 0,6-3 73,-1 0 0,11-11 0,1 0 121,-14 11-117,9-7-27,-15 14-43,-1 0-1,1 1 1,-1-1 0,0 0-1,1 1 1,-1-1-1,0 0 1,0 1 0,0-1-1,0 3 1,1 23-70,0-12-54,-1 1 0,-1-1 0,-2 16-1,1-15 4,2-14 127,0 0-1,-1 0 1,1 0 0,0 0-1,-1 0 1,1 0-1,-1 0 1,0-1-1,1 1 1,-1 0 0,0 0-1,-2 2 1,-3 9-268,5-12 253,1 1 1,0-1-1,-1 0 1,1 0-1,-1 0 0,1 0 1,-1 0-1,0 0 1,1 0-1,-1 0 1,0 0-1,0 0 0,1 0 1,-1-1-1,0 1 1,0 0-1,0 0 0,0-1 1,0 1-1,0-1 1,0 1-1,0-1 1,0 1-1,-1-1 0,1 0 1,0 1-1,0-1 1,0 0-1,0 0 0,-3 0 1,-1 0-31,3 1 70,-1-1 1,1 0-1,-1 0 0,1-1 1,-1 1-1,1 0 0,0-1 1,-4-1-1,-1-1 89,7 3-121,0 0 0,0 0 0,-1 0 0,1 0 0,0 0 0,0-1 0,0 1 0,-1 0 0,1 0 0,0 0 0,0-1 0,0 1 0,0 0 0,0 0 0,-1 0 0,1-1 0,0 1 0,0 0-1,0 0 1,0-1 0,0 1 0,0 0 0,0 0 0,0-1 0,0 1 0,0 0 0,0-1 0,0 1 0,0 0 0,0 0 0,0-1 0,0 1 0,0 0 0,0 0 0,0-1 0,0 1 0,1 0-1,-1-3-22,5-41 571,-1 17-597,-4 26-11,-8 12-6,4 0 101,0 0 0,0 0-1,-7 11 1,-1 16 22,11-29-217,2-8 160,-1-1-1,0 0 1,0 0 0,0 0 0,0 1 0,0-1 0,0 0 0,0 0 0,0 0-1,0 0 1,0 1 0,0-1 0,0 0 0,0 0 0,0 0 0,0 1 0,0-1-1,0 0 1,0 0 0,0 0 0,0 0 0,0 1 0,0-1 0,-1 0 0,1 0-1,0 0 1,0 0 0,0 1 0,0-1 0,0 0 0,0 0 0,0 0 0,-1 0 0,1 0-1,0 0 1,0 0 0,0 1 0,0-1 0,-1 0 0,1 0 0,0 0 0,0 0-1,0 0 1,0 0 0,-1 0 0,1 0 0,0 0 0,-1 0 84,18-1 266,-13 0-358,-3 1-12,0 0 0,-1 0 0,1 0 0,0 0 0,0 0 1,-1-1-1,1 1 0,0 0 0,0-1 0,-1 1 0,1-1 0,0 1 0,-1 0 1,1-1-1,0 0 0,16-4-126,-12 3 180,-4 1-14,0 0-1,0 1 1,0-1 0,1 1 0,-1-1-1,0 1 1,1-1 0,-1 1-1,3 0 1,2-1-70,-1 0 0,1 0 0,0 0 0,0-1 0,-1 1 0,8-4-1,19-6-126,-31 11 172,0 0 0,0 0 0,0 0 0,0 0 0,0 0 0,0 0 0,0 0 0,0 1 0,0-1 0,0 0 0,-1 0 0,1 1 0,0-1 0,0 1 0,0-1 0,0 1 0,0-1 0,0 1 0,-1-1 0,1 1 0,0 0 0,-1 0 0,1-1 0,0 1 0,-1 0 0,1 0 0,-1 0 0,1-1 0,-1 1 0,1 0 0,-1 0 0,1 2 0,1 3-82,0 0-1,-1 1 0,2 12 0,-2-9 58,4 30-377,-1 65 0,-9-70-365,3-27 491,1 0-1,-1 15 1,2-20 316,0 0 0,0 1 0,0-1 0,-1 0 0,1 0 0,-1 1 0,0-1 0,0 0 0,-2 5 0,2-8-101,1 1 50,0-1 23,0 0 0,0 0 0,0 1 0,0-1 0,0 0 0,0 0 0,0 0 0,0 0 0,-1 1 0,1-1 0,0 0 0,0 0 0,0 0 0,0 0 0,0 0 0,0 1 0,0-1 0,-1 0 0,1 0 0,0 0 0,0 0 0,0 0 0,0 0 1,0 0-1,-1 0 0,1 1 0,0-1 0,0 0 0,0 0 0,0 0 0,-1 0 0,1 0 0,0 0 0,0 0 0,0 0 0,0 0 0,-1 0 0,1 0 0,0 0 0,0 0 0,0 0 0,-1 0 0,1 0 0,0-1 0,0 1 0,0 0 0,-1 0 0,1 0 3,0 0 0,-1 0 0,1 0 0,0-1 0,-1 1 0,1 0 0,0 0 0,-1-1 0,1 1 0,0 0 0,-1 0-1,1-1 1,0 1 0,0 0 0,-1-1 0,1 1 0,0 0 0,0-1 0,0 1 0,-1 0 0,1-1 0,0 0 0,-5-27-1,-3-30 694,3 16-1617,7 33 1172,-2 9-205,0-1 0,0 1 0,0-1 0,0 1 0,1-1-1,-1 1 1,0-1 0,0 1 0,0-1 0,0 1 0,0-1 0,0 1-1,-1-1 1,1 1 0,0 0 0,0-1 0,0 1 0,0-1 0,0 1-1,-1-2 1,0-8 304,1 4-407,0 6 52,-1-1 1,1 1-1,-1 0 0,1 0 1,-1-1-1,1 1 1,-1 0-1,1 0 0,-1 0 1,1 0-1,-1-1 1,1 1-1,-1 0 0,1 0 1,-1 0-1,1 0 1,-1 0-1,1 1 0,-1-1 1,1 0-1,-1 0 1,1 0-1,-1 0 0,1 0 1,-1 1-1,1-1 1,-1 0-1,1 0 0,-1 1 1,1-1-1,0 0 1,-1 1-1,1-1 0,0 1 1,-1-1-1,1 0 1,0 1-1,-1-1 0,1 2 1,-2 0 1,1 1 0,-1-1 0,0 1 0,0-1 0,0 0 0,0 0 0,0 0 0,-5 3 0,3-1 0,0 0 0,1-1 0,0 1 0,0 0 1,0 1-1,0-1 0,1 0 0,-4 10 0,-10 33-102,16-45 108,0 0 0,0 0 0,0 0 0,0 0 0,0 1 0,0-1 0,0 0 0,1 0 0,-1 0 0,1 0 0,-1 0 0,1 0 0,0 0 0,0 0 0,0 0 0,0-1 0,5 8 596,8-9-394,-13 0-208,-1 0 0,1 0 0,0 0 1,-1 0-1,1 0 0,0 0 1,-1 0-1,1 0 0,-1 0 1,1 0-1,0-1 0,-1 1 1,1 0-1,-1-1 0,1 1 1,-1 0-1,1-1 0,-1 1 1,1 0-1,-1-1 0,1 1 1,-1-1-1,1 1 0,-1-1 1,0 1-1,1-1 0,-1 1 1,0-1-1,0 1 0,1-1 1,-1 0-1,0 0 0,5-30-437,-5 19 421,-2 8-184,3 4 179,2 0 71,-2 0 84,6 8-273,-4-7 89,1 0 0,-1 0 1,1 0-1,-1 1 0,0-1 0,0 1 0,0-1 1,0 1-1,0 0 0,0 0 0,3 3 1,-5-4 54,1-1 0,0 1 0,-1-1 0,1 1 1,0-1-1,0 0 0,-1 0 0,1 0 0,0 0 1,0 0-1,2-1 0,0 1-9,1 0 43,-1 0 0,1 0 0,-1 1-1,8 2 1,3 0-745,10-3 973,-22-2-244,0 0 1,0 0-1,-1-1 1,1 1-1,-1-1 1,1 0-1,-1 0 1,0 1-1,2-6 1,-1 2-725,-2 3 350,0 0 1,0 0 0,0 0-1,0-3 1,0 3 228,0 0 1,-1 0 0,1 0-1,0 0 1,0 0-1,1 1 1,1-5 0,-1 4 467,0-1-1,-1 0 1,1 0 0,-1 0 0,0 0 0,1-8 0,4-13 646,-5 16-1411,-1 8 433,0 0 1,0 1-1,0-1 0,3-9 1180,10 7-2277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40.5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50 736,'-1'2'103,"0"0"0,1-1 1,-1 1-1,0 0 0,1 0 0,-1-1 0,1 1 1,-1 0-1,1 0 0,0 0 0,0 0 0,0 0 1,0-1-1,0 1 0,1 3 0,-1 10-31,-12 33-424,10-33 317,-7 25 1,5-28 418,2 0 0,-1 1 0,0 23-1,3-14-252,-4 30 0,3-48-154,1 1 1,1-1 0,-1 0 0,2 8-1,0 4 33,-2-14 86,1-2-16,1 1-76,-1-1 0,1 0 0,-1 1-1,1-1 1,-1 0 0,1 0 0,-1 0-1,1 0 1,-1-1 0,1 1 0,-1 0 0,1-1-1,-1 1 1,0-1 0,1 1 0,-1-1-1,0 1 1,1-1 0,-1 0 0,0 0 0,0 0-1,1 0 1,-1 0 0,0 0 0,0 0-1,0 0 1,0 0 0,-1-1 0,2-1 0,2-2 6,-1 0 0,0-1 1,-1 0-1,1 0 1,-1 0-1,1-6 1,24-86 144,-23 80-228,3-11 150,-1 0-1,-1-1 1,0-35 0,-5 56-33,-1-22 241,1 30-268,0 0 1,0 0-1,0 0 0,-1 0 0,1 0 0,0 0 0,-1-1 0,1 1 0,-1 0 0,1 0 0,-1 0 0,0 1 0,1-1 0,-1 0 0,0 0 0,1 0 0,-1 0 0,0 1 0,0-1 0,0 0 0,-2 0 0,3 1-23,0 0 0,-1 0 0,1 0 0,-1 0 0,1 0 0,0 0 0,-1 0-1,1 1 1,0-1 0,-1 0 0,1 0 0,0 0 0,-1 1 0,1-1 0,0 0 0,-1 0 0,1 1 0,0-1-1,0 0 1,-1 1 0,1-1 0,0 0 0,0 1 0,0-1 0,-1 1 0,1-1 0,0 0 0,0 1 0,0-1-1,0 1 1,-5 13-153,5-13 155,-11 37-1060,-18 42 0,13-40 446,9-24 276,-4 0-511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10:08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13 2144,'-5'-8'6208,"5"7"-5938,-13-2 1956,-19 3-2836,20 0 1406,9 1-809,0-1 0,1 0 0,-1 1 0,0 0-1,0 0 1,1 0 0,-1 0 0,1 0 0,-1 1 0,1-1-1,0 1 1,-1-1 0,1 1 0,0 0 0,0 0 0,-2 2-1,-11 15 3,13-17 28,-1 0 1,1 0 0,0 1-1,1-1 1,-1 0 0,0 1 0,1 0-1,-1-1 1,-1 5 0,1 3 156,1-7-183,1 0-1,-1-1 1,0 1-1,0 0 1,0 0-1,-1-1 0,1 1 1,0 0-1,-1-1 1,-2 4-1,3-5 7,1 0 0,0 1 0,-1-1 0,1 0 0,0 0 0,0 1 0,0-1 0,0 0 0,0 0 0,0 1 0,1 1-1,-1 0 4,-3 25 191,2-24-150,0 0-1,0 0 1,0 0 0,1 0 0,0 0 0,0 0 0,0 0-1,0 0 1,1 0 0,0 0 0,0 0 0,0 0-1,2 5 1,9 14-3,-11-21 20,17 4 70,-16-5-96,1 0 0,0 0 0,0 0 0,0-1 0,0 1 0,0-1-1,0 0 1,0 0 0,0 0 0,0 0 0,0 0 0,0-1 0,4 0 0,7-3 147,21-9 1,-19 7-127,5-3-32,0 0 1,-1-2-1,0 0 0,-1-2 1,0 0-1,0-1 0,17-17 1,-33 28 5,0 0-1,0 0 1,0-1 0,-1 1 0,1 0 0,-1-1 0,0 0 0,0 1 0,0-1 0,3-7 0,-5 9-11,0 0 1,0 1-1,1-1 1,-1 0-1,0 0 0,-1 1 1,1-1-1,0 0 1,0 0-1,-1 1 1,1-1-1,-1 0 0,1 1 1,-1-1-1,0 1 1,0-1-1,1 0 1,-1 1-1,0 0 1,-1-1-1,1 1 0,0 0 1,0-1-1,0 1 1,-1 0-1,1 0 1,-1 0-1,1 0 0,-3-1 1,-1-1-33,-1 0 1,1 0-1,-1 0 1,0 1-1,0 0 0,0 0 1,0 1-1,-1-1 1,1 1-1,0 1 0,-1-1 1,-11 1-1,13 0-66,3 0 64,0 0 0,1 0 0,-1 0-1,0 0 1,0 0 0,0 0 0,1 1-1,-1-1 1,0 1 0,-2 0 0,-5 1-335,9-2 355,0 0 1,-1 0 0,1-1-1,0 1 1,-1 0 0,1 0 0,0 0-1,-1 0 1,1 0 0,0 1-1,-1-1 1,1 0 0,0 0-1,-1 0 1,1 0 0,0 0 0,0 0-1,-1 0 1,1 1 0,0-1-1,0 0 1,-1 0 0,1 0-1,0 1 1,0-1 0,-1 0 0,1 0-1,0 1 1,0-1 0,-1 0 8,1 1 1,0-1 0,0 0-1,0 0 1,-1 1 0,1-1-1,0 0 1,0 0 0,-1 1-1,1-1 1,0 0-1,0 0 1,-1 0 0,1 0-1,0 0 1,-1 1 0,1-1-1,0 0 1,-1 0 0,1 0-1,0 0 1,-1 0 0,1 0-1,0 0 1,-1 0 0,0 0 22,1 0 0,-1 0 1,1 0-1,-1 0 0,1 0 0,-1 0 1,1 0-1,-1 0 0,1 0 1,-1 0-1,1 1 0,0-1 0,-1 0 1,1 0-1,-1 1 0,1-1 1,-1 0-1,1 1 0,-1-1 39,0 0-1,1 1 0,-1-1 1,1 0-1,-1 0 1,0 0-1,1 0 0,-1 0 1,0 0-1,1 0 0,-1 0 1,0 0-1,1 0 1,-1 0-1,0 0 0,1 0 1,-2-1-1,-1 1 198,9 5-248,6 3 124,-1 1-1,0 0 1,-1 0 0,0 1 0,15 19-1,-14-15-150,1 0 0,0-1-1,19 15 1,-27-24 101,2 1-89,0 0 0,0 0 0,1-1 1,-1 0-1,1 0 0,0-1 0,0 0 0,12 4 0,-16-6 463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42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36 217 1312,'-5'-89'2320,"8"80"-2032,-1 3-497,-7 9 247,2-38 1061,2 31-1035,1 0 0,-1 0 0,0 0 0,0 0 0,0 0 0,-1 0 0,-3-6 0,4 6 178,-1 1 0,0-1 0,1 0 0,0 1 0,0-1 0,0 0 0,-1-7 0,1 6-237,0 9-205,-2 10 48,4-8 37,-1 0 1,1 0-1,1 0 1,2 9-1,2 8-1125,-2 0 157,1 0-1050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44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146 212 1248,'1'-2'2983,"-2"19"-1918,-3-7-860,-1-1 0,0 0 1,0 0-1,0-1 0,-11 13 1,-49 61 839,58-71-1022,0-1 0,1 1 0,1 0 1,0 1-1,-5 15 0,10-28-19,0 1 1,0 0-1,0 0 0,0 0 1,0 0-1,0 0 1,0 0-1,0 0 0,1 0 1,-1 0-1,0 0 0,0 0 1,0 0-1,0 0 1,0 0-1,0 0 0,0 0 1,0 0-1,0 0 1,1 0-1,-1 0 0,0 0 1,0 0-1,0 0 1,0 0-1,0 0 0,0 0 1,0 0-1,0 0 1,0 0-1,1 0 0,-1 0 1,0 0-1,0 0 0,0 0 1,0 0-1,0 0 1,0 0-1,0 0 0,0 1 1,0-1-1,0 0 1,0 0-1,0 0 0,0 0 1,0 0-1,1 0 1,-1 0-1,0 0 0,0 0 1,0 0-1,0 1 1,0-1-1,0 0 0,0 0 1,0 0-1,0 0 0,0 0 1,0 0-1,0 0 1,0 0-1,0 0 0,0 1 1,0-1-1,-1 0 1,1 0-1,0 0 0,13-8 127,11-15-70,14-19-266,-6 6-66,29-41 1,-42 50 282,23-37 77,-29 43 178,-21 45-299,-45 72-154,1-2 94,52-94 102,0 1-1,-1 0 0,1-1 0,-1 1 0,1 0 1,0 0-1,-1-1 0,1 1 0,0 0 1,0 0-1,0 0 0,-1 0 0,1-1 0,0 1 1,0 0-1,0 0 0,1 0 0,-1-1 0,0 3 1,1-3-10,-1 0 0,0 0 1,1 0-1,-1 0 1,1 1-1,-1-1 0,1 0 1,-1 0-1,1 0 0,-1 0 1,1 0-1,-1 0 0,1 0 1,-1 0-1,0-1 1,1 1-1,-1 0 0,1 0 1,-1 0-1,1 0 0,-1-1 1,0 1-1,2-1 1,28-19-29,-12 5-58,-1-1 1,-1 0 0,0-2-1,-2 0 1,18-26 0,-26 34 25,-12 19 57,-7 8-84,-68 87-9,77-98 74,0 0 0,1 0-1,-1 0 1,1 0 0,1 1-1,-3 7 1,2-7 114,-3 3 25,5-8-123,4-6-126,8-9 117,0 0 0,-1-1 0,-1 0 0,10-21 0,-16 29 40,-1 0 0,1 0 0,-2 0 0,1 0-1,-1 0 1,1 0 0,-2 0 0,1-1 0,-1 1-1,0 0 1,0-1 0,-1 1 0,0 0-1,0-1 1,0 1 0,-5-12 0,1 3-162,5 13 125,0 0 1,-1 1-1,1-1 0,0 1 0,-1-1 1,0 1-1,1-1 0,-1 1 1,0-1-1,0 1 0,-1-2 0,1 1 12,0 1-1,0-1 0,0 0 0,0 1 1,0-1-1,0 0 0,1 0 0,-1 0 1,0-3-1,-2-6 296,2 6-341,0 0 0,0 0 0,1 0 0,0 0 0,0 0 0,1-9 0,0-3 144,4-10 11,-4 23-96,0 0 1,0-1-1,0 1 1,0-7-1,-2 10-10,1 1 0,0-1-1,0 0 1,-1 1 0,1-1-1,0 0 1,-1 1 0,1-1-1,0 1 1,-1-1 0,1 1-1,-1-1 1,1 1 0,-1-1-1,1 1 1,-1-1 0,0 1-1,1-1 1,-1 1 0,1 0-1,-1 0 1,-1-1 0,-13-3-337,10-4 745,5 8-408,-1 0 0,1 0 0,-1 0 0,0 0 0,1 0-1,-1 0 1,1 0 0,-1 0 0,1 0 0,-1 0 0,0 0 0,1 0 0,-1 1 0,1-1 0,-1 0-1,1 0 1,-1 0 0,0 1 0,1-1 0,-1 0 0,1 1 0,0-1 0,-1 1 0,1-1-1,-1 0 1,1 1 0,-1-1 0,1 1 0,0-1 0,0 1 0,-1-1 0,1 1 0,0-1 0,0 1-1,-1 0 1,-9 21-160,10-22 157,-6 15 56,-1 0 1,-10 16-1,-9 19-55,25-47-11,0-1 0,0 1 0,0-1 0,-1 1 0,1-1-1,0 0 1,-1 1 0,0-1 0,0 0 0,-2 2-1,3 2 87,1-4-7,1-5 37,5-25 123,-2 13-223,-1 1 20,-2 6-85,1 0-1,0 0 1,0 1 0,1-1-1,0 1 1,5-11-1,-7 13 238,0 1 0,-1-1-1,0 1 1,-1-10 0,1 11-288,1-4-8,-1 5 53,0 0 1,0 1-1,0-1 0,0 0 1,0 1-1,0-1 1,0 0-1,0 1 0,-1-1 1,1 0-1,-1 1 1,1-1-1,-1 1 0,1-1 1,-2-1-1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46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21 101 320,'5'0'1179,"-4"-15"-326,20-37-346,-18 43-405,-2 7-52,-1-1 1,1 0-1,0 1 1,0-1 0,0 1-1,0-1 1,4-4 111,-10 11 57,2 0-224,1 0 1,0 0 0,0 0-1,0 0 1,1 1-1,-1-1 1,-1 8 0,-6 17 44,7-26-7,0 1-1,0-1 1,-1 0-1,1 1 1,-1-1-1,1 0 1,-1-1-1,0 1 1,-5 3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52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289 261 1248,'-12'9'1426,"11"-19"-777,1 5-654,-1 2 74,1-1 0,1 0 1,-1 0-1,0 1 0,1-1 0,0 0 1,1-3-1,-1 2 42,1 0 0,-1 0 0,-1 0 0,1 0 0,-1-9 1,0 13-107,0 1 0,-1-1 0,1 0 0,0 1 0,-1-1 0,1 1 0,-1 0 0,1-1 0,-1 1 0,1-1 1,-1 1-1,1 0 0,-1-1 0,1 1 0,-1 0 0,0-1 0,1 1 0,-1 0 0,1 0 0,-1 0 0,0 0 1,1 0-1,-1-1 0,0 1 0,1 0 0,-1 0 0,0 1 0,0-1 0,-28 0 634,21 0-290,4 1-341,-1-1 0,1 1-1,-1 0 1,1 0 0,-1 0-1,1 1 1,0 0-1,-1 0 1,1 0 0,0 0-1,0 0 1,1 1 0,-7 5-1,8-7-21,0 0 0,0 0-1,0-1 1,0 1 0,0 0 0,0-1 0,0 1-1,-5-1 337,5 0-244,1 0-143,4-2 52,-3 1 8,0 1 20,0-1-1,0 1 1,-1-1 0,1 1-1,0 0 1,-1-1 0,1 1 0,0-1-1,-1 1 1,1 0 0,-1-1-1,1 1 1,-1 0 0,1 0 0,0-1-1,-1 1 1,0 0 0,-5-5-355,4 11 913,9-9-474,2-5-259,27-7 368,-33 14-203,0-1 1,0 1-1,0 0 0,0 0 1,1 1-1,-1-1 0,7 0 1,-11 1-3,1 0 0,0 0 0,-1 0 0,1 0 0,0-1 0,0 1 0,-1 0 0,1 0 0,0-1 0,-1 1-1,1 0 1,0 0 0,0-1 0,0 1 0,-1 0 0,1-1 0,0 1 0,0 0 0,0-1 0,0 1 0,-1 0 0,1-1 0,0 1 0,0 0 0,0-1 0,0 1 0,0 0 0,0-1 0,0 1 0,0 0 0,0-1 0,0 1 0,0-1 0,0 1 0,0 0 0,1-1 0,-1 1 0,0 0 0,0-1 0,0 1 0,0 0 0,1-1 0,-1 1 0,0 0 0,0 0 0,1-1 0,-1 1-1,0 0 1,0 0 0,1-1 0,-1 1 0,0 0 0,1 0 0,-1 0 0,0 0 0,1-1 0,-1 1 0,0 0 0,1 0 0,-1 0 0,-1 0 20,-8 0-55,0-1 1,1 2-1,-1-1 0,0 1 1,0 0-1,1 1 1,-1 0-1,1 1 0,-14 5 1,-21 18 100,53-26-119,0 0 1,19-4-1,40-15 364,-52 14-177,-6 1-169,0 0-1,1 1 0,-1 0 0,18-1 1,-27 4-43,11 39 22,-12-34 30,0-2 49,-1 0-1,1 0 1,0-1-1,0 1 1,0 0-1,0 0 1,1 3-1,-2-6-6,0 1 1,0 0-1,0 0 0,0-1 1,0 1-1,-1 0 0,1 0 1,0-1-1,0 1 0,-1 0 1,1-1-1,0 1 0,-1 0 1,1-1-1,-2 2 0,-1 3-69,-1 1-1,0 0 0,1 0 0,0 0 0,1 1 1,-3 7-1,2-6 82,0 0 1,0 0 0,-7 10-1,7-12 18,-1-1 1,1 1-1,0 0 0,1 0 1,-1 0-1,1 0 0,-2 8 1,1-1-141,2-11 92,0 0 0,1 0 1,-1 1-1,1-1 1,-1 0-1,1 0 0,0 3 1,-1-3-68,1-2 59,0 1 1,0 0-1,0 0 0,0 0 1,-1 0-1,1 0 1,0 0-1,1-1 0,-1 1 1,0 0-1,0 0 0,0 0 1,0 0-1,1 0 0,-1 0 1,0-1-1,1 1 0,-1 0 1,1 0-1,-1-1 0,1 1 1,0 1-1,-1-1 35,1 0 0,-1 0 0,1 0 0,-1 0 0,0 0 0,0 0 1,0 0-1,1 0 0,-1 0 0,0 1 0,0-1 0,-1 0 0,1 0 0,0 0 0,0 0 0,-1 2 0,-8 18 326,3-7-518,-8 59-787,6-29 72,5-25 979,1 0 0,-4 33 1279,6-52-1357,-6-8 389,6 8-439,-1-4 129,-1 1 0,1-1-1,-1 0 1,1 0-1,0 0 1,1 0-1,-1 0 1,1-4 0,0 4-90,-1 1 0,1-1 0,-1 0 1,1 1-1,-1-1 0,0 0 1,-1 1-1,1-1 0,-1 1 0,-1-4 1,2 6-24,-1 0 0,1 0 1,-1 0-1,1 0 0,-1 0 0,1 1 1,-1-1-1,1 1 0,-1-1 1,0 1-1,1-1 0,-1 1 1,0 0-1,0 0 0,-3 0 0,-23 1 93,11 2 135,14-3-199,-1 0 0,1 0 0,0 1 1,0-1-1,0 1 0,0 0 0,0 0 1,1 0-1,-1 1 0,-3 1 0,-4 4-61,7-5 26,1 0 0,-1 0 0,1 0 0,-1 0 0,1 1 0,-1-1 0,1 1 0,0 0 0,-1 3 0,2-6 7,0 1 0,1 0 0,-1-1-1,1 1 1,0 0 0,-1 0 0,1 0-1,0-1 1,-1 1 0,1 0-1,0 0 1,0 0 0,0 0 0,0 0-1,0 0 1,0 1 0,-4 2 389,6-3-391,0-1-1,-1 1 0,1-1 1,0 1-1,0-1 1,0 1-1,0-1 1,-1 0-1,1 0 1,0 0-1,0 0 0,0 0 1,0 0-1,3-2 1,42-7 360,-28 5-272,10-3-11,37-13 0,-50 13-26,-10 5-33,0-1 0,0 1 0,0 0 1,1 1-1,-1-1 0,10 0 0,-13 2 238,-3-1-129,-1-2-183,1-5 57,1 0-1,1 0 0,0 1 0,0-1 1,0 0-1,5-8 0,4-17-26,2-9-182,-8 31 178,-1 0 0,-1-1 0,0 0-1,-1 0 1,2-24 0,-4 14 51,-1 1 0,-2 0 0,-6-33 0,8 53-17,1 0 0,-1-1 0,0 1 0,0-1-1,1 1 1,-1 0 0,0 0 0,0-1 0,0 1-1,0 0 1,0 0 0,-1 0 0,1 0-1,0 0 1,0 1 0,-1-1 0,-1-1 0,-28-10-92,12 6 282,17 4-164,-1 0 0,1 1 0,0-1 0,-1 0 1,1 0-1,0 0 0,0-1 0,0 1 0,1-1 0,-1 1 0,1-1 0,-1 1 0,0-4 1,-1 2-82,2-1 1,-1 0 0,0 1-1,1-1 1,0 0 0,0 1 0,0-8-1,11-3 14,-7 11 180,-3 3-98,0 1-55,1 1 0,-1-1-1,0 0 1,1 0 0,-1 1-1,0-1 1,1 0 0,-1 1-1,0-1 1,0 0 0,0 1-1,1-1 1,-1 0 0,0 1-1,0-1 1,0 0 0,0 1-1,0-1 1,1 0 0,-1 1-1,0-1 1,0 1 0,0-1-1,0 0 1,0 1 0,0 14-144,0-14 108,0 15 95,1 0-1,1-1 0,0 1 0,7 21 0,-9-37-22,0 0-1,0 1 0,0-1 0,0 0 0,0 0 0,0 1 0,0-1 0,0 0 1,0 0-1,0 1 0,0-1 0,0 0 0,1 0 0,-1 0 0,0 1 1,0-1-1,0 0 0,0 0 0,1 0 0,-1 1 0,0-1 0,0 0 0,0 0 1,0 0-1,1 0 0,-1 0 0,0 0 0,0 1 0,1-1 0,-1 0 0,0 0 1,1 0-1,4-6 236,5-19-98,-8 19-175,6-16 439,-1 0 1,-2 0 0,6-40-1,-8 44-399,2-15-227,-5 31 163,0 1 0,0 0 1,0 0-1,0 0 0,0 0 0,0 0 0,0 0 0,-1 0 1,1 0-1,0 0 0,-1 0 0,1 0 0,0 0 1,-1 0-1,0 0 0,1 0 0,-1 0 0,1 0 0,-1 0 1,0 0-1,1 1 0,-1-1 0,0 0 0,0 1 1,-2-2-1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7:59.5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206 216 2144,'-2'-2'0,"1"1"0,-1-1 0,1 0 0,-1 1 0,1-1 0,0 0 0,-1 0 0,1 0 0,0 0 0,1 0 0,-1 0 0,0-1 0,0 1 0,1 0 0,0 0 0,-1-1 0,1 1 0,0-4 0,0 5 5,0 1 1,0 0-1,0 0 1,0 0-1,0 0 1,0 0-1,0 0 1,0-1-1,0 1 1,0 0-1,0 0 1,0 0-1,0 0 1,0 0-1,0 0 1,0-1-1,0 1 1,0 0-1,0 0 1,-1 0-1,1 0 1,0 0-1,0 0 1,0 0-1,0 0 1,0-1-1,0 1 1,0 0-1,0 0 1,-1 0-1,1 0 1,0 0-1,0 0 1,0 0-1,0 0 1,0 0-1,0 0 1,-1 0-1,1 0 1,0 0-1,0 0 1,0 0-1,0 0 1,0 0-1,0 0 1,-1 0-1,1 0 1,0 0-1,-9 5 620,-9 11 934,6-2-1280,1 1 0,1 1 1,0 0-1,1 1 0,-13 33 0,16-35-166,-18 43 366,23-57-355,0 1 1,0-1 0,1 1-1,-1-1 1,1 1-1,-1 0 1,1-1 0,0 1-1,-1-1 1,1 4-1,-2-6 61,-1-1-1,1 1 1,-1 0-1,1 0 0,-1 0 1,-3 0-1,4 1-185,0 1-1,-1-1 1,1 0-1,0 1 1,0 0 0,0-1-1,0 1 1,-3 2-1,2-2-30,11-11 274,54-76-75,-14 18-398,-24 37 111,65-79-161,-71 90-107,1 1 1,1 0-1,27-19 0,-29 28-476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35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44 5984,'0'0'39,"0"0"0,0 0-1,0 0 1,0 0 0,0 0 0,0 0 0,0 0 0,0 0-1,0 0 1,0 0 0,0 0 0,0-1 0,-1 1 0,1 0-1,0 0 1,0 0 0,0 0 0,0 0 0,0 0 0,0 0 0,0 0-1,0 0 1,0 0 0,0 0 0,0 0 0,0 0 0,0 0-1,0 0 1,0 0 0,0 0 0,0 0 0,-1 0 0,1 0 0,0 0-1,0 0 1,0 0 0,0 0 0,0 0 0,0 0 0,0 0-1,0 0 1,0 0 0,0 0 0,0 0 0,0 0 0,0 0 0,0 0-1,-1 0 1,1 0 0,0 0 0,0 0 0,0 0 0,0 0-1,0 0 1,0 0 0,0 0 0,0 0 0,0 0 0,0 1 0,0-1-1,0 0 1,0 0 0,0 0 0,0 0 0,0 0 0,0 0-1,0 0 1,3-7 1767,-2 6-1680,0 0-1,-1 0 1,1 0 0,0 0-1,0 0 1,0 0-1,-1 1 1,1-1-1,0 0 1,0 0 0,0 1-1,2-2 1,-2 2-38,1-1 1,-1 1-1,0-1 1,0 1 0,0-1-1,0 0 1,0 1-1,0-1 1,0 0 0,-1 0-1,1 0 1,0 0-1,0 1 1,-1-1-1,1 0 1,0 0 0,0-2-1,-1 2-24,1-7 1547,-1 8-1535,1 1 0,-1-1 0,1 1 0,-1-1 0,0 1 0,1-1 0,-1 1 0,0 0 0,0-1 0,1 1 0,-1-1 0,0 1 0,0 0 0,0-1 0,0 1 0,0 0 0,0-1 0,0 1 0,0-1 0,0 1 0,0 0 0,0-1 0,0 2 0,0 26-271,0-22 267,13 187-46,-1-2-52,-12 92 58,0-274-36,-1-1 0,0 1 0,-1-1 0,-3 9 0,3-9 46,0 0 1,0 1-1,1-1 1,0 9-1,1 96 6,0-111-133,0-2-59,0 0-246,0 0-111,1-6-2336,11-24-4107,-3 8 3259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37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 5152,'-1'0'169,"-1"0"0,1 0 1,0 0-1,0 1 0,0-1 1,-1 1-1,1-1 0,0 1 0,0-1 1,0 1-1,0 0 0,0 0 0,0-1 1,0 1-1,0 0 0,0 0 1,0 0-1,1 0 0,-1 0 0,0 0 1,1 0-1,-1 0 0,0 0 1,1 0-1,0 1 0,-1 1 0,1-2 434,0-1-123,-18 8 2181,10-7-2471,-3-1 1804,11-2-1093,7-1-637,10-4 198,-13 5-395,0 0 0,-1 0 1,1 1-1,0 0 0,0-1 0,0 1 1,0 1-1,8-1 0,48-7 424,-46 7-408,0 1 1,0 1-1,0 1 1,0 0 0,21 6-1,52 18 253,-65-13-418,-3-2 105,-7-4 29,-1-1 0,21 16-1,-6 8-35,-20-23-15,0 0-1,0 1 1,-1-1-1,0 1 1,-1 0-1,1 1 0,-2-1 1,1 1-1,-1 0 1,2 10-1,3 32 176,-4-35-168,1 23 1,-4-25-31,1 1 1,4 14-1,-4-19 42,-1-1-1,1 0 1,-2 0-1,0 15 1,2 20 101,-1-34-97,0 0 1,-1 0-1,0 0 1,-1 0-1,0 0 0,0-1 1,-5 15-1,-3 4-64,-14 31 0,15-41 10,4-8 62,-2 0-1,1 0 1,-1 0-1,-1-1 1,-9 11-1,-42 37-76,51-51 67,-1-1 0,0 0-1,-14 7 1,15-9-45,3-1 60,-1 1-42,1-1 0,-1 0 1,0 0-1,0 0 1,0-1-1,0 1 0,0-1 1,-8 1-1,-44 6 165,13-9-78,20-1-33,0 2 0,-28 4 0,16 4 16,28-5-220,1-1 0,-1 0 1,0-1-1,-12 1 0,20-2-53,0 1 0,0-1-1,0 1 1,0-1 0,0 1 0,0-1-1,0 0 1,0 1 0,0-1-1,0 1 1,0-1 0,0 1 0,0-1-1,0 1 1,0-1 0,0 0 0,0 1-1,1-1 1,-1 1 0,9 6-1824,11 1-3349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40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0 3488,'0'1'8287,"0"1"-4256,0-1-3998,0 0-1,0 1 1,0-1-1,0 0 1,-1 0-1,1 1 1,0-1-1,-1 0 1,1 0-1,-1 1 1,1-1-1,-2 1 1,-3 5 26,1-1-1,-1 1 1,1 0-1,0 1 1,1-1 0,0 1-1,-3 10 1,4 9 49,2-22-12,0 1-1,0-1 1,-2 10 0,-4 10 161,-14 69 30,19-89-284,0 1 1,1 0-1,0 0 0,0 0 1,0-1-1,1 1 1,0 0-1,0 0 1,3 7-1,-3-10-3,0 0-1,1 0 1,-1 0-1,1 0 1,0 0-1,0 0 1,0 0-1,0-1 1,0 1 0,1-1-1,-1 0 1,1 1-1,0-1 1,0 0-1,-1-1 1,7 4-1,-2-2-4,1-1-1,0 0 0,-1 0 0,1-1 0,0 0 0,0 0 0,0-1 0,0 0 0,0 0 0,0-1 0,0 0 0,0 0 0,0-1 1,-1 0-1,1 0 0,-1-1 0,13-6 0,-17 7 20,1 0-1,-1-1 1,0 1 0,1-1 0,-1 0 0,0 0 0,-1 0 0,1-1-1,0 1 1,-1-1 0,3-5 0,0-2 105,0-1 0,6-18-1,-7 10-230,-5 9 333,-1 9-451,1 8 90,6 39 300,-5-43-165,1 0-1,-1 1 1,0-1-1,1 0 0,0 0 1,-1 0-1,1 0 1,0 0-1,1 2 1,4 12-164,-4-11 194,0 0 0,0-1 0,1 1 0,4 7 0,-3-6 95,-2-2-9,4 2-67,4 0 4,21 10-43,-19-10 17,-9-5-10,0 0-1,0-1 1,1 1 0,-1-1 0,5 0-1,3 1-39,-9-1 48,0 0-1,0 0 1,0 0-1,-1-1 1,1 1-1,0 0 1,0-1-1,0 1 1,0-1-1,0 0 1,-1 0-1,1 0 1,0 0-1,-1 0 1,1 0-1,-1 0 1,1 0-1,-1 0 1,1-1-1,-1 1 1,0-1-1,0 1 1,0-1-1,0 0 1,1-1-1,-1-4-6,-1 6-16,0 1 0,0-1 0,0 1 0,0-1 0,0 1 0,0-1 0,0 1-1,0-1 1,0 0 0,0 1 0,0-1 0,0 1 0,0-1 0,0 1 0,1-1 0,-1 1 0,0-1-1,2-3 9,-1-1-1,1 1 1,-1 0 0,-1 0-1,1-1 1,-1 1-1,1-1 1,-1 1-1,0 0 1,-1-1-1,1 1 1,-1-1-1,-2-6 1,-1-23 251,3 23-301,0 0-1,-3-14 1,0 7 155,-4-3-120,7 19-224,0 0 0,0 0 1,0 1-1,0-1 1,1 0-1,-1 0 1,0-1-1,1-2 1,0 5-535,0 0-800,0 1-640,0 4-4213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42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4 4640,'0'0'125,"0"0"1,1 0-1,-1 0 1,0 1-1,1-1 1,-1 0-1,0 0 1,1 0-1,-1 0 1,0 0-1,1 0 1,-1 0-1,1 0 0,-1 0 1,0 0-1,1 0 1,-1 0-1,1 0 1,-1 0-1,0 0 1,1-1-1,-1 1 1,0 0-1,1 0 1,4-2 2297,-6 0 1510,0 3-3871,1-1 1,-1 1 0,1-1-1,-1 1 1,0-1-1,1 1 1,-1-1-1,1 1 1,-1 0-1,1-1 1,0 1-1,-1-1 1,1 1-1,-1 0 1,1 0 0,-1 1-72,-14 28 485,0 1 0,2 1 1,-15 55-1,-17 42-200,30-96-138,1 0-1,1 2 1,3-1 0,-10 51-1,19-77-96,0 0 0,0 0 0,1 0 0,1 0 0,-1 0 0,1 0 0,1-1 0,-1 1 0,1 0 0,1 0 0,-1-1 0,5 9 0,7 13-52,-9-16 179,15 22 1,-11-19 110,13 29 0,3 4-117,-20-38-108,9 24 1,-3-8-196,-8-20 84,-2-3-427,1-1 0,-1 0 0,1 0 0,-1 1 0,-1-1 0,2 7 0,-2-9-2087,1-2-42,3-6-3147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43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45 5888,'0'0'36,"0"0"1,0 0 0,-1 0-1,1 0 1,0 0-1,0 0 1,0 0-1,0 0 1,0 0 0,0 0-1,0 0 1,0 0-1,0 0 1,0 0-1,0-1 1,0 1 0,0 0-1,0 0 1,0 0-1,0 0 1,0 0-1,-1 0 1,1 0 0,0 0-1,0 0 1,0 0-1,0 0 1,0 0-1,0 0 1,0 0 0,0-1-1,0 1 1,0 0-1,0 0 1,0 0-1,0 0 1,0 0 0,0 0-1,0 0 1,0 0-1,0 0 1,0 0-1,0 0 1,1 0 0,-1 0-1,0-1 1,0 1-1,0 0 1,0 0-1,0 0 1,0 0 0,0 0-1,0 0 1,0 0-1,0 0 1,0 0-1,0 0 1,0 0 0,0 0-1,0 0 1,0 0-1,1 0 1,5 0 397,-4 0-26,-1 0 376,-1 0-288,0 0-106,0 0-198,0 0-118,13-17 1222,-5-4 1494,-7 17-2227,0 5 81,3 5-342,1 24-62,-1-1-1,-2 1 1,-1 53 0,-2-45-202,-3 51 346,1 74 565,3-160-940,0 0-1,0-1 0,0 1 0,1 0 0,0 0 1,0 0-1,-1-1 0,1 1 0,1 0 0,-1-1 1,0 1-1,2 2 0,-2-4 3,26 4-70,-22-5 160,1-1-1,-1 0 1,1 0 0,9-4-1,-9 3-111,-1 1 0,1-1 0,0 1 0,11-1 0,5 1 790,-6-1-2323,-4 2-4875,-2 0 89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10:34.4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109 133 1312,'-1'3'1624,"1"-3"-1600,-8 5 714,-11 6 92,12-9-608,6-2-216,0 0 0,1 0 0,-1 1 1,0-1-1,0 0 0,1 1 0,-1-1 1,0 0-1,1 1 0,-1-1 0,1 1 0,-1-1 1,0 1-1,1-1 0,-1 1 0,1 0 1,-1-1-1,1 1 0,0-1 0,-1 1 1,1 0-1,-1 0 0,1-1 0,0 1 1,-1 1-1,-2 4-79,2-6 96,1 1 1,-1 0 0,1 0-1,-1-1 1,1 1-1,-1 0 1,1 0-1,0 0 1,-1-1 0,1 1-1,0 0 1,0 0-1,0 0 1,0 0-1,0 1 1,0 0 20,0-1 0,1 0 0,-1 1 0,1-1 0,-1 1 0,1-1 0,0 1 1,0-1-1,-1 0 0,1 0 0,0 1 0,0-1 0,0 0 0,2 2 0,-1-2 255,10-1-251,-10 0-25,-1 0 0,1 0-1,-1-1 1,0 1 0,1 0 0,-1-1 0,1 1 0,-1-1 0,0 1 0,1-1-1,-1 0 1,0 1 0,0-1 0,0 0 0,0 0 0,1 0 0,-1 0 0,0 0-1,-1 0 1,1 0 0,0-1 0,0 1 0,0 0 0,-1 0 0,1-1 0,0 1-1,-1 0 1,1-1 0,-1 1 0,0 0 0,1-1 0,-1 1 0,0-1 0,0 1-1,0-1 1,0 1 0,-1-3 0,0-21 682,2 23-671,-1-1 1,0 0-1,0 0 1,0 0 0,-1 0-1,1 1 1,-1-1 0,1 0-1,-3-5 1,-1-3-77,3 10 21,1-1 0,0 1 1,-1-1-1,0 1 0,1-1 0,-1 1 0,0-1 0,0 1 0,-1-2 0,1 2 197,14 1-277,12 8-187,-24-8 490,-1 0-193,0 1 0,0-1-1,0 0 1,0 0-1,0 0 1,0 0-1,0 0 1,0 1-1,0-1 1,0 0-1,0 0 1,0 0-1,0 0 1,0 0 0,0 1-1,0-1 1,0 0-1,0 0 1,0 0-1,1 0 1,-1 0-1,0 0 1,0 1-1,0-1 1,0 0-1,0 0 1,0 0-1,0 0 1,1 0 0,-1 0-1,0 0 1,0 0-1,0 0 1,0 0-1,0 0 1,1 0-1,-1 0 1,0 0-1,0 0 1,0 0-1,0 0 1,0 0 0,1 0-1,-1 0-1,0 0 0,0 0 0,-1 0 1,1 0-1,0 0 0,0 0 0,0 0 0,0 0 0,0 0 0,0 0 0,0 0 0,0 0 0,-1 0 1,1 0-1,0 0 0,0 0 0,0 0 0,0-1 0,0 1 0,0 0 0,0 0 0,0 0 0,0 0 1,0 0-1,0 0 0,0 0 0,0 0 0,0-1 0,0 1 0,0 0 0,0 0 0,0 0 0,0 0 1,0 0-1,0 0 0,0 0 0,0-1 0,0 1 0,0 0 0,0 0 0,0 0 0,0 0 1,0 0-1,0 0 0,0 0 0,0 0 0,0-1 0,0 1 0,0 0 0,0 0 0,0 0 0,0 0 1,0 0-1,1 0 0,-1 0 0,0 0 0,0 0 0,0 0 0,0 0 0,0 0 0,0 0 0,0 0 1,0 0-1,1-1 0,-1 1 0,0 0 0,0 0 0,-2-1 31,0-1-1,0 1 1,0-1-1,0 1 1,0 0 0,0-1-1,0 1 1,0 0-1,-1 1 1,1-1 0,0 0-1,-1 1 1,1-1-1,-1 1 1,1 0 0,-1-1-1,1 1 1,-1 1-1,-2-1 1,3 1-34,-1 0 0,0 1-1,1-1 1,-1 0 0,1 1 0,-1 0 0,1 0 0,0 0-1,-1 0 1,1 0 0,0 0 0,0 0 0,-2 4-1,3-2-36,1 0 0,-1-1-1,0 1 1,1 0-1,0 0 1,0 0-1,1 5 1,-1-8 39,0 0 1,0 1-1,1-1 1,-1 0-1,1 0 1,-1 0-1,1 0 1,-1 1-1,1-1 1,0 0-1,-1 0 1,1 0-1,0 0 1,0 0-1,0-1 1,0 1-1,0 0 1,0 0 0,0-1-1,0 1 1,0 0-1,0-1 1,0 1-1,0-1 1,1 1-1,-1-1 1,2 1-1,0-1 7,0 1 0,0 0 0,0-1-1,0 1 1,0-1 0,0 0 0,0 0 0,-1 0 0,1-1 0,0 1-1,0-1 1,0 1 0,0-1 0,0 0 0,0 0 0,-1 0-1,1-1 1,0 1 0,-1-1 0,1 1 0,3-5 0,-3 4 4,-1 0 1,-1 0 0,1-1 0,0 1 0,0-1-1,-1 1 1,0-1 0,1 0 0,-1 1-1,0-1 1,0 0 0,-1 0 0,1 0 0,0 0-1,-1 0 1,0-3 0,6-19 160,-5 20-100,0 0 0,1 1 1,-2-1-1,1 0 1,0 0-1,-1 0 0,0-7 1,0 11-76,0 0 1,-1-1 0,1 1-1,0-1 1,0 1 0,-1-1 0,1 1-1,-1 0 1,1-1 0,-1 1-1,1 0 1,-1-1 0,0 1 0,0 0-1,0 0 1,0 0 0,0 0-1,0 0 1,0 0 0,0 0-1,0 0 1,0 0 0,0 0 0,-1 0-1,1 1 1,0-1 0,-3 0-1,3 1-21,1 0 0,-1 0 0,0 0-1,0 0 1,0 1 0,1-1 0,-1 0 0,0 1-1,0-1 1,0 1 0,1-1 0,-1 0 0,0 1-1,1 0 1,-1-1 0,1 1 0,-1-1-1,0 1 1,1 0 0,-1-1 0,1 1 0,-1 1-1,-9 17-84,6-10 67,3-7 53,0 0 0,0 0 0,1 0 0,-1 1 0,0-1 1,1 0-1,-1 5 0,0 6-87,1-12 60,-1 0 0,1 0-1,0 1 1,0-1 0,0 0 0,0 0 0,0 0 0,0 1 0,0-1-1,0 0 1,0 0 0,1 0 0,-1 0 0,0 1 0,1-1 0,-1 0-1,1 0 1,0 0 0,-1 0 0,1 0 0,0 1 0,6 6-62,-7-7 77,0 0-1,1 0 0,-1 0 0,1-1 0,-1 1 0,1 0 0,0-1 0,-1 1 0,1-1 0,0 1 0,-1 0 0,1-1 0,0 0 0,1 2 0,2 1 87,-4-3-88,1 1 0,-1-1 0,0 1 0,0-1 0,0 1 0,1-1 0,-1 1 0,0-1 0,0 1 0,1-1 0,-1 1 0,0-1 0,1 0 0,-1 1 0,1-1 0,-1 0 0,0 1 0,1-1 0,-1 0-1,1 0 1,-1 1 0,1-1 0,-1 0 0,1 0 0,0 0 34,-1 0 0,1 0 0,-1 0 0,1 0 0,-1 0 0,0 0 0,1 0 0,-1-1 0,1 1 0,-1 0 0,0 0 0,1-1 0,-1 1 0,1 0 0,-1 0 0,0-1 0,0 1-1,1 0 1,-1-1 0,0 1 0,1 0 0,-1-1 0,0 1 0,0-1 0,0 1 0,1-1 0,-1 0 0,0 0-21,0 0 1,0 0-1,0 0 1,0 0-1,0-1 0,-1 1 1,1 0-1,0 0 1,-1 0-1,1 0 0,0 0 1,-1 0-1,1 0 1,-1 0-1,0 0 0,1 0 1,-1 0-1,0 0 1,0 0-1,1 1 1,-1-1-1,0 0 0,0 0 1,-1 0-1,-1 0-10,1 0 0,0 1 0,0-1-1,-1 0 1,1 1 0,0 0 0,-1-1 0,1 1-1,-1 0 1,1 0 0,-4 1 0,-1 0-42,-1 1 0,1 0 1,0 0-1,0 0 0,-1 1 0,-12 7 0,16-7 4,-1 0-1,1 0 1,0 0-1,-1 1 1,1 0-1,1 0 1,-1 0-1,-3 5 1,6-8 25,0 1 0,1-1 0,-1 1 0,0-1 0,1 1-1,-1-1 1,1 1 0,-1-1 0,1 1 0,0 0 0,0-1 0,-1 1 0,1 0 0,0-1 0,1 1 0,-1-1 0,0 1-1,0 0 1,1-1 0,-1 1 0,1-1 0,-1 1 0,1-1 0,0 1 0,0-1 0,-1 1 0,1-1 0,0 0 0,0 1-1,2 1 1,2 1 28,-1 0 0,1 0 0,0 0 0,0 0 0,0-1 0,0 0 0,1 0 0,0 0 0,-1-1 0,1 0 0,0 0 0,0 0 0,8 1 0,-13-3 3,1 1-1,0-1 1,-1 0 0,1 0 0,0 0 0,0 0 0,-1 0-1,4 0 1,-5 0-8,1-1 1,-1 1-1,1 0 0,0-1 0,-1 1 0,1 0 0,-1-1 1,1 1-1,-1-1 0,0 1 0,1 0 0,-1-1 0,1 0 1,-1 1-1,0-1 0,1 1 0,-1-1 0,0 1 0,0-1 1,1 0-1,-1 1 0,0-1 0,0 1 0,0-2 0,1-1 39,-1 0 0,0 0 0,0 0-1,0 1 1,0-1 0,0 0-1,-1 0 1,0 1 0,1-1 0,-1 0-1,0 1 1,0-1 0,0 0 0,-1 1-1,1 0 1,0-1 0,-3-2 0,-3-3-48,0 0 0,0 0 0,-9-7 0,13 12-71,1 2 11,0 0 0,1 0 0,-1 0 0,0 0 0,0 1 0,0-1 0,1 0 0,-1 1 0,0-1 0,0 1 0,0 0 0,0 0 0,0 0 0,0 0 0,-4 0 0,1 0-422,5 0 459,1 0 0,-1 0 0,0 0 0,0 1 0,1-1 0,-1 0 0,0 0 0,0 0 0,0 0 0,1 0 0,-1 0 0,0 1 0,0-1 0,0 0 0,0 0 0,0 0 0,1 1 0,-1-1 0,0 0 0,0 0 0,0 0 0,0 1 0,0-1 0,0 0 0,0 0 0,0 0 0,0 1 0,5 7-288,1-4 381,1 0 0,-1-1 0,1 0 0,0 0 0,0 0 0,0-1-1,0 0 1,0 0 0,12 0 0,-16-1-73,-3-1 7,1 0-1,-1 0 0,1 0 1,-1 0-1,1 0 0,-1 0 1,1 0-1,-1 0 0,1 0 1,0 0-1,-1 0 0,1 0 0,-1 0 1,1 0-1,-1-1 0,1 1 1,-1 0-1,1 0 0,-1-1 1,1 1-1,-1 0 0,0-1 1,1 1-1,-1 0 0,1-1 1,0 0-1,-1 0 22,1 0 0,-1 0 0,0 0-1,1 0 1,-1 0 0,0 0 0,0-1 0,1 1 0,-1 0 0,0 0 0,0 0 0,0-2-1,-1-1 25,0 0 1,1-1-1,-1 1 0,-1 0 0,-2-8 0,3 10-56,0 0 1,0 0-1,0 0 1,-1 1 0,1-1-1,-1 0 1,1 0-1,-1 1 1,1-1 0,-1 1-1,0-1 1,0 1-1,0 0 1,0 0 0,-2-1-1,0 0-35,-1 1-1,1 0 0,0 0 1,0 1-1,-1-1 0,-6 1 1,9 1 12,0 0 1,0-1 0,0 1 0,0 0 0,1 0 0,-1 0 0,0 0 0,1 0-1,-1 0 1,1 1 0,-1-1 0,1 0 0,0 1 0,-2 2 0,1-2 0,0 0 0,1 0 1,-1 0-1,1 0 0,0 0 1,-1 0-1,1 1 0,0-1 1,1 1-1,-1-1 0,0 3 1,1 0 27,0-1 0,0 1 0,1-1 0,-1 1 0,1 0 1,0-1-1,3 6 0,-3-8 2,-1 0-1,1-1 1,0 1 0,0 0-1,0-1 1,1 1 0,-1-1 0,0 0-1,0 1 1,1-1 0,-1 0-1,1 0 1,-1 0 0,1 0-1,-1 0 1,1 0 0,0 0 0,0-1-1,-1 1 1,1 0 0,3 0-1,-4-1 25,1 0 0,0 0 0,-1 1 0,1-1 0,-1 0 0,1 0 0,0 0 0,-1-1 0,1 1 0,-1 0-1,1-1 1,-1 1 0,1-1 0,-1 1 0,1-1 0,-1 0 0,1 1 0,-1-1 0,3-2 0,-2 1-8,-1 0 1,1 0 0,-1 0-1,0 0 1,1 0-1,-1 0 1,0 0 0,0 0-1,0 0 1,-1-1-1,1 1 1,0-3 0,0-1 24,0-1 0,-1 1 0,0 0 0,0-1 1,0 1-1,-1 0 0,0-1 0,0 1 1,-2-8-1,2 12-76,0 0 0,0 0 0,0-1 0,-1 1 0,1 0 0,-1 0-1,1 0 1,-1 0 0,1 0 0,-1 1 0,0-1 0,0 0 0,0 1 0,0-1 0,-4-1 0,5 3 11,0-1 1,0 1-1,0 0 0,0-1 1,-1 1-1,1 0 0,0 0 1,0 0-1,-1 0 0,1 0 1,0 0-1,0 0 0,-1 0 1,1 0-1,0 1 0,0-1 1,0 0-1,-1 1 0,1-1 1,0 1-1,0 0 0,0-1 1,0 1-1,0 0 1,0-1-1,0 1 0,0 0 1,0 0-1,1 0 0,-1 0 1,0 0-1,0 0 0,0 2 1,-1-1-4,0 0 0,1 1 1,-1-1-1,1 1 1,-1 0-1,1 0 1,0-1-1,0 1 1,0 0-1,1 0 0,-1 0 1,1 0-1,-1 0 1,1 0-1,0 0 1,0 0-1,0 0 0,1 0 1,-1 0-1,1 0 1,0 0-1,0 0 1,0 0-1,0 0 0,0-1 1,3 5-1,-1-2 59,0-1-1,1-1 0,-1 1 1,1 0-1,0-1 1,0 1-1,0-1 0,0-1 1,6 4-1,-8-5-13,0 0 0,1 0 0,-1 0 0,0-1 0,0 1 0,1-1 0,-1 1 0,0-1 0,1 0 0,-1 0 0,0 0 0,1 0 0,-1 0 0,0-1 0,1 1 0,-1-1 0,0 1 0,0-1 0,1 0 0,-1 0 0,4-2 0,-3 1 5,0-1 1,0 1-1,0 0 1,0-1 0,-1 0-1,1 0 1,-1 0-1,0 0 1,1 0 0,-1 0-1,-1 0 1,1-1-1,0 1 1,-1-1 0,0 1-1,0-1 1,0 0-1,0 1 1,0-1 0,-1 0-1,0 0 1,1 0-1,-2 1 1,1-1 0,0 0-1,-2-5 1,2 8-26,0 0 1,0 0-1,0 0 1,0 0 0,-1 0-1,1 0 1,0 0-1,0 0 1,-1 0-1,1 0 1,-1 1-1,1-1 1,-1 0-1,1 0 1,-1 0-1,0 0 1,1 1-1,-1-1 1,0 0-1,0 1 1,1-1-1,-1 1 1,0-1-1,0 1 1,0-1-1,0 1 1,-1-1 0,0 0-162,-1 1 0,0 0 1,0 0-1,1 0 1,-1 0-1,0 0 0,-4 2 1,-6-1-3528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44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39 6464,'0'0'47,"0"0"1,0 0-1,0 0 1,0 0-1,0 0 1,0 0-1,0 0 1,0 0-1,0 0 1,0 0-1,-1 0 1,1 0-1,0 0 1,0 0-1,0 0 1,0 0-1,0 0 1,0 0-1,0 0 1,0 0-1,0 0 1,0 0-1,0 0 1,0 0-1,0 0 1,0 0-1,0 0 1,0 0-1,-1-1 1,1 1-1,0 0 1,0 0-1,0 0 1,0 0-1,0 0 1,0 0-1,0 0 1,0 0-1,0 0 1,0 0-1,0 0 1,0 0-1,0 0 1,0 0-1,0-1 1,0 1-1,0 0 1,0 0-1,0 0 1,0 0-1,0 0 1,0 0-1,0 0 1,0 0-1,1 0 1,-1 0-33,0 0-1,0 0 1,0 0 0,0 0 0,0-1 0,0 1-1,0 0 1,0 0 0,0 0 0,0 0-1,0 0 1,0 0 0,0 0 0,0 0-1,0 0 1,0 0 0,0 0 0,0 0-1,0 0 1,0 0 0,0 0 0,0 0-1,-1 0 1,1 0 0,0 0 0,0-1-1,0 1 1,0 0 0,0 0 0,0 0-1,0 0 1,0 0 0,0 0 0,0 0 0,0 0-1,0 0 1,0 0 0,0 0 0,0 0-1,0 0 1,0 0 0,0 0 0,0 0-1,0 0 1,0 0 0,0 0 0,-1 0-1,1 0 1,0 0 0,0 0 0,0 0-1,0 0 1,0 0 0,0 0 0,0-1 961,0 1-283,0 0 118,0 0-246,0 0 48,8 4 438,-4-4-859,-1 0 1,0 0-1,1 0 1,-1 0-1,0-1 1,1 0 0,-1 0-1,0 0 1,6-2-1,13-4 272,28 4 278,-18 3-396,147-12-1738,-160 12-88,9-1-1776,-13-6-3010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45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4480,'-7'-1'4877,"2"2"-2645,4-1-1837,1 0 79,0 0-116,0 0 84,0 0-196,0 0-108,0 0 225,0 0-6,0 0 246,0 0-160,0 0 58,0 0-176,0 0-48,0 0-69,0 0 123,0 0-96,0 0-38,0 0-53,0 0 59,0 0-49,2 0 70,8 2 73,-7-2-200,-1 1 0,0-1 0,1 0 0,-1 1 0,0 0 0,1-1 0,3 3-1,4 4-4,22 10-1,7 5 84,-30-17-139,0 1 1,-1 0-1,0 0 1,0 1-1,-1 0 0,0 1 1,0 0-1,-1 0 1,1 0-1,-2 1 1,6 9-1,-3-1 31,0 1-1,-1 0 1,9 35 0,-8-19 22,-1 0 0,-2 0 1,0 37-1,-5-68-88,1 51 148,-3 0 0,-14 92 0,6-92-86,7-32-122,-1 0 1,-1-1 0,-1 1-1,-10 23 1,7-24-254,-12 23-3366,18-37 2229,-6 5-3709,7-13 2587,-6-5-1658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47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39 4992,'-21'3'5224,"17"-2"-4912,1 0 1,-1 1-1,0-1 1,1 1-1,-5 3 0,7-4 94,1-1-97,0 0 64,0 0-15,0 0 271,0 0-170,0 0-1,0 0-191,6 8 293,0-6-404,0 0 0,1-1 0,-1 0 0,0 0 0,0 0 0,1-1-1,-1 0 1,12-2 0,55-11 710,-51 8-549,-2 2-131,21-1-1,-26 3 50,1 0 1,-1-1-1,20-6 0,-32 7-157,1 0 0,0 1 0,0-1 0,0 1-1,8 0 1,-7 1-62,0-1-1,0 0 1,0-1-1,8-1 0,-9 0 288,13-11-14194,-13 9 11917,-3-3-991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4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5568,'0'0'1786,"0"2"-837,2-1 2838,3-1-3435,0 0-1,0-1 0,0 1 1,0-1-1,-1 0 1,1-1-1,0 1 0,7-4 1,4 1 179,-14 4-485,-1 0 1,1 0-1,0 0 1,-1-1-1,1 1 1,-1-1-1,1 1 1,2-2-1,-1 1 26,0 0 0,-1-1 0,1 2 0,0-1 0,0 0 0,1 0 0,-1 1-1,4 0 1,14-4 150,-17 3-174,1-1-1,-1 2 1,1-1-1,-1 0 0,7 1 1,12-3 57,-8 0 38,1 0 0,-1 2 1,1-1-1,-1 2 0,1 0 0,17 3 0,-29-3-174,-1 1 0,1 0 0,0 0-1,0 0 1,0 0 0,5 4 0,-7-5-238,-1 0 0,0 1 0,0-1 0,0 0 0,0 0 0,0 1 0,0-1 0,0 0 0,0 0-1,0-1 1,0 1 0,2 0 0,2-1-1022,11 1-5637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0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10 3552,'0'-1'327,"0"1"1,0 0-1,-1-1 1,1 1-1,0 0 0,0 0 1,0-1-1,0 1 1,0 0-1,0-1 0,-1 1 1,1 0-1,0 0 1,0 0-1,0-1 0,-1 1 1,1 0-1,0 0 1,0 0-1,0-1 0,-1 1 1,1 0-1,0 0 1,-1 0-1,1 0 0,0 0 1,-13-3 2864,-19 3-3579,21 1 1637,1-2-977,7 1-221,0 0 1,0 0-1,0 0 1,0 0-1,0 0 1,0 1-1,0 0 1,0-1-1,0 1 1,0 0-1,1 0 1,-5 2-1,1 1-44,4-3-5,1 0-1,-1-1 1,1 1 0,-1 0-1,1 0 1,0 1 0,0-1-1,-1 0 1,1 0 0,0 0-1,0 1 1,0-1 0,0 1-1,-1 1 1,-31 46 93,19-24-183,-8 16 115,15-28-35,0 0-1,-1 0 0,-1-1 0,0 0 0,-1-1 0,-17 17 0,11-13 100,2 1-1,-16 22 0,26-32-80,0 1 0,0 0 0,1 0 0,0 0 1,0 0-1,1 1 0,0-1 0,0 1 0,0-1 0,1 1 0,0 0 0,1 14 0,1-19-19,-1 1 0,1 0 0,0-1 0,0 1 0,1-1 0,-1 0 0,1 1 0,0-1 0,0 0 0,2 4 0,6 9 107,5 3-206,0 0 240,-12-14-115,0 0-1,1-1 1,-1 1-1,8 6 1,4 5-95,-13-14 63,0 0 0,1 0-1,-1 0 1,0-1 0,1 1-1,4 2 1,6 3 66,-8-4-46,0 0 0,1-1-1,-1 1 1,1-1 0,-1 0-1,1-1 1,-1 0 0,1 1-1,0-2 1,7 1 0,13 3 331,-4-2 93,-18-3-333,0 2 0,0-1 0,-1 0 0,1 1 0,0 0 0,7 2 0,-3-1 67,-1 0 1,1-1-1,0 0 0,-1 0 0,1-1 0,0 0 0,13-1 0,4 0 1,-17 1 1696,3 5-15734,-8-4 12466,6 1-2715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1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39 6656,'-3'-3'2080,"6"6"-768,-3-3-976,0 0-176,0 0 0,5 0 1242,13-1 3760,23-6-4543,-16 1-140,0 2 0,1 1-1,41 0 1,-48 2-196,35-5-1,-53 5-280,0 1 2,0 0 1,0 0-1,0 0 1,0 0-1,0-1 1,0 1-1,0-1 1,0 1-1,0 0 1,0-1-1,0 0 0,0 1 1,1-2-1,-2 1-46,0 1-86,0 0-304,0 0-166,0 0 442,0 0-1,0 0 0,0 0 0,-1 0 0,1 0 0,0 0 0,0 0 0,-1 0 0,1 0 0,0 0 0,0 0 1,0 1-1,-1-1 0,1 0 0,0 0 0,0 0 0,0 0 0,-1 0 0,1 0 0,0 0 0,0 1 0,0-1 1,-1 0-1,1 0 0,0 0 0,0 0 0,0 1 0,0-1 0,0 0 0,0 0 0,-1 0 0,1 1 0,0-1 1,0 0-1,0 0 0,0 0 0,0 1 0,3 9-1848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2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5 480,'0'-5'192,"-3"5"-160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2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6 4896,'-1'-5'2724,"-2"12"745,-1 14-900,3-17-2382,0 1 0,-1-1 0,0 1 0,0-1 0,0 1 0,0-1 0,-1 0 0,1 0 0,-6 5 0,-5 11 274,-54 116 934,26-50-646,25-48-699,2 0 1,1 1 0,-9 43-1,14-46 112,2 0 0,1 0 0,2 1 0,1 0-1,4 40 1,9 37-4,-8-91-52,2 0-1,15 43 1,-17-58-79,0 0 0,1 0 0,0 0 1,0 0-1,0 0 0,1-1 0,0 0 0,1 0 1,8 8-1,-11-11-376,5 5 451,-5-7-7471,4-6 884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5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5 2144,'-4'-1'-49,"3"-2"6963,2 3-135,-2 4-7069,-2 3 432,-1-1 0,1 0 0,-1 0 0,0 0 0,-6 7 0,0 0 185,0 5 93,-2 3-8,10-19-357,1 0 0,0 0 0,0 0 0,-1 1 0,1-1 0,1 0 0,-1 1 0,0-1 0,1 1-1,-1 4 1,-1 28 40,2-29-32,0-4-28,0 0-20,0 1 0,0 0 1,0 0-1,0-1 0,1 1 0,-1 0 0,1 0 0,1 3 0,1 0 33,1 0 0,0-1 0,0 1 0,7 5 0,-10-10-40,0 0 0,0 0-1,0 0 1,0 0 0,0 0 0,0 0 0,0 0-1,0 0 1,1 0 0,-1-1 0,0 1 0,1-1-1,-1 1 1,1-1 0,-1 1 0,0-1 0,1 0-1,-1 1 1,1-1 0,-1 0 0,1 0 0,-1 0-1,3-1 1,0 0-13,0 0 0,0-1 0,0 0 0,0 0 0,-1 0 0,6-3 0,-6 3-3,1-1 0,-1 0-1,1 0 1,-1 0 0,5-6-1,10-9 3,12-4 123,-27 19-112,0 1-1,0-1 0,0 1 1,-1-1-1,1 0 0,-1 0 1,0 0-1,1-1 0,-1 1 1,-1 0-1,1-1 0,1-4 0,8-14 26,-11 22-28,1 0 0,-1-1 1,0 1-1,0-1 0,1 1 1,-1-1-1,0 1 0,0-1 1,0 1-1,0-1 0,0 1 1,1-1-1,-1 1 0,0-1 0,0 1 1,0-1-1,0 1 0,-1-1 1,1 1-1,0-1 0,0 1 1,0-1-1,0 1 0,0-1 1,-1 1-1,1 0 0,0-1 1,-1 0-1,1 1-7,-1-1 1,1 1 0,-1 0-1,0-1 1,1 1 0,-1 0-1,0-1 1,1 1 0,-1 0-1,0 0 1,1 0 0,-1 0-1,0 0 1,1 0 0,-1 0-1,0 0 1,1 0 0,-1 0-1,0 0 1,1 0-1,-1 0 1,0 0 0,-1 1-1,2 0 0,-1-1 0,0 1-1,0 0 1,1-1-1,-1 1 1,0 0 0,1-1-1,-1 1 1,1 0-1,-1 0 1,1 0 0,-1 0-1,1-1 1,0 1 0,-1 0-1,1 0 1,0 0-1,0 0 1,-1 0 0,1 0-1,0 0 1,0 2-1,0 28 37,1-20-226,0-4 203,0 0-1,0 0 1,1 0-1,0 0 0,0 0 1,1 0-1,0 0 1,0-1-1,1 1 1,-1-1-1,1 0 0,1 0 1,-1 0-1,1-1 1,0 1-1,0-1 0,12 8 1,-13-11 52,0 1 1,0-1-1,0 0 0,1 0 1,-1 0-1,1-1 1,-1 0-1,1 0 1,0 0-1,0 0 0,-1-1 1,1 1-1,5-2 1,-4 1-42,1-1 1,-1-1 0,1 0 0,-1 1 0,0-2-1,0 1 1,0-1 0,9-5 0,-6 3-43,5-3 49,-1 0 0,0-1 0,0 0 0,0-1 0,11-12 0,-8 7 72,-13 13-110,0-1 0,0 0 0,0 1 1,-1-1-1,4-4 0,-3 1 47,1 0 0,-1 1 0,5-13 0,-8 17-20,1-1 0,-1 1-1,1-1 1,-1 0 0,0 1 0,1-1 0,-1 0 0,0 1 0,0-1-1,0 0 1,0 0 0,0 1 0,-1-1 0,1 0 0,-1 1 0,1-1-1,-1 1 1,1-1 0,-2-2 0,-11-26-31,10 26 24,1 2-1,-1-1 1,0 0-1,0 1 0,0-1 1,-1 1-1,1 0 1,0 0-1,-1 0 1,1 0-1,-5-1 1,3 1-184,0 0 0,0-1 0,0 1 1,-7-6-1,6 5-661,-2-1-1366,7 4 2144,1 0 1,0 0-1,0 0 0,0 0 0,0 0 0,0 0 0,0 0 0,0-1 0,0 1 0,0 0 0,0 0 0,0 0 0,0 0 1,-1 0-1,1 0 0,0 0 0,0 0 0,0 0 0,0 0 0,0 0 0,0 0 0,0 0 0,0 0 0,0 0 1,0 0-1,0 0 0,0 0 0,0 0 0,0-1 0,0 1 0,0 0 0,0 0 0,0 0 0,0 0 0,0 0 1,0 0-1,0 0 0,0 0 0,0 0 0,0 0 0,0 0 0,0 0 0,0-1 0,0 1 0,0 0 0,0 0 1,0 0-1,0 0 0,0 0 0,0 0 0,0 0 0,0 0 0,0 0 0,0 0 0,0 0 0,0 0 0,0 0 0,0 0 1,0-1-1,0 1 0,0 0 0,1 0 0,-1 0 0,0 0 0,0 0 0,0 0 0,11-1-6511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6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5632,'3'-4'2720,"-6"8"-1520,3-4-539,0 0 192,0 0-229,0 0 118,0 0-145,0 0 230,0 0-251,0 0-27,0 0-138,0 0 133,0 0-166,5 9 609,10 8 247,9 10-58,-17-16-989,-3-5-69,0 0 1,0 0-1,0 1 1,3 8-1,38 144-36,-39-136 39,-2-7-107,26 130 318,-20-92-357,-7-38 57,0 1-1,0-1 1,-2 0 0,0 25 0,-21 154 229,14-155-255,-11 60 158,13-84-336,-1 1 0,0-1 1,-15 29-1,10-25-918,6-11-641,0 0 0,-8 10 0,9-15 409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10:37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54 158 1056,'8'-5'4928,"46"13"-3968,-49-7-952,0 0 1,0 0-1,0 0 1,-1 1-1,1 0 1,0 0-1,8 4 1,0 1 200,-9-5-167,0 0 0,0 0 0,0-1 0,0 0 0,0 0 0,0 0 0,1 0 0,-1 0 0,0-1 0,0 0 1,1 0-1,-1 0 0,0 0 0,1-1 0,-1 1 0,5-2 0,-7 2 15,16-2 552,-17 2-599,-1 0 0,0 0-1,1 0 1,-1 0 0,0 0 0,1 0 0,-1 0 0,0 0 0,1 0-1,-1-1 1,0 1 0,1 0 0,-1 0 0,0 0 0,0 0 0,1 0 0,-1-1-1,0 1 1,1 0 0,-1 0 0,0-1 0,0 1 0,0 0 0,1 0 0,-1-1-1,0 1 1,0 0 0,0 0 0,1-1 0,-1 1 0,0 0 0,0-1-1,0 1 1,0 0 0,0-1 0,0 1 0,0 0 0,0-1 0,0 1 0,0 0-1,0-1 1,0 1 0,0 0 0,0-1 0,0 0 0,-8-21 534,-31-44-272,36 62-252,0 1 0,0 0 0,0 0 0,0 0 0,-6-3 0,-2-4-114,-4-1 85,12 9 77,0-1-1,0 1 1,0-1 0,0 1-1,0-1 1,-4-6-1,6 7-73,-1 0-1,0 0 0,0 0 1,0 0-1,0 1 0,-1-1 1,1 0-1,0 1 0,-1 0 1,1-1-1,-1 1 0,0 0 1,1 0-1,-1 1 0,0-1 1,1 0-1,-1 1 0,0 0 1,-5 0-1,7 0 4,0 0 1,0 0-1,0 0 0,0 0 1,0 0-1,1 1 0,-1-1 1,0 0-1,0 1 0,0-1 0,0 1 1,0-1-1,1 1 0,-1-1 1,0 1-1,0 0 0,1-1 1,-1 1-1,0 0 0,1 0 1,-1-1-1,1 1 0,-1 0 0,1 0 1,-1 0-1,1 0 0,0-1 1,-1 1-1,1 0 0,0 0 1,0 0-1,-1 2 0,-3 8-137,-9 23-42,1-11 245,3-6 57,-1 1-1,-15 18 1,21-23-279,4-12 143,0 0 1,0 0-1,0-1 0,0 1 0,0 0 0,-1 0 1,1-1-1,0 1 0,0 0 0,-1 0 0,1-1 1,0 1-1,-1 0 0,1-1 0,-1 1 0,1-1 1,-1 1-1,0 1 0,18 21 315,5 7-139,-21-28 10,1-1-116,0 1-97,1 1 1,-1 0-1,0 0 1,1 0 0,-1 1-1,2 4 1,1 2 413,-4-8-259,0-2-100,1 0 0,-1 1 0,0-1 0,0 1 0,0-1 0,0 1 0,0 0-1,0 0 1,0-1 0,0 1 0,1 2 0,4 2-75,-5-5 207,0 1-262,0 1 106,0-1-1,0 0 1,0 0 0,0 0 0,0 0 0,1 0 0,-1-1 0,0 1 0,0 0 0,1-1 0,-1 1 0,0 0 0,1-1 0,-1 1-1,3-1 1,10 6 122,27 9 204,-39-14-321,1 0-44,11 1 3,-9-2 46,33 11 73,-10 6 425,-26-16-471,1 0 1,0 0-1,0 0 0,0 0 1,0 0-1,0-1 0,1 1 1,-1-1-1,0 0 0,0 0 1,0 0-1,0-1 0,0 1 1,6-2-1,-2-1 30,0 0 0,0 0 1,0 0-1,10-8 0,9-9-2117,-11 2-3332,-4 5 2765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9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 6560,'0'0'2117,"4"0"-1107,-3 1 5959,2 56-5503,-6 81-717,-24 159 1,14-193-1070,6 19 858,5-100-477,-2 18-143,-8 33 322,11-61-209,-3 8-25,4-20-1,0 1-1,-1-1 0,1 1 0,0-1 1,0 1-1,0 0 0,0-1 1,0 1-1,1 3 0,-1-5-3,1 1-1,-1-1 1,1 1-1,-1-1 1,1 0-1,-1 1 1,1-1-1,-1 1 1,1-1-1,0 0 1,-1 0-1,1 1 1,0-1-1,-1 0 1,1 0 0,0 0-1,-1 0 1,1 0-1,0 1 1,-1-1-1,1-1 1,0 1-1,-1 0 1,1 0-1,0 0 1,-1 0-1,1 0 1,1-1-1,18-3 156,-5-2-92,-1 0-1,0-1 1,20-13 0,-23 13-34,-1 0 0,1 1 0,0 1-1,1 0 1,0 0 0,16-4 0,-27 9-19,-1 0 0,1 0 0,0-1 0,-1 1 0,1 0 0,-1 0 0,1 0 0,0 0 0,-1 0 0,1 0 0,0 0 0,-1 0 0,1 0 0,-1 1 0,1-1 0,0 0 0,-1 0 0,1 0 0,-1 1 0,1-1 0,0 0 0,-1 1 0,1-1 0,0 1 0,-1 0-57,1 0 0,-1 0-1,0 0 1,1 0-1,-1 1 1,0-1 0,0 0-1,0 0 1,0 0-1,0 3 1,0-3-946,0-1-85,0 0-1131,1 0-197,6 3-3195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3:5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50 8128,'0'-1'66,"0"1"0,0 0 0,0 0 0,0 0 0,0 0 0,0 0 0,0-1 0,0 1 1,0 0-1,-1 0 0,1 0 0,0 0 0,0 0 0,0 0 0,0 0 0,0 0 0,-1-1 0,1 1 0,0 0 1,0 0-1,0 0 0,0 0 0,-1 0 0,1 0 0,0 0 0,0 0 0,0 0 0,0 0 0,-1 0 0,1 0 1,0 0-1,0 0 0,0 0 0,0 0 0,-1 0 0,1 1 0,0-1 0,0 0 0,0 0 0,0 0 0,0 0 0,0 0 1,-1 0-1,1 0 0,0 0 0,0 1 0,0-1 0,0 0 0,0 0 0,0 0 0,0 0 0,0 0 0,-1 1 1,1-1-1,0 0 0,0 0 0,0 0-33,0 1 0,0-1 0,1 0 0,-1 0 0,0 0 0,0 0 0,0 0 1,0 0-1,0 1 0,0-1 0,0 0 0,1 0 0,-1 0 0,0 0 0,0 0 0,0 0 0,0 0 0,0 0 1,1 0-1,-1 0 0,0 0 0,0 1 0,0-1 0,0 0 0,1 0 0,-1 0 0,0 0 0,0 0 0,0 0 0,0 0 1,1-1-1,-1 1 0,0 0 0,0 0 0,0 0 0,0 0 0,0 0 0,1 0 0,-1 0 0,0 0 0,0 0 1,0 0-1,0 0 0,0-1 0,1 1 0,-1 0 0,0 0 0,0 0 0,0 0 0,0 0 0,0 0 0,0-1 1,0 1-1,0 0 0,0 0 0,0 0 0,0 0 804,0 0-229,9 0 486,-7 1-949,1-1 0,0 1 0,-1-1 0,1 0 0,0 0 1,0 0-1,-1 0 0,1-1 0,0 1 0,-1-1 0,1 1 1,-1-1-1,1 0 0,0 0 0,-1 0 0,3-2 0,3-1 81,-4 3-87,-1 0 0,0 0 0,1 0 0,-1 1 1,1-1-1,4 1 0,16-3-9,-16 1-38,1 0 0,0 1 0,0 0 0,0 1 0,16 1 0,-15 0-69,-1-1 0,0 0 0,1-1 0,16-2-1,-17 1-319,8-1-561,-17 3 685,1 0 0,-1-1 0,0 1 0,1 0 0,-1 0 0,1 0 0,-1-1 0,1 1 0,-1 0 0,0-1 0,1 1 0,-1 0 0,0-1 0,1 1 0,-1 0 0,0-1 0,0 1 0,1-1 0,-1 1 0,0-1 0,0 1 0,0-1 0,0 1 0,1 0 0,-1-1 0,0 1 0,0-2 0,0-5-1427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4:00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4736,'8'-3'9233,"6"1"-5691,-1-1-2584,5-2-592,1 1-1,0 0 1,1 1 0,32 0 0,-45 3-730,0-1-1,-1 0 1,1 0-1,-1-1 1,8-2-1,4-1-2605,-1 0 1333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4:02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0 1984,'-6'8'9072,"-9"1"-6631,11-7-2342,0 1 0,1-1 0,-1 0-1,1 1 1,-1 0 0,1 0 0,-3 3 0,3-2 20,0-1 1,0 0 0,-1 0-1,1 0 1,-1 0 0,1-1-1,-1 1 1,-6 2 0,-13 10 595,-2 6 151,-32 34 1,55-52-808,0 0-1,0 0 1,1 0 0,-1 0 0,0 0 0,1 0-1,0 1 1,-2 5 0,3-7-46,-1 0-1,1 0 1,-1 0 0,1 0 0,0 0-1,0 0 1,0 0 0,0 0-1,0 0 1,1 0 0,-1 1 0,1-1-1,-1 0 1,2 2 0,-1-2-22,0-1 1,0 0-1,0 0 1,1 0-1,-1-1 1,0 1-1,0 0 1,1 0-1,1 0 1,1 1-3,-1 0 9,-1-1 0,1 0 1,0 0-1,-1 0 0,1-1 0,0 1 1,0-1-1,0 1 0,0-1 0,-1 0 1,5 0-1,-3-1 29,1 1 1,0 0-1,-1-1 0,1 0 1,-1 0-1,5-2 0,19-5-23,-23 7-66,0 0 1,-1 0-1,1-1 0,-1 1 0,1-1 0,-1 0 1,6-4-1,-9 5 35,23-17 57,-22 17-5,-1 0 0,1 0 0,-1 0 0,0 0 0,1-1 0,-1 1 0,0-1 0,0 1-1,0-1 1,0 1 0,0-1 0,-1 1 0,2-4 0,-5 13-132,3-4 125,0 0 0,0 0-1,0 0 1,0 0 0,1 0 0,0 0 0,0-1-1,0 1 1,0 0 0,1 0 0,3 6-1,-3-6-17,1 0 0,0 0-1,0 0 1,0 0 0,0-1-1,0 0 1,1 0 0,0 0-1,0 0 1,0 0 0,0-1-1,0 1 1,0-1-1,8 3 1,-8-5 31,1 1-1,0 0 1,-1-1 0,1 0-1,0 0 1,0-1 0,6 0-1,-8 0-9,0 0-1,-1-1 1,1 1-1,0 0 1,-1-1-1,1 0 0,2-1 1,9-6-115,-11 7 107,-1 1-1,0-1 1,0 0 0,0 1 0,0-1 0,0 0-1,-1 0 1,1 0 0,0-1 0,-1 1 0,1 0-1,-1 0 1,0-1 0,0 1 0,0-1 0,1-4-1,0 0 43,-1-1 0,1 0-1,-1 1 1,-1-12-1,-4-22-523,1 37-144,0 1-1481,5 1-3300,2-1-291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4:03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 7136,'-1'0'496,"0"0"-341,1 0 0,0 0-1,0 0 1,0 0 0,0 0-1,-1 0 1,1 0 0,0 0-1,0 0 1,0 0-1,-1 0 1,1 0 0,0 0-1,0 0 1,0 0 0,0 1-1,0-1 1,-1 0 0,1 0-1,0 0 1,0 0 0,0 0-1,0 0 1,0 1 0,0-1-1,-1 0 1,1 0 0,0 0-1,0 0 1,0 1-1,0-1 1,0 0 0,0 0-1,0 0 1,0 1 0,0-1-1,0 0 1,0 0 0,0 0-1,0 0 1,0 1 0,0-1-1,0 0 1,0 0 0,0 0-1,0 1 1,0-1 0,0 0-1,1 0 1,-1 2 218,0-1-264,-1 0 0,1 0 0,0 0-1,0 1 1,-1-1 0,1 0 0,-1 0 0,1 0-1,-1 0 1,1 0 0,-1 0 0,0 0 0,1 0-1,-3 2 1,-9 7 435,8-7-403,0 1-1,0-1 1,0 1 0,-6 7 0,-37 43 632,25-25-478,6-8-65,1 1 1,0 0-1,-13 29 0,5 2-88,-31 108-1,52-153-122,-5 14 38,2 0-1,1 0 0,1 0 1,0 0-1,2 36 0,2-40 100,1-1 0,1 0 0,1 0-1,6 19 1,2-2 36,-7-16-119,2 0 1,0-1 0,1 0-1,14 24 1,-15-29-294,-4-8 227,-1-1-1,0 1 1,1 0 0,0-1 0,0 1-1,4 3 1,-6-6-262,0-1 1,0 1-1,1 0 0,-1-1 1,0 1-1,0-1 0,0 0 0,1 1 1,-1-1-1,0 0 0,1 1 0,-1-1 1,0 0-1,0 0 0,1 0 1,-1 0-1,0-1 0,1 1 0,-1 0 1,0 0-1,0-1 0,1 1 0,-1-1 1,0 1-1,0-1 0,2-1 1,9-6-2642,2-7-3760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4:05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0 7136,'0'6'4650,"0"13"-321,0-15-4188,0-1 0,0 1-1,-1 0 1,1 0 0,-3 5-1,2-5 152,0-1 0,0 1 0,0-1 0,1 1 0,-1 6 0,-3 12 212,-9 30 95,10-37-343,-7 21-1,7-23-98,-1-1 0,2 1 0,-2 13 0,-4 22-268,4-34 175,2 0-1,0 0 1,0 25 0,-1 4-90,3-28 110,0 1-1,0-1 0,2 1 0,3 16 0,-4-24-17,-1-6-71,0 0 0,1 0 1,-1 0-1,0 0 0,1 0 1,-1 0-1,1 0 0,0 0 1,-1 0-1,1 0 0,0 0 1,0 0-1,1 0 0,-1-1 1,0 1-1,0 0 0,1-1 1,-1 1-1,1-1 0,0 1 1,2 0-1,-1 0-116,1 0-1,0-1 1,0 0-1,0 0 1,0 0 0,0 0-1,0 0 1,0-1-1,0 0 1,0 0 0,1 0-1,-1 0 1,0-1 0,0 0-1,0 0 1,0 0-1,0 0 1,0 0 0,0-1-1,5-3 1,-3-5-5751,2 10-885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4:05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7456,'1'0'577,"-1"1"0,0-1 0,0 1 0,0 0 0,0-1 0,0 1 0,1-1 0,-1 1 0,0 0 1,0-1-1,1 1 0,-1-1 0,0 1 0,1-1 0,-1 0 0,1 1 0,-1-1 0,1 1 0,13 7 2137,-10-7-2707,-1 0 0,1 0 1,0 0-1,0 0 1,5 0-1,103 2 1486,-71-2-1452,-25 0-309,1-1-1,0 0 1,0-2-1,17-2 1,-19-3-1753,3-1-3526,-7 8 3457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4:07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4384,'1'0'8350,"2"2"-4221,17 8-3201,-2 4-504,-2 2 0,0 0 0,-1 0 0,-1 2 0,13 19 0,-1 3-344,27 59 0,-43-76 145,9 34-1,-5-15 154,38 119-10,-49-148-298,-1 0 0,-1 0 0,-1 0 0,0 0 0,-1 16 0,0-19 6,-2 10 57,0 1 1,-2-1-1,0-1 0,-1 1 1,-1-1-1,-1 0 0,-11 19 1,-44 64 96,51-83-60,-36 51-1034,41-64-924,6-5-1886,8-10 613,2-11-4421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4:44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2526 1 5568,'0'4'759,"1"3"2751,2-4-2489,-2-1-914,-1-2 0,0 0 207,0 0-74,0 0-21,0 0-59,0 0 91,0 1-201,0 0 0,0 0 0,0 0 0,0-1 0,0 1 0,-1 0 0,1 0 0,0 0 0,0 0 0,-1 0 0,1 0 0,-1 0 0,1-1 0,0 1 0,-2 1 0,-28 21 568,27-22-491,0 1 0,0-1-1,0 0 1,0 0 0,0-1-1,0 1 1,-5 0 0,5 0-23,-1-1 0,0 1 0,1 0 0,-1 0 0,-6 3 0,-24 10 344,0 5 559,23-11-845,-34 27-89,2 11 360,33-34-276,0-1 0,0 0 0,-21 15 0,20-17-76,1 0 0,0 1 0,0 0 0,-10 14 0,10-11-63,-1 0 0,-13 11 0,8-11 14,8-5 0,0-1 0,-1 0 0,0-1 0,-11 6 0,10-6 40,-1-1 0,0 0 0,0-1 0,-1 0 0,1-1 0,-1 0 0,-13 1 0,-96 13-35,48-9 246,28-6-181,1 3 1,-87 20-1,27-4-89,-64 14-77,19-5 181,118-21-138,0 0 0,-41 19-1,39-14-45,12-4 119,-26 8 1,-39 9-23,1 4 0,-87 45 0,157-69-29,1 1 1,0 1-1,0 0 0,0 1 0,1 0 0,1 1 0,0 1 0,1 0 0,-12 14 0,9-3-46,1 0-1,0 1 1,-13 37 0,-22 46 151,35-76-52,-12 34-113,18-44 81,-2 0 0,-13 24 0,13-26 163,-6 14-138,-15 53 0,19-55 40,7-17 30,0 1 1,1-1-1,0 1 0,1-1 1,0 22-1,2-35-96,1 0 0,-1-1-1,0 1 1,0 0 0,0 0 0,-1-1 0,1 1-1,0 0 1,0-1 0,0 1 0,0 0 0,-1 0 0,1-1-1,0 1 1,-1-1 0,1 1 0,-1 0 0,1-1-1,-1 1 1,1 0-16,-1-1 0,1 0 0,-1 0 0,1 0 0,0 0-1,-1 0 1,1 0 0,-1 0 0,1 0 0,0 0 0,-1 0 0,1 0 0,-1 0-1,1 0 1,0 0 0,-1 0 0,1 0 0,-1 0 0,1 0 0,0 0 0,-1-1 0,0 1-1,0-1-16,-1 0-1,0 0 1,1-1-1,-1 1 1,1 0-1,-1-1 1,1 1-1,-2-3 1,1-3 66,1 0-1,0 0 1,1 0 0,0-12-1,0 16-33,-10-85 215,2-23-182,8 93-122,0 6-45,0 0 0,3-23 0,-2 32 110,-1-1 0,0 1-1,1 0 1,-1-1 0,-1-5-1,1 8 2,0 1 1,0-1-1,0 0 0,0 1 1,0-1-1,-1 0 0,1 1 1,0-1-1,0 1 0,0-1 1,-1 1-1,1-1 0,0 0 1,-1 1-1,1-1 0,-1 1 1,1-1-1,0 1 0,-1-1 1,1 1-1,-1 0 0,1-1 0,-1 1 1,1 0-1,-1-1 0,0 1 1,1 0-1,-1 0 0,1-1 1,-1 1-1,-1 0 0,1 0-8,1 1 0,-1 0 0,0 0 0,0-1 0,1 1 0,-1 0 0,1 0 0,-1 0 0,1 0 0,-1 0 0,1 0 0,-1 0 0,1 0 0,0 0 0,-1 1 0,-3 9-85,1-7 24,1-1 81,0 0 1,0-1-1,0 1 1,0 0-1,1 1 1,-1-1-1,1 0 1,0 0-1,0 1 1,-1 4-1,-7 75-35,14 139 271,-5-206-257,2-1 1,0 0-1,1 1 0,7 21 0,-5-12 12,3 5 0,-6-24 8,0 1 0,0-1 0,1 11 0,-2-11-5,0 0 0,0 0 0,1 0 0,0 0 0,0-1 0,0 1 0,1 0 0,3 6 0,-5-11 258,-1-1-74,0 0-64,8-9-97,-2 4-13,0 0 0,-1 0 0,1 0 0,-2-1 0,1 0 0,0 0 0,4-8 0,2-2-5,4-7 0,-1-1-1,-1 0 1,-2 0-1,13-35 1,-17 41-30,12-23 0,3-6-57,-17 36 99,0 0 0,1 1 0,11-16 0,9-16 17,-21 34-41,0 0-1,0 1 1,0-1-1,1 1 0,0 0 1,11-9-1,-16 15 7,0 0-1,-1 1-1,1 0 1,-1 0 0,0-1-1,1 1 1,-1 0 0,1-1-1,-1 1 1,0-1 0,1 1-1,-1 0 1,0-1 0,1 1-1,-1-1 1,0 1-1,0-1 1,0 1 0,1-1-1,-1 1 1,0-1 0,0 1-1,0-1 1,0 1 0,0-1-1,0 1 1,0-1 0,0 1-1,0-1 1,0 0 0,0 0 95,-9-2 48,-60-9 165,33 4-237,-44-11-1845,80 19 1681,0 0 0,-1 0 0,1 0 0,0 0 0,-1 0 0,1 0 0,0 0 0,0 0 0,-1 0 0,1-1 0,0 1 0,-1 0 0,1 0 0,0 0 0,0 0 1,-1-1-1,1 1 0,0 0 0,0 0 0,-1-1 0,1 1 0,0 0 0,0 0 0,0-1 0,0 1 0,-1 0 0,1 0 0,0-1 0,0 1 0,0 0 0,0-1 0,0 0 0,0 0-198,1 1-1,-1-1 0,1 0 0,-1 0 0,1 0 0,-1 1 0,1-1 0,0 0 0,-1 1 1,1-1-1,0 1 0,1-2 0,0 1-346,0-1 1,0 1-1,-1-1 1,1 0-1,0 0 0,-1 0 1,1 0-1,-1 0 1,0 0-1,2-4 1,-1 1-5,0-1-1,-1 1 1,1-1 0,-1-7 0,5-44-2132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5:31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350 4 3328,'2'5'95,"0"-6"2609,-2 0-2611,1 1 1,-1 0 0,0 0 0,0 0-1,0-1 1,0 1 0,0 0 0,0 0-1,0 0 1,0 0 0,0-1 0,0 1 0,0 0-1,0 0 1,0 0 0,0-1 0,0 1-1,0 0 1,0 0 0,0 0 0,0-1-1,0 1 1,0 0 0,-1 0 0,1 0-1,0 0 1,0-1 0,0 1 0,0 0 0,0 0-1,0 0 1,-1 0 0,1 0 0,0-1-1,0 1 1,0 0 0,0 0 0,-1 0-1,1 0 1,0 0 0,0 0 0,0 0-1,0 0 1,-1 0 0,1 0 0,0 0 0,0 0-1,0 0 1,-1 0 0,1 0 0,0 0-1,-1 0-89,1 0-1,0 0 1,-1 0-1,1 0 1,0 0-1,-1 0 1,1 0-1,0 0 1,-1 0-1,1 0 1,0 1 0,0-1-1,-1 0 1,1 0-1,0 0 1,0 1-1,-1-1 1,1 0-1,0 0 1,0 0-1,-1 1 1,1-1-1,0 0 1,0 1-1,0-1 1,0 0-1,0 0 1,-1 1-1,1-1 1,0 0-1,0 1 1,0-1-1,0 1 1,0 11 203,0-8-64,1-1-94,-2-2 7,-8 9 281,8-7-340,-1-1 0,1 0-1,0 0 1,0 1 0,0-1 0,-1 5-1,1-5 22,1-1-1,0 1 0,-1 0 1,0-1-1,1 1 0,-1 0 1,0-1-1,0 1 0,0-1 1,0 0-1,0 1 1,0-1-1,0 0 0,0 1 1,-1-1-1,-1 1 0,2-1 4,0 0 1,-1 1-1,1-1 0,0 0 0,0 1 1,0-1-1,0 1 0,0-1 0,0 1 0,0 0 1,0 1-1,0-1 13,1 0 0,-1 0 1,0 0-1,0 0 0,0-1 0,-1 1 1,1 0-1,0-1 0,-2 2 1,1-1-20,1-1 0,0 0 0,-1 1 0,1-1 0,0 1 0,0 0 0,-1 2 0,-9 12-103,9-14 124,1-1 1,0 1 0,-1 0 0,1 0-1,0 0 1,0 0 0,-1 4 0,-5 9 5,-5 4 38,0 1 0,1 0 0,1 1 0,-12 35 0,-18 91 85,25-99-23,8-28-124,-7 5 277,3-6-174,4-4-98,-1-1 1,-14 21-1,12-21-53,2 0-1,-10 20 1,15-27 32,0 1 0,1-1 1,0 1-1,0-1 1,1 1-1,0 0 1,1 0-1,-1-1 1,2 1-1,-1 0 1,1 0-1,1 7 1,0-1-81,2 7-63,-1-11 166,0 1 0,-1 0-1,-1-1 1,1 1 0,-1 0 0,-1 0 0,-2 20 0,1 1 80,1 11-110,-1-7 98,6 57 0,-1-75 6,11 34 0,-12-42-57,18 44-116,-19-45 74,1-1 0,0 1 0,0-1 0,7 14 0,21 38 10,47 59 577,-47-78-277,-20-28-216,0 2 0,17 30 0,-7-7-110,-12-25-25,-2 1 0,11 27 0,-5-8 43,-7-17 29,7 28 0,-7-32-304,0 3-3662,-6-15 2501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10:39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7 2496,'3'-6'6778,"-3"6"-6764,1 1-1,-1 0 1,1-1-1,0 1 1,-1-1-1,1 1 1,0-1-1,-1 0 1,1 1-1,0-1 1,-1 0-1,1 1 1,0-1-1,0 0 1,-1 0-1,1 0 1,0 1-1,0-1 1,1 0-1,20 0 338,-15-1-198,12 1 98,-13-1-259,0 0-1,-1 1 1,1 0-1,0 1 1,0-1 0,0 1-1,0 0 1,7 3 0,5-1 829,-31 5-384,-13-3-6,3-2-275,19-2-40,-1-1 0,1 1 0,-1-1 0,1 0 0,-6 0 0,7 0-73,0-1 0,-1 1 0,1 0-1,0 1 1,0-1 0,0 0 0,-1 1 0,1 0 0,0 0 0,0 0 0,-4 1 0,-11 5-83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5:34.2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311 1 896,'-3'17'7470,"-2"19"-6146,3-28-1025,2-5 1099,7-2-737,-5-1-656,0 1 0,-1-1 1,1 0-1,0 1 1,-1 0-1,1-1 1,0 1-1,-1 0 1,1 0-1,-1 0 0,1 0 1,-1 0-1,0 1 1,1-1-1,-1 0 1,0 0-1,0 1 0,2 2 1,19 35 32,-15-25 162,-3-8-142,13 22 145,2-1 117,-19-26-307,43 50 142,-38-45-130,0 1 1,-1 1-1,0-1 0,-1 1 1,6 14-1,-7-15 52,1-1 1,0 0-1,0 0 0,8 11 0,-8-14-65,0 1-1,-1 0 0,1 0 1,-1 0-1,0 0 1,0 1-1,-1-1 0,1 1 1,-1-1-1,0 1 1,1 7-1,8 42 74,-10-23 263,-4 111-200,-5-1 535,4-61-656,5-71 21,-1 0 0,0-1 1,-3 10-1,2-9 6,0-1 1,1 1-1,0 9 0,-5 20-43,5-33-7,0-1-1,-1 1 1,0-1 0,-3 8 0,-4 8 180,-22 80-126,-12 12 614,27-63-665,-3-2 0,-1 0-1,-28 47 1,38-79 8,-20 24 0,-4 4 216,24-28-157,-1-1 1,-19 17-1,18-18-36,0 0-1,-16 23 1,-2 7 54,-12 20 104,35-51-123,1 2-1,-7 22 1,-4 9-179,8-20-427,8-24-203,10-6-3680,-1-12-1749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5:38.4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 4736,'5'-1'1919,"-4"1"-1886,-1-1 0,0 1 0,0 0-1,0 0 1,0 0 0,0 0 0,0 0-1,1 0 1,-1 0 0,0-1 0,0 1-1,0 0 1,0 0 0,0 0 0,1 0-1,-1 0 1,0 0 0,0 0 0,0 0-1,0 0 1,1 0 0,-1 0 0,0 0-1,0 0 1,0 0 0,0 0 0,1 0-1,-1 0 1,0 0 0,0 0 0,0 0-1,0 0 1,1 0 0,-1 1 0,0-1 0,0 0-1,0 0 1,0 0 0,0 0 0,0 0-1,1 0 1,-1 0 0,0 1 0,0-1-1,0 0 1,0 0 0,0 0 0,0 0-1,0 1 1,0-1 639,0 0-48,9 0 27,-5 2-554,-1 0 0,1 0 0,-1 0 0,1 0 1,-1 0-1,0 1 0,5 5 0,-3-4-96,-3-1 140,0 0 1,0 0-1,0 0 0,0 1 0,-1-1 0,1 1 0,-1-1 1,0 1-1,0-1 0,0 1 0,-1 0 0,1-1 0,-1 1 0,0 7 1,0-9-87,0-1 0,1 1 1,-1 0-1,0-1 0,1 1 1,-1-1-1,1 1 1,1 2-1,-1-3-41,-1 0 1,1 1-1,-1-1 0,1 0 0,-1 0 1,1 0-1,-1 0 0,0 1 1,0-1-1,0 0 0,1 0 0,-1 0 1,0 1-1,-1-1 0,1 0 1,0 2-1,-2 3 5,1 1 0,1-1-1,-1 0 1,1 0 0,0 0 0,1 1 0,0 6 0,2 19 49,-4 10 228,-7 49 0,7-78-200,0-1 0,1 1 1,3 21-1,0 10 15,-2-25-90,1 0 1,4 20-1,-3-26 107,8 26-144,-11-35 28,1-1 1,0 1 0,1-1 0,-1 1 0,1-1-1,-1 0 1,1 0 0,0 1 0,0-1 0,1 0-1,4 5 1,2 1 99,20 14 0,-24-19-89,2 1 23,0-1 0,0 0 0,0 0 0,1-1 0,-1 0 0,12 3 0,0-1 94,30 3 0,37-4-55,71-1 193,-75-2-114,-47-2 77,-27 2-250,-1 0-1,0 1 0,0 0 1,0 0-1,-1 0 1,1 1-1,0 0 0,-1 0 1,1 0-1,5 5 1,3 1-57,15 14 232,-14-14-175,-1 0 0,0 1 0,-1 0 0,18 18 1,6 3 132,-24-19-63,0 2 1,0 0 0,-1 0-1,-1 1 1,-1 0 0,0 1-1,-1 1 1,11 23-1,-16-30-44,-2-1-1,1 1 0,-2 0 0,1 0 0,-1 0 1,1 18-1,-2 65 185,-3-44 242,-6 16-214,7-50-133,0-1 0,-7 24 0,5-21-5,-2 10 380,2 0 0,-1 48 0,-14-97-423,7 0-292,-1 0 1,-17-22-1,-28-23 112,38 46 200,-25-29-174,31 31 10,12 16 53,1 3-122,0 0 69,0 0 90,0 0-36,18 22-209,-6-12 245,22 22 0,-2-1-9,-10-11 170,29 33 0,-24-28 16,-21-20-129,-4-4 107,-2-1-42,0 0-43,0 0-48,0 0-80,0 0 37,0 0 70,0 0-6,0 0-26,4 4 26,-4-3-35,0-1 1,0 0-1,0 0 0,0 0 0,0 0 0,1 0 0,-1 1 0,0-1 0,0 0 0,0 0 0,0 0 0,0 0 0,1 0 0,-1 0 1,0 0-1,0 0 0,0 0 0,0 0 0,1 0 0,-1 1 0,0-1 0,0 0 0,0 0 0,0 0 0,1 0 0,-1 0 1,0 0-1,0 0 0,0-1 0,1 1 0,-1 0 0,0 0 0,0 0 0,0 0 0,0 0 0,1 0 0,-1 0 0,0 0 0,0-1 1,9-7 41,10-22-4,-11 17-5,14-17-108,1 1 0,44-42 0,-53 56 75,-12 12-4,0 1-1,0 0 1,1-1 0,-1 1 0,1 0-1,-1 0 1,1 0 0,0 0-1,5-2 1,-8 4 0,1 0 1,-1 0-1,0 0 0,1 0 0,-1-1 0,1 1 1,-1 0-1,0 0 0,1 0 0,-1 0 1,0-1-1,1 1 0,-1 0 0,0 0 0,1-1 1,-1 1-1,0 0 0,0-1 0,1 1 1,-1 0-1,0-1 0,0 1 0,0 0 0,0-1 1,1 1-1,-1 0 0,0-1 0,0 1 1,0-1-1,0 1 0,0 0 0,0-1 0,0 1 1,0-1-1,0 0 0,0 1 194,0 0-85,0 0-182,0 0 27,0 0 107,0 0-27,-17 2-86,-13 6 113,-112 12 261,116-15-319,14-3 95,-1 0-1,-18 0 1,-29 4 85,42-3-262,-11 1-51,8-1 207,20-3-166,1 0-16,0 0-90,0 0 58,0 0-21,5 7 139,-1-4 110,0 0 0,0-1-1,1 1 1,0-1 0,7 2 0,12 6-9,-23-9-192,-1-1 75,0 0 165,2 1-141,0 0-1,0 0 1,1 0 0,-1-1-1,0 1 1,0 0 0,0-1-1,1 0 1,3 1 0,6-2-91,0 1 1,1-2-1,-1 0 1,17-4-1,15-3-3218,-10 3 1621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5:52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1035 425 6304,'-25'-18'3242,"24"17"-2858,1 1-245,0 0-214,0 0 38,0 0 144,0 0-6,0 0 54,-4 8 186,1 6-90,-2-1-1,1 1 1,-2-1 0,-10 20-1,2-8-67,-1-2 0,-1 0 0,-1-1-1,-26 27 1,31-37-96,-1 0 1,0-1 0,-1-1-1,0 0 1,-1 0-1,0-2 1,0 0-1,-18 7 1,18-9-118,13-5 27,-1 0-1,1 1 1,-1-1 0,0-1 0,0 1 0,0 0-1,1-1 1,-6 1 0,21-16 243,34-38-286,22-28 151,-8-4-145,33-43-22,-53 74 233,-74 74-86,-62 60 150,43-37 159,-25 17-47,23-21-169,-111 71 146,159-106-299,2-2 29,1 0 1,-1 1 0,0-2 0,0 1 0,-6 1-1,10-2-48,-1-1 0,0 0 0,1 0 0,-1 0 0,0 0 0,1 0 0,-1 0 0,0 0 0,1 0 0,-1 0 0,0 0 0,1 0 0,-1-1 0,0 1-1,1 0 1,-1 0 0,0-1 0,1 1 0,-1 0 0,1-1 0,-1 1 0,0-1 0,1 1 0,-1-1 0,1 1 0,0-1 0,-1 1 0,1-1 0,-1 1 0,1-1-1,0 1 1,-1-1 0,1 0 0,0 1 0,0-1 0,-1 0 0,1 1 0,0-1 0,0 0 0,0-1 0,-1-3-18,1 0 1,-1 0 0,1 0-1,1-1 1,-1 1 0,1 0-1,0 0 1,2-7-1,16-42-143,-8 24 130,-4 9 3,1 1-1,0 0 0,2 0 1,0 1-1,1 0 0,1 1 1,26-31-1,16-5 34,73-58 1,-61 56-30,-37 32 84,-18 17-35,-1-1 1,0-1 0,-1 0-1,10-11 1,-23 23-94,0-1 0,0 1 0,-1-1 0,1 0 0,-6 2 0,-17 9 72,-63 35-1,-97 57 590,149-83-635,25-15 111,0 1 1,0 0 0,-14 13-1,26-20-77,-1 0 0,1 0 0,-1 0 0,1-1 0,0 1-1,-1 0 1,1-1 0,-1 1 0,-3 0 0,5-1 0,0 0-1,0 0 1,-1 0 0,1 0 0,0 0 0,0 0 0,-1 0-1,1 0 1,0 0 0,0 0 0,-1 0 0,1 0 0,0 0-1,0 0 1,-1-1 0,1 1 0,0 0 0,0 0-1,0 0 1,-1 0 0,1 0 0,0 0 0,0-1 0,0 1-1,-1 0 1,1-1 1,0 1-1,0-1 1,0 1-1,0-1 1,0 1-1,0-1 1,0 0-1,0 1 1,0-1-1,0 1 1,0-1-1,0 1 1,1-1-1,-1 1 1,0 0-1,0-1 1,1 1-1,-1-1 1,51-91-271,-49 89 246,-1 0 1,0 0 0,0 1 0,0-1 0,0-1 0,0 1 0,-1 0 0,0 0 0,1 0 0,-1 0 0,-1-5-1,1 7 27,0 0 0,0 0-1,0 0 1,-1 0 0,1 0-1,-1 0 1,1 1-1,-1-1 1,1 0 0,-1 0-1,1 0 1,-1 0 0,1 1-1,-1-1 1,0 0-1,0 1 1,1-1 0,-1 1-1,0-1 1,0 0 0,0 1-1,0 0 1,0-1-1,1 1 1,-1-1 0,0 1-1,0 0 1,0 0 0,0 0-1,0 0 1,0-1-1,0 1 1,0 1 0,0-1-1,0 0 1,0 0 0,-2 1-1,-2 0 16,0 0 0,-1 1 0,1 0 0,0 0 0,1 1 0,-1-1-1,-5 4 1,4-2 50,0 0-1,-1-1 1,-7 3 0,6-4-48,0-1 1,0 0 0,0-1 0,0 1 0,0-2 0,-1 1-1,1-1 1,0 0 0,-9-3 0,-17-2 59,0 3-30,1-2 0,-60-16 0,69 12-98,-1-1-1,2-2 0,-38-23 1,61 35 45,0 0 0,-1-1 0,1 1 0,0 0 1,-1 0-1,1-1 0,-1 1 0,1 0 1,0 0-1,-1 0 0,1-1 0,-1 1 1,1 0-1,-1 0 0,1 0 0,0 0 0,-1 0 1,1 0-1,-1 0 0,1 0 0,-1 0 1,1 0-1,-1 0 0,1 0 0,-1 0 1,1 0-1,-1 0 0,1 1 0,0-1 1,-1 0-1,1 0 0,-1 1 0,1-1 0,-1 1 1,0 0-2,1 0 0,-1 0 0,1 0 0,0 1 1,-1-1-1,1 0 0,0 1 0,0-1 1,0 0-1,0 0 0,0 1 0,0 1 0,1 5 16,0 0 0,0-1 0,5 14 0,1-4-73,1-1 0,1 0-1,11 17 1,37 44 473,-38-52-418,107 124 67,-111-134 28,2 1 0,20 13 0,-36-28-74,1 1 0,-1-1 0,1 0 0,-1-1-1,1 1 1,0 0 0,-1 0 0,1-1 0,0 1 0,0-1-1,0 1 1,0-1 0,-1 0 0,1 0 0,0 0 0,0 0 0,0 0-1,0 0 1,0 0 0,2-1 0,-3 0-6,1 0 0,-1 0 0,1 1 0,-1-1 0,0 0 0,0 0 0,1-1 0,-1 1 0,0 0 0,0 0 1,0 0-1,0-1 0,0 1 0,-1-1 0,1 1 0,0 0 0,-1-1 0,1 1 0,0-1 0,-1 0 0,0 1 0,1-3 0,2-16 58,1 4-43,-1-1 0,-1 1 0,-1-1 0,0 0 0,-2-18 0,-1 19-39,1 4 22,0 0-1,0 0 1,-2 1 0,1-1 0,-2 0 0,1 1 0,-7-13 0,7 18-22,0 1 0,1 0 1,-1-1-1,1 0 0,1 1 0,-1-1 1,1 0-1,-1-8 0,2 11 0,0-1 0,0 1 0,0-1-1,1 1 1,0-1 0,-1 1-1,1-1 1,1 1 0,-1 0 0,0 0-1,1-1 1,-1 1 0,1 0 0,0 0-1,4-4 1,2-2-2,0 0-1,1 1 1,1 0-1,-1 1 1,1-1 0,19-9-1,-6 6-9,0 0 0,32-8-1,-20 5 195,-35 14-164,0 0 0,1 0-1,-1 0 1,0 0-1,0 0 1,1 0-1,-1 0 1,0 0-1,0 0 1,1 0-1,-1 0 1,0 0-1,0 0 1,1 0-1,-1-1 1,0 1-1,0 0 1,1 0-1,-1 0 1,0 0-1,0 0 1,0-1-1,1 1 1,-1 0-1,0 0 1,0 0-1,0-1 1,0 1-1,0 0 1,1 0-1,-1-1 1,0 1-1,0 0 1,0 0-1,0-1 1,0 1-1,0 0 1,0 0-1,0-1 1,0 1-1,0 0 1,0-1-1,0 1 1,0 0-1,0 0 1,0-1-1,-1 1 1,1-1-1,-1 0 1,1 1-1,-1-1 1,1 1-1,-1-1 1,0 1-1,1-1 0,-1 1 1,0-1-1,1 1 1,-1 0-1,0-1 1,0 1-1,1 0 1,-1 0-1,-1-1 0,-6 1-12,1-1-1,0 1 0,-12 1 0,-18-1-5,17 0 68,-27 1-1,29 0-16,0 0 0,-28-4-1,34 2-52,9 1-3,0 0 1,0 0-1,-1-1 0,1 0 0,0 1 0,0-1 1,-6-3-1,9 4 21,0 0 1,0 0-1,0 0 1,0 0-1,0 0 1,0 0-1,0 0 1,0 0-1,0-1 1,0 1-1,0 0 0,0 0 1,0 0-1,0 0 1,0 0-1,0 0 1,0 0-1,0 0 1,0 0-1,0-1 1,0 1-1,0 0 1,0 0-1,0 0 1,0 0-1,1 0 1,-1 0-1,0 0 0,0 0 1,0 0-1,0 0 1,0 0-1,0 0 1,0-1-1,0 1 1,0 0-1,0 0 1,0 0-1,1 0 1,-1 0-1,0 0 1,0 0-1,0 0 1,0 0-1,0 0 0,0 0 1,0 0-1,0 0 1,0 0-1,1 0 1,-1 0-1,0 0 1,0 0-1,0 0 1,0 0-1,0 0 1,0 0-1,0 0 1,0 0-1,0 1 1,14-4-101,15 2-12,-24 2 126,0 0 1,0 0 0,0 1-1,0-1 1,8 5 0,0 0 12,-10-5-4,-2 1-20,-1-1-1,1-1 1,-1 1-1,0-1 0,1 0 0,-1 1 1,0-1-1,1 1 0,-1-1 0,0 1 1,0-1-1,0 1 0,1-1 0,-1 1 1,0-1-1,0 1 0,0-1 0,0 1 1,0-1-1,0 1 0,0 0 0,0-1 1,0 1-1,-3 15-2,3-16 2,0 1 0,0-1 0,0 1 0,0 0 0,0-1 0,0 1 0,0 0 0,0-1 0,0 1 0,0 0 0,0-1 0,0 1 0,1-1 0,-1 1 0,0 0 0,0-1 0,1 1 0,-1-1 0,0 1 0,1-1 0,-1 1 0,0-1 0,1 1 0,-1-1 0,1 1 0,-1-1 0,1 1 0,-1-1 0,1 0 0,-1 1 0,1-1 0,-1 0 0,1 0 0,0 1 0,0-1 0,3 1 0,11 7-20,1 0-1,1-2 0,-1 0 0,25 5 0,-22-5-3,22 4-71,-7-1 68,54 22 0,-71-23 84,-10-5-28,0 1-1,0-1 1,0 0 0,1-1-1,-1 0 1,1 0 0,-1-1-1,9 1 1,-14-1-164,-1-1 0,1 0 0,-1 0-1,1 0 1,-1 1 0,1-1 0,-1 1 0,0-1 0,1 1 0,-1 0 0,0-1 0,1 1 0,-1 0 0,0 0 0,0 0-1,2 2 1,7 5-2000,2 0 770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5:53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35 7232,'-5'-5'881,"4"4"-610,0-1 1,-1 1-1,1 0 0,0-1 1,0 1-1,0-1 0,0 0 1,0 1-1,-1-4 0,2 5-251,0-1 0,-1 0 0,1 0 0,0 1 0,0-1-1,0 0 1,0 0 0,0 1 0,-1-1 0,1 0 0,1 0 0,-1 1-1,0-1 1,0-1 0,0 11 669,-43 185 1151,30-161-1557,12-32-238,1 1-1,-1-1 0,0 0 1,0 1-1,-1-1 1,1 0-1,0 0 1,-2 2-1,2-3-21,1 1-1,-1-1 1,1 0 0,-1 0-1,1 1 1,0-1 0,-1 0 0,1 0-1,-1 0 1,0 0 0,1 0-1,-1 0 1,1 0 0,-1 0-1,1 0 1,-1 0 0,1 0 0,-1 0-1,1 0 1,-1 0 0,1 0-1,-1-1 1,1 1 0,-1 0-1,1 0 1,-1-1 0,0-1-11,1 1 0,0-1 0,-1 1 0,1-1 0,0 1 0,0-1 0,0 1 0,0-1 0,1-2 0,-1-1-4,1-19 109,2 0 1,1 0-1,0 0 0,2 0 1,10-27-1,-1 1 139,-15 50-257,0 0 0,0 0 0,0 0 1,0-1-1,0 1 0,0 0 0,0 0 0,0 0 0,0 0 1,0 0-1,0 0 0,0-1 0,0 1 0,0 0 1,0 0-1,0 0 0,0 0 0,0 0 0,0 0 0,1 0 1,-1-1-1,0 1 0,0 0 0,0 0 0,0 0 1,0 0-1,0 0 0,0 0 0,1 0 0,-1 0 1,0 0-1,0 0 0,0 0 0,0 0 0,0 0 0,1 0 1,-1 0-1,0 0 0,0 0 0,0 0 0,0 0 1,0 0-1,1 0 0,-1 0 0,0 0 0,0 0 0,0 0 1,0 0-1,0 0 0,0 0 0,1 0 0,-1 0 1,0 1-1,2 2-30,3 9-204,0 0 0,-1 0 0,0 0 0,-1 1 0,-1 0 0,2 24 1,-1-11-511,4 4-1287,8-3 603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5:58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6 2240,'-5'-5'832,"10"5"-672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5:58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4064,'-5'5'1310,"4"-4"-1192,1-1 1,0 0-1,-1 1 1,1-1-1,0 0 1,-1 1-1,1-1 0,0 1 1,-1-1-1,1 1 1,0-1-1,0 0 1,0 1-1,0-1 1,-1 1-1,1-1 0,0 1 1,0-1-1,0 1 1,0 0-1,0 13 106,0-13 48,0 0-85,-3 93 2250,3-85-1631,1 2-251,-1-11-640,1 0 0,-1 1 0,1-1 0,-1 0 0,1 0 0,-1 0 0,1 0 0,-1 0 0,1 0 0,-1 0 1,1 0-1,-1 0 0,1 0 0,-1 0 0,0-1 0,1 1 0,-1 0 0,1 0 0,-1 0 0,1-1 0,-1 1 1,1 0-1,-1-1 0,9-5-1035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00.2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5 4736,'0'-5'1760,"0"10"-1376,-3 3-96,3-8 256,0 0-352,0 0 192,0 0-224,0 6 352,0-6-288,-5 5 320,5-5-320,0 0 32,0 0-160,0 0-192,0 0 32,0 0-2080,-5 3 1184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04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8 3552,'0'0'29,"0"0"1,0 0-1,0 0 0,0 0 1,0-1-1,0 1 0,0 0 1,0 0-1,0 0 0,0 0 1,0 0-1,0 0 1,0 0-1,0 0 0,0-1 1,0 1-1,0 0 0,0 0 1,0 0-1,1 0 0,-1 0 1,0 0-1,0 0 1,0 0-1,0 0 0,0 0 1,0 0-1,0-1 0,0 1 1,0 0-1,0 0 0,0 0 1,1 0-1,-1 0 0,0 0 1,0 0-1,0 0 1,0 0-1,0 0 0,0 0 1,0 0-1,0 0 0,1 0 1,-1 0-1,0 0 0,0 0 1,0 0-1,0 0 0,0 0 1,0 0-1,0 0 1,0 0-1,1 0 0,-1 0 1,0 1-1,0-1 0,0 0 1,0 0-1,0 0-42,0 0-1,1 0 0,-1 0 1,0 0-1,0 0 1,0 0-1,0 0 1,0 0-1,1 0 1,-1 1-1,0-1 1,0 0-1,0 0 1,0 0-1,1 0 1,-1 0-1,0-1 0,0 1 1,0 0-1,0 0 1,1 0-1,-1 0 1,0 0-1,0 0 1,0 0-1,0 0 1,0 0-1,1 0 1,-1 0-1,0 0 1,0-1-1,0 1 0,0 0 1,0 0-1,0 0 1,0 0-1,1 0 1,-1 0-1,0-1 1,0 1-1,0 0 1,0 0-1,0 0 1,0 0-1,0-1 1,0 1-1,0 0 0,0 0 1,0 0-1,0 0 1,0-1-1,0 1 1,0 0-1,0 0 1,0 0-1,0 0 1,0 0-1,0-1 1,0 1-1,0 0 1,-9-1 2,-2 8 2183,11-7-2142,0 0 1,0 0 0,-1 0-1,1 0 1,0 0-1,0 1 1,0-1-1,-1 0 1,1 0 0,0 0-1,0 0 1,0 1-1,-1-1 1,1 0-1,0 0 1,0 0 0,0 1-1,0-1 1,0 0-1,0 0 1,-1 1-1,1-1 1,0 0 0,0 0-1,0 1 1,0-1-1,0 0 1,0 0-1,0 1 1,0-1-1,0 0 1,0 0 0,0 1-1,0-1 1,0 0-1,1 0 1,-1 1-1,0-1 1,0 0 0,0 0-1,0 1 1,0-1-32,0 0 1,0 0 0,-1 0 0,1 0-1,0 0 1,-1 0 0,1 0-1,0 0 1,0 0 0,-1 0 0,1 0-1,0 0 1,0 0 0,-1 1-1,1-1 1,0 0 0,0 0 0,-1 0-1,1 0 1,0 1 0,0-1-1,0 0 1,-1 0 0,1 0 0,0 1-1,0-1 1,0 0 0,0 0-1,0 0 1,-1 1 0,1-1 0,0 0-1,0 1 1,0-1 0,0 0-1,0 0 1,0 1 0,0-1 0,0 0-1,0 0 1,0 1 0,0-1-1,0 0 1,0 1 0,0 0 129,0 0-1,0-1 1,0 1 0,0 0 0,0 0-1,0 0 1,0 0 0,0 0 0,0 0-1,1-1 1,-1 1 0,0 0 0,1 0-1,-1 0 1,0-1 0,1 2 0,7 7 1017,-8-8-1141,0 0-1,0-1 1,0 1-1,0-1 1,0 1-1,0-1 1,0 1-1,0 0 1,0-1-1,-1 1 1,1-1-1,0 1 1,0-1-1,-1 1 1,1-1-1,0 1 0,-1-1 1,1 1-1,-1-1 1,1 0-1,0 1 1,-1-1-1,0 1 1,-5 7 229,6-8-218,-4 4 16,-2-1 77,-1 3-149,6-6 26,1 0-1,0 1 1,0-1 0,0 1-1,-1-1 1,1 1 0,0-1-1,-1 0 1,1 1 0,0-1 0,-1 0-1,1 1 1,0-1 0,-1 0-1,1 0 1,-1 1 0,1-1-1,0 0 1,-1 0 0,1 0-1,-1 1 1,1-1 0,-1 0-1,1 0 1,-1 0 0,1 0-1,-1 0 1,1 0 0,-1 0 0,1 0-1,-1 0 1,0 0 0,-3-1-309,-7 3-1741,14-8-2378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10.6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4 6048,'-4'-3'2240,"4"3"-1728,0 0-160,0 0 32,0 0-288,0 0-800,0 0 352,-4 0-2240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16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9 5408,'-13'8'1984,"16"-13"-1536,-6 5-128,3 0 96,0 0-288,0 0 320,0 0-256,-5 0 32,-3 0-128,-1 0 160,5-3-160,0-2-672,-1 5 320,5-3-4768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4:11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20 832,'-10'-8'288,"20"4"-224,-10-4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20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81 5408,'-1'-2'126,"0"1"-1,1 0 1,0 0 0,-1 0-1,1 0 1,0-1 0,-1 1-1,1 0 1,0 0 0,0-1-1,0 1 1,0 0 0,0 0-1,0-1 1,0 1 0,1 0-1,-1 0 1,0 0 0,1-1-1,-1 1 1,2-2 0,2-18 479,-3 15-440,-1-9 579,0 14-743,0 1-1,0 0 0,0-1 1,0 1-1,0 0 0,0-1 0,0 1 1,0 0-1,0-1 0,0 1 1,-1 0-1,1-1 0,0 1 0,0 0 1,0-1-1,0 1 0,0 0 1,-1-1-1,1 1 0,0 0 0,0 0 1,0-1-1,-1 1 0,1 0 1,0 0-1,-1 0 0,1-1 0,-1 1 1,1 0-247,0 0-20,-3 16-1574,2-10-1888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21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23 480,'0'-8'192,"0"5"-160,-9-2 0,9 5-160,4-3 64,-4 0 960,0 3-512,0 0 352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22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82 4736,'-1'-1'90,"1"1"0,0-1 1,-1 1-1,1-1 0,0 1 1,0-1-1,0 1 0,0-1 1,-1 0-1,1 1 0,0-1 1,0 1-1,0-1 0,0 1 0,0-1 1,0 0-1,0 1 0,1-1 1,-1 1-1,0-1 0,0 1 1,0-1-1,1 0 0,-1 1 1,0-1-1,0 1 0,1-1 0,14-12-1232,-13 12 1155,-1 0 1,0 0-1,0 1 0,0-1 1,1 0-1,-1 0 0,0 0 1,0 0-1,0 0 1,0 0-1,-1 0 0,1-1 1,0 1-1,0 0 0,-1 0 1,1-1-1,0-1 0,3-2 1985,-3 5-1958,-1-1 0,0 1 0,1 0 0,-1 0 0,0-1-1,1 1 1,-1 0 0,0 0 0,0-1 0,1 1 0,-1 0 0,0-1-1,0 1 1,1 0 0,-1-1 0,0 1 0,0 0 0,0-1 0,0 1-1,0-1 1,1 0 0,-1-17-1117,0 18-3051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30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5 4576,'-6'-4'1425,"5"6"-220,7 15 411,0-1-1238,-1 7-211,-1-1 0,3 42 1,-5 47-253,-3-67-354,1-36-226,0 0-1,-1 0 1,0 0-1,-2 10 0,-5 8-2464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28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242 124 3328,'-4'-6'667,"1"0"0,0 0 0,0 0 0,1 0 0,0-1 0,-2-7 0,-9-22-462,12 33-70,-1 0 0,1 1-1,-1-1 1,0 1 0,1 0-1,-1-1 1,0 1 0,-1 0-1,1 0 1,0 0 0,-1 0-1,1 1 1,-4-3 0,4 4-77,1-1 1,-1 0-1,1 1 1,-1 0-1,0-1 1,1 1 0,-1 0-1,0 0 1,1 0-1,-1 0 1,1 0-1,-1 0 1,0 1 0,1-1-1,-1 0 1,1 1-1,-1-1 1,1 1-1,-1 0 1,1-1 0,-1 1-1,1 0 1,0 0-1,-1 0 1,1 0-1,-2 2 1,-4 5 112,-1 0 0,2 0 0,-1 0 1,1 1-1,0 0 0,-8 20 0,-21 64 441,21-52-113,3-7-64,-7 40 0,18-73-421,-1-1 0,1 1 0,0 0 0,0-1 0,0 1 0,0-1 0,-1 1 0,1 0 0,0-1 0,0 1 0,0 0 0,0-1 0,0 1 0,0-1 1,1 1-1,-1 0 0,0-1 0,0 1 0,0-1 0,1 1 0,-1 0 0,0-1 0,0 1 0,1-1 0,-1 1 0,0-1 0,1 1 0,-1-1 0,1 1 1,-1-1-1,1 1 0,-1-1 0,2 1 0,-1-1 8,1 0 0,0 0 0,-1 0 1,1 0-1,0 0 0,-1-1 0,1 1 1,0 0-1,-1-1 0,1 1 0,-1-1 0,1 0 1,1 0-1,6-5-25,0 0 0,0-1 0,-1 0 0,0 0 0,0-1 0,-1 0 0,0 0 0,6-9 0,-1 2 59,18-17 0,-29 31-43,0 0 0,0-1 1,0 1-1,0 0 0,0 1 0,0-1 0,0 0 0,1 0 0,-1 0 1,0 1-1,1-1 0,-1 1 0,1-1 0,-1 1 0,0-1 1,1 1-1,-1 0 0,3 0 0,-3 0-6,0 1 1,0 0-1,1-1 0,-1 1 1,0 0-1,0 0 0,0 0 0,-1 0 1,1 0-1,0 0 0,0 0 1,0 0-1,-1 0 0,1 0 1,0 0-1,-1 0 0,1 1 1,-1-1-1,0 0 0,1 0 1,-1 3-1,17 73-44,-13-52-932,2-1 0,11 34 0,0-20-156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31.2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34 6048,'-2'-8'2764,"2"7"-2758,0 1-1,0-1 0,0 1 0,0 0 1,0-1-1,-1 1 0,1-1 0,0 1 1,0 0-1,0-1 0,0 1 1,0-1-1,0 1 0,0 0 0,0-1 1,0 1-1,1-1 0,-1 1 0,0 0 1,0-1-1,0 1 0,0 0 0,0-1 1,1 1-1,-1-1 0,1 1 0,4-11-124,-2 7 2049,-3 15-491,0-6-1489,5 98 968,-2 165-3366,-3-209-2960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32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0 145 3072,'8'-80'5786,"-7"71"-5184,0 0 0,3-15 0,-2 16-520,-2 7-73,0 0-1,0 1 0,0-1 0,0 0 0,0 1 0,0-1 1,0 0-1,1 1 0,-1-1 0,0 1 0,0-1 1,1 1-1,-1-1 0,0 0 0,1 1 0,-1-1 1,1 1-1,-1 0 0,1-1 0,-1 1 0,1-1 1,-1 1-1,1 0 0,-1-1 0,1 1 0,-1 0 0,2-1 1,-1 2-15,-1 0 1,1 0 0,0 0 0,0 0 0,-1 1 0,1-1-1,-1 0 1,1 0 0,-1 0 0,1 1 0,-1-1 0,0 0-1,0 2 1,1-1 19,5 26 119,-2-1 1,0 1-1,-1 49 0,-3-57-74,0 18 76,1 1 0,7 45 0,-7-82-221,-1 0 0,0 0-1,1 0 1,-1 0 0,1 0-1,-1 0 1,1 0 0,0-1-1,0 1 1,0 0-1,0 0 1,0-1 0,0 1-1,0-1 1,1 1 0,-1-1-1,1 0 1,-1 1 0,1-1-1,1 1 1,9 2-639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46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564 1 3552,'1'-1'969,"1"5"626,0 10 3985,-2-13-5509,0-1 0,0 1 0,0-1 0,0 0 0,0 1 0,0-1 0,0 0 1,0 1-1,0-1 0,0 1 0,-1-1 0,1 0 0,0 1 0,0-1 0,0 0 0,0 1 0,-1-1 1,1 0-1,0 0 0,0 1 0,-1-1 0,1 0 0,0 0 0,-1 1 0,1-1 0,0 0 1,0 0-1,-1 0 0,1 1 0,0-1 0,-1 0 0,1 0 0,-1 0 0,1 0 0,0 0 1,-1 0-1,1 0 0,-1 0 0,0 0 110,1 0 49,-21 9 724,15-4-813,-5 5 220,0 7-5,5-7-200,0 0 0,0 0 1,-3 12-1,5-14-79,-1 1 0,1-1-1,-1 0 1,-11 13 0,-7 12 120,-36 62-21,36-64 170,16-23-269,1 1 0,-1 0 0,2 0 0,-8 15 0,1 4 51,-11 28-22,12-23-248,-16 60 343,15-59-105,9-27-105,0 0 0,1 0 0,0 0 0,0 0-1,1 0 1,-1 9 0,1-7 44,0-1 1,0 0-1,-1 1 0,0-1 0,-1 0 1,-3 10-1,-4 10 43,9-25-58,-1-1-1,1 1 0,-1 0 0,1-1 1,-1 1-1,-2 3 0,2-4-50,0 0-1,0 1 1,0-1 0,1 1-1,-3 5 1,3-6 38,0-1 1,0 1-1,0 0 0,0 0 0,-1 0 1,1-1-1,0 1 0,-4 2 0,-6 9 115,6-8-58,5-5-65,-1 1-1,1-1 1,0 0-1,0 1 0,-1-1 1,1 0-1,0 0 1,0 1-1,-1-1 1,1 1-1,0-1 1,0 0-1,0 1 1,-1-1-1,1 0 0,0 1 1,0-1-1,0 1 1,0-1-1,0 1 1,0 0 10,-1 0 0,1-1 0,0 1 1,-1 0-1,1 0 0,-1-1 0,1 1 1,-1-1-1,1 1 0,-1 0 0,1-1 1,-1 1-1,0-1 0,1 1 0,-1-1 1,0 0-1,1 1 0,-1-1 0,0 1 1,0-1-1,1 0 0,-1 0 0,0 0 1,0 1-1,1-1 0,-1 0 0,0 0 1,0 0-1,-1 0 0,1 0 28,1 0 1,0-1-28,-1 1 1,1-1 0,0 1-1,-1 0 1,1-1 0,-1 1-1,1-1 1,0 1 0,-1-1-1,1 0 1,0 1 0,0-1-1,0 1 1,-1-1 0,1 1-1,0-1 1,0-1 0,0 1-11,-5-9-120,4 7 123,0 1-1,0 0 1,0-1 0,0 1-1,0-1 1,1 1 0,-1-1-1,1-5 1,-1 5 12,1 1 1,0-1-1,-1 0 1,0 0-1,0 1 1,-1-6-1,0 6-11,1-1-1,0 0 1,0 0-1,1 0 1,-1 0-1,0-5 1,-9-61-111,7 12 139,3 56-30,0 0 0,0 0-1,-1 0 1,1 0 0,-1 0 0,1 0-1,-1 0 1,1 0 0,-1 0-1,0 0 1,1 0 0,-1 0-1,0 0 1,0 1 0,-1-3 0,0 2 18,2 0-62,-1 1 39,0-1 0,1 1 0,-1-1 0,1 1 0,-1-1 0,0 1 0,1 0 0,-1-1 0,0 1 0,0 0 0,1 0 0,-1 0 0,0-1 0,1 1 0,-1 0 0,0 0 0,-1 0 0,1 0-66,1 16-102,-8 126 139,8 155 635,0-296-566,0-1 1,0 0 15,0 0-32,0-12 17,1 5-77,-1 0 0,2 0 0,-1 0 0,1 0 0,0 0 0,5-13 0,23-38 0,-27 52 68,4-5-18,0 0-1,0 0 1,1 1 0,1-1-1,0 2 1,12-12 0,-13 15-23,-3 0-7,1 1 1,0 0-1,1 0 1,-1 1-1,1 0 1,0 0-1,10-4 1,-7 4 32,0-1 1,-1 0-1,13-10 1,-4 3-159,-16 11 223,0-1-1,0 0 0,0 0 0,0 0 0,0 0 1,-1-1-1,1 1 0,1-5 0,-3 6-69,-1 1 0,1 0 0,-1-1 0,0 1 0,1 0-1,-1-1 1,0 1 0,0 0 0,1 0 0,-1-1 0,0 1-1,0 0 1,1 0 0,-3 0 0,1 0 18,-7-2 57,-1 0 0,1 1 0,-14 0 0,-12-1 183,-10-3 223,22 3-346,-42-10 1,42 10 13,20 2-214,1 0 0,-1 0 0,1 0 0,-1 0 0,0-1 0,1 1 0,-1-1 0,1 1-1,0-1 1,-1 0 0,1 0 0,-4-2 0,6 2-72,21 5-261,8 2 212,39 7 316,-45-7-214,-20-5 70,0 0 0,1 0 0,-1 0-1,1-1 1,5 1 0,-7-1 11,0 0-1,0 1 1,0-1 0,0 0 0,-1 1 0,1 0 0,0-1-1,4 3 1,-5-2-260,1 0 1,0 0-1,0 0 0,0-1 0,1 1 1,-1 0-1,0-1 0,0 0 0,2 1 0,2-1-361,-5 0 284,0 0 1,0 0-1,0 0 1,0 0-1,1 0 1,-1 0-1,0 0 1,0 0-1,0 0 1,0-1-1,0 1 1,0 0-1,0-1 1,1 1-1,0-2 1,-1-7-2285,-7-8 1043,-22-38-3297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00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7 5408,'-1'0'81,"1"0"0,-1 0 0,1 0 0,0 0 0,-1 0 1,1-1-1,-1 1 0,1 0 0,-1 0 0,1 0 0,0 0 0,-1-1 0,1 1 0,0 0 1,-1 0-1,1-1 0,0 1 0,-1 0 0,1-1 0,0 1 0,0 0 0,-1-1 0,1 1 1,0 0-1,0-1 0,-1 0 0,-2 12-271,-5 5 161,6-10 166,0-1-1,-1 0 1,1 0 0,-1-1 0,0 1 0,0 0 0,-1-1 0,1 0 0,-1 0 0,-7 6 0,-2 0 158,1-1 674,10-8-472,4-2-109,1-2-364,1 1 0,0 0 0,-1 0 0,1 0 0,0 0 0,0 1 0,6-2 0,17-7-717,-22 6 272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01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5312,'0'6'-2451,"0"-4"2753,1 0-1,-1 0 1,0 1 0,0-1 0,0 0-1,-1 0 1,0 4 0,-2-3-489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4:12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2228 242 1728,'-8'-11'3659,"3"5"-3365,0 2-146,1-1 0,-1 1 0,1 0 0,-1 0 0,0 1 0,0-1 0,-1 1 0,-7-3 0,-1-1 68,1-1 0,0 0-1,0 0 1,1-1 0,0-1 0,0 0-1,-13-16 1,-25-21 101,43 42-330,-1 0 0,0 0 1,0 0-1,0 1 1,0 0-1,-1 1 0,1 0 1,-18-4-1,-4 2 316,-41-3-1,69 8-287,-20 0 37,0 1 0,0 0 0,-37 8 0,-16 13 130,17-4-204,-139 36 17,171-48-3,-144 38 192,143-34-136,0 0 0,0 2 0,1 1 0,-27 17 0,-48 47-181,27-22-142,21-16 144,-101 87 202,122-97-23,1 3-1,-40 50 1,30-23-79,2 1 1,-45 95 0,59-98 6,-27 94 0,2 57 355,11-36-161,13-62-81,-9 31-263,17-74 229,-13 85 0,2 70 662,23-167-637,4-30-111,1 0 0,1 1 0,5 36 0,20 74-31,0 13-526,-20-86-1289,0-2 496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01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8 5472,'-8'-5'2016,"8"10"-1536,5-2-160,-5-3 384,0 0-448,0 0-96,0 0-96,0 0-928,0 0 480,0 0-3840,8-3 2304,10-5 544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56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2 3328,'-3'-1'687,"0"1"0,-1-1 0,1 1 1,0 0-1,0 0 0,-1 1 0,1-1 0,-5 2 0,-10 0 35,17-2-546,1 0-64,0 0-48,-8 1 150,3 3-3990,6-4 4165,-1 0-336,0 0-799,0 0 170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57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27 3648,'-6'1'1200,"8"1"-1023,-1-2-106,-1 1 0,0-1 0,0 0 0,0 0-1,1 0 1,-1 0 0,0 0 0,0 0 0,0 0-1,1 0 1,-1 0 0,0 0 0,0 0 0,0 0-1,1 0 1,-1 0 0,0 0 0,0 0 0,1 0-1,-1 0 1,0 0 0,0 0 0,0 0 0,1 0-1,-1 0 1,0 0 0,0 0 0,0 0 0,1-1 0,-1 1-1,0 0 1,0 0 0,0 0 0,0 0 0,0 0-1,1-1 1,-1 1 0,0 0 0,0 0 0,0 0-1,0-1 1,0 1 0,0 0 0,0 0 0,0-1-1,0 1 250,0 0-74,0-14 1183,-5 10-1227,5 4-161,0-1-1,-1 1 1,1-1-1,-1 1 0,1 0 1,-1-1-1,1 1 1,-1 0-1,1-1 0,-1 1 1,1 0-1,-1 0 1,0 0-1,1-1 0,-1 1 1,1 0-1,-1 0 0,0 0 1,1 0-1,-2 0 1,-8-2 375,9 2-421,1 0-1,-1 0 1,0-1 0,1 1-1,-1 0 1,0 0 0,0 0-1,1 0 1,-1 0-1,0 0 1,1 0 0,-1 0-1,0 0 1,0 0 0,1 1-1,-1-1 1,0 0 0,1 0-1,-1 1 1,-1-1 0,-5 1-118,7-1 48,0 0 1,0 0-97,0 0-21,16 1-2368,-6 2 923,2 1-1931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6:59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16 1984,'0'0'41,"0"0"0,0 0 1,0-1-1,0 1 0,0 0 0,0-1 1,0 1-1,0 0 0,0-1 0,0 1 1,0 0-1,0 0 0,0-1 0,0 1 1,-1 0-1,1 0 0,0-1 0,0 1 1,0 0-1,0 0 0,-1-1 0,1 1 0,0 0 1,0 0-1,0-1 0,-1 1 0,1 0 1,0 0-1,0 0 0,-1 0 0,1-1 1,0 1-1,-1 0 0,1 0 0,0 0 1,0 0-1,-1 0 0,1 0 0,0 0 1,-1 0-1,1 0 0,0 0 0,-1 0 1,1 0-1,0 0 0,0 0 0,-1 0 1,1 0-1,-1 1 0,-1-1 94,1 0 473,-12-5 1904,13 5-2561,0 0 0,-1 0-1,1 0 1,0 0 0,0 0-1,-1 0 1,1 0 0,0 0 0,-1-1-1,1 1 1,0 0 0,0 0-1,-1 0 1,1 0 0,0 0 0,0 0-1,0-1 1,-1 1 0,1 0 0,0 0-1,0 0 1,0-1 0,-1 1-1,1 0 1,0-1 0,0 1-50,1 0 1,-1 0 0,0 0-1,1 0 1,-1 0-1,1 0 1,-1 0 0,1 0-1,-1 1 1,0-1-1,1 0 1,-1 0 0,0 0-1,1 0 1,-1 0-1,1 1 1,-1-1-1,0 0 1,1 0 0,-1 1-1,0-1 1,0 0-1,1 1 1,-1-1 0,1 1-1,11 10-1954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08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 2080,'0'-6'768,"0"12"-608,0-6-32,0 0-160,0 0 0,0 0-320,0 0 192,10-3-288,-7 0 256,2-2-352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09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5 5472,'-10'-5'2016,"15"10"-1536,-5-5-160,0 0-256,-5 3-96,5-3-2848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16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51 4480,'-2'-2'247,"0"0"1,1 0-1,-1-1 0,1 1 1,0-1-1,0 1 1,0-1-1,0 0 0,0 1 1,0-1-1,1 0 1,-1 0-1,1 0 0,0 1 1,0-1-1,0 0 1,0-3-1,0 5-322,0 1-10,0 0 0,0 0-43,0 0 42,0 16-10,0-8 170,0-1 0,-1 1 0,0-1 0,0 0-1,-4 13 1,-3-7 347,7-12-422,-1 1-1,1 0 1,0 0 0,0 0 0,0 0-1,0 0 1,-1 3 0,-1 6-469,2 2 124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17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160 104 3488,'-2'-1'187,"0"0"0,1 0-1,-1 0 1,0 0 0,-1 1 0,1-1 0,0 1 0,0-1 0,0 1-1,0 0 1,0 0 0,0 0 0,0 0 0,-3 1 0,1-1 81,1 0 1,-1 0 0,0 0 0,1-1 0,-7-1 0,5-1 106,-1 0 0,1 0 0,0 0 0,0-1 0,0 0 0,0 0 0,1 0 0,-1-1 0,1 1 0,0-1 0,1 0 0,-7-11 1,-1 0 172,10 14-573,0 1 1,0 0 0,0-1 0,-1 1 0,1 0-1,0 0 1,-1 0 0,1 0 0,0 0 0,-1 0-1,1 0 1,-4-1 0,4 2-24,1 0-229,0 2-827,0 4 272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19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0 2976,'-1'2'41,"-1"0"408,1 1-1,-1 0 0,1-1 0,-1 1 0,1 0 0,-2 5 0,3-6 32,4 23-10,-4-24-393,1 0 0,-1-1 0,0 1 0,0-1-1,0 1 1,0 0 0,0-1 0,0 1 0,0 0 0,0-1 0,-1 1 0,1 0 0,0-1 0,0 1 0,0-1 0,-1 1 0,1 0 0,0-1 0,-1 1 0,0 0-1,0 1-5,1-1-1,-1 1 1,0-1-1,1 1 1,-1-1-1,1 1 0,-1 0 1,1-1-1,-1 3 1,1-2-29,0-2-36,-1 0 0,1 1 0,0-1 1,0 0-1,0 1 0,0-1 0,-1 0 0,1 1 0,0-1 0,0 1 0,0-1 0,0 0 0,0 1 0,0-1 0,0 1 1,0-1-1,0 0 0,0 1 0,0-1 0,1 0 0,-1 1 0,0-1 0,0 1 0,0-1 0,0 0 0,1 1 0,-1-1 0,0 0 1,0 1-1,0-1 0,1 0 0,-1 0 0,0 1 0,1-1 0,-1 0 0,0 0 0,1 1 0,-1-1 0,0 0 0,1 0 1,-1 0-1,1 0 0,13 8-6,-14-7-3,0-1 0,1 1 1,-1-1-1,1 1 0,-1-1 1,1 0-1,-1 1 0,1-1 1,-1 0-1,1 0 0,-1 1 1,1-1-1,0 0 0,-1 0 1,1 0-1,-1 0 1,1 0-1,-1 0 0,1 0 1,0 0-1,-1 0 0,1 0 1,0 0-1,2 0-125,6 2-726,0-5 236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20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44 4576,'-3'-8'1167,"2"7"-1013,0 0-1,1 0 0,-1-1 1,1 1-1,-1 0 1,1-1-1,0 1 0,0-1 1,-1 1-1,1 0 0,0-3 1,0 3-104,0 1 0,0-1-1,0 0 1,0 1 0,0-1 0,0 0 0,0 1 0,0-1 0,-1 1 0,1-1 0,0 0 0,0 1-1,-1-1 1,1 1 0,0-1 0,-1 1 0,1-1 0,-1 1 0,1-1 0,-1 1 0,1-1-1,-1 1 1,1 0 0,-1-1 0,1 1 0,-1-1 0,-1 1 33,0-1 1,1 1-1,-1-1 1,1 1-1,-1 0 1,1 0-1,-1 0 1,0 0-1,1 0 1,-4 1-1,2-1-68,0 1 1,0-1-1,0 1 0,0 0 0,0 0 0,1 1 0,-1-1 0,0 0 0,0 1 1,-4 3-1,5-2-834,-1 0 1,1 0 0,0 0 0,0 1-1,0-1 1,-2 5 0,3 0-1614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2:00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877 114 2400,'-1'2'863,"-1"9"8351,1-9-9441,0-1 606,1-1-75,0 0 69,0 0-122,-2 0-147,-1 0 1,1 0-1,0 0 0,-1-1 0,1 1 1,0-1-1,0 1 0,-3-2 1,4 1-71,0 0 0,0 0 0,0 0 0,0 0 0,0 1 0,0-1 0,-1 0 0,1 1 0,0-1 1,0 1-1,-1-1 0,1 1 0,0-1 0,-1 1 0,1 0 0,0 0 0,-1 0 0,1 0 0,0 0 0,-1 0 1,1 0-1,-1 0 0,1 0 0,0 1 0,-3 0 0,2-1-29,-1 1 0,0-1 1,1 0-1,-1 0 0,0 0 0,-5-1 0,-16-4 241,-1 2 0,1 0 1,-1 2-1,-39 2 0,15 0 107,-72 5 298,111-5-585,1 0 0,-1 0 0,-17 6 1,-7 2 228,18-5-131,-2 0-56,14-4-89,0 1-1,0 0 1,0 0 0,-1 0 0,1 0-1,-4 2 1,4-1 26,0-1-1,0 0 1,0 0-1,0 0 0,0 0 1,-5 0-1,-50 2 372,19 2-101,18-5-338,0 2 0,-36 6 0,49-6 90,1-1 1,-1 0-1,0 0 1,1-1 0,-10-1-1,14 4 32,3-2-40,1-5 140,18 4 148,-14 0-299,1 0-1,-1-1 1,1 0-1,-1 0 1,1 0 0,-1-1-1,0 1 1,1-1-1,-1 0 1,0 0 0,0-1-1,4-2 1,-1-1-23,1 1 0,0 1-1,11-6 1,-11 6-42,1 0 1,-1 0-1,11-10 0,-12 9 21,-1-1 1,1 0-1,-2 0 0,1 0 1,6-10-1,-7 11-3,0-3-18,-3 4-2,0 1 0,0-1 0,0 1-1,0 0 1,1 0 0,-1 0 0,1 0-1,5-3 1,-2 0-64,-5 3 29,-1 3 52,-1-1 0,1 1-1,0 0 1,0-1-1,0 1 1,0 0 0,0 0-1,1-1 1,-1 1 0,0 0-1,0-1 1,0 1-1,0 0 1,0 0 0,0-1-1,0 1 1,1 0-1,-1 0 1,0-1 0,0 1-1,0 0 1,0 0-1,1 0 1,-1-1 0,0 1-1,0 0 1,1 0 0,-1 0-1,0 0 1,1-1-1,-5 7-610,0 0 666,-1-1 1,0 1-1,-7 6 0,1-4-32,0-1 0,-23 11-1,-3 2-300,15-9 344,21-10-155,-7 3-101,8-3 198,0 1 1,0-1-1,0 1 0,-1-1 0,1 0 1,-1 1-1,1-1 0,-1 1 0,1-1 1,-1 0-1,0 1 0,0-1 0,1 0 1,-1 0-1,0 0 0,0 0 1,0 0-1,0 0 0,-1 0 0,1 0 1,0 0-1,-2 1 0,3-2-14,-1 0 0,1 0-1,-1 0 1,1 0 0,-1 0 0,1 0-1,-1 1 1,1-1 0,-1 0 0,1 0-1,-1 1 1,1-1 0,-1 0 0,1 1-1,0-1 1,-1 1 0,1-1 0,0 0-1,-1 1 1,1-1 0,0 1 0,-1-1-1,1 1 1,0-1 0,-1 1 0,2 0 15,-1-1 0,0 1 1,1-1-1,-1 1 1,1-1-1,-1 0 0,1 1 1,-1-1-1,0 1 0,1-1 1,-1 0-1,1 0 0,0 1 1,-1-1-1,1 0 1,-1 0-1,1 0 0,0 1 1,30 3 114,-20-3-139,0 0 0,0 1-1,-1 1 1,1-1 0,-1 1 0,0 1 0,0 0 0,13 7-1,-6-5-34,-16-6 62,0 0 0,1 0 0,-1 1 0,0-1-1,1 0 1,-1 1 0,0-1 0,0 1 0,1 0 0,-1-1 0,0 1 0,0 0 0,0 0-1,1 1 1,10 7-37,-10-8 38,0 1 0,0-1 1,0 1-1,0 0 0,-1-1 0,1 1 0,0 0 0,-1 0 1,1 0-1,-1 0 0,2 4 0,-2-5 138,-1-1-58,0 0-86,0 0-23,1 0-1,-1 0 0,1 0 1,-1 1-1,0-1 1,1 0-1,-1 0 0,1 0 1,-1 0-1,1 0 0,-1 1 1,1-1-1,-1 0 0,0 0 1,1 1-1,-1-1 1,0 0-1,1 1 0,0-1-394,-1 1-1,0-1 1,0 1-1,1 0 1,-1-1-1,0 1 0,0-1 1,1 1-1,-1 0 1,0-1-1,0 1 1,0 0-1,0-1 1,0 1-1,0-1 0,0 1 1,0 0-1,0-1 1,-1 2-1,1-1-220,0 0 0,-1 0 0,1 0-1,0 0 1,-1 0 0,1-1 0,-1 1-1,1 0 1,-1 0 0,0 0 0,1 0-1,-2 0 1,-7 3 326,-8-9-1985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4:18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2365 230 1728,'0'-1'24,"0"1"1,0 0-1,0 0 1,0-1-1,-1 1 1,1 0-1,0 0 0,0 0 1,0-1-1,-1 1 1,1 0-1,0 0 1,0 0-1,-1 0 0,1-1 1,0 1-1,0 0 1,-1 0-1,1 0 1,0 0-1,0 0 0,-1 0 1,1 0-1,0 0 1,-1 0-1,1 0 1,0 0-1,0 0 0,-1 0 1,1 0-1,0 0 1,-1 0-1,1 0 1,0 1-1,0-1 1,-1 0-1,1 0 0,0 0 1,-1 0-1,1 1 26,0-1-1,-1 0 1,1 1-1,-1-1 1,1 0 0,-1 0-1,1 0 1,-1 0-1,1 0 1,-1 0-1,1 1 1,-1-1-1,0 0 1,1 0 0,-1 0-1,1-1 1,-1 1-1,1 0 1,-1 0-1,1 0 1,-1 0-1,1 0 1,-1-1 0,1 1-1,-1 0 1,1 0-1,-1-1 1,1 1-1,-1-1 1,-115-65 2718,102 59-2639,0 0 0,0 1 0,0 1 0,-1 1 1,-23-5-1,1 3-15,-40-1-1,34 6 27,0 2-1,-1 1 0,-47 10 0,-126 37 547,-21 24-718,194-56 2,1 3-1,1 1 0,-52 34 0,-108 83 127,147-96-160,1 2 0,-78 82 0,69-56 11,-75 111 0,104-133 145,2 2 1,-40 83-1,-89 224-92,154-343-17,-57 132 67,50-110 0,2 1-1,-9 43 0,4 11-73,-6 145 0,23-206 17,1 0-1,1 0 0,13 56 0,32 85-34,-29-112 110,3 10 92,51 115 0,-3-47-58,43 91-279,-96-190 248,2 0 1,1-1-1,2-1 0,1-1 0,40 47 0,-7-25 68,103 82-1,-133-119-171,-2 2-1,-1 0 1,27 35-1,47 83-461,7 7 931,-88-128-397,2 0 1,0-2-1,1 0 0,1 0 1,25 15-1,21 6 44,1-4 0,85 32 0,-144-63-60,138 51 73,-86-34-128,118 24 1,-32-10 153,207 49 983,-253-67-1127,160 6 0,-204-21-15,0-2-1,96-15 1,294-95 752,-406 98-697,0-1 1,-1-2 0,57-33-1,-26 6 133,62-40 286,-106 65-368,0-2 0,42-43 0,4-19-50,107-161-1,-154 204-9,-2 0-1,-2-1 1,-2-1-1,21-68 1,67-282-78,-93 342 219,9-74 1,-5-49 54,-9 44-240,-6-1-1,-20-180 1,7 219 62,-26-189 143,-12-38-5,34 224-44,3 15-133,-26-94-1,15 104 58,-3 1 0,-2 2 0,-4 0-1,-62-94 1,67 120-78,-2 1 0,-1 1 1,-2 1-1,-1 2 0,-69-55 0,-18-10-134,2 1 910,97 83-663,-1 1 0,0 1 0,0 1 0,-27-10 0,-61-18-223,-37-14 211,45 16 198,87 33-218,-1 1 0,1 1 0,-1 1 1,-28-2-1,25 4 134,-10 1-54,-32-5-1,50 2-99,0 0-1,0 0 0,0-1 1,1-1-1,-1 0 1,-12-6-1,-21-15 474,26 14-519,0 1 0,-1 1 1,0 0-1,-1 1 0,-26-6 1,18 9 52,0 2 1,-1 0-1,-55 4 1,-83 18-154,148-16 152,-64 6-108,35-4-686,-54 12 0,98-15 610,-76 20-4164,50-12 2613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21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 3808,'3'0'1408,"-3"-3"-1088,9-1-96,-9 4-96,5-8-128,3 8-160,0 0 96,-3-4-3008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30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9 4736,'0'0'1760,"-5"0"-1376,15 0-96,-10 0 448,0 0-448,0 0 32,0 0-192,-5 0-96,5-5 0,0 5 32,0 0-32,0 0-96,0-3 32,0 3-320,0 0 192,0 0-1856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33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 2720,'-2'9'4451,"1"-2"-3955,-2 0-1,1-1 0,-1 1 0,-3 6 1,5-11-433,0 0 1,0 0-1,0 1 0,0-1 1,1 0-1,-1 1 1,1-1-1,0 0 1,0 5-1,0-5-71,-1 0 0,1 1 0,0-1 0,-1 1 0,1-1 0,-1 1 0,1-1 0,-1 0 0,-2 4 0,-14 28-2072,8-17-2229,5-3 2128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35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42 1312,'0'-7'480,"0"7"-352,3-8-64,-3 8 2176,0-4-1248,0 0 928,0 1-1120,-3-1 64,3 4-512,0 0-224,0 0-64,0-4-512,3 0 256,-3 0-256,0 8 256,0-4-1600,0 0 992,0 0-2272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36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26 3328,'0'0'89,"-1"0"0,1-1 0,0 1 0,0 0 0,0 0-1,0 0 1,-1-1 0,1 1 0,0 0 0,0-1 0,0 1 0,0 0 0,0 0 0,0-1 0,0 1 0,0 0 0,-1-1 0,1 1 0,0 0 0,0 0-1,0-1 1,1 1 0,-1 0 0,0-1 0,0 1 0,0 0 0,0-1 0,0 1 0,0 0 0,0 0 0,0-1 0,1 1 0,-1 0 0,0 0 0,0-1-1,0 1 1,0 0 0,1 0 0,-1 0 0,0-1 0,0 1 0,1 0 0,-1 0 0,0 0 0,1-1-33,0 1 1,-1-1-1,1 1 0,-1-1 1,1 0-1,-1 1 0,0-1 1,1 0-1,-1 1 0,0-1 1,1 0-1,-1 1 0,0-1 1,0 0-1,1 0 0,-1-1 1,-1 1-2038,1 7-433,1 0 153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42.0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 4320,'5'-11'1600,"-5"6"-1248,0 2-96,0 3 128,0 0-256,0 0-32,0 0-64,0 0-192,5-5 96,-5 5 32,0 0 32,0 0 192,0 8-96,0 0 192,0 0-192,0 3-1440,0 1 736,0-1-2528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7:43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3808,'-5'5'1408,"5"-5"-1088,0 0-96,0 0 672,0 0-544,-3 0 0,3 0-224,-5 0-576,0 0 224,0 0-3488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12.1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75 480,'2'2'99,"0"1"0,0 0 0,0-1 0,0 1 0,2 6 0,-2-6-122,-1 7 12,0-1 20,-1 0 7,2 0 1,-1 0-1,3 9 1,-3 5 196,-1-39-106,0 32-1,-1-6-28,0 1 0,-4 18-1,-2 3 416,-9 93 563,12-81-1055,4-33 23,-1-1 1,0 0 0,-1 1-1,0-1 1,-7 19 0,8-24-2,-1 0 0,1 0 0,-2 11 0,-2 8-94,5-10-47,0-13 106,0 0 0,0 0 0,0 0 0,0 0 0,1 0 0,-1 0 0,-1 0 0,1 0 0,0 0 0,0 0 0,0 0 0,-1 0 0,1 0 0,0 0 0,-1 0 0,1 0 0,-1 0 0,0 1 0,4-2-42,-1 0 0,0 0 0,1-1 0,-1 1 0,0-1 0,0 0 0,1 0 0,-1 0 0,0 0 0,0 0 0,0 0 0,0 0 0,0-1 0,0 1 0,0-1 0,-1 1 0,1-1 0,-1 0 0,1 1 0,-1-1 0,1 0 0,-1 0 0,0 0 0,0 0 0,0-1 0,1-2 0,2-7 5,0-1 0,0 0 0,2-21 0,-1 8 199,8-38 183,6-66 0,-11 72-461,-5 40-123,0-1 1,0-22-1,-3 37 242,0 0 0,1 0 0,0 0 0,0 0 0,2-7 0,-1 7 24,-1 0 0,0 0 1,0 1-1,0-1 0,0-7 1,4-50 384,-5 61-421,-1-1 0,1 1 1,0-1-1,0 1 0,0-1 1,0 0-1,0 1 1,-1-1-1,1 1 0,0-1 1,-1 1-1,1-1 0,0 1 1,-1-1-1,1 1 1,-1-1-1,1 1 4,-1-1 1,1 1-1,-1-1 0,1 1 0,-1-1 1,1 0-1,0 1 0,-1-1 1,1 1-1,0-1 0,0 0 0,-1 1 1,1-3 352,0 5-211,0 0 0,0 1 0,-1-1 0,1 1 0,0-1 1,-1 1-1,0-1 0,1 0 0,-1 1 0,0-1 0,-2 4 0,-11 28 510,4-15-482,1 1 0,1 0 0,-7 27 1,-12 66 252,-4 14-359,-22 40 215,28-110-362,17-41-61,-11 32 0,14-33 68,3-11-46,1 0 1,-1 0-1,1 0 1,0 0-1,0 0 1,1 0 0,-1 0-1,1 0 1,0 0-1,0 0 1,1 5 0,24-25-652,-14 2 645,-1 0 1,-1 0-1,14-27 0,8-13-38,-22 37 138,1-1 0,-2 0 0,-1-1 1,0 0-1,-1 0 0,4-23 1,-6 23-75,6-17-52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12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9 160,'-3'-8'64,"6"16"-64,2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14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48 576,'-1'3'51,"1"0"0,0 0 0,-1-1 0,1 1 0,0 0 0,0 0 0,0 0 0,1-1 0,-1 1 0,1 0 0,1 5 0,0 1 132,0 9-203,-1 0 0,-2 34 0,0-10 106,1-2-87,-1 80 1026,-1-93-733,-1-1-1,-9 40 1,-6-19-192,5-12-189,10-28 77,-1 1 0,0 0 1,-6 8-1,6-9-83,0 0 0,0 0 0,-6 15 0,10-22 84,0 0 1,0 1 0,0-1-1,0 0 1,0 0-1,0 0 1,0 0-1,0 0 1,0 1-1,0-1 1,0 0-1,-1 0 1,1 0-1,0 0 1,0 0-1,0 1 1,0-1-1,0 0 1,0 0-1,0 0 1,0 0 0,1 0-1,-1 1 1,0-1-1,0 0 1,0 0-1,0 0 1,0 0-1,0 0 1,0 1-1,0-1 1,0 0-1,0 0 1,0 0-1,1 0 1,-1 0-1,0 0 1,0 1 0,0-1-1,0 0 1,0 0-1,0 0 1,1 0-1,-1 0 1,0 0-1,0 0 1,0 0-1,10-3-158,8-11 158,-14 8 50,-1 3-47,0 0 0,-1 0 0,1-1 1,-1 1-1,0-1 0,0 0 0,0 0 0,2-6 0,8-25-418,-8 26 261,0 0-1,3-16 1,-2-10 95,1-53 1,-1 1 458,2 17-176,-3 25-7,12-62-1,-12 85-377,-3 18 90,0-1-1,0 1 1,0-1-1,0 1 1,1 0-1,-1-1 1,4-4-1,4-15-413,-9 24 542,0-1 0,1 0 1,-1 1-1,0-1 0,0 0 0,0 0 0,0 1 0,0-1 0,0 0 0,0 1 0,0-1 0,0 0 1,0 0-1,-1 2-52,1 1 0,0 0 0,-1-1 0,1 1 0,-1 0 1,0-1-1,1 1 0,-2 1 0,-5 15 27,-3 49 117,2 1 280,3-20-41,2-29-236,0 5 12,-9 34 1,-18 64 913,23-98-1182,-1 0 0,-1 0 1,-1-1-1,-1 0 0,-23 37 1,24-45-102,-6 9 176,15-23 98,24-13-1167,-14 5 999,1 0 0,-1 0 0,0-1 0,-1 0 1,0 0-1,0-1 0,-1 0 0,0-1 0,0 1 0,-1-1 0,0-1 1,-1 1-1,-1-1 0,6-17 0,-4 7 219,-2 0 0,-1 0-1,0 0 1,-1-24 0,-2 25 73,-4-85-28,2 79-272,2-40 0,1 25-89,9-9 117,-2 4 319,-9 31 299,1 15-523,0 0 0,0 0-1,0 0 1,0-1 0,0 1 0,0 0-1,0 0 1,-1 0 0,1 0 0,0 0-1,0 0 1,0-1 0,0 1-1,0 0 1,0 0 0,0 0 0,0 0-1,0 0 1,0 0 0,0-1 0,0 1-1,-1 0 1,1 0 0,0 0-1,0 0 1,0 0 0,0 0 0,0 0-1,0 0 1,0 0 0,-1 0 0,1 0-1,0 0 1,0 0 0,0 0-1,0 0 1,0-1 0,-1 1 0,1 0-1,0 1 1,0-1 0,0 0-1,0 0 1,0 0 0,-1 0 0,1 0-1,0 0 1,0 0 0,0 0 0,0 0-1,0 0 1,0 0 0,-1 0-1,1 0 1,0 0 0,0 0 0,0 0-1,0 1 1,0-1 0,0 0 0,0 0-1,-6 17 178,3-9-212,1 0 1,1 1 0,-2 13 0,-1 5 98,-13 102 203,-5 26 186,8-84-186,-8 36-80,17-83-201,4-16-7,-1-1-1,0 1 1,-5 12 0,3-9-80,4-9 91,0 0 1,-1-1 0,1 1-1,-1 0 1,0-1 0,1 1 0,-1-1-1,0 1 1,0-1 0,0 0 0,0 1-1,0-1 1,0 0 0,-2 2 0,-2 0-245,14-17-1364,17-29 1571,-9 13 84,-3 4-191,-5 12 10,-1-2-90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4:34.89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2178 63 1248,'-5'5'3061,"2"-5"-2948,3 0-100,-1 0 0,1 0 0,0 0-1,0 0 1,-1 0 0,1 0 0,0 0-1,-1 0 1,1 0 0,0 0 0,0 0-1,-1 0 1,1 0 0,0 0 0,-1 0-1,1 0 1,0 0 0,-1 0-1,1 0 1,0 0 0,0-1 0,-1 1-1,1 0 1,0 0 0,0 0 0,-1 0-1,1-1 1,0 1 0,0 0 0,0 0-1,-1-1 1,1 1 0,0 0 0,0 0-1,0-1 1,0 1 0,-1-1 0,-16 1 429,10-1-524,7 1 86,-1 0 0,0 0 0,1 0 0,-1 0 0,0 0 0,0 0 0,1 0 0,-1 0 0,0 0 0,0 0 0,1 1 0,-1-1 0,0 0 0,1 0 0,-1 1 0,0-1 0,1 0 0,-1 1 0,1-1 0,-1 1 0,0 0 0,-1 0 124,0-1 1,0 1-1,0-1 1,0 1-1,0-1 1,0 1-1,0-1 1,0 0-1,-2 0 1,3 0-132,1 0 0,-1 0-1,1 0 1,-1 0 0,1 0 0,-1 0 0,1 0 0,0 0 0,-1 0-1,1 1 1,-1-1 0,1 0 0,-1 0 0,1 1 0,-1-1 0,1 0-1,0 0 1,-1 1 0,1-1 0,-1 1 0,1 0 11,0-1 0,-1 0 0,1 0 1,0 1-1,0-1 0,-1 0 0,1 0 1,0 1-1,-1-1 0,1 0 0,0 0 0,-1 0 1,1 0-1,0 0 0,-1 1 0,1-1 1,0 0-1,-1 0 0,1 0 0,-1 0 0,0 0-88,-17 1 486,14 0-364,0 1 1,-1-1 0,1 0-1,0 0 1,0-1 0,0 1-1,-5-1 1,-12 1 204,17 0-174,-1-1 0,1 1 0,-1-1 0,1 0 0,0-1 0,-8 0-1,10 0-18,0 1-1,0 0 1,0 1 0,-1-1-1,1 0 1,0 1-1,0-1 1,0 1-1,-3 1 1,-14 2-14,-34 3 734,27-15-321,19 8-428,1-1 0,0 0 1,-1-1-1,-7-2 0,7 2 51,0 0 0,1 1 0,-1 0 1,-10-1-1,-30-6 190,33 8-444,5 0 262,0 0 1,0 0 0,-12-3-1,14 3-110,0 0-1,1 0 1,-1 0-1,1 1 0,-1 0 1,1 1-1,-1-1 1,1 1-1,-12 5 0,3-1 379,12-5-416,0 1 1,1-1 0,-1 1 0,1 0 0,-1 0-1,-3 4 1,-11 9-118,8-10 411,-1 1-198,0 0-1,-20 7 1,20-6-148,9-6 116,0 0 0,0 0 0,0-1 0,0 1 0,0 0 0,0-1 0,0 1-1,0-1 1,0 1 0,0-1 0,0 1 0,-1-1 0,1 0 0,0 0 0,-2 1 0,-1-1 1,1 0 0,0 1 0,0-1 0,0 1 1,-1 0-1,1 0 0,0 0 0,-5 3 0,-5 2 5,-14 6-161,0-4 38,-8 4 538,-9 4-704,-9-1 193,29-3 192,16-7-136,-1-1 0,1 0-1,-1-1 1,-16 5-1,-10 3 51,17-3 160,-7 1-237,22-7 86,0 0 1,0-1 0,0 0 0,-1 0-1,1 0 1,0 0 0,-6 0-1,4 0-30,0 0-1,0 0 1,0 1-1,0 0 0,1 0 1,-1 0-1,0 0 1,1 1-1,0-1 1,-1 1-1,-3 4 0,-8 4-284,10-7 314,1 1 0,-1 0 0,1 0 0,0 0 1,1 0-1,-6 8 0,-5 6 26,10-11-91,0 0 0,0 0 0,1 0 1,0 0-1,1 1 0,-6 16 0,-5 15-47,2-4 179,9-25-155,-1 0 0,-7 14 0,0 6 47,11-27 39,-1 0-1,-1-1 0,1 1 1,0 0-1,-1-1 1,0 1-1,0-1 1,0 1-1,-4 5 0,3-5-12,0-1 1,0 1-1,1 0 0,0 0 0,-1 0 0,-1 5 0,3-7 6,0-1 0,0 1 0,0-1-1,0 1 1,0-1 0,0 0 0,-1 0 0,1 0-1,0 0 1,-1 0 0,1 0 0,-1 0-1,0 0 1,1-1 0,-1 1 0,1 0-1,-3 0 1,1 0-35,1 0-1,-1 0 1,1 0-1,-1 0 1,1 1-1,-3 2 1,2-2 35,0 1 0,0-1 1,-1 1-1,1-1 0,0 0 0,-1-1 1,0 1-1,1 0 0,-1-1 0,0 0 0,-4 1 1,-2 0 15,0-1 1,0 0 0,-11 0-1,21-1-100,-14 3-374,10 1 416,0-1 0,0 0 0,0 1 0,-3 5 0,4-5 4,0-1-1,0 0 0,0 0 0,0 0 0,0 0 1,-1 0-1,-4 2 0,26-17 512,28-25 0,-39 32-467,-1-2-40,1 1 0,-1-1-1,-1 0 1,6-9-1,7-8-5,1-2 23,-1-1 0,19-40 0,-29 55-74,-7 11 83,0-1 0,0 1 1,0-1-1,0 0 1,0 0-1,-1 1 0,1-1 1,0 0-1,-1 0 0,1 0 1,-1 0-1,0 0 1,1-2-1,0-3-19,-8 14-35,-4 4-176,-11 9 78,0-4 244,-21 18 0,28-22-94,5-2-186,8-8 214,1 0 0,-1 0 0,1 0 0,-1-1 0,0 1 0,0-1 0,0 0 0,0 1 0,0-1 0,0 0 0,0 0 0,0 0 1,-1 0-1,-3 0 0,4 0-57,0-1 1,0 1-1,0-1 1,0 1-1,0 0 0,0 0 1,-3 2-1,-3 1-81,2 0 90,-1 1 0,1-1 0,0 1 0,0 1-1,0-1 1,0 1 0,1 0 0,-7 11 0,-15 15 71,-26 18-258,-3 1 285,-2 4 148,43-40-105,9-10-171,1 0 0,0 1 1,-8 11-1,13-17 23,-2 2 28,1 0-1,0 0 1,-1 1 0,1-1 0,0 0 0,0 1-1,0-1 1,1 1 0,-1-1 0,0 1-1,1-1 1,0 1 0,-1 4 0,1-4 22,-1 1 0,0-1 1,0 0-1,0 0 0,0 0 1,0 0-1,-1 0 0,-3 5 1,-5 13-146,2 0 276,-5 21-424,5-17 236,6-19 31,0-1 0,1 0 0,0 1-1,0-1 1,0 1 0,0 6 0,-4 46 99,5-53-90,-1 1-1,0-1 1,0 0-1,-4 10 1,-1 8-187,-3 11 352,7-21-178,-1-1-1,0 0 0,-1 0 1,0 0-1,-9 16 0,-23 32 9,31-56 38,-2 5-3,6-7-42,1 0 1,-1 1-1,0-1 0,0 0 1,0 0-1,0 0 0,0 0 1,0 0-1,-1 0 0,1 0 1,-1 0-1,1-1 0,-1 1 1,0-1-1,-2 3 0,-1 14-244,0 0 411,5-16-172,0-1-1,0 1 1,-1-1-1,1 0 1,0 1-1,-1-1 1,1 1 0,-1-1-1,1 1 1,-1-1-1,0 0 1,1 1-1,-1-1 1,-1 1-1,1 0-24,1 0-1,-1 0 1,1 0-1,0 0 1,0-1-1,0 1 1,0 0-1,0 0 1,1 2-1,-1 0-15,0 30 185,-7 49 1,1-33-262,2-18 156,3-22 66,-1 0 1,-4 16-1,3-13-92,1 0 0,0 0 0,1 0 1,1 22-1,0-31 16,-5 38-50,0-6 955,4-25-1109,2 8 181,-1-14 77,1 1 0,-1-1 0,0 10 0,-1-1 84,1 18-561,0-31 325,1 7 150,11 42-27,-10-41-23,2-1 0,-1 1 1,1-1-1,1 0 0,9 14 0,3 5-128,-13-19 119,0 1 0,-1 0 0,0-1 0,-1 1 1,1 0-1,-2 1 0,2 11 0,-3-19 4,3 16 116,2 15-250,-5-29 10,-1-2 87,1 0 0,0 0-1,0 1 1,1-1 0,-1 0 0,0 0-1,1 0 1,-1 0 0,1 0 0,1 4-1,0-2 37,0 0 0,-1-1 0,0 1 0,0 0 0,0 0 0,-1 0 0,1 0 0,-1 0 0,0 0 0,-1 7 0,1-6-28,0-1 1,0 1 0,0 0 0,1-1 0,-1 1 0,1-1 0,2 8 0,-1-7 34,-1 1 1,1-1-1,-2 0 0,1 1 0,0-1 0,-2 11 0,3 13-241,-2-27 218,0 0 1,1-1-1,-1 1 0,1-1 0,-1 1 0,1-1 0,-1 1 0,1-1 1,0 0-1,0 1 0,0-1 0,-1 0 0,3 2 0,5 7 135,10 34-138,-17-43-1,3 7-34,0-1-1,-1 1 1,0 0-1,0 0 1,2 12-1,-5-19 228,33 61-90,-30-60-145,6 2-2,-9 0 66,0-4-27,0 0-1,0 0 1,0 0 0,0 0 0,0 0 0,0 1-1,0-1 1,0 0 0,0 0 0,0 0-1,0 0 1,0 0 0,0 0 0,0 0 0,0 1-1,0-1 1,1 0 0,-1 0 0,0 0-1,0 0 1,0 0 0,0 0 0,0 0 0,0 1-1,0-1 1,0 0 0,0 0 0,0 0 0,1 0-1,-1 0 1,0 0 0,0 0 0,0 0-1,0 0 1,0 0 0,0 0 0,0 0 0,1 0-1,-1 0 1,0 0 0,0 0 0,0 0-1,0 0 1,1 0 0,1 1 70,0 0 0,0 0 0,0 0 0,0 1 0,0-1 0,0 0 0,0 1 0,2 1 0,-3-2-21,-1 0-58,1-1 1,-1 0 0,1 0 0,0 1 0,-1-1 0,1 1-1,-1-1 1,1 0 0,-1 1 0,1-1 0,-1 1 0,1-1-1,-1 1 1,1-1 0,-1 2 0,11 7-218,-10-8 238,1 0 0,-1 0-1,1 0 1,-1 0 0,0 0 0,1 1 0,-1-1-1,0 0 1,0 1 0,0-1 0,0 1 0,0-1-1,1 2 1,11 27 129,-3-6-106,5-6-33,-13-16 32,0 0 1,0 0-1,0 0 0,0 0 1,0 0-1,-1 1 0,0-1 1,3 4-1,10 17-323,-10-18 360,0 0-1,-1 1 0,5 9 1,-1 0-97,-4-6-7,0-1-1,1 1 1,0-1 0,0 0 0,10 13 0,-7-13 50,0 2 0,-1-1-1,-1 0 1,6 14 0,6 10 100,23 32-20,-10-20-240,-28-43 153,0 0 1,0 0 0,-1 0 0,1 0-1,0-1 1,0 1 0,1-1-1,-1 1 1,0-1 0,0 0 0,4 1-1,8 5-39,-9-4 169,-4-3-128,0 1 0,0 0 0,1-1 0,-1 1 0,0 0 1,0-1-1,0 1 0,0 0 0,0 0 0,-1 0 0,1 0 0,1 1 0,-2-1-4,0-1-1,0 0 0,0 0 0,1 0 0,-1 0 1,0 1-1,0-1 0,0 0 0,0 0 0,0 0 1,0 0-1,0 0 0,1 1 0,-1-1 1,0 0-1,0 0 0,0 0 0,0 0 0,0 0 1,1 0-1,-1 0 0,0 0 0,0 0 0,0 0 1,1 1-1,-1-1 0,0 0 0,0 0 1,0 0-1,0 0 0,1 0 0,-1 0 0,0 0 1,0-1-1,1 1 0,-1 0-4,0 0 0,0 0 0,0 0 0,1 0 0,-1 0 0,0 0 0,0 0 0,0 0 0,0 0 0,1 0 0,-1 0 0,0 0 0,0 0 0,0 0 0,0 0 0,1 1 0,-1-1 0,0 0 0,0 0 0,0 0 0,0 0 0,1 0 0,-1 0 0,0 0 0,0 1 0,0-1 0,0 0 0,0 0 0,0 0 0,1 0 0,-1 0 0,0 1 0,0-1 0,0 0 0,0 0 0,1 2 20,0-1-1,0 0 1,0 0 0,0 1-1,0-1 1,0 0-1,0 0 1,0 0-1,1 0 1,-1 0-1,0-1 1,1 1-1,-1 0 1,0 0 0,1-1-1,-1 1 1,4 0-1,-1 0-63,-3 0 30,0-1-1,-1 0 1,1 0-1,-1 1 1,1-1-1,0 1 1,-1-1-1,1 1 1,-1-1-1,1 1 1,-1-1 0,1 1-1,-1-1 1,1 2-1,-1-1 13,1-1 0,-1 1-1,0-1 1,1 0 0,-1 1-1,0-1 1,1 1 0,-1-1-1,1 0 1,-1 1 0,0-1-1,1 0 1,-1 1 0,1-1 0,-1 0-1,1 0 1,-1 1 0,1-1-1,-1 0 1,2 0 0,2 1 5,-1-1 11,0 1 0,-1-1 0,1 1 0,-1 0 1,1 0-1,-1 0 0,1 0 0,-1 0 0,5 3 1,22 8-52,-25-10-16,1-1-5,-4-1 71,0 0 0,0 1-1,0-1 1,0 0 0,0 0-1,0 1 1,0-1 0,-1 1 0,1-1-1,0 1 1,0 0 0,0-1 0,0 1-1,1 1 1,4 0 191,-6-2-202,1 0-1,-1 0 1,0 0-1,1 0 1,-1 0-1,0 0 1,1 0-1,-1 0 1,1 0-1,-1 0 1,0 0-1,1 1 1,-1-1-1,0 0 1,1 0-1,-1 0 1,0 1-1,1-1 1,-1 0-1,0 0 1,0 0-1,1 1 1,-1-1-1,2 1-20,-1 1-1,1-2 1,-1 1-1,1 0 1,0 0-1,-1 0 1,1-1-1,0 1 1,3 0 0,12 5 54,-14 2 43,-3-8-72,1 1 0,-1-1 0,0 0 0,1 0 0,-1 1 0,0-1 0,1 0 1,-1 0-1,0 0 0,1 1 0,-1-1 0,1 0 0,-1 0 0,0 0 0,1 0 0,-1 0 0,1 0 0,-1 0 0,0 0 0,1 0 0,0 0 1,-1 0-8,1 0 0,0 0 0,0 0 0,-1 0 0,1 0 0,0 1 0,-1-1 0,1 0 0,0 0 0,0 0 0,-1 1 1,1-1-1,-1 0 0,1 1 0,0-1 0,-1 1 0,1-1 0,-1 0 0,2 2 0,26 34-70,-27-35-6,11 12 346,-12-12-271,0-1-1,1 1 0,-1 0 1,0-1-1,0 1 1,1-1-1,-1 1 0,0 0 1,1-1-1,-1 1 1,0-1-1,1 1 0,-1-1 1,1 1-1,-1-1 0,1 1 1,-1-1-1,2 1 1,4 16-310,-4-15 347,-1 0 0,1 0 0,-1 1 0,0-1 0,1 1 0,-1 0 0,0-1 0,-1 1 0,2 4 0,-2-5-69,0-2 19,0 0 21,0 1 0,0-1 0,0 1 1,0-1-1,0 1 0,0-1 0,0 1 1,0-1-1,0 1 0,0-1 0,0 0 1,0 1-1,0-1 0,0 1 0,1-1 1,-1 1-1,28 29 82,-26-29-250,1 2 102,-3-2 60,0-1 1,0 1-1,1 0 0,-1-1 0,0 1 1,0-1-1,1 1 0,-1-1 0,1 1 1,-1-1-1,1 0 0,-1 1 1,0-1-1,1 0 0,0 1 0,24 6 291,-24-6-213,16 2-203,-9-3 32,-6 1 91,0-1 0,0 1 0,0 0 0,0 0 0,0 0 0,-1 0 0,1 0 0,0 0 0,0 1 0,-1-1 0,1 1 0,-1-1 0,1 1 0,1 2 0,0-1 7,0 0-1,1 1 0,-1-1 0,7 4 1,10 8-222,4 11 380,31 42 0,-46-58-197,-1 0-1,2 0 1,-1-1 0,1 0-1,14 9 1,-18-14 66,-1-1 1,0 0-1,1 0 0,0-1 1,0 1-1,0-1 0,0 0 1,0-1-1,0 0 0,0 0 1,9 1-1,-12-2-45,0 0 1,0 1-1,0-1 1,0 1-1,-1 0 1,1 0-1,4 1 0,-5-1 4,1 1 0,0-2-1,-1 1 1,1 0-1,0 0 1,0-1-1,4 1 1,-6-1 16,0 0-1,0 0 1,0 0-1,0 1 1,1-1-1,-1 1 1,0-1-1,0 0 1,0 1-1,0 0 1,1 0 0,-1 0 12,0 0 0,0-1 1,0 1-1,0-1 1,0 1-1,0-1 1,0 1-1,1-1 1,-1 0-1,0 1 1,2-1-1,32 3-48,-33-3 21,-1 1 0,1-1 0,-1 0 0,1 1-1,-1-1 1,0 1 0,1-1 0,-1 1 0,3 1 0,7 3-65,10 3-50,-19-6 157,1-1 0,-1 0 0,1 0 1,-1 0-1,1 0 0,-1-1 0,1 1 1,3 0-1,-6-1-25,1 0 0,-1 0 1,1 0-1,-1 0 0,1 1 0,-1-1 1,1 0-1,-1 0 0,1 0 0,-1 1 0,0-1 1,1 0-1,-1 1 0,0-1 0,1 0 1,-1 1-1,1 0 0,1 1 15,17 6-152,-16-7 98,1 0 0,-1 0-1,0 0 1,1 1 0,-1-1 0,0 1-1,0 0 1,0 0 0,5 5-1,12 6 157,10 6 0,-9-8-219,-3-3-25,-13-5 94,1-1 0,-1 1-1,10 5 1,-9-5 106,-1 0-1,1-1 0,9 4 0,5 1-87,-2-5-252,-8 0 316,-5-1 18,0 1 1,1-2-1,-1 1 1,0 0-1,1-1 0,-1 0 1,1-1-1,-1 1 1,7-2-1,-7 1-92,0 0 0,1 0-1,-1 1 1,8 0-1,-9 1-11,0-1 0,0 0 0,0-1-1,0 1 1,0-1 0,0 1-1,0-1 1,5-2 0,-5 2 24,0 0 1,0 0 0,0 0 0,0 1 0,0-1 0,0 1 0,0 0-1,1 0 1,-1 0 0,0 1 0,0 0 0,8 2 0,13 0 140,-22-3-196,0 0 1,1 0-1,-1 0 1,0 1-1,6 1 1,-2 0 111,-1 0 1,1-1-1,-1 0 1,7 1-1,19 3 423,-28-4-526,-1 0-1,1-1 1,0 1-1,0-1 0,0 0 1,0 0-1,5 0 1,-6-1 48,0 1 0,1 0-1,-1 0 1,0 0 0,0 0 0,4 2 0,-5-2 69,6 1 38,0 1-76,-5-2-58,0 1 0,0-1-1,0 1 1,-1-1-1,1 1 1,0 0 0,0 1-1,-1-1 1,1 0 0,4 4-1,-2-2-101,-5-2 43,1-1 96,-1 0 1,0 1-1,0-1 1,0 0-1,0 1 1,0-1-1,1 0 1,-1 1-1,0-1 1,0 0-1,0 0 1,1 1-1,-1-1 1,0 0-1,1 0 1,-1 1-1,0-1 1,0 0-1,1 0 0,-1 0 1,0 0-1,1 1 1,-1-1-1,0 0 1,1 0-1,-1 0 1,1 0-1,-1 0 1,0 0-1,1 0 1,-1 0-1,0 0 1,1 0-1,0 0 1,-1 0 7,0 0 1,1 0 0,-1 0 0,1 0-1,-1 0 1,0 0 0,1 0-1,-1 0 1,1 0 0,-1 0 0,0 1-1,1-1 1,-1 0 0,0 0 0,1 0-1,-1 1 1,1-1 0,-1 0-1,0 0 1,1 1 0,-1-1-9,0 1-1,0-1 1,0 1 0,1-1-1,-1 0 1,0 1-1,0-1 1,1 0 0,-1 1-1,0-1 1,0 0 0,1 1-1,-1-1 1,0 0 0,1 0-1,-1 1 1,1-1 0,-1 0-1,0 0 1,1 0 0,-1 0-1,0 1 1,1-1-1,-1 0 1,1 0 0,-1 0-1,1 0 1,-1 0 0,0 0-1,2 0 1,-1 0-69,18 3 112,-4-2-158,-11 0 119,0-1 1,0 0 0,-1 0-1,1 0 1,0 0 0,5-1-1,48-7-30,-38 5-68,-15 2 129,-1 1 0,1-1-1,-1 0 1,1 1 0,3-3-1,-4 2-33,1 0-1,-1 0 0,0 0 0,1 1 1,-1-1-1,1 1 0,4 0 0,17-2-111,-16-1 11,-6 2 86,0 0 0,0 0 0,1 0 0,-1 1 0,5-1 0,16-1 165,-19 1-188,-1 0 0,1 1-1,-1-1 1,0 1 0,9 1 0,10 3 157,45-1 0,-58-3-188,-9-1 54,0 1 0,1 0 0,-1 0 0,0 0 0,1 0 0,-1 0 0,0 0 0,0 0 0,1 0 1,-1 1-1,2 0 0,1 0 22,0 0 1,0 0-1,0 0 0,0 0 1,0-1-1,0 0 1,0 0-1,0 0 1,7-1-1,-5 1-60,1-1 0,-1 1 0,12 2 0,35 0-1,-50-2 63,0 0 0,1 0-1,-1 0 1,1 0 0,-1 0 0,0-1-1,1 0 1,-1 0 0,4-1-1,-3 1 2,0-1-1,0 1 1,0 1-1,8-2 0,-4 2-3,0-1 0,-1 0-1,1-1 1,0 0 0,-1 0 0,1 0-1,-1-1 1,0 0 0,8-5 0,-13 7-4,1 0 0,-1 0 1,1 0-1,0 0 0,-1 1 1,1-1-1,-1 1 0,4 0 1,16-5-90,-16 3 45,0 0-1,-1 0 1,1 1-1,0 0 1,0 0 0,7 0-1,-5 1 23,0-1-1,16-3 1,-8 0 110,26-3 0,-3 1 533,0-5-1258,-39 10 629,6 0 48,0-1 0,0 1 0,0-2 0,10-5 0,-15 7-43,0 0 0,1 0 1,-1 0-1,0 0 1,1 0-1,-1 0 1,1 0-1,-1 0 1,1 1-1,-1-1 0,1 0 1,2 0-1,-3 1-19,0 0-1,0-1 1,0 1-1,0 0 1,0-1 0,0 1-1,0-1 1,0 1-1,0-1 1,0 0-1,0 1 1,1-2-1,1 0 27,0-1-1,0 1 1,1 0-1,-1 0 0,1 0 1,4-1-1,-6 2 11,1 0-1,-1 0 0,1 0 1,-1 0-1,1 0 0,-1-1 1,0 1-1,0-1 0,1 0 1,-1 0-1,0 1 0,-1-1 1,3-3-1,-2 2-9,-1 1-1,1 0 1,0-1-1,-1 1 1,1 0 0,3-3-1,-3 4 8,0-1-1,0 0 1,-1 0-1,1 0 1,0 0-1,-1-1 1,3-3-1,0-3-156,1-1 0,1 2 0,9-13 0,8-13 248,9-17-153,-2 13-160,-5 12 308,-12 12-66,31-36 335,4 0-438,-26 26 74,-9 4-10,-2 1 172,1-2-162,9-7-42,-5 13-53,14-20 1,-5 6-201,-11 16 278,-11 11 47,-1 0-1,0 1 0,0-1 0,0 0 1,0-1-1,0 1 0,-1 0 1,4-5-1,0-2 106,-4 7-158,0 1 0,0 0-1,-1 0 1,1-1 0,0 1 0,-1 0 0,1-1-1,-1 1 1,0 0 0,1-1 0,-1 1-1,0-1 1,0 1 0,0-2 0,2-1-5,-1 0 1,1 1-1,0-1 1,0 1-1,0-1 1,4-4-1,-5 6 45,21-27 8,-8 12-89,-2-1-1,15-27 1,-5 5 160,-17 18 118,16-33-346,2-3 324,-19 38-309,-3 17 101,-1 1 0,0-1-1,1 0 1,0 1 0,-1-1-1,1 1 1,0-1-1,0 1 1,1-1 0,-1 1-1,0 0 1,1-1-1,0 1 1,1-2 0,-2 3-5,0-1 1,0 1 0,0-1 0,0 1-1,-1-1 1,1 0 0,-1 1 0,1-1 0,-1 0-1,1 1 1,-1-3 0,2-6 90,10-28 309,-11 33-421,0 0-1,0 1 0,0-1 0,-1 0 1,0 0-1,0-5 0,0 5 108,5-41-11,0 3-91,-5 37 47,1-1 1,0 1 0,3-13-1,-2 13-42,0 0 0,-1 0 0,1-12 1,-7-194 5,7 176-62,-1 26 137,0 0 1,-1 0-1,0-1 0,-3-17 0,0 15-111,0-1 0,2 0 0,-1-14 0,-3-38 335,10 7-688,3 4 335,-8-214 172,-1 262-88,1 0 1,-1 0-1,-1 0 1,0 0-1,0 0 1,0 0-1,0 0 1,-1 1 0,0 0-1,-5-8 1,-10-25-170,5 11 119,11 23 31,0-1-1,0 1 0,-1 0 1,1 0-1,-1 0 1,-5-6-1,3 5 64,0-1 0,1 0 0,0 0 0,0 0 0,0-1 0,1 1 0,-3-15 0,0 10-332,5 11 254,0-1 0,0 0 0,1 1 0,-1-1-1,0 0 1,1 0 0,-1 1 0,1-1 0,0 0-1,-1-3 1,1 4 28,0-1 0,0 0 0,0 1 0,-1-1 0,1 1 1,0-1-1,-1 1 0,0-1 0,1 1 0,-1-1 0,0 1 0,0-1 0,0 1 0,-1-2 0,-7-12-129,7 12 134,1 1 1,-1 0-1,0-1 0,1 1 0,-1 0 0,0 0 0,-4-3 1,3 3-29,0 0 1,1-1 0,-1 1-1,1-1 1,0 1 0,-4-6 0,5 4 31,-1 0 0,1 0 0,-1 0-1,1 0 1,0 0 0,1 0 0,-1 0 0,1 0 0,0 0 0,0-7 0,-8-56-278,8-84 250,0 149 10,-1-1-1,1 1 1,-1-1-1,1 1 1,-1-1 0,0 1-1,-2-4 1,2 3-19,0 1 1,0 0 0,0-1 0,1 1 0,-1-1-1,1 1 1,-1-5 0,-4-25 67,5 30-19,-1-1-1,1 0 1,-1 1 0,1-1 0,-1 0 0,-2-4-1,2 4-38,-1 0 1,1 0-1,1 0 0,-1 0 0,0 0 0,1 0 0,-1-3 1,1-2-27,0 5 0,-1-1 1,1 0-1,1 0 1,-1 1-1,0-1 1,1 0-1,0 1 1,0-1-1,0 0 0,3-6 1,-2 5 61,0 0 0,-1 0 0,1 0 0,-1 0-1,0-1 1,0-9 0,-1-32-234,-1 46 227,1 0 0,-1 0 0,1 0 0,-1 0 0,0 0 0,1 0-1,-1 0 1,0 0 0,0 0 0,1 1 0,-1-1 0,0 0 0,0 1 0,0-1 0,0 0-1,0 1 1,0-1 0,0 1 0,-2-1 0,-10-7-135,7 3 103,0 1 0,0-1 1,-1 1-1,-8-5 1,8 5 70,1 0 1,-1 0-1,1 0 1,-7-7-1,-12-8-295,21 17 249,0-1 0,0 1 0,0-1 0,1 0 0,-7-8 0,-4-5-173,8 11 192,1-1 0,0 0 0,1-1 0,-5-8 0,-35-51-265,37 53 238,-1-4 45,-1 0 1,2 0 0,-10-36-1,15 49-66,1-1-1,-1 1 1,0 0 0,0-1-1,-3-3 1,-8-17 36,5-5 196,5 20-219,0-1-1,0 1 1,-6-11-1,7 17 12,-2-3-70,1 0 0,-1 0 0,-8-11 0,7 9-54,-1-1 42,-3 1 312,6 6-215,0 0 0,0 0-1,0 1 1,-1-1 0,1 1 0,-7-4-1,-9-3-246,16 7 234,0 0 1,0 1-1,0-1 0,0 1 0,-7-2 0,-11-5 73,19 7-74,-1 0 1,0 0-1,0 0 0,1 0 1,-1 0-1,0 0 1,-6 0-1,5 1-31,1 0 1,-1-1-1,0 0 0,0 0 1,0 0-1,-4-2 1,5 2-2,-1-1 1,0 1 0,1 0 0,-1 0 0,0 1 0,-4-1 0,-7 0 105,-24-4 0,24 2 10,-35-13 68,-50-2-379,77 14 156,19 4 74,0 0 0,0-1 0,0 0 1,1 1-1,-1-1 0,0-1 1,-3-1-1,-16-5-278,12 0 311,9 6-36,1 1-1,0 0 0,-1-1 1,1 1-1,-1 0 0,1 0 1,-1 0-1,0 1 0,1-1 1,-1 0-1,0 0 0,0 1 1,1-1-1,-1 1 0,0 0 1,0 0-1,-3-1 0,-8 2 53,0 0 0,-20-2 0,2 0-304,29 0 241,0 1-1,-1-1 0,1 1 0,0-1 1,0 0-1,-1 0 0,1 0 0,0 0 1,0 0-1,0 0 0,-2-2 0,-9-5 263,6 4-426,2 1 155,1 1 1,0 0 0,-1 1-1,1-1 1,-7 0 0,7 1 1,1 0 0,-1-1 0,0 1 0,0-1 0,0 1 0,1-1-1,-1 0 1,-5-5 0,-12-5 304,19 12-310,0-1 1,0 0 0,0 1-1,0-1 1,0 1 0,0 0-1,0-1 1,0 1 0,0 0 0,0 0-1,-1 0 1,-2 1 0,-14 0-170,11-2 200,-5-3 23,-9 0 154,12-2-216,-1 1 1,0 0 0,1 1-1,-2 0 1,1 1-1,0 0 1,-1 1-1,1 0 1,-22 0-1,-20-1-141,27-5 464,22 8-306,0-1 0,1 1 0,-1-1 0,1 0 0,-1 0 0,1 0 0,-6-3 1,-14-4-110,-4-3 63,-3-9 330,25 18-310,0-1 0,0-1-1,0 1 1,0-1 0,1 0 0,-9-8 0,11 10 20,1 1-25,1 1 0,-1-1 0,1 1 0,-1 0 0,1-1 0,-1 1 0,0 0 0,1 0 0,-1-1 0,0 1 0,1 0 0,-1 0 0,0 0 0,1 0 0,-1 0 0,0 0 0,1 0 0,-1 0 0,0 0 0,1 0 0,-1 0 0,0 1 0,1-1 0,-2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14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35 64,'-5'-12'32,"10"12"-32,-10-8 224,5 5-128,0-2-256,0 2 160,0 0-96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14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9 195 160,'6'4'52,"-15"-3"595,9 1-609,1-1-1,-1 1 1,0 0 0,0 0 0,1 0 0,-1 0 0,0-1 0,-1 1 0,1 3 0,-1 9 196,5 49 235,-8 119 1,0-102-614,3-75 131,1 10-130,0-6 261,0-10-90,1 1 0,0 0-1,-1-1 1,1 1 0,0-1 0,-1 1-1,1-1 1,-1 1 0,1-1 0,-1 1-1,1-1 1,-1 0 0,0 1 0,1-2-1,10-29-189,-1-1-1,8-51 1,-4 16-204,20-96-13,-31 149 405,-1 1 1,1-15-1,-2 14 164,5-23 0,1-33 279,-1 44-165,-6 24-464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1 576,'0'6'-10,"0"2"142,0 0 0,1 0 0,0 0 0,2 9 1,-3-13-115,1 0 0,0 0 0,-1 0 0,0 0 0,0 0 0,-1 6 0,0 7-155,1-16 169,0 1 1,0-1-1,-1 0 0,1 0 1,-1 0-1,1 0 0,-1 1 0,1-1 1,-1 0-1,0 0 0,1 0 1,-3 1-1,2 0 26,0-1 0,0 0 0,0 0 0,1 1 0,-1-1 0,0 0 0,0 1 0,1-1 0,-1 1 0,1-1 0,-1 1 0,1-1 0,-1 3 0,-3 35-197,3-32 126,0 1 0,-1 0 0,1-1 0,-2 1 0,1-1 0,-6 13 0,-1 1-146,4-6 528,0 0-358,0 0-1,-1-1 0,-1 0 1,-11 19 614,18-33-600,-1 0 1,1 0-1,0 0 1,0 0 0,-1 0-1,1 0 1,0 0-1,0 0 1,0 0 0,-1 0-1,1 0 1,0 0-1,0 0 1,-1 0 0,1 0-1,0 0 1,0 0 0,-1 0-1,1 0 1,-2-12 374,7-19-551,3 9-74,6-15-126,-1 9 297,-2 0 0,14-55 0,-13 42-67,-11 38 44,-1 1 14,1 0 0,0 0 0,-1 0 0,1 0 0,0 0-1,0 0 1,0 1 0,2-4 0,5-2-529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5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1 416,'-3'8'128,"3"-2"-96,0 2 0,0 0 608,0 0 288,0 4-640,0-4-160,0 0-288,0-1 96,0 5-416,0 0 256,0-4-640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1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1 323 224,'4'1'51,"0"0"0,0 0 1,0 0-1,0 1 0,0-1 0,4 3 1,-4-2-27,21 13 1140,-25-15-1114,2-1-78,0 0-1,-1 0 1,1-1 0,-1 1-1,1 0 1,-1-1 0,0 1-1,0-1 1,0 1 0,0-1-1,0 0 1,2-3 0,7-24-82,-7 21 40,9-42 145,-8 31-32,1 0 0,9-21 0,-11 31-183,-1-2 1,0 1-1,0 0 1,-1 0-1,-1-1 1,1 1-1,-3-18 1,1-1 131,2 25 22,0 1 1,1 0-1,-1 0 1,1 0-1,-1 0 0,1 0 1,0 0-1,4-3 1,-1 2-59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1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64,'0'0'32,"0"4"-32,0-1 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1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78 64,'-1'1'50,"0"0"1,0 1-1,1-1 1,-1 0-1,0 1 1,1-1-1,-1 1 1,1-1-1,0 1 0,-1-1 1,1 1-1,0-1 1,0 1-1,0-1 1,0 3-1,-2 10 450,1-11-477,1-2-27,0 1-1,-1-1 0,1 0 1,-1 1-1,1-1 1,-1 0-1,1 1 1,-1-1-1,0 0 1,-1 2-1,1-3-59,6-11 144,-5 7-104,0-1 0,1 1 0,0-1 0,-1 1 0,2 0 0,-1 0 0,2-5 0,1-3 104,2-12-123,-4 19-272,0 1 286,0 0 0,0 0 0,0 0 0,0 0 1,-1-1-1,2-7 0,2 4 93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2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44 499 576,'1'7'1312,"0"-8"-1331,-1 0-1,1 0 1,0 0 0,0-1 0,-1 1-1,1 0 1,-1-1 0,1 1 0,-1-1-1,0 1 1,1-2 0,-1 1 48,0 1 1,0 0-1,0 0 0,1 0 0,-1-1 1,0 1-1,1 0 0,-1 0 0,1 0 1,0 0-1,-1 0 0,1 0 1,0 0-1,-1 0 0,1 0 0,1-1 1,-1 1-175,-1 0 140,-1 1-1,1 0 1,0 0 0,0 0-1,0-1 1,0 1-1,0 0 1,1 0 0,-1 0-1,0 0 1,0-1-1,0 1 1,0 0 0,0 0-1,0 0 1,0-1-1,0 1 1,0 0-1,0 0 1,0 0 0,1 0-1,-1 0 1,0-1-1,0 1 1,0 0 0,0 0-1,1 0 1,-1 0-1,0 0 1,0 0-1,0 0 1,0-1 0,1 1-1,-1 0 1,0 0-1,0 0 1,0 0 0,1 0-1,-1 0 1,0 0-1,0 0 1,0 0 0,1 0-1,-1 0 1,0 0-1,7 6-208,-6-4 219,0 0 1,-1-1 0,1 1-1,-1 0 1,1 0 0,-1-1-1,0 1 1,0 0 0,0 0 0,0 0-1,0 0 1,0 0 0,0-1-1,-1 1 1,1 0 0,-1 0-1,1-1 1,-1 1 0,-1 3-1,-3 3 54,1 1-1,-11 12 0,1-1-32,6-3-95,7-13 74,-1 0-1,0 0 0,0 0 0,-4 6 0,-7 9 338,12-19-294,5-4-262,45-78-735,8-11 490,-47 72 595,-1 0-1,-1-1 0,-1 0 1,5-26-1,8-94-310,-16 108 406,-2 21-197,-1 0-1,0-1 0,0 1 1,-2 0-1,-2-24 1,2 27-198,1 9 159,0 1 0,0-1 0,0 0 0,0 1 0,0-1-1,0 0 1,0 1 0,0-1 0,0 0 0,0 1-1,0-1 1,0 0 0,-1 1 0,1-1 0,0 0 0,-1 1-1,1-1 1,0 1 0,-1-1 0,0 0 0,-1-4-253,1 3 113,-5 1-311,0 0 452,5 1 0,1 0-1,0-1 1,-1 1 0,1 0 0,0 0-1,-1 0 1,1 0 0,0 0 0,-1 0-1,1 0 1,0 0 0,-1 0 0,1 0-1,0 0 1,-1 0 0,1 0 0,0 0-1,-1 0 1,1 0 0,0 1 0,-1-1-1,1 0 1,0 0 0,-1 0 0,1 1-1,0-1 1,0 0 0,-1 0 0,1 0-1,0 1 1,0-1 0,-1 0 0,1 1 0,0-1-1,0 0 1,0 0 0,0 1 0,0-1-1,-1 0 1,1 1 0,0-1 0,0 1-1,-9 26-64,9-15 69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6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188 203 736,'-5'-67'379,"5"63"-398,0 0 0,-1 1 0,1-1 1,-1 0-1,0 1 0,0-1 0,-1 1 1,-1-5-1,2 5-3,-1 0-1,1 0 1,0 0 0,0 0 0,0-1-1,1 1 1,-1-7 0,1 4 69,0 6-39,0-1 0,0 1 1,1-1-1,-1 1 0,0 0 1,0-1-1,0 1 0,0 0 1,0-1-1,0 1 0,0-1 1,0 1-1,0 0 0,0-1 1,0 1-1,0-1 0,0 1 1,0 0-1,-1-1 0,1 1 1,0 0-1,0-1 0,0 1 1,0-1-1,-1 1 0,1 0 0,0 0 1,0-1-1,-1 1 0,1 0 1,0-1-1,-1 1 0,1 0 1,0 0-1,-1 0 0,1-1 1,0 1-1,-1 0 0,1 0 1,0 0-1,-1 0 0,1 0 1,-1-1-1,0 1 0,0 0-56,1 1 50,0-1-1,0 0 0,-1 1 1,1-1-1,-1 1 0,1-1 1,0 0-1,-1 0 0,1 1 1,-1-1-1,1 0 0,-1 0 1,1 0-1,0 1 0,-1-1 1,1 0-1,-1 0 0,1 0 1,-1 0-1,1 0 0,-1 0 1,1 0-1,-1 0 0,1 0 1,-1 0-1,1 0 0,-1-1 1,-4-10 440,5 9-429,-1 0 0,1 1-1,0-1 1,0 1 0,-1-1-1,1 1 1,-1-1 0,0 1-1,1 0 1,-1-1 0,0 1-1,0 0 1,0-1 0,1 1 0,-2 0-1,1 0 1,0 0 0,0 0-1,0 0 1,0 0 0,-1 0-1,1 0 1,0 0 0,-1 1-1,1-1 1,-1 0 0,1 1-1,-1-1 1,1 1 0,-2-1-1,-6 0 45,1-1 0,-1 1 0,1 1 0,-10-1 0,15 1-102,1 0 1,0 1-1,-1-1 1,1 0-1,0 1 1,-1 0-1,1-1 1,0 1 0,0 0-1,0 0 1,0 0-1,0 0 1,0 0-1,0 1 1,0-1 0,0 1-1,0-1 1,1 1-1,-1 0 1,0 0-1,1-1 1,0 1-1,-1 0 1,1 0 0,0 1-1,-1 3 1,-3 12-543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28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28 576,'8'0'1451,"-8"-1"-1444,0 0 0,0 1 1,0-1-1,0 0 0,0 1 1,0-1-1,0 0 0,-1 1 1,1-1-1,0 0 1,0 1-1,-1-1 0,1 1 1,0-1-1,-1 0 0,1 1 1,0-1-1,-1 1 0,1-1 1,-1 1-1,1-1 0,-1 1 1,1 0-1,-1-1 0,0 1 1,1 0-1,-2-1 1,-18-2 732,3 0 84,15 3-817,-1 0 0,1 0 0,0 1 0,0-1 0,0 0 0,0 1 0,0 0-1,0-1 1,0 1 0,0 0 0,0 0 0,0 0 0,1 0 0,-1 0 0,0 1 0,-3 2 0,0 3 10,0 0 1,0 0 0,0 1-1,1 0 1,-4 8 0,2-3-18,2-3 8,3-8-3,0 0-1,0 0 1,0 0-1,0 0 0,-1 0 1,1 0-1,-1 0 1,-2 3-1,26-52 386,-20 41-405,0 2 4,-1 0 0,0 0 0,0 0 0,0 0 1,0 0-1,-1 0 0,0-5 0,4-7-362,-5 16 354,1 0 0,0 0 0,-1 0 0,1-1 0,0 1 0,-1 0 1,1 0-1,-1 0 0,1 0 0,0 0 0,-1 0 0,1 0 0,0 0 0,-1 0 0,1 0 0,0 0 0,-1 1 1,1-1-1,0 0 0,-1 0 0,0 0 0,-6 12-464,6-11 519,1-1 1,0 1-1,0 0 1,-1-1 0,1 1-1,-1 0 1,1-1-1,0 1 1,-1-1-1,1 1 1,-1 0 0,1-1-1,-1 1 1,1-1-1,-1 0 1,0 1-1,1-1 1,-1 1 0,0-1-1,1 0 1,-1 0-1,0 1 1,1-1 0,-1 0-1,0 0 1,0 0-1,1 0 1,-1 0-1,0 0 1,-1 0 0,-6 3 187,7-6-192,1 2-32,0 0 1,0 0 0,0-1 0,0 1 0,0 0 0,0 0 0,1 0 0,-1 0 0,0 0-1,1 0 1,-1 0 0,1 0 0,-1 0 0,1 0 0,0 0 0,1-2 0,-2 2-10,1 1 1,0-1-1,-1 0 1,1 0 0,-1 1-1,1-1 1,-1 0-1,0 0 1,1 0-1,-1 0 1,0 0 0,0 1-1,1-1 1,-1 0-1,0 0 1,0-2 0,-25 35 120,12-15 88,11-14-195,-1 0 0,1 0 0,-1 0 0,1 0 0,-1 0 0,0-1 0,0 1 0,0-1 0,-5 3 0,3-1 193,4-4-207,0 1 1,1-1 0,-1 0-1,1 1 1,-1-1 0,0 0-1,1 1 1,-1-1 0,0 0-1,1 0 1,-1 0 0,0 1-1,0-1 1,1 0 0,-2 0-1,1 0-39,19-1-330,-16 0 257,0 0 0,0 0 0,0 0 1,0 0-1,0 0 0,0 0 0,-1-1 1,1 1-1,0-1 0,1-2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4:38.44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1 320,'0'0'112,"9"9"160,-3 1 183,-3-6-280,0 0-1,0 1 0,-1-1 1,1 1-1,-1 0 0,0 0 1,-1 0-1,1 0 1,-1 0-1,1 7 0,-2 87 1736,1-96-1877,-1-1 1,1 1 0,-1-1-1,1 1 1,0-1 0,0 0 0,2 3-1,2 5 44,-5-8-151,11 7 234,1 0 84,-10-8-193,0 0 0,0 1 0,0-1 0,0 1 0,-1-1 0,1 1 0,0-1 0,-1 1 0,1 0 0,1 4 0,-1 1 3,0 0 0,-1 1 0,0-1 0,0 1 0,0-1 1,-1 1-1,0 0 0,-2 8 0,1 9 371,2-16-435,0-1 1,0 0-1,1 0 1,0 0-1,1 0 1,0 0-1,7 13 1,-4-9 54,-1-1 0,4 16-1,-8-14-186,-1-11 160,0-1 0,0 1-1,0-1 1,1 1 0,-1-1 0,0 1 0,1-1-1,-1 1 1,1-1 0,0 3 0,1-2-50,-1 1 1,0 0-1,0 0 0,0 0 1,-1 0-1,1 0 1,0 5-1,4 19 247,8 8 207,-13-52-214,0 7-219,-2 0 1,1 0-1,-6-18 0,4 16 81,0 0-1,-1-14 0,2 8-66,-1 0-1,0-1 1,-1 1 0,-1 0-1,-9-20 1,3 8 210,8 20-306,-1 1-1,0-1 1,-10-17 0,13 25 111,0 1-1,0-1 1,1 0-1,-1 0 0,1 0 1,-1 0-1,1 0 1,0 0-1,-1 0 1,1 0-1,0 0 1,1-2-1,-1-2-100,0 5 14,0-4-9,8 11-879,-5-2 975,-1 0 1,1 0-1,-1 1 1,1-1-1,-2 1 1,1-1-1,0 1 1,-1 0-1,0 0 1,0-1-1,0 1 1,0 10-1,0 19-132,8 39 0,-1-1 11,-4 45 155,-1 3 222,-1 5-135,-3-66-54,6 23-288,-4-72 253,1 0 0,0 0 1,0-1-1,8 19 0,8 21-18,-3 1 0,-2 0 0,12 88 0,-23-122-76,8 24 1,1 6-174,-10-39 214,1 0 0,1 1-1,0-1 1,0-1 0,4 8 0,7 18 171,-6-10 90,-5-16-300,-1 1 1,1-1-1,-2 1 1,1-1-1,-1 1 1,0 0-1,0 8 0,1 7 154,8 41-1,-8-47-62,3 0-46,-1 7 26,4 24-77,-7-35 38,0 0 0,1 0 0,5 17 0,-4-15-15,4 24 0,-2 24 211,-3-45-105,-1-14-86,-1-1 1,1 0-1,-1 0 0,0 1 1,0-1-1,0 0 1,0 1-1,0-1 0,0 0 1,-1 1-1,1-1 1,-1 0-1,-1 3 0,-15 46 288,15-39-10,0 5 123,2-16-391,0-1-1,-1 1 1,1-1-1,0 0 1,0 1 0,0-1-1,0 1 1,-1-1-1,1 0 1,0 1-1,0-1 1,-1 0-1,1 1 1,0-1-1,-1 0 1,1 1-1,0-1 1,-1 0 0,1 0-1,0 0 1,-1 1-1,1-1 1,-1 0-1,1 0 1,0 0-1,-1 0 1,1 0-1,-1 1 1,0-1-1,3-1 28,-1 0-1,0 0 0,0 0 0,1 0 0,-1 0 0,0 0 0,0 0 0,0 0 0,0 0 1,-1 0-1,1-1 0,0 1 0,0 0 0,-1-1 0,1 1 0,0-2 0,0 0 192,3-6-163,0 0 0,-1 0 0,0 0-1,-1 0 1,2-18 0,0-50-329,-2 30 537,-1-76 73,3-63-843,-4 138 833,-5-81-464,2-78-32,-4 119 479,-1 1-340,7 67-39,-5-32 0,0 8 141,-7-20-60,11 53-22,0-1 0,-5-12 0,-3-18 30,8 34 2,0 0 1,-1 1 0,-4-12-1,-6-18-143,0-14-58,4 19 350,-4-36 1,6 28-165,-21-65-1,15 51-2938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35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79 224,'-1'0'26,"-7"3"76,8-2-94,-1-1 0,1 1 0,0-1-1,-1 0 1,1 1 0,0-1 0,0 1 0,0-1 0,-1 1-1,1 0 1,0-1 0,0 1 0,0-1 0,0 1 0,0-1 0,0 2-1,-3 9 1092,0-5-469,3-5-628,0-1 1,0 1-1,0-1 0,0 1 0,0 0 0,-1-1 0,1 1 0,0-1 1,0 1-1,-1-1 0,1 1 0,0-1 0,0 1 0,-1-1 0,1 0 0,-1 1 1,1-1-1,0 1 0,-1-1 0,1 0 0,-1 1 0,1-1 0,-1 0 1,1 0-1,-1 1 0,0-1 0,0-2-60,0 0 112,0 0 0,0-1 1,1 1-1,0 0 0,-1-6 0,1 6-24,0 0-1,0-1 1,-1 1 0,1 0-1,-1-1 1,-1-3 0,1 3 21,0 0 1,0 0-1,0 0 1,0 0-1,1 0 1,-1 0-1,1 0 1,0-1 0,0 1-1,0 0 1,0 0-1,1 0 1,-1 0-1,1 0 1,0 0-1,0 0 1,1-4 0,2-5 0,-3 3 626,-7 30 74,5-17-688,-1 0 0,-1-1 0,1 1 0,0 0 0,-7 5 0,-1 5 155,7-10-127,0 0 1,-1 0-1,0 0 1,-6 4-1,-2 4 32,2-7-52,7-6-54,7-3-76,1-8 101,-6 12-43,1 1 0,0-1 0,-1 0-1,1 1 1,0-1 0,-1 0 0,1 1 0,-1-1-1,1 0 1,0 1 0,-1-1 0,1 0 0,-1 0 0,1 0-1,-1 1 1,1-1 0,-1 0 0,1 0 0,-1 0-1,1 0 1,-1 0 0,0 0 0,1 0 0,-1 0 0,1 0-1,-1 0 1,1 0 0,-1 0 0,1-1 0,-1 1-1,1 0 1,-1 0 0,1 0 0,0-1 0,-1 1 0,1 0-1,-1-1 1,1 1 0,-1 0 0,1-1 0,0 1-1,-1-1 1,1 1 0,0 0 0,0-1 0,-1 1-1,1-1 1,0 1 0,0-1 0,-1 1 0,1-1 0,0 1-1,0-1 1,0 1 0,0-1 0,0 1 0,0-2-1,-1-8-79,-2 16 370,-1 18-116,7 80-2461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36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1 896,'3'0'72,"-3"0"-62,0-1 0,1 1 1,-1 0-1,0 0 0,1 0 0,-1 0 0,0 0 0,1 0 0,-1 0 0,1 0 0,-1 0 1,0 0-1,1 0 0,-1 0 0,0 0 0,1 1 0,-1-1 0,0 0 0,1 0 0,-1 0 1,0 0-1,0 0 0,1 1 0,-1-1 0,0 0 0,1 0 0,2 4 456,2-2-370,3 2-14,11 1 934,-19 4-717,1-5-164,-1 0 1,-1 0 0,1 0-1,-1 0 1,1 0-1,-1 0 1,0 0-1,0 0 1,-1-1-1,1 1 1,-4 6 0,0 2 83,5-11-207,0 0 0,-1 0 0,1 1 0,-1-1-1,1 0 1,-1 0 0,1 0 0,-1 0 0,0 0-1,1 0 1,-1 0 0,-1 1 0,0 2-114,5-6 89,-2 2 23,-1 0 0,1-1 0,0 1 1,-1 0-1,1-1 0,-1 1 0,1-1 0,-1 1 1,0-1-1,1 1 0,-1-1 0,1 1 1,-1-1-1,0 1 0,1-1 0,-1-1 1,8-25 1647,-10 28-1695,-1-1 1,1 1-1,0 0 0,-1 0 0,1 0 1,0 0-1,0 0 0,0 1 0,0-1 1,0 1-1,0-1 0,-3 4 0,-7 4 238,-23 22 108,30-26-364,5-4 63,-1-1 0,1 1 0,-1-1 0,1 1 0,0-1 0,-1 0 0,1 1 0,-1-1 0,1 0 0,-1 1 0,1-1 0,-1 0 0,1 1 0,-1-1-1,1 0 1,-1 0 0,0 0 0,1 1 0,-1-1 0,1 0 0,-1 0 0,0 0 0,1 0 5,0 1 0,0-1 0,0 0-1,0 1 1,0-1 0,0 1 0,0-1 0,0 1 0,0-1-1,0 0 1,0 1 0,-1-1 0,1 1 0,0-1 0,0 0-1,0 1 1,0-1 0,-1 0 0,1 1 0,0-1 0,0 0-1,-1 1 1,1-1 0,0 0 0,-1 1 0,1-1 0,0 0-1,-1 0 1,1 1 0,0-1 0,-1 0 0,-1 0-29,1 0 1,-1-1-1,1 1 0,-1-1 1,1 1-1,-1-1 0,1 0 1,0 1-1,-1-1 1,1 0-1,0 0 0,-1 0 1,-1-2-1,-14-17 288,16 19-321,1 0 0,0 0 0,-1 0 0,1-1-1,0 1 1,-1 0 0,1-1 0,0 1 0,0 0 0,0 0 0,0-1-1,0 1 1,0 0 0,1-1 0,-1 0 0,1-7 131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38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0 416,'5'16'2136,"-5"-12"-1941,1-4-158,0 1-40,-1 0 0,1 0 0,0-1 0,-1 1 0,1 0 0,0 0 0,-1 0 0,1 0 0,-1 0 0,1-1 0,-1 1 0,0 0 0,1 0 0,-1 0 0,0 0 0,0 0 0,0 1 0,1-1 0,-1 0 0,0 0 0,0 0 0,-1 0 0,1 0 0,0 1 0,-1 12-18,-1-3 3,2-10 10,0 0 0,-1 0 0,1 0 0,0 0-1,0 0 1,0 0 0,0 0 0,0 0-1,0 0 1,0 1 0,0-1 0,0 0 0,1 0-1,-1 0 1,0 0 0,1 0 0,0 1 0,-1-1 2,13 0 205,-12-1-167,0 0 0,1 1 1,-1-1-1,0 0 1,1 0-1,-1 0 1,1 0-1,-1 0 0,0-1 1,1 1-1,-1 0 1,0-1-1,1 1 0,-1-1 1,0 1-1,1-1 1,-1 1-1,0-1 1,0 0-1,0 0 0,0 0 1,2-1-1,7-6 950,-24 15-1046,13-7 46,0 0 17,1 0 0,-1 0 0,1 0 0,0 0 0,-1 0-1,1 0 1,-1 1 0,1-1 0,-1 0 0,1 0 0,0 0 0,-1 0-1,1 0 1,0 1 0,-1-1 0,1 0 0,0 0 0,-1 1-1,1-1 1,0 0 0,-1 1 0,1-1 0,0 0 0,0 1 0,-1-1-1,1 0 1,0 1 0,0-1 0,0 0 0,0 1 0,-1-1-1,1 1 1,0-1 0,0 0 0,0 2 0,0-1-16,0-1 11,0 0 0,0 1 0,0-1 0,0 0 0,0 0 0,0 1 0,-1-1 1,1 0-1,0 1 0,0-1 0,0 0 0,0 0 0,0 1 0,0-1 0,-1 0 0,1 0 0,0 1 1,0-1-1,-1 0 0,1 0 0,0 0 0,0 1 0,-1-1 0,1 0 0,0 0 0,0 0 0,-1 0 1,1 0-1,0 1 0,0-1 0,-1 0 0,1 0 0,0 0 0,-1 0 0,1 0 0,0 0 0,-1 0 1,1 0-1,0 0 0,-1 0 0,1 0 0,0 0 0,0-1 0,-1 1 0,0 0 10,1 1 1,-1-1-1,1 0 0,0 0 0,-1 1 1,1-1-1,-1 0 0,1 1 0,0-1 1,-1 0-1,1 1 0,0-1 0,-1 1 1,1-1-1,0 0 0,-1 1 0,1-1 1,0 2-1,-5 4 91,4-5-77,1-1 1,-1 1-1,1 0 0,0-1 0,-1 1 0,1 0 0,0 0 0,-1-1 1,1 1-1,0 0 0,0 0 0,0-1 0,-1 2 0,1-1-19,0-1 0,0 1 0,0-1 0,0 0 0,0 1 0,0-1 0,0 1 0,0-1 0,0 0 0,0 1 0,0-1 0,0 0 0,-1 1 0,1-1 0,0 0 0,0 1 0,0-1 0,-1 0 0,1 1 0,0-1 0,-1 0 0,1 1 0,-1-1 0,1 15-284,0-9 703,0-7-482,0 1-27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46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5 832,'0'-4'288,"-4"8"-224,8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46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0 232 992,'1'-2'59,"-1"-1"-10,1 1 1,0-1 0,0 0 0,0 1 0,0-1-1,0 1 1,0 0 0,3-3 0,-4 4-47,1 0 1,-1 0 0,1 0-1,-1 0 1,0 0 0,1-1-1,-1 1 1,0 0 0,0 0-1,0-2 1,1-4-66,17-38-471,-17 41 508,3-16 39,-3 17 42,0 0 0,0 0 0,0 0 0,0 0 0,0 0 0,1 0 0,-1 0 0,4-4 0,-2 3 11,1-9 619,-4 12-678,1-1 0,-1 1-1,0 0 1,0 0 0,0 0-1,1 0 1,-1 0 0,1 1 0,-1-1-1,1 0 1,0-1 0,1-1-22,-1 1 0,0 0 1,0 0-1,0 0 1,0-1-1,0 1 1,0-1-1,0-2 1,0 4 10,-1 0 1,0 0-1,0 0 1,1 0-1,-1 0 1,0 0-1,0 0 1,0 0-1,0 0 1,0 0-1,-1 0 1,1 0-1,0 0 1,0 0 0,-1 0-1,1 1 1,0-1-1,-1 0 1,1 0-1,-1 0 1,1 0-1,-4-5 782,4 6-772,0 0 0,0 0 0,0-1-1,0 1 1,0 0 0,0 0 0,0 0 0,0 0-1,0 0 1,0 0 0,0 0 0,0 0-1,0 0 1,0 0 0,0-1 0,0 1 0,0 0-1,0 0 1,-1 0 0,1 0 0,0 0-1,0 0 1,0 0 0,0 0 0,0 0 0,0 0-1,0 0 1,0 0 0,0 0 0,0 0 0,0 0-1,0 0 1,-1 0 0,1 0 0,0 0-1,0 0 1,0 0 0,0 0 0,0 0 0,0 0-1,0 0 1,0 0 0,0 0 0,0 0-1,-1 0 1,1 0 0,0 0 0,0 0 0,0 0-1,0 0 1,0 0 0,0 0 0,0 0-1,0 0 1,0 0 0,0 0 0,0 0 0,0 0-1,0 0 1,-1 0 0,1 1 0,0-1-1,0 0 1,0 0 0,0 0 0,0 0 0,0 0-1,0 0 1,0 0 0,-1 1-13,0 0-1,-1 0 1,1-1 0,0 1 0,0 0-1,0 0 1,0 0 0,0 1-1,0-1 1,0 0 0,0 0 0,0 0-1,1 1 1,-1-1 0,1 0-1,-2 3 1,-3 25 281,1-4-70,-21 100-1271,19-99 447,-2 2-437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47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0 832,'0'0'288,"-3"0"-224,6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47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1 417 576,'0'-2'48,"1"0"-1,-1 0 1,1 0 0,0 0 0,-1 0-1,1 0 1,0 1 0,0-1 0,1 0-1,-1 0 1,0 1 0,1-1 0,1-2-1,9-11 330,5-19-174,-15 27-100,1 1 0,-1-1 0,0 1-1,-1-1 1,1 0 0,-1-11 0,0-47-432,-1 40 407,1 9 72,0 1-1,5-22 1,-3 23-106,-1-1 0,1-21 1,-3 35-25,0 0 1,0 0 0,0 0 0,-1 0 0,1-1-1,0 1 1,-1 0 0,1 0 0,-1 0 0,1 0-1,-1 0 1,0 0 0,1 0 0,-1 0 0,0 0-1,0 0 1,1 0 0,-1 1 0,-2-2 0,0-2 427,1-6-54,-2 10-258,4 0-137,0 0 0,0 0 1,0 0-1,0 0 1,-1 0-1,1 0 0,0 0 1,0 0-1,0 0 1,0 0-1,-1 0 0,1 0 1,0 0-1,0 0 0,0 0 1,0 0-1,0 0 1,-1 0-1,1 0 0,0-1 1,0 1-1,0 0 1,0 0-1,0 0 0,0 0 1,-1 0-1,1 0 1,0 0-1,0 0 0,0 0 1,0-1-1,0 1 0,0 0 1,0 0-1,0 0 1,0 0-1,0 0 0,-1-1 1,1 1-1,0 0 1,0 0-1,0 0 0,0 0 1,0 0-1,0-1 0,0 1 1,-5-20 101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48.6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31 1728,'-2'2'85,"1"0"0,1-1 0,-1 1-1,0 0 1,0-1 0,0 1 0,1 0 0,-1 0 0,1 0 0,0 0-1,-1-1 1,1 1 0,0 0 0,0 0 0,0 0 0,0 0 0,1 0 0,-1 0-1,0 0 1,1-1 0,1 4 0,-1-1 139,1 29 395,-2-27-562,0 0 0,1-1 0,0 1 0,-1-1 0,2 1 0,1 6 0,14 50 146,-16-61-208,-1 0 0,1 1 1,0-1-1,0 0 0,-1 0 0,1 0 1,0 1-1,0-1 0,0 0 0,1 0 1,-1 0-1,0-1 0,0 1 0,0 0 1,2 1-1,1 0 204,9-11 579,-12 7-779,1 1-1,-1-1 1,1 0-1,-1 0 1,0 0-1,0 0 0,0 0 1,0 0-1,0 0 1,0 0-1,0 0 1,-1 0-1,1 0 1,-1-1-1,0 1 1,0 0-1,1 0 1,-1-1-1,-1 1 1,1-2-1,0 3-21,0 0 0,-1 0 0,1 0 0,0 0 0,0 0 0,-1 0 0,1 0 0,-1 0 0,1 0 0,-1 0 0,1 0 0,-1 0 0,1 0 0,-2-1 0,1 2 56,0-1-1,1 0 0,-1 0 0,0 0 1,1 0-1,-1 0 0,1 0 0,-1 0 0,1 0 1,-1 0-1,1 0 0,0 0 0,0 0 1,-1-2-1,1-94 240,0 93-287,1 1 0,-1-1 0,1 0 0,0 1 0,0-1 0,0 1 0,0-1 0,0 1 0,1-1 0,0 1 1,-1 0-1,1 0 0,0 0 0,4-4 0,-23 65 249,5 4-292,11-59 100,-2 16-79,-2 28 0,12-48-641,7-23-1690,-13 23 2377,-1 1 1,1-1-1,-1 0 1,1 0-1,-1 1 1,0-1-1,1 0 1,-1 0-1,0 0 1,1 0-1,-1 1 1,0-3-1,0-5 29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54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1 576,'5'0'192,"-10"3"-128,2 0-32,-7 5-512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54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1 736,'0'0'5,"0"-1"0,0 1-1,0 0 1,-1 0 0,1 0 0,0 0-1,0 0 1,0 0 0,0 0 0,0 0 0,-1 0-1,1 0 1,0 0 0,0 0 0,0 1 0,0-1-1,0 0 1,-1 0 0,1 0 0,0 0-1,0 0 1,0 0 0,0 0 0,0 0 0,0 0-1,0 0 1,-1 0 0,1 1 0,0-1 0,0 0-1,0 0 1,0 0 0,0 0 0,0 0-1,0 0 1,0 1 0,0-1 0,0 0 0,0 0-1,0 0 1,0 0 0,0 0 0,0 0 0,0 1-1,0-1 1,0 0 0,0 0 0,0 0 0,0 0-1,0 0 1,0 1 0,0-1 0,0 0-1,0 0 1,0 0 0,0 0 0,0 0 0,0 0-1,0 1 1,0-1 0,1 0 0,-1 0-14,0 1 1,1-1-1,-1 1 1,0-1-1,0 1 1,0-1-1,1 1 1,-1-1-1,0 1 1,0 0 0,0-1-1,0 1 1,0-1-1,0 1 1,0-1-1,0 1 1,0-1-1,0 1 1,0-1-1,0 1 1,0 0-1,-1-1 1,1 1-1,0-1 1,0 1 0,-1-1-1,1 1 1,0-1-1,-1 1 1,0 0-78,1 0 91,0-1 0,1 1 0,-1-1 0,0 1-1,0-1 1,0 1 0,0-1 0,0 1 0,0-1 0,0 1 0,-1-1-1,1 1 1,0-1 0,0 1 0,0-1 0,0 0 0,-1 1-1,1-1 1,0 1 0,0-1 0,-1 1 0,1-1 0,-10 13 465,9-10-422,1-1-27,-1-1 0,1 1 0,-1-1 0,1 1 0,-1-1 0,0 0 0,1 1 0,-1-1 0,0 0 0,0 0 0,0 0 0,0 1 0,0-1 0,0 0 0,0 0 0,-1 0 0,0 0 0,-7 7 198,3 8 288,4-14-512,0 1 1,0-1 0,1 0-1,-1 1 1,0-1-1,1 1 1,-1 0 0,1 0-1,0-1 1,-1 5 0,-4 5-90,5-11 133,1 0-1,-1 0 0,0 1 0,1-1 1,-1 0-1,1 0 0,-1 1 1,1-1-1,-1 0 0,1 1 0,0-1 1,0 0-1,0 2 0,-1 1-77,1-1 1,-1 0-1,0 1 0,0-1 0,0 0 0,0 1 0,-1-1 0,1 0 1,-1 0-1,0 0 0,0 0 0,0-1 0,-3 4 0,-3-2-329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07.0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613 3155 576,'2'-4'3338,"-8"-1"-991,5 2-1894,1 2-386,0-1-1,0 1 0,0-1 0,1 1 1,-1-1-1,0 1 0,1 0 0,-1-1 0,1 1 1,0-1-1,1-1 0,3-11-122,-4 12 90,0 0 0,-1 0 1,1 0-1,0 0 1,0 0-1,0 0 1,0 0-1,0 0 1,3-3-1,-2 3-27,0-1 0,0 0-1,-1 0 1,1 0 0,-1 0 0,0 0 0,0 0-1,0 0 1,1-4 0,4-14 192,46-116 352,5-12-505,-43 118 2,1 0 0,32-46 0,103-172 184,-72 113-437,-59 103 155,-7 12 44,1 0-1,17-21 0,59-72 121,-69 88-62,-6 7-59,0-1 0,-2 1 1,15-33-1,12-30 242,18-105 351,-39 132-170,-6 16-293,-12 37-101,1 0-1,-1 0 0,0 0 1,0 0-1,1 0 1,-1 0-1,-1 0 1,1-4-1,-1 5-12,1 0-1,0 0 0,0-1 1,0 1-1,-1 0 1,1 0-1,0-1 0,1 1 1,-1 0-1,0 0 0,0-1 1,1 1-1,-1 0 0,0 0 1,1 0-1,-1 0 0,1-1 1,0 0-1,0 1 141,-3-1-261,8-6-69,-5 7 426,-1 1-326,0 0 75,0-1 0,0 1 0,0 0 0,0 0 1,0 0-1,0 0 0,0 0 0,0 0 0,1 0 0,-1 0 0,0 0 0,0 0 0,0 0 0,0-1 0,0 1 0,0 0 0,0 0 1,0 0-1,0 0 0,0 0 0,0 0 0,1 0 0,-1 0 0,0 0 0,0 0 0,0 0 0,0 0 0,0 0 0,0 0 1,0 0-1,0 0 0,0 0 0,1 0 0,-1 0 0,0 0 0,0 0 0,0 0 0,0 0 0,0 0 0,0 0 0,0 0 0,0 0 1,0 0-1,1 1 0,3 4-133,4 14-22,-6-15 3,7 18 272,0 1 0,8 37 0,-9-32-253,14 35 0,-7-28 28,23 37 0,-27-55 130,0-1 0,1 0-1,1 0 1,14 13 0,-9-12-1,-3-1-39,1-2-1,0 1 0,29 18 0,-33-26 26,0 2 0,-1 0 0,-1 0 0,1 1 0,-2 0 0,1 0 0,-1 1 1,-1 1-1,0-1 0,-1 1 0,0 1 0,6 15 0,2 6 157,6 14-2,-17-35-164,-1 0-1,4 21 1,-7-32-1,1 1 0,-1-1 0,1 0 1,0 0-1,0 1 0,0-1 0,1 0 0,-1 0 0,2 3 0,-1 3 219,-2-7-212,0-1 1,-1 0-1,1 1 0,0-1 1,0 0-1,0 1 1,0-1-1,0 0 1,0 1-1,0-1 1,0 0-1,1 1 0,-1-1 1,0 0-1,0 0 1,0 1-1,0-1 1,0 0-1,0 1 1,0-1-1,1 0 0,-1 0 1,0 1-1,0-1 1,0 0-1,1 0 1,-1 1-1,0-1 0,0 0 1,1 0-1,-1 0 1,0 0-1,1 1 1,6-1 571,-6-8-501,-1 7-189,0 1 121,0-1 0,0 1 0,1-1 0,-1 0 1,0 1-1,0-1 0,0 1 0,0-1 0,0 1 0,0-1 1,0 1-1,0-1 0,-1 1 0,1-1 0,0 1 0,0-1 1,0 1-1,-1-1 0,1 1 0,0-1 0,0 1 0,-1 0 1,1-1-1,0 1 0,-1-1 0,0 0 0,0 0 6,1 0-2,0 0 0,0 0-1,0 0 1,0 1 0,0-1 0,0 0-1,0 0 1,0 0 0,0 1-1,0-1 1,-1 0 0,1 0-1,0 1 1,-1-1 0,1 0 0,-1 1-1,0-2 1,0 1 115,-15-3 255,-37-22-44,36 19-150,0-1 0,-15-11 0,-11-6 429,-1 2 0,-87-33 0,81 37-460,1-3 0,-60-34 0,-112-59 336,40 23-236,110 49-403,2-3 1,-64-55 0,74 54 90,-1 2 0,-2 3 1,-95-47-1,153 87 83,-5-2-70,-1-1 0,1 0 1,0-1-1,1 0 0,-13-10 0,18 13 21,0-1 0,-1 1-1,1 0 1,-1 0 0,0 1-1,0-1 1,-6-2 0,8 4 20,0 0 1,1 0 0,-1-1 0,1 1 0,-1 0 0,1-1 0,0 1 0,-1-1 0,1 0-1,-1-1 1,1 1 21,0 0-1,-1 0 0,1 0 1,-1 0-1,0 1 0,1-1 1,-3-1-1,-13-13-190,15 13 199,0 1 0,0 0 1,0-1-1,0 1 1,0 0-1,-1 1 1,1-1-1,-1 0 0,-4-1 1,4 0-82,0 1 1,-1 0-1,1-1 1,0 1-1,-4-6 0,5 6 97,1 1-9,1 1-255,-1 0 208,1 0 1,0 0 0,-1 0-1,1 0 1,0 0 0,-1 0-1,1 0 1,0 0-1,-1 0 1,1 0 0,0 0-1,-1 0 1,1 0 0,0 0-1,0 0 1,-1-1-1,1 1 1,0 0 0,-1 0-1,1 0 1,0-1-1,0 1 1,-1 0 0,1 0-1,0-1 1,0 1 0,0 0-1,0 0 1,-1-1-1,1 1 1,0 0 0,0-1-1,0 1 1,0 0 0,0 0-1,0-1 1,0 1-1,0 0 1,0-1 0,0 1-1,0-1 1,12-7 14,5-3 23,0-1 0,-1-1 0,0-1 1,23-27-1,45-69 186,-54 68-166,42-45 0,-28 42 23,23-24 38,-61 62-130,104-122-230,-88 97 370,-1-1 0,-2-1 1,26-62-1,3-5 10,-36 76-173,2-3 97,1 1 0,1 0 0,2 1 1,21-24-1,-12 12-118,-15 21-169,-10 14 249,1 0 1,0 1-1,0 0 1,-1-1-1,5-1 1,-1 0-165,21-23 463,-2 8-666,-24 18 357,0 1 139,2-2-49,-2 1-116,0 6-156,-1-1 129,1 1 0,1 0-1,1 6 1,-2-10-64,1 2 115,-1-1 1,1 1 0,-1 0-1,1-1 1,0 0 0,0 1-1,4 2 1,24 18-263,-22-18 263,0 1 1,0 0-1,-1 0 1,7 8-1,0 3 39,-1 1 0,-1 0 0,13 25 0,23 63-285,1-1-59,-39-85 298,1-1 0,1 0 1,18 20-1,-7-15 72,1 0-1,47 34 1,-41-36 6,-2 2-1,28 29 1,58 94-120,-11 11 242,-62-93-136,-27-43 15,0 2 1,-1 0-1,-2 0 0,11 32 1,-15-36-198,1 0-1,17 31 1,-22-47 197,0 0-1,0 0 1,0 0-1,6 5 1,10 12-184,-17-17 93,1 0 0,0-1 0,0 1-1,1-1 1,-1 0 0,1 0 0,6 4-1,7 6 130,-6-3-87,0 0 0,0 1 1,0 1-1,-2-1 0,16 24 0,-7-4 19,9 16-80,50 65 0,-20-42 503,-55-68-624,1 3 64,-1-3 174,1 0 1,-1 0-1,1 0 1,0 0-1,0-1 1,-1 1-1,7 1 1,-6-2-350,-2 0 154,0-1 58,2 3 369,-1 3 27,-2-6-341,0 0 0,0 0 0,0 0 0,0 0 0,0 1 0,0-1 0,0 0 0,1 0 0,-1 0 0,0 0 0,0 1 0,0-1 1,0 0-1,0 0 0,0 0 0,0 0 0,0 1 0,0-1 0,0 0 0,0 0 0,0 0 0,0 1 0,0-1 0,0 0 0,0 0 0,0 0 0,-1 0 0,1 1 0,0-1 0,0 0 0,0 0 0,0 0 0,0 0 0,0 0 0,0 1 0,-1-1 0,1 0 0,0 0 0,0 0 0,0 0 0,0 0 0,-1 1 20,0 1-29,0 0 1,0 0-1,0-1 0,-1 1 0,1-1 0,0 1 1,-1-1-1,1 1 0,-1-1 0,1 1 0,-1-1 1,0 0-1,1 0 0,-1 0 0,0 0 0,0 0 1,0-1-1,0 1 0,-2 0 0,3-1 30,0 1-1,0-1 0,0 1 1,0 0-1,0-1 1,0 1-1,0 0 0,0-1 1,0 1-1,0 0 0,1 0 1,-1 0-1,-1 1 1,-3 3 20,-8 8-151,12-11 74,0-1 1,-1 1 0,1-1 0,0 0 0,-1 1 0,1-1 0,-1 0 0,1 0 0,-1 0 0,-2 1 0,1 0 24,-1 0 1,1 0 0,0 0-1,0 0 1,0 0-1,-5 6 1,-5 3-18,-10 6 12,13-10-33,0 0 1,1 0-1,-1 1 0,-12 15 1,4 2 5,0 0 0,2 2 0,1-1-1,2 2 1,-16 42 0,10-22 115,-2 0 0,-46 76-1,46-92-46,-1 0-1,-2-1 0,-2-1 0,-37 34 0,19-25-138,2 3-1,1 1 0,-58 81 1,23-15 91,73-104 37,0 0-1,-1-1 1,0 1 0,1-1 0,-6 4 0,8-7 16,5-12-191,-3 8 194,-1 0-1,1 1 1,-1-1-1,0 1 1,0-1 0,0 0-1,0 1 1,-1-5 0,1-1-138,-1-3 193,0 1 0,-1-1-1,0 1 1,-1 0 0,0 0-1,-1 0 1,-5-12 0,-9-28 222,10 28-211,-1 0-1,-1 1 1,-16-28-1,7 16 62,3 5-142,-22-27 1,5 7 30,-143-204 457,138 203-414,-68-82-128,81 103 4,-9-8 57,1-3 0,-37-56-1,-39-80 258,81 132-319,-85-130-153,76 120 115,21 30-52,-19-33 0,18 19 100,0 0 0,3 0 0,1-2 0,-10-54 0,17 64 54,-1 0 1,-2 0-1,-1 0 0,-1 1 1,-1 1-1,-1 0 0,-23-34 1,20 39 50,-25-27 1,-74-60-443,100 95 234,12 10 125,0 1-1,0 0 0,-1 0 0,1 0 0,-1 0 0,-4-2 0,6 4-8,0-1-1,0 1 0,0-1 1,0 1-1,0-1 0,1 1 1,-3-4-1,-1-1 174,4 5-91,0 0-80,1 1-8,-1-1 1,0 1-1,1-1 1,-1 0-1,1 1 1,-1-1-1,1 0 1,-1 1-1,1-1 1,0 0-1,-1 0 1,1 0-1,0 1 1,-1-1-1,1 0 1,0 0-1,0 0 1,0-1-1,0 0-196,0 1 172,1-4-192,-2 5 238,1 0 0,0 0 1,0 0-1,0 0 0,0 0 0,0 0 0,0 0 1,0 0-1,0 0 0,0 0 0,0 0 0,0 0 1,0 0-1,0 0 0,0 1 0,0-1 1,0 0-1,0 0 0,0 0 0,0 0 0,0 0 1,0 0-1,0 0 0,0 0 0,0 0 0,0 0 1,-1 0-1,1 0 0,0 0 0,0 0 1,0 0-1,0 0 0,0 0 0,0 0 0,0 1 1,0-1-1,0 0 0,1 0 0,-1 0 0,0 0 1,0 0-1,0 0 0,0 0 0,0 0 0,0 0 1,0 0-1,0 0 0,0 0 0,0 0 1,0 0-1,0 0 0,0 0 0,0 0 0,0 0 1,0 0-1,0 0 0,0 0 0,0 0 0,0 1 1,0-1 1,0 0-1,0 0 1,-1 0 0,1 0 0,0 0 0,0 0 0,0 0 0,-1 0 0,1 0-1,0 0 1,0 0 0,0 0 0,-1 0 0,1 1 0,0-1 0,0 0 0,0 0-1,-1 0 1,1 0 0,0 1 0,0-1 0,0 0 0,0 0 0,0 0 0,0 0-1,0 1 1,-1-1 0,1 0 0,0 0 0,0 1 0,0-1 0,0 0 0,0 0-1,0 0 1,0 1 0,0-1 0,0 0 0,0 2 299,-6 5-219,-1-5-742,5 4 736,-1 0-1,0 0 1,0 0-1,-1 0 0,-4 6 1,6-9-184,1 5-130,1-7 235,0-1 1,0 0-1,0 0 1,0 1-1,0-1 1,0 0-1,-1 0 1,1 0 0,0 1-1,0-1 1,0 0-1,0 0 1,-1 0-1,1 1 1,0-1-1,0 0 1,-1 0-1,1 0 1,0 0-1,0 0 1,0 1-1,-1-1 1,1 0-1,0 0 1,-1 0-1,1 0 1,0 0-1,0 0 1,-1 0-1,1 0 1,0 0-1,0 0 1,-1 0-1,1 0 1,0 0-1,-1 0 1,62 27-582,-20-16 382,83 10-1,43-7 406,-53-6 103,-73-5-329,-1 3-1,1 1 1,60 20 0,-48-12 194,0-3 0,79 10 1,-17-5-60,-95-14 24,35 1 1087,-51-7-1786,14-1 121,-3-1 423,0 2 0,0 0 0,0 1-1,16-1 1,70 0-139,-94 3 132,1-1 0,0 0 0,10-4-1,15-1-156,-1 1 467,32-8 0,25-4-457,7 1 442,13-2-129,-100 18-159,-1 0 0,1 1-1,0 0 1,-1 0 0,1 1-1,-1 0 1,1 0 0,-1 1-1,0 0 1,8 5 0,-6-5 64,-1 1 0,1-2 0,10 2 0,-11-2 3,0 0 0,0 1 1,12 4-1,-15-5-81,0 0 0,-1 0 1,1-1-1,0 0 0,0 0 0,8 0 1,41-2 320,-22 0-190,-26 1-163,1 1 0,-1 0 0,9 2 0,-2-1 159,7 1 7,0-2 0,30 0 0,-21-2-263,-27 1 156,0 1-1,0 0 1,1-1 0,-1 1-1,0 0 1,0 0 0,4 3-1,-4-3 68,-1 0 0,1 0 0,0 0 0,0 0 0,0 0 0,0-1 0,3 1 0,-4-1-80,-1 1-16,4 1-27,1 0-154,-3 0 240,3 2 248,-5-3 18,1 0-533,-2-1 186,1 0 1,-1 0-1,0 0 0,1 1 1,-1-1-1,1 0 0,-1 0 1,0 1-1,1-1 0,-1 0 1,0 1-1,1-1 0,-1 1 1,0-1-1,1 0 0,-1 1 1,0-1-1,0 1 0,0-1 1,1 1-1,-1-1 0,0 1 1,0-1-1,0 0 0,0 1 1,0-1-1,0 1 0,0-1 1,0 1-1,0-1 0,0 1 1,0-1-1,0 1 1,0-1-1,0 1 0,-1-1 1,1 1-1,-1 2-384,-6 25-1066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59:57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1 736,'0'8'88,"-1"-1"0,-1 1-1,1-1 1,-2 1 0,1-1 0,-1 0 0,0 0-1,0 0 1,-1 0 0,0 0 0,0-1-1,-7 8 1,8-10-31,0-1 0,0 0 0,-1 0 0,0-1 0,-5 4-1,-23 20 1451,32-25-1417,-1-1 1,0 1-1,0-1 1,1 0-1,-1 1 1,0-1-1,0 0 1,0 1-1,0-1 1,0 0-1,1 0 1,-3 0-1,-1-2 26,4 2-107,0 0 0,0 0 0,-1 0 0,1 0 0,0 0 0,-1 0 0,1-1 0,0 1 0,0 0 0,-1 0 0,1 0 0,0-1-1,0 1 1,-1 0 0,1 0 0,0-1 0,0 1 0,0 0 0,0 0 0,-1-1 0,1 1 0,0 0 0,0-1 0,-1 0 17,0-1-1,0 1 1,0 0 0,-1 0 0,1 0-1,0 0 1,-1 0 0,1 0-1,-1 0 1,1 0 0,-1 0 0,1 1-1,-1-1 1,1 0 0,-4 0 0,2 1-11,1-1 1,-1 0 0,0 1 0,0-1 0,0 1 0,0 0 0,0 0 0,-4 0-1,3 1-3,0 0-1,1 1 1,-1-1-1,0 1 1,1-1-1,-7 5 102,15-23-1830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06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0 576,'0'0'192,"0"3"128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11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3 832,'5'-2'775,"-10"7"-467,5-4-295,0-1 1,0 1 0,0-1 0,-1 0 0,1 0-1,0 1 1,0-1 0,0 0 0,-1 1 0,1-1-1,0 0 1,-1 0 0,1 0 0,0 1 0,-1-1-1,1 0 1,-11 2 1373,4 1-1035,-3 4-221,9-6-175,-1 0 1,1 0-1,-1-1 0,1 1 1,-1 0-1,1 0 1,-1-1-1,-2 2 1,3-2 58,1 0 0,-1 0 0,1 0 0,-1 0 0,1 1 0,-1-1 0,1 0 0,-1 1 1,1-1-1,0 0 0,-1 1 0,1-1 0,-1 0 0,1 1 0,0-1 0,-1 1 0,1-1 1,0 1-1,0-1 0,-1 0 0,1 1 0,0-1 0,0 1 0,0 0 0,-1-1 1,1 1-1,0-1 0,0 1 0,0-1 0,0 1 0,0 0 0,-3 9 8,2-9-33,1-2 42,1 1 0,-1-1 1,0 1-1,1-1 1,-1 1-1,0-1 1,1 1-1,-1-1 1,1 1-1,-1-1 1,1 1-1,-1-1 1,1 1-1,-1 0 0,1-1 1,-1 1-1,1 0 1,-1 0-1,1-1 1,0 1-1,0 0 1,0 0-18,-1 0 1,1-1-1,0 1 1,-1 0-1,1 0 1,-1-1-1,1 1 1,0 0 0,-1-1-1,1 1 1,-1-1-1,1 1 1,-1-1-1,1 1 1,-1-1-1,1 1 1,-1-1-1,0 1 1,1-1-1,-1 1 1,1-2 0,-1 1 21,0 1-10,0-7 143,-1 0 161,-2 5-161,2 2-106,1-3-26,0-2 324,-13 14-831,-17 28-5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12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9 320,'3'-4'2720,"2"0"-3147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16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47 1152,'-7'14'681,"-1"0"0,-13 17 0,16-24-420,0 0 1,-7 14 0,-9 12 649,20-31-824,-1 0 1,0 0-1,0 0 0,0 0 0,0 0 0,0 0 1,0-1-1,0 1 0,0-1 0,-5 2 0,7-3-76,0 1 0,-1-1 0,1 0 0,0 0 0,0 0-1,-1 0 1,1 0 0,0 0 0,0 0 0,-1 0 0,1 0-1,0 0 1,0 0 0,-1 0 0,1 0 0,0 0 0,0 0-1,-1-1 1,1 1 0,0 0 0,0 0 0,0 0 0,-1 0-1,1 0 1,0 0 0,0-1 0,0 1 0,-1 0 0,1 0-1,0 0 1,0 0 0,0-1 0,0 1 0,0 0 0,-1 0-1,1-1 1,0 1 0,0 0 0,0 0 0,0-1 0,0 1-1,0 0 1,0-1 0,-1-13 297,1 7-149,-2-1-84,2 0-1,-1 0 0,1 0 0,0 0 0,1 0 0,0 0 0,0 0 0,4-11 0,-2 8-15,-2-2-80,-1 12 6,-1 0 1,1 0-1,0 0 1,0 0-1,1 0 0,-1 0 1,0 0-1,0 0 1,0 0-1,1 0 1,-1 0-1,1 0 1,-1 0-1,0 0 0,1 0 1,0 0-1,-1 0 1,1 0-1,0 1 1,-1-1-1,2-1 0,15-14-260,5-6 566,-19 20-249,-2 7-334,-5 9 242,0 11-391,-1 25-2700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26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8 1248,'4'-3'250,"1"0"383,12 2-444,-17 1-209,1 0 58,1 0 0,-1 0 0,0 0-1,0 0 1,15 7 1926,-16 6-1681,-44-10 613,43-3-804,-11 0 807,10 1-840,8 1-592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27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37 992,'-1'0'127,"-1"0"0,1 0 0,0 0 0,-1 0 0,1 1 0,0-1 0,0 0 0,-1 1 0,1-1 0,0 1 0,0 0 0,0-1 0,-2 2 0,1-1-76,-1 0 192,0 0 0,0-1 0,0 1 0,0-1 1,0 0-1,0 0 0,-1 0 0,-3-1 0,-5 0 97,8 1-198,3 0-108,0 0-1,0 0 0,0 0 0,0-1 0,0 2 1,0-1-1,0 0 0,0 0 0,0 0 1,0 0-1,0 1 0,0-1 0,0 0 1,0 1-1,0-1 0,0 1 0,0-1 1,0 1-1,0-1 0,1 1 0,-1 0 1,-1 0-1,-17 15-161,-49 61 576,61-68-344,0 0 0,-1-1 0,-15 14 0,15-14 326,10-10-384,1 0 0,-1 0 0,0-1 0,0 1 0,0-1 0,2-3 0,35-55 280,-26 43-374,-1-1-1,16-35 1,-27 52-86,7-18 412,-9 13-332,1 7 24,-1 0-1,1 0 0,0 0 1,-1 0-1,1 0 0,-1 0 1,1 0-1,0 0 1,-1 0-1,1 0 0,0 0 1,-1 0-1,1 0 0,0 1 1,-1-1-1,1 0 0,0 0 1,-1 0-1,1 0 0,0 1 1,-1-1-1,1 0 0,-1 1 1,-7 5-367,0 0 0,1 0 0,-9 10 0,12-12 513,-1-1-48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30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81 204 992,'-8'-5'1131,"1"3"-695,7 2-398,0 0 0,-6-3 642,6 2-642,0 1 0,0 0-1,-1-1 1,1 0 0,0 1-5,-1-1 0,1 1 0,-1-1 0,1 1 0,-1 0 0,1-1 0,-1 1 0,0 0-1,1-1 1,-1 1 0,1 0 0,-1-1 0,0 1 0,1 0 0,-1 0 0,0 0 0,1 0 0,-1 0 0,0 0 0,1 0 0,-1 0 0,0 0 0,0 0-26,1 0 1,-1 0-1,1 0 1,0 0 0,-1 0-1,1 0 1,-1 0-1,1 0 1,0 0-1,-1 0 1,1 0-1,-1 0 1,1 0 0,0 0-1,-1-1 1,1 1-1,-1 0 1,1 0-1,0 0 1,-1-1-1,1 1 1,0 0-1,-1 0 1,1-1 0,0 1-1,0 0 1,-1 0-1,1-1 1,0 1-1,0-1 1,-1 1-1,1 0 1,0-1 0,0 1-1,0 0 1,0-1-1,-1 1 1,1-1-1,0 1 1,0 0-1,0-1 1,0 0 0,0 0 61,0 0 1,0 0-1,0 0 0,0 0 1,-1 0-1,1 0 1,0 0-1,-1 0 1,1 0-1,0 1 1,-1-1-1,1 0 1,-1 0-1,0 0 1,1 0-1,-1 1 1,0-1-1,1 0 1,-1 1-1,-1-2 1,1 1-13,0 0-1,0 0 1,0 0 0,0 0 0,0 0-1,0 0 1,0 0 0,0-1-1,0-1 1,0 2-88,0-1-1,1 1 1,-1-1-1,1 0 1,-1 1 0,1-1-1,-1 0 1,1 1-1,0-1 1,0 0-1,0 0 1,0 1-1,0-1 1,1 0 0,-1 1-1,0-1 1,1 0-1,0-2 1,0 1 92,0 1 0,0-1 0,-1 1 0,1-1 1,-1 1-1,0-1 0,1 1 0,-2-5 0,1 7-51,0 0-8,-1-4-112,-1-5 170,2-17 478,-1 25-638,1 1 111,-1 0 0,1 0 0,-1-1 1,1 1-1,0 0 0,-1 0 0,1-1 0,-1 1 0,1 0 0,0-1 1,-1 1-1,1-1 0,0 1 0,0 0 0,-1-1 0,1 1 0,0-1 1,0 1-1,0-1 0,-1 1 0,1-1 0,0 1 0,0-1 0,0 1 1,0-2-1,-2-14-115,2 14 67,0 2 38,0-1 0,0 1-1,0-1 1,-1 1 0,1-1 0,0 1-1,0-1 1,0 1 0,1-1 0,-1 1-1,0-1 1,0 1 0,0-1-1,0 1 1,0-1 0,0 1 0,1-1-1,-1 1 1,0-1 0,0 1 0,1-1-1,-1 1 1,0 0 0,1-1 0,-1 1-1,1-1 1,0 1 0,4 2-543,-2 0 566,-1 1 0,1 0 0,0-1 0,-1 1 0,0 0 0,0 0 0,0 0 1,0 1-1,0-1 0,0 0 0,-1 1 0,2 6 0,0-2-220,-1 1 1,0 0 0,-1-1 0,1 19-1,-2-20 62,1 0-1,0 0 0,3 14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31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48 896,'0'-3'356,"-5"6"-19,5 4-145,0-1-112,-2 36 444,1-40-494,1 0 0,0 0 0,-1 0 0,0 0 0,1 0 0,-1 0 0,0 0 0,0 0 0,-16 17 2282,14-16-2616,-8-5 734,2-2-55,-3-3 151,-1 1 182,13 6-711,-1 0 1,1 0-1,-1 0 0,1 0 1,-1 0-1,1-1 0,-1 1 1,1 0-1,-1 0 0,1 0 1,0-1-1,-1 1 0,1 0 0,-1 0 1,1-1-1,0 1 0,-1 0 1,1-1-1,0 1 0,-1 0 1,1-1-1,0 1 0,-1-1 1,1 1-1,0-1 0,0 1 1,0 0-1,-1-1 0,1 1 0,0-1 1,0 1-1,0-1 0,0 1 1,0-1-1,0 1 0,0-1 1,0 1-1,0-1 0,0 1 1,0-1-1,0 1 0,0-1 1,0 1-1,1-1 0,-1 1 1,0-1-1,0 1 0,1-1 0,5-17-1513,0 0 0,14-25-1,-4 17 328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49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12 748 832,'-1'-3'164,"0"-2"0,0 1-1,0 0 1,0 0 0,1 0 0,0 0 0,0 0 0,0-1-1,0 1 1,1-5 0,0-6-131,-1 0 35,-1 10-54,1 1 0,0-1-1,0 1 1,0-1 0,1 0 0,2-8 0,1-3-51,-3 15 35,-1-1 0,1 1 1,-1-1-1,0 1 0,0 0 1,0-1-1,1 1 0,-1-1 1,-1 1-1,1 0 1,0-3-1,-1-3 198,1 6-132,0-2-22,0 2 12,-1 1-185,1 0 142,-1 0 0,1 0 0,0 0 1,0 0-1,0 0 0,-1 0 0,1 0 0,0 0 1,0 0-1,0 0 0,-1 0 0,1 0 1,0 0-1,0 0 0,0 0 0,-1 0 1,1 0-1,0 0 0,0 0 0,0 0 0,-1 0 1,1 0-1,0-1 0,0 1 0,0 0 1,0 0-1,-1 0 0,1 0 0,0 0 1,0-1-1,0 1 0,0 0 0,0 0 0,0 0 1,0-1-1,-1 1 0,1 0 0,0 0 1,0 0-1,0 0 0,0-1 0,0 1 1,-1-7 7,-3-13-251,4 20 222,-1 0 0,1-1 1,0 1-1,0 0 0,0-1 1,0 1-1,0-1 0,0 1 1,0 0-1,0-1 0,0 1 0,0 0 1,0-1-1,0 1 0,0 0 1,0-1-1,1 1 0,-1 0 1,0-1-1,0 1 0,0 0 0,0-1 1,1 1-1,-1 0 0,0-1 1,0 1-1,1 0 0,-1 0 1,0-1-1,0 1 0,1 0 0,-1 0 1,0-1-1,1 1 0,-1 0 1,0 0-1,1 0 0,-2-12-576,-1 11 627,2 1-42,0 0 0,0 0 1,0 0-1,0 0 0,0 0 1,1 0-1,-1 0 0,0-1 0,0 1 1,0 0-1,0 0 0,0 0 0,0 0 1,0 0-1,0 0 0,0 0 0,0 0 1,0-1-1,0 1 0,0 0 1,0 0-1,0 0 0,0 0 0,0 0 1,0 0-1,0 0 0,0-1 0,0 1 1,0 0-1,0 0 0,0 0 0,-1 0 1,1 0-1,0 0 0,0 0 0,0 0 1,0 0-1,0 0 0,0-1 1,0 1-1,0 0 0,0 0 0,0 0 1,0 0-1,-1 0 0,1 0 0,0 0 1,0 0-1,0 0 1,0 0 0,0 0 1,-1 0-1,1 0 0,0 0 0,0 0 1,0 0-1,0 0 0,0-1 0,-1 1 1,1 0-1,0 0 0,0 0 0,0 0 1,0 0-1,0 0 0,0 0 0,0-1 1,0 1-1,-1 0 0,1 0 0,0 0 1,0 0-1,0 0 0,0-1 0,0 1 1,0 0-1,0 0 0,0 0 0,0 0 1,0 0-1,0-1 0,0 1 1,0 0-1,0 0 0,0 0 0,0 0 1,0-1-1,0 1 0,0 0 0,0 0 1,0 0-1,0 0 0,0 0 0,1-1 1,-1 1-1,0 0 0,7-3-167,-5 2 100,-13-3 1268,10 4-1177,4-4-110,1-2 324,-4 6-237,0 0-1,0 0 0,0 0 0,0 0 0,0 0 1,0 0-1,0-1 0,0 1 0,0 0 0,0 0 1,0 0-1,0 0 0,0 0 0,0 0 1,0 0-1,0 0 0,0 0 0,0 0 0,0 0 1,0-1-1,0 1 0,0 0 0,0 0 1,0 0-1,0 0 0,0 0 0,0 0 0,0 0 1,0 0-1,0 0 0,0 0 0,0 0 0,0 0 1,0-1-1,0 1 0,0 0 0,0 0 1,0 0-1,-1 0 0,1 0 0,0 0 0,0 0 1,0 0-1,0 0 0,0 0 0,0 0 1,0 0-1,0 0 0,0 0 0,0 0 0,0 0 1,0 0-1,-1 0 0,1 0 0,0 0 0,0 0 1,0 0-1,0 0-32,-1-1-92,5-5-40,1-5 266,-2 7-156,-2 3 107,-2-3-186,0 7 446,3-9-87,-3-6 24,1 12-243,0-1-1,-1 1 0,1 0 1,0 0-1,-1-1 1,1 1-1,0 0 1,-1-1-1,1 1 0,0-1 1,-1 1-1,1 0 1,0-1-1,0 1 1,0-1-1,0 1 0,-1 0 1,1-1-1,0 1 1,0-1-1,0 1 0,0-1 1,0 1-1,0-1 1,0 1-1,0 0 1,0-1-1,0 1 0,0-1 1,0 1-1,1-1 1,-1 0-1,4-16 396,-3 15-437,-1 0 1,1 0 0,-1 0 0,0 0 0,1 0-1,-1 0 1,0 1 0,0-1 0,-1-3 0,1 2 296,2-9-376,0 1 340,1-7-210,-3 17 58,0-2-31,0 2-41,1 1-1,-1-1 1,0 1 0,0 0-1,0-1 1,1 1 0,-1 0 0,0-1-1,0 1 1,1 0 0,-1-1 0,0 1-1,1 0 1,-1-1 0,0 1-1,1 0 1,-1 0 0,0 0 0,1-1-1,0 1 1,-1 0-3,1 0 0,-1-1 0,1 1 1,-1 0-1,1 0 0,-1-1 0,0 1 0,1 0 0,-1-1 0,1 1 0,-1 0 1,0-1-1,1 1 0,-1-1 0,0 1 0,1-1 0,-1 1 0,0 0 0,0-1 0,0 1 1,1-1-1,-1 0 0,-5-31 86,5-22 193,5 30-284,3-15-79,-8 36 89,1 0-1,-1 0 1,1 0 0,0 1-1,-1-1 1,1 0 0,0 0-1,1 1 1,-1-1 0,2-2-1,-1 2 11,-1 1 0,1-1 0,-1 0-1,0 1 1,0-1 0,0 0 0,0 1 0,-1-1-1,1 0 1,0-3 0,-2-10 98,1 9-71,0 0 1,0 1 0,0-1-1,3-13 1,-1 6 19,-3 12-55,1 0 0,0 1 0,0-1 0,1 0 0,-1 1 0,0-1 1,0 1-1,1-1 0,-1 1 0,2-3 0,6-19-54,-9 26 16,1-1 0,-1 1 0,0 0 0,1-1 0,0 1 0,-1 0 0,1-1 0,0 1 0,0 0 0,1 3 0,0 3 107,0 22-418,0-19 427,-1 1 1,0-1-1,-3 22 0,-8-6 63,9-25-114,1 1 1,-1-1-1,1 1 1,0-1-1,0 1 1,0-1-1,0 1 1,0 6-1,1 154-241,-5-123 160,5-21 229,-1-12-239,1 0-1,0 0 0,1 0 1,0 0-1,2 11 1,-2 29 287,-1-46-250,0-2 36,1 1-1,-1 0 1,0 0-1,0 0 1,0 0-1,0 0 1,0 0-1,0 0 1,0 0-1,0 0 1,0 0-1,0 0 1,-1-1-1,1 1 1,0 0-1,-1 0 1,1 0-1,0 0 1,-1 0-1,1-1 1,-2 2-1,1-1 72,19-17 132,-16 14-241,-1 0 0,1 0 0,-1-1-1,0 1 1,0 0 0,0-1 0,0 1-1,0-1 1,0 1 0,0-5-1,-1 6 72,0 1-52,0 0-1,0 0 1,0 0-1,0-1 1,0 1-1,0 0 0,0 0 1,0 0-1,0 0 1,0 0-1,0-1 0,0 1 1,-1 0-1,1 0 1,0 0-1,0 0 0,0 0 1,0-1-1,0 1 1,0 0-1,0 0 0,0 0 1,-1 0-1,1 0 1,0 0-1,0 0 0,0 0 1,0 0-1,0-1 1,-1 1-1,1 0 1,0 0-1,0 0 0,0 0 1,-1 0-1,-3 4-118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13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1605 1665 1312,'-4'-3'391,"4"3"-386,0 0 1,0 0 0,-1-1 0,1 1 0,0 0 0,0 0 0,-1 0 0,1-1 0,0 1 0,0 0 0,0-1 0,-1 1 0,1 0-1,0 0 1,0-1 0,0 1 0,0 0 0,0-1 0,-1 1 0,1 0 0,0-1 0,0 1 0,0 0 0,0-2 586,-3-1 426,2 2-953,0 0 0,0 0 0,0 1 1,0-1-1,1 0 0,-1 0 0,0 0 0,0-1 0,1 1 0,-1 0 1,1 0-1,-1 0 0,1 0 0,-1-1 0,1 1 0,0 0 0,0 0 1,-1-1-1,1 1 0,0 0 0,0-1 0,0 1 0,1-2 1,-1 2-12,0 1 1,-1-1 0,1 0 0,0 1 0,0-1 0,0 0-1,-1 1 1,1-1 0,0 1 0,0-1 0,-1 0 0,1 1-1,-1-1 1,1 1 0,0-1 0,-1 1 0,1-1 0,-1 1 0,1 0-1,-1-1 1,0 0 0,-4-5 296,2 5 82,3 1-418,0 0 0,0 0 0,1 0 0,-1-1 0,0 1 0,0 0-1,0 0 1,0 0 0,0 0 0,0 0 0,0 0 0,0 0-1,0 0 1,0 0 45,0 0-45,0 0-1,0 0 1,0 0 0,0 0 0,0 0 0,0 0 0,0 0-1,0 0 1,0 0 0,0 0 0,0 0 0,0 0 0,0 0 0,0 0-1,0 0 1,0-1 0,0 1 0,0 0 0,0 0 0,0 0 0,0 0-1,0 0 1,0 0 0,0 0 0,0 0 0,0 0 0,0 0-1,0 0 1,0 0 0,0 0 0,0 0 0,0 0 0,0 0 29,0 0-29,0 0 0,0 0 0,28 18 721,-27-18-694,9 13 374,2-5 247,-8-6-655,-1 1-1,1-1 0,-1 0 1,1 0-1,0 0 1,-1 0-1,1-1 1,0 1-1,0-1 0,0 0 1,8 1-1,26 2-151,-31-3 163,-1-1 1,1 1-1,-1 1 0,1-1 0,-1 1 0,1 0 0,-1 0 0,0 1 0,7 3 1,4 4-116,28 22 0,-36-26 297,1 0-1,20 10 0,-11-7-310,-12-5 57,0 0 1,-1 0-1,11 11 0,6 4 157,-18-16-96,0 0 0,1 0-1,0 0 1,0 0 0,0-1-1,0 0 1,0 0 0,0-1-1,9 2 1,6-2 138,32-1-1,-32 0-289,30 2 0,2 8 210,-39-6 10,0-1-1,1-1 1,21 1-1,69-3 32,-75 8 197,-29-8-261,1 0-36,-1-1 1,1 1 0,0-1 0,0 1-1,0-1 1,0 0 0,-1 0 0,1 0-1,0 0 1,-1 0 0,1 0 0,-1 0-1,1-1 1,-1 1 0,0-1 0,2-1-1,-2 2 64,-1 1-247,1 0 180,-1-1 0,1 1 0,-1 0 0,1 0 0,-1 0 0,1 0 0,-1-1 0,1 1 0,-1 0 0,1 0 0,-1-1 0,1 1 0,-1 0 0,0-1 0,1 1 0,-1-1 0,1 1 0,-1 0 0,0-1 0,0 1 0,1-1 0,-1 1 0,0-1 0,0 1 0,0-1 0,1 0 0,1-13-170,-1 5 453,-1 7-277,0 0 0,0-1 0,0 1 0,0 0 0,0 0 0,0 0 0,-1 0 0,1 0 0,-1-1 0,1 1 0,-1 0 0,0 0 0,0 0 1,1 0-1,-4-3 0,2 2 42,-1-1 1,1 1-1,0-1 1,-3-7-1,-7-11 38,-20-27 248,18 28-430,-27-34 0,27 40 156,1 1 0,-2 0 0,0 1 0,-25-17 0,-18-4 61,34 21-240,1-1 0,0-1 0,-21-19-1,9 6 325,-9-9 46,29 22-207,-40-44 395,27 27-377,-5-6-111,3-8 193,15 23-66,-1 1 1,-32-36-1,-10-6-270,36 37 130,-35-30 0,45 46 175,10 8-88,-1 0 1,0 0-1,0 0 1,-1 1-1,-4-4 0,-31-15-54,-23-13-24,55 31 52,0-1 1,1-1-1,-1 1 1,-6-7 0,-12-9 170,3 5-166,1-1 1,1 0 0,1-2 0,0-1 0,-17-22 0,24 26-116,-50-67 59,49 63-89,-58-97 13,27 36-259,24 46 718,17 28-336,-1 0 1,1 0-1,-1 1 0,-1-1 1,1 1-1,-1 0 0,-8-7 1,2 3-78,8 6 49,0 0 1,0 0 0,-1 1 0,1-1-1,-1 1 1,0 0 0,-6-3 0,-50-21 168,34 13-88,-10 2-132,17 4-93,16 7 178,0-1 0,0 0 0,0 0 0,0 0 0,1-1 0,-1 1 0,0-1 0,1 1 0,-1-1 0,-2-2 0,-8-9-74,-1 0 0,-29-20-1,25 20 142,8 7 64,0-1 0,-14-6 0,8 1-133,14 10 4,0 0-1,0 0 1,0 0-1,0 1 0,-1-1 1,-3-1-1,3 0 39,2 3-57,1-1-1,0 1 1,0 0 0,-1 0-1,1-1 1,0 1-1,-1 0 1,1 0-1,0 0 1,0-1-1,-1 1 1,1 0-1,0 0 1,-1 0-1,1 0 1,0 0-1,-1 0 1,1 0-1,-1 0 1,1 0 0,0 0-1,-1 0 1,1 0-1,0 0 1,-1 0-1,1 0 1,-1 0-1,1 0 141,0-2-58,0 1-28,-1-1-5,1 2-40,0 0-1,0 0 0,0 0 0,0 0 0,0 0 0,0-1 1,0 1-1,-1 0 0,1 0 0,0 0 0,0 0 0,0 0 1,0 0-1,0 0 0,-1 0 0,1-1 0,0 1 0,0 0 1,0 0-1,0 0 0,0 0 0,-1 0 0,1 0 0,0 0 1,0 0-1,0 0 0,0 0 0,-1 0 0,1 0 0,0 0 1,0 0-1,0 0 0,0 0 0,-1 0 0,1 0 0,0 0 0,0 1 1,-6-1-49,5 0 143,1-1-82,0 1 1,0 0-1,0 0 1,0-1-1,-1 1 1,1 0-1,0-1 1,0 1-1,0 0 1,0 0-1,-1-1 1,1 1-1,0 0 1,0 0-1,0 0 1,-1-1-1,1 1 1,0 0-1,0 0 1,-1 0-1,1 0 1,0 0-1,-1-1 1,1 1-1,0 0 1,-1 0-1,1 0 1,0 0-1,0 0 1,-1 0-1,-10-2-490,10 2 485,0 0-1,0 0 1,0 0-1,0 0 1,0 1-1,0-1 0,0 0 1,0 1-1,0-1 1,0 1-1,0-1 1,0 1-1,0-1 1,0 1-1,0 0 1,1-1-1,-1 1 1,0 0-1,-1 1 0,-10 21-231,5-8 238,-1-1 11,-1-1 1,-1 0 0,0 0-1,-1 0 1,-14 12-1,-67 50 122,-2 3 86,44-26-233,-44 60 0,41-47-478,-43 64-3268,70-86 2588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35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6 64,'-13'-5'5293,"9"6"-4949,3 0-328,0-1 0,1 0 1,-1 1-1,1-1 0,-1 0 0,1 1 0,-1-1 0,1 0 0,-1 1 1,1-1-1,0 1 0,-1-1 0,1 1 0,0-1 0,-1 1 0,1-1 0,0 1 1,0 0-1,-1-1 0,1 1 0,0-1 0,0 1 0,0 0 0,0-1 1,0 1-1,0-1 0,0 1 0,0 1 0,-4 10-15,4-11 16,0-1 0,0 1-1,0 0 1,-1 0 0,1-1-1,0 1 1,0 0-1,0 0 1,0-1 0,-1 1-1,1 0 1,0 0 0,-1-1-1,1 1 1,-1 1 0,-1 1 111,1-1-156,0 0 1,1 0-1,-1 0 0,0 0 1,1 0-1,-1 0 0,1 0 1,0 0-1,0 0 0,0 0 1,0 0-1,0 1 0,0-1 1,0 0-1,2 3 0,-2-4 103,-4 6 58,4-6-123,0 0-1,0 0 0,0 0 0,0 0 0,-1 1 0,1-1 0,0 0 1,0 0-1,-1 0 0,1 0 0,0 0 0,-1 0 0,0 2 0,-2 9 15,2 1 166,-1 0-45,3-12-139,-1 0 0,0 0 0,0 0 0,0-1 0,0 1 0,0 0-1,0 0 1,-1 0 0,1 0 0,0 0 0,0 0 0,-1 0 0,1-1 0,0 1 0,-1 0 0,1 0 0,-1 0 0,1-1 0,-1 1 0,1 0 0,-1-1 0,0 1 0,0 1 0,0-2-22,0 4 43,0 0-1,1 0 1,0 0 0,0 0 0,0 0 0,0 4-1,2 22 0,-7 8 406,5-34-439,-1 0 0,1 0 1,-1-1-1,0 1 0,0 0 0,-2 5 0,2 23 242,1-26-340,0-5 104,0 1 1,1-1-1,-1 1 1,0-1-1,0 1 1,-1-1 0,1 1-1,0-1 1,0 1-1,-1-1 1,1 1-1,-1-1 1,1 0 0,-1 1-1,-1 1 1,1 0 59,-1 1 1,1-1-1,0 1 1,0-1 0,-1 8-1,2-8-87,0-3 47,0 1 0,0-1 0,0 1 0,1-1 0,-1 1 0,0-1 0,0 1 0,0-1 0,0 1 0,0-1 0,0 1 0,0-1 0,-1 1 0,1-1-1,0 1 1,0-1 0,0 1 0,0-1 0,-1 1 0,1-1 0,0 0 0,0 1 0,-1-1 0,1 1 0,0-1 0,-1 0 0,1 1 0,0-1 0,-1 0 0,1 1 0,-1-1 0,1 0 0,0 0 0,-1 1 0,1-1 0,-1 0 0,-2 1 347,3-24-537,-1 14 620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36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 1312,'-6'1'1157,"1"12"-1036,5-12-115,-1-1 0,1 1 0,0-1 0,0 1 0,0-1 0,-1 1 0,1-1 0,0 1 0,-1-1 0,1 1 0,-1-1 0,1 0 0,0 1 0,-1-1 0,1 1 1,-1-1-1,0 0 0,1 1 17,-1 0 1,1-1-1,-1 1 1,1-1-1,-1 1 1,1 0-1,0-1 1,-1 1-1,1 0 1,0-1-1,0 1 1,-1 0 0,1 1-1,-3 6-96,2-7 66,0 0 1,0 0 0,0 0-1,0 0 1,1 0 0,-1 0 0,0 0-1,0 0 1,1 0 0,-1 0 0,1 0-1,-1 1 1,1-1 0,0 0-1,-1 0 1,1 1 0,0-1 0,0 0-1,0 0 1,0 1 0,0-1 0,0 0-1,1 2 1,-1 16-126,0-18 127,0 1 0,0-1 0,0 1 0,-1-1 0,1 1 0,0-1 0,-1 1 0,1-1 0,-1 1 0,0-1 0,1 1 0,-1-1 1,-1 2-1,1 7-113,0-9 134,1 2-8,6 8 486,4-8-921,-4-2 386,-3-1 53,-1 0 1,1 1-1,0-1 1,0 0-1,0-1 1,0 1-1,0 0 0,0-1 1,-1 1-1,6-3 113,-7 2-98,3-3 186,-4 8-405,1-1 181,0 1 1,1-1-1,-1 0 0,1 1 1,-1-1-1,4 5 0,1-5-126,-6-3 140,0 0 1,1 1-1,-1-1 1,1 0-1,-1 0 1,0 1-1,1-1 1,-1 0-1,1 1 1,-1-1-1,0 0 1,0 1-1,1-1 1,-1 1-1,0-1 1,0 0-1,1 1 1,-1-1 0,0 1-1,0-1 1,0 1-1,0-1 1,0 1-1,1-1 1,-1 1-1,0-1 1,0 1-1,0-1 1,0 1-1,4 17-109,-3-18 101,-1 0 0,0 1 0,0-1 1,0 0-1,0 1 0,0-1 0,0 0 1,0 1-1,0-1 0,0 0 0,0 1 1,0-1-1,0 0 0,0 1 0,0-1 1,0 0-1,-1 1 0,1-1 0,0 0 1,0 1-1,0-1 0,0 0 0,-1 1 1,1-1-1,0 0 0,0 0 0,0 1 1,-1-1-1,0 1 0,0 3 308,0-1-461,1 0 1,-1 0 0,0 0 0,1 0-1,-1 0 1,0 0 0,-1 0 0,1-1 0,0 1-1,-1-1 1,0 1 0,-2 3 0,-5 8-119,4-6 73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39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1 416,'0'0'66,"1"1"0,-1-1 0,1 1 0,0-1 0,-1 1 0,1-1 0,-1 1 0,0 0 0,1-1 0,-1 1 0,1 0 0,-1-1 0,0 1 0,0 0 0,1 1 0,-1-1-38,0 0-1,0 0 1,0 0-1,0 0 1,0 0-1,0 0 1,0 0-1,1 0 1,-1 0-1,0 0 1,1-1 0,-1 1-1,1 0 1,-1 0-1,1 0 1,-1 0-1,1-1 1,1 3-1,1 2 447,-2-3-564,1 3-22,-1-3 0,-1 12 277,0-14-165,0 1 1,0-1-1,0 0 0,0 1 0,0-1 1,0 0-1,0 1 0,0-1 1,0 0-1,0 1 0,0-1 1,0 0-1,1 0 0,-1 1 1,0-1-1,0 0 0,0 0 0,0 1 1,1-1-1,-1 0 0,0 0 1,0 1-1,1-1 0,-1 0 1,1 1-4,0-1 0,0 1 0,-1 0 0,1 0 0,-1-1 0,1 1 0,0 0 0,-1 0 0,1 0 0,-1 0 0,0 0 0,1 0 0,-1-1 1,0 1-1,1 0 0,-1 0 0,0 0 0,0 2 0,5 14 1326,-4-16-1238,3-4-389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41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0 832,'-3'1'57,"0"-1"0,1 1 0,-1 0-1,0 0 1,0 0 0,0 0 0,1 0 0,-1 1 0,1-1 0,-1 1 0,1 0-1,-1 0 1,1 0 0,0 0 0,-3 3 0,1-1 179,0-1 0,0 1 0,0-1 0,-8 4 1,-22 17 640,28-20-805,1 0 0,-1 0-1,0 0 1,0-1-1,0 1 1,-1-2 0,-7 4-1,10-5-51,0 0 0,0 0 0,0 0-1,1 1 1,-1-1 0,0 1 0,1 0 0,-1 1-1,1-1 1,-1 0 0,1 1 0,0 0 0,-3 3 0,3-3 51,1-1 1,-1 0 0,0 0 0,0 0 0,0 0 0,-5 2 0,7-3-37,0 0 1,0-1-1,0 0 1,0 1-1,0-1 1,0 1 0,0-1-1,0 0 1,0 0-1,0 0 1,0 0-1,0 0 1,0 0-1,0 0 1,0 0 0,0 0-1,0 0 1,0 0-1,0-1 1,0 1-1,0 0 1,0-1-1,0 1 1,-2-2-1,0 0 42,3 2-72,0 0 0,0 0 0,-1 0 1,1 0-1,0 0 0,0 0 1,0 0-1,0 0 0,-1-1 1,1 1-1,0 0 0,0 0 0,0 0 1,0 0-1,0 0 0,0-1 1,0 1-1,0 0 0,-1 0 1,1 0-1,0 0 0,0 0 1,0-1-1,0 1 0,0 0 0,0 0 1,0 0-1,0-1 0,0 1 1,0 0-1,0 0 0,0 0 1,0 0-1,0-1 0,0 1 1,0 0-1,0 0 0,1 0 0,-1 0 1,0-1-1,0 1 0,0 0 1,0 0-1,0 0 0,0 0 1,0 0-1,0-1 0,1 1 0,3-7 84,1 0-1,0 0 1,0 0-1,1 0 0,0 1 1,12-11-1,-2 5-295,0 0 1,0 1-1,23-11 0,-4 5-1739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43.1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87 640,'7'-3'3739,"-5"3"-3710,0 0 1,1 0-1,-1 0 1,0-1 0,1 1-1,-1-1 1,0 1 0,1-1-1,-1 0 1,0 0-1,0 0 1,15-14 1913,-17 15-1929,-6-10 485,-8-6 81,13 14-548,-1 0 0,1 0 0,0 1-1,0-1 1,0 0 0,0 0-1,-2-5 1,3 6-88,0-1 0,-1 1 0,0-1 0,1 1 0,-1 0 0,0-1 0,0 1 0,0 0 0,0-1 0,-1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44.3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10 1728,'-3'-1'128,"0"1"1,0 0-1,0 0 0,0 0 1,0 0-1,1 0 0,-6 2 1,-13 0 1761,6 0-609,13-2-1146,0 1-1,0-1 0,1 0 1,-1 0-1,0 0 1,0 0-1,0 0 0,0 0 1,1 0-1,-1 0 1,0-1-1,0 1 0,-2-2 1,1 1-34,1 1 0,-1-1 0,1 0 0,-1 1 0,1 0 0,-1-1 0,1 1 0,-5 1 0,5-1-63,-1 0-1,1 0 1,-1 0 0,1-1-1,-1 1 1,1 0-1,-1-1 1,-3-1 0,2 1-11,0 0 1,0 0-1,-1 0 1,1 0-1,0 1 1,-1 0 0,1 0-1,-6 0 1,-3 1 273,11-2-299,1 1 1,-1 1-1,1-1 1,0 0-1,-1 0 0,1 0 1,-1 1-1,1-1 1,0 1-1,-1-1 0,1 1 1,0-1-1,0 1 0,-1 0 1,1 0-1,0 0 1,0-1-1,0 1 0,0 0 1,0 0-1,0 1 1,0-1-1,0 0 0,1 0 1,-1 0-1,0 1 0,1-1 1,-1 0-1,1 0 1,-1 1-1,1-1 0,0 1 1,-1-1-1,1 0 1,0 1-1,0-1 0,0 3 1,0-2-2,0-1 0,0 1-1,0-1 1,0 1 0,0-1 0,1 0 0,-1 1 0,0-1 0,1 1 0,-1-1 0,1 0 0,0 1 0,-1-1 0,1 0 0,0 1-1,0-1 1,0 0 0,0 0 0,0 0 0,0 0 0,0 0 0,0 0 0,0 0 0,0 0 0,1-1 0,-1 1 0,0 0-1,2 0 1,32 15-129,-9-5-458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0:55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81 160,'0'-1'53,"0"-5"-37,5-6 779,-5 10-707,0-1 0,0 1 0,0 0-1,0 0 1,0-1 0,0 1 0,1 0 0,-1 0 0,1-1 0,-1 1-1,1 0 1,0 0 0,0 0 0,0 0 0,0 0 0,0 0 0,1 0-1,1-2 1,4-12-594,-6 14 303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08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1 64,'0'0'0,"0"0"1,0 0-1,0 0 0,0 0 0,0 0 1,0 0-1,0 0 0,-1 0 0,1 0 1,0 0-1,0 0 0,0 0 0,0 0 1,0 0-1,0 0 0,-1 0 0,1 0 1,0 0-1,0 0 0,0 0 0,0 0 1,0 0-1,0 0 0,0 0 0,0 1 1,0-1-1,-1 0 0,1 0 0,0 0 1,0 0-1,0 0 0,0 0 0,0 0 1,0 0-1,0 0 0,0 1 1,0-1-1,0 0 0,0 0 0,0 0 1,0 0-1,0 0 0,0 0 0,0 0 1,0 1-1,0-1 0,0 0 0,0 0 1,0 0-1,0 0 0,0 0 0,-3 13 65,1 16 300,-3-3-493,5 9-27,0-9 539,0-25-411,0 22-42,0-21 77,-1-1-1,1 1 1,-1 0-1,0-1 1,1 1-1,-1 0 1,0-1 0,0 0-1,0 1 1,0-1-1,0 1 1,0-1 0,-1 0-1,1 0 1,0 0-1,-1 1 1,1-1-1,-2 0 1,2 12-291,1-9 102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10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64,'5'11'32,"-5"-3"-32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10.8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0 576,'0'1'13,"0"0"-1,0 0 1,0 0-1,0 0 1,0 0-1,0-1 1,0 1-1,-1 0 1,1 0-1,0 0 1,-1 0-1,1-1 1,0 1-1,-1 0 1,1 0-1,-1 0 1,1-1-1,-1 1 1,0 0-1,1-1 1,-1 1-1,-1 0 1,1 11-164,1-7 105,-4 3-62,4-8 120,-1 1-1,1 0 1,0 0 0,-1 0-1,1 0 1,0-1-1,-1 1 1,1 0-1,0 0 1,0 0-1,0 0 1,-1 1-1,1 0-5,0-1-1,-1 1 0,1-1 1,-1 1-1,1-1 0,-1 1 1,0-1-1,0 1 0,0-1 1,0 0-1,0 0 0,0 1 1,-2 0-1,-2 16 16,-3 0 12,-8 28-1,9-25-251,4 1 239,3-20 1,0 0-1,0 1 1,0-1-1,0 0 1,-1 0-1,1 0 1,-1 1-1,1-1 1,-1 0-1,0 0 1,-1 2-1,0-1-11,-1 1-39,1 0 1,-1 0 0,1 0-1,0 0 1,0 0-1,0 1 1,1-1 0,-2 6-1,3-9 68,1-6-294,35-94 213,-19 62-101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26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1176 1472,'0'0'42,"0"-1"0,0 1-1,0-1 1,0 1 0,0 0 0,0-1-1,0 1 1,1-1 0,-1 1 0,0 0 0,0-1-1,0 1 1,1-1 0,-1 1 0,0 0 0,0-1-1,1 1 1,-1 0 0,0 0 0,0-1-1,1 1 1,-1 0 0,1 0 0,-1-1 0,0 1-1,1 0 1,0 0 0,14-4 1275,3 0-993,-12 1-207,82-38 621,-77 35-698,-1 0-1,0-1 0,-1 0 0,1-1 1,-2 0-1,10-11 0,90-126 500,-71 92-379,-11 16-94,-2 0-1,-2-2 1,-1 0 0,-3-2 0,0 0-1,-3-1 1,-2 0 0,10-52 0,-10 0 8,-12 82-89,-1 1 0,0-1 0,-1 1-1,-1-1 1,1 1 0,-5-13 0,5 21 39,0 0-1,0 0 1,0 0 0,-1 0 0,1 0-1,-1 1 1,0-1 0,1 0 0,-1 1-1,0 0 1,-1-1 0,1 1 0,0 0-1,-1 0 1,1 0 0,-5-2 0,5 3-29,0 0 1,0 1 0,1-1-1,-1 1 1,0-1 0,0 1 0,0 0-1,0 0 1,0 0 0,0 0-1,0 0 1,0 0 0,0 1 0,0-1-1,0 0 1,0 1 0,0 0-1,1-1 1,-1 1 0,0 0 0,0 0-1,1 0 1,-1 0 0,0 0-1,1 1 1,-3 1 0,-3 5-55,0 0 1,0 0 0,0 1-1,1 0 1,1 0 0,-1 0-1,-5 15 1,-22 71-153,31-88 211,-44 161-73,38-138 184,3-11-140,1 1 1,1 0-1,1-1 0,0 1 1,2 0-1,0 0 1,1 0-1,1-1 0,1 1 1,7 26-1,-6-31 59,1 1 0,1 0 0,0-1 1,1 0-1,10 14 0,-15-25-9,1 0 0,-1 0 0,1-1 0,0 1 0,0-1 1,1 0-1,-1 0 0,1 0 0,-1 0 0,1-1 0,0 0 0,0 1 1,0-1-1,0-1 0,1 1 0,-1-1 0,0 1 0,1-1 0,-1 0 1,1-1-1,-1 1 0,1-1 0,4 0 0,1-1 7,-1 0 1,0-1-1,0 0 0,0-1 1,0 1-1,0-2 0,11-5 1,-3-1 48,0 0 0,22-19 1,-34 25-16,0 0 1,-1 0-1,1-1 0,-1 1 1,0-1-1,-1 0 1,1-1-1,-1 1 0,5-10 1,-8 14-54,0 1 0,0-1 0,1 0 0,-1 1 0,0-1 0,0 1 0,0-1 0,0 0 0,0 1 0,1-1 1,-1 0-1,0 1 0,-1-1 0,1 1 0,0-1 0,0 0 0,0 1 0,0-1 0,0 0 0,-1 1 0,1-1 0,0 1 0,0-1 0,-1 1 0,1-1 1,0 1-1,-1-1 0,1 1 0,-1-1 0,1 1 0,-1-1 0,1 1 0,-1 0 0,1-1 0,-1 1 0,1 0 0,-1-1 0,1 1 0,-1 0 0,0 0 1,1-1-1,-2 1 0,1 0-28,-1-1 0,1 1 0,0 0 0,-1 0 0,1 0 0,0 0 0,-1 0 0,1 0 0,-1 0 0,1 1 0,0-1 0,-1 0 0,1 1 0,0-1 0,-1 1 0,1-1 0,0 1 0,0 0 0,-2 0 0,1 2 3,0-1-1,-1 1 0,1-1 0,0 1 0,1-1 0,-1 1 1,0 0-1,1 0 0,-1 0 0,1 0 0,0 0 1,0 0-1,0 1 0,1-1 0,-1 0 0,1 0 0,-1 1 1,1-1-1,0 0 0,1 0 0,-1 1 0,0-1 0,1 0 1,0 0-1,0 0 0,0 1 0,2 3 0,2 5-21,1 0 0,1-1 1,0 1-1,1-1 0,12 13 0,-12-14 93,2 0 0,-1-1 1,1 0-1,0-1 0,1 0 1,0-1-1,14 7 0,-23-13-26,0 0-1,0 0 0,0-1 1,0 1-1,0 0 0,1-1 0,-1 0 1,0 1-1,0-1 0,0 0 0,1 0 1,-1 0-1,0-1 0,3 0 0,-4 1-7,0 0-1,0-1 0,0 1 1,0-1-1,-1 1 1,1-1-1,0 1 0,0-1 1,-1 0-1,1 1 0,0-1 1,-1 0-1,1 0 0,-1 0 1,1 1-1,-1-1 0,1 0 1,-1 0-1,1 0 0,-1 0 1,0 0-1,1 0 0,-1 0 1,0 0-1,0 0 0,0 0 1,0 0-1,0 0 0,0 0 1,0 0-1,0 0 0,0 0 1,-1 0-1,1-1 0,-2-3 36,1-1 0,-1 1-1,0 0 1,-1-1-1,1 1 1,-1 0-1,0 1 1,0-1-1,0 0 1,-1 1-1,1 0 1,-1-1 0,0 2-1,-1-1 1,1 0-1,-9-4 1,3 1-129,-1 1-1,0 1 1,0 0 0,0 1 0,-1 0 0,-23-5-1,0 8-219,22 1 128,13 0 85,10 0-123,23-2 183,-1-1 0,62-15 0,-39 6 117,-28 6 7,0-1-1,-1-2 1,0 0-1,48-26 1,-58 25-128,2 1 0,-1 1 0,1 0 0,0 1 0,35-8 0,-14 9 1597,-57 6-1301,8 2-272,-1-1-1,1 1 1,0 1-1,0 0 1,1 0-1,-1 1 1,1 0-1,-1 0 1,1 1-1,-15 11 1,21-13-48,0 0 1,0 0-1,1 0 0,-1 0 1,1 1-1,-1-1 1,1 1-1,0-1 1,0 1-1,1 0 0,-1 0 1,1 0-1,0-1 1,0 2-1,0-1 1,0 0-1,1 0 0,-1 0 1,1 0-1,0 0 1,1 0-1,-1 0 1,1 0-1,1 6 0,0-4 19,-2-2 28,1 0 0,0-1 0,1 1 0,-1 0 0,1 0 0,-1-1 0,1 1 0,0-1 0,1 0 0,-1 1 0,0-1 0,6 5 0,-3-3 41,0-1 0,1 0 1,-1 0-1,1 0 0,-1-1 1,1 0-1,0 0 0,0 0 1,1-1-1,-1 0 0,1 0 1,-1 0-1,1-1 0,-1 0 1,8 0-1,2-2-57,0 0 0,-1-1 0,1-1 0,-1-1 0,1 0 0,-1-1 0,24-11-1,98-60 558,-107 58-447,44-33 23,-14 10-115,-59 40 17,0 0 0,0 1-1,0-1 1,0 0-1,0 1 1,0-1-1,0 0 1,-1 0 0,1 0-1,0 0 1,0 0-1,-1 0 1,1 0-1,0-2 1,-1 3-17,0 0-1,0 0 0,0 0 1,0-1-1,0 1 1,0 0-1,0 0 1,0 0-1,0 0 0,0-1 1,0 1-1,0 0 1,0 0-1,0 0 1,-1 0-1,1-1 1,0 1-1,0 0 0,0 0 1,0 0-1,0 0 1,0 0-1,0 0 1,-1-1-1,1 1 0,0 0 1,0 0-1,0 0 1,0 0-1,0 0 1,-1 0-1,1 0 1,-13 0-237,8 1 222,0 1 1,0 0-1,0 0 1,0 0-1,0 1 0,1 0 1,-1 0-1,1 0 1,-1 0-1,1 1 0,0-1 1,1 1-1,-1 0 1,0 1-1,-3 5 0,1-1-55,0 0-1,1 1 1,0 0-1,0 0 1,1 1-1,-4 14 1,6-17 41,1 0 1,0-1-1,0 1 0,1 0 0,-1 0 1,2-1-1,-1 1 0,4 12 1,-4-17 46,1 0 0,0 0 0,0 0-1,0 0 1,0 0 0,1 0 0,-1 0 0,1 0 0,0 0 0,-1 0 0,1-1 0,1 1 0,-1-1 0,0 0 0,1 1 0,-1-1 0,1 0 0,-1-1 0,1 1 0,0 0 0,0-1 0,4 2 0,-5-2 3,-1-1-1,0 0 1,1 0 0,-1 0 0,0 0 0,1 0 0,-1 0-1,1 0 1,-1 0 0,0-1 0,1 1 0,-1 0 0,0-1-1,0 1 1,1-1 0,-1 0 0,0 1 0,0-1 0,0 0-1,0 0 1,0 0 0,0 0 0,0 0 0,0 0-1,0 0 1,0 0 0,1-1 0,1-3 5,-1 1 0,1-1 0,0 1 0,-1-1 0,3-9 0,-2 2 29,-1-1 0,0 1-1,-1-1 1,0 0 0,-1 0 0,0 0-1,-1 0 1,-1 1 0,0-1 0,-5-17-1,6 20-11,1 10-63,0 0-1,1-1 0,-1 1 1,0 0-1,0-1 0,0 1 1,0 0-1,0-1 0,0 1 1,0 0-1,0-1 1,0 1-1,0 0 0,0-1 1,0 1-1,0 0 0,0-1 1,-1 1-1,1 0 0,0-1 1,0 1-1,0 0 1,0 0-1,-1-1 0,1 1 1,0 0-1,0-1 0,0 1 1,-1 0-1,1 0 0,0 0 1,0-1-1,-1 1 1,1 0-1,0 0 0,-1 0 1,0 0-253,2 9 177,1 0 1,0-1 0,0 1 0,1 0-1,0-1 1,6 11 0,-9-17 66,6 10 10,-2-2 51,0 0 0,1 0 0,0 0 0,9 10 0,-13-18-23,0 0 0,0-1 0,1 1-1,-1 0 1,0-1 0,1 0 0,0 1 0,-1-1-1,1 0 1,0 0 0,0 0 0,-1 0 0,1 0 0,0 0-1,0-1 1,0 1 0,0 0 0,0-1 0,0 0-1,0 1 1,0-1 0,1 0 0,-1 0 0,0 0-1,0 0 1,0-1 0,0 1 0,4-2 0,-4 1-2,1 0 0,-1-1 0,0 1 0,0-1 0,1 1 0,-1-1 0,0 0 0,0 0 0,-1 0 0,4-3 0,15-26 121,-10 14-16,79-99 335,-59 81-339,-3-2-1,40-67 1,-29 25-113,-4-2 1,43-155-1,-50 115 51,-25 103-41,0 0-1,-1 1 1,-1-1-1,-4-32 1,4 50-14,0-1-1,0 0 1,0 1 0,0-1 0,0 1 0,0-1 0,0 1 0,0-1 0,0 1-1,-1-1 1,1 1 0,0-1 0,0 1 0,0-1 0,-1 1 0,1-1-1,0 1 1,-1 0 0,1-1 0,0 1 0,-1-1 0,1 1 0,0 0 0,-1-1-1,1 1 1,-1 0 0,1-1 0,-1 1 0,1 0 0,-1 0 0,1-1 0,0 1-1,-1 0 1,0 0 0,1 0 0,-1 0 0,1 0 0,-1 0 0,1 0 0,-1 0-1,1 0 1,-1 0 0,1 0 0,-1 0 0,1 0 0,-1 0 0,1 0 0,-1 1-1,1-1 1,-1 0 0,1 0 0,-1 1 0,1-1 0,-1 0 0,0 1 0,-4 3-101,0 0 0,1 0 0,-9 9 0,8-8 61,-6 7-26,0 1 0,1 0 0,1 1 0,0 0 0,1 1 0,0 0 0,1 0 0,-10 32 0,5 1 87,-13 84 0,19-82-82,2 0 0,3 86 0,4-105 64,0 1-1,2-1 1,2 0-1,1-1 1,17 44-1,-17-55 192,0 0 0,15 21 0,-19-33-163,0-1 1,1 0 0,-1-1-1,1 1 1,1-1 0,-1 0 0,1 0-1,0 0 1,10 6 0,-13-10-261,1 0 0,-1 1 1,0-1-1,0 0 0,1 0 0,-1-1 1,0 1-1,1-1 0,-1 0 1,1 1-1,-1-2 0,7 0 0,24-5-3645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11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9 992,'-3'3'448,"3"-6"-352,3 9-128,2 2 64,3-3-256,-3-10-288,4-6 256,-1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13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39 1248,'-4'13'350,"2"-7"-268,1-1-1,-1 0 0,1 0 0,0 1 0,-1 6 0,-7 39 1066,6-93-1187,2 31-77,0-1 0,0 1 1,1-1-1,3-17 0,5 16-1195,-4 2 624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18.6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5 832,'0'0'8,"0"-1"0,0 1 1,0 0-1,0 0 0,0 0 0,0-1 0,0 1 1,1 0-1,-1 0 0,0 0 0,0-1 0,0 1 1,0 0-1,0 0 0,0 0 0,1 0 0,-1 0 1,0-1-1,0 1 0,0 0 0,1 0 0,-1 0 1,0 0-1,0 0 0,0 0 0,1 0 1,-1 0-1,0 0 0,0-1 0,0 1 0,1 0 1,-1 0-1,8 2 980,-21 28 308,7-10-1390,5-17 115,-1 0 0,1 0 0,0 0 0,1 0 0,-1 1 0,0 3 0,1-6 91,0 0-134,0 0 0,0 0 0,0 0 0,0-1-1,0 1 1,-1 0 0,1 0 0,0-1 0,0 1 0,-1 0 0,1-1 0,0 1 0,-2 1 0,5-2 46,-1 0 1,1 0-1,-1-1 1,1 1 0,-1 0-1,1-1 1,-1 0-1,0 1 1,1-1 0,-1 0-1,0 0 1,0-1 0,0 1-1,0 0 1,0-1-1,0 1 1,0-1 0,0 0-1,0 1 1,-1-1-1,1 0 1,-1 0 0,1 0-1,-1 0 1,2-4 0,-1-3 129,-2 9-152,0 0 1,0 0-1,0 0 0,1 0 0,-1 0 0,0 0 0,0 0 1,0 0-1,1 0 0,-1 0 0,0 0 0,0 0 0,0 1 1,0-1-1,1 0 0,-1 0 0,0 0 0,0 0 0,0 0 1,0 0-1,0 0 0,1 1 0,-1-1 0,0 0 0,0 0 1,0 0-1,0 0 0,0 1 0,0-1 0,0 0 0,0 0 1,0 0-1,1 0 0,-1 1 0,0-1 0,0 0 0,0 0 1,0 0-1,0 1 0,0-1 0,0 0 0,0 0 0,0 0 1,0 1-1,-1-1 0,1 0 0,0 0 0,0 0 0,0 0 1,0 1-1,0-1 0,1 5-285,0-5 290,-1 0 1,1 0 0,-1 0 0,1 0 0,-1 0 0,1 1 0,-1-1 0,1 0 0,-1 0-1,0 0 1,1 1 0,-1-1 0,7 6 786,-2-6-608,5 0-448,-8 1 301,-1-1 0,1 0 0,-1 0 0,1 1 1,-1-1-1,1 0 0,-1 0 0,1-1 0,-1 1 0,1 0 1,-1-1-1,0 1 0,1 0 0,-1-1 0,1 0 0,-1 1 1,0-1-1,0 0 0,1 1 0,0-3 0,2 2-349,-4 0 308,1 1 0,0 0 0,0 0 0,0 0 0,-1 0 0,1 0 0,0 1 0,0-1 0,0 0 1,-1 0-1,1 0 0,0 1 0,0-1 0,-1 0 0,1 1 0,0-1 0,-1 1 0,1-1 0,0 1 0,-1-1 0,1 1 0,-1-1 0,2 2 0,-2-1 7,11 11 384,-9-10-394,-1-1-17,1 0 0,-1 0 1,0-1-1,0 1 0,0 0 1,1-1-1,-1 1 0,1 0 1,-1-1-1,0 0 0,1 1 1,-1-1-1,1 0 1,2 0-1,19 2 482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25.5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67 416,'4'3'740,"-3"2"-499,-6 23-294,-3-10 416,8-17-289,-4-1-324,3 0 170,19-12 256,-18 11-179,1 1 0,0-1 1,-1 1-1,1-1 1,-1 0-1,1 0 0,-1 1 1,1-1-1,-1 0 1,0 0-1,1 1 0,-1-1 1,0 0-1,1 0 1,-1 0-1,0 0 0,0 0 1,0 0-1,0 1 1,0-1-1,0 0 1,0 0-1,0 0 0,0 0 1,0 0-1,-1 0 1,1-1-1,-1 1 2,1-1 0,0 1 0,-1-1 0,1 1 0,-1 0 0,0-1 0,1 1 0,-1 0 0,0 0 0,0 0 0,0-1 0,0 1 0,0 0 0,0 0 0,0 0 0,0 0 0,-2-1 0,3 2 1,-1-1 0,1 1 0,0-1 0,-1 1 0,1-1 0,-1 1 0,1-1 0,0 1 0,0-1 0,-1 1 0,1-1 0,0 1 0,0-1 0,0 0 0,0 1 0,0-1 0,0 0 0,0 1 0,0-1 0,0 1 0,0-1 0,0 0 0,0 1 0,0-1 0,0 1 0,1-2 0,-1 1 0,0 1 0,1-1 0,-1 1 0,0-1 0,0 0 0,0 1 0,0-1 0,0 0 0,0 1 0,0-1 0,0 0 0,0 1 0,0-1 0,0 1 0,-1-1 0,1 0 0,0 1 0,0-1 0,-1 0 0,-2 0-16,2 1-37,8-15-603,0 5 826,-3 3 86,-4 7-293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27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36 320,'-5'8'1819,"13"14"-1963,-8-18-122,0-4 265,1 1-1,-1-1 1,0 1 0,0-1 0,0 1-1,0-1 1,0 1 0,0-1 0,0 1 0,0-1-1,0 1 1,0-1 0,0 1 0,0-1 0,0 1-1,-1-1 1,1 1 0,0-1 0,0 0-1,0 1 1,-1-1 0,1 1 0,0-1 0,-1 0-1,1 1 1,-1 0 0,1-1 28,0 3-129,0-3 105,0 1 0,0-1-1,0 1 1,0 0 0,0-1 0,0 1 0,0-1-1,0 1 1,0 0 0,0-1 0,0 1 0,0-1 0,1 1-1,-1-1 1,0 1 0,0-1 0,1 1 0,0 0 0,0 0-48,1 0 0,-1-1 1,0 1-1,1 0 1,-1-1-1,1 0 1,-1 1-1,1-1 0,0 0 1,-1 0-1,1 0 1,-1 0-1,3 0 1,9-12 305,35-23-336,-48 33 204,1 1-115,-1 1-1,0 0 1,0 0 0,0-1 0,0 1 0,0 0 0,0-1 0,0 1 0,0 0 0,0 0-1,0-1 1,0 1 0,0 0 0,0-1 0,0 1 0,0 0 0,0 0 0,0-1-1,0 1 1,-1 0 0,1 0 0,0-1 0,0 1 0,0 0 0,0 0 0,-1 0 0,1-1-1,0 1 1,0 0 0,0 0 0,-1 0 0,1-1 0,0 1 0,0 0 0,-1 0 0,1 0-1,-1 0 1,1-2-43,-1 1 0,0-1 0,0 1 0,1-1 0,-1 1 0,1-1 0,-1 1 0,1-4 0,0-6 293,0-4 795,-4 18-937,-13 13-173,15-14-95,-1 0-1,1 0 0,0 0 1,0 0-1,-1 1 1,-1 3-1,-1 2-861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38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95 320,'-3'0'56,"3"0"-52,0 0 0,0-1-1,0 1 1,0 0 0,0 0 0,-1 0 0,1-1-1,0 1 1,0 0 0,0 0 0,0-1 0,0 1-1,0 0 1,0 0 0,0-1 0,0 1 0,1 0-1,-1 0 1,0 0 0,0-1 0,0 1 0,0 0-1,0 0 1,0 0 0,0-1 0,0 1 0,1 0-1,-1 0 1,0 0 0,0-1 0,0 1 0,1 0-1,0-1 120,-5-3 272,6 4-402,0 0 1,0 0-1,0 0 1,-1-1-1,1 1 1,0-1-1,0 1 0,1-2 1,-1 1 49,-1 1 31,3-3-31,0-1 5,9-7 323,-12 10-302,1 0 0,0 0 1,-1 0-1,1 0 0,-1 0 0,0-1 0,1 1 0,-1 0 1,0-1-1,0 1 0,0-1 0,0 1 0,0-1 0,0 0 0,0 1 1,-1-1-1,2-4 448,-2 3-208,1 3-423,0 0 112,0 0 1,0 0-1,0 0 0,0-1 0,0 1 0,0 0 0,0-1 0,0 1 0,0 0 0,0-1 1,0 1-1,0-1 0,0 0 0,0 1 0,0-1 0,0 0 0,0 0 0,-1 0 0,1 1 1,0-1-1,-1 0 0,2-1 0,9-12-43,-10 14 93,-2 2 39,-1 0 1,0 0 0,1 0 0,-1 0-1,1 0 1,0 0 0,-1 4 0,-6 9-193,0-7-105,7-7 190,1-1 1,-1 1 0,1 0-1,-1-1 1,1 1-1,-1-1 1,1 1-1,-1 0 1,1-1-1,-1 1 1,1 0 0,0 0-1,-1-1 1,1 1-1,0 0 1,0 0-1,0 1 1,-1-1 23,1 0-1,-1 0 1,0 0 0,1 0 0,-1 1 0,0-1-1,0 0 1,0 0 0,0-1 0,0 1 0,0 0-1,0 0 1,0 0 0,-1 0 0,-6 5 8,5-2 52,-1 1-136,0 0 0,0 0 0,-6 10 0,4-4 192,2 1-538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38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0 224,'-5'0'128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39.6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0 396 1152,'10'-8'1072,"8"-8"-363,-2 4 305,7-7 1097,-16 7-1881,-3 1-139,-4 9-100,1 0 0,0-1 0,0 1 0,-1 0 0,2 0 0,-1-1 0,0 1 1,0 0-1,1 0 0,-1 0 0,3-2 0,-4 3 7,1 0 0,0 1 0,-1-2 0,1 1 0,-1 0 0,1 0 1,-1 0-1,1 0 0,-1 0 0,0 0 0,0 0 0,1-1 0,-1 1 0,0-2 0,3-11 143,2 4-214,0 0 1,-1-1-1,4-17 1,-5 17 82,0 0 0,1 1-1,9-19 1,11-29 486,7-13-555,-30 65 426,-1 3-654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40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12 64,'-3'-8'32,"3"5"-32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1:41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0 1408,'-8'5'1782,"8"-5"-1761,-2 4 213,2-4-238,0 0-1,-1 0 0,1 0 0,-1 1 0,1-1 1,-1 0-1,1 0 0,0 1 0,-1-1 1,1 0-1,0 1 0,-1-1 0,1 1 0,0-1 1,-1 0-1,1 1 0,0-1 0,0 1 0,0-1 1,-1 1-1,1-1 0,0 1 0,0-1 1,0 1-1,0-1 0,0 1 0,0-1 0,0 1 1,-1 2 5,1-1 1,-1 1-1,1 0 1,-1-1 0,1 1-1,0 0 1,1 0 0,-1-1-1,0 1 1,1 0 0,0 3-1,14 31 547,-5-12-97,3 13 109,-3-11-380,-1 0-1,5 32 1,-14-58-183,0 1-1,1-1 1,-1 0 0,1 0-1,-1 1 1,1-1 0,-1 0-1,1 0 1,0 0 0,0 0-1,-1 0 1,1 0 0,0 0-1,0 0 1,1 1 0,-1-1 35,0 4 280,2 9 421,-1-14-982,-2 0 248,1 0 0,0 0 0,-1-1 0,1 1 0,-1 0 0,1-1 0,0 1-1,-1 0 1,1-1 0,-1 1 0,1-1 0,-1 1 0,1-1 0,-1 1 0,1-1 0,-1 1 0,0-1-1,1 1 1,-1-1 0,0 1 0,1-1 0,-1 0 0,0 1 0,0-1 0,1 0 0,-1 1 0,0-1-1,0 0 1,0 1 0,0-1 0,0 0 0,0 1 0,0-1 0,0 0 0,0 1 0,0-1 0,-1 0-1,1 0 1,-1-4 199,0 1 0,0 0 0,0 0 0,0 0 0,-3-4 0,-9-28 895,10 27-1320,0 0 1,0 1-1,-6-11 0,5 14 150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27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247 13 3136,'0'-1'86,"0"0"0,0 1 0,-1-1 0,1 0-1,0 1 1,-1-1 0,1 0 0,0 1 0,-1-1 0,1 1 0,-1-1 0,1 1 0,-1-1 0,0 1-1,1-1 1,-1 1 0,1 0 0,-1-1 0,0 1 0,1 0 0,-1-1 0,0 1 0,1 0 0,-1 0-1,0 0 1,0 0 0,1-1 0,-1 1 0,0 0 0,1 0 0,-1 0 0,0 1 0,0-1 0,1 0-1,-1 0 1,0 0 0,1 0 0,-1 1 0,0-1 0,1 0 0,-2 1 0,-3 2 177,-1 0 0,1 1 0,0 0 0,-5 5 1,-3 1 524,11-9-753,1 1 1,-1-1-1,1 1 0,-1 0 1,1-1-1,0 1 1,-1 0-1,1 0 0,0 0 1,0 0-1,-1 4 1,-6 24 269,7-22-278,0 0 0,1 0 1,0 0-1,0 0 0,1 0 0,1 9 0,15 48 56,-10-38-180,7 18 61,2 0 0,2-1 0,1-1-1,49 78 1,-20-39 457,-47-81-370,0 1-1,0-1 0,0 1 0,0-1 1,0 1-1,0 0 0,-1 0 0,1-1 0,-1 1 1,1 0-1,-1 0 0,1 0 0,-1 0 1,0-1-1,0 1 0,0 0 0,0 0 0,0 0 1,-1 0-1,1 0 0,-1-1 0,1 1 1,-1 0-1,1 0 0,-1 0 0,0-1 1,-1 3-1,0-2 47,0 0 0,0 0 1,0 0-1,0-1 0,0 1 0,0 0 1,-1-1-1,1 1 0,0-1 0,-1 0 1,1 0-1,-1 0 0,0 0 1,1 0-1,-1-1 0,0 1 0,-3 0 1,-221 11 1566,212-11-1992,-1 0 0,1 1 0,-17 6 0,31-8 248,-11 6-2569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2:45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50 480,'-1'0'10,"1"0"0,0 0-1,0 0 1,0 0 0,0 0 0,0 0 0,0-1-1,0 1 1,0 0 0,0 0 0,0 0 0,0 0 0,0 0-1,0 0 1,0 0 0,0 0 0,0 0 0,-1 0-1,1 0 1,0 0 0,0 0 0,0 0 0,0 0-1,0-1 1,0 1 0,0 0 0,0 0 0,0 0-1,0 0 1,0 0 0,0 0 0,0 0 0,0 0 0,0 0-1,0 0 1,0 0 0,0 0 0,0-1 0,0 1-1,0 0 1,0 0 0,1 0 0,-1 0 0,0 0-1,0 0 1,0 0 0,0 0 0,0 0 0,0 0 0,0 0-1,0 0 1,0 0 0,0 0 0,0 0 0,0 0-1,0 0 1,0-1 0,0 1 0,1 0 0,-1 0 124,0 0 1,1-1-1,-1 1 1,1-1-1,-1 1 1,0-1 0,1 1-1,-1-1 1,0 1-1,0-1 1,1 1-1,-1-1 1,0 0 0,0 1-1,0-1 1,0 1-1,0-1 1,0 0-1,0 0 1,4-26-599,-13 23 3834,-1 3-3077,9 0-259,0 1 1,0 0-1,0-1 0,0 1 0,0 0 0,0 0 0,0 0 0,0 0 0,0 0 0,0 0 0,0 0 1,0 0-1,0 0 0,0 1 0,0-1 0,0 0 0,-2 2 0,-11 0 213,8-1-50,8 0-92,-8 2-97,6-2-15,0-1-1,-1 0 0,1 1 0,0-1 0,0 0 0,-1 0 0,1 1 0,0-1 1,-1 0-1,1 0 0,-1 1 0,1-1 0,0 0 0,-1 0 0,1 0 1,0 0-1,-1 0 0,1 1 0,-2-1 0,2 0 8,0 0 0,0-1 0,-1 1-1,1 0 1,0 0 0,0 0 0,-1 0 0,1 0-1,0 0 1,-1 0 0,1 0 0,0 0 0,0 1 0,-1-1-1,1 0 1,0 0 0,0 0 0,-1 0 0,1 0 0,0 0-1,0 0 1,-1 1 0,1-1 0,0 0 0,0 0-1,0 0 1,-1 1 0,1-1 0,0 0 0,0 1 144,-18 11 858,-13 7-788,30-18-207,0-1 1,1 1 0,-1-1 0,0 0 0,0 1-1,0-1 1,0 0 0,0 0 0,0 1-1,0-1 1,-2 0 0,2 0 20,0 0-1,0 0 1,0 0-1,1 0 1,-1 0 0,0 0-1,0 1 1,0-1 0,1 0-1,-1 1 1,0-1-1,0 0 1,0 1 0,0 0-26,1-1 1,-1 0-1,1 0 1,-1 0-1,1 1 1,-1-1-1,1 0 1,-1 0-1,1 0 1,-1 0-1,1 0 0,-1 0 1,1 0-1,-1 0 1,1 0-1,-1 0 1,1 0-1,-1 0 1,1-1-1,-2 1 1,2 0 24,-1-1 0,1 1 0,-1 0 1,1 0-1,-1 0 0,1 0 0,-1 0 0,1 0 1,-1 0-1,0 0 0,1 0 0,-1 0 0,1 0 1,-1 0-1,1 0 0,-1 0 0,1 0 1,-1 0-1,1 1 0,-1-1 0,0 1 0,-15 9-16,15-10-38,-17 9-26,15-7 170,2-2-135,1 0 0,-1 1 1,0-1-1,0 1 0,1-1 0,-1 0 1,0 1-1,1 0 0,-1-1 0,0 1 1,1-1-1,-1 1 0,1 0 0,-1-1 1,1 1-1,-1 0 0,1 0 0,-1-1 0,1 1 1,0 0-1,-1 0 0,1 0 0,0 1 1,0-1 54,4 24-357,4-12 427,-7-12-38,2 15 59,-4-14-108,1 1-22,6 8-5,-2-6 28,-3-3 379,-1 23-389,-10 8 165,10-32-182,0 0 1,-1 1-1,1-1 1,0 0-1,-1 0 1,1 0-1,0 0 1,-1 0-1,1 0 1,-1 0-1,0 0 1,1 0 0,-1 0-1,0 0 1,0 0-1,1-1 1,-1 1-1,-1 1 1,1-2 28,0 1 1,0-1-1,1 1 1,-1 0-1,0 0 1,1-1 0,-1 1-1,0 0 1,1 0-1,-1 0 1,1-1-1,0 1 1,-1 0-1,1 0 1,0 0 0,-1 0-1,1 2 1,0-3 87,-1 0-112,1 0 0,0 0 0,0 0 0,0 0 0,-1 0 1,1 0-1,0 0 0,0 0 0,-1 0 0,1 0 0,0 1 0,0-1 0,0 0 1,0 0-1,-1 0 0,1 0 0,0 0 0,0 1 0,0-1 0,0 0 1,0 0-1,0 0 0,-1 1 0,1-1 0,0 0 0,0 0 0,0 0 1,0 1-1,0-1 0,0 0 0,0 0 0,0 0 0,0 1 0,0-1 1,0 1-1,5 42 609,-5-42-566,0 0-148,0 3 90,0-3 8,-1 1 1,1 0-1,0-1 1,0 1-1,0 0 1,0-1-1,0 1 1,1 0-1,-1-1 1,1 1 0,-1-1-1,1 1 1,-1 0-1,2 1 1,-1-2 97,-1 28 204,0-19-233,0 1 0,-1-1 1,0 0-1,0 0 0,-5 15 1,5-20-9,0-1 0,0 1 1,1 0-1,0-1 1,0 1-1,0 0 1,1 5-1,0 9 64,4 12-43,0 1-170,3 14 379,-8-40-322,1-1 0,0 1 0,0 0 1,2 6-1,-1-7 82,-1 1 0,1 0 0,-1 0 0,0 7 0,2 29 155,-3-42-198,0 1 0,0-1 0,0 0 0,0 1 0,0-1 0,1 1 0,-1-1 0,-1 0 0,1 1 0,0-1 0,0 1 0,0-1 0,0 1 0,0-1 0,0 0 0,0 1 0,-1-1 0,1 0 0,0 1 0,0-1 0,0 0 0,-1 1 0,0 2 0,1-2 27,0 1 0,-1 0 0,1-1 1,0 1-1,0-1 0,-1 1 1,1-1-1,-1 0 0,-1 3 0,-1 3-113,3-5 63,-1-1-1,1 1 0,0 0 0,0 0 1,0 0-1,0 0 0,0 0 1,0 0-1,1 2 0,-1-2 34,0 0 0,0-1 0,1 1-1,-1 0 1,0 0 0,-1 0 0,1-1 0,0 1 0,-1 3 0,-1 3-44,-1 2 302,1-5-290,0 1 0,0-1 0,0 1-1,1 0 1,-1 7 0,3-9 47,-1-4-25,1 1-1,-1-1 0,0 1 1,0-1-1,1 1 0,-1-1 1,0 1-1,0-1 0,0 1 1,0-1-1,0 1 1,0-1-1,0 1 0,0 0 1,0-1-1,0 1 0,0-1 1,0 1-1,0-1 0,-1 1 1,1-1-1,0 1 0,0-1 1,-1 1-1,1-1 0,0 1 1,0-1-1,-1 0 1,1 1-1,-1 0 0,0 1 20,-1 1-1,1-1 1,0 1-1,0 0 1,1-1-1,-1 1 1,1 0-1,-1 0 1,1-1-1,0 1 1,0 0-1,0 0 1,0 0-1,0-1 1,1 1-1,0 3 1,0-4-152,-4 20 559,3-5-447,0-11-18,1 0 0,0 0 0,0 0 0,4 10 0,-3-10 67,-1 0 1,1 0-1,-1 0 0,1 11 1,3 15 3,0 27-368,3 10 816,-3-48-682,-5-19 187,1 0 1,0 0-1,-1 0 0,1 0 0,-1 0 1,1 0-1,-1 0 0,0 0 0,0 0 0,0 0 1,0 2-1,-1 2 124,0-1 1,1 0-1,0 1 1,0 5-1,1 2-32,-2-1-57,3 8 120,-1-13-211,-1 0 0,1 0 0,-1 0-1,-1-1 1,1 1 0,-2 7 0,-1 21 100,2-30 5,1 0 1,-1 0 0,-3 10 0,-1 4 44,4-7-119,0 0 0,1 0 0,2 14-1,-1 6-240,1-19 464,-1-12-177,-1 1 0,1-1 0,-1 0 0,0 0 0,0 1 0,1-1 0,-1 0 0,0 1 0,0-1 0,0 0 0,-1 1 0,1 1 0,-1 2 41,1 0 0,-1 0-1,1 0 1,0 0 0,1 10 0,1 8-173,-7 129 462,-3-21-395,8-117 13,-1 0-1,-4 18 1,-1-15-37,5-15 107,0 1 0,0-1-1,1 1 1,-1 0 0,0-1-1,1 1 1,-1 4 0,-7 55 51,7-57-83,1 0 1,-1-1 0,0 0-1,0 1 1,-1-1 0,1 1-1,-4 5 1,3-6-18,0-1 1,1 1-1,0 0 0,-1 0 1,1 0-1,0 0 0,0 5 1,-2 16 541,-1-3-909,2-18 454,1 0 1,0 0-1,0 0 1,0 8-1,-3 4-25,3-13-70,1 0-1,0 0 0,-1 0 1,1 1-1,1 4 1,-1-5 44,0 0 1,0-1 0,0 1 0,0-1 0,0 1 0,-1-1 0,0 4 0,-1 12 125,2-18-129,0 1-1,0 0 1,0 0-1,0 0 1,0 0-1,0 0 1,-1 0-1,1 0 0,0 0 1,0 0-1,-1 0 1,0 1-1,0 1-13,0 0 0,0 0 0,0 1 0,1-1 0,-1 0 0,0 6 0,1-8-37,0 16 6,0 31 266,0-46-346,0-1 124,0 0 5,1 0 1,-1 0-1,0 1 1,0-1 0,1 0-1,-1 0 1,0 0-1,1 0 1,-1 0-1,1 0 1,0 0 0,0 1-1,3 1 42,0-1 0,0 1 0,0-1 0,1 0 0,-1 0-1,1-1 1,-1 0 0,1 1 0,8 0 0,-5-1-35,-1 1-1,0 0 1,0 1 0,0-1-1,0 1 1,0 1 0,6 3-1,-5-2 189,0-1 0,1 0-1,13 4 1,-20-7-210,0-1 0,1 1 0,-1-1 0,1 0 0,-1 0 0,1-1 0,-1 1 0,1 0 0,-1-1 0,0 1 0,1-1 0,3-1 0,27-16-176,-23 12-334,-9 5 77,1 0 1,-1 0-1,0 0 0,0 0 1,0-1-1,1 1 0,-2-1 1,1 1-1,0-1 0,0 1 1,0-1-1,-1 1 0,1-1 1,0-3-1,3-5-1221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2:49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37 992,'0'-1'70,"0"1"-1,0-1 1,0 0 0,0 1-1,0-1 1,0 1 0,0-1-1,0 0 1,0 1 0,0-1-1,0 1 1,0-1 0,0 1-1,0-1 1,-1 0-1,1 1 1,0-1 0,0 1-1,-1-1 1,1 1 0,0-1-1,-1 1 1,0-1 0,-5-16 701,6 16-715,0 1 1,0 0 0,-1-1-1,1 1 1,0 0 0,0-1 0,0 1-1,-1 0 1,1 0 0,0-1-1,-1 1 1,1 0 0,0 0 0,0 0-1,-1-1 1,1 1 0,0 0 0,-1 0-1,1 0 1,-1 0 0,1 0-1,0 0 1,-1 0 0,1-1 0,0 1-1,-1 0 1,1 0 0,0 0-1,-1 1 1,-16-1 2042,13 0-2385,3 0 510,-6 5 1541,1 6-1567,-7 9 388,19-4 86,-4-14-618,0 1-1,1-1 0,-1 0 1,1 1-1,-1-1 0,1 0 1,0 0-1,0-1 0,0 1 1,0-1-1,0 1 0,5 0 0,9 6 257,-13-7-228,0 0-1,0 0 1,0 0-1,0 0 1,1-1 0,-1 1-1,0-1 1,6-1 0,-4 1-121,0 0 1,-1 0 0,1 0 0,6 2 0,5-1 267,-16-1-181,7-1 114,-7 1-163,-1 0-1,0 0 1,0 0-1,1 0 1,-1 0-1,0 0 1,1 0-1,-1 0 1,0 0-1,0 0 1,1 0-1,-1 0 1,0 0-1,1 0 1,-1 0 0,0 0-1,0 0 1,1-1-1,-1 1 1,0 0-1,0 0 1,0 0-1,1 0 1,-1-1-1,0 1 1,0 0-1,0 0 1,1-1-1,-1 1 1,0-1 161,-7 23-662,5-14 470,-1 3 38,2-9-8,0 1 0,0-1 1,0 1-1,0-1 0,1 1 1,-1-1-1,1 5 1,-2 2 40,0 2 33,0-1-1,1 0 0,0 1 1,1-1-1,0 1 0,1 0 1,3 18-1,-3-12 55,3 5 9,-3-19-93,0 0-1,-1 1 1,1-1-1,-1 1 0,0-1 1,0 4-1,0-4-8,0 0 0,0 0 0,0 0 0,1 0 0,-1 0 0,1 0 0,-1-1 0,3 7 0,3 3 68,6 23-1,1 3 14,-11-30-153,0-1 1,-1 1-1,0 0 1,0-1-1,0 1 1,-1 0-1,-2 13 1,1 5 164,-4 84 226,4-97-456,0-1 0,-3 16 0,1-16 146,1 1 0,0 14 0,-3 27 310,4-39-319,-1 1 1,0-1 0,-1 0 0,-1 0-1,-10 26 1,13-35 27,-1 0 0,1 0-1,0 1 1,-1 10 0,-1 12-18,2-23-94,1 1-1,0-1 1,0 1 0,1-1 0,-1 1-1,1-1 1,3 8 0,-2-5 182,-1 0 1,1 14-1,6 25 24,-8 153 378,-8-115-730,4-47 485,-1 1-214,5 81 33,5-62 90,0 2-786,0-22 538,8 40 521,-10-48-520,1 20-124,1 61 24,0-6 604,-10-41-497,0-21-48,5 3-21,0-46 119,0 0 0,0 1-1,0-1 1,0 0 0,0 0-1,0 0 1,1 0 0,-1 1-1,0-1 1,1 0 0,-1 0-1,1 0 1,-1 0 0,1 0-1,-1 0 1,2 2 0,-1-3-5,-1 1 0,0-1 0,1 1 0,-1-1 0,0 1 0,1-1 1,-1 1-1,0-1 0,0 1 0,0-1 0,1 1 0,-1-1 0,0 1 0,0 0 0,0-1 0,0 2 1,8 52 114,-8-53-32,1 8-127,0-8 5,1 1 35,-1 12-231,-1-13 291,0 1 92,0-1-142,0 0 1,0 0 0,0 0-1,1 0 1,-2 0 0,1 0-1,0 0 1,0 0 0,0 0 0,0 0-1,-1 0 1,1 0 0,0 0-1,-1 0 1,1 0 0,-1-1 0,1 1-1,-1 0 1,1 0 0,-1 0-1,0 0 1,0 0 0,-5 6-145,-9 10 129,3-3 51,3-6 105,8-8-145,0 1 0,0-1-1,1 1 1,-1-1 0,0 0 0,1 1 0,-1 0 0,1-1-1,-1 1 1,1-1 0,-1 1 0,1 0 0,-1 0 0,-1 3-11,-1 0 1,0 0-1,0-1 0,0 0 1,0 1-1,0-1 1,-6 4-1,-10 12 614,13-14-601,0 0-1,0-1 0,0 1 0,0-1 1,0 0-1,-1 0 0,-11 4 1,12-6-225,0 0 0,0 0 0,0 0 0,0-1 0,-11 2 0,12-3-375,0 1-1,0-1 1,0-1-1,1 1 1,-1-1-1,0 1 1,0-1-1,1-1 0,-1 1 1,1-1-1,-1 1 1,1-1-1,-7-5 1,-11-8-3134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29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117 222 6240,'-2'-7'1154,"1"6"-1033,1 0 1,-1 0 0,1-1-1,-1 1 1,1 0-1,0 0 1,-1 0 0,1-1-1,0 1 1,0 0-1,0 0 1,0-1 0,0 1-1,0 0 1,0 0-1,1-2 1,1-8 895,1 2-647,-3 8-321,0 1 1,0 0 0,1-1 0,-1 1 0,0 0-1,0-1 1,0 1 0,1-1 0,-1 1-1,0-1 1,0 1 0,0-1 0,0 1 0,0 0-1,0-1 1,0 1 0,0-1 0,0 1 0,0-1-1,0 1 1,0-1 0,0 1 0,-1 0-1,1-1 1,0 1 0,0-1 0,0 1 0,-1 0-1,1-1 1,0 1 0,0-1 0,-1 1-1,1 0 1,0 0 0,-1-1 0,1 1 0,0 0-1,-1-1 1,1 1 0,-1 0 0,1 0-1,0 0 1,-1-1 0,-1 0 37,0 0 1,0 1-1,0-1 0,0 0 0,0 1 1,0-1-1,0 1 0,-3 0 1,-85-5 920,97 4-1037,-1 1 1,1-1 0,10-3 0,7-1 2,25-6-115,-35 8 222,-1 0-1,1 1 1,19-2-1,-32 4 70,-1 0 4,0 0 118,0 1-253,-1-1 0,1 0 1,0 1-1,0-1 0,-1 0 0,1 0 0,-1 1 0,1-1 1,0 0-1,-1 0 0,1 0 0,0 1 0,-1-1 0,1 0 0,-1 0 1,1 0-1,0 0 0,-1 0 0,1 0 0,-1 0 0,1 0 0,-1 0 1,1 0-1,0 0 0,-1 0 0,-12-1 401,12 1-308,2-2-132,0 0 1,1 0-1,-1 0 1,0 0 0,1 0-1,0 0 1,-1 0 0,1 1-1,0-1 1,2-1 0,2-2 13,1-2 5,3-2 10,0 0 0,17-11 1,-27 19 2,1 1 0,-1 0 0,0 0 1,0 0-1,1 0 0,-1-1 0,0 1 1,0 0-1,1 0 0,-1 0 0,0-1 1,0 1-1,0 0 0,1 0 1,-1-1-1,0 1 0,0 0 0,0 0 1,0-1-1,0 1 0,0 0 0,0-1 1,1 1-1,-1 0 0,0 0 1,0-1-1,0 1 0,0 0 0,0-1 1,0 1-1,0 0 0,-1 0 0,1-1 1,0 1-1,0-1 0,-10-8 231,7 7-184,-1 0-1,1 0 0,-1 1 1,1-1-1,-6 0 0,-18-4 360,19 4-520,1 1 0,-1-1 0,-12 1 1,19 1-11,1 0 37,0 0-5,0 23-4629,-3-8 3072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30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574 99 7296,'-26'1'1422,"0"2"1,-36 9 0,36-7-1340,-1 0 0,-39 1 0,48-6 286,0-1-1,0-1 1,0 0-1,-17-5 1,25 4-290,0 0 1,1-1 0,0 0-1,-1 0 1,1-1 0,1 0 0,-1-1-1,-12-10 1,6 2 99,4 4 102,-24-17 0,31 24-269,0 1 0,0 0 0,0 0 0,0 0 0,0 1 0,0-1 0,0 1 0,-1 0 0,1 0 0,0 1 0,-6-1 0,9 1-22,0 0 1,0 1-1,0-1 0,0 0 0,1 1 0,-1-1 0,0 0 1,0 1-1,0-1 0,0 1 0,0-1 0,1 1 0,-1 0 1,0-1-1,0 1 0,1 0 0,-1 0 0,1-1 0,-1 1 1,1 0-1,-1 0 0,0 1 0,0 0 6,0-1 0,1 1 0,-1-1 0,1 1 0,0-1 0,-1 1 0,1-1 0,0 1 0,0-1 0,0 1 0,0-1 0,0 1 0,0 2 0,5 4-12,1-6 21,-1 0 0,1 0 1,0-1-1,0 1 0,0-1 1,0 0-1,0-1 0,11 0 1,90-4-65,-95 4 86,-1 1 1,1 0 0,-1 1-1,0 1 1,18 5-1,-27-7-69,-2-1 43,0 1 0,1-1 0,-1 1 0,0-1 0,0 1 0,1-1 0,-1 1 0,0-1 0,0 1 0,0-1 0,0 1 0,0-1 0,0 1 0,0-1 0,0 1 0,0 0 0,0-1 0,0 1 0,0-1 0,0 2 0,-5 3 46,0 0 0,-1 0 0,1-1 0,-1 1-1,0-1 1,-7 4 0,-13 10-114,-68 57-71,90-72 168,1 0 1,0 0-1,-1-1 1,0 0-1,0 1 1,0-1 0,0-1-1,0 1 1,0-1-1,0 1 1,0-1-1,0 0 1,-1-1 0,-5 1-1,9-1 8,8 0-225,32-13 186,51-8-1,-74 17 26,12-1-1,0 1 1,49 0-1,58 9-109,-47 6-13,11 0 86,139 6 189,-106-6-21,-87-7-140,178 7-35,-217-11 23,1 0 1,-1 1 0,1 0-1,-1 0 1,1 0 0,-1 0 0,0 1-1,0 0 1,9 5 0,-13-7-47,-1 1-15,27 9 111,-27-9 6,-1-1-75,2 0-22,-1 1 21,13 1-78,-7-3 142,-4 0-39,-1 0 0,1 1 0,-1-1 0,1 1-1,0 0 1,-1 0 0,1 0 0,4 1 0,-3-2-446,0 1 0,0 0 0,-1 1 1,1-1-1,0 1 0,0-1 1,-1 1-1,1 0 0,0 0 1,-1 1-1,1-1 0,-1 1 0,5 3 1,0 0-1115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32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346 99 5408,'-2'-1'376,"0"0"1,0 0-1,0-1 1,0 1 0,0-1-1,0 0 1,-1-2-1,-2 0-476,4 3 179,0 0 0,0 1 1,0-1-1,-1 0 0,1 1 1,0 0-1,-1-1 0,1 1 0,0 0 1,-1-1-1,1 1 0,-1 0 1,1 0-1,0 0 0,-1 0 1,1 1-1,0-1 0,-3 1 1,-29 8 1511,25-6-1511,-156 61 1456,124-50-1079,37-13-411,0 0 0,0 0 0,0-1 1,-1 1-1,1-1 0,0 0 0,0 0 1,0 0-1,-1-1 0,-5 0 1,8 0-47,1 1 1,-1 0 0,0-1 0,1 1 0,-1-1 0,0 1-1,1-1 1,-1 1 0,1-1 0,-1 1 0,1-1-1,-1 0 1,1 1 0,0-1 0,-1 0 0,1 1 0,0-1-1,-1 0 1,1 1 0,0-1 0,0 0 0,0 0-1,-1 1 1,1-1 0,0 0 0,0 0 0,0 1 0,0-1-1,1 0 1,-1 0 0,0 0 0,0 1 0,0-1-1,0 0 1,1 1 0,-1-1 0,0 0 0,1 0 0,2-5 21,0 0 1,0 1 0,5-9 0,-5 10-8,1-2-2,-1 2 49,0 0-1,0 0 1,-1 0-1,1-1 1,-1 1-1,0-1 1,0 0 0,-1 0-1,1 0 1,-1 0-1,0 0 1,0 0-1,0-5 1,-1 9-63,0 1 1,1-1 0,-1 0-1,1 1 1,-1-1-1,1 1 1,-1-1-1,1 1 1,-1-1-1,1 1 1,0 0-1,-1-1 1,1 1 0,0 0-1,-1-1 1,1 1-1,0 0 1,1 0-1,-1-1 15,11-2 152,0 0 1,20-2-1,9-3-286,-35 7 95,0 0 0,1 0 1,-1 1-1,7 0 0,-8 0 0,-3 1 67,8 14-466,0 0 0,1-1-1,1 0 1,0-1 0,28 24-1,-37-34 177,32 26-4504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35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523 514 3904,'-5'1'463,"1"0"-1,-1 1 1,-9 4 0,-8 2-362,0-6 609,20-3-474,-1 1-1,1 0 1,-1 0-1,1 1 1,-1-1 0,1 0-1,0 1 1,-1 0 0,-2 0-1,-3 3 46,0-1 0,0 2-1,0-1 1,1 1 0,0 0-1,-1 1 1,-11 11 0,6-1 55,8-10-6,0 0 1,-1 0 0,-11 10-1,16-16-36,2 0-261,0 1 1,0-1-1,0 0 1,0 0-1,0 0 1,0 0 0,0 0-1,0 0 1,0 0-1,0 0 1,0 0-1,0 0 1,0-1 0,0 1-1,-1 0 1,1-1-1,1 0 1,15-8 87,137-114 97,-77 58-313,-35 32 147,66-56 45,-107 88-73,0 0 0,0 0 1,-1-1-1,1 1 0,-1 0 1,1-1-1,-1 1 0,0 0 0,1-1 1,-1 1-1,0 0 0,0-1 1,0 1-1,0-1 0,0 1 1,0-1-1,0 1 0,-1 0 0,1-1 1,0 1-1,-1-2 0,-1-20 18,4 15-67,0-1 1,1 1-1,0 0 0,0 0 1,1 0-1,0 0 0,1 1 1,5-8-1,2-1 103,2 0-1,18-18 1,-12 19-95,-17 13 3,0 0 0,0 0 0,0-1 0,-1 1 0,1-1 0,0 0 0,-1 1 0,0-1-1,1 0 1,-1 0 0,0-1 0,-1 1 0,3-4 0,-4 7 21,0-1-1,0 1 1,0 0-1,0-1 0,0 1 1,0 0-1,0-1 1,0 1-1,0 0 1,0 0-1,0-1 1,-1 1-1,1 0 0,0-1 1,0 1-1,0 0 1,0-1-1,0 1 1,-1 0-1,1 0 1,0-1-1,0 1 0,0 0 1,-1 0-1,1-1 1,0 1-1,0 0 1,-1 0-1,1 0 0,0 0 1,0-1-1,-1 1 1,1 0-1,0 0 1,-1 0-1,1 0 1,0 0-1,-1 0 0,1 0 1,0 0-1,-1 0 1,1 0-1,0 0 1,-1 0-1,1 0 1,0 0-1,0 0 0,-1 0 1,1 0-1,0 0 1,-1 0-1,1 1 1,-19 3-6,18-3 8,-23 7 9,-109 40 269,108-38-203,0 2 0,2 1-1,-29 20 1,33-19 52,-5 4-73,-28 15 0,42-30-67,8-8 16,2 4-2,0-1 0,1 1-1,-1-1 1,0 1 0,1 0 0,0-1 0,-1 1 0,1 0 0,0-1 0,1-1 0,11-11-49,0 1-1,1 0 1,0 1 0,1 1-1,18-12 1,85-42 59,-103 57-49,37-14-243,-170 84 790,93-46-365,0 0-1,-33 30 1,28-19 61,14-11-111,-1-1-1,0-1 0,-37 23 0,53-36-98,0 0 0,0-1 0,0 1 0,0-1 0,1 0 0,-1 1 0,0-1-1,0 0 1,0 1 0,0-1 0,0 0 0,0 0 0,0 0 0,0 0 0,0 0-1,0 0 1,0 0 0,0 0 0,0 0 0,0-1 0,0 1 0,0 0 0,-1-1-1,1 0 0,0 0 0,0 0 0,1 0 0,-1 0 0,0 0 0,1 0 0,-1 0 0,0 0 0,1 0 0,0 0 0,-1 0 0,1 0 0,0 0 0,-1 0 0,1 0-1,0-3 1,0-1-13,0 0-1,0-1 1,0 1-1,1 0 1,0 0-1,0-1 1,3-8-1,33-55-128,-27 52 137,0-1 1,14-36-1,-24 53 1,0 0 0,1 0 0,-1 0-1,0 0 1,1-1 0,-1 1 0,0 0 0,0 0-1,0 0 1,0 0 0,0 0 0,0 0 0,0 0-1,-1-1 1,1 2-8,0-1-1,0 1 0,-1 0 0,1 0 0,0 0 1,0-1-1,-1 1 0,1 0 0,0 0 1,0 0-1,-1 0 0,1-1 0,0 1 1,0 0-1,-1 0 0,1 0 0,0 0 1,-1 0-1,1 0 0,0 0 0,-1 0 1,1 0-1,0 0 0,0 0 0,-1 0 1,1 0-1,0 0 0,-1 0 0,1 0 0,-1 0 1,-3 2-116,0 0 1,-1 0 0,1 0 0,-6 5-1,5-3 118,-63 31-201,3-2 267,8 5 279,-81 68 1,118-89-304,12-9 55,0-1 0,-1 0 0,-12 7-1,21-14-86,0 0 0,0 0 0,0 0-1,-1 1 1,1-1 0,0 0-1,0 0 1,0 0 0,0 0 0,0 0-1,0 0 1,0 0 0,0 0-1,-1 1 1,1-1 0,0 0 0,0 0-1,0 0 1,0 0 0,0 0-1,-1 0 1,1 0 0,0 0 0,0 0-1,0 0 1,0 0 0,0 0-1,-1 0 1,1 0 0,0 0 0,0 0-1,0 0 1,0 0 0,0 0-1,-1 0 1,1 0 0,0 0 0,0 0-1,0 0 1,0 0 0,0-1-1,0 1 1,-1 0 0,1 0-1,0 0 1,0 0 0,0 0 0,0 0-1,0 0 1,0-1 0,0 1-1,0 0 1,0 0 0,-1 0 0,1 0-1,0 0 1,0 0 0,0-1-1,5-9 30,6-6-39,0 1-1,1 0 1,1 1-1,1 0 0,26-20 1,85-53-60,-110 77 62,17-11-3,-12 7-60,33-16 0,-53 29 64,1 0 0,0 1 0,0 0 0,0-1 0,0 1 0,0-1 1,0 1-1,0 0 0,-1 0 0,1-1 0,0 1 0,0 0 0,0 0 0,0 0 0,0 0 0,0 0 0,0 0 0,0 1 0,0-1 0,2 1 0,-3-1 2,0 1-1,1-1 1,-1 1-1,1-1 1,-1 1-1,0 0 1,1-1-1,-1 1 1,0-1-1,0 1 0,0 0 1,1-1-1,-1 1 1,0 0-1,0-1 1,0 1-1,0 0 1,0-1-1,0 1 1,0 0-1,-1 0 1,1 0-1,-2 8-15,-1 0-1,0 0 0,-6 12 1,5-11-2,-11 29 57,-29 80 38,37-96-97,1 1 1,1 1 0,-3 27 0,8-49 16,0 0 0,0-1 0,0 1 0,0 0 0,0 0 0,1 0 0,-1-1 0,1 1 0,0 0 0,0-1 0,0 1 0,0 0 0,0-1 0,1 0 0,-1 1 0,2 2 0,-1-4 17,-1 0 0,0 0 1,1 1-1,-1-1 0,1 0 0,-1-1 1,1 1-1,0 0 0,-1 0 0,1-1 1,0 1-1,0-1 0,-1 1 0,1-1 1,0 0-1,0 0 0,-1 0 0,1 0 1,0 0-1,0 0 0,0 0 0,-1 0 0,1-1 1,0 1-1,0-1 0,1 0 0,6-4 35,0 1-1,-1-1 1,1-1-1,-2 1 1,1-2-1,0 1 1,12-15-1,10-7-7,-21 20-20,-5 5-77,-1 1 1,1-1-1,-1 0 1,0 0-1,0-1 1,3-3-1,-7 18-427,-2-3 476,-1 0 1,1 0-1,-2-1 1,1 1-1,-1-1 0,0 0 1,-8 9-1,0-3 157,0 0-1,-22 16 0,7-10 25,-1-1 0,-32 14 1,4-2 233,46-26-402,12-4-12,-1 0 0,0-1 0,0 1 0,0 0 0,0-1 0,0 1 0,0 0 0,1-1 0,-1 1 0,0 0 0,0-1-1,1 1 1,-1 0 0,0 0 0,0-1 0,1 1 0,-1 0 0,0 0 0,1 0 0,-1-1 0,0 1 0,1 0 0,-1 0 0,0 0 0,1 0 0,0-1-1,13-8-19,2-1-18,-1-1 1,25-22-1,34-46-57,-44 44 37,68-58 0,-54 60 121,59-33 0,54-18 70,-128 68-125,34-13-43,-40 19 22,-1 0 0,34-22-1,-25 13-159,-30 18 309,-2 2-133,0 0 0,0 0 0,0 0-1,0 0 1,0 0 0,0 0 0,0 0 0,0-1-1,-2 2 1,1-1-28,-10 7-140,-1-1 0,0-1 0,-15 6 0,13-6-484,0 1 1,-16 10 0,17-7-224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38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96 113 4064,'-1'-5'1112,"0"6"-784,1 0-237,0-1 1,-1 1 0,1-1-1,0 1 1,0-1-1,-1 0 1,1 1 0,0-1-1,-1 0 1,1 1 0,0-1-1,-1 0 1,1 1 0,0-1-1,-1 0 1,1 0 0,-1 1-1,1-1 1,0 0-1,-1 0 1,0 0 0,2-1 93,0 0-1,-1-1 1,1 1 0,-1 0 0,1-1-1,-1 1 1,1-1 0,-1 1 0,0-1 0,0 1-1,0-1 1,0 1 0,0-1 0,0 1-1,0-1 1,-1-1 0,-27-55 1740,27 57-1869,1 0-1,-1 0 1,1 0-1,0 0 1,0 0-1,0 0 1,-1 0-1,1 0 1,0 0-1,0 0 1,0 0-1,1 0 1,-1-2-1,0 3-33,0-1-1,1 0 0,-1 1 1,0-1-1,0 1 1,0-1-1,0 1 0,0-1 1,0 0-1,0 1 1,0-1-1,0 1 0,0-1 1,0 0-1,-1 1 1,1-1-1,0 1 0,0-1 1,-1 1-1,1-1 1,0 1-1,0-1 0,-1 1 1,1-1-1,-1 0 1,0 1-33,0 0 1,1 0-1,-1 0 1,0 0 0,0-1-1,0 1 1,1 0 0,-1 1-1,0-1 1,0 0 0,1 0-1,-1 0 1,0 0-1,0 1 1,1-1 0,-1 0-1,0 0 1,-1 2 0,-12 6 399,14-8-272,-2 2-8,-9 3 580,3-10-132,2 0-1189,7 10-534,8 9-1687,-1-10-2800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41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0 5632,'-1'2'229,"0"-1"-1,1 1 1,-1-1 0,0 1 0,1-1-1,-1 1 1,1 0 0,0-1-1,-1 1 1,1 0 0,0-1 0,0 1-1,0 0 1,0-1 0,1 4 0,-1 10 255,-30 168 902,22-142-1067,-1 0 0,-1-1-1,-18 41 1,11-31-285,2 1 0,2 0 0,3 1 0,-8 103 1,17-102-3715,1-40 1600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42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 3808,'4'-11'2096,"-3"11"-1259,-1 0-202,1-1-535,-1 0-1,1 1 1,0-1 0,0 1 0,0-1 0,-1 1 0,1-1-1,0 1 1,0 0 0,0-1 0,0 1 0,0 0 0,-1 0-1,1 0 1,0 0 0,0 0 0,0 0 0,1 0 0,23 0-7,-16 1 141,77-9 608,-55 8-584,94-3-3406,-92-1-756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45.8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483 63 4992,'0'-10'1648,"-1"-2"50,0 12-1659,1-1 1,0 1-1,0 0 1,-1 0-1,1-1 1,0 1 0,-1 0-1,1 0 1,0 0-1,-1-1 1,1 1-1,0 0 1,-1 0 0,1 0-1,0 0 1,-1 0-1,1 0 1,0 0-1,-1 0 1,1 0-1,0 0 1,-1 0 0,1 0-1,-1 0 1,1 0-1,0 0 1,-1 0-1,1 0 1,0 0 0,-1 0-1,1 1 1,0-1-1,-1 0 1,1 0-1,-44 17 614,0 2 0,2 2 0,0 1-1,-61 45 1,94-60-638,-8 5 1,0 2 1,-18 18-1,-30 30-27,14-13 502,51-49-493,0 0-1,0-1 1,0 1-1,0 0 1,0 0-1,0 0 1,0 0-1,0 0 1,0 0-1,1 0 1,-1 0-1,0 0 1,0 0-1,0 0 1,0 1-1,0-1 1,0 0-1,0 0 1,0 0-1,0 0 1,0 0-1,0 0 1,0 0-1,0 0 1,0 0-1,0 0 1,1 0-1,-1 0 1,0 0-1,0 0 1,0 0-1,0 0 1,0 0-1,0 0 1,0 0 0,0 0-1,0 0 1,0 1-1,0-1 1,0 0-1,0 0 1,0 0-1,0 0 1,0 0-1,0 0 1,0 0-1,0 0 1,0 0-1,0 0 1,0 0-1,0 0 1,0 0-1,0 1 1,0-1-1,0 0 1,0 0-1,0 0 1,0 0-1,0 0 1,0 0-1,0 0 1,-1 0-1,1 0 1,0 0-1,0 0 1,11-1 107,12-5 93,198-73-255,-52 17 13,-152 57 35,0 0 1,1 1-1,-1 1 1,1 0-1,-1 1 1,1 1-1,0 1 1,0 0 0,-1 2-1,1 0 1,27 7-1,127 40 43,27 7 82,-173-51-5,44 2 0,-24-3-3,-9-3-102,-27-1-3,0 0 1,19 3-1,57 13 115,-66-13-103,23 2 0,-25-3 29,36 7-1,-12-4 15,-11-1-111,-11-2 91,-19-2-44,-1 0 97,0-11 330,-3 6-392,0 1-1,0 0 0,0 0 1,0-1-1,-1 2 0,1-1 1,-1 0-1,0 1 0,-9-6 1,8 4-51,-7-3 10,1 0 1,-2 1 0,1 0-1,-1 1 1,-25-8 0,-72-15 330,57 17-410,35 7 98,0 1 1,-1 1 0,1 1-1,-1 0 1,1 2 0,-1 0-1,0 1 1,-32 5 0,42-3 12,-8 2-120,15-5 41,10-5 27,21-8 62,-11 4-26,20-11 0,181-97 76,-174 97-155,14-7 704,-59 27-627,0 0 1,0 0-1,0 0 0,1 0 1,-1 0-1,0 0 0,0 0 0,0 0 1,1-1-1,-1 1 0,0 0 0,0 0 1,0 0-1,1 0 0,-1 0 1,0 0-1,0 0 0,0-1 0,0 1 1,0 0-1,1 0 0,-1 0 1,0 0-1,0-1 0,0 1 0,0 0 1,0 0-1,0 0 0,0-1 0,0 1 1,0 0-1,0 0 0,0 0 1,0-1-1,0 1 0,0 0 0,0 0 1,0 0-1,0-1 0,0 1 0,0 0 1,0 0-1,0 0 0,0-1 1,0 1-1,0 0 0,0 0 0,0 0 1,0-1-1,-1 1 0,1 0 0,0 0 1,0 0-1,0 0 0,0-1 1,-1 1-17,0 0 1,1-1 0,-1 1-1,1 0 1,-1 0 0,0-1-1,1 1 1,-1 0 0,0 0 0,1 0-1,-1 0 1,0 0 0,1 0-1,-1 0 1,-1 0 0,-3 2-25,0-1 1,0 1 0,0 0-1,1 1 1,-1-1-1,0 1 1,1 0 0,0 0-1,0 0 1,0 1-1,0 0 1,0-1 0,1 1-1,0 1 1,-1-1-1,2 0 1,-1 1 0,-3 7-1,3-4 32,0 0 1,0 0-1,1 0 0,0 0 1,1 1-1,0-1 0,0 1 1,1-1-1,0 1 0,2 15 1,-2-22-90,1 1 1,-1-1 0,1 1-1,0-1 1,0 0 0,0 1-1,0-1 1,1 0 0,-1 0-1,0 0 1,1 0 0,0 0-1,-1 0 1,1 0 0,0 0-1,0-1 1,0 1 0,0-1-1,0 1 1,0-1 0,1 0-1,-1 0 1,0 0 0,1 0-1,-1 0 1,1-1 0,-1 1-1,1-1 1,-1 1 0,1-1-1,2 0 1,16 1-5943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28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43 1568,'-2'3'167,"1"0"0,0 0 0,0 1 0,0-1 0,0 1 1,1-1-1,-1 0 0,1 6 0,-1-7-60,1 0 0,0 0 0,-1-1 0,1 1 0,-1 0 0,0-1 0,0 1 0,0-1 0,1 1 0,-1-1 0,-1 1 0,1-1 0,-12 3 5382,15-6-5509,-1 1 1,1-1 0,0 1-1,-1-1 1,1 1-1,0 0 1,0 0 0,0 0-1,0 0 1,3-1-1,-1 0 143,95-37 37,-31 12 443,-61 23-468,1 1-1,0 0 1,1 1 0,-1-1 0,0 2 0,13-2 0,-20 3-215,1 1 1,-1 0-1,1 0 0,-1 0 1,1 0-1,-1 0 1,0 0-1,0 0 1,1 1-1,-1-1 0,1 2 1,0-1-385,6 10-1056,0 2-1797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47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140 222 5056,'3'-8'671,"0"0"0,0 0 0,-1-1 0,2-9 0,-3 14-463,-1 0-1,0 0 0,0-1 1,0 1-1,0 0 1,-1-1-1,0 1 1,1 0-1,-2 0 1,-1-7-1,-5-9 729,4 9-682,0 0 1,-1 1-1,0 0 1,-8-11-1,10 17-189,0 0 0,1 0 0,-1-1-1,1 1 1,-3-10 0,-3 22-97,-2 8 167,0 1 0,2 1 1,0-1-1,1 1 0,-6 23 0,10-27-38,1-7-78,0 1 1,0-1-1,1 1 1,0 0-1,0-1 0,1 1 1,0 0-1,2 12 1,-1-13-21,0-1-1,-1 1 1,0 0 0,-1 6 0,1 5 2,0-18 7,0 1 1,0-1 0,0 0-1,0 1 1,0-1 0,0 0 0,0 1-1,0-1 1,0 1 0,0-1-1,0 0 1,0 1 0,-1-1 0,1 1-1,0-1 1,0 0 0,0 1-1,0-1 1,-1 0 0,1 1-1,0-1 1,0 0 0,-1 1 0,1-1-1,0 0 1,-1 0 0,1 1-1,0-1 1,-1 0 0,1 0 0,0 0-1,-1 0 1,1 1 0,0-1-1,-1 0 1,1 0 0,-1 0 0,1 0-1,0 0 1,-1 0 0,1 0-1,0 0 1,-1 0 0,1 0 0,-1 0-1,1 0 1,0 0 0,-1 0-1,1 0 1,-1 0 0,1-1 0,0 1-1,-1 0 1,1 0 0,0 0-1,-1-1 1,1 1 0,0 0-1,-1-1 1,1 1 36,-2 1-479,8 1 301,0-1 143,1-1 1,0-1 0,0 0 0,-1 0 0,1 0 0,0 0 0,-1-1 0,8-3 0,5-1-67,55-16 77,136-34 268,-202 54-287,192-46 28,-100 24 20,-37 10 17,-47 10-78,0 1 1,0 1-1,1 0 0,-1 1 1,29 2-1,-33 0-11,-1 1 0,1 0 0,-1 1 0,0 1 0,0-1 0,0 2 0,0-1 1,18 12-1,7 2 6,-28-15 48,0 1 0,0 0 0,9 6 0,-2 0 40,-1-1 0,21 9 0,-9-5-91,-22-11 3,1-1-1,-1 1 1,1-1 0,0 0 0,8 1 0,-8-1 4,0 0 1,-1 0 0,1 0-1,0 0 1,5 3 0,-6-2 14,0-1 0,1 1 0,-1-1 0,8 1 0,-8-2 4,0 1-1,-1 0 0,1 0 0,-1 0 0,1 0 0,5 3 0,7 6-4,20 13-62,-32-19 45,-1-3-41,-1 1-1,0 0 1,0 0-1,0 0 1,0 1-1,0-1 1,0 0-1,2 5 1,9 9-2173,-4-8 1077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49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167 132 5568,'0'0'50,"0"0"0,0 0 0,1 0 1,-1 0-1,0 0 0,0 0 0,0 0 1,0 0-1,0-1 0,0 1 0,0 0 0,0 0 1,0 0-1,0 0 0,0 0 0,0 0 0,0 0 1,0 0-1,1-1 0,-1 1 0,0 0 1,0 0-1,0 0 0,0 0 0,0 0 0,0 0 1,0 0-1,0 0 0,0-1 0,-1 1 0,1 0 1,0 0-1,0 0 0,0 0 0,0 0 1,0 0-1,0 0 0,0 0 0,0-1 0,0 1 1,0 0-1,0 0 0,0 0 0,0 0 0,-1 0 1,13-6 2423,-17 12-1616,5-5-795,0 0-1,-1 0 0,1-1 1,-1 1-1,1 0 1,-1-1-1,1 1 0,-1 0 1,1-1-1,-1 1 0,0-1 1,1 1-1,-1-1 1,0 1-1,0-1 0,1 0 1,-1 1-1,0-1 0,0 0 1,0 1-1,1-1 1,-3 0-1,-5 2 373,4-2 423,3-10-610,1 9-243,0 1 0,0-1-1,-1 0 1,1 0 0,0 0-1,-1 0 1,1 0 0,0 0 0,-1 1-1,1-1 1,-1 0 0,1 0-1,-1 0 1,1 1 0,-1-1 0,0 0-1,1 1 1,-1-1 0,0 1-1,0-1 1,0 1 0,1-1-1,-2 0 1,1 1-7,0-1-1,0 1 1,1 0 0,-1-1-1,0 1 1,1-1 0,-1 1-1,0-1 1,1 1 0,-1-1-1,1 0 1,-1 1 0,1-1-1,-1 0 1,1 1-1,-1-1 1,1 0 0,0 0-1,-1 0 1,1 1 0,0-1-1,-1-2 1,0-4-24,1 6 25,0 1 1,0-1-1,0 0 0,0 1 0,0-1 1,-1 0-1,1 1 0,1-1 1,-1 0-1,0 1 0,0-1 0,0 0 1,0 1-1,0-1 0,1-1 1,-1 0 9,0 0 0,0-1 0,0 1 0,0-1 0,-1 1 0,1 0 1,-1-1-1,1 1 0,-1 0 0,0 0 0,0 0 0,0-1 0,-1-1 1,2 4-9,0-1 0,-1 1 1,1 0-1,0 0 1,0-1-1,0 1 1,0 0-1,0 0 1,0 0-1,0-1 0,-1 1 1,1 0-1,0 0 1,0 0-1,0-1 1,-1 1-1,1 0 1,0 0-1,0 0 1,0 0-1,-1 0 0,1 0 1,0 0-1,0-1 1,-1 1-1,1 0 1,0 0-1,0 0 1,-1 0-1,1 0 0,0 0 1,0 0-1,-1 0 1,1 0-1,0 0 1,0 0-1,-1 0 1,1 1-1,0-1 0,-1 0 1,-2 0 19,2-4-67,-4 0 92,-4-8-105,8 11 65,1 0-1,-1 0 1,1 1-1,-1-1 1,1 0-1,-1 0 1,1 0-1,-1 1 1,0-1-1,1 0 1,-1 1 0,0-1-1,0 0 1,0 1-1,1-1 1,-1 1-1,0-1 1,0 1-1,0 0 1,0-1 0,0 1-1,0 0 1,-2-1-1,-54-2 251,50 1-438,8 3-787,1 4 382,3 5-101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29:58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284 154 5824,'-2'-1'433,"2"1"-335,-1 0 1,1-1 0,0 1-1,-1 0 1,1 0-1,-1-1 1,1 1 0,-1 0-1,1-1 1,0 1 0,-1-1-1,1 1 1,0-1-1,-1 1 1,1 0 0,0-1-1,0 1 1,-1-1 0,1 1-1,0-1 1,0 0-1,0 0 324,0 1 100,0 0-207,0 0-22,0 0-117,0 0-10,0 0-28,0 0 65,0 0-48,0 0 69,0 0-54,34-2 1000,-22 1-1116,0 1 1,21 0 0,-22 1-33,0-1 0,0 0 1,0-1-1,1 0 1,-1-1-1,19-5 0,-10 2 94,-11 5-37,-8 0-77,1 0 0,-1 0 0,1 0 0,0 0 0,-1 0 1,1 0-1,-1-1 0,1 1 0,-1 0 0,1-1 0,-1 0 0,1 1 0,-1-1 0,1 0 1,-1 1-1,0-1 0,3-2 0,-5 3 8,1 0 1,0 0-1,0 0 1,0 0-1,0 0 1,0 0-1,-1 0 0,1 0 1,0 0-1,0 0 1,0 0-1,0 0 1,0 0-1,0-1 0,0 1 1,0 0-1,-1 0 1,1 0-1,0 0 1,0 0-1,0 0 1,0 0-1,0-1 0,0 1 1,0 0-1,0 0 1,0 0-1,0 0 1,0 0-1,0 0 0,0-1 1,0 1-1,0 0 1,0 0-1,0 0 1,0 0-1,0 0 1,0-1-1,0 1 0,0 0 1,0 0-1,0 0 1,0 0-1,0 0 1,0 0-1,0 0 0,0-1 1,1 1-1,-1 0 1,0 0-1,0 0 1,0 0-1,0 0 1,0 0-1,-16 0 180,12 0-106,-105-9 1404,17 4-1584,87 5 134,0 0 0,0 0 0,0 0 0,0-1 0,0 1 0,0-1 1,0-1-1,0 1 0,0-1 0,1 1 0,-1-1 0,0-1 0,-5-3 0,6 3-48,-1-2-114,14-2-53,-8 7 168,3-2 14,0 1 0,0 0 0,-1-1 0,1 2-1,0-1 1,0 0 0,0 1 0,0 0 0,1 0 0,3 0 0,-3 1 14,1-1 1,-1 0 0,0-1 0,0 0 0,1 1-1,6-3 1,-5-1-36,0 2 0,0-1 0,0 1 0,1 0 0,-1 0 0,1 1 0,-1 0 0,1 1 0,-1 0 0,1 0 0,-1 0 0,1 1 0,-1 0 0,12 3 0,0 1-39,1-1-1,32 1 1,-48-4 45,112 0 19,-64-1-12,74-5-4,58 1-29,-18 4 96,8 0-19,-71 16-79,-8-2 156,-30-8 42,13-6-517,-52-8 352,-24 8 5,0-1 0,0 1 0,-1-1 0,1 1 0,0-1 0,0 0 0,0 0 0,0 0 0,-1 0 0,1 0 0,2-3 0,-4 4 9,1-1-1,-1 0 1,0 1 0,1-1 0,-1 0 0,0 0 0,0 1 0,0-1 0,0 0 0,0 0 0,0 0 0,0 1 0,0-1 0,0 0 0,0 0 0,0 1 0,0-1 0,0 0 0,-1 0 0,1 1 0,0-2 0,-2 1-33,0-1 0,0 0 0,1 1 0,-1 0 0,0-1 0,0 1 0,0 0 0,0 0 0,0 0 1,-1 0-1,1 1 0,0-1 0,0 0 0,-1 1 0,1 0 0,0-1 0,-4 1 0,-7-1-19,-25 2 0,-347 41 363,86-11-278,136-18-4,-51 1 922,204-14-926,1-1 0,0 1 0,0-1 0,0-1 1,0 0-1,0 0 0,0-1 0,1 0 0,-1-1 1,1 1-1,-11-8 0,-50-22-39,65 31 32,0 0 0,-1 1 0,1 0 0,0-1 0,-1 2 0,1-1 0,-1 0 0,-4 1 0,-11-3 39,-256-45 739,272 47-805,1 1-183,0-1 0,-1 1 0,1 0 0,0-1-1,0 2 1,0-1 0,0 0 0,0 0 0,0 1-1,0 0 1,-3 1 0,4-2 46,1 1 0,-1 0 0,1 0 0,0 0 0,0 0 0,-1 0 0,1 1 0,0-1 0,0 0 0,0 0 0,0 1 0,0-1 0,1 1 0,-1-1 0,0 1 0,1-1 0,-1 1 0,0-1 0,1 1 0,0-1 0,-1 1 0,1 3 0,1 16-2092,7 3-3056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0:00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1349 173 6880,'-1'-24'2403,"1"20"-2153,0 0 0,0-1 0,0 1-1,0-1 1,-1 1 0,0-1 0,0 1-1,0 0 1,-2-5 0,1 6-138,1 1 0,-1-1 1,0 1-1,0-1 0,0 1 1,0 0-1,0 0 0,0 0 0,-1 0 1,1 1-1,-1-1 0,1 1 0,-1-1 1,0 1-1,0 0 0,1 0 0,-1 0 1,0 0-1,-4 0 0,-30-7 659,-44-4 0,23 4-319,37 4-491,-40-2-1,219-1-157,10-6-1489,-118 6-2410,-49 7 2566,-22 0-540,1 4 3556,7-1-248,1-2 0,-15 2 0,-15-1 446,28-1-1438,0-1 0,0 0-1,-24-3 1,3-2-106,0 1 0,0 2 0,-1 2 0,1 0 0,0 3 0,-1 1 0,-48 12 0,62-11-101,-132 35 359,77-19-34,-155 21 0,96-20-324,124-20-10,0-1 0,-1 0 0,1-1 0,-1 0-1,1-1 1,-1 0 0,1-1 0,0-1 0,-18-5 0,23 6 22,0 1 0,1 0 1,-10 0-1,-9-2-155,10 3 98,13 0 4,0 0 1,0 0 0,1 0-1,-1 0 1,0-1-1,0 1 1,0 0-1,0-1 1,0 1-1,-3-2 1,5 2-4,0-1 0,0 1 0,0 0 0,0 0 0,0 0 0,0-1 0,0 1 0,0 0 0,0 0 0,0 0 1,0 0-1,0-1 0,0 1 0,0 0 0,0 0 0,0 0 0,0-1 0,0 1 0,0 0 0,0 0 0,0 0 0,0 0 0,0-1 0,0 1 0,1 0 0,-1 0 1,0 0-1,0 0 0,0 0 0,0 0 0,0-1 0,0 1 0,1 0 0,-1 0 0,0 0 0,0 0 0,0 0 0,0 0 0,1 0 0,-1 0 0,0 0 1,0 0-1,1 0 0,8-5 14,-9 5-7,21-10 15,1 1 0,-1 2 0,2 0 0,38-7 0,218-12-5543,-228 23 4091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0:03.4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61 992,'-4'0'380,"8"0"-104,-4 0-73,-14 5 5370,4-3-3160,-6 0-1283,15-2-1076,1 0-1,-1 0 1,1 0-1,-1 0 1,1 0-1,-1 0 1,1 0-1,-1 0 1,0 0-1,1 0 0,-1 0 1,1-1-1,-1 1 1,1 0-1,-1 0 1,1-1-1,0 1 1,-1 0-1,1-1 1,-1 1-1,0-1 1,1-1-19,-1 1-1,1-1 1,-1 0 0,1 0 0,0 1 0,0-1 0,0 0 0,0 0-1,0 1 1,0-1 0,1 0 0,-1 0 0,0 1 0,1-1 0,0 0 0,-1 1-1,1-1 1,0 1 0,0-1 0,0 1 0,1-3 0,4-7 78,-6 11-85,0-1 1,0 1-1,0 0 1,1-1-1,-1 1 1,0 0-1,0 0 1,0-1-1,0 1 1,0 0-1,0-1 1,0 1-1,0 0 1,0-1-1,0 1 1,0 0-1,0-1 1,0 1-1,-1 0 1,1-1-1,0 1 1,0 0-1,0-1 1,0 1-1,-1 0 1,1 0-1,0-1 1,0 1-1,-1 0 1,-1-6 705,1 6-665,1 0-67,-1 0 0,1 0 0,0 0 0,-1 0-1,1 0 1,0 0 0,0 0 0,-1 0 0,1 0 0,0 0 0,-1 1-1,1-1 1,0 0 0,-1 0 0,1 0 0,0 0 0,0 1-1,-1-1 1,1 0 0,0 0 0,0 0 0,0 1 0,-1-1-1,1 0 1,0 1 0,0-1 0,0 0 0,0 0 0,-1 1 0,1-1-1,0 0 1,0 1 0,0-1 0,0 0 0,0 1 0,0-1-1,0 0 1,0 1 0,0-1 0,0 0 0,0 1 0,0 1 16,-2 6-137,0-4-162,1 0 0,0 0 0,0 0 0,0 1 1,1-1-1,-1 5 0,1 6-380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0:05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 2976,'1'-4'-732,"-1"3"1268,0 1 0,0-1 1,0 0-1,1 0 0,-1 0 0,0 1 1,1-1-1,-1 0 0,1 0 0,-1 1 1,1-1-1,-1 0 0,1 1 0,0-2 1,0 2-180,-1 0-224,1 1-186,4 4 67,-1 0 0,1 0 1,-1 0-1,0 1 0,-1-1 0,1 1 1,-1 0-1,-1 0 0,1 0 0,-1 1 1,0-1-1,0 1 0,-1-1 0,1 8 1,1 8-211,-1 0-1,-1 0 1,-3 23 0,-2-2-230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44.6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4 4992,'-57'-3'3738,"57"3"-3670,-1 0-1,0 1 0,0-1 0,0 0 0,0 1 0,1-1 0,-1 1 1,0-1-1,0 1 0,1 0 0,-1-1 0,0 1 0,0 1 1,-8 4 762,51-14-553,-18 8-371,49 2 250,-64-1-166,1 0-1,-1 1 1,1 0 0,-1 1 0,14 6-1,-17-7 90,-4-1-66,0 0-1,0-1 0,0 1 1,0 0-1,0 1 1,0-1-1,0 0 0,-1 1 1,1-1-1,-1 0 1,1 1-1,-1 0 0,1-1 1,-1 1-1,1 2 1,3 14 675,-8-16-678,2-2-74,1 0 38,0 0 68,0 0-31,0 0-102,0 0 33,34 16 207,-33-16-64,1 2-10,12 7 245,-14-9-302,1 0 0,-1 0-1,0 0 1,0 0 0,0 0 0,0 0-1,1 0 1,-1 0 0,0 0 0,0 0 0,0 1-1,0-1 1,1 0 0,-1 0 0,0 0-1,0 0 1,0 0 0,0 0 0,0 0-1,1 1 1,-1-1 0,0 0 0,0 0 0,0 0-1,0 0 1,0 1 0,0-1 0,0 0-1,0 0 1,0 0 0,0 0 0,0 1 0,0-1-1,0 0 1,1 0 0,-1 0 0,-1 1-1,1-1 1,0 0 0,0 0 0,0 0 0,0 0-1,0 1 1,0-1 0,0 0 0,0 0-1,0 0 1,0 0 0,0 1 0,0-1 0,0 0-1,-1 0 1,1 0 0,0 0 0,0 0-1,0 1 1,0-1 0,0 0 0,-1 0 0,1 0-1,0 0 1,0 0 0,0 0 0,0 0-1,-1 0 1,1 0 0,0 0 0,0 1 0,-12-3 180,0 1-1,0-1 1,0-1 0,-13-4 0,-22-6 77,-26 2-937,288 7-2831,-193 4 2752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46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277 11 4640,'-3'0'346,"-1"-1"-1,1 1 1,0-1 0,-1 0-1,1 0 1,-6-2 0,8 3-324,-3-1 148,0 0-1,0 1 0,-1-1 0,1 1 0,0 0 0,-1 0 0,-4 1 1,-4 0 151,4-1-156,0 0-1,0 1 1,1 0-1,-1 0 1,1 1-1,-14 4 1,-46 17 1291,56-21-993,11-3-421,0 1-1,0 0 1,0 0-1,0 0 1,0 0-1,0 1 1,1-1-1,-1 0 1,0 0-1,0 0 1,0 1-1,-1 0 1,1-1 43,0 0-71,0-1-1,0 1 1,0 0-1,0 0 1,0 1 0,0-1-1,0 0 1,0 0-1,-1 0 1,0 2-1,2-2 15,-1 0 0,1 1 0,0 0 0,0-1 0,-1 1 0,1 0 0,0-1 0,-1 1 0,1-1 0,-1 1 0,1-1 0,-1 1 0,1-1 0,-1 1 0,1-1 0,-1 1 0,1-1 0,-1 0 0,1 1 0,-1-1 0,0 0 0,1 0 0,-2 1 0,2-1-70,0 0-284,0 14 342,-1-11-2,2 10-22,-1-12 8,0 1 1,1-1-1,-1 0 1,0 0-1,0 0 1,1 0-1,-1 0 1,1 0-1,-1 0 1,1 0-1,-1 0 1,1 0-1,0 0 1,-1 0-1,1 0 1,0 0-1,0 0 1,1 0-1,0 1 23,0-1 11,-1 1 0,1-1 1,0 0-1,0 0 0,0 0 1,0 0-1,0 0 0,0 0 1,0-1-1,1 1 1,-1 0-1,0-1 0,0 0 1,0 0-1,1 0 0,-1 0 1,4 0-1,5-1 65,0-1-1,15-5 0,-4 2 7,80-10-203,-57 10 243,0-3-1,48-14 1,-86 19-88,0 0-1,0 0 0,0 0 1,-1-1-1,1-1 1,6-5-1,-13 10-40,0 0-1,1 0 1,-1 0 0,0 0-1,0 0 1,0 0 0,0-1 0,0 1-1,1 0 1,-1 0 0,0 0 0,0 0-1,0-1 1,0 1 0,0 0-1,0 0 1,0 0 0,0-1 0,1 1-1,-1 0 1,0 0 0,0 0-1,0-1 1,0 1 0,0 0 0,0 0-1,0 0 1,0-1 0,0 1-1,0 0 1,-1 0 0,1 0 0,0-1-1,0 1 1,-7-5 302,-8 2-157,8 3-195,1 0 0,0 1 0,-10 2 0,15-3-67,-1 1 0,1-1 0,0 0 0,-1 1 0,1-1 0,-1 1 1,1-1-1,0 1 0,0 0 0,-1 0 0,1 0 0,0 0 0,0-1 0,0 2 0,0-1 0,0 0 0,0 0 0,0 0 0,0 0 0,0 2 0,0 5-709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47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57 2144,'0'-1'41,"-1"0"1,1 0 0,0 0-1,0 0 1,0 0-1,0 0 1,0 0-1,0 0 1,0 0-1,1 0 1,-1 0-1,0 0 1,0 0-1,1 0 1,-1 0-1,1 0 1,-1 0 0,0 0-1,1 1 1,0-1-1,-1 0 1,1 0-1,0 0 1,-1 1-1,1-1 1,0 0-1,0 1 1,-1-1-1,2 0 1,9-10-67,-3 3 493,-7 7-44,-1 1 1,1-1-1,0 1 1,-1-1-1,1 1 1,0-1-1,-1 0 1,1 0-1,-1 1 1,1-1-1,-1 0 1,0 0-1,1 0 1,-2 11-95,-1 1 0,0-1 1,0 0-1,-6 16 0,-3 9 24,-26 101 766,34-126-1107,0-1 1,-1 0-1,-9 17 0,13-25-11,0-1 1,0 0-1,0 0 0,0 0 0,0 0 0,0 1 1,0-1-1,-1 0 0,1 0 0,0 0 0,0 0 1,0 1-1,0-1 0,0 0 0,-1 0 0,1 0 1,0 0-1,0 0 0,0 0 0,-1 0 0,1 0 1,0 1-1,0-1 0,0 0 0,-1 0 1,1 0-1,0 0 0,0 0 0,0 0 0,-1 0 1,1 0-1,0 0 0,0 0 0,0-1 0,-1 1 1,1 0-1,0 0 0,0 0 0,0 0 0,-1 0 1,1 0-1,0 0 0,0 0 0,0 0 0,0-1 1,-1 1-1,1 0 0,0 0 0,0 0 0,0 0 1,0-1-1,0 1 0,0 0 0,-1 0 0,1 0 1,0-1-1,0 1 0,0 0 0,0 0 0,0 0 1,0-1-1,0 1 0,0 0 0,0 0 0,0 0 1,0-1-1,-4-17-43,-4-105 62,9 111 50,0 9-51,-1 0 1,0 0 0,0 0-1,0 0 1,0 0-1,0 0 1,-1 0 0,0-5-1,0 8-3,1 0 1,0-1-1,-1 1 0,1 0 0,-1-1 0,1 1 0,0 0 1,-1-1-1,1 1 0,-1 0 0,1 0 0,-1 0 1,1 0-1,-1-1 0,1 1 0,-1 0 0,1 0 0,-1 0 1,1 0-1,-1 0 0,1 0 0,-1 0 0,1 0 0,-1 0 1,1 1-1,0-1 0,-1 0 0,1 0 0,-1 0 0,1 0 1,-1 1-1,1-1 0,-1 0 0,1 1 0,0-1 1,-1 0-1,1 1 0,0-1 0,-1 0 0,1 1 0,0-1 1,-1 1-1,-14 16 364,-10 33-391,33-73 58,-6 19-74,1 0 1,-1 1 0,1-1 0,0 1-1,0 0 1,5-4 0,-7 7 18,0-1 0,-1 1 0,1-1 0,0 1 0,0-1 0,0 1 0,0 0 0,-1-1 0,1 1 0,0 0 0,0 0 0,0 0 0,0 0 0,0 0 0,0 0 0,0 0 0,0 0 0,0 0 0,0 0 0,0 0 0,-1 1 0,1-1 0,0 0 0,0 1 0,0-1 0,0 1 0,0-1 0,-1 1 0,1-1 0,0 1 0,-1-1 0,1 1 0,0 0 0,-1-1 0,1 1 0,0 0 0,0 1 0,6 9-277,0 0 1,-1 0-1,0 0 0,4 15 1,6 10-726,31 52-2783,-22-38-330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48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40 4992,'-2'-1'320,"-1"1"1,1-1-1,-1 0 1,1 1-1,-1-1 1,0 1-1,1 0 0,-1 0 1,-5 1-1,-7-1 902,-37-8-38,19 3-117,33 5-1030,0-1 1,0 1-1,0 0 0,0-1 1,0 1-1,0-1 0,0 1 1,0-1-1,0 1 0,0-1 1,0 1-1,0-1 0,0 1 1,1-1-1,-1 1 0,0 0 1,0-1-1,1 1 0,-1-1 1,0 1-1,0 0 0,1-1 1,0 1-1,3-3 5,0 2 1,0-1-1,0 0 1,0 1-1,1 0 0,-1 0 1,0 0-1,1 0 1,-1 1-1,1 0 0,-1-1 1,1 2-1,-1-1 0,6 2 1,9 1-250,-1 2 0,20 7 0,-10-3-181,6 0-1154,4 1 428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2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 35 1728,'-2'-1'149,"1"-1"-42,0 1 0,-1 0 0,1-1 0,0 1 0,0-1 0,0 0 0,0 1 0,0-1 1,1 0-1,-1 1 0,0-1 0,1 0 0,-1-2 0,1 4-61,0-1 0,0 1 0,0 0 0,0-1 0,0 1 0,0 0 0,0-1 0,0 1 0,0 0 0,0-1 0,0 1 0,-1 0 0,1 0 0,0-1 0,0 1 0,0 0 0,0-1-1,-1 1 1,1 0 0,0 0 0,0-1 0,-1 1 0,1 0 0,0 0 0,0 0 0,-1 0 0,1-1 0,0 1 0,-1 0 0,1 0 0,0 0 0,0 0 0,-1 0 0,-14 2 1737,-12 11 743,23-9-2354,-1-1 0,1 1 0,0 0 0,0 1 0,0-1 0,0 1 0,1-1 0,0 1 0,0 0 1,0 0-1,1 1 0,0-1 0,0 0 0,-2 10 0,-4 12-139,-3 29 1,10-44-41,0-1 1,0 1-1,1-1 0,1 1 0,2 14 1,10 30-120,29 79 1,-9-39 77,-12-23 32,-3-7 126,30 68-1,4-1 504,-52-130-564,1-1 0,0 1 0,-1 0 0,0 0 0,0-1-1,0 1 1,0 0 0,0 0 0,-1 5 0,1-7 0,-1-1 0,1 1 0,0 0 1,0 0-1,-1 0 0,1 0 0,0 0 0,-1-1 0,1 1 0,-1 0 0,1 0 0,-1-1 1,1 1-1,-1 0 0,1-1 0,-1 1 0,0-1 0,0 1 0,1-1 0,-1 1 0,0-1 0,0 1 1,1-1-1,-1 1 0,0-1 0,0 0 0,0 0 0,0 1 0,0-1 0,1 0 0,-1 0 1,0 0-1,0 0 0,-1 0 0,-28-9 654,1 0-483,-34-7-18,-34-5-1342,80 18-1317,-30 0 1,45 3 2192,0 0-166,0-1 0,1 1 0,-1 1 0,1-1 0,-1 0 0,0 0 0,1 0 0,-1 1 0,1-1 0,-1 1 0,-2 1 0,3-1-114,-6 1-986,-3-13 143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51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164 184 4640,'-1'-1'89,"1"1"0,0-1 0,-1 1 0,1-1 0,0 1 0,0-1 1,-1 1-1,1-1 0,0 1 0,0-1 0,0 1 0,0-1 0,0 0 0,0 1 0,0-1 0,0 1 0,0-1 1,0 0-1,0 1 0,0-1 0,0 1 0,0-1 0,0 1 0,1-1 0,-1 1 0,0-1 0,0 1 1,1-2-1,3-12 159,1-13 1016,-3 18-867,-1 8-346,-1 0 0,0 0-1,1 0 1,-1 1 0,0-1 0,1 0-1,-1 0 1,0 0 0,0 0 0,0 0-1,0 0 1,0 1 0,0-1 0,0 0-1,0 0 1,0 0 0,0 0 0,-1 0 0,1 0-1,0 0 1,-1 1 0,1-1 0,0 0-1,-1 0 1,1 0 0,-1 1 0,0-2-1,-6-8 374,6 10-407,1-1 0,-1 0 0,1 0 0,-1 1 0,1-1 0,-1 0 0,1 0 0,-1 1 0,0-1 0,1 1 0,-1-1 0,0 1 0,-1-2 0,-1 1 41,1-1 0,-1 0 0,1 0 0,-1-1 0,1 1 1,0 0-1,0-1 0,-4-4 0,-8-10 160,3 6-91,9 9-96,1 0 1,-1 0-1,0 0 1,0 0-1,0 0 1,0 1-1,-4-3 1,5 4-26,1 0 0,-1-1 0,1 1 0,-1 0-1,1 0 1,-1-1 0,1 1 0,-1 0 0,1 0 0,-1 0 0,1 0 0,-1 0 0,1 0 0,-1 0 0,1 0 0,-1 0 0,0 0 0,-6 10 265,-3 4 225,9-13-483,1-1 0,-1 1 0,0 0 0,1 0-1,-1 0 1,0 0 0,1-1 0,-1 1 0,1 0-1,-1 0 1,1 0 0,0 0 0,-1 0-1,1 0 1,0 0 0,0 0 0,0 0 0,0 0-1,0 2 1,0-2-5,0 0-1,0 0 1,0 0 0,0 0-1,0 0 1,0 0-1,-1 0 1,1 0 0,0 0-1,0 0 1,-1 0-1,0 1 1,-17 15 119,13-13-123,2 0-7,-1 0 0,1 0 1,0 0-1,1 0 0,-4 6 1,5-7-104,0-1 1,1 1-1,-1 0 1,1-1 0,0 1-1,-1 0 1,1-1-1,1 1 1,-1 0 0,0-1-1,1 1 1,1 5-1,1 11-1649,0-3 70,7 5-2896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54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73 3808,'0'-2'242,"0"2"-201,0 0 0,0-1 0,0 1-1,0 0 1,0-1 0,0 1 0,0 0 0,0 0 0,0-1-1,0 1 1,0 0 0,0-1 0,0 1 0,0 0 0,0-1-1,0 1 1,0 0 0,0 0 0,-1-1 0,1 1-1,0 0 1,0 0 0,0-1 0,0 1 0,-1 0 0,1 0-1,0-1 1,0 1 0,-1 0 0,1 0 0,0 0 0,0-1-1,-1 1 1,1 0 0,0 0 0,-1 0 273,1 0 214,-5 0 459,3 0-876,0-1 0,0 1 0,0-1-1,1 1 1,-1-1 0,0 0 0,0 1 0,0-1 0,0 0-1,-2-2 1,2 1 2,0 1 1,0 0-1,0 0 0,0 0 0,0 0 0,0 0 0,0 1 1,0-1-1,-1 1 0,-3-1 0,4-1 695,2 2-783,0-1 0,0 1 0,0 0 0,0 0 1,-1 0-1,1-1 0,0 1 0,0 0 0,0 0 0,0 0 1,0 0-1,-1 0 0,1-1 0,0 1 0,0 0 0,0 0 1,-1 0-1,1 0 0,0 0 0,0 0 0,0 0 0,-1 0 1,1-1-1,0 1 0,0 0 0,-1 0 0,1 0 0,0 0 1,-1 0-1,25-12 286,-20 9-195,1 0 0,0 0 1,0 1-1,0 0 0,0 0 1,10-3-1,-2 3 50,0 1 1,-1 0-1,1 1 1,0 0-1,0 1 0,-1 1 1,1 0-1,-1 0 1,16 6-1,-17-5-214,-1 0-1,1-1 1,0-1 0,21 1-1,1-2-2634,-16 0-275,-2-2 185,-15 2 2627,0-1 1,0 1-1,1 0 0,-1-1 1,0 1-1,0 0 0,1-1 1,-1 1-1,0-1 0,0 1 1,0 0-1,0-1 0,1 1 0,-1-1 1,0 1-1,0-1 0,0 1 1,0 0-1,0-1 0,0 1 1,0-1-1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55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84 3968,'-4'-6'580,"0"1"-1,-1-1 1,1 1 0,-1 0-1,0 0 1,-1 1 0,1 0 0,-1 0-1,-11-6 1,8 5-357,0 1 1,0 0-1,0 0 0,-1 1 0,1 0 0,-1 1 1,0 0-1,0 1 0,0 0 0,0 0 1,0 1-1,0 0 0,-15 3 0,21-2-163,-1 0 0,1 1 0,0-1 0,0 1 0,0 0 0,0 0 0,0 1 0,1-1 0,-1 1 0,1-1 0,-6 7 0,9-9-58,-1 1 1,1-1-1,-1 1 0,1-1 0,0 1 0,-1-1 0,1 1 1,0-1-1,0 1 0,-1-1 0,1 1 0,0 0 0,0-1 1,0 1-1,0-1 0,0 1 0,0 0 0,0-1 0,0 1 1,0-1-1,0 1 0,0 0 0,0-1 0,0 1 1,0 0-1,0-1 0,1 1 0,-1-1 0,0 1 0,1-1 1,-1 1-1,0-1 0,1 1 0,-1-1 0,0 1 0,1-1 1,0 1-1,1 1 66,-1-1 1,0 0-1,1 0 1,0 0-1,-1 0 1,1 0-1,0-1 0,2 2 1,4-1 32,-1 0-1,1-1 1,-1 0 0,1 0-1,0-1 1,11-2 0,14-2-70,-10 4-300,0 1-1,38 5 1,-49-3-48,0 0-1,-1 1 1,1 0 0,-1 1-1,0 1 1,19 10 0,-10-3-1638,20 16 0,-21-11-2311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1:56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432 20 6144,'-15'8'1134,"-1"1"0,-13 10 0,-2 2-387,22-17-658,0 1-1,0-2 1,-1 0-1,-18 5 1,17-7 204,0 0 1,-1 0 0,-19-1 0,16-1 222,-21 3 1,0 4-45,1 2 1,-53 19 0,95-29-233,2-1-250,-1 0 1,1-1 0,13-7 0,5-7 128,-17 11-138,0 1 0,0-1 0,21-8 0,15 0-1183,1 1 1,0 2 0,71-7-1,-59 11-3864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2:01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4 4800,'0'0'61,"-1"0"1,1 0-1,0 0 0,0 0 1,0 0-1,-1 0 0,1 0 1,0 1-1,0-1 0,0 0 1,-1 0-1,1 0 1,0 1-1,0-1 0,0 0 1,0 0-1,0 0 0,-1 1 1,1-1-1,0 0 0,0 0 1,0 1-1,0-1 1,0 0-1,0 0 0,0 1 1,0-1-1,0 0 0,0 0 1,0 1-1,0-1 0,0 0 1,0 0-1,0 1 1,0-1-1,0 0 0,0 0 1,1 1-1,-1-1-33,0 0-1,0 1 1,0-1-1,0 0 1,0 1-1,0-1 1,1 0 0,-1 1-1,0-1 1,0 0-1,0 1 1,0-1-1,0 0 1,-1 1-1,1-1 1,0 0 0,0 0-1,0 1 1,0-1-1,0 0 1,0 1-1,0-1 1,-1 0 0,1 0-1,0 1 1,0-1-1,0 0 1,-1 0-1,1 1 1,0-1 0,0 0-1,-1 0 1,1 1-1,0-1 1,0 0-1,-1 0 1,1 0 0,0 0-1,-1 0 1,1 0-1,0 1 1,-1-1-1,-33-4 2464,32 4-2386,0 0 1,0-1-1,0 0 0,0 1 1,0-1-1,0 0 0,1 0 0,-1 0 1,0 0-1,0-1 0,-2-1 1,-1-1-74,5 2-16,0 1 80,0 1-37,0 0-75,9 16-16,46 78-203,-54-92 304,12 21-2783,-5-13-2118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2:05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8 736,'0'-1'102,"-1"1"-1,1-1 1,0 1-1,-1-1 1,1 1 0,-1-1-1,1 1 1,0 0-1,-1-1 1,1 1 0,-1-1-1,1 1 1,-1 0-1,1 0 1,-1-1 0,0 1-1,1 0 1,-1 0-1,1 0 1,-1 0 0,1-1-1,-1 1 1,0 0-1,1 0 1,-1 0-1,1 0 1,-1 0 0,1 1-1,-1-1 1,0 0-1,1 0 1,-1 0 0,1 0-1,-1 1 1,1-1-1,-1 0 1,1 0 0,-1 1-1,1-1 1,-1 0-1,1 1 1,-1 0 0,-3 1-300,2-1 283,-1 1-291,-1 0 0,1-1 0,0 2 0,0-1 0,1 0 0,-1 0 0,-4 5 0,5-4 608,0-1-1,0 0 1,0 0 0,0 0-1,-1 0 1,1 0 0,-1-1-1,1 1 1,-1-1 0,0 1 0,1-1-1,-1 0 1,0 0 0,0 0-1,-6 0 1,-14 1-269,21-2-82,0 0 0,0 1 0,0-1 0,0 1 0,0-1 0,0 1-1,0 0 1,1 0 0,-1 0 0,-3 2 0,3-2 8,0 1 0,0-1-1,0 0 1,0 0-1,0 0 1,0-1 0,-1 1-1,1 0 1,0-1-1,0 1 1,-3-1 0,-8 9 351,7-3-300,-2 6 204,7-8-278,0 0 0,0-1 0,1 1 0,0-1 0,0 6 0,0-6 45,1-1-1,0 1 1,-1-1-1,1 1 1,0-1-1,0 1 1,1-1-1,-1 0 0,0 0 1,1 0-1,-1 0 1,5 4-1,-3-2-32,-2-2-37,1-1 1,-1 0 0,1 0 0,-1 0 0,1 0 0,-1 0 0,1 0-1,-1 0 1,1-1 0,0 1 0,-1 0 0,1-1 0,0 1 0,0-1-1,0 0 1,-1 0 0,1 0 0,0 0 0,0 0 0,0 0 0,2-1-1,6 0 124,0-1-1,17-6 1,-9 3-58,36-8-482,82-7-1,-119 18-142,-8 1-1123,1 0 1,-1 1 0,0 0-1,1 0 1,9 2 0,-16-1-234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2:11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54 4320,'-1'-1'320,"-2"-1"830,7 1 452,-4 1-1101,0 0-64,8-11 715,-5 8-1172,-1 2 123,-1-1-1,1 1 0,-1 0 1,0-1-1,1 1 1,-1-1-1,0 1 0,0-1 1,0 0-1,0 1 0,0-1 1,0 0-1,-1 0 1,1 0-1,0 0 0,-1 0 1,0 0-1,1-2 1,-1 3 142,0 1-80,0 0 1,0 0-54,0 0-22,8 8-138,-3-4-28,-1 0 0,0 1 0,0-1 0,-1 1 0,6 9 0,10 14-4854,-7-17 2525,1-6-150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2:13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26 832,'4'-3'170,"-5"1"472,1 2-373,0-1 0,-1 1 0,1 0-1,0-1 1,0 1 0,-1-1 0,1 1 0,0 0 0,0-1 0,0 1 0,-1-1 0,1 1-1,0 0 1,0-1 0,0 1 0,0-1 0,0 1 0,0-1 0,0 1 0,0-1-1,0 1 516,0 0-357,0 0-160,0 0-123,-4-11 1280,3 10-1536,1 1-22,0 0-159,0 0-38,0 0-405,0 0-373,0 0-2320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2:13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2 123 5312,'0'-1'107,"0"0"-1,-1 0 1,1 0 0,0 0 0,0 1-1,0-1 1,0 0 0,0 0 0,0 0 0,0 0-1,0 0 1,0 0 0,1 0 0,-1 0-1,0 0 1,0 1 0,1-1 0,-1 0-1,1 0 1,-1 0 0,1 1 0,-1-1 0,1 0-1,-1 0 1,1 1 0,0-1 0,-1 1-1,1-1 1,1-1 0,-1 2-74,0-1 0,0 0-1,0-1 1,0 1 0,0 0 0,0 0 0,0 0 0,-1 0 0,1-1-1,0 1 1,-1 0 0,1-1 0,-1 1 0,1-3 0,-1 2 56,0 0 0,1 0 0,-1 0 0,1 0 0,-1 1 0,1-1 0,0 0-1,0 0 1,-1 0 0,3-3 0,-1 3 68,-1 1 0,0-1 0,0 0 0,0 0 0,-1 0-1,1 0 1,0 0 0,-1 0 0,1 0 0,-1-5 0,0-19 728,0 25-869,0 1-107,0 0-95,0 0-369,0 0-64,4 7-2197,-3-6-986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02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252 216 5632,'-15'-19'3355,"13"18"-3288,1-1 1,-1 0 0,0 1 0,1-1-1,-1 0 1,1 0 0,0 0 0,0 0-1,0 0 1,0-1 0,0 1 0,0 0-1,0 0 1,1-1 0,-1 1 0,0-4-1,1 1 36,0 3-75,0 0 1,0-1-1,0 1 1,0 0-1,0 0 1,1 0-1,-1 0 1,1 0-1,-1 0 1,2-3-1,-2 5-16,0 0-1,0 0 0,0 0 0,0 0 1,0 0-1,0 0 0,0 0 0,0 0 1,0-1-1,0 1 0,1 0 0,-1 0 1,0 0-1,0 0 0,0 0 0,0 0 1,0 0-1,0 0 0,0 0 0,0 0 1,0 0-1,0 0 0,0 0 0,0 0 1,0 0-1,0 0 0,0 0 0,0 0 1,1 0-1,-1 0 0,0 0 0,0 0 1,0 0-1,0 0 0,0 0 0,0 0 1,0 0-1,0 0 0,0 0 0,0 0 1,0 0-1,0 0 0,1 0 0,-1 0 1,0 0-1,0 0 0,0 0 0,0 0 1,0 0-1,0 0 0,0 0 0,0 0 1,0 0-1,0 0 0,0 0 0,2 7 249,-2 11-163,-1-12-126,-1 1 1,-1 0-1,1 0 1,-1-1-1,0 0 0,-6 10 1,-28 36 149,12-18 43,-78 99 844,67-74-720,35-53-363,7-9 146,11-9 93,29-32-105,-25 24-43,37-30 0,26-12 82,46-33-73,-111 87-228,-16 9 155,-6 7 85,-27 28-20,-1-1 0,-47 41 0,32-33 263,32-29-186,0 0 0,-18 27 1,26-34-51,13-15-8,69-54-71,31-30-10,-51 38 29,-2-3 0,89-123 0,-130 164-34,-8 13 36,-6 11 56,-7 16 43,-2 0 0,-1-1 0,0 0-1,-2-1 1,-27 36 0,4-13-19,-61 58-1,-26 36 193,99-110-302,19-22 58,1-1 1,-1 1 0,-2 8 0,4-9-37,0 0 1,-1-1 0,0 1-1,-4 5 1,5-6-61,2-4 65,1 0 0,-1 0 0,1 0 0,-1 0 0,1-1 0,-1 1 0,1 0 0,-1-1 0,0 1 0,1 0 0,-1-1 0,0 1 0,-1 0 0,7-3 113,0 0-1,0 0 1,9-3 0,9-2 27,22-16 257,-17 9-320,1 1-1,0 0 1,37-9 0,-13 10-65,88-26-86,-58 4 54,12-1 229,107-57 0,-172 75-188,0-1 1,53-43 0,45-55 18,-121 109-44,-2 1 8,1 0 0,-1 1 1,1 0-1,1 0 0,-1 1 1,1-1-1,13-5 0,-20 10 5,0-1 1,1 1-1,-1 0 0,1 0 1,-1 0-1,1 0 0,-1 0 0,1 0 1,-1 0-1,0 0 0,1 0 1,-1 0-1,1 0 0,-1 0 0,1 0 1,-1 1-1,0-1 0,1 0 0,-1 0 1,1 0-1,-1 1 0,0-1 1,1 0-1,-1 0 0,0 1 0,1-1 1,-1 0-1,1 1 0,4 14-117,-5 16-6,-4-4 151,-1 0 0,-15 49-1,10-44 29,4-12 9,-1 0 1,-1 0 0,-1-1-1,-1-1 1,-1 0-1,0 0 1,-1-1 0,-1 0-1,-15 15 1,7-7 80,-6 4 145,113-109-656,-85 79 363,-1 0 0,1 0 1,0 0-1,0 0 0,-1 0 1,1 0-1,0 0 0,-1 0 0,1 0 1,-1-1-1,1 1 0,-1 0 0,0 0 1,0-1-1,1 1 0,-1-2 1,-1 3-7,0 0 1,0 0-1,0-1 0,0 1 1,1 0-1,-1 0 1,0 1-1,0-1 1,0 0-1,0 0 1,1 0-1,-1 1 1,0-1-1,0 0 1,0 0-1,-1 2 1,-18 6 97,-108 63 356,100-53-143,0-2 0,-53 23 0,62-36-374,12-5-115,7 2 188,0-1-1,0 1 1,0-1 0,1 1 0,-1 0 0,0-1 0,0 1-1,0 0 1,0-1 0,0 1 0,0 0 0,1-1-1,-1 1 1,0 0 0,0-1 0,0 1 0,1 0 0,-1 0-1,0-1 1,1 1 0,-1 0 0,0 0 0,1-1 0,11-8-55,0-1 0,1 2 0,1 0 0,-1 0 0,1 1 0,15-5 0,-7 5 38,26-5 1,-31 9 51,-2-1 0,1 0 1,0-2-1,16-7 0,-14 6 294,-15 6-260,-1 0 0,1 0 0,0 0 0,0 0 0,-1 0 0,1-1 0,0 1 0,-1-1 0,0 0 0,1 0 0,-1 0 0,2-2-1,11-17-51,-11 17-19,-1 0 0,0 0 0,0 0 0,0 0 0,-1-1 0,0 1 0,1-1 0,-2 1 0,1-1 0,0 0 0,-1 0 0,0 0 0,1-6 0,-2 10-18,0 1 0,0 0 0,0-1 0,0 1-1,0-1 1,0 1 0,0 0 0,0-1 0,0 1 0,0-1 0,0 1-1,0 0 1,0-1 0,0 1 0,0 0 0,-1-1 0,1 1 0,0-1-1,0 1 1,0 0 0,-1-1 0,1 1 0,0 0 0,0 0 0,-1-1 0,1 1-1,0 0 1,-1 0 0,1-1 0,0 1 0,-1 0 0,1 0 0,0 0-1,-1-1 1,1 1 0,0 0 0,-1 0 0,1 0 0,-1 0 0,1 0-1,-2 0 26,1 0-1,-1 1 0,1-1 0,0 1 0,-1 0 1,1-1-1,0 1 0,-1 0 0,1 0 0,0-1 1,-2 3-1,-10 9-312,0 1 0,-14 18 0,3-3-2536,13-13-334,8-11 2240,0 0 0,-1 1 0,-6 5 0,-16 5-2085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3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12 100 2976,'-1'-1'94,"0"0"0,0 1 0,0-1 0,0 1-1,0-1 1,1 0 0,-1 0 0,0 0 0,0 1 0,1-1 0,-2-2 0,2 3-75,0-1 1,0 1-1,0-1 1,0 1-1,0-1 1,0 1-1,0-1 1,0 1-1,0-1 1,0 1-1,0-1 1,0 1-1,0-1 1,1 1-1,-1-1 1,0 1-1,0-1 1,0 1-1,1-1 1,-1 1-1,0-1 1,1 1-1,-1 0 1,0-1-1,1 1 1,-1 0-1,1-1 1,-1 1-1,1 0 1,1-3 434,0 0 0,0 0 0,0 0 1,-1 0-1,3-5 1627,6 0-1297,13 4-657,0 1 0,0 1 0,29 0 0,-15 2-33,73 0 42,-61 1-155,1-1 1,61-10-1,-2-6-3442,-43 8-256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07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52 101 3808,'-30'-14'1968,"29"14"-1907,0-1 0,0 1-1,1-1 1,-1 1 0,0-1 0,0 0 0,1 1 0,-1-1 0,0 0-1,0 0 1,1 0 0,-1 1 0,1-1 0,-1 0 0,1 0 0,-1 0 0,1 0-1,0 0 1,-1 0 0,1 0 0,0 0 0,0 0 0,0 0 0,0 0-1,0 0 1,0 0 0,0 0 0,0 0 0,0 0 0,0 0 0,0 0 0,1 0-1,-1 0 1,0 0 0,1 0 0,-1 0 0,1 0 0,0 0 0,1-2 68,0 0-1,0 0 1,1 1 0,-1-1 0,1 1 0,0 0 0,0 0 0,0 0 0,0 0 0,5-2 0,15-11 268,-10 7 517,-10 7-54,-3 2 361,-4 6-1148,0 0 0,-1 0 0,0 0 1,-9 8-1,9-9-113,-1 0 0,1 0-1,0 1 1,-6 10 0,-6 25-931,13-19 433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09.3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1065 78 5888,'-2'0'274,"0"-1"1,0 1-1,1-1 0,-1 1 1,0-1-1,0 0 1,1 0-1,-1 0 1,1 0-1,-3-2 0,-4 1 11,7 2-271,1 0 1,-1 0-1,1 0 1,-1 0 0,0 0-1,1 0 1,-1 0-1,1 0 1,-1-1-1,0 1 1,1 0-1,-1 0 1,1-1 0,-1 1-1,0-1 1,-17-11 1095,14 9-864,0 1 0,0-1 1,1 0-1,-6-5 0,8 7-225,-1-1 1,1 0-1,-1 1 0,1-1 1,-1 1-1,1 0 0,-1-1 1,0 1-1,0 0 0,0 0 1,0 0-1,0 0 0,0 1 1,0-1-1,-2 0 0,4 1-25,0 0 0,0 0-1,-1 1 1,1-1 0,0 0 0,0 0-1,0 0 1,0 1 0,0-1 0,0 0-1,0 0 1,0 1 0,0-1 0,0 0-1,0 0 1,0 0 0,0 1-1,0-1 1,0 0 0,0 0 0,0 1-1,0-1 1,0 0 0,0 0 0,0 0-1,0 1 1,0-1 0,0 0-1,0 0 1,1 0 0,-1 1 0,0-1-1,0 0 1,0 0 0,5 8-39,-3-6 61,1-1 0,-1 1 0,1-1 1,0 0-1,0 1 0,0-1 0,0-1 0,0 1 0,0 0 0,0-1 0,0 1 0,4-1 0,38-1 496,-42 0-489,13-1 124,0-1 0,-1 0 0,1-2 0,27-11 0,-33 12-116,-10 4-29,1 0 0,-1 0-1,0 0 1,0 0-1,0 0 1,1 0 0,-1 0-1,0 0 1,0 0-1,1 0 1,-1 0 0,0 0-1,0 0 1,0 0 0,1 0-1,-1 0 1,0 0-1,0-1 1,0 1 0,0 0-1,1 0 1,-1 0 0,0 0-1,0-1 1,0 1-1,0 0 1,0 0 0,1 0-1,-1 0 1,0-1 0,0 1-1,0 0 1,0 0-1,0-1 1,0 1 0,0 0-1,0 0 1,0 0 0,0-1-1,0 1 1,0 0-12,-1 0 0,0-1 0,1 1 1,-1 0-1,0 0 0,1 0 0,-1 0 0,0 1 1,1-1-1,-1 0 0,0 0 0,1 0 0,-1 0 1,1 1-1,-1-1 0,0 1 0,-44 17-245,22-9 390,-1 1-1,2 1 1,-38 24 0,40-21-132,14-11-29,1 0 0,0 1 0,0-1 0,0 1 0,1 0 0,-1 1 0,-6 8 0,24-9 93,6-3-59,-1-1 1,1-1-1,0 0 0,32-8 0,0 0 35,28 0-38,-1 4 0,107 6 1,-182-1-5,-1 0 1,1 0 0,0 1 0,0 0 0,-1-1 0,1 1 0,-1 0 0,1 0 0,-1 1 0,1-1 0,-1 0 0,0 1-1,1-1 1,-1 1 0,4 4 0,-6-6 7,1 1 0,0 0-1,-1 0 1,1 1 0,-1-1-1,1 0 1,-1 0 0,0 0-1,1 0 1,-1 0 0,0 0 0,0 1-1,1-1 1,-1 0 0,0 0-1,0 0 1,-1 0 0,1 1 0,0-1-1,0 0 1,0 0 0,-1 0-1,1 0 1,-1 0 0,1 0-1,-1 1 1,1-1 0,-1 0 0,0 0-1,1-1 1,-1 1 0,0 0-1,0 0 1,0 0 0,1 0 0,-3 1-1,0 0 20,0 1-1,0-1 0,0 0 1,0 1-1,-1-1 1,1-1-1,-1 1 1,1 0-1,-1-1 0,-5 2 1,3-2 19,0-1 0,0 1 0,0-1 0,0 0 0,0-1 0,-7 0 0,-216-38-204,200 35 22,-44 0 0,24 1 101,-57 1-1,-158 17 0,197-9 205,-53 10-311,27-2 97,25-3-117,-28 2 526,-10-5-138,90-8-248,11 1 34,1-1 1,-1 0-1,0 0 0,1 0 0,-1 0 0,0-1 0,1 0 0,-1 0 0,1 0 1,-1 0-1,1-1 0,-1 0 0,1 0 0,-7-4 0,10 5-18,1 1 0,-1 0 0,1-1 0,-1 1 0,1-1 0,0 1 0,-1-1 0,1 1 0,0-1-1,0 1 1,-1-1 0,1 1 0,0-1 0,0 1 0,0-1 0,-1 1 0,1-1 0,0 0 0,0 1 0,0-1 0,0 1 0,0-1 0,0 1-1,0-1 1,0 0 0,1 1 0,-1-1 0,0 1 0,0-1 0,0 1 0,0-1 0,1 1 0,-1-1 0,0 1 0,1-1 0,-1 1-1,0-1 1,1 1 0,-1-1 0,1 1 0,-1 0 0,1-1 0,-1 1 0,1 0 0,-1-1 0,1 1 0,0-1 0,3-1 23,0-1-1,1 0 1,-1 1 0,7-2 0,5-1-56,0 1-1,30-3 0,-2 0-77,1-2 2,81-20 128,-19 8-257,-43 10 178,16-3 63,1 3 0,114-2 0,-74 20 100,-64-2-24,73 14-198,-115-17 182,0 1 0,16 4 1,19 4-216,83 12 353,-130-22-220,14 1 38,33 2 0,-41-3 9,0-2 0,0 1 0,0-1 0,0-1 0,11-2 0,62-19-9,-36 15-800,-29 6 570,-16 2 169,1 0 0,-1 0 0,0 0 0,0 0 0,0-1 0,0 1 0,1 0 0,-1 0 0,0-1 1,0 1-1,0-1 0,0 1 0,2-2 0,-2 1-376,-1 1-97,3 8-2308,2 0-2006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10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288 143 5632,'-5'-4'546,"1"-1"-180,0 1 0,0-1 1,0 0-1,0 0 1,1 0-1,0 0 1,-5-10-1,7 12-267,0 0-1,0 1 0,0-1 1,-1 1-1,1-1 1,-1 1-1,0 0 1,0 0-1,0 0 1,0 0-1,0 0 0,-3-2 1,-31-17 969,26 16-797,2 2-74,-1-1 0,1 2 0,-1-1 0,1 1 0,-18-1 1,13 1 37,-22-6 0,30 7-197,0 0 0,0 0 0,0 0 0,-1 1 0,1-1-1,0 1 1,-1 1 0,-7 0 0,13-1-41,-1 0-1,1 0 1,0 1-1,-1-1 0,1 0 1,0 0-1,-1 0 1,1 0-1,-1 1 0,1-1 1,0 0-1,-1 0 1,1 1-1,0-1 1,0 0-1,-1 0 0,1 1 1,0-1-1,0 0 1,-1 1-1,1-1 1,0 0-1,0 1 0,0-1 1,-1 1-1,1-1 1,0 0-1,0 1 0,0-1 1,0 1-1,0-1 1,0 0-1,0 1 1,0-1-1,0 1 0,0-1 1,0 0-1,0 1 1,0-1-1,1 1 1,-1-1-1,0 0 0,0 1 1,0-1-1,12 19 123,-9-15-135,7 10 0,1-1 0,1-1 0,0 0 0,0-1 0,21 15 0,-2-4-87,-18-12-122,0-1 0,0 2 0,21 22 0,-20-16-685,-6-6-1265,0-2 0,15 15 1,-8-15-749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13.0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15 4480,'-5'-7'700,"1"0"2159,4 13-1416,2 0-1147,0 0 0,0 0 0,5 9-1,-5-12-276,-1-1-1,1 0 1,0 0-1,0 1 1,0-1-1,0 0 1,0-1-1,1 1 1,-1 0-1,4 1 1,6 5 62,-1 0 0,17 15-1,3 3-82,-11-9 103,-2 0 0,0 0 0,-1 2 0,18 24 0,-9-10-51,-5-3 291,-21-29-261,0-1-16,0 0 59,0 0-1,1 0-82,0-1-1,0 1 0,-1-1 1,1 1-1,-1-1 1,1 1-1,-1-1 0,1 0 1,0 1-1,-1-1 1,0 0-1,1-1 0,0-3-33,-2 0 0,1 0 0,0 0 0,-1 0 0,0 0 0,0 0 0,-4-8 0,3 7 34,0 1 0,0-1-1,0 0 1,1 1 0,0-1-1,0 0 1,0 0 0,1-6 0,-2-5-79,0-3-81,2 19 115,0 0 0,0 0 0,1 0 0,-1 0 0,0 0-1,1 0 1,-1 1 0,1-1 0,-1 0 0,1 0 0,-1 0-1,1 1 1,0-1 0,-1 0 0,1 1 0,0-1-1,-1 1 1,1-1 0,0 1 0,0-1 0,1 0 0,9-5-111,-9 4 116,0 1-1,1-1 0,-1 1 0,1 0 1,-1 0-1,1 0 0,0 0 0,-1 0 1,4 0-1,34-9 37,-33 8-41,1 0 0,-1 0 0,1 0 0,12 0 0,-18 2 29,0 0 1,-1-1-1,1 1 1,0 0 0,-1-1-1,1 1 1,0-1 0,2-1-1,-3 1 7,-1 1 0,1 0-1,0-1 1,-1 1 0,1-1 0,0 1-1,-1-1 1,1 1 0,-1-1-1,1 1 1,-1-1 0,1 0-1,-1 1 1,1-1 0,-1 0 0,0 1-1,1-1 1,-1 0 0,0 0-1,0 1 1,1-1 0,-1-1 0,5-9 154,-5 10-182,1 1 0,-1-1 0,1 1 0,-1-1 0,0 0 0,1 1 0,-1-1 0,0 0 0,1 0 0,-1 1 1,0-1-1,0 0 0,0 0 0,0 0 0,0 1 0,1-1 0,-1 0 0,-1 0 0,1 1 0,0-1 0,0 0 0,0-1 1,-2-3 110,1 3-126,1-1 0,-1 1 0,0 0 0,0-1 0,0 1 0,0 0 0,0 0 0,-1 0 0,1 0 0,-1 0 0,1 0 0,-1 0 0,0 1 0,0-1 0,0 0 0,0 1 0,-3-2 0,4 3 2,0 0 0,0 1 0,0-1 0,0 1 0,-1 0 0,1-1 0,0 1 0,0 0-1,0 0 1,1 0 0,-1 0 0,0-1 0,0 1 0,0 0 0,1 1 0,-1-1 0,0 1 0,-8 9 63,-5-1-67,1 2 0,-15 15 0,20-18 73,8-7-36,-1-1 0,0 0 0,1 0-1,-1 0 1,0 0 0,0 0 0,0 0 0,0 0 0,0 0 0,0 0 0,0 0 0,0 0 0,0 0-1,-1-1 1,1 1 0,0-1 0,0 1 0,-1-1 0,-1 1 0,3-1 30,5-3-191,3 3 98,1 1 0,-1 0 0,1 0 0,-1 1 0,0 0 0,0 0 0,0 1 0,9 4 0,0 2-98,0 0 0,24 20 0,-29-21 148,-1 0 1,1 0-1,1-1 0,-1-1 0,1 0 1,1-1-1,-1 0 0,1-1 0,-1-1 0,1 0 1,27 2-1,32-2-10,0-2 0,0-4 0,129-21 0,-176 18 6,35-13 1,-36 10 90,36-7 1,112-11 73,-142 25-251,51 2 1,-29 1 280,-50-1-178,1 0 1,0-1-1,-1 1 0,1-1 0,5-2 0,-6 2-16,0 0 0,1 0 0,-1 0 0,0 0 1,7 0-1,-9 2 1,-1-1-5,1 0-1,-1 0 1,1 0-1,-1 0 1,1 0-1,-1 0 1,1 0-1,-1 0 1,0 0 0,1 0-1,-1 0 1,1 0-1,-1 0 1,1 0-1,-1 0 1,0-1-1,1 1 1,-1 0 0,0 0-1,1 0 1,-1-1-1,1 1 1,-1 0-1,0-1 1,1 1-1,-1 0 1,1-1 0,-1 1-3,0-1 1,0 1 0,0 0-1,0-1 1,0 1 0,0 0 0,0-1-1,0 1 1,0 0 0,-1-1 0,1 1-1,0 0 1,0-1 0,0 1-1,0 0 1,0 0 0,0-1 0,-1 1-1,1 0 1,0 0 0,0-1 0,0 1-1,-1 0 1,1 0 0,0-1-1,0 1 1,-1 0 0,1 0 0,0 0-1,-1 0 1,1 0 0,0-1 0,0 1-1,-1 0 1,0 0 0,-10-6-139,7 5-104,0 0 1,0 0 0,-1 0 0,1 1 0,0-1-1,-1 1 1,-5 1 0,8-1-212,0 0-1,0 1 1,0-1-1,0 1 1,1-1 0,-1 1-1,0 0 1,0 0 0,1 0-1,-1 0 1,0 0-1,1 0 1,-1 0 0,1 0-1,0 1 1,-1-1 0,1 0-1,-2 4 1,-5 8-1851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13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413 57 6656,'-3'-3'503,"-6"-7"562,8 10-1028,1-1 0,0 1 0,0 0 1,0 0-1,0 0 0,-1-1 0,1 1 0,0 0 0,0 0 1,0-1-1,0 1 0,0 0 0,0 0 0,0-1 1,-1 1-1,1 0 0,0 0 0,0-1 0,0 1 1,0 0-1,0 0 0,0-1 0,0 1 0,0 0 1,1-1-1,-1 1 0,0 0 0,0 0 0,0-1 0,0 1 1,0 0-1,0 0 0,0-1 0,1 1 0,-1 0 1,0 0-1,0-1 0,1 0 19,0 1 0,0-1 1,0 0-1,-1 0 0,1 0 0,-1 0 0,1 0 0,-1-1 0,1 1 1,-1 0-1,1 0 0,-1 0 0,0 0 0,1-2 0,-1 3-60,0-1-1,0 0 0,0 1 0,0-1 1,0 0-1,0 1 0,0-1 0,0 0 1,0 1-1,0-1 0,0 1 0,0-1 1,0 0-1,0 1 0,0-1 0,-1 0 1,1 1-1,0-1 0,0 1 0,-1-1 1,1 1-1,-1-1 0,1 1 0,0-1 1,-1 1-1,1-1 0,-2 0 0,1 1 50,0 0 0,0 0 1,0 1-1,-1-1 0,1 0 0,0 1 0,0-1 0,0 1 0,0-1 0,0 1 0,0-1 0,0 1 0,0 0 0,0-1 0,0 1 0,0 0 0,0 0 0,1 0 0,-1 0 0,-1 2 0,-3 2 92,-230 171 1004,187-145-1012,26-18 84,-37 30 0,58-42-201,1-1 1,0 0-1,-1 1 0,1-1 0,-1 0 1,1 1-1,0-1 0,-1 0 1,1 0-1,-1 1 0,1-1 0,-1 0 1,0 0-1,1 0 0,-1 0 1,1 0-1,-1 0 0,0 0 0,1 0-4,0 0-1,0 0 1,0 0-1,0 0 0,-1 0 1,1-1-1,0 1 0,0 0 1,0 0-1,0 0 0,0-1 1,0 1-1,0 0 0,0 0 1,0 0-1,0 0 0,0-1 1,0 1-1,0 0 0,0 0 1,0 0-1,0-1 0,0 1 1,0 0-1,0 0 0,0 0 1,0-1-1,0 1 0,0 0 1,0 0-1,0 0 0,0-1 1,1 1-1,-1 0 1,0 0-1,0 0 0,0 0 1,0 0-1,0-1 0,1 1 1,-1 0-1,0 0 0,3-4 13,0 0 0,1 1-1,-1-1 1,1 1 0,0 0-1,0 0 1,0 0 0,0 0-1,8-3 1,4 0-34,25-8-1,-1 1-73,-12 2 154,60-27-222,15-9-3439,-82 36-1578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14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23 5152,'-16'1'1619,"-10"-1"-508,17-1-824,-1 0 0,1 1 0,0 0-1,-1 0 1,1 1 0,-18 5 0,14-4-100,0 0 1,-17 1 0,-30-8 457,60 5-643,0 0 0,-1 0 0,1 0 0,0 0 0,0 0-1,0 0 1,-1 0 0,1 0 0,0 0 0,0 0 0,0 0 0,-1 0-1,1 0 1,0 0 0,0 0 0,0-1 0,0 1 0,-1 0 0,1 0-1,0 0 1,0 0 0,0 0 0,0 0 0,-1-1 0,1 1 0,0 0-1,0 0 1,0 0 0,0 0 0,0-1 0,0 1 0,0 0 0,0 0-1,0 0 1,-1-1 0,1 1 0,0 0 0,0 0 0,0 0 0,0-1-1,0 1 1,0 0 0,0 0 0,0 0 0,0-1 0,1 1 0,-1 0-1,0 0 1,0 0 0,0-1 0,0 1 0,0 0 0,0 0 0,0 0-1,0 0 1,0-1 0,1 1 0,-1 0 0,0 0 0,0 0 0,0 0-1,9-10-228,-5 8-44,-1 1-1,0 0 1,1-1-1,-1 2 1,7-2-1,-6 1-120,20-2-4157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26.7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95 142 2656,'-7'8'2069,"7"-7"-1882,-1 0 0,1 0-1,-1 0 1,1 0 0,-1 0-1,0 0 1,1 0 0,-1 0-1,0-1 1,0 1 0,1 0-1,-1-1 1,0 1-1,0-1 1,0 1 0,0-1-1,0 1 1,0-1 0,0 1-1,0-1 1,0 0 0,-1 1-1,-1-4-64,1 0-1,1 0 1,-1 0-1,0 0 1,1 0-1,-1 0 1,1-1-1,-1-3 1,1 2-76,0 0 0,0-1 0,1 1 0,0 0 0,0-1 1,1-7-1,0-6-113,-2 17 87,0 0 1,1 0 0,-1 1 0,0-1-1,0 1 1,-1-1 0,1 0 0,0 1-1,0 0 1,-1-1 0,1 1 0,-1 0-1,1 0 1,-1 0 0,0 0 0,1 0-1,-4-1 1,4 1 8,0 0-1,0 1 1,1-1-1,-1 0 1,0 0-1,0 0 1,0 0-1,1 1 1,-1-1-1,0 0 1,1 0-1,-1 0 1,1 0-1,-1-1 1,1 1-1,0 0 1,-1 0-1,1 0 1,0 0-1,0 0 1,0 0-1,0-3 1,-5-10 147,5 14-214,0 0 0,0-1 0,-1 1 0,1 0 0,0 0 0,0-1 0,0 1 0,-1 0 0,1 0 0,0 0 0,0-1-1,0 1 1,-1 0 0,1 0 0,0 0 0,-1-1 0,1 1 0,0 0 0,0 0 0,-1 0 0,1 0 0,0 0 0,-1 0 0,1 0 0,0 0 0,-1 0 0,1 0 0,0 0 0,-1 0 0,16 6-1840,-14-5 1921,-1-1 106,0 0 353,0 0-193,0 0-490,0 0-934,1 1-293,3 6-2149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17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95 5472,'0'-1'184,"0"0"-1,-1 0 1,1 0 0,0 1 0,0-1 0,0 0-1,0 0 1,0 0 0,1 0 0,-1 0 0,0 1-1,0-1 1,0 0 0,1 0 0,0-1 0,2-10 624,-3 7-601,1 1 1,0 0-1,0 0 1,0 0-1,3-7 0,1-3 357,8-7-9,34 85-246,-37-49-324,1-1 1,0 0-1,15 15 0,-20-23 58,0-1 1,0 0-1,0-1 0,1 0 0,0 0 0,0 0 1,0-1-1,0 0 0,15 5 0,5-4 95,1 0-1,-1-1 0,1-2 1,33-2-1,-31-1-171,0 2-1,0 2 1,39 6 0,-56-5-73,-1 1 0,22 10 1,-2-1 26,-31-12 68,0-1 1,-1 1 0,1-1 0,0 1 0,-1 0 0,1-1 0,0 1 0,-1-1-1,1 1 1,-1 0 0,1 0 0,-1-1 0,1 1 0,-1 0 0,0 0 0,1 0-1,-1-1 1,0 1 0,0 0 0,0 0 0,1 0 0,-1 0 0,0 0-1,0 0 1,0-1 0,0 1 0,0 0 0,-1 0 0,1 0 0,0 0 0,0 0-1,-1-1 1,1 1 0,-1 1 0,1 0 15,-1 0 0,0 0 0,0-1 0,1 1 0,-1 0 0,0 0 0,0-1 0,-1 1 0,1-1 0,0 1 0,0-1 0,-1 1 0,1-1 0,-1 0 0,-3 2 0,3-2-21,-1 0-1,0 0 0,0 0 1,0 0-1,0-1 0,-4 1 1,6-1 29,0 0 1,0 0-1,-1 0 1,1 0-1,0-1 1,0 1-1,0 0 1,0-1-1,0 1 1,-1-1-1,1 1 1,0-1-1,0 0 1,0 1-1,0-1 1,0 0-1,1 0 0,-1 1 1,0-1-1,-1-2 1,-3-2 47,-1-1 0,1 1 0,-1 0-1,-12-8 1,-15-13-44,28 21-20,-1 0 1,1 1-1,-1-1 1,-11-6-1,15 10-143,0 0 0,0 0 0,-1 0 0,1 0 0,0 1-1,0-1 1,0 1 0,-1-1 0,1 1 0,0 0 0,0 0 0,-1 0 0,1 0-1,0 0 1,-1 0 0,1 1 0,0-1 0,0 1 0,-4 1 0,-11 7-4733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18.4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684 159 5824,'-6'-9'2258,"2"3"-1331,-6 10-763,-29 18 2127,24-14-2011,0 1 1,0 0 0,-18 16-1,-92 78 665,116-96-892,-45 28-133,31-21 229,16-12 34,7-7-198,6-6-73,8-9 54,-1 0-1,-1 0 1,-1-1 0,-1-1-1,-1 0 1,13-44 0,-22 64 36,1-1 1,-1 1-1,1 0 1,-1-1-1,0 1 1,0 0-1,0-1 0,0 1 1,0 0-1,-1-3 1,1 4 0,-1 1 1,1 0 0,0-1 0,0 1-1,0-1 1,-1 1 0,1 0 0,0 0-1,0-1 1,-1 1 0,1 0-1,0 0 1,-1-1 0,1 1 0,0 0-1,-1 0 1,1-1 0,0 1-1,-1 0 1,1 0 0,0 0 0,-1 0-1,1 0 1,-1 0 0,0 0-8,-1 0 1,1 0 0,0 0-1,0 0 1,-1 1 0,1-1 0,0 0-1,0 1 1,-1-1 0,1 1-1,-1 0 1,-8 5 16,1 0 0,-11 9 0,-9 7 177,-14 6 26,-55 31 219,94-56-358,-1-1 0,1-1 0,-1 1-1,1-1 1,-1 1 0,-7 0 0,11-2-81,0 0 0,0 0 0,0 0 0,0 0 0,0 0 0,0 0 0,0 0 0,0 0 0,0-1 1,0 1-1,1 0 0,-1-1 0,0 1 0,0 0 0,0-1 0,0 1 0,1-1 0,-1 1 0,0-1 0,0 0 0,1 1 0,-1-1 0,0 0 0,1 1 0,-1-1 0,1 0 0,-1 0 0,1 1 0,-1-1 0,1 0 0,0 0 0,-1 0 0,1 0 1,0 0-1,0 0 0,0 0 0,0 1 0,-1-1 0,1 0 0,0 0 0,1 0 0,-1-1 0,0-7-28,1 0 1,0 0-1,1 0 0,0 0 1,1 1-1,3-11 1,26-50-17,-25 56-3,44-84 56,-47 84 197,-4 13-199,0-1 1,1 1-1,-1 0 0,0 0 1,0 0-1,0 0 1,-1-1-1,1 1 0,0 0 1,0 0-1,0 0 0,0 0 1,0 0-1,0-1 1,0 1-1,0 0 0,0 0 1,0 0-1,0 0 0,0 0 1,0 0-1,0-1 1,-1 1-1,1 0 0,0 0 1,0 0-1,0 0 0,0 0 1,0 0-1,0 0 1,-1 0-1,1 0 0,0 0 1,0 0-1,0 0 0,0 0 1,-1-1-1,0 2-4,-1-1-1,1 1 0,-1-1 1,1 1-1,0 0 1,-1-1-1,1 1 0,0 0 1,-1 0-1,1 0 1,0 0-1,-2 2 1,-135 145 411,66-66-506,65-75-46,11-14 117,13-16 38,9-10-2,55-66-150,-79 97 123,-1 1 0,1-1 0,0 0 0,0 1 0,0-1 0,0 1 0,0 0 0,4-2 0,-11 12-32,-63 105-555,29-30-2725,27-50-2181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20.0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549 49 4992,'-10'5'1972,"9"-4"-1907,0 0 0,0 0 1,0-1-1,0 1 0,-1-1 0,1 1 0,0-1 0,0 1 0,-1-1 0,-1 0 0,-3 1 69,1 1 0,-1-1 0,1 1 0,-1 0 0,1 0 1,-8 4-1,6-2 164,-23 8 460,0-1-1,-34 8 0,-64 8 328,97-21-693,5 0-212,-56 12 558,46-12-777,3-1 120,24-4-30,7-5-103,3 3 43,-1 0 0,1 0 0,-1 1-1,1-1 1,0 0 0,-1 0 0,1 1 0,0-1 0,-1 0-1,1 1 1,0-1 0,0 0 0,0 1 0,1-1 0,74-37-61,14 0-420,-62 26 310,33-7 0,13-5 156,-70 22 11,0 1 1,0 0-1,1 0 0,-1 0 1,1 1-1,-1-1 1,9 1-1,-9 0 44,-4 0-31,1 0-1,-1 1 0,0-1 1,0 0-1,0 0 1,0 0-1,0 0 0,1 0 1,-1 1-1,0-1 0,0 0 1,0 0-1,0 0 0,0 0 1,0 1-1,0-1 1,0 0-1,0 0 0,0 0 1,0 1-1,0-1 0,0 0 1,0 0-1,0 0 0,0 1 1,0-1-1,0 0 1,0 0-1,0 0 0,0 1 1,0-1-1,0 0 0,0 0 1,0 0-1,-1 0 1,1 1-1,0-1 0,0 0 1,0 0-1,-4 8 5,0-3 74,0 0-1,0 0 1,0 0-1,0-1 1,-1 0-1,0 0 1,0 0-1,0-1 1,-7 4-1,-8 4 398,-25 9 0,29-14-360,-9 3-79,16-5-71,22-8 71,10-1-185,34-4-1,-33 5 17,26-5 0,-24 2 150,15-3 63,74-30-1,-50 17 33,-11 4 32,-38 14-153,0 1 1,0 1-1,1 0 1,-1 1-1,0 1 1,29 1-1,7 0 53,-23-1-70,0 2 1,-1 1-1,1 1 1,38 10-1,-41-8 9,1-2 1,28 1-1,22 3 72,56 7-124,-70-7 38,-39-5 109,-1 1 0,36 9 0,-45-8-76,0-1 1,0-1 0,16 1-1,-7 3-71,-20-5 61,0 0 0,0-1 1,0 1-1,0 0 1,0-1-1,3 1 1,20 3 28,-25-4 75,-1 0-27,0 0-31,0 0 20,0 1-49,0-1 0,-1 1 0,1-1 0,-1 0 0,1 1 0,-1-1 0,1 0 0,-1 0 0,1 1 0,-1-1 0,1 0 0,-1 0 0,1 0 0,-1 0 0,1 0 0,-1 0 0,0 0 0,1 0 0,-1 0 0,1 0 0,-1 0 0,0 0 0,-13-1 142,-24-8-154,29 6 6,-1 0-1,0 1 1,1 0 0,-19-1-1,13 2 54,12 0-56,1 1-1,-1-1 0,1 1 0,-1 0 1,1 0-1,-1 0 0,1 0 0,-1 1 1,1-1-1,-4 2 0,-2 0-550,24-4 292,2 1-59,0 0 1,21-6-1,-2 0-932,-18 4-1363,-9-2 757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2:01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1312,'0'0'251,"-1"-1"1,1 0-1,0 0 0,1 1 0,-1-1 1,0 0-1,0 1 0,0-1 1,0 0-1,1 1 0,-1-1 1,0 0-1,0 1 0,1-1 0,-1 0 1,1 1-1,-1-1 0,0 1 1,1-1-1,-1 1 0,1-1 1,0 1-1,-1-1 0,2 0 0,-2 0 908,0-4-897,1 4 5453,3 3-5660,-1 1 1,0 0-1,0-1 0,0 1 0,0 0 0,0 0 1,0 1-1,-1-1 0,0 0 0,1 1 0,-1 0 1,-1-1-1,3 6 0,2 6-33,8 33-1,-1 33 250,-3-18-248,5 73 282,-6-34 147,-7-85-390,-1-1 0,0 20 0,1-25-1558,-2-10 1267,0-1 0,0 1 0,0 0 0,1 0-1,-1-1 1,0 1 0,0 0 0,0 0 0,0 0 0,0-1-1,0 1 1,-1 0 0,1 0 0,0-1 0,0 1 0,0 0-1,-1 1 1,0 0-1600,1 5-1456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3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61 192 1984,'-61'-17'8762,"69"16"-8737,0-1 0,0-1-1,9-3 1,12-5 36,26-3-11,2 1 0,67-5 0,121 2 569,-94 7-332,-106 6-234,122-12-322,-137 10-1549,0 0 0,-1-2 0,41-16 1,-39 11-397,-4 1 753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34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 4160,'0'9'2605,"0"-3"-2170,0-5-94,1 7 64,2 1-295,-1 1 0,-1-1 0,1 1 0,-1 16 0,-1-22 3,-1-1 1,1 1 0,-1 0 0,0-1-1,-1 5 1,-3 16 265,10 36-6,-5-58-347,1 0 0,-1 0 0,1 0 0,-1 0 0,1 0 0,0 0-1,0 0 1,1 3 0,-1-4-10,0 1 1,0 0-1,-1-1 0,1 1 0,-1 0 1,1 0-1,0 3 0,-1-5-18,0 1-1,0-1 1,0 1 0,0-1-1,0 0 1,0 1-1,0-1 1,0 0 0,0 1-1,1-1 1,-1 0 0,0 1-1,0-1 1,0 0-1,0 1 1,1-1 0,-1 0-1,0 0 1,0 1 0,1-1-1,-1 0 1,1 1 0,-1-1-4,1 1 0,-1-1 0,1 1 0,-1-1 0,1 1 0,-1 0 0,0-1 0,1 1 0,-1-1 0,0 1 0,1 0 0,-1 0 0,0-1 0,0 1 0,0 0 0,1-1 0,-1 1 0,0 0 0,0 0 0,0-1 0,0 1 0,-1 1 0,1-1-69,1 0 38,2 5 78,-1 1 0,1-1 0,-1 0 0,-1 1 0,1-1 0,-1 1 0,0 0 1,-1-1-1,0 9 0,3-4-187,-3-11 156,1 1 1,-1 0-1,0-1 0,1 1 1,-1 0-1,0 0 0,0-1 1,0 1-1,1 0 1,-1-1-1,0 1 0,0 0 1,0 0-1,0-1 0,0 1 1,0 0-1,-1 0 0,1-1 1,0 1-1,0 0 0,0 0 1,-1-1-1,1 1 1,0 0-1,-1-1 0,1 1 1,-1 0-1,0 0 0,0 0 28,2 5-19,-1 0 1,-1 0 0,1 0 0,-1 1 0,0-1 0,-4 10-1,3-10-42,1-1-1,-1 1 0,1 0 1,0 0-1,1 0 0,0 10 1,0-10 56,-1 0 0,1 1 0,-1-1 0,-3 11 0,4-15-37,0-1 0,-1 1-1,1 0 1,0-1 0,0 1 0,0 0-1,0 0 1,0-1 0,0 1-1,1 3 1,0-3 10,-1 1 1,0-1-1,0 1 0,1 0 0,-1-1 1,-1 1-1,1-1 0,0 1 0,-1-1 0,0 4 1,-1 2 24,0 1-1,1-1 1,0 17 0,1-18-47,-1 0 0,1 0 0,-1 1 0,-1-1 0,1 0-1,-5 11 1,5-12 59,-1-1 1,1 0-1,0 1 0,1-1 0,-1 1 0,1-1 0,0 1 0,0 0 0,1-1 0,0 1 1,2 10-1,-2-11-61,0 1 1,0 0 0,-1 0-1,0 0 1,0 0-1,0-1 1,-3 13 0,-1 17 102,4-13-78,-2 80 146,1-94-194,2 0-1,-1 0 0,3 15 0,1 12-2719,-4-21-1569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40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11 5152,'-9'-3'556,"0"1"1,0 0-1,-1 0 1,1 1-1,0 1 0,-1 0 1,1 0-1,-15 2 1,21-1-526,0 0 1,0 0-1,0 0 1,1 0-1,-1 0 1,0 1-1,0-1 1,1 1-1,-1 0 1,1 0-1,-1 0 1,1 0-1,0 0 1,-2 3-1,-4 5 19,-13 22-1,17-27 20,-4 11 109,0-1 0,1 1 0,1 0 0,-5 19 0,-13 68 430,16-61-1777,2 0-1,-2 54 0,8-76-3363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41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24 3392,'0'-1'104,"0"1"1,0-1 0,0 0-1,0 1 1,0-1-1,1 0 1,-1 1-1,0-1 1,0 0 0,1 1-1,-1-1 1,0 1-1,1-1 1,-1 0-1,1 0 1,0 1-44,-1-1 1,1 1-1,-1-1 1,1 0-1,-1 0 1,0 1-1,1-1 0,-1 0 1,0 1-1,1-1 1,-1 0-1,0 0 1,0 0-1,0 1 0,0-2 1,0 1 236,-4 2 746,4-1-992,-1 0 0,0 0 0,1 0 0,-1 0 0,1 0 0,-1 0 0,0 1 0,1-1 0,-1 0 0,0 0 0,1 1 0,-1-1 0,1 0 0,-2 1 0,-75 127 2018,22-34-1644,44-76-243,6-9 36,0 0 1,-1-1 0,-12 13 0,17-17 275,6-4-1551,5 2-1365,-2 8-2101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46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50 4640,'0'-1'187,"-1"0"0,1 0 1,-1 1-1,1-1 0,-1 0 1,1 0-1,-1 0 0,1 0 0,0 0 1,0 0-1,-1 0 0,1 0 0,0-1 1,0 1-471,0 0 1,1 0-1,-1 0 0,0-1 1,1 1-1,-1 0 1,1 0-1,-1 0 0,1 1 1,0-1-1,-1 0 1,1 0-1,1-1 1,6-9-694,-6 1 4326,-10 22-1846,-9 30-1254,1 1 1,-15 68 0,3 1 1249,-61 158 1,76-235-1249,-52 201-49,61-217-924,0-1 0,2 1 0,0 0 0,1 1 0,2 21 0,3-16-2985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47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0 6304,'-1'0'141,"0"0"0,0 0-1,0 0 1,1 0 0,-1 0 0,0 0 0,0 0 0,0 1-1,0-1 1,1 0 0,-1 0 0,0 1 0,0-1 0,-1 1 0,1 9 1327,1 8-1215,-24 84 1651,24-101-1892,-1 0 0,1 0 0,0-1 0,0 1 0,0 0 0,0 0-1,0-1 1,0 1 0,0 0 0,0 0 0,0-1 0,0 1 0,0 0 0,0-1-1,1 1 1,-1 0 0,0 0 0,1-1 0,0 2 0,-1-2-9,0 0 1,1 1 0,-1-1-1,1 0 1,-1 0 0,1 0-1,-1 0 1,1 0-1,-1 0 1,0 0 0,1 1-1,-1-1 1,1-1-1,-1 1 1,1 0 0,-1 0-1,1 0 1,-1 0 0,1 0-1,-1 0 1,0 0-1,1-1 1,0 1 0,4-3 46,1 0 0,-1 0 0,8-7 0,-8 6 92,-1 1-116,0 0 0,0 0 1,0 1-1,0-1 0,1 1 0,-1 0 0,6-1 1,-8 3-27,0-1 0,0 1 1,-1 0-1,1 0 1,0 0-1,0 0 0,0 0 1,0 0-1,0 0 1,0 1-1,-1-1 0,1 1 1,0-1-1,0 1 0,0 0 1,-1-1-1,1 1 1,0 0-1,-1 0 0,1 1 1,-1-1-1,2 1 1,11 13-843,0 1 1,-1 0 0,11 20-1,-11-16-4080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50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2240,'3'-4'832,"2"8"-672,0-4 0,-5 0-256,0 0 32,7 3-256,3-3 192,-10 0-32,0 0 96,8 5 64,-8-5 0,0 0-928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51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9 4160,'4'-5'1536,"-13"10"-1216,9-5-64,0 0 928,0-5-704,-3 5 768,3 0-704,0 0-192,0-3-224,-5 3-736,5 0 320,0 0-1728,0 0 1120,0 0-2688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3:53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9 3552,'4'-8'3273,"0"8"-438,-3 9-1781,-8 123-915,1-66-118,-12 138-1008,14-171 358,-1 10-2069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01.0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8 112 6560,'-3'-11'1260,"2"9"-1197,0 0-1,1 0 1,-1 0-1,0 0 1,1 0-1,0 0 1,-1-1-1,1 1 1,0 0-1,0 0 0,0-1 1,0 1-1,1 0 1,-1 0-1,1 0 1,-1 0-1,1-1 1,0 1-1,0 0 0,0 0 1,1-2-1,1 0-24,-1 1 0,0 0 0,-1-1-1,1 1 1,-1-1 0,1 1 0,-1-1 0,0 0-1,0 0 1,-1 0 0,1-6 0,-1 9-54,0 1 0,0 0 58,0 2-5,0-1 0,0 1 0,0 0 0,0 0 0,0-1-1,0 1 1,-1 0 0,0 2 0,-2 10 287,4-9-286,-1 0 0,0 1-1,1-1 1,0 0 0,0 1 0,1-1-1,-1 0 1,1 0 0,0 0-1,1 0 1,-1 0 0,1-1 0,4 6-1,4 5 108,0 0 0,0-1 0,27 24 0,46 30 733,-5-4-2512,-64-49 274,-5-3-2986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01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7136,'-5'0'2656,"0"0"-2080,2 8-160,3-8-480,3 8-64,7 0-160,-2 3 160,4 0 64,1-3 64,0 8-224,1-2 128,-1-2-1664,-5 0 992,2 7-3296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4.4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93 131 2400,'-3'0'35,"-6"0"1137,-1-1-1,-15-1 1,22 1-850,0 0 0,1 1 0,-1-1 0,1 0 0,-1 0 0,1 0 0,-1-1 0,1 1 0,0-1 0,-1 1 0,1-1 0,0 0 0,-3-3 0,4 4-181,0 0-1,0-1 0,0 1 0,1-1 1,-1 1-1,0 0 0,1-1 1,-1 0-1,1 1 0,-1-1 0,1 1 1,0-1-1,-1-1 0,1 2-131,0 0-1,0 1 0,0-1 1,0 0-1,1 1 1,-1-1-1,0 0 1,0 1-1,0-1 0,1 0 1,-1 1-1,0-1 1,1 0-1,-1 1 1,1-1-1,-1 1 1,0-1-1,1 1 0,-1-1 1,1 1-1,0-1 1,-1 1-1,1 0 1,-1-1-1,1 1 0,0 0 1,-1-1-1,1 1 1,-1 0-1,1 0 1,0-1-1,0 1 1,0 0-1,34-4-107,36-1 0,-10 1-12,149-17 119,165-11-2299,-318 31 152,-11 1-2127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05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43 3648,'0'0'73,"0"-1"1,0 0-1,0 1 1,0-1-1,1 0 1,-1 1-1,0-1 1,0 0-1,1 1 0,-1-1 1,0 1-1,1-1 1,-1 0-1,1 1 1,-1-1-1,1 1 1,-1-1-1,1 1 1,-1 0-1,1-1 1,-1 1-1,1-1 0,0 1 1,20-8 657,-18 7-588,0 0 1,0 0-1,0 0 1,-1 0 0,1-1-1,0 1 1,3-3-1,-5 3 176,0 0-1,1 0 0,-1 0 0,1 0 0,-1 0 0,1 1 0,0-1 1,-1 0-1,1 1 0,-1 0 0,1-1 0,0 1 0,2 0 0,28 0 1,-15 1-1108,1 2-1563,-6 2 1238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15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69 4160,'0'-1'92,"0"1"0,0-1 0,-1 0 0,1 1 0,0-1 0,0 0 1,0 0-1,0 1 0,0-1 0,0 0 0,0 0 0,0 1 0,0-1 0,0 0 0,1 1 0,-1-1 0,0 0 1,0 1-1,1-1 0,0-1 0,2-12-352,-3-24 3924,-9 49-2330,3 1-958,2 1 1,-6 17-1,-5 15 41,13-39-320,-64 135 900,63-136-1023,3-5 2,-1 1 1,0 0-1,1 0 1,-1 0-1,1 0 1,-1 0 0,1 0-1,-1 0 1,1 0-1,0 0 1,0 1-1,-1 1 1,1-3 18,13-6-139,-12 5 158,0 0 0,0 1-1,-1-1 1,1 0 0,0 1 0,0-1 0,-1 0 0,1 0 0,0 0 0,-1 0 0,1 0 0,-1 0 0,1 0 0,-1 0 0,1-1 0,-1 1 40,0 1 1,0-1-1,-1 0 0,1 0 1,0 1-1,-1-1 0,1 0 1,0 1-1,-1-1 0,1 1 1,-1-1-1,1 0 0,-1 1 1,1-1-1,-1 1 0,1-1 1,-1 1-1,0 0 0,1-1 1,-1 1-1,-1-1 0,-59-37 1242,28 14-954,26 19-358,-1-1 0,1 1 0,-10-5 0,-31-13-96,30 12 149,16 10 0,1 0-1,-1 0 1,1 0-1,-1 0 1,1 0-1,-1 0 1,0 0-1,1 1 1,-1-1-1,0 0 1,0 1-1,-3-1 0,5 1-38,0 0-1,0 0 1,0 0-1,0 0 1,0 0-1,0 0 1,0 0-1,0-1 0,0 1 1,0 0-1,0 0 1,-1 0-1,1 0 1,0 0-1,0 0 0,0 0 1,0 0-1,0 0 1,0 0-1,0-1 1,0 1-1,0 0 0,0 0 1,0 0-1,0 0 1,0 0-1,0 0 1,0 0-1,0 0 0,0 0 1,0-1-1,0 1 1,0 0-1,1 0 1,-1 0-1,0 0 1,0 0-1,0 0 0,0 0 1,0 0-1,0 0 1,0 0-1,0 0 1,0-1-1,0 1 0,0 0 1,0 0-1,0 0 1,1 0-1,-1 0 1,0 0-1,0 0 0,0 0 1,13 7-57,-12-6 62,0-1-1,0 0 1,0 1 0,-1-1-1,1 1 1,0-1-1,0 1 1,-1-1 0,1 1-1,0 0 1,-1-1 0,1 1-1,0 0 1,-1 0-1,1-1 1,-1 1 0,0 0-1,1 0 1,-1 0-1,0-1 1,1 1 0,-1 0-1,0 2 1,2 3 4,9 23-18,-6-16 4,0 0 0,0 0 1,9 14-1,-10-23-31,-1 0-1,1-1 1,0 1 0,0-1-1,0 0 1,1 0-1,-1 0 1,1 0 0,0-1-1,0 0 1,0 0-1,0 0 1,0 0 0,8 1-1,5 0-84,7 1 76,-19-4 38,-1 1 1,0 0 0,0 0 0,0 0-1,0 1 1,9 3 0,-10-3 3,1 0 0,0 0 1,0-1-1,0 1 0,-1-1 1,11 0-1,1 0 0,-15 0 4,1-1 0,0 0 0,0 0 0,0 0 0,0 0 0,0 0 0,0 0-1,0 0 1,0-1 0,0 1 0,-1-1 0,1 1 0,0-1 0,2-1 0,0 0 11,-1 0 0,1 1 0,0 0 1,-1 0-1,7-2 0,11-3-301,56-20-3154,-33 14 824,-29 8 1727,30-6-3372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16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214 109 4160,'-6'2'448,"5"-1"-362,0 0 0,0 0 0,-1 0 0,1-1 0,0 1 0,-1-1 1,1 1-1,-1-1 0,1 1 0,-1-1 0,1 0 0,-1 0 0,1 1 0,-1-1 0,1 0 0,-1-1 0,1 1 1,-1 0-1,1 0 0,-1-1 0,1 1 0,-1-1 0,1 1 0,-1-1 0,1 1 0,0-1 0,-3-1 0,-2-2 239,0-1 0,1 1-1,-1-1 1,1 0 0,0 0-1,0 0 1,-5-8 0,6 7-166,0 0-1,0 0 1,-1 0 0,0 1 0,-9-8 0,4 2 194,8 10-287,1 1-1,-1-1 0,1 1 0,-1-1 1,1 1-1,-1 0 0,1-1 0,-1 1 0,1 0 1,-1 0-1,1 0 0,-1 0 0,1 0 1,-1 1-1,1-1 0,-1 0 0,1 1 1,-1-1-1,-2 2 0,-15 2 598,0-3-66,19-1-694,10-2-109,16-5 37,-22 5 161,1 0 0,-1 1 0,1 0 1,0 0-1,-1 0 0,6 1 0,2 0-402,-4-1-80,1 1-1,0 1 1,9 1 0,-15-1 148,-1-1 0,1 1-1,0 0 1,-1 0 0,1 0 0,-1 1-1,1-1 1,-1 0 0,0 1-1,1 0 1,-1-1 0,0 1-1,3 4 1,6 5-2703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17.5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82 4640,'-18'-12'2416,"8"-6"-1227,9 15-1030,0 1-1,-1-1 0,1 1 1,-1-1-1,0 1 1,0 0-1,0-1 1,0 1-1,0 0 1,0 0-1,-1 1 1,1-1-1,-3-1 1,-4-3 347,7 4-358,-1 0-1,0 1 1,0-1 0,0 1-1,0 0 1,0 0-1,0 0 1,0 0-1,0 1 1,0-1-1,0 1 1,-1 0 0,-5 0-1,0 1 74,-1 0 0,1 0 0,-13 4 0,20-4-212,0-1-5,1 0-1,-1 1 0,1-1 1,-1 1-1,1 0 1,-1-1-1,1 1 0,0 0 1,-1 0-1,1 0 0,0 0 1,-2 1-1,5 1 40,-1-1 0,1 0 0,-1 0 0,1 0 0,0 1 0,0-2 0,0 1 0,4 3 0,-4-4-94,7 7 80,1-1 1,0-1-1,0 0 0,1-1 0,0 1 1,13 3-1,10 5-122,-8-7-2360,-25-6 1525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18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10 5888,'-5'-1'832,"4"1"-674,0-1-1,0 1 1,0 0 0,0 0 0,0-1-1,0 1 1,0 0 0,0-1-1,0 1 1,0-1 0,0 1-1,0-1 1,-1-1 0,0 2-53,0-1 1,0 1-1,0 0 1,0 0-1,0 0 1,0-1-1,0 2 1,0-1 0,-2 0-1,0 1 306,-6-2 170,-12 1 562,21 0-1131,0 0 1,0 0 0,0 0 0,0 0 0,1 0 0,-1 0-1,0 0 1,0 1 0,0-1 0,0 0 0,0 1 0,1-1-1,-1 0 1,0 1 0,0-1 0,0 2 0,0-2 3,1 0 26,0 0 33,3 1 16,1 0 0,-1 0 0,0 0 0,0 0 0,0 0-1,0 0 1,0 1 0,5 3 0,7 3 104,3 0 144,37 9 0,-47-15-737,-1 0-1,1-1 1,0-1 0,-1 1 0,1-1-1,0 0 1,0-1 0,7-1 0,2-1-5026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20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 3488,'-4'0'1280,"4"0"-992,0-3-64,0 3 576,0 0-480,0 0 64,0 0-224,0 0 128,0 0-192,0 0 96,0 0-96,0 0-128,0 0 0,0 0-832,0 0 480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22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53 3488,'-5'-3'1280,"5"3"-992,0 0-64,-5 0 1280,5 0-864,-3 0 160,-2 0-480,5 0 0,0-3-192,0-2-64,0 2-32,0-2-128,0-1 64,0-2 32,0 0 0,0 5-512,0-2 288,0 2-3552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4:23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15 4480,'0'-1'99,"0"1"0,0-1 1,0 1-1,0-1 0,0 1 1,0-1-1,0 1 0,0-1 1,0 1-1,0-1 0,0 1 0,-1-1 1,1 1-1,0-1 0,0 1 1,0 0-1,-1-1 0,1 1 1,0-1-1,0 1 0,-1 0 0,1-1 1,0 1-1,-1-1 0,1 1 1,-1 0-1,1-1 0,0 1 0,-1 0 1,1 0-1,-1-1 0,0 1 1,0 0 0,-1 0 0,1 0-1,0 0 1,0 1 0,-1-1 0,1 0 0,0 1 0,0-1 0,0 1 0,0-1 0,-1 1 0,-1 1 0,-3 2 21,0 1 1,0 0 0,1 0-1,-7 7 1,10-9-450,-1 0 0,1 1 0,0-1 0,0 0 0,1 1 0,-1-1 0,-1 6 0,3 1-3320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5:09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1 151 4736,'20'-4'5975,"10"-11"-4183,-25 11-1810,0 1-1,1 0 0,0 0 1,11-3-1,14 1 207,1 1-1,0 1 1,0 2-1,0 1 1,46 6 0,56 19-25,-73-12-156,-33-9 98,1-2 1,38 0-1,7 0-58,135 0 636,-109-4-598,104-1 182,101-12-118,-125 4 167,-149 10-296,47-3 193,133 13 1,-82-1-83,-65-6-150,71 0 248,-2 0-26,137-7 118,-84-1-307,-66 1 23,41 2 49,294 14 282,-246-6-384,-4 5 194,-2-1 28,39-17 381,-76-1-477,-52 2-71,100-12-183,-168 16 100,-28 2 64,-1-1 0,20-3 0,54-12 10,106-5 0,87-16-21,-138 14 254,-119 22-290,1 1 0,-1 1 0,38 6 0,185 38 185,-82-13 47,70-5-38,-59-10-2740,-175-15 2227,0-1-110,0 1 0,1-1-1,-1 1 1,0 0 0,0 0-1,0 1 1,0-1 0,6 4-1,1 9-5841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5:13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884 12 5152,'9'-11'5561,"-11"10"-3001,-5 5-1545,2 1-904,1-1 0,-1 1 0,1-1 0,0 1 0,-4 7 0,-1 0 91,4-5-121,1 0 0,-1 0 1,1 1-1,-5 12 0,-21 56 148,0-2 187,13-34-310,0-1-1,-3-1 0,-29 44 1,32-59-1,0-1 0,-2 0 0,-31 27 0,-23 26 248,-60 101-22,85-105-210,-34 53 62,38-52-174,-24 43 248,65-109-251,-1 0-1,0-1 0,0 0 1,-1 1-1,0-2 0,-5 7 1,4-6 28,0 1 1,1 0 0,-6 7-1,10-11 0,-1 0-1,1 0 0,0 0 0,0 0 0,-1-1 0,1 1 0,-1 0 0,0-1 1,1 1-1,-1-1 0,0 0 0,0 0 0,0 1 0,0-1 0,0 0 0,0-1 1,0 1-1,-4 1 0,6-2-28,0 0 0,0 0 0,-1 0 1,1 0-1,0 0 0,0 0 0,0 0 1,0 0-1,-1 0 0,1 0 0,0 0 1,0 0-1,0 0 0,0 0 0,-1 0 1,1 0-1,0-1 0,0 1 0,0 0 1,0 0-1,0 0 0,-1 0 0,1 0 1,0 0-1,0 0 0,0 0 0,0-1 1,0 1-1,0 0 0,0 0 0,0 0 1,0 0-1,-1 0 0,1-1 0,0 1 1,0 0-1,0 0 0,0 0 0,0 0 1,0-1-1,0 1 0,0 0 0,0 0 1,0 0-1,0 0 0,0-1 0,0 1 1,0 0-1,0 0 0,0 0 0,1 0 1,-1-1-1,0 1 0,0 0 0,0 0 1,0 0-1,0 0 0,0 0 0,0 0 1,0-1-1,1 1 0,7-10 17,-6 8 111,0-3-51,0 1-75,0 0 0,0 1-1,0-1 1,0 1 0,5-5-1,-4 4-3,-1 0 0,1 0-1,-1 0 1,0 0-1,0 0 1,2-8-1,7-14 98,-8 19-93,0 0 0,0 0 0,-1 0 0,0 0 0,1-14 0,4-9-193,2-17 44,-2 5 492,-5 30-382,0 0 1,-1 0 0,-1 0 0,0 0-1,-2-20 1,-1-14 133,3 32-101,1 6-14,-1-1-1,-1 0 0,1 0 0,-1 1 0,-1-1 0,-3-13 0,1 4-52,-2-5 65,5 21-15,1 1 1,0 1 0,-1-1 0,1 0 0,-1 0 0,1 0 0,-1 0-1,1 0 1,-1 0 0,0 0 0,1 1 0,-1-1 0,0 0 0,0 1-1,0-1 1,-1-1 0,2 2 9,-1 0 1,1 0-1,-1 0 0,1 0 0,-1-1 0,1 1 1,0 0-1,-1 0 0,1 0 0,-1 0 1,1 0-1,-1 0 0,1 0 0,-1 0 1,1 0-1,0 0 0,-1 1 0,1-1 1,-1 0-1,1 0 0,0 0 0,-1 0 0,1 1 1,-1-1-1,1 0 0,0 1 0,-1-1 1,1 0-1,0 0 0,-1 1 0,1-1 1,0 0-1,0 1 0,-1-1 0,1 1 1,0-1-1,0 0 0,0 1 0,-1-1 0,1 1 1,0-1-1,0 1 0,0-1 0,0 0 1,0 1-1,-1 24-324,1-20 301,-10 154-67,2 10 133,7-138 18,0-19-77,1 0 1,2 16-1,-1-2 17,0 31-1,-2-36 28,2 1-1,3 25 0,-4-45 2,0-1 0,0 1-1,1 0 1,-1 0 0,1-1 0,0 1 0,-1 0-1,3 2 1,1-3 352,1-8-134,9-23-77,-11 21-179,1 0-1,0 0 0,1 0 0,0 1 0,8-10 1,4-4-18,-11 14 47,0 0 0,1 1 1,0 0-1,0 0 1,9-7-1,22-11-52,2 1-1,0 1 1,2 3-1,47-17 1,0 2 43,-87 35 113,-2 0-6,0 0-32,-6 0 37,-7 0-81,-4 0 42,1 0 0,0-1 0,-1-1 1,-29-6-1,-14-5 128,-4-2 254,-56-15-433,109 27-119,0 1 0,0 1 0,-21-1 0,32 3 28,1 2 43,1-1-1,-1 1 1,1-1-1,0 0 1,0 1-1,0-1 1,1 0 0,-1 0-1,0-1 1,1 1-1,4 2 1,7 5 22,-4-1-18,-1-1 1,1 0-1,1-1 0,21 10 1,15 8 88,6 1 222,-51-24-270,-1 0 0,1 0 0,-1-1 1,1 1-1,-1 0 0,1-1 0,-1 1 1,1 0-1,0-1 0,2 1 0,-3-1 136,-1 0-48,0 0-21,-4 3-22,-4 0-53,1 1-1,-1-1 1,0-1 0,0 0-1,0 0 1,0 0-1,0-1 1,0 0-1,-1-1 1,1 0-1,-16-2 1,21 2-39,0-1 0,1 0 0,-1 0 0,0-1 0,1 1 0,-1 0 0,1-1 0,-1 0 0,1 1 0,0-1 0,0 0 0,-1 0 0,2 0 0,-1-1 0,0 1 0,0 0 0,1-1 0,-1 1 0,1-1 0,0 0 0,-1 1 0,1-1 0,1 0 0,-1 0 0,0 0 0,1 1 0,-1-1 0,1-4 0,18 14-361,-3 0 368,-1-1 0,15 10 0,-18-9-513,0-1 1,0-1-1,0 0 0,1 0 0,16 4 0,13-1-4052,-38-7 4209,11 1-2008,-13-3 2026,-1 1-1,1-1 1,0 1-1,0-1 1,-1 1-1,1-1 1,0 0-1,-1 1 1,1-1-1,-1 0 1,1 0-1,-1 1 1,1-1-1,-1-1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4.9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0 5152,'-8'0'1888,"8"8"-1440,-10 20-160,7-1 928,-7 16-736,-2 15 704,-10 25-672,-5 29-32,-7 9-320,-10-7 128,-5-14-192,6-3-32,4-6-32,8-10-2016,16-14 1088,15-17-3712,10-26 2560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6:56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4992,'-3'-2'401,"1"1"1388,3 1-1718,-1 0 1,0 0 0,1 0 0,-1 0 0,1 0 0,-1 0-1,1 0 1,-1 0 0,0 0 0,1 0 0,-1 0 0,1 0 0,-1 0-1,0 0 1,1 0 0,-1 0 0,0 0 0,1-1 0,0 1-1,-1 0-44,0 0-1,0 0 1,0 0-1,0 0 1,0 0-1,0 0 0,0 0 1,0-1-1,0 1 1,0 0-1,0 0 1,0 0-1,0 0 0,0 0 1,0 0-1,0 0 1,0 0-1,0 0 1,0 0-1,0 0 0,0 0 1,0 0-1,0 0 1,0 0-1,0 0 1,0 0-1,0-1 0,0 1 1,0 0-1,0 0 1,0 0-1,0 0 1,0 0-1,0 0 0,0 0 1,-1 0-1,1 0 1,0 0-1,0 0 1,0 0-1,0 0 0,0 0 1,0 0-1,0 0 1,0 0-1,0 0 1,0 0-1,0 0 0,0 0 1,0 0-1,0 0 1,0 0-1,0 0 1,0 0 28,0-1 0,0 1 1,0 0-1,0 0 0,0 0 1,0 0-1,0 0 0,1-1 1,-1 1-1,0 0 0,0 0 1,0 0-1,0 0 1,1 0-1,-1 0 0,0 0 1,0-1-1,0 1 0,0 0 1,1 0-1,-1 0 0,0 0 1,0 0-1,0 0 0,1 0 1,-1 0-1,0 0 0,0 0 1,0 0-1,1 0 1,-1 0-1,0 0 0,0 0 1,0 0-1,1 1 0,-1-1 1,0 0-1,0 0-50,0 0 0,-1 0 0,1 0 0,0 0 0,0 0 0,-1 0 0,1 0 0,0 0-1,-1 0 1,1 0 0,0 1 0,0-1 0,-1 0 0,1 0 0,0 0 0,0 0 0,0 0 0,-1 1 0,1-1 0,0 0 0,0 0 0,0 0 0,-1 1 0,1-1 0,0 0 0,0 0 0,0 1-1,0-1 1,0 0 0,0 0 0,-1 1 0,1-1 0,0 0 0,0 1 0,-2 9 57,2-3-129,-1-2 76,1-1 0,1 1-1,-1 0 1,1 0 0,-1-1 0,3 6-1,-3-9-3,0 0 0,0 0 0,0 1 0,0-1 0,0 0 0,0 0 0,0 1 0,0-1 0,-1 0 0,1 0 0,-1 3 0,0-3-3,1 0-1,0 1 0,-1-1 0,1 1 0,0-1 0,0 1 0,-1-1 0,1 1 0,0-1 1,1 1-1,-1-1 0,0 3 0,1-1-11,-1 0-1,1 1 1,-1-1 0,0 0 0,0 1-1,-1-1 1,1 0 0,-1 0 0,0 4-1,0-2 1,0-1-1,0 0 1,1 0 0,-1 1-1,2 6 1,0 3 12,-1 0 0,0 0 0,-2 20 0,-1 13-5,6 94 35,-2-104-57,0-20 19,-2 29 0,0-36 14,2 0 0,-1 0 0,1-1 0,1 1 0,3 13 1,-3-13-6,0 0 0,0 0 0,-1 0 0,0 19 0,-2-22-15,1-1 1,0 1-1,0-1 1,1 0-1,0 1 1,2 9 0,-2-10 4,0 0 0,-1 1 0,0-1 1,0 9-1,0 12 115,7 30-132,11 160 48,-9-95-173,-9-105 100,0 1 65,0 0 1,1-1-1,6 35 0,-5-42-82,0 0 1,-1-1-1,0 16 1,2 14 119,0-14 2,0 1 0,-2 0 0,-3 45 0,0-8-195,2-39 128,-4 32 1,0 13 109,1-9-113,2-47 4,1-1-1,3 17 1,-1 9 201,-2 126-228,3-90 298,-1-39-243,-1-25 11,0 0 1,-1 0-1,-1 0 1,-1 15 0,2-9-456,1-15 290,-1 1 1,0-1-1,0 1 0,0-1 0,0 0 0,0 1 0,0-1 0,0 1 0,0-1 1,-1 3-1,0 13-2804,1-13 2152,0 1-2940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1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28 4160,'-5'-1'490,"1"0"517,7-2-323,-2 2-151,-1 1-186,0 0-27,-3-11 153,-2 3-375,5 8-29,0 0-170,0 0 69,-2 0 1900,6 0-1262,-3 0-456,-1 0-22,0 0 32,0 0-59,0 0-58,18 0 335,-16 0-375,0 0 0,0 0 0,0 0 0,0 0 0,0 0 0,0 1 0,0-1 0,0 1 0,0-1 0,0 1 0,0 0 0,0 0 0,0-1 0,3 4 0,4 1 208,18 4-72,-26-9-140,1 0-1,0 0 1,-1 1 0,1-1-1,0 1 1,-1-1 0,1 1-1,-1-1 1,1 1-1,-1 0 1,3 2 0,1 0-42,5 1 42,0 0-1,0-1 1,0 0-1,1-1 0,-1 0 1,1 0-1,20-1 1,-2-2-41,46-8 0,139-29 352,-182 33-257,0 2 1,0 2 0,34 2-1,-11 0-11,-46 0-8,-1 0 0,0 0 1,1 1-1,12 4 0,-13-3 3,1-1 1,-1 0-1,1 0 0,14 0 0,67-1 26,-11 1 153,109-12 1,-161 7-164,-1 1 1,54 4-1,-65 0-21,31 9-1,-32-6 108,0-2 0,19 3 0,59 10 61,-47-7-203,45 15 132,-58-15 153,45 8 1,-33-9-241,-24-4-49,1 0 0,27 0 0,17 1 336,-32-2-402,140 6 300,-35-3-198,-28 7-41,-55-4-40,-29-8 82,0 0 0,0-2 0,0-1 1,32-6-1,-44 6-21,50-2-1892,-56 5-263,-8-1 2038,1 0 0,-1 0-1,0 0 1,0 0 0,0 0-1,0 0 1,0 0 0,1 0 0,-1 0-1,0 1 1,0-1 0,0 0-1,0 0 1,0 0 0,0 0 0,1 0-1,-1 0 1,0 0 0,0 0-1,0 1 1,0-1 0,0 0 0,0 0-1,0 0 1,0 0 0,0 0-1,0 1 1,0-1 0,0 0 0,0 0-1,0 0 1,0 0 0,0 0-1,0 1 1,0-1 0,0 0 0,0 0-1,0 0 1,0 0 0,0 0-1,0 1 1,0-1 0,0 0 0,0 0-1,0 0 1,0 0 0,0 1-1,-6 0-3341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19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1019 5216,'2'-5'4307,"13"-9"-3527,2-2-742,-4-3 199,-2 4-86,17-20 0,-24 30-47,-1-1 0,1 1 1,4-10-1,2-3 156,0 1-153,-8 13-116,0 0-1,1 0 1,-1 1 0,1-1 0,-1 1-1,1 0 1,0-1 0,0 1 0,1 0 0,4-3-1,36-24 115,35-21 361,-54 37-347,-15 8-74,1 0 0,0 1 0,15-5 0,30-17 376,55-16-5,-100 39-371,0-1 0,-1 0-1,0-1 1,16-12 0,14-8 35,-24 17 38,-10 6-70,0-1 0,1 1 0,-1 0-1,10-3 1,-12 4-13,1 0-1,-1 0 1,0-1 0,0 1-1,4-4 1,5-3-88,-8 5 95,1 1 0,-1-1 0,0 0 0,0-1 0,0 1 0,-1-1 0,0 0 0,5-7 1,-6 8 20,0 0 1,1 1 0,-1-1 0,1 1 0,0 0-1,5-4 1,9-7 55,93-82 190,-50 50-239,-47 36-51,0-1 1,0 2 0,1 0 0,1 0 0,-1 2-1,30-11 1,-34 13-74,0 0 0,15-10-1,4-3 112,26-19 161,3-2 321,-42 25-383,-15 12-139,-1 1 0,1-1-1,0 0 1,0 1 0,0-1 0,0 1 0,0 0 0,0 0-1,0 0 1,3-1 0,-2 1-54,0-1 1,0 1-1,0-1 0,0 0 1,5-3-1,-4 2 24,-1 1 1,0 0-1,1 0 1,6-3 0,1-1-239,-9 5-6,0 0 0,-1 0 0,1 0 0,0 0 0,0 0 0,0 1 0,0-1 0,0 1 0,0-1 0,2 0 0,11-3-1999,-8 7-3416,-4 0 4758,-2-1-1726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25.3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365 1 3552,'0'0'75,"0"0"-1,1-1 1,-1 1 0,1 0 0,-1 0 0,0 0-1,1 0 1,-1 0 0,0 0 0,1 0-1,-1 0 1,1 0 0,-1 0 0,0 0-1,1 0 1,-1 0 0,1 1 0,-1-1 0,0 0-1,1 0 1,-1 0 0,0 0 0,1 1-1,-1-1 1,0 0 0,1 0 0,-1 1 0,0-1-1,0 0 1,1 1 0,-1-1 0,0 0-1,0 1 1,1-1 0,-1 0 0,0 1-1,0-1 1,0 0 0,0 1 0,0-1 0,0 1-1,0-1 1,1 0 0,-1 1 0,0-1-1,0 1 1,0-1 0,-1 1 0,1 0 746,0-1-282,0 0-134,0 0-106,0 0 159,0 0-132,-8 0 240,-1 1 1,1 0 0,-14 4-1,18-5-486,-88 28 790,81-25-891,0 1-1,0 1 1,1 0 0,-11 6 0,-13 7 137,-13 12 7,44-28-102,0 0 0,1 0 0,-1 0 0,1 1-1,0-1 1,-1 0 0,1 1 0,0-1 0,0 1 0,-1 4 0,-14 29-123,5-5 44,7-21 67,0 1 0,1 0 0,1 0 0,0 1 0,0-1 0,-1 18 0,1 5-160,2-27 125,0 0-1,0 0 1,1 1 0,0-1-1,0 0 1,2 11-1,1-12 27,-1 0 0,1 0-1,1 0 1,-1 0 0,1 0-1,6 7 1,1 3 66,-9-14-58,0 0 1,0 1-1,1-1 0,-1-1 0,1 1 0,-1 0 0,1 0 1,-1-1-1,1 1 0,3 0 0,-1 0-18,-1 0-1,0 1 1,0-1-1,5 4 1,-5-2 15,1-1 1,0 0 0,0 0 0,0-1-1,6 3 1,-5-3 39,0 1 0,0 0-1,9 7 1,-9-7-11,0 0-1,0 0 1,0 0 0,0-1 0,1 1 0,-1-1-1,9 1 1,26 9 485,-39-11-473,1 0 0,0 0 0,0-1 0,0 1 0,0-1 0,0 1 0,0-1 0,0 0-1,3-1 1,3 1-62,-2 6-165,1-1-342,-5-4 389,-1 0 1,0 0 0,1 0-1,-1 0 1,0 1 0,4 3-1,-5-5-81,-1 1-1,1 0 0,0-1 0,-1 1 0,0 0 1,1 0-1,-1-1 0,1 1 0,-1 0 0,0 0 0,0 0 1,1 0-1,-1 0 0,0-1 0,0 1 0,0 1 0,0 10-4658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26.1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4160,'14'5'5036,"14"14"-3585,-21-14-1329,0 1 0,0-1 0,12 5 1,-4-5 292,0 0 0,0-1 1,20 2-1,2 0-7,-23-3-503,0-1 0,0 0 0,16-1 0,-24-1-681,1 0-1,-1-1 0,1 0 1,-1 0-1,9-4 0,-5 1-3484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26.9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1 5984,'0'0'2208,"-3"3"-1728,3-6-128,0 3 736,0 0-672,-5 6-96,0 2-192,2 3-192,-2 2 32,1-2 96,-1 4-32,-3-3-32,0 0 32,3-1-736,0-3 384,2 3-3200,-2 5 1952,5-2-1312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27.5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3 4736,'0'-2'1771,"0"7"-988,0-4 17,0-1-272,0 0-112,0 0-170,-13 7 1204,-14 13 628,20-16-2435,1 1 0,-1-1 0,1 1 0,0 1 0,-8 8 0,6-3-613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13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 1056,'-5'-3'416,"5"3"-352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14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83 5216,'-4'-10'2311,"6"-4"-4405,0 0 3263,-2 13-913,1 0-1,-1-1 0,1 1 1,-1 0-1,1 0 0,-1 0 1,1 0-1,0 0 0,-1 0 1,1 0-1,0 0 0,0 0 1,0 0-1,0 0 0,0 0 0,0 1 1,0-1-1,0 0 0,2 0 1,6-6 157,-8 6-365,1 0 0,-1 0 0,1 0-1,0 0 1,-1 1 0,1-1 0,0 0-1,0 1 1,0-1 0,-1 1 0,1 0-1,0-1 1,0 1 0,0 0 0,0 0-1,2 1 1,-1-1-23,1 0-1,-1 0 1,0-1 0,0 1 0,6-2-1,-1 0 29,0 0-1,0 1 1,0 0-1,0 1 1,1 0-1,13 2 1,6-1 219,47 2-277,-1 0 208,-59-2-196,0 1 1,-1 1 0,16 4 0,-16-4-7,7 1 4,1-1 0,0 0 1,32-2-1,20 4 48,10 1 161,-31 0-156,-16-3-46,22 1-120,139-4 44,-186-1 109,0 0-1,0-1 0,14-4 1,23-3 81,125-4 242,48 9-309,-144 5 0,-69-1-64,-1 1 1,16 4 0,-15-4 56,-1 1 0,17 0 1,49 6-21,94-1 330,-94-2-47,0 3 0,135 34-1,-204-41-375,-1 1 0,1-1 1,-1 1-1,0 0 0,1 0 0,-1 0 0,0 1 0,0 0 0,0 0 0,-1 0 0,6 5 1,-7-5-450,-1 0 1,1 0 0,-1 1 0,0-1 0,0 0 0,-1 1 0,1-1 0,0 4-1,-1-6 203,0 1-1,0 0 1,0-1-1,0 1 1,0-1-1,0 1 1,0-1-1,-1 1 1,1 0-1,-1-1 1,1 1-1,-1-1 1,1 0-1,-1 1 1,0-1-1,0 1 1,-1 1-1,1-3 15,0 1 0,0 0 0,0-1-1,0 1 1,0-1 0,-1 1-1,1-1 1,0 0 0,0 0-1,-2 1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31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2560,'0'-8'960,"0"8"-768,5-3-32,-5 3-1760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5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447 36 3808,'0'-14'2026,"-12"14"-10,9 1-1907,1-1 0,0 1 0,0 0 0,0 0-1,0 0 1,0 0 0,0 0 0,1 1-1,-1-1 1,0 0 0,1 1 0,-1 0-1,0-1 1,1 1 0,0 0 0,-1 0 0,1-1-1,0 1 1,0 0 0,-1 4 0,0-1-98,0 1 0,0 0 0,0 0 0,1 0 1,0 1-1,0 7 0,-1 119 212,-6 85 237,7-217-457,0 15 138,-1-1 0,-1 1 0,0-1 0,-1 1-1,-7 14 1,10-27-90,0 0-1,0 0 1,-1 0-1,1-1 1,-1 1-1,0-1 1,1 1-1,-1-1 1,-1 0-1,1 0 1,0 0-1,0 0 1,-1 0-1,1 0 1,-1-1-1,0 1 1,1-1-1,-1 1 1,0-1-1,0 0 0,0 0 1,0-1-1,0 1 1,0-1-1,0 1 1,0-1-1,0 0 1,0 0-1,0 0 1,0 0-1,0-1 1,0 1-1,-3-2 1,-4-1-66,1 0-1,-1-1 1,1 0 0,0 0-1,1-1 1,-1 0 0,1-1-1,0 1 1,0-2 0,1 1 0,-1-1-1,1 0 1,1-1 0,-9-12-1,-2-6 31,1 0 0,2-1 0,-16-41-1,12 20-212,-13-67-1,26 96 175,4 12-82,-1 0 0,1 1 0,1-1 0,-1 0 0,1 0 0,0 1 0,1-1 0,1-8 0,-2 12 70,1 0 1,0 0-1,0 0 1,0 0-1,0 0 1,1 0-1,-1 0 1,1 1-1,0-1 1,-1 0-1,1 1 1,0-1-1,1 1 1,-1 0-1,0 0 1,1 0-1,-1 0 1,1 0-1,3-1 1,4-2 32,1 1-1,0 0 1,-1 1 0,20-3 0,46-3 162,-66 9-147,269-20 654,-235 15-361,-12 1-82,0 1-1,0 2 1,48 3-1,-76-1-170,-1-1 1,1 1-1,0 0 0,0 0 1,-1 0-1,1 1 0,0-1 1,4 4-1,-7-5-115,0 1 0,0 0-1,0 0 1,0 0 0,0 0 0,0 1 0,0-1-1,0 0 1,0 0 0,-1 0 0,1 1-1,0-1 1,-1 0 0,1 1 0,-1-1 0,0 1-1,1-1 1,-1 0 0,0 1 0,0-1 0,0 1-1,0-1 1,0 1 0,0 1 0,-4 22-3575,-8 27 1,7-29 848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32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488 43 4736,'0'0'228,"0"0"1,0 0-1,0-1 0,0 1 1,0 0-1,0 0 0,0-1 1,0 1-1,0 0 1,0 0-1,0-1 0,0 1 1,0 0-1,0 0 0,-1-1 1,1 1-1,0 0 1,0 0-1,0 0 0,0-1 1,0 1-1,-1 0 0,1 0 1,0 0-1,0 0 1,0-1-1,-1 1 0,1 0 1,0 0-1,-13-8 1383,-15-5-1257,12 9-181,-1 0 1,0 1 0,1 1 0,-31-1 0,38 4-149,0-1 0,0 1-1,0 1 1,0-1 0,0 2 0,0-1 0,0 1-1,1 0 1,-1 1 0,1 0 0,0 1 0,0-1-1,1 1 1,-1 1 0,1 0 0,0 0 0,0 0-1,1 1 1,0-1 0,0 2 0,1-1 0,-7 12 0,5-7-17,0 0 1,-12 14-1,9-14-87,-12 21-1,15-20 69,4-10 11,1 1 0,0-1 0,0 1 1,0 0-1,-1 4 0,0-1 11,1-1 0,-2 1 0,1-1 0,-8 10 0,7-9 15,0-1 0,0 1 1,0-1-1,-4 13 0,2-5-95,5-13 63,0 0 1,0 1 0,0-1-1,1 1 1,-1-1 0,1 1-1,-1 0 1,1-1 0,-1 1-1,1 0 1,0 2 0,0 2-26,-1-4 29,1 0 1,0 1-1,0-1 0,0 1 1,1-1-1,-1 0 1,1 1-1,-1-1 0,1 0 1,0 0-1,0 1 1,-1-1-1,4 4 1,-3-4 1,0 0 0,0 0 0,0 1 0,-1-1 0,1 0 0,0 1 0,-1-1 0,1 3 0,5 18 0,-5-20 19,4 7-59,1 0 0,8 13-1,2 3-34,-14-21 67,0 0 1,1-1 0,-1 0-1,7 9 1,-3-7 52,0 0 0,0 0-1,0 0 1,1-1 0,0 0-1,0 0 1,14 6 0,-11-6 27,1-1 1,1 0 0,-1 0 0,0-1 0,1-1 0,-1 0 0,1-1 0,18 1 0,-23-2-297,1 2 0,-1-1 0,0 1 1,0 0-1,0 0 0,0 1 1,9 5-1,-9-5-1074,-6-2 751,1-1 0,-1 1 0,0-1 0,0 1 0,0 0 1,0-1-1,0 1 0,0 0 0,0 0 0,0 0 1,0 0-1,-1 0 0,1 0 0,1 2 0,-2-2-2082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32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8 5056,'0'0'29,"0"0"1,0 0-1,0 0 1,0 0 0,0 0-1,0 0 1,0 0-1,0 0 1,0 0-1,0 0 1,0 0-1,0 0 1,-1 0-1,1 0 1,0 0-1,0 0 1,0 0 0,0 0-1,0 0 1,0 0-1,0 0 1,0 0-1,0 0 1,0 0-1,0 0 1,0 0-1,0 0 1,0 0-1,0 0 1,0 0 0,-1 0-1,1 0 1,0 0-1,0 0 1,0 0-1,0 0 1,0 0-1,0 0 1,0-1-1,0 1 1,0 0-1,0 0 1,0 0 0,0 0-1,0 0 1,0 0-1,0 0 1,0 0-1,0 0 1,0 0-1,0 0 1,0 0-1,0 0 1,0 0-1,0 0 1,0 0 0,0-1-1,0 1 1,0 0-1,0 0 1,0 0-1,0 0 1,0 0-1,4-3 208,0 1 417,-6 3 2485,1 0-2851,1-1-59,0 0 198,0 0-49,0 0 182,2 2-437,-1-1 0,0 1 0,0-1 0,1 1 0,-1-1 0,0 0-1,1 0 1,-1 0 0,1 1 0,0-1 0,-1 0 0,4 0 0,23 10 499,-22-9-527,34 8-736,0-1-1,0-2 1,45 1 0,-74-7 91,23 4-1375,-4 6-3312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33.2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9 10048,'-10'-5'3712,"2"5"-2880,-1-3-224,6 6 160,-2 5-544,-3 3-736,-2 5 288,-2 3-448,-6 8 384,-3 7-1184,-1 17 832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7:49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36 4576,'0'0'215,"-1"0"0,1-1 1,0 1-1,-1 0 0,1 0 0,0 0 1,-1 0-1,1 0 0,-1 0 0,1 0 1,0 0-1,-1 0 0,1 0 0,-1 0 1,1 0-1,0 0 0,-1 0 0,1 0 1,-1 1-1,1-1 0,0 0 0,-1 0 1,1 0-1,0 0 0,-1 1 0,-11 10 929,-4 15-1335,14-21 230,0-1-1,0 0 1,1 1-1,0 0 1,-2 9 0,0 3-10,-6 17 142,1-6 283,6-24-407,1 0-1,-1 1 0,1-1 1,0 0-1,0 1 0,0 6 1,1 89 81,1-96-130,-1 0 0,1 0 0,0-1 0,0 1 0,0 0 0,0 0 0,1-1 0,0 1 1,3 5-1,1 0-42,0 0 1,10 10-1,-13-16 59,0-1-1,0 1 1,0-1-1,0 0 0,1 0 1,-1 0-1,1 0 1,-1-1-1,1 1 0,0-1 1,0 0-1,0 0 1,0 0-1,-1-1 0,1 1 1,0-1-1,0 0 1,7-1-1,-1 0-12,1 0 0,-1-1 0,0 0 0,0-1 0,-1 0 0,12-6 0,-17 8-7,0-1-1,-1-1 0,1 1 1,-1-1-1,1 1 0,-1-1 1,0 0-1,0 0 0,0 0 1,0-1-1,-1 1 1,1-1-1,-1 1 0,0-1 1,0 0-1,2-5 0,-3 8 8,-1 0-1,1 0 1,-1 0-1,1-1 1,-1 1-1,0 0 1,1 0-1,-1 0 1,0-1-1,0 1 1,0 0-1,0 0 1,0-1-1,0 1 1,0 0-1,0 0 1,0 0-1,-1-1 1,1 1-1,0 0 1,-1 0-1,1 0 1,-1 0-1,-1-2 1,1 1-8,0 0 0,0 0 0,0 0 0,0 0 0,0 0 1,1 0-1,-1 0 0,0 0 0,1 0 0,0 0 1,-1-1-1,1 1 0,0 0 0,0 0 0,0 0 0,1-3 1,-1-3 77,0 7-77,1 0-1,-1 0 1,0 0 0,1 0-1,-1 0 1,1 0 0,-1 1-1,1-1 1,-1 0 0,1 0-1,-1 0 1,1 0 0,0 1-1,0-1 1,-1 0 0,1 1-1,0-1 1,0 1 0,0-1-1,0 1 1,0-1 0,0 1-1,0-1 1,0 1 0,0 0-1,0 0 1,1-1 0,3 8-5,-1 1 0,0 0 0,3 8 0,-5-9 4,1-1-1,-1 0 0,2 0 0,-1 0 0,6 8 1,5 4 26,-12-15-15,0 0 1,1 0-1,-1 0 1,1 0-1,-1-1 0,1 1 1,0-1-1,0 0 1,0 1-1,5 1 1,-2 1-35,-4-4 23,-1 0 1,1 0 0,0 1 0,0-1 0,0 0 0,0-1 0,0 1 0,0 0 0,2 0 0,1 1 27,-1-1 1,1 1-1,-1-1 1,1 0-1,0-1 1,0 1-1,5-1 1,-9 0-13,1 0 1,0 0-1,-1-1 1,1 1-1,0 0 1,-1-1-1,1 0 1,-1 1-1,1-1 1,-1 0-1,1 0 1,-1 0-1,0 1 1,1-2-1,-1 1 1,0 0-1,0 0 1,1 0-1,-1-1 1,0 1-1,0 0 1,-1-1-1,2-1 1,1-3 96,-1 0 1,0-1-1,-1 1 1,1 0-1,-1-1 1,0 1-1,-1 0 1,0-1-1,0 1 1,0-1-1,-1 1 1,-1-8-1,-3-11 244,-15-40-1,19 60-336,-15-58 23,7 19-640,7 37-74,0-1 0,0 0-1,1 0 1,0 0 0,0 0-1,1 0 1,1-13 0,6-3-1483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23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32 265 736,'-3'3'37,"1"0"-1,-1 0 1,1 0 0,0 0-1,-1 0 1,1 1 0,1-1-1,-1 1 1,-2 6 0,3-7-73,0 0 40,0-1 0,0 1-1,0-1 1,0 1 0,0-1 0,1 1 0,0-1 0,-1 1 0,1 0 0,0-1 0,1 6 0,-1 10 183,0-25 85,0-24-37,0 23 341,10-15 112,7-4-389,26-51-1,-7 8 129,-34 65-526,-1 0 1,1-1 0,-1 1-1,0-1 1,0 1-1,0-1 1,-1 1 0,0-1-1,0 0 1,-2-9-1,1 12 205,0 0-1,0 0 0,0 0 1,0 1-1,-1-1 0,1 0 1,-1 1-1,0-1 0,0 1 1,-3-4-1,-5-8 48,10 29-323,1-1-1,-2 0 0,-3 22 1,-40 169-1254,41-185 586,6-1 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24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40 1568,'-8'-19'1173,"8"2"-346,0 17-822,0 0 0,0-1 0,0 1 0,-1 0 0,1 0 0,0-1 0,0 1 0,0 0 1,0 0-1,0 0 0,-1 0 0,1-1 0,0 1 0,0 0 0,0 0 0,-1 0 0,1 0 0,0 0 0,0 0 0,0 0 0,-1-1 0,1 1 0,0 0 1,0 0-1,-1 0 0,1 0 0,0 0 0,0 0 0,-1 0 0,1 0 0,0 0 0,0 0 0,0 0 0,-1 0 0,1 1 0,0-1 0,0 0 1,-1 0-1,1 0 0,0 0 0,-9 4 214,0 34-342,5-31 122,3-6 67,0 1 1,0 0-1,0 0 1,0-1-1,0 1 1,0 0-1,1 0 1,-1 0 0,1 0-1,-1 2 1,-1 7-238,2-10 154,-1 0 0,1 0-1,0 0 1,0 0-1,-1 0 1,1 0 0,0 0-1,0 0 1,0 0 0,0 1-1,0-1 1,1 0 0,-1 0-1,0 0 1,0 0 0,1 0-1,-1 0 1,1 0 0,0 1-1,1 3 32,0-1 1,0 1-1,-1 0 0,1 0 1,-1-1-1,1 11 0,0-3 94,1 0 7,1 4-70,6 73-343,-10-84 344,0-2-31,0-1 0,0 0 0,0 1 0,0-1 0,0 1 0,-1-1 0,1 0 0,-1 1 0,1-1 0,-1 0 1,0 1-1,0-1 0,0 0 0,-3 4 0,-13 28 17,16-32-14,0-1 0,1 0 0,-1 0 0,1 1 1,-1-1-1,1 0 0,0 1 0,0-1 0,-1 3 0,1-3 3,0 1-1,0-1 0,0 1 0,-1-1 0,1 1 1,0-1-1,-1 1 0,1-1 0,-2 2 1,0 0-99,0 0 0,1 1 1,-1-1-1,1 1 0,0-1 1,0 1-1,0 0 0,-1 6 1,-3-6-462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26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376 67 896,'2'-10'666,"-2"9"-660,0-1 1,0 1-1,0 0 0,1 0 0,-1 0 0,0-1 0,0 1 1,-1 0-1,1 0 0,0-1 0,0 1 0,-1-1 1,0 0 129,0 1 0,0-1 0,0 1 0,0-1-1,0 1 1,0 0 0,0-1 0,0 1 0,-1 0 0,1 0 0,0 0 0,-1 0 0,1 0 0,-1 0 0,0 0 0,1 1 0,-1-1 0,1 0 0,-1 1 0,0-1 0,0 1 0,-2 0 0,-5-1 45,-1 0-1,1 1 1,-11 1-1,0 0-78,-24 7 517,18-9 240,-45-7-1,-3-7-724,71 15-107,0 0 1,0-1 0,0 1-1,0 0 1,-1 1 0,-3 0-1,5-1-17,0 0 0,0 1 0,0-1 0,0 0 0,0 0 0,0 0 0,0 0 0,1-1 0,-4 0 0,4 1-9,1 0-1,-1 0 1,1 0 0,-1 0-1,1 0 1,-1 0-1,1 0 1,-1 0 0,1 0-1,-1 0 1,1 0 0,-1 0-1,1 0 1,-1 0-1,1 0 1,-1 0 0,1 1-1,-1-1 1,1 0-2,0 0 0,0 0 0,-1 1 0,1-1 0,0 0 1,0 0-1,0 0 0,0 0 0,0 0 0,0 1 0,0-1 0,0 0 0,0 0 0,-1 0 0,1 0 1,0 0-1,0 1 0,0-1 0,0 0 0,0 0 0,0 0 0,0 0 0,0 1 0,0-1 1,0 0-1,0 0 0,0 0 0,0 0 0,1 1 0,-1-1 0,0 0 0,0 0 0,0 0 1,0 0-1,0 0 0,0 1 0,0-1 0,0 0 0,0 0 0,1 0 0,-1 0 0,0 0 0,0 0 1,0 0-1,0 1 0,0-1 0,1 0 0,-1 0 0,0 0 0,0 0 0,0 0 0,0 0 1,0 0-1,1 0 0,-1 0 0,0 0 0,0 0 0,0 0 0,0 0 0,1 0 0,49 21-215,43 22 118,-61-24 10,-1 2 0,39 34 0,51 58-1941,-99-92 1245,27 23-512,4-4-667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27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342 379 1248,'-1'-2'74,"0"0"0,1 0 0,-1 0 0,0 0-1,1 0 1,-1-1 0,1 1 0,-1-3 0,1 3-45,0-1 0,-1 1 0,1-1-1,-1 0 1,0 1 0,1-1 0,-4-4 0,-6-11 670,0 0-1,-14-38 1,24 54-601,-1 0-1,0 0 1,0 0 0,0 0 0,0 0 0,0 0-1,0 0 1,0 0 0,-1 1 0,1-1-1,-1 1 1,1-1 0,-1 1 0,1-1-1,-4 0 1,1 0 47,0 0 0,0 0 0,0 1-1,0 0 1,-7-1 0,6 1-160,1 0 1,-1 0-1,0-1 0,1 1 1,-1-1-1,-5-3 0,1-2 201,0 0 0,0-1 0,1 0 0,0 0 0,-12-17 0,12 15-114,0 0 0,0 0 1,-1 1-1,-14-11 1,-26-18 172,24 11-74,24 26-262,11 6-485,9 5 553,0 1-1,-1 0 1,17 15 0,4 2 116,-7-4-43,-1 1 0,38 41-1,-61-57-20,38 33-264,-12-18-3148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28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425 0 1056,'-20'0'565,"14"16"-666,-43 27 37,31-25 356,-7 7-152,19-20 77,-1-1 0,1 0 0,-1 0-1,0 0 1,0-1 0,0 0 0,0 0 0,0 0 0,-1-1 0,1 0 0,-13 1 0,-14 2 749,27-4-953,0 1 0,-1-1 0,1 0 0,0-1 0,-1 0-1,1 0 1,-1-1 0,-14-2 0,7-2 472,-27-12 1,24 12-248,-2-2 201,19 7-396,4-3-396,-3 2 336,1 1-1,-1 0 1,0 0 0,0 0-1,1 0 1,-1-1-1,0 1 1,1 0 0,-1 0-1,0 0 1,1 0 0,-1 0-1,0 0 1,1 0 0,-1 0-1,0 0 1,1 0-1,-1 0 1,13 0-182,-1-1-1,0 0 1,1-1-1,11-3 1,-1-1-1289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31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0 896,'-4'0'1648,"-1"10"-731,-3 12-565,8-19-307,-5 6 662,3-9-732,1 0 4,1 7 467,-5 36-115,0-12-75,2 0 528,2-30-792,1 0 1,0 0-1,0 0 1,0 0-1,-1 0 1,1 0 0,0 0-1,-1 0 1,1 0-1,-1 0 1,0 1-1,0-1 2,1 0 0,-1 0-1,0 0 1,1 0 0,0 0-1,-1 0 1,1 1 0,0-1-1,-1 0 1,1 0 0,0 2-1,-8 36 685,3 8-870,0 57 442,2-40-164,2-54-98,0 1 0,-1-1 1,0 1-1,-4 10 0,3-11 16,1 0 0,0 0 0,-2 21 0,-1 20-31,5-44-137,-1-4 189,1-1 0,0 0 0,1 1 0,-1-1 1,0 0-1,0 1 0,1-1 0,0 0 0,-1 1 0,2 1 0,0 2-84,1-1 0,-1 0 0,1 0-1,4 6 1,-1-2 451,-5-7-413,2 6-43,-2-5 83,1 1 0,-2 0 0,1-1 0,0 1 0,-1 0 0,1-1 0,-1 1 0,0 0 0,-1 0 0,1-1 0,0 1 0,-1 0 0,-2 6 0,-1 21 328,-1 19-320,5-20 128,7 58-1,-1-37-123,2 11-120,-4-32 190,-4-24-29,0 1 1,1 0 0,0-1-1,3 8 1,-3-8-17,1 0-1,-1 0 1,0 1 0,-1-1 0,0 0 0,0 10 0,0-2-165,-6-10 394,6-4-330,-1 1 1,1-1-1,-1 0 1,1 0-1,-1 1 0,0-1 1,1 0-1,0 1 1,-1-1-1,1 0 1,-1 1-1,1-1 1,-1 1-1,1-1 1,0 1-1,-1-1 1,1 1-1,0-1 1,-1 1-1,1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7.1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7 1888,'0'-7'5920,"0"93"-4731,-4 0 0,-29 160 1,-66 161-380,64-259-703,34-114 19,1-22 20,0-11 329,0 1-347,0-2-121,0 1 0,0-1-1,0 0 1,0 0-1,-1 0 1,1 1-1,0-1 1,0 0-1,0 0 1,0 1-1,0-1 1,0 0-1,0 0 1,1 0-1,-1 1 1,0-1-1,0 0 1,0 0-1,0 0 1,0 1-1,0-1 1,0 0-1,0 0 1,0 0-1,1 0 1,-1 1-1,0-1 1,0 0-1,0 0 1,0 0-1,14 0-37,0-1-1,-1-1 1,0-1 0,1 0-1,18-7 1,65-30-178,-84 34 174,21-9 189,1 2-1,0 2 0,62-12 1,-89 21-80,0 1 1,0 0 0,1 1-1,-1 0 1,0 0 0,12 3 0,-18-3-133,0 0 0,-1 1 0,1-1 0,0 0 1,-1 1-1,1 0 0,0-1 0,-1 1 0,1 0 1,-1 0-1,1 0 0,-1 0 0,0 0 0,1 0 1,-1 0-1,0 1 0,0-1 0,0 0 0,0 1 0,0-1 1,0 0-1,0 1 0,0 0 0,-1-1 0,1 1 1,-1-1-1,1 1 0,-1 0 0,1-1 0,-1 1 1,0 0-1,0 0 0,0-1 0,0 1 0,0 0 0,-1 2 1,1-1-693,-1 1 1,0-1-1,0 0 0,0 0 1,-1 0-1,-1 4 1,0-2-447,0 3-1833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35.6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23 896,'-1'2'44,"0"0"-1,1 1 1,-1-1 0,1 0-1,-1 1 1,1-1-1,0 0 1,0 1 0,0-1-1,0 1 1,0-1 0,0 0-1,1 1 1,0 2 0,1 15 37,3 54 378,-5-69-367,-1 0 1,0-1 0,0 1-1,0 0 1,-3 5 0,-2 11 401,3-7-178,-12 26-1,2-4 36,11-28-264,1-5-86,0-1 1,0 1-1,1 0 1,-1 0-1,0 5 1,1-8-7,0 1 1,0-1 0,0 0-1,0 0 1,0 1 0,0-1-1,0 0 1,0 0 0,0 0-1,0 1 1,0-1 0,0 0-1,0 0 1,0 1 0,0-1-1,0 0 1,0 0 0,-1 0-1,1 1 1,0-1 0,0 0-1,0 0 1,0 0 0,0 0-1,-1 1 1,1-1 0,0 0-1,0 0 1,-3 3 30,3 8 1124,14-19-729,-8 1-216,-1 0-1,0 0 0,-1 0 0,0-1 0,0 0 1,0 0-1,3-13 0,-3 11-126,23-65-399,-11 28-1590,25-49 0,-20 55 92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36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6 2240,'-3'-1'98,"1"0"0,0 0 1,0 1-1,0-1 0,0 1 0,0-1 1,-1 1-1,1 0 0,0 0 0,0 0 1,-5 0-1,6 0-121,0 1-1,-1 0 1,1-1 0,0 1-1,-1 0 1,1 0 0,0 0-1,0 0 1,-1 0 0,1 0-1,0 0 1,0 0 0,0 0 0,0 0-1,1 1 1,-1-1 0,0 0-1,-1 3 1,-4 7 615,-1 0 0,0-1 0,-12 13 0,10-13-379,0 1 0,-13 22 1,-9 29 125,-17 32-81,37-76-158,1 1-1,-8 22 1,16-36-37,-1 0-1,1 0 1,-1-1 0,-6 10 0,-8 11-31,16-21-75,-1-1-1,1 0 0,-1 0 1,0 1-1,0-1 0,-1-1 0,1 1 1,0 0-1,-6 4 0,7-7 119,1 1-78,0 0 0,0-1 1,0 1-1,0-1 0,0 1 1,0 0-1,0-1 0,0 1 0,1-1 1,-1 1-1,0 0 0,0-1 1,0 1-1,1-1 0,-1 1 0,0-1 1,1 1-1,-1-1 0,0 1 1,1-1-1,-1 1 0,1-1 0,-1 1 1,1-1-1,-1 0 0,2 1 1,14 1 9,-9-2 576,-7 0-581,1 0 0,-1 0 0,1 0 0,-1 0-1,1 0 1,-1 0 0,0 1 0,1-1 0,-1 0 0,1 0 0,-1 0-1,1 0 1,-1 0 0,0-1 0,1 1 0,-1 0 0,1 0-1,-1 0 1,1 0 0,-1 0 0,0-1 0,1 1 0,-1 0 0,1-1-1,10-6-4,8-12-516,-1-1 0,25-35 0,-31 41-159,5-10-1663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37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414 5 992,'-2'0'19,"1"-1"0,0 1 1,0-1-1,0 1 0,0-1 0,-1 1 1,1 0-1,0-1 0,0 1 0,-1 0 1,1 0-1,-3 0 0,4 0-33,-1 1 1,0-1-1,0 0 0,0 1 0,1-1 0,-1 1 0,0-1 0,1 1 1,-1-1-1,0 1 0,1-1 0,-1 1 0,1 0 0,-1 0 1,1-1-1,-1 1 0,1 0 0,-1 0 0,1 1 0,-4 3 66,1 0 0,-1 1 0,-6 5 0,6-6 121,0 0 1,0 0-1,-3 8 1,-10 14 12,9-8 845,-13 24-1,1-4-323,-37 63-397,49-88-250,0 1 1,-2-2 0,-21 25-1,27-33 65,-23 25 513,-30 27-1,48-49-667,3-4 7,1 1 0,0 0 1,-1 1-1,2-1 0,-1 1 0,1 0 0,-4 7 0,7-12 41,1-1 0,0 1 0,-1 0 1,1-1-1,0 1 0,-1-1 0,1 1 0,-1-1 0,1 1 1,-1-1-1,1 1 0,-1-1 0,0 1 0,1-1 1,-2 1-1,-12 9 176,20-15 14,3-3-188,8-7 154,22-15 0,55-26-973,-48 29-1431,-23 13 198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42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115 124 1056,'0'0'26,"0"0"0,0-1 0,0 1 0,0-1 0,0 1 0,0-1 0,0 1 0,1-1 0,-1 1 0,0 0 0,0-1 0,0 1 0,1 0 0,-1-1 0,0 1 0,1 0 0,-1-1 0,0 1 0,1 0 0,-1-1 0,0 1 0,1 0 0,-1 0 0,1-1 0,0 1 0,-1 0 13,1 0 1,-1-1 0,0 1-1,1 0 1,-1 0 0,1-1-1,-1 1 1,0 0 0,1-1-1,-1 1 1,0 0 0,1-1-1,-1 1 1,0 0-1,1-1 1,-1 1 0,0-1-1,0 1 1,0-1 0,1 1-1,-1-1 1,0 1 0,0 0-1,0-1 1,0 0 0,4-8 844,-4 8-835,1 1 0,-1-1 0,1 1 0,-1-1 0,0 1 0,1-1 0,-1 0 0,0 1 0,0-1 1,1 1-1,-1-1 0,0 0 0,0 1 0,0-1 0,0-1 0,1-7 427,-1 8-409,0-1 1,0 0 0,1 0-1,-1 0 1,0 1-1,-1-1 1,1 0 0,0 0-1,0 0 1,-1 1-1,1-1 1,-1 0-1,0 1 1,1-1 0,-2-2-1,-7-6-114,8 9 111,0 0-1,0-1 1,0 1-1,0 0 1,0 0-1,0 0 1,0 0-1,-1 0 1,1 0-1,0 0 1,-1 1-1,-2-2 1,-3-3 347,7 4-409,-1 1 0,1-1 1,-1 1-1,1-1 0,-1 1 0,1-1 0,-1 1 0,1 0 0,-1-1 0,0 1 0,1 0 0,-1 0 0,0-1 0,1 1 0,-1 0 0,0 0 0,1 0 0,-1 0 0,0 0 0,1 0 0,-1 0 0,0 0 0,-13-3 1049,10 1-847,3 1-212,1 1 0,-1-1 0,0 1-1,1-1 1,-1 1 0,0-1 0,0 1 0,0 0 0,1-1 0,-1 1-1,0 0 1,0 0 0,0 0 0,0 0 0,1 0 0,-1 0-1,0 0 1,0 0 0,0 0 0,0 0 0,0 0 0,1 0-1,-1 0 1,-2 2 208,-2-1-51,5 2-111,-9 2 463,2 9 6,7-13-577,-6 6 609,6-6-506,-1-1 0,1 1-1,-1-1 1,1 0 0,-1 1 0,1-1 0,-1 0-1,1 0 1,-1 1 0,1-1 0,-1 0 0,1 0-1,-1 0 1,1 0 0,-1 1 0,0-1 0,1 0-1,-1 0 1,0-1 0,0 2-4,0 0 0,1-1-1,-1 1 1,1 0 0,-1-1 0,1 1 0,0 0-1,-1-1 1,1 1 0,-1 0 0,1 0 0,0-1-1,0 1 1,0 0 0,-1 0 0,1 0 0,0-1-1,0 1 1,0 0 0,0 0 0,0 0 0,1-1-1,-1 1 1,0 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44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22 191 992,'13'-12'3019,"-13"11"-2939,1 0 0,0 0 0,-1 0 0,1 0 0,-1 0 0,1 0 0,-1 0 0,1-1 0,-1 1 0,0 0 0,1 0 0,-1 0 0,0-1 0,0 1 0,0 0 0,0-2 1,-5-24 570,3 16-429,2 9-177,-1 1 0,0-1 0,1 0-1,-1 0 1,0 0 0,0 1 0,-2-4 0,2 3-6,0 1 0,0-1 0,0 0 0,0 0 1,0 0-1,0 0 0,0-3 0,-1-2 46,2 3-83,-1 1 1,1-1-1,-1 1 0,0 0 1,0-1-1,-2-2 0,2 3-32,0 1 0,0 0 0,1 0 0,-1-1 0,1 1-1,0 0 1,-1-5 0,-2-13 122,2 13 224,5 6-35,6 8-265,16 17 347,-24-20-280,1 0-1,-1 0 1,1 1 0,1 6 0,-1-6-118,2 3-49,-5-7 81,1-1 0,-1 0-1,0 1 1,1-1 0,-1 1 0,0-1-1,0 1 1,1-1 0,-1 0-1,0 1 1,0-1 0,0 1-1,0-1 1,0 1 0,0-1 0,1 1-1,-1-1 1,0 1 0,-1 0-1,0 8-43,-1-8 24,0 1-3,6 6 36,-3-7 12,-1 0 0,1 0 0,0 0 0,-1 1 0,1-1 0,-1 0-1,1 0 1,-1 0 0,1 1 0,-1 1 0,-5 27-385,-7-20-842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45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382 281 1472,'2'-3'153,"-1"1"0,1-1 0,0 0 1,-1-1-1,0 1 0,0 0 0,2-5 0,6-18 489,-6 22-668,-1-1 0,0 0 0,-1 1 0,1-1 0,-1 0 1,1-5-1,2-10-60,-3 17 248,-1 1 0,1 0 0,-1-1 0,0 1 0,0-1 0,0 1 0,0-1 0,-1 1-1,1-1 1,-2-3 0,-1-14 750,3 17-933,0 1 1,-1 0-1,1-1 0,-1 1 1,1 0-1,-1-1 0,0 1 0,0 0 1,0 0-1,0 0 0,-3-3 1,-18-23 445,12 17 129,7 9-455,0-1 1,0 1-1,0-1 0,0 1 1,0 0-1,-1 1 0,1-1 1,-7-2-1,6 3 6,0-1 1,1 0-1,-1 0 1,1 0-1,-1 0 0,-6-5 1,9 6-137,-1 0 0,1 0-1,-1 0 1,0 0 0,1 0 0,-1 1 0,0-1 0,0 0 0,1 1 0,-1 0-1,0-1 1,0 1 0,-2 0 0,-30 0 190,20 1 288,10-1-466,1 0 0,-1 0 0,1 1 0,-1-1 0,1 1 0,0 0 0,-1 0 0,1 0 0,0 0 0,0 1 0,-1-1 0,1 1 0,-3 2 0,5-2 36,-1-1 0,0 1 0,-1 0 0,1-1-1,0 1 1,0-1 0,-1 0 0,1 1 0,0-1 0,-1-1 0,1 1 0,-1 0 0,1 0 0,-1-1 0,0 0 0,-3 1 0,-32 7 617,37-8-591,-1-2 240,-1-5 159,3 7-444,0 0-1,0-1 0,0 1 0,0 0 0,0 0 1,0-1-1,0 1 0,0 0 0,0-1 1,-1 1-1,1 0 0,0 0 0,0-1 1,0 1-1,-1 0 0,1 0 0,0 0 0,0-1 1,0 1-1,-1 0 0,1 0 0,0 0 1,-1 0-1,1 0 0,0-1 0,0 1 0,-1 0 1,1 0-1,0 0 0,-1 0 0,1 0 1,0 0-1,0 0 0,-1 0 0,1 0 0,0 0 1,-1 0-1,-11 3 71,-7 1 129,5-4 196,9 1-348,-1-1 0,1 0-1,-1-1 1,1 1 0,-10-3 0,26 3-920,13 4 742,-5 4 266,29 17 0,7 4-138,-10-7-126,-21-11-59,35 14-1,-11-17-790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47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1 480,'-2'0'32,"-5"3"77,7-3-108,-1 0 1,1 0-1,0 0 1,0 1-1,0-1 1,0 0-1,0 0 1,0 0-1,0 0 1,0 0-1,0 0 0,0 0 1,0 0-1,0 0 1,0 0-1,0 0 1,-1 0-1,1 0 1,0 1-1,0-1 1,0 0-1,0 0 1,0 0-1,0 0 0,0 0 1,0 0-1,0 0 1,0 0-1,0 0 1,0 0-1,0 1 1,0-1-1,0 0 1,0 0-1,0 0 0,0 0 1,0 0-1,0 0 1,1 0-1,-1 0 1,0 0-1,0 0 1,0 0-1,0 1 1,0-1-1,0 0 0,0 0 1,0 0-1,0 0 1,0 0-1,0 0 1,0 0-1,0 0 1,0 0-1,1 0 1,0 1 116,-7 8-27,4-6 105,0 0 1,0 0-1,-1 0 1,1 0-1,-1 0 1,0-1-1,0 1 0,0-1 1,0 0-1,0 0 1,0 0-1,-1 0 1,1 0-1,-1-1 1,1 0-1,-1 1 0,-7 0 1,-14-2 689,5 1-404,-22-3 1,36 1-420,1 0 1,-1 0-1,0 0 0,0-1 1,1 0-1,0 0 0,-1 0 1,-6-4-1,7 4-86,0 1 0,0 0-1,0 0 1,0 1 0,0-1-1,0 1 1,0 0 0,0 0 0,0 1-1,-6 1 1,-20 8 898,20-8-1218,10-2 333,1 0 0,-1 0 0,0 0 0,1 0 0,-1 0 0,1 0-1,-1 0 1,0 1 0,1-1 0,-1 0 0,1 0 0,-1 0 0,1 1-1,-1-1 1,1 0 0,-1 0 0,1 1 0,-1-1 0,1 1 0,-1-1 0,1 0-1,0 1 1,-1-1 0,1 1 0,0-1 0,-1 1 0,1-1 0,0 1-1,-1-1 1,1 1 0,0-1 0,0 1 0,0-1 0,0 1 0,-1 0 0,1-1-1,0 1 1,0-1 0,0 1 0,0-1 0,0 2 0,1-1 32,-1 0 0,0-1 0,0 1 1,0 0-1,0 0 0,1 0 0,-1-1 0,0 1 1,1 0-1,-1 0 0,1-1 0,-1 1 0,0 0 1,1 0-1,0-1 0,-1 1 0,1-1 0,-1 1 1,1-1-1,0 1 0,-1-1 0,1 1 0,0-1 1,0 1-1,-1-1 0,1 0 0,0 1 0,0-1 1,0 0-1,0 0 0,-1 0 0,1 0 0,0 0 1,0 1-1,0-2 0,1 1 0,-1 3 65,-1-3-78,0 0 0,0 0 0,0 1 0,0-1 0,1 0 0,-1 1-1,0-1 1,0 0 0,0 1 0,0-1 0,0 0 0,0 1 0,1-1 0,-1 0 0,0 0-1,0 1 1,1-1 0,-1 0 0,0 0 0,0 0 0,1 1 0,15 5 279,-6-1-91,0-5-320,1 0 1,-1 1-1,19 5 0,-24-5 92,-1 0-1,1-1 1,-1 1-1,1-1 1,0 0-1,-1 0 0,1-1 1,-1 1-1,1-1 1,7-2-1,3-2 162,26-13 0,-1 0-1360,-33 15 852,11-2-1126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49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394 213 2496,'-15'-17'784,"14"16"-748,0 0 0,1 0 0,-1 0 0,1 0 0,-1 0 1,1 0-1,-1 0 0,1-1 0,0 1 0,0 0 0,0 0 0,-1 0 0,1-3 0,-2-8 78,-4 1 193,5 8-322,0 0 0,-1-1 0,1 1 1,-1 1-1,0-1 0,0 0 0,0 0 0,0 1 1,0-1-1,-1 1 0,1-1 0,-1 1 0,1 0 1,-4-2-1,3 3 261,-1 1 0,1-1 0,-1 1 0,0-1 0,-5 2 0,-16-3 896,13-2-724,1 0-1,0-1 0,-17-9 1,17 10-275,1 0 1,-1 0 0,-17-3-1,-4-2-157,-4-7 785,28 12-599,1 1 0,0-1 0,-1 2 0,-10-4 1,15 6-205,-1-1 1,1 0 0,0 0 0,-1 0-1,1 0 1,-3-2 0,-7 1 194,10 2 113,11-1-347,20-3 171,-1 2 0,1 0 0,-1 2 0,1 1 0,-1 1 0,1 2 0,28 7 0,71 16 311,-101-26-350,-22-1-51,0 0-1,0 0 0,1 1 0,-1-1 1,6 2-1,-9-2-68,12 86-9967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50.2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0 896,'-72'5'5194,"37"-5"-4287,-48 7 0,47-5-1111,21-2 1458,20-1-1163,1 1 0,0 0 0,0 0 1,-1 1-1,1 0 0,0 0 0,-1 0 0,9 3 0,45 21 392,-47-19-442,30 17 134,-32-17-286,1 0 0,-1 0 0,1-2 0,0 1 1,12 3-1,-14-6-442,1 0 1,-1-1-1,1 1 1,-1-2 0,1 1-1,-1-2 1,1 1-1,-1-1 1,1 0-1,-1-1 1,17-5 0,-1 0-1187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51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36 1312,'0'0'17,"1"0"1,-1 0-1,0 0 1,0-1-1,0 1 0,1 0 1,-1 0-1,0 0 1,0 0-1,0-1 1,0 1-1,1 0 0,-1 0 1,0 0-1,0-1 1,0 1-1,0 0 1,0 0-1,0-1 0,0 1 1,0 0-1,0 0 1,0 0-1,0-1 1,0 1-1,0 0 0,0 0 1,0-1-1,0 1 1,0 0-1,0 0 0,0-1 1,0 1-1,0 0 1,0 0-1,0 0 1,-1-1-1,-1-7 41,-6 12 529,5 1-430,-1 0 1,1-1 0,0 1-1,1 0 1,-1 0 0,1 1-1,0-1 1,0 1 0,-1 7-1,-1-2-16,1 1-51,1-5-77,0-1 0,0 0 0,-1 1 0,0-1 0,0 0 0,-4 6 0,-16 17 561,0-2-1,-2 0 0,-36 28 0,52-45-369,7-9-156,1 1 0,0-1 0,-1 1 0,1-1 0,-1 0 0,1 1-1,-1-1 1,0 0 0,0 0 0,-2 1 0,47-13 117,-32 6-143,0-1-1,0 0 1,-1-1-1,1-1 1,-2 1-1,1-2 1,-1 1-1,14-17 1,-8 5-257,0 0 0,-2 0 0,17-33 0,-6-7-847,-18 43 639,9-20-1600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7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5 129 5216,'-1'0'69,"1"-1"0,0 1 0,-1-1 0,1 1 0,0-1 0,-1 1 0,1 0 0,0-1 0,0 1 0,-1-1 1,1 1-1,0-1 0,0 0 0,0 1 0,0-1 0,0 1 0,-1-1 0,1 1 0,0-1 0,1 1 0,-1-1 0,0 1 0,0-1 0,0 1 0,0-1 0,0 0 1,0 1-1,1-1 0,-1 1 0,0-1 0,2-1 21,-1 1 1,0 0-1,0 0 1,1 0 0,-1 0-1,0 0 1,1 0-1,-1 0 1,1 0-1,1-1 1,6-1 281,-1 0-1,1 1 1,13-3 0,110-26 480,-68 14-622,76-16-2630,-117 28 1046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3:57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0 1568,'-6'4'2110,"5"-4"-2076,0 0-66,-8 6 111,0 0 487,-11 9-658,16-13 138,0 1-1,1-1 1,-1 1-1,1 0 1,0 0-1,0 0 1,-5 6-1,7-6 28,-1-1-1,0 0 0,0 1 1,0-1-1,0 0 0,0 0 1,-1 0-1,1-1 1,-1 1-1,1 0 0,-1-1 1,1 0-1,-4 2 0,5-3-42,0 0 0,0 1 0,0-1 0,0 1 0,0-1 0,0 1 0,0-1 0,1 1-1,-1 0 1,0-1 0,0 1 0,1 0 0,-2 0 0,-4 5 207,-7-1 1257,12-5-1423,-1 0-14,1 0 1,-1 0-1,0 0 1,1 0-1,-1 0 0,0 0 1,1-1-1,-1 1 0,1 0 1,-1-1-1,1 0 1,-1 1-1,1-1 0,-1 0 1,1 1-1,-1-1 0,-1-2 1,0 2-31,0 0 0,0-1 0,-1 1 0,1 0 0,-1 1-1,1-1 1,-1 1 0,1-1 0,-1 1 0,-6 1 0,7-1 77,2 0-120,0 0-24,1 0 16,0 0 1,-1 0-1,1 0 1,-1 0-1,1 0 0,0 0 1,-1 0-1,1 1 1,0-1-1,-1 0 0,1 0 1,0 0-1,-1 1 0,1-1 1,0 0-1,-1 0 1,1 1-1,0-1 0,-1 1 1,1 0-25,0 1 1,-1-1-1,1 1 1,0-1-1,0 1 0,0-1 1,0 1-1,0-1 1,0 3-1,0 11-1284,-17 52-2172,9-34 1680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05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93 188 640,'-1'1'82,"-1"-1"0,0 1 1,1-1-1,-1 1 0,1 0 0,-1 0 0,1 0 1,-1 0-1,1 0 0,-1 0 0,1 0 0,0 0 0,0 0 1,0 1-1,0-1 0,-3 4 123,4-21 664,-5-27-511,1 11 618,2 19-681,1-5-153,0-21-35,1 39-109,0-1 0,0 1 1,0 0-1,0-1 1,0 1-1,0-1 1,0 1-1,-1 0 1,1-1-1,0 1 1,0 0-1,-1-1 1,1 1-1,0 0 1,0-1-1,-1 1 1,1 0-1,0-1 1,-1 1-1,1 0 0,0 0 1,-1 0-1,1-1 1,0 1-1,-1 0 1,1 0-1,-1 0 1,0-1 2,1 1-1,0 0 1,-1 0 0,1 0 0,0 0-1,-1 0 1,1 0 0,0-1 0,-1 1-1,1 0 1,0 0 0,-1-1 0,1 1-1,0 0 1,0 0 0,-1-1 0,1 1 0,0 0-1,0-1 1,0 1 0,0 0 0,-1-1-1,1 1 1,0 0 0,0-1 0,0 1-1,0-1 1,0 1 7,0 0 0,0-1 1,-1 1-1,1 0 0,0-1 0,0 1 0,0-1 0,0 1 0,-1 0 0,1 0 0,0-1 1,0 1-1,-1 0 0,1-1 0,0 1 0,-1 0 0,1 0 0,0-1 0,0 1 0,-17-9 2086,21 8-1895,-2 0-51,-1 7-234,0-4 57,0 1 0,0 0 0,1-1 0,-1 1 0,0-1 0,1 1 0,0-1 0,-1 0 0,5 4 0,8 13 21,-10-11 21,0-2 13,-1 0 0,0 0 0,0 0 1,2 9-1,1 1-74,-5-14 54,-1-1-1,1 1 0,0-1 1,-1 1-1,1-1 0,-1 1 0,1 0 1,-1-1-1,0 1 0,0-1 1,0 1-1,0 0 0,0-1 1,0 1-1,0 0 0,0-1 0,-2 4 1,2-4 3,0-1-1,0 1 1,0-1 0,0 1 0,0-1 0,0 1 0,0-1-1,0 1 1,1 0 0,-1-1 0,0 1 0,0-1 0,0 1-1,1-1 1,-1 1 0,0-1 0,0 1 0,1-1 0,-1 0-1,0 1 1,1-1 0,0 1 0,3 7-148,-4-7 105,1 5 195,0-5-163,0-1 0,-1 0-1,1 1 1,0-1 0,-1 0-1,1 0 1,0 1-1,-1-1 1,1 0 0,0 0-1,0 0 1,-1 0-1,1 0 1,0 0 0,0 0-1,-1 0 1,1 0 0,0 0-1,0 0 1,-3 0 214,1 0-203,1 1 0,0-1 0,0 0 0,-1 0 0,1 0 0,0 0 0,0 0-1,-1 0 1,1 0 0,0 0 0,-1 0 0,1 0 0,0 0 0,0 0 0,-1 0 0,1 0 0,0 0 0,0 0-1,-1 0 1,1 0 0,0 0 0,0 0 0,-1-1 0,1 1 0,0 0 0,0 0 0,-1 0 0,1 0 0,0-1-1,0 1 1,0 0 0,0 0 0,-1 0 0,1-1 0,0 1 0,0 0 0,0 0 0,0-1 0,0 1 0,-1 0-1,1 0 1,0-1 0,0 1 0,0-1 0,-4-8-24,-2-4 132,-6-22 0,1 13-281,9 19 173,0 1 0,0-1 0,1 1 1,0-1-1,-1 0 0,1 0 0,0 0 0,0 1 0,1-1 0,-2-3 0,2 5-10,0 0 1,0 1 0,0-1-1,-1 0 1,1 1 0,0-1-1,-1 1 1,1-1 0,-1 1-1,1-1 1,0 1 0,-1-1-1,1 1 1,-1-1 0,1 1-1,-1-1 1,1 1-1,-2-1 1,0 0-79,-3-2 268,5 3-167,-1 0 0,1 0 0,-1 0 0,1 0 0,0 0 0,-1 0 0,1-1 0,-1 1 0,1 0 0,0 0 0,-1-1 0,1 1 0,0 0 0,-1 0 0,1-1 0,0 1 0,0 0 0,-1-1 0,1 1 0,0-1 0,-9-15-59,8 15 67,0 0 1,0 0 0,-1 0-1,1 0 1,0 0 0,0 0-1,-1 0 1,-10-10 1473,12 10-1491,1 1-1,-1-1 1,1 0-1,-1 1 1,1-1-1,-1 0 1,0 0 0,1 1-1,-1-1 1,0 0-1,0 0 1,0 1-1,1-3 1,0-5-331,43 85-6398,-43-73 6372,0 1 1,-1-1 0,1 1 0,-1-1 0,0 7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07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0 992,'-5'3'715,"1"-3"-633,0 0 0,0 0 0,0 1 1,0-1-1,0 1 0,-8 2 246,-1-4 787,13 1-1117,0 0 0,0 0 0,0-1 1,0 1-1,-1 0 0,1 0 1,0-1-1,0 1 0,0 0 1,0 0-1,-1 0 0,1-1 1,0 1-1,0 0 0,-1 0 1,1 0-1,0 0 0,0-1 1,-1 1-1,1 0 0,0 0 0,0 0 1,-1 0-1,1 0 0,0 0 1,-1 0-1,1 0 0,0 0 1,0 0-1,-1 0 0,1 0 1,0 0-1,-1 0 0,1 0 1,0 0 7,0 0 0,0 0 0,0 0 0,0 0 0,0 0 0,0 0 1,0 0-1,0 0 0,0 0 0,0 0 0,0-1 0,0 1 0,0 0 1,0 0-1,0 0 0,0 0 0,0 0 0,0 0 0,0 0 0,0 0 1,0 0-1,0 0 0,0 0 0,0 0 0,0-1 0,0 1 0,0 0 1,0 0-1,0 0 0,0 0 0,0 0 0,0 0 0,0 0 7,0 0-7,0 0 0,0 0 0,-1 0 0,1 0 0,-12 1 320,10-1-292,1 0-1,-1 0 1,1 0-1,0 0 0,-1 0 1,1 0-1,0 0 0,-1 0 1,1 1-1,-3 0 1,-6 3 144,9-4-153,-1 1 1,1-1-1,0 1 0,-1-1 1,1 1-1,0 0 0,-1-1 1,1 1-1,-3 2 267,4-2-212,-4 1-37,-5 0 151,9-2-192,-1 0-1,1 0 1,-1 0 0,1 0 0,-1 0-1,0 0 1,1 0 0,-1 0 0,1 0-1,-1 0 1,1 0 0,-1 1 0,1-1 0,-1 0-1,1 0 1,-1 1 0,-1 0 79,0 0-1,0 0 1,-1 0 0,1-1-1,0 1 1,0-1 0,0 1-1,-1-1 1,1 0 0,0 0-1,0 0 1,-1 0 0,-2-1-1,-4 1-223,8 0 58,-13 12 442,7-6-375,7-2 101,16-2 167,2 0-234,-16-1-2,1-1 1,0 0-1,-1 0 0,1 0 0,0 0 1,-1 0-1,1-1 0,-1 1 0,1-1 1,-1 0-1,4-1 0,1 0 71,-4 1-37,9-3-165,17 3 74,-28 1 36,1 0 0,-1 0 0,0 0 1,1 0-1,-1 0 0,1 0 0,-1 0 0,0 0 0,1 0 0,-1 1 1,0-1-1,1 1 0,-1-1 0,2 2 0,2-1-29,-4-1-22,3 1 112,-1 0 0,0 0 0,0-1 0,1 1 0,-1-1 0,0 0 0,1 0 0,3-1 0,-5 1-172,27 5-74,-27-5 122,17 0 257,-14 0-176,-3 0-81,3 2 71,-5-2 2,0 1-1,0-1 0,0 0 0,0 0 0,0 0 0,-1 0 0,1 0 0,0 0 1,0 0-1,0 0 0,0 0 0,0 0 0,0 0 0,0 1 0,0-1 1,0 0-1,0 0 0,0 0 0,0 0 0,0 0 0,0 0 0,0 0 1,0 0-1,0 1 0,0-1 0,0 0 0,0 0 0,0 0 0,0 0 0,0 0 1,0 0-1,0 0 0,0 0 0,0 0 0,1 0 0,-1 1 0,0-1 1,0 0-1,0 0 0,0 0 0,0 0 0,0 0 0,0 0 0,0 0 1,0 0-1,1 1 85,0-1-88,0 1 0,-1-1 0,1 1-1,0-1 1,0 1 0,-1 0 0,1-1 0,-1 1-1,1 0 1,0 0 0,-1-1 0,1 1 0,-1 0 0,0 0-1,1 0 1,-1 0 0,1 1 0,-2-1 15,0 1 0,0 0 0,1 0 1,-1 0-1,1 0 0,-1 0 0,1-1 1,0 1-1,0 2 0,0-2-19,-1 0 0,1 0 0,0 0-1,0 0 1,-1 0 0,1 0 0,-1 0 0,0 0-1,0 0 1,-1 3 0,-6 6-22,8-10 75,-2 6-186,-1-3 68,-2 6 171,5 16-299,0-25 194,0-1 4,0 1 1,0 0-1,1-1 0,-1 1 0,0 0 0,0 0 1,1-1-1,-1 1 0,1-1 0,-1 1 1,0 0-1,1-1 0,-1 1 0,1-1 0,-1 1 1,1-1-1,0 1 0,-1-1 0,1 1 1,0-1-1,-1 0 0,1 1 0,0-1 0,1 1 48,-1 8-112,0-6 27,0-2 42,0 1 0,0-1 1,0 0-1,-1 1 1,1-1-1,0 1 0,-1-1 1,0 1-1,1-1 0,-1 1 1,0 0-1,0-1 0,0 3 1,1-1-107,-1 0-1,1 0 1,-1 0 0,1 0 0,0 0-1,0 0 1,2 3 0,3 14-2172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09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1 101 480,'0'-4'38,"0"2"5,-1 1 1,1 0 0,1 0 0,-1 0-1,0-1 1,0 1 0,0 0 0,1 0-1,-1 0 1,0 0 0,1 0 0,-1 0 0,1-1-1,-1 1 1,1 0 0,0 0 0,-1 1-1,1-1 1,0 0 0,0 0 0,0 0-1,0 0 1,1-1 0,3-4 647,-5 6-655,0 0 0,1-1-1,-1 1 1,0-1-1,1 1 1,-1 0-1,0-1 1,1 1-1,-1 0 1,0-1 0,1 1-1,-1 0 1,1 0-1,-1 0 1,1-1-1,-1 1 1,0 0-1,1 0 1,-1 0 0,1 0-1,-1 0 1,1 0-1,-1-1 1,1 1-1,-1 0 1,1 1-1,-1-1 1,2 0 0,7-5 1066,-9 4-1081,0 1 1,1 0 0,-1 0 0,0 0 0,0 0-1,0 0 1,1 0 0,-1 0 0,0 0-1,0 0 1,1 0 0,-1-1 0,0 1-1,0 0 1,0 0 0,1 0 0,-1 1-1,0-1 1,0 0 0,0 0 0,1 0-1,-1 0 1,2 1 261,-2 0-261,0-1-1,1 0 1,-1 0 0,0 0 0,0 1 0,6 6 36,-3-7-84,2 0 468,2 3-351,-6-2 90,8-1-85,-8 1-69,1-1-1,-1 1 0,1-1 1,-1 1-1,1 0 1,-1-1-1,0 1 0,1 0 1,-1 0-1,0 0 1,0 0-1,0 0 0,0 0 1,0 1-1,0-1 1,0 0-1,0 0 0,0 1 1,1 1-1,13 15-63,-15-17 32,0-1 0,1 1 0,-1 0 0,1-1 0,-1 1-1,1 0 1,-1-1 0,1 1 0,-1 0 0,1-1 0,0 1 0,-1-1 0,1 1 0,0-1 0,-1 0 0,1 1 0,0-1 0,0 1 0,1-1 47,-1 2-52,1-1 26,0 0 0,0 0 1,0-1-1,0 1 0,0 0 1,0-1-1,0 1 0,0-1 1,0 1-1,0-1 0,0 0 0,0 0 1,0 0-1,4-1 0,3 1 284,-27-5 100,14 5-431,0-2 1,-1 1-1,1 0 1,0-1 0,1 0-1,-1 0 1,-5-3-1,-3-1 307,-4-2-118,-42-23-98,49 26-235,8 4 147,0 1 1,-1-1 0,1 1 0,0-1 0,-1 0 0,1 0-1,0 0 1,0 0 0,0 1 0,0-1 0,0-1-1,0 1 1,0 0 0,0 0 0,0 0 0,0 0 0,0-1-1,1 1 1,-1 0 0,0-3 0,1 3-27,0 1 50,0-1-1,0 1 0,1-1 1,-1 0-1,0 1 0,1-1 1,-1 1-1,0-1 0,1 1 1,-1-1-1,0 1 0,1-1 1,-1 1-1,1 0 0,0-1 1,2 0 15,1 0 1,-1 0-1,1 1 0,-1 0 1,0-1-1,1 1 1,-1 1-1,1-1 1,-1 0-1,0 1 0,1 0 1,-1 0-1,0 0 1,1 0-1,-1 0 1,5 3-1,-2-1 25,0-1 0,0 0-1,0 0 1,7 1 0,11 2-159,-13-4 4,8 2 206,-17-2-58,1 0 0,-1 0-1,1-1 1,0 1 0,-1-1-1,1 0 1,3 1 0,-4-1 168,-2 0-195,0 0 0,0 0 0,0 1 0,0-1 0,0 0 1,0 0-1,0 1 0,0-1 0,1 0 0,-1 0 0,0 0 0,0 1 0,0-1 0,0 0 0,1 0 0,-1 0 0,0 0 1,0 1-1,0-1 0,1 0 0,-1 0 0,0 0 0,0 0 0,0 0 0,1 0 0,-1 0 0,0 1 0,0-1 0,1 0 0,-1 0 1,0 0-1,0 0 0,1 0 0,-1 0 0,0 0 0,0 0 0,1-1 0,16 7-422,-8-5 581,-9-1-156,1 0 0,-1 0 0,1 0 0,-1 0 0,1 0 0,0 0 0,-1 0 0,1 0 0,-1 1 0,1-1 0,-1 0 0,1 0 0,-1 0 0,1 1 1,-1-1-1,1 0 0,-1 0 0,1 1 0,-1-1 0,1 0 0,0 2 0,13 4 65,-5-5 59,-8-1-123,-1 0 0,0 0 1,0 0-1,0 0 0,0 0 1,1 0-1,-1 0 0,0 0 0,0 0 1,0 0-1,0 0 0,0 0 0,1 0 1,-1 0-1,0 0 0,0 0 0,0 0 1,0 0-1,0-1 0,1 1 1,-1 0-1,0 0 0,0 0 0,0 0 1,0 0-1,0 0 0,0-1 0,0 1 1,0 0-1,0 0 0,0 0 0,1 0 1,-1 0-1,0-1 0,0 1 1,0 0-1,0 0 0,-2 1 168,-1-4-25,-1-4-93,3 7-63,-1 0 0,1-1 0,-1 1 0,1 0 0,0-1 0,-1 1 0,1 0 0,-1 0 0,1 0 0,-1 0 0,-1 1 0,-12-1-32,6-2 79,-1 1-1,-14-1 1,14 1 27,-1 0 0,-11-3 0,-2-1-165,18 4 95,-1-1 1,1 1-1,-1-1 0,1-1 0,0 1 1,-8-5-1,10 5-157,19-1-556,-6 2 747,15-4-1,3 0 75,-5 2-36,24 2-1,8-2-546,-41 2 510,-10 1 22,0 0-1,-1 0 0,1 0 1,0 0-1,0-1 0,-1 0 0,5-1 1,-3 1-98,-1 0 0,0 1 0,0-1 0,1 1 0,-1-1 0,5 1 0,-6 0 5,-1 0-52,11 8 97,-8-7 105,-4-1-153,0 1 0,1-1 0,-1 0 0,1 0-1,-1 0 1,0 1 0,1-1 0,-1 0 0,1 0 0,-1 1 0,1 0-84,-1-1 83,0 0 1,1 1 0,-1-1 0,0 1 0,0-1 0,1 1 0,-1-1 0,0 0 0,0 1-1,0-1 1,0 1 0,0-1 0,0 1 0,0-1 0,0 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10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86 576,'0'0'7,"0"0"1,0-1-1,-1 1 1,1 0-1,0 0 1,0-1-1,0 1 1,0 0-1,0 0 1,0-1-1,0 1 0,0 0 1,0 0-1,0-1 1,0 1-1,0 0 1,0-1-1,0 1 1,0 0-1,0 0 1,0-1-1,0 1 0,0 0 1,0 0-1,0-1 1,1 1-1,-1 0 1,0 0-1,0-1 1,0 1-1,0 0 1,1 0-1,-1 0 0,0-1 1,0 1-1,1 0 1,0-1-27,-1 0 0,1 0 1,-1 0-1,1 0 0,-1 1 0,1-1 1,-1 0-1,1 0 0,-1 0 0,0 0 1,1-1-1,-1 1 0,0 0 0,0-1 1,1-1 43,-1 0 0,1-1 1,0 1-1,-1 0 1,4-5-1,-18-29 4335,13 38-4248,-19 14 70,13-9-66,7-5-107,-1 0 1,1-1-1,-1 1 0,1 0 1,-1-1-1,1 1 0,0 0 0,-1 0 1,1-1-1,0 1 0,0 0 1,-1 0-1,1 0 0,0-1 0,0 2 1,-4 11-47,2-8 58,2-3 32,0-1 1,0 0-1,-1 0 1,1 0-1,0 0 0,-1 0 1,1 0-1,-1 0 0,1 0 1,-1 0-1,1 0 0,-1 0 1,0 0-1,0 1 0,-7 9 651,6-9-656,1-1-20,0-1 1,1 1-1,-1 0 0,0 0 0,0 0 1,-1-1-1,1 1 0,0 0 1,0-1-1,0 1 0,0-1 0,0 0 1,-1 1-1,1-1 0,0 0 1,0 0-1,-1 1 0,1-1 0,-2 0 1,-10-15 1389,13 14-1409,-1 1 1,1-1-1,0 1 0,0-1 0,0 1 0,0-1 0,-1 1 0,1-1 0,0 1 0,0-1 0,-1 1 1,1 0-1,-1-1 0,1 1 0,0-1 0,-1 1 0,1 0 0,-1-1 0,1 1 0,0 0 0,-1 0 1,1-1-1,-1 1 0,1 0 0,-2 0 0,2 0-14,-1-1 0,1 1 1,0 0-1,-1 0 0,1 0 0,-1-1 1,1 1-1,-1 0 0,1 0 0,0-1 0,-1 1 1,1 0-1,0-1 0,-1 1 0,1 0 1,0-1-1,-1 1 0,1 0 0,0-1 1,0 1-1,0-1 0,-1 1 0,1-1 0,0 0 1,-5 0 144,5 1-133,-1 1 1,1-1 0,0 0 0,0 0-1,0 0 1,0 0 0,-1 0-1,1 0 1,0 0 0,0 0 0,0 0-1,0 1 1,-1-1 0,1 0-1,0 0 1,0 0 0,0 0 0,-1 0-1,1 0 1,0 0 0,0 0-1,0 0 1,-1-1 0,1 1 0,0 0-1,0 0 1,0 0 0,0 0-1,-1 0 1,1 0 0,0 0-1,0 0 1,0 0 0,0-1 0,0 1-1,-1 0 1,1 0 0,0 0-1,0 0 1,0 0 0,0-1 0,0 1-1,0 0 1,0 0 0,-1 0-1,1 0 1,0-1 0,0 1 0,0 0-1,0 0 1,0 0 0,0-1-1,0 1 1,0 0 0,0 0 0,0 0-1,0-1 1,0 1 0,0 0-1,2-8 634,-2 7-632,0 1 0,0-1-1,0 0 1,0 1-1,0-1 1,0 1-1,0-1 1,0 1 0,0-1-1,1 1 1,-1-1-1,0 0 1,0 1-1,1-1 1,-1 1 0,0-1-1,1 1 1,-1 0-1,0-1 1,1 1-1,-1-1 1,1 1-1,-1 0 1,1-1 0,-1 1-1,0 0 1,1-1-1,0 1 1,-1 0-1,1-1 1,1 1 103,1 1-183,-1 1 0,1-1-1,0 1 1,-1 0 0,0 0 0,1 0 0,-1 0-1,0 0 1,0 0 0,0 1 0,0-1 0,0 1-1,-1-1 1,1 1 0,-1 0 0,0-1 0,1 1-1,-1 0 1,1 5 0,10 31-3038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1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4 640,'-2'-1'23,"-6"-2"173,7 3-190,1 0-1,0 1 0,0-1 0,-1 0 1,1 0-1,0 0 0,0 1 1,0-1-1,-1 0 0,1 0 1,0 1-1,0-1 0,0 0 1,0 0-1,0 1 0,0-1 1,0 0-1,0 1 0,-1-1 0,1 0 1,0 1-1,0-1 0,0 0 1,0 0-1,1 1 0,-1-1 1,0 0-1,0 2 123,-1-2-83,1 0-1,-1 0 1,0-1-1,1 1 1,-1 0-1,0 1 1,1-1 0,-1 0-1,0 0 1,1 0-1,-1 0 1,1 0 0,-1 1-1,0-1 1,1 0-1,-1 1 1,1-1-1,-1 0 1,1 1 0,-1-1-1,1 1 1,-1-1-1,1 0 1,-1 2-1,-10 11 74,9-9-32,0 1 0,1-1 0,-1 1 0,1-1 0,0 1 0,0-1 0,0 1 0,1 0 0,0-1 0,0 1 0,-9 33 3534,7-38-3541,-15 1 109,16-1-72,-1 0-87,1 0 1,0 0-1,0 0 0,0 0 0,0 0 1,0 0-1,0-1 0,0 1 0,0 0 1,-1-1-1,1 1 0,0-1 0,-1 0 0,-3-2-81,25 6 903,17 7-870,4 5 373,0 3 0,44 26 362,-85-45-673,-1-1-1,1 1 0,0-1 0,-1 1 0,1 0 0,-1-1 0,0 1 1,1 0-1,-1 0 0,0 0 0,0-1 0,0 1 0,0 0 0,0 0 1,-2-1-1,-21-16 70,17 13-51,-13-10-92,-30-16 0,39 26 17,0 0 1,0 1-1,0 0 1,-1 0-1,-11-1 0,6 2 42,1-1-44,0 2-1,-22-2 1,65 13-155,9-3 46,-12-3 119,-1 2-1,29 9 1,-25-4-72,0 0-1,0 3 0,45 27 1,19 16-93,-20-14-2261,-41-17-1245,-25-19 3200,13 10-1406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14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309 71 1664,'-25'-3'7497,"37"-5"-7032,-2 5-538,0 2-1,0-1 1,0 1 0,0 0-1,0 1 1,16 2-1,6-1 82,-20 0 72,-9-1 12,1 1-1,-1-1 1,1 0 0,-1 0-1,1-1 1,-1 1 0,1-1 0,-1 1-1,5-3 1,-21-8 260,8 7-329,1 2 1,-1-1-1,0 0 0,0 1 0,0 0 1,-11-3-1,-35-4 84,46 8-94,-27-3 58,0 1-1,0 1 1,0 2 0,0 1 0,-1 2 0,-44 9 0,75-12-93,-10 3-59,0 0 0,0 0 0,0 2 0,-18 7 0,30-11 88,0 0 0,0 0 1,-1 0-1,1 0 0,0 0 0,0 0 1,0 0-1,0 0 0,0 0 0,0 0 0,0-1 1,1 1-1,-1 0 0,0 0 0,0 0 0,1 1 1,1 0 41,1 0 1,-1 0-1,1 0 1,-1 0-1,1-1 1,0 1-1,-1-1 1,1 0 0,0 1-1,0-1 1,0-1-1,5 2 1,1 1 20,20 6 46,0-2 0,1 0 0,-1-2 0,1-1-1,1-2 1,48-1 0,-73-2-48,0 0 1,0 0 0,-1-1-1,1 1 1,7-5-1,-12 6-46,0-1-1,0 1 1,0-1-1,0 1 1,0-1 0,0 0-1,0 1 1,0-1-1,0 0 1,-1 0 0,1 0-1,0 0 1,-1 0-1,1 0 1,0-1-1,-1 1-14,1 1-1,-1-1 0,0 0 1,0 0-1,-1 1 1,1-1-1,0 0 0,0 0 1,0 1-1,0-1 0,-1 0 1,1 0-1,0 1 0,-1-1 1,1 0-1,0 1 0,-1-1 1,1 0-1,-1 1 0,1-1 1,-1 1-1,1-1 1,-1 1-1,1-1 0,-1 1 1,-1-1-1,-2-2-40,0 0 0,-1 0 0,0 1 0,0 0 0,0 0 0,0 0 0,0 1-1,0-1 1,0 1 0,0 0 0,0 1 0,-1-1 0,1 1 0,0 0 0,0 0 0,-1 1 0,1-1 0,0 1 0,-9 3 0,5-1-17,0 0 0,1 0 0,-1 1 0,1 0 0,0 0 0,0 1-1,0 0 1,0 0 0,1 1 0,-10 10 0,-3 8-787,-32 49 0,22-27-552,25-38 382,-1 1 0,-5 13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15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372 8 576,'-1'0'23,"1"-1"0,-1 0 0,1 1 1,-1-1-1,0 1 0,1-1 0,-1 1 0,0-1 0,1 1 1,-1 0-1,0-1 0,0 1 0,0 0 0,1-1 0,-1 1 1,0 0-1,0 0 0,0 0 0,0 0 0,1 0 0,-1 0 0,0 0 1,0 0-1,0 0 0,0 0 0,1 0 0,-1 1 0,-1-1 1,-30 13 1159,12-4-505,6-6-348,-11 4 131,-1 0 0,1 2 0,0 1 0,-44 24 0,64-31-391,-70 49 964,58-43-882,1 1 1690,28-15-1755,0 0 0,0 1 0,0 1 0,0-1-1,1 2 1,14-2 0,3 0-193,-13 1 129,1 2 1,-1 0 0,1 1-1,-1 1 1,1 1-1,17 3 1,-4-4 424,-39 3-293,0-2-101,1 1 1,0-1 0,0 0 0,-1-1 0,1 1 0,-15-1-1,11 0 12,0 0 0,-11 3 0,12-1-19,0-1-1,1-1 1,-19 1 0,19 1-133,9-3 87,0 0-1,0-1 1,0 1-1,0 0 0,0 0 1,0 0-1,0 0 1,0 0-1,0 0 0,0 0 1,0 0-1,0 0 1,0 0-1,0 0 1,0-1-1,0 1 0,0 0 1,0 0-1,0 0 1,0 0-1,0 0 0,0 0 1,0 0-1,0 0 1,-1 0-1,1 0 1,0 0-1,0 0 0,0 0 1,0 0-1,0 0 1,0 0-1,0 0 0,0 0 1,0 0-1,0 0 1,0 0-1,0 0 1,-1 0-1,1 0 0,0 0 1,0 0-1,0 0 1,0 0-1,0 0 0,0 0 1,0 0-1,0 0 1,0 0-1,0 0 1,0 0-1,-1 0 0,5-5 85,2 2-96,0 0 1,0 1-1,0-1 1,1 1-1,-1 0 1,1 1-1,-1 0 1,12-1-1,57 1-170,-39 2 542,-99 2 1598,5-1-1909,3 0-3435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16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498 69 640,'-16'-14'2481,"12"13"-2290,1 0 20,1 0 0,0 0 1,0-1-1,0 1 0,0 0 1,0-1-1,-2-1 1,1 1 2,0 0 0,0 0 1,-1 0-1,1 1 0,0-1 1,0 1-1,-1 0 1,1 0-1,-7-1 0,-5-2 128,10 2-336,-1 0 1,0 1 0,0 0-1,0 0 1,0 0 0,0 0-1,-9 1 1,-28 2 14,3 1 539,37-3-503,-1 1 0,0-1-1,0 0 1,0 0-1,0 0 1,0-1 0,-5 0-1,6 0-47,0 0 0,0 1 0,0-1 0,0 1 0,0 0 1,0 0-1,0 0 0,0 0 0,0 1 0,0-1 0,1 1 0,-7 1 0,6 0 4,0-1 1,-1-1-1,1 1 0,0 0 1,-6-1-1,-10 3 200,19-3-205,-1 0 0,0 0 0,0 1 0,0-1 0,0 0-1,0-1 1,0 1 0,0 0 0,0 0 0,0 0 0,0-1-1,-1 1 1,-11-3 370,9 3-411,0 0 1,0 0-1,0 0 0,0 0 0,0 1 0,0 0 0,0 0 0,0 0 0,1 0 0,-1 1 1,0-1-1,1 1 0,-1 0 0,1 0 0,0 0 0,-1 0 0,-2 4 0,-20 13 119,21-18 279,4-1-367,1 0 0,-1 0 0,1-1 0,-1 1 0,1 0 1,-1 0-1,1 0 0,-1 0 0,1 1 0,-1-1 0,1 0 0,0 0 0,-1 0 0,1 0 0,-1 0 1,1 0-1,-1 1 0,1-1 0,0 0 0,-1 0 0,1 1 0,-1-1 0,1 0 0,0 1 0,-1-1 0,1 0 1,0 1-1,0-1 0,-1 0 0,1 1 0,0-1 0,0 1 0,-1-1 0,1 1 0,0-1 7,0 0 0,0 0 0,0 0 0,0 0 0,0 1-1,0-1 1,0 0 0,0 0 0,0 0 0,0 0 0,0 0 0,0 0-1,0 0 1,0 0 0,0 0 0,0 1 0,0-1 0,0 0-1,0 0 1,0 0 0,0 0 0,0 0 0,0 0 0,0 0 0,0 0-1,0 1 1,0-1 0,0 0 0,0 0 0,0 0 0,0 0 0,0 0-1,0 0 1,0 0 0,0 0 0,1 0 0,-1 0 0,0 0-1,0 0 1,0 0 0,0 1 0,0-1 0,0 0 0,0 0 0,0 0-1,0 0 1,1 0 0,-1 0 0,0 0 0,0 0 0,0 0-1,0 0 1,0 0 0,0 0 0,0 0 0,11 0 399,13-4 131,4-2-468,-1 1 1,37 0-1,-22 2-8,-10 1 28,-20 2 32,-1 0-1,14-3 1,185-43-316,-178 44-3387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18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487 9 2144,'-58'-4'3242,"42"2"-2947,-1 0-1,0 1 1,-26 3 0,-101 12 569,109-11-326,27-3-496,0 1 0,0-1 0,0 2 0,0-1 0,0 1 0,-14 5 0,-9 8-175,25-15 128,6 0 5,0 0 0,0 0 0,0 0 0,0-1 0,0 1 0,0 0 1,0 0-1,-1 0 0,1 0 0,0 0 0,0 0 0,0 0 0,0 0 0,0 0 0,0 0 0,0 0 0,0 0 1,0 0-1,0 0 0,-1 0 0,1 0 0,0 0 0,0 0 0,0 0 0,0 0 0,0 0 0,0 0 0,0 0 1,0 0-1,0 0 0,0 0 0,-1 0 0,1 0 0,0 0 0,0 1 0,0-1 0,0 0 0,0 0 0,0 0 1,0 0-1,0 0 0,0 0 0,0 0 0,0 0 0,0 0 0,0 0 0,0 0 0,0 0 0,0 1 0,0-1 1,0 0-1,0 0 0,-4 2 240,2-2-220,0 1 0,1 0 0,-1-1 1,0 1-1,1 0 0,-1 0 1,1 0-1,-1 0 0,-2 3 0,3-3-77,-1 13 781,4-14-734,0 0 0,1 1 0,-2 0 0,1-1 0,0 1 1,0 0-1,0 0 0,0 0 0,0 0 0,-1 1 0,3 1 0,11 7-218,-8-8 246,0-1 0,0 0-1,0 0 1,0 0-1,1 0 1,-1-1-1,8-1 1,3 0 1,17-1 425,-1-1 0,43-10 0,-25 3-458,-18 4 73,-13 1-39,-1 2-1,35-2 0,-57 15-65,2-9 57,0 0 0,0 1 0,-1-1 0,1 0-1,0 0 1,-1 1 0,1-1 0,-1 0 0,1 0 0,-1 0-1,0 0 1,1 0 0,-1 0 0,0 0 0,0 0 0,0 0 0,-1 1-1,-1 1 25,-1 0 1,0 0-1,0 0 0,0 0 0,0-1 0,-1 1 0,1-1 1,-1 0-1,1-1 0,-1 1 0,0-1 0,0 0 0,0 0 0,1 0 1,-1-1-1,0 0 0,0 0 0,0 0 0,0 0 0,0-1 0,-9-2 1,-54-11-75,-44-11-61,93 18 162,15 5-55,0 1 0,0 0 1,0-1-1,0 1 0,-1 1 0,-7-2 0,-10 1 60,19 0-82,0 1 0,0-1 0,0 1 0,-1 0 0,1 0 0,0 0 0,0 0 1,-1 1-1,1-1 0,0 1 0,0 0 0,0 0 0,0 0 0,0 0 0,0 1 0,-5 2 0,-22 22-113,30-25 150,-3-1 68,85-39-9380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7.9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67 4480,'-11'-14'7317,"25"17"-7248,0-1 0,0-1-1,0 0 1,0-1 0,20-1 0,73-15-222,-66 9 229,72-15-2299,-90 17 798,13-4-116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26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86 160,'13'3'3856,"-13"-3"-3819,1 0 17,-1-1-1,1 1 0,-1 0 1,1 0-1,-1 0 0,1 0 1,0 0-1,-1 1 0,1-1 1,-1 0-1,1 0 0,-1 0 1,1 0-1,-1 1 0,1-1 1,0 5 127,-5 19 959,3-23-1075,0-24-252,6-1 86,-5 24 165,0-1-65,-1 0 0,1 1 0,-1-1 0,1 0 0,-1 1 0,1-1 0,0 0 0,-1 0 0,1 0 0,0 1 0,-1-1 1,1 0-1,0 0 0,0 0 0,0 0 0,0 1 0,0-1 0,0 0 0,0 0 0,0 0 0,0-1 0,1 2 22,-1-1 0,0 1 0,1-1 0,-1 1 0,0 0 0,1 0 0,-1-1 0,0 1 0,1 0 1,-1-1-1,1 1 0,-1 0 0,1 0 0,-1 0 0,0 0 0,1-1 0,-1 1 0,1 0 0,-1 0 0,1 0 0,-1 0 0,1 0 0,-1 0 1,1 0-1,-1 0 0,1 0 0,-1 0 0,1 1 0,0-1 0,7-1 307,1-14-248,4-4-1211,-10 16 776,-2 3 285,0-1-1,0 1 1,-1-1-1,1 1 1,0-1-1,-1 0 1,1 1-1,0-1 1,-1 0 0,1 1-1,-1-1 1,1 0-1,-1 0 1,0 1-1,1-3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27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5 224,'0'12'3162,"0"-21"-2708,0 9-366,-1-1 0,0 0 1,1 1-1,-1-1 0,0 0 0,0 1 1,0-1-1,0 1 0,0-1 0,1 1 1,-1 0-1,0-1 0,0 1 0,0 0 0,0-1 1,0 1-1,0 0 0,0 0 0,0 0 1,0 0-1,-2 0 0,-76 0-88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34.8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4 480,'-5'-4'816,"5"6"-731,0-1-1,0 0 1,0 0 0,-1 0 0,1 1 0,0-1-1,-1 0 1,1 0 0,-1 0 0,0 0-1,1 0 1,-1 0 0,0 0 0,0 0-1,1 0 1,-3 2 0,-19 13 352,18-14-319,1 1-1,0-1 0,-1 1 0,1-1 0,0 1 1,0 0-1,-3 5 0,3-4-87,0 0 1,0 0-1,-1 0 0,1-1 1,-1 1-1,0-1 0,-5 4 1,-2 2 249,8-6-288,0 0 1,0 1 0,1-1 0,-1 1-1,1-1 1,0 1 0,0 0 0,0 0 0,0 0-1,1 0 1,-1 0 0,1 0 0,0 0 0,0 0-1,1 1 1,4 16 1857,-4-21-1830,10-18 905,-7 12-1434,22-51 1661,-25 56-1145,1 1 1,-1 0-1,0 0 1,0-1-1,0 1 0,1 0 1,-1-1-1,0 1 0,0 0 1,0-1-1,0 1 0,1 0 1,-1-1-1,0 1 1,0 0-1,0-1 0,0 1 1,0 0-1,0-1 0,0 1 1,0 0-1,0-1 1,0 1-1,0 0 0,-1-1 1,1 1-1,0 0 0,0-1 1,0 1-1,0 0 0,0-1 1,-1 1-1,1 0 1,0-1-1,-1 1 0,1 0-18,-1 0-1,1 1 1,0-1-1,-1 0 1,1 1 0,-1-1-1,1 0 1,0 1-1,-1-1 1,1 0-1,0 1 1,-1-1-1,1 1 1,0-1-1,0 1 1,-1-1-1,1 1 1,0-1 0,0 1-1,0-1 1,0 1-1,-1-1 1,1 1-1,0 0 1,-3 14-112,-2-1 0,-7 18 0,-3 9-2900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37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1 832,'0'0'12,"-1"0"-1,1 0 1,0 0 0,-1 0 0,1 0 0,0 1-1,0-1 1,-1 0 0,1 0 0,0 0-1,0 0 1,-1 1 0,1-1 0,0 0-1,0 0 1,0 0 0,-1 1 0,1-1-1,0 0 1,0 0 0,0 1 0,0-1 0,0 0-1,-1 1 1,1-1 0,0 0 0,0 0-1,0 1 1,0-1 0,-2 15 3,2-14-10,0 0 0,0 0 1,0 1-1,0-1 0,0 0 1,0 0-1,-1 0 1,1 1-1,0-1 0,-1 0 1,1 0-1,-2 2 0,1-2 91,0 0-78,0 1 0,-1-1 1,1 0-1,0 0 0,-1 0 0,1 1 0,-1-1 0,-2 1 0,-7 6 225,2 1 96,-9 8 138,17-16-381,-12 7 410,12-8-452,-17-2 993,17 2-1034,1 0-1,-1 0 1,0 0 0,0 0 0,1-1 0,-1 1 0,0 0 0,0-1 0,1 1-1,-1-1 1,0 1 0,1-1 0,-1 1 0,1-1 0,-1 1 0,0-1-1,1 0 1,-1 1 0,1-1 0,-1-1 0,-6-6 98,7 8-116,0 0 0,-1 0 1,1 0-1,0 0 0,0 0 1,0-1-1,0 1 0,0 0 0,0 0 1,0 0-1,0 0 0,-5 1 628,4-1-621,1 0 0,0 1 0,0-1 0,0 0 1,0 0-1,-1 0 0,1 0 0,0 0 0,0 0 0,0 0 0,0 0 0,0 0 0,-1 0 0,1 0 0,0 0 0,0 1 0,0-1 1,0 0-1,0 0 0,0 0 0,0 0 0,-1 0 0,1 0 0,0 1 0,0-1 0,0 0 0,0 0 0,0 0 0,0 0 0,0 0 0,0 1 1,0-1-1,0 0 0,0 0 0,0 1 0,4 1-78,0 0 0,1-1 0,-1 1 0,1-1 0,-1 0 0,1 0 0,5 1 0,-9-2 140,6 2-576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39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0 832,'-5'47'933,"2"-34"-658,-1-1 0,-1 1 0,0-1 0,0 0 0,-1-1 0,-9 14 0,5-9-168,-15 30 112,23-41-180,0-1 1,-1 0-1,0 1 0,-3 3 1,-8 14 323,10-16-183,0 0 0,0 0 1,0 0-1,-10 11 1371,19-19-1461,-1 0 0,0-1 1,0 0-1,-1 0 0,1 0 0,0 0 1,-1 0-1,0-1 0,0 1 0,0-1 1,3-5-1,0 1 91,-3 5-126,-2 4 19,-5 10 86,-10 15-108,1-12-82,-9 15 124,20-28-82,0 1 0,0-1 0,0 0-1,0 1 1,0-1 0,0 0 0,0 0 0,-3 1 0,4-2-98,0-1 117,1 1 1,-1 0 0,1 0-1,-1 0 1,1 0-1,-1 0 1,1-1-1,-1 1 1,1 0-1,0 0 1,-1-1-1,1 1 1,-1 0-1,1-1 1,0 1 0,-1 0-1,1-1 1,0 1-1,-1 0 1,1-1-1,-1 0 1,2-1-37,-1 1 1,0-1-1,1 1 0,-1-1 1,1 1-1,0-1 1,-1 1-1,1 0 1,0-1-1,2-1 0,-2 1 78,0 1-1,0-1 0,0 1 0,0-1 0,0 0 1,-1 1-1,1-1 0,0 0 0,-1 1 0,1-1 1,-1-2-1,3-1 118,-2 4-106,-9 0 234,6 1-304,0 1 0,-1-1 0,1 1 0,0 0 0,-1 0 0,1 0 0,0 0 0,0 0 0,-2 1 0,-7 4-21,0-1 8,7-2-11,1-2 0,-1 1 0,0 0 0,0-1 0,-5 1 0,-10 6-123,17-7 123,-1 0 0,1 0 0,0 0 0,-1 0 0,1 0 0,-1 0-1,1-1 1,-5 1 0,-7 1-214,10-1-198,9-1-57,-1 0 108,-1 0 1,0-1-1,1 1 1,-1-1-1,6-2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40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12 576,'5'-12'2517,"-11"23"-2106,6-9-390,-1 0 1,0 0-1,0-1 1,0 1-1,0 0 0,0-1 1,-1 1-1,-2 2 1,3-3 17,0 1 1,-1-1-1,1 1 0,0 0 1,-1-1-1,1 1 0,0 0 1,0 0-1,0 2 1,-2 5 254,0-1 0,-1 0 0,0 1 1,0-1-1,-1-1 0,-6 9 0,1 3 1689,10-19-1915,0-1-1,0 0 0,-1 1 1,1-1-1,0 0 1,0 0-1,0 1 1,0-1-1,1 0 1,-1 0-1,0 1 0,0-1 1,0 0-1,1 1 1,-1-1-1,0 0 1,1 1-1,-1-1 0,1-1 1,3-10-4,32 95-8362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42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91 203 2144,'0'0'49,"-1"-1"0,1 0 0,0 1 0,-1-1 0,1 0 0,0 1 0,-1-1-1,1 0 1,0 1 0,0-1 0,0 0 0,0 1 0,0-1 0,0 0 0,0 0 0,0 1 0,0-1 0,0 0 0,0 1 0,0-2 0,4-18 272,-2 15-160,0-1 0,-1 1 0,1 0 0,-1-1 0,0-6 0,-1 10 30,0 0 1,0-1-1,0 1 1,-1-1-1,1 1 1,0 0-1,-1-1 1,0 1-1,0 0 1,-1-4-1,-1 0 497,3 4-563,-1 1-1,1-1 0,-1 0 1,1 0-1,0 1 1,0-1-1,0 0 1,1-2-1,-1 2-95,0 0 1,0 1-1,0-1 0,0 1 1,0-1-1,0 0 0,-1 1 1,1-1-1,0 1 0,-1-1 1,0-2-1,0 3 5,0-1 0,1 0 0,-1 0 0,1 0 0,-1 0 0,1 0 0,0 0 0,0 0 0,0-2 0,0 2-10,0 1-1,0-1 1,0 1-1,0-1 1,-1 1-1,1-1 1,0 1-1,-1-1 1,1 1-1,-1 0 0,1-1 1,-4-6 840,4 7-853,0 1 1,0 0-1,0 0 1,0-1 0,0 1-1,0 0 1,0 0-1,0-1 1,0 1-1,-1 0 1,1 0 0,0-1-1,0 1 1,0 0-1,0 0 1,0 0 0,0-1-1,0 1 1,-1 0-1,1 0 1,0 0-1,0-1 1,0 1 0,-1 0-1,1 0 1,0 0-1,0 0 1,0 0-1,-1 0 1,1-1 0,0 1-1,0 0 1,-1 0-1,1 0 1,0 0-1,0 0 1,-1 0 0,1 0-1,0 0 1,0 0-1,-1 0 1,1 0 0,0 0-1,0 0 1,-1 0-1,1 0 1,0 0-1,0 1 1,0-1 0,-1 0-1,1 0 1,0 0-1,0 0 1,-1 0-1,1 1 1,0-1 0,0 0-1,0 0 1,0 0-1,-1 0 1,1 1-1,0-1 1,0 0 0,0 0-1,0 1 1,0-1-1,-36 31 480,33-29-512,1 1 0,-1 0 0,1 0 0,0-1 0,-1 1 0,1 1 0,0-1 0,1 0 0,-1 0 0,1 1 0,-1-1 0,1 1 0,0-1-1,0 1 1,1 0 0,-1-1 0,0 6 0,2 9-1250,1-1 0,4 21 0,2 13-1998,-3-8 1013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48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309 43 992,'-3'1'419,"2"0"-390,1-1-15,0 0 1,0 0-1,0 0 0,0 0 1,0 0-1,0 1 1,0-1-1,0 0 1,0 0-1,0 0 0,0 0 1,0 0-1,0 0 1,0 1-1,0-1 1,0 0-1,0 0 1,0 0-1,0 7 192,-4 16 2470,3-23-2616,0 0-12,1 2-38,1-1 1,-1 1-1,0-1 0,0 1 1,0 0-1,0-1 0,0 1 1,0 0-1,-1-1 0,1 1 1,-1-1-1,1 1 0,-1-1 1,-2 5 564,0 3-437,3-5-77,0-2-34,0-1 1,1 0-1,-1 0 1,0 1 0,0-1-1,-1 0 1,1 0-1,0 1 1,0-1-1,-1 0 1,1 0 0,0 0-1,-1 1 1,1-1-1,-2 1 1,1-1 3,0 0 0,1 0 0,-1-1 0,0 1 0,1 0 0,-1 0 0,0 0 0,1 0 0,-1 0 0,1 0 0,-1 0 0,1 0 0,0 0 0,0 0 0,-1 0 0,1 0 0,0 0 0,0 0 0,0 0 0,0 0 0,0 2 0,-5 10-276,-7 25 1839,11-38-1540,-2-1 24,-1 0 1,1 0-1,-1-1 0,1 1 0,-1-1 1,1 0-1,0 0 0,-3-3 1,-1 0-37,1 1 21,0 0 0,-1 0 0,1 1-1,-1 0 1,0 0 0,0 0 0,0 1 0,0 0 0,-11-1 0,-44-5 742,56 8-822,-1 0 1,1 0-1,0 1 0,0 0 0,-11 4 0,-14 3 945,39-6-992,1-1 0,0 0 0,13-1 0,-7-1 237,-1 0 1,1-1-1,-1-1 0,0 0 1,19-7-1,24-18 184,-46 24-317,1-1-1,-1-1 1,0 0-1,15-11 1,-15 11-29,5-4 26,-9 4 21,-6 5-36,29-18-700,-14 7 297,-14 9 348,1 1-1,0 0 1,0-1 0,0 1-1,5-2 1,-6 3-14,-2 1 35,1 0-1,-1 0 1,1 0-1,-1 0 1,1 0-1,-1-1 1,1 1-1,-1 0 1,1 0-1,-1-1 1,1 1-1,-1 0 1,0-1-1,1 1 1,-1 0-1,1-1 1,-1 1-1,0-1 1,1 1-1,-1-1 1,2-7-573,0 17 40,-2-8 530,0 1-1,0-1 1,1 1-1,-1-1 1,-1 1-1,1-1 1,0 1 0,0-1-1,0 1 1,-1-1-1,1 1 1,-1-1-1,1 0 1,-1 1 0,0-1-1,0 2 1,-25 35 116,9-22 208,12-12 44,5-4-377,0 0 1,-1 1-1,1-1 1,-1 0-1,1 0 0,0 1 1,0-1-1,-1 0 1,1 1-1,0-1 0,-1 0 1,1 1-1,0-1 1,0 0-1,0 1 1,0-1-1,-1 0 0,1 1 1,0-1-1,0 1 1,0-1-1,0 0 0,0 1 1,0-1-1,0 1 1,0-1-1,0 1 0,0-1 1,0 0-1,0 2 1,2 28 249,-2-28-216,0-1 0,0 1 0,0 0 0,0-1-1,0 1 1,0-1 0,-1 1 0,1-1 0,-1 1 0,1-1 0,-1 1 0,0-1 0,1 1 0,-1-1 0,0 0-1,-1 2 1,1-2-74,-3 23-80,3 6 102,0-28-28,-2 0 44,0 1 243,8-4-227,11-5-181,-13 5 202,-1-1 0,1 1 0,-1-1 0,0 0 0,0 0 1,0 0-1,0 0 0,0 0 0,0 0 0,2-3 0,3 0 120,-7 5-142,1 0-1,-1 0 1,0 0 0,1 0-1,-1 0 1,0 0-1,0 0 1,1 0 0,-1 0-1,0-1 1,0 1-1,1 0 1,-1 0 0,0 0-1,0 0 1,0-1-1,1 1 1,-1 0 0,0 0-1,0 0 1,0-1-1,0 1 1,1 0 0,-1 0-1,0-1 1,0 1-1,0 0 1,0 0 0,0-1-1,0 1 1,0 0-1,0-1 1,1 1-26,-1-1 1,1 0-1,-1 1 1,1-1-1,-1 0 0,1 1 1,-1-1-1,1 1 1,0-1-1,-1 1 0,1 0 1,0-1-1,-1 1 0,1 0 1,0-1-1,1 1 1,-2 0-41,3-3-193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49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51 394 1568,'1'-14'3527,"0"14"-3450,-1-1-26,1 1 0,0-1 0,-1 0 0,1 1 0,-1-1 0,1 1 0,-1-1 0,1 0 0,-1 0 0,1 1 0,-1-1 0,0 0 0,1 0 0,-1 1 0,0-1 0,0 0 0,1-1 0,-1 0 60,0-3 191,0 0 0,0 0 0,-1 0 0,0 0 0,1 0-1,-3-6 1,0 4-84,1-1-1,0 0 0,1 1 1,-1-17-1,1 15-123,0 0-1,-1 0 1,-2-11 0,1 10-86,-1-1 8,0-1-1,1 0 0,0 0 1,-1-25-1,-6-62 1825,10 95-1803,-1 0 0,1 0 0,-1 0 1,0 1-1,-3-7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51.8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359 112 1568,'-1'0'93,"0"-1"-1,-1 1 1,1-1 0,0 1-1,-1 0 1,1 0-1,0 0 1,-1 0 0,1 0-1,-1 0 1,1 0 0,0 0-1,-1 0 1,1 0 0,0 1-1,-1-1 1,1 1-1,0-1 1,-1 1 0,1-1-1,0 1 1,0 0 0,0 0-1,0-1 1,0 1 0,-2 1-1,-3 4-72,-1 0-1,-9 11 1,16-17-20,-13 18 340,12-16-232,0 1 1,0-1 0,-1 0-1,1 0 1,0 0-1,-1-1 1,0 1-1,1 0 1,-1 0-1,0-1 1,0 1-1,0-1 1,0 0-1,-4 2 1,4-2-95,-1 0 1,0-1 0,1 0-1,-1 1 1,0-1-1,0 0 1,0 0 0,-4-1-1,5 1 32,1-1 0,-1 1 0,1 0 0,-1-1 0,1 1 0,-1-1 0,1 1 0,-1-1-1,1 0 1,-1 1 0,1-1 0,0 0 0,0 0 0,-1 0 0,1 0 0,-2-3 0,-1-9 396,4 12-442,0 1 0,0-1 1,0 1-1,0-1 0,0 1 1,0-1-1,0 0 0,-1 1 0,1-1 1,0 1-1,0-1 0,0 1 1,-1-1-1,1 1 0,0-1 1,-1 1-1,1-1 0,0 1 0,-1 0 1,1-1-1,0 1 0,-1-1 1,1 1-1,-1 0 0,1-1 1,-1 1-1,1 0 0,-1 0 0,1-1 1,-1 1-1,1 0 0,-1 0 1,1 0-1,-1 0 0,0 0 1,1-1-1,-2 1 0,1 0 37,-13-2 1224,11 2-1136,1 0-1,-1 0 1,1-1 0,-1 1-1,1-1 1,-4-1 0,-3-2 39,1 1-1,-1 1 1,0 0 0,0 0 0,-1 0 0,-14 1-1,-16-7-179,40 8 17,0 0 0,-1 0 0,1 0 0,0 0 0,0 0 0,0 0 0,0 0-1,0 0 1,0 0 0,0 0 0,0 0 0,-1 0 0,1 0 0,0 0 0,0 0 0,0 0-1,0 0 1,0 0 0,0 0 0,0 0 0,0 0 0,-1 0 0,1 0 0,0-1 0,0 1-1,0 0 1,0 0 0,0 0 0,0 0 0,0 0 0,0 0 0,0 0 0,0 0 0,0 0-1,0 0 1,-1 0 0,1-1 0,0 1 0,0 0 0,0 0 0,0 0 0,0 0 0,0 0-1,0 0 1,0 0 0,0 0 0,0-1 0,0 1 0,0 0 0,0 0 0,0 0 0,0 0-1,0 0 1,0 0 0,0 0 0,0 0 0,0-1 0,1 1 0,-1 0 0,0 0 0,0 0-1,0 0 1,0 0 0,4-4 1,8-2 64,1 0 0,1 1 0,-1 0 0,1 1 0,0 1 0,20-3 0,9-2-176,-27 4 242,0 0-1,27-12 1,-40 15-203,13-8 542,-15 3-113,-9-1-183,1 3-188,0 1 0,-1-1 0,0 1 0,1 1 0,-1-1 0,0 1 0,-1 1 0,1 0 0,0 0 0,0 0 0,-1 1 1,1 0-1,-11 2 0,-4 2-136,-19 4 127,35-6-35,1 0-1,-1 0 1,1 1-1,0 0 1,0 0-1,0 0 1,0 1 0,-9 8-1,7-2-1163,6-8 977,1 0 0,0 0 0,0 1 0,-1-1 0,2 0-1,-1 1 1,0-1 0,1 1 0,-1-1 0,1 1 0,-1 0-1,1-1 1,0 1 0,0-1 0,1 1 0,-1-1 0,0 1-1,1 0 1,-1-1 0,1 1 0,2 3 0,7 20-1692,-4 2 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8.3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1 225 5056,'3'-11'1888,"15"0"-1472,22-2-128,-9 6 128,8-6-288,10 2 160,15-4-160,24-4 160,9-2-192,-1 1 384,-4 6-256,-7-2-1664,-8-7 768,12-8-3552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4:56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27 1248,'0'-1'35,"0"0"0,0 1 1,0-1-1,0 0 0,0 0 0,1 1 0,-1-1 0,0 0 1,0 0-1,0 1 0,1-1 0,-1 0 0,0 1 0,1-1 1,0-1-1,5-12 1156,-8 25-70,1-7-1153,-1 11 1136,-2 1-1227,-5 23 368,4-26-394,-4 15 218,0-10 43,8-14-98,0-1 0,0 1 0,0 0 0,1 0 0,0 0 0,0 6 0,0-6-170,0-3 54,0 15 92,5 21-145,-5-36 139,0 1 53,0 0 1,0 1-1,0-1 0,0 0 1,-1 0-1,1 1 0,0-1 1,-1 0-1,0 0 0,1 0 1,-1 0-1,0 0 0,0 0 1,0 0-1,0 0 0,-1 0 0,-1 2 1,3-4-22,-14 12-91,1 3 253,5-3-361,7-11 197,0 1 1,1 0-1,-1-1 1,1 1 0,-1 0-1,1 0 1,0-1-1,0 1 1,0 0-1,0 2 1,-5 39-122,5-42 43,-4 15 448,3-11-375,0 0-1,0 0 1,1 0-1,-1 0 0,2 9 1,-1-10 47,1 0 0,-1 0 0,0 0 0,-1 0 0,1 0 0,-1-1 0,1 1 0,-1 0 0,0 0 0,-2 4 0,0-2 5,1 0-1,1 0 1,-1 0 0,0 9 0,-6 24 179,8-25-150,0 0 1,-1-1 0,0 1-1,-1 0 1,-1-1 0,-8 26-1,10-34-61,0-1 1,0 1-1,0-1 0,0 10 0,1-11-44,0 0 1,0 0-1,-1 0 1,1 1-1,-1-1 1,0 0-1,0 0 0,0 0 1,-2 4-1,2-4 5,-1 0-1,1-1 0,0 1 0,0 0 0,0 0 1,0 1-1,0 3 0,0-4 62,0 1 0,1-1 1,-1 0-1,0 0 0,-1 0 0,-1 4 0,2-5-19,0-1-32,-1 1-1,1 0 0,0 0 1,0 1-1,0-1 0,0 0 0,0 0 1,0 1-1,1-1 0,-1 0 1,1 1-1,0-1 0,-1 0 0,1 5 1,-6 8-85,5-14 145,0 1-1,0 0 1,1-1 0,-1 1-1,0 0 1,1 0 0,-1 0-1,1 0 1,-1 3 0,1 0-54,-1-1 0,0 0 0,0 1 1,0-1-1,-3 8 0,3-11 74,2 5-40,-1 0 0,0 0 0,0 0 0,-1 7-1,1 4-126,0-16 93,0 0 0,-1-1 0,1 1 0,0-1 0,0 1 0,0 0 0,-1-1 0,1 1 0,0-1 0,-1 1 0,1-1 0,-1 1 0,1-1 0,0 1 0,-1-1 0,0 1 0,0 0 11,1-1 0,-1 1 0,1 0-1,-1-1 1,1 1 0,-1 0 0,1-1 0,-1 1 0,1 0 0,-1-1-1,1 1 1,0 0 0,0 0 0,-1 0 0,1 0 0,0-1 0,0 2-1,0 27-161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03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0 145 1056,'1'-1'15,"-1"1"-1,0 0 1,0 0 0,1 0 0,-1-1-1,0 1 1,0 0 0,1-1 0,-1 1-1,0 0 1,0 0 0,0-1 0,0 1-1,0 0 1,1-1 0,-1 1 0,0 0-1,0-1 1,0 1 0,0-1 0,0 1-1,0 0 1,0-1 0,0 1 0,0 0-1,0-1 1,0 1 0,0 0 0,-1-1-1,1 1 1,0 0 0,0-1 0,0 1-1,-1-1 1,-1-6 301,2 6-272,1 1 1,-1-1-1,0 1 1,3-5 532,-2 5-533,-1 0 1,0 0-1,1-1 0,-1 1 1,1 0-1,-1 0 1,1 0-1,-1 0 0,0 0 1,1-1-1,-1 1 1,1 0-1,-1 0 0,1 0 1,-1 0-1,1 0 1,-1 0-1,1 0 1,-1 1-1,0-1 0,1 0 1,-1 0-1,1 0 1,-1 0-1,1 1 0,-1-1 1,0 0-1,1 1 1,0 0-143,-1-1 123,0 0-1,0 1 1,0-1 0,1 0 0,-1 1 0,0-1-1,0 0 1,0 0 0,0 1 0,0-1 0,1 0 0,-1 0-1,0 1 1,0-1 0,0 0 0,1 0 0,-1 1 0,0-1-1,0 0 1,1 0 0,-1 0 0,0 0 0,1 1 0,-1-1-1,0 0 1,0 0 0,1 0 0,13 2-177,2 2 475,-10-1-307,-4-2-80,11-10 186,-12 9-127,0-1-1,0 1 0,0-1 1,0 0-1,-1 1 0,1-1 1,0 0-1,0 0 0,-1 0 1,1 1-1,0-1 0,-1 0 1,1 0-1,-1 0 0,1 0 1,0-2-1,16-13 102,-15 11-31,-1 3-46,0 0 0,0 0 0,0-1 1,1 1-1,-1 0 0,0 0 1,3-1-1,22-28 296,-25 29-286,0 1 1,1 0-1,-1-1 1,0 1 0,0-1-1,0 1 1,0-1 0,-1 0-1,1 1 1,0-1 0,-1 0-1,1 0 1,-1 1 0,1-1-1,-1 0 1,0 0 0,0 0-1,0 1 1,0-11 1172,3 12-1599,-1 0 378,0 0-1,-1 1 0,1-1 1,0 0-1,-1 1 1,1-1-1,0 1 0,-1-1 1,1 1-1,0 0 1,-1 0-1,2 1 0,-2-1 29,0 0 0,0 0 0,0 0-1,0 0 1,-1 0 0,1 0 0,0 1-1,-1-1 1,1 0 0,-1 0 0,0 1-1,1-1 1,-1 0 0,0 1 0,0-1-1,0 1 1,0-1 0,0 2-1,0-2 131,-4 11-102,-23 20 89,21-24-528,0 0 0,-1-1 0,-9 9 0,3-5-1006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09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0 832,'-1'5'86,"-1"-1"1,1 1-1,-1-1 1,-3 6-1,4-8-50,0 0-1,0 1 1,1-1-1,-1 1 1,1-1 0,-1 1-1,1-1 1,0 5-1,-1 8 72,-17 25-54,17-37 41,-1 1 0,0-1 1,1 0-1,-1-1 0,0 1 0,-1 0 1,1 0-1,-4 3 0,-7 8 738,-1 13 123,9-14-977,3-8 167,-1-1 0,0 1 0,0-1 0,0 0 0,-6 6 0,5-6 88,0 1 0,0 0 1,-4 9-1,-14 19-617,18-27 360,0 1 1,-1-1-1,0 1 1,-1-2-1,-11 11 1,-8 9 286,24-23-230,-1-1 0,1 1 0,-1-1 0,0 0 0,1 1 0,-1-1 0,0 0-1,0 0 1,-2 1 0,-8 4 236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12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1 480,'-3'0'0,"-2"0"149,1 0-1,-1 0 1,1 1 0,-8 1 0,11-2-110,0 0 0,0 1 0,0-1 0,0 1 0,0-1 0,0 1 0,0-1 0,0 1 0,1-1-1,-1 1 1,0 0 0,0 0 0,0-1 0,1 1 0,-1 0 0,0 0 0,1 0 0,-1 0 0,1 0 0,-1 0 0,1 0 0,0 0-1,-1 0 1,1 2 0,-6 27 244,11 60 2245,-5-89-2443,3 15 358,-3-14-455,0 0 1,0 0-1,1 1 1,-1-1-1,0 0 1,1 0-1,0 3 1,1 5 177,-1-1 37,6 5-448,-7-13 266,4 7 907,-5-8-941,-1-1 1,1 1-1,0-1 0,-1 1 0,1-1 0,-1 0 1,1 0-1,0 1 0,0-1 0,-1 0 0,1 0 1,0 0-1,0-1 0,-1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14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165 254 576,'-1'0'18,"0"0"1,0 0-1,-1 0 1,1 0-1,0 1 0,0-1 1,-1 0-1,1 1 1,0-1-1,0 1 0,0 0 1,0-1-1,-1 1 1,1 0-1,0 0 0,-1 1 1,-13 19-174,13-18 216,0 0 1,0 1-1,0-1 0,-5 5 0,-13 9 2250,15-15-2068,4-2-209,0 0-1,0 0 1,0 0-1,1-1 0,-1 1 1,0 0-1,0 0 1,0-1-1,1 1 1,-1 0-1,0-1 0,0 1 1,1-1-1,-1 1 1,0-1-1,1 1 1,-1-1-1,0 0 0,1 1 1,-1-1-1,1 0 1,-1 1-1,1-1 1,0 0-1,-1 0 0,1 1 1,0-1-1,-1 0 1,1-1-1,-2-3-46,0 0 0,1 0 0,-1 0 0,1-1-1,1 1 1,-1 0 0,1-1 0,0-8 0,0 9 145,0 0-1,0-1 1,0 1 0,-1-1-1,0 1 1,0 0 0,0-1-1,-4-7 1,-13-38 657,11 29-477,6 19-256,1 0-1,-1 1 1,0-1 0,0 0 0,0 1 0,0 0 0,0-1-1,0 1 1,-1-1 0,1 1 0,-1 0 0,0 0 0,-2-3-1,3 4-46,0 0 0,1 0-1,-1-1 1,0 1 0,1 0-1,-1-1 1,1 1-1,-1-1 1,1 1 0,-1 0-1,1-1 1,0 1-1,0-1 1,0 1 0,0-1-1,0 1 1,0-1-1,0 1 1,1-4 0,0 1-13,0 0 0,0 0 0,0 0 0,1 0 1,2-6-1,-3 9-98,2-22 1270,-1 23-1162,1 2-31,-1-1 1,1 1 0,-1 0 0,1 0-1,-1 0 1,0 0 0,1 0-1,2 4 1,13 11 147,-7-4 154,-10-12-273,0 1-1,0-1 1,0 1-1,0-1 1,0 0 0,1 0-1,-1 1 1,1-1-1,-1 0 1,0 0-1,3 1 1,-3-2-12,2 0-65,5 11 212,-7-8-256,0 0 0,1 0-1,-1 0 1,0 1-1,-1-1 1,1 0-1,0 1 1,-1-1-1,0 0 1,0 1-1,0-1 1,0 1 0,0-1-1,-2 4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18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54 489 1056,'-1'-1'23,"1"0"0,0 1-1,-1-1 1,1 0 0,-1 0 0,1 1 0,0-1 0,0 0-1,-1 0 1,1 0 0,0 1 0,0-1 0,0 0-1,0 0 1,0 0 0,0 0 0,0 1 0,0-1 0,0 0-1,0 0 1,1 0 0,-1 0 0,0 1 0,1-1-1,-1 0 1,0 0 0,1 0 0,3-15 1199,-4 15-1201,0 0 0,1 0 0,-1 1-1,0-1 1,0 0 0,0 0 0,1 1-1,-1-1 1,0 0 0,1 1 0,-1-1 0,0 0-1,1 1 1,-1-1 0,1 0 0,-1 1-1,1-1 1,0 0 0,2-1 43,-2-1 16,0 0 0,-1 0 0,1 0 0,0 0-1,-1 1 1,1-7 0,2-12 294,1 10-135,-1 0 0,0 0-1,0 0 1,-1 0 0,0 0-1,-1 0 1,-1-21-1,-1 19-151,-1-1 0,-1 1 0,0 0-1,-1 0 1,0 0 0,-11-22 0,2 4-593,-21-55-2523,21 40 1210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21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67 1408,'-4'-5'560,"13"10"464,-3-5-1232,-2-3 288,-4 2-30,1 0 0,-1 0 0,1 0 0,-1 0-1,1 1 1,-1-1 0,1 0 0,0 0 0,-1 1 0,1-1 0,0 0 0,0 1 0,0-1 0,1 0 0,8-7-303,-9 7 245,0 0 0,0 0 0,0 0-1,0 0 1,0 0 0,0 0 0,0 0 0,-1 0 0,1 0 0,0-1 0,-1 1-1,1 0 1,-1-1 0,1 1 0,-1 0 0,0-1 0,1 1 0,-1 0-1,0-1 1,0-1 0,0 2 6,0 1-1,0 0 0,0-1 1,0 1-1,0 0 1,0 0-1,0-1 1,0 1-1,1 0 0,-1 0 1,0-1-1,0 1 1,0 0-1,0 0 0,0 0 1,1-1-1,-1 1 1,0 0-1,0 0 0,0 0 1,1 0-1,-1-1 1,0 1-1,0 0 0,1 0 1,-1 0 41,4-3 356,-4 3-356,0-1 0,0 1 1,0 0-1,1-1 1,-1 1-1,0 0 1,0-1-1,0 1 1,0-1-1,0 1 0,0 0 1,1-1-1,-1 1 1,0-1-1,0 0 1,0 1-46,3 16-282,-4-10 243,0-1-1,0 1 1,0-1 0,-1 0-1,1 0 1,-1 0 0,-1 0-1,1 0 1,-1 0-1,-4 6 1,5-8-245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24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47 317 320,'0'-2'13,"0"1"0,0 0 0,0-1 0,0 1 0,0 0 0,1 0 0,-1-1-1,0 1 1,1 0 0,-1 0 0,1-1 0,-1 1 0,1 0 0,-1 0 0,1 0 0,0 0 0,-1 0 0,3-2 0,-1 0 45,-1 1-41,1 1-1,-1-1 1,0 0-1,0 0 1,0 0 0,0 0-1,0-1 1,0 1 0,-1 0-1,1 0 1,-1 0 0,1-1-1,-1 1 1,0 0-1,0 0 1,0-4 0,0 6-21,5-8 173,-5 8-170,0-1 0,0 0 0,0 1 0,1-1 0,-1 1 0,0-1 0,0 1 0,0-1 0,1 1 0,-1-1 0,0 1 0,1-1 0,-1 1 0,1 0 0,-1-1 0,0 1 0,1-1 0,-1 1 0,2-1 0,-2 1 3,0 0-1,0 0 0,0 0 1,1 0-1,-1 0 1,0 0-1,0 0 0,0-1 1,1 1-1,-1 0 0,0 0 1,0 0-1,0 0 1,0 0-1,0-1 0,1 1 1,-1 0-1,0 0 1,0 0-1,0-1 0,0 1 1,0 0-1,0 0 0,0 0 1,0-1-1,0 1 1,1 0-1,-1 0 0,0 0 1,0-1-1,0 1 0,0 0 1,0 0-1,-1-1 1,1 1-1,0 0 0,0 0 1,0 0-1,0-1 1,0 1-1,0 0 0,0 0 1,0 0-1,0-1 0,0 1 1,-1 0-1,1 0 1,0-1-1,7-35 244,-2-15 235,-5 40-231,1 8-226,-1 0 1,0 0-1,0 0 0,0 0 0,0 0 1,0 1-1,-1-1 0,1 0 0,-1 0 1,0 0-1,-2-4 0,2 5-9,1 0 1,-1 0-1,0 0 0,1 0 0,-1 0 1,1-1-1,-1 1 0,1 0 0,0 0 1,0 0-1,0 0 0,0 0 0,1-4 0,0 0 186,0 1-1,0-1 1,4-9 0,1-5 1794,-8 20-2099,-8 3 1416,8-2-1210,-10 29-1930,3-2 2527,0 11-309,-20 58-1048,5-15 561,23-78-166,0-1-1,0 1 1,1-1 0,-1 1-1,1 0 1,0 5 0,0-4-115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28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1 130 992,'0'0'309,"-1"-5"-309,1 4-6,2-5-9,1 2 36,-2 4 75,4-9-112,-4 8 90,0 0 0,-1 1 0,1-1-1,0 0 1,-1 0 0,1 0 0,-1 0-1,1 0 1,-1 0 0,0 0 0,1 0 0,-1 0-1,0 0 1,0 0 0,0 0 0,1-3 388,-1 3-488,1 1 0,-1-1 0,0 0 1,1 0-1,-1 1 0,0-1 0,1 0 0,-1 0 0,0 1 0,0-1 1,0 0-1,1-1 0,-5-6 730,4 3-293,0 5-435,0 0 0,0 0 0,0-1 0,0 1 0,0 0 0,0-1 1,0 1-1,0 0 0,0 0 0,1-1 0,-1 1 0,0 0 0,0 0 1,0-1-1,0 1 0,0 0 0,0 0 0,1-1 0,-1 1 1,0 0-1,0 0 0,0 0 0,0-1 0,1 1 0,-1 0 0,1 0 1,-1-1 64,1 1 1,-1-1-1,1 1 0,-1-1 1,0 1-1,1-1 1,-1 1-1,0-1 1,1 0-1,-1 1 1,0-1-1,0 1 1,1-1-1,-1 0 1,0 1-1,0-1 1,0 0-1,0 0 1,0 0-18,0 0 1,1 1 0,-1-1-1,0 0 1,0 1 0,0-1 0,1 0-1,-1 1 1,0-1 0,1 0-1,-1 1 1,0-1 0,1 1 0,-1-1-1,1 0 1,-1 1 0,1-1-1,-1 1 1,1 0 0,1-2 0,-2 2 1,1-1 1,0 1-1,0-1 1,-1 0-1,1 1 1,0-1 0,-1 0-1,1 0 1,-1 1-1,1-1 1,-1 0-1,1 0 1,-1 0-1,0 0 1,1-1 0,-1 1-11,1 1-24,0-1 0,0 0 1,0 0-1,0 0 0,0 0 1,0 0-1,0 0 1,0 0-1,0 0 0,0 0 1,-1 0-1,1 0 0,0-2 1,-1 2-46,-2 3 241,-1 0 0,1 0 0,0 0 0,0 0 0,0 0 1,-2 3-1,-14 33-4284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36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421 141 1248,'-1'2'3552,"-3"18"-3139,-1 0-1,-1-1 1,-14 34 0,-35 52 688,42-86-938,-25 31-1,-3 2 158,41-51-333,-1 0 0,0-1 0,1 1 0,-1 0-1,1-1 1,0 1 0,-1 0 0,1 0 0,0 0 0,-1-1 0,1 1-1,0 0 1,0 0 0,-1 1 0,2-2 3,0 0-1,0 0 1,-1 0-1,1 0 1,0 0 0,0 0-1,-1 0 1,1 0-1,0 0 1,-1-1-1,1 1 1,0 0 0,-1-1-1,1 1 1,0 0-1,-1-1 1,1 1 0,-1-1-1,2 0 1,6-5 93,0 0 0,-1 0 0,0-1 0,0 0 0,0 0 0,0 0 1,7-14-1,3-6 168,13-29 1,-26 47-226,46-108 273,-10 42 4,7-14 274,-45 84-505,1-1 1,-1 1-1,1 0 1,0 0-1,0 0 0,7-7 1,-5 6 59,-10 9 173,-11 12-150,-61 55-421,12-10 169,10-7 213,-74 79-637,108-108 47,-59 72-2838,70-82 2677,0 1 0,1 1 1,0 0-1,2 0 0,-7 19 0,-9 54-1082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38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3 1472,'-3'-2'566,"3"2"-548,0 0-1,0 0 0,0 0 1,0 0-1,0 0 0,0 1 1,0-1-1,0 0 0,0 0 1,0 0-1,0 0 0,0 0 1,-1 1-1,1-1 0,0 0 1,0 0-1,0 0 0,0 0 1,0 0-1,0 0 0,0 0 1,-1 0-1,1 0 0,0 0 1,0 1-1,0-1 0,0 0 1,0 0-1,-1 0 0,1 0 1,0 0-1,0 0 0,0 0 1,0 0-1,0 0 0,-1 0 1,1 0-1,0 0 1,0 0-1,0 0 0,0 0 1,0-1-1,-1 1 0,1 0 1,0 0-1,0 0 0,-1 0-107,1 15 68,-7 72 2004,5-68-1862,-21 250 62,-2 18 435,23-269-586,0 6 325,-8 27-1,8-37-254,1-13-96,1 1-1,0-1 1,0 1-1,-1 0 1,1-1 0,-1 1-1,1-1 1,-1 1-1,0-1 1,0 1-1,1-1 1,-1 0 0,-2 3-1,2-4 151,1 0-149,0 0 0,0-1 0,0 1 0,0-1 0,0 1 0,0-1 0,1 1 0,-1 0 0,0-1 0,0 1 0,0-1 0,0 1 0,1 0 1,-1-1-1,0 1 0,0 0 0,1-1 0,-1 1 0,0 0 0,1-1 0,0 0-3,-1 1-1,1-1 1,-1 1 0,1-1-1,-1 1 1,0-1 0,1 1 0,-1-1-1,0 0 1,1 1 0,-1-1-1,0 0 1,0 1 0,0-1 0,1 0-1,-1 1 1,0-2 0,0-5-9,1 0-1,0 0 1,0 0 0,1 1 0,0-1-1,0 0 1,1 1 0,3-7 0,31-51-177,-22 41 118,-5 6 24,2 1 1,0 0-1,1 1 1,1 1-1,0 0 1,1 0-1,0 2 1,1 0-1,25-15 0,-39 26 47,0 0 0,0-1 0,1 1-1,-1 1 1,0-1 0,1 0-1,-1 0 1,1 1 0,-1-1 0,1 1-1,-1 0 1,1 0 0,-1 0-1,1 0 1,-1 0 0,1 1-1,-1-1 1,1 1 0,-1-1 0,0 1-1,1 0 1,-1 0 0,0 0-1,1 0 1,-1 1 0,0-1 0,0 0-1,0 1 1,0 0 0,0-1-1,-1 1 1,1 0 0,0 0-1,-1 0 1,1 0 0,-1 0 0,0 0-1,0 1 1,0-1 0,0 0-1,0 1 1,0 2 0,4 12 55,2 27 0,-5-28 38,1-1 1,7 28 0,-6-33-99,1 0-1,-1-1 1,1 1-1,1-1 1,0 0-1,0 0 1,1-1-1,0 0 1,12 11-1,-18-18 38,34 6 20,-28-8-50,-1 0-1,0 0 0,0 0 0,1-1 0,-1 0 0,0 0 0,0-1 0,-1 1 0,1-1 0,-1 0 0,1-1 1,6-5-1,-1 1 46,-1-1 0,0-1 0,-1 1 0,16-22 0,-20 24 37,6-8-180,13-25-1,-23 38 69,0 1-1,0-1 1,0 1-1,0-1 1,0 1-1,0 0 0,0-1 1,3-1-1,-3 2-94,0 2 156,-1 0 0,1-1-1,-1 1 1,0 0 0,1 0 0,-1-1-1,0 1 1,1 0 0,-1 0 0,0 0-1,0-1 1,0 1 0,0 0 0,0 1-1,-4 9-63,-1-1-1,0 0 0,-9 13 0,7-11-72,-11 22 1,10-17 57,6-14 31,1 1 0,-1 0 1,0 0-1,1 0 0,0 0 0,0 0 0,0 0 0,0 0 1,0 6-1,1-7-5,0 0-1,0 0 1,0 0 0,1 0 0,-1 0-1,1-1 1,-1 1 0,1 0 0,0 0 0,0 0-1,2 3 1,-3-6 24,0 0-1,1 1 1,-1-1-1,0 0 1,1 0-1,-1 0 1,0 0-1,1 1 1,-1-1-1,0 0 1,1 0-1,-1 0 1,0 0-1,1 0 1,-1 0-1,1 0 1,-1 0-1,0 0 1,1 0-1,-1 0 1,0 0-1,1 0 0,-1 0 1,1 0-1,-1-1 1,0 1-1,1 0 1,-1 0-1,0 0 1,1-1-1,-1 1 1,0 0-1,0 0 1,1-1-1,-1 1 1,0 0-1,0 0 1,1-1-1,-1 1 1,0-1-1,10-10 55,-7 8-24,-1-1-1,0 0 1,0 0-1,0 0 1,0 0-1,0 0 1,-1-1-1,2-7 1,-2 1 12,0 0 0,-1-14 0,0 12-46,0 2-11,-1-11 201,1 22-213,0-1-1,0 0 1,0 0-1,1 0 1,-1 0-1,0 1 0,0-1 1,0 0-1,1 0 1,-1 0-1,0 1 1,1-1-1,-1 0 1,0 0-1,1 1 1,0-2-1,0 1-259,8 9-455,-2-2 656,1-1 0,0 0 0,15 8 0,-3-3 173,-16-8-80,0-1 0,0 1-1,0-1 1,0 0 0,1 0-1,-1-1 1,0 1 0,1-1-1,-1 0 1,0 0 0,1 0-1,-1-1 1,7-1 0,1-1 38,0 0 0,-1-1 0,20-8-1,-24 7-17,1 1 0,-1-1 0,0 0 0,-1-1 0,1 1 0,9-12 0,-1-1 117,16-26-1,0-14 172,-27 48-379,-2 4-332,-1 6 380,-1 0 1,0 0 0,1 0-1,-1 0 1,0 0-1,1 0 1,-1 0-1,0 0 1,0 0 0,1 0-1,-1 1 1,0-1-1,1 0 1,-1 0 0,0 0-1,0 0 1,0 1-1,1-1 1,-1 0-1,0 0 1,0 1 0,0-1-1,1 0 1,-1 0-1,0 1 1,0-1-1,8 12-32,0 0-1,-1 0 0,-1 1 0,9 25 1,-11-28 55,2 8 117,0 1-1,3 22 0,-9-37-117,1-1-1,-1 1 0,0-1 0,0 1 1,0-1-1,0 1 0,-1-1 1,0 1-1,1-1 0,-1 1 0,0-1 1,-2 4-1,2-5 14,0 0 0,0-1 0,0 1 1,0-1-1,0 0 0,0 1 0,0-1 0,0 0 1,0 1-1,-1-1 0,1 0 0,-1 0 0,1 0 0,-1 0 1,1-1-1,-1 1 0,1 0 0,-1 0 0,0-1 1,1 1-1,-1-1 0,0 0 0,0 0 0,-3 1 0,0-1-10,-1-1 0,0 0 0,1 1 0,-1-2 0,1 1 0,-1-1 0,1 0 0,0 0 0,0 0 0,0-1 0,0 1 0,0-1 0,0 0 0,1-1 0,-8-7 0,9 9-73,0 0-1,0-1 0,1 1 0,-1-1 0,1 0 0,-1 0 0,1 0 1,0 0-1,0-1 0,1 1 0,-1 0 0,1-1 0,-2-4 0,3 7-137,14 2-362,28 12 722,49 13-294,-61-19-1596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37.5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81 736,'-9'-23'3200,"-31"-8"400,36 27-3526,3 3-55,0 1-1,1-1 1,-1 1 0,1-1-1,-1 1 1,0-1 0,1 0-1,-1 1 1,1-1 0,0 0-1,-1 1 1,1-1 0,-1 0 0,1 1-1,0-1 1,0 0 0,-1 0-1,1 0 1,0-1 250,6-6-77,0 9-87,-6-1-118,1 0-1,0 0 1,-1 1 0,1-1 0,-1 0-1,1 0 1,-1 0 0,1 0 0,0 0-1,-1 1 1,1-1 0,-1 0 0,1 0-1,-1 1 1,1-1 0,-1 1-1,0-1 1,1 0 0,-1 1 0,1-1-1,-1 1 1,0-1 0,1 1 0,-1-1-1,0 1 1,1-1 0,-1 1 0,0-1-1,0 1 1,5 17-760,-3-14 366,-1 0-1,0 0 1,0 0-1,0 8 1,3 25-991,5 21-735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39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1 129 224,'-1'-5'884,"11"-2"-221,-5 1-233,0-1-1,7-13 1,-9 15-306,2-5-88,5-4-8,-10 14-23,0-1-1,0 1 1,0 0-1,0 0 1,0 0 0,0 0-1,1 0 1,-1 0 0,0 0-1,0-1 1,0 1-1,0 0 1,0 0 0,0 0-1,1 0 1,-1 0 0,0 0-1,0 0 1,0 0 0,0 0-1,0 0 1,1 0-1,-1 0 1,0 0 0,0 0-1,0 0 1,0 0 0,1 0-1,-1 0 1,0 0 0,0 0-1,0 0 1,0 0-1,0 0 1,1 0 0,-1 0-1,0 1 1,0-1 0,0 0-1,8 13 1438,-9-12-1461,0 1 0,0-1 0,0 0 0,0 0 0,0 1 0,0-1 0,1 0 0,-1 1 0,0-1 0,0 2 1,1 14 188,0-16-175,1 0 58,-1 0 1,1-1 0,-1 1-1,1-1 1,-1 1-1,0 0 1,1 0-1,-1-1 1,0 1 0,0 0-1,1-1 1,-1 1-1,0 0 1,0 0-1,0 0 1,0-1 0,0 1-1,0 0 1,0 0-1,0-1 1,-1 2-1,1-1-23,-1 0 0,1 0 0,-1-1 0,0 1 0,1 0 0,0 0 0,-1 0 0,1 0 0,0 0-1,-1 0 1,1 0 0,0 0 0,0 0 0,0 0 0,0 0 0,0 2 0,0-2 3,0 0 0,0 0 0,0 1 0,0-1 0,-1 0-1,1 1 1,0-1 0,-1 0 0,1 0 0,-1 1 0,1-1 0,-1 0 0,0 0 0,-1 2 0,1-2-56,0 0 0,0 0-1,0 0 1,0 0 0,0 1 0,0-1-1,0 0 1,0 0 0,0 1 0,1-1 0,-1 0-1,0 1 1,0 2 144,2-4-109,0 0 1,0-1 0,0 1 0,-1 0-1,1-1 1,0 1 0,0-1-1,-1 1 1,1 0 0,0-1-1,-1 0 1,1 1 0,0-1-1,-1 1 1,2-2 0,7-6-8,-5 5-17,-1 0 1,1 0-1,0 0 1,-1-1 0,0 1-1,1-1 1,-1 0-1,-1 0 1,1 0-1,-1 0 1,4-7 0,10-16-386,-10 20 5,-1-1-1,0 1 0,0-1 0,-1 0 0,6-14 0,-1 0-1772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46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1 576,'0'0'20,"0"0"1,-1 0-1,1 1 0,0-1 1,0 0-1,0 0 0,0 1 1,-1-1-1,1 0 0,0 0 0,0 1 1,0-1-1,0 0 0,0 1 1,0-1-1,0 0 0,0 0 1,0 1-1,0-1 0,0 0 1,0 1-1,0-1 0,0 0 1,0 1-1,0-1 0,0 0 0,1 0 1,-1 1-1,6 12 109,-5-11-80,0 1 0,0-1 0,0 0 0,0 1 0,0-1-1,0 1 1,0 2 0,-1 25 2133,0-29-2108,0 0 0,0 0 1,0 0-1,0 0 0,0 0 1,1 0-1,-1 0 0,0-1 1,1 1-1,-1 0 0,0 0 1,1 0-1,-1 0 0,1 0 1,0 0-1,0 0 1,3 1-31,-3-1-15,0 0-1,0 0 1,0-1 0,0 1-1,0-1 1,14 2 1760,-2-3-1683,-13-7-571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50.2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7 320,'-2'-1'143,"6"-1"-145,4-1 288,-8 3-276,0 0 0,0 0 0,0 1 0,0-1 0,0 0 0,0 0 0,0 1 0,0-1 0,0 0 0,0 0 0,0 1 0,0-1 0,1 0 0,-1 0 0,0 1 0,0-1 0,0 0 0,0 0 0,0 0 0,1 1 0,-1-1 0,0 0 0,0 0 0,0 0 0,7 3 817,-4 2-669,9 16 288,-11-21-428,-1 1 0,1 0 1,-1 0-1,0 0 0,1 0 0,-1 0 0,0 0 0,1-1 1,-1 1-1,0 0 0,0 0 0,0 0 0,0 0 0,0 0 1,0 0-1,0 0 0,-1 0 0,1 1 0,-1 1 46,1-1 0,-1 1 0,1-1 0,0 1 0,0-1 0,0 1 0,0-1 0,1 3 0,-1 2 27,-3 6-331,3-12 290,-1 0 0,1 1 0,-1-1 0,1 0 0,0 0-1,0 0 1,0 0 0,0 1 0,0-1 0,0 0 0,0 0 0,0 1 0,0 0 0,9 5 697,-9-6-705,0-1-1,0 1 1,0-1 0,1 0-1,-1 1 1,0-1 0,0 0-1,0 1 1,0-1 0,0 1-1,0-1 1,0 0 0,0 1-1,0-1 1,0 1 0,0-1 0,0 1-20,0 0 1,0-1 0,-1 1-1,1 0 1,0-1 0,0 1-1,-1 0 1,1-1 0,0 1-1,-1-1 1,1 1 0,-1-1-1,1 1 1,0-1 0,-1 1-1,1-1 1,-8 8 930,7-9-945,1-1-1,-1 1 1,1-1-1,-1 1 0,0 0 1,0-1-1,0 1 1,0 0-1,0-1 1,0 1-1,0 0 1,0 0-1,-1 0 1,1 0-1,0 0 1,-1 0-1,1 0 1,0 1-1,-3-2 0,-35-1 489,22-2-362,14 4-133,1 1 0,0-1 0,0 0-1,0 0 1,0 0 0,-1 0 0,2 0 0,-5-3 0,-7-4 119,-6 3-16,-1-1 10,17 4-122,-1 0-1,0 1 0,0 0 0,0 0 0,-8-1 0,9 2 84,1 0 1,-1 0-1,0 0 0,1 0 1,-1-1-1,0 1 0,-4-3 1,2 3 62,1-1 0,-1 1 0,0 0-1,-8 1 1,-3 0 346,5-2-137,8 1-330,1 0 0,-1 0 0,0 0 0,1 0 0,-1 0 0,0 0 0,0 1 0,1-1 0,-1 1-1,-3 1 215,5-2-221,-2 0 28,2 0-49,1 1-49,0 1 32,-1-1 0,1 0 0,0 0 0,0 0 0,1 1 0,-1-1 0,0 0 0,0 0 0,1 0 0,0 2 0,13-3-223,-12 0 353,6-3-348,0-1-199,-1 0 0,0 0-1,0 0 1,0-1 0,10-10-1,18-3-3697,-14 8 2607,-7 0 741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5:54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253 219 1248,'-1'-4'1381,"1"4"-1358,11-8 891,18-8-720,-8 7-170,-15 7-16,0-1-1,0 0 1,1 0-1,-2-1 1,10-6-1,-5 2 548,-9 7-488,0 0 0,1 0 1,-1 1-1,0-1 0,0 0 0,0 0 0,0 0 1,-1 0-1,1 0 0,0-1 0,0 1 0,-1 0 1,1 0-1,0 0 0,-1-1 0,1 1 0,-1 0 0,0-1 1,1 1-1,-1 0 0,0-1 0,0 1 0,0 0 1,0-3-1,0 3-28,-1 1-1,1-1 1,-1 1 0,1-1 0,-1 0-1,1 1 1,-1-1 0,1 1 0,-1 0-1,0-1 1,1 1 0,-1 0 0,1-1-1,-1 1 1,0 0 0,0 0 0,1-1-1,-1 1 1,0 0 0,1 0 0,-1 0-1,-1 0 1,-19-1 296,20 1-311,0 0-1,0 0 0,-1-1 0,1 1 0,0-1 0,0 1 0,0-1 0,0 0 1,-1 1-1,1-1 0,0 0 0,0 0 0,0 0 0,1 1 0,-1-1 0,0 0 1,-1-2-1,-3-2 104,5 5-129,-1-1-1,0 1 1,0-1-1,0 1 0,1 0 1,-1-1-1,0 1 1,0 0-1,0 0 0,0 0 1,0 0-1,1-1 1,-1 1-1,0 0 0,0 0 1,0 1-1,0-1 0,0 0 1,0 0-1,1 0 1,-1 1-1,0-1 0,0 0 1,0 1-1,1-1 1,-1 1-1,0-1 0,0 1 1,1-1-1,-1 1 1,0-1-1,0 2 0,-3 2-42,1 0 0,-1 1-1,1 0 1,-4 5-1,-2 5 242,6-11-71,-2 2-70,0 0 1,0 0-1,-8 6 1,8-7-49,4-4-8,0 0 0,0 0 0,0 0 0,0-1-1,0 1 1,0 0 0,0 0 0,-1-1 0,1 1 0,0 0 0,0-1 0,0 0-1,-1 1 1,1-1 0,-2 1 0,-7 0 212,9-1-205,0 0 0,0 0 0,0 1 0,0-1 0,0 0 0,0 0 0,0 0 0,0-1 0,0 1 0,0 0 0,-2-1 0,-14-8-268,-1 2 956,-3 0-598,-15 2 549,36 5-641,-4 0 30,-1-1-1,1 1 1,0 0 0,0 0 0,0 1-1,-6 1 1,-8 23 574,16-23-652,0 0 0,0 1 0,0-1 1,0-1-1,0 1 0,-1 0 0,-4 2 0,-1 2 22,-1-4 43,7-3-118,7 1-14,-4 0 108,0 0 0,0-1 1,0 1-1,-1 0 0,1-1 0,0 1 0,0 0 1,0-1-1,-1 1 0,1-1 0,0 0 0,-1 1 1,1-1-1,0 0 0,-1 1 0,1-1 0,-1 0 0,1 1 1,0-2-1,8-8 166,-6 8-136,0 0 0,-1 0 0,1-1 0,-1 1-1,1-1 1,-1 1 0,0-1 0,0 0 0,0 0 0,0 0 0,0 0 0,1-4 0,13-19 209,-13 23-233,-1 1 0,0-1 0,0 0-1,0 0 1,-1 0 0,1 0 0,-1 0-1,1-1 1,-1 1 0,1-7 0,-1 1 97,0-1 0,0-15 0,-1 17 12,0 7-114,-1 0 0,1-1 0,0 1 0,-1 0 0,1 0 0,-1 0 0,1 0 0,-1 0 0,1 0 0,-1 0 0,0 0 0,0 0 0,1 0 0,-1 0 0,0 0 0,0 1 0,0-1 0,-1-1 0,1 2 25,0-1 0,1 1 0,-1-1 0,0 1 0,1-1 0,-1 0 0,0 1 0,1-1 0,-1 0 0,1 0 0,-1 1-1,1-1 1,-1 0 0,1 0 0,0 0 0,-1-1 0,-3 2 44,-12-1-471,15 1 407,1 0-1,0 0 1,-1 0 0,1 0-1,-1 0 1,1 0 0,-1 0 0,1 0-1,0 0 1,-1 0 0,1 0-1,-1 0 1,1 0 0,0 0 0,-1 1-1,1-1 1,0 0 0,-1 0-1,1 0 1,0 1 0,-1-1-1,1 0 1,0 0 0,-1 1 0,1-1-1,0 0 1,-1 1 0,2 1-11,0 0 0,-1-1 1,1 1-1,0 0 0,0-1 1,0 1-1,0-1 0,0 1 1,1-1-1,-1 0 0,0 0 1,2 2-1,4 5 124,-6-7-175,-7-4 539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6:01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0 320,'0'2'146,"0"0"0,0 1 1,0-1-1,0 0 0,0 0 0,-1 0 1,1 0-1,-1 0 0,1 0 0,-1 0 1,0 0-1,1 0 0,-1-1 0,0 1 1,0 0-1,-1 0 0,1-1 0,-2 3 209,-5 67 653,3-40-982,0 16 252,5-41-266,0 0 1,0 0 0,1 0 0,0 0 0,0 0-1,0 0 1,1 0 0,0 0 0,3 7 0,1-2 72,0 0 1,0 1-1,3 13 1,-5-14-98,-2-6-52,0 1 0,-1-1 0,1 1 0,-1 0 0,-1 0 0,1 8 0,0-7 265,1 19-55,-3-22-76,-1 1 0,1-1 0,-1 1 0,0-1 0,-5 6 0,-3 9 272,7-4-574,-2 1 145,-52 74 1254,23-32-1255,24-39 411,-3 3-37,9-18-290,1 1 0,0 0 1,0 0-1,1 0 0,0 0 0,-1 0 0,2 1 0,-1-1 1,0 1-1,1-1 0,-1 9 0,-2 43 276,4-55-263,0 0 0,0 0-1,0 0 1,-1-1 0,1 1 0,0 0-1,-1 0 1,1 0 0,-1-1 0,0 1-1,1 0 1,-1-1 0,-2 3 0,3 7 103,22-34 592,-13 7-797,17-33-70,4-11 259,-29 58-15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6:17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24 122 896,'5'4'795,"-3"-2"-764,-1-1 1,0 1-1,1-1 1,-1 1-1,0 0 1,0 0-1,0 0 1,0-1-1,-1 1 1,1 0-1,0 0 1,-1 0-1,0 0 1,1 0 0,-1 3-1,0 38 939,-1-22-1196,-4 46 540,1-39-51,2-23-167,1 0 0,0 0-1,0 0 1,1 5 0,0 46 400,0-56-478,0 0 0,0 0 0,0 1 0,0-1 0,0 0 0,0 1 0,0-1 0,0 0 0,0 0 0,0 1 0,-1-1 0,1 0 0,0 1 0,0-1 0,0 0 0,0 0 0,0 1 1,0-1-1,-1 0 0,1 0 0,0 1 0,0-1 0,0 0 0,-1 0 0,1 0 0,0 1 0,0-1 0,0 0 0,-1 0 0,1 0 0,0 0 0,-1 0 0,1 0 0,0 1 0,0-1 0,-1 0 1,1 0-1,0 0 0,0 0 0,-1 0 0,1 0 0,0 0 0,-1 0 0,1 0 0,0 0 0,-1 0 0,1 0 0,0-1 0,0 1 0,-1 0 0,1 0 0,0 0 0,0 0 0,-1 0 1,1 0-1,0-1 0,0 1 0,-1 0 0,1-1 0,-1 1-23,0-1 1,-1 0-1,1 0 0,0 0 1,0 1-1,0-1 0,1 0 1,-1 0-1,0-1 1,0 1-1,0 0 0,1 0 1,-2-2-1,1-5-16,1-1 0,-1 0 0,1 1 0,0-1 0,1 0 0,2-10-1,0-7-6,3-9-39,1 1 0,1 0 0,2 0-1,16-36 1,-24 63-123,1-1 1,1 1-1,0 0 0,0 0 0,7-10 1,-8 14-41,0 0 0,0 0 0,0 0 0,0 0 0,1 1 0,-1-1 0,1 1 0,-1 0 0,1 0 0,0 1 0,0-1 0,6-1 0,8-1-255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6:18.9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6 896,'-3'-1'203,"1"0"-1,-1 0 1,1 0-1,-1 1 1,1-1 0,-1 1-1,1 0 1,-1 0 0,0 0-1,1 0 1,-1 0-1,-3 1 1,-4-1 256,8 0-448,1 1 0,0-1 0,0 0 0,0 0 0,0 1 0,0-1 0,0 1 0,0-1 0,0 1 0,0-1 0,0 1-1,0 0 1,0-1 0,0 1 0,0 0 0,0 0 0,1 0 0,-1 0 0,0 0 0,1 0 0,-2 1 0,0 1 31,1 0 1,-1 0-1,1 1 1,-1-1 0,0 5-1,2-7 0,-1 1 0,0 0 0,0 0 0,0-1 1,0 1-1,0-1 0,0 1 0,0-1 0,-2 3 0,2-3-51,0 0 0,0 0 0,0 0 0,0 0 0,1 0 0,-1 0 0,0 0 0,1 1 0,-1-1 0,0 0 0,1 0 0,0 1 0,-1-1 0,1 1 0,-1 1 1,-7 36 34,6-18-39,2-17 13,-1-1-1,1 1 1,0-1 0,0 1-1,0-1 1,0 1 0,1 0 0,0 4-1,8 14 188,-9-21-246,0 3 283,0-4-205,1 0 0,-1 1 0,0-1 0,0 1 0,0-1 0,0 0 0,0 1 1,0-1-1,0 1 0,0-1 0,0 1 0,0-1 0,0 0 0,0 1 0,0-1 0,0 1 0,0-1 0,0 0 0,-1 1 0,1-1 1,0 1-1,0-1 0,0 0 0,-1 1 0,1-1 0,0 0 0,0 1 0,-1-1 0,1 0 0,0 0 0,-1 1 0,0-1 0,-4 0 90,4 1-75,-1-1 0,1 0 0,-1 0 0,1 0 1,0 0-1,-1 0 0,1 0 0,-1-1 1,1 1-1,-1 0 0,1-1 0,0 1 0,-1-1 1,1 1-1,0-1 0,-1 0 0,1 1 0,0-1 1,0 0-1,-2-1 0,-1-4 14,0-1 0,0 1 0,-5-13 0,9 18-81,0 0-1,0 0 1,0 1-1,0-1 1,0 0-1,0 0 1,1 0-1,-1 0 0,0 1 1,1-1-1,-1 0 1,1 0-1,0-1 1,3-8 33,-4-7 576,-1 17-593,0 1 0,0-1 0,0 1 0,0-1 0,0 1 0,0 0 0,0-1 0,0 1 0,0 0 0,-2 2 0,-1 1 35,0 0 0,0 0 0,0 1 0,1 0 0,0-1-1,0 1 1,0 1 0,0-1 0,1 0 0,0 1 0,0-1 0,0 1 0,1 0-1,0-1 1,0 1 0,0 8 0,1-12-29,2-1-84,0 1-1,0-1 0,0 0 0,0 0 0,0 1 0,1-2 1,-1 1-1,0 0 0,1 0 0,-1-1 0,1 1 0,-1-1 1,5 0-1,36-1-3344,-34 1 2904,16-3-493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6:23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333 0 992,'-18'6'1797,"18"21"-1877,0-26 176,20 8 235,-18-8-269,0 0 1,1 1 0,-1-1-1,0 1 1,0 0-1,0-1 1,0 1-1,0 0 1,0 0-1,0 0 1,-1 0-1,1 1 1,-1-1-1,1 0 1,-1 1 0,0-1-1,0 1 1,0-1-1,0 1 1,-1 0-1,2 4 1,-1 7-28,0 0-1,0 0 1,-2 16 0,0-5 397,1-10-397,0-7-29,-1 1 0,2-1-1,-1 0 1,4 15 0,-3-20 18,0 1 47,-2 16 201,8 3-282,-3-7 8,-4-15 2,0-1 1,1 1-1,-1-1 0,0 1 0,0-1 1,0 1-1,0-1 0,0 1 1,1-1-1,-1 1 0,0-1 1,0 0-1,1 1 0,-1-1 0,0 1 1,1-1-1,-1 0 0,0 1 1,1-1-1,-1 0 0,0 0 1,1 1-1,-1-1 0,1 0 0,2 3 5,7 4 44,-8-5-43,0 0 0,0 0 0,1 0 0,-1 0 0,1-1 0,3 2 0,-5-2-4,0 1 0,0-1 0,1 0 0,-1 0 0,0 1 0,0-1 0,0 1 0,-1-1 0,1 1 0,0-1 0,-1 1 0,1 0 0,0-1 0,-1 1 0,0 0 0,1 0 0,-1-1 0,0 4-1,0-4 47,9 12-256,-9-12 229,1 1 0,-1-1 0,0 0 0,1 0 0,-1 0-1,0 0 1,0 1 0,0-1 0,0 0 0,0 0-1,0 0 1,-1 3 0,1 11 76,0 9-406,3-4 308,-1 1-1,-1 0 1,-3 27 0,1-1-84,1-37 108,-1-1 0,1 1 1,-2 0-1,-2 12 1,3-21-25,1 0 1,0-1-1,-1 1 1,1 0 0,0-1-1,0 1 1,0 0-1,0-1 1,0 1-1,0 0 1,0-1-1,0 1 1,0 0 0,0 0-1,0-1 1,0 1-1,0 0 1,0-1-1,1 2 1,-1-2 5,0 0 1,0 0 0,0 1-1,1-1 1,-1 0-1,0 0 1,0 0 0,0 1-1,0-1 1,0 0 0,0 0-1,0 0 1,0 1-1,0-1 1,0 0 0,0 0-1,0 0 1,0 1-1,0-1 1,0 0 0,0 0-1,-1 0 1,1 1-1,0-1 1,0 0 0,0 0-1,0 0 1,0 0-1,0 1 1,0-1 0,-1 0-1,1 0 1,-1 2-10,0 0 0,0 0 0,0 0 0,1 0 0,-1 1 1,0-1-1,1 0 0,0 0 0,0 0 0,-1 1 0,2 3 0,-1-3-5,0-1-1,0 1 0,-1 0 0,1 0 1,0-1-1,-1 1 0,0-1 0,1 1 1,-3 4-1,1-4 1,1-1 1,-1 1-1,1 0 1,0 0-1,0 1 1,0-1-1,0 4 1,1-4 17,-8 24 300,3 59-479,5-84 203,0 0 0,-1 0 0,1 0-1,-1 0 1,1 0 0,-1 0 0,0 0 0,0 0 0,0 0 0,0 0 0,-2 2 0,1-1-60,1-1-11,1 0 0,-1-1 0,1 1 0,-1 0 0,1 0 1,0-1-1,-1 1 0,1 0 0,0 0 0,1 2 0,-1-3 56,0-1-1,0 1 1,0 0 0,0 0-1,0 0 1,0 0 0,0 0-1,0 0 1,0 0 0,-1 0-1,1 0 1,0-1-1,0 1 1,-1 0 0,1 0-1,-1 0 1,1 0 0,-1-1-1,0 2 1,-1 11-130,-8 9 62,8-19 38,1 0 0,-1 0 0,1-1 0,0 1 0,0 0 0,0 0 0,0 0 0,1 0 0,-1 1 0,0 2 0,1-5 76,0 3-64,-1 0 0,0 1-1,0-1 1,-1 0-1,1 0 1,-5 7 0,1-1 130,5-4-151,-1-3 53,1 0 0,0 0 1,0 0-1,-1 0 0,1-1 0,-1 1 0,0 0 0,0 0 1,0-1-1,0 1 0,-3 4 0,-1 2 142,-1 4-240,5-11 45,0 0 0,0 1 0,0-1 0,0 1-1,0-1 1,1 0 0,-1 1 0,1-1 0,-1 4 0,-4 14-246,5-16 349,-1 1 1,1-1-1,-1 0 0,-3 7 0,3-7-73,-1 1-1,1-1 1,0 1-1,-1 8 0,2-11-4,0 1-1,-1 0 1,1 0-1,-1-1 1,0 1-1,0-1 1,0 1-1,-2 3 1,1-4-7,1 1 0,0-1 0,0 1 0,0 0 0,0-1 0,0 1 1,1 0-1,-1 3 0,0-2-18,1 0 0,-1 0 0,0 0 1,0-1-1,-1 1 0,-2 6 0,-5 13 124,-7 28 416,14-45-453,-1-1-1,1 1 0,-1-1 0,0 1 1,-1-1-1,-6 8 0,-47 56 719,56-68-725,-11 13-63,-1-1 1,0 0 0,0-2 0,-22 16 0,-18 4 280,27-13-725,27-15 289,0-2 132,1 1 1,0 0 0,0 0 0,0-1 0,0 1 0,0-1 0,0 0-1,2 2 1,2 0-363,-3-1 175,0 0 0,0-1-1,1 1 1,-1-1 0,0 0 0,1 0-1,-1-1 1,0 1 0,1 0 0,-1-1-1,7 0 1,0 1-372,13 1-1542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6:25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755 13 896,'-3'-2'130,"1"1"0,0-1 0,-1 1 0,1 0 0,0 0 0,-1 0-1,0 0 1,1 0 0,-1 1 0,0-1 0,1 1 0,-1 0 0,0 0 0,1 0 0,-1 0 0,-2 0 0,-1 0 466,-6 1 204,0 0 0,0 1 0,1 1 0,-16 4-1,-6 2-147,-54 10-127,-144 37-437,181-39 33,1 2 0,-76 42 0,121-59-112,0 1 0,0 0 0,1 0 0,-5 4 0,6-4-32,-1-1 0,1 0 0,-1 0-1,1 0 1,-1 0 0,1 0 0,-1-1-1,0 1 1,-4 1 0,17 4-89,-7-6 108,0 0 0,0-1 1,0 1-1,0-1 0,0 0 0,0 0 0,0 0 0,0 0 1,0 0-1,5-2 0,31-10-82,-14 4 123,52-13 281,69-21 36,128-67 863,-205 79-887,-63 27-400,12-2 151,-18 7-22,-1 0 0,1 0 1,-1 0-1,1 0 0,-1 0 1,1 0-1,-3 3 0,-3 4 7,0-1 0,-1 0 0,0 0-1,-1-1 1,1 0 0,-11 7 0,7-5-20,-1 0-131,-1 1-1,-1-2 1,-24 12 0,-48 16-213,45-21 393,-103 44-36,56-20-155,86-39 57,0 1-1,0 0 1,1 0 0,-1 0 0,0 0 0,1 0 0,-1 0 0,1 0 0,-1 0 0,1 1 0,-1-1 0,1 0 0,-1 3-1,2-4 23,-1 0-1,1 1 0,0-1 0,0 0 0,0 1 0,0-1 1,0 1-1,0-1 0,0 0 0,0 1 0,0-1 0,0 0 0,0 1 1,0-1-1,0 1 0,0-1 0,0 0 0,0 1 0,0-1 1,0 0-1,1 1 0,-1-1 0,0 1 0,1 0-8,0 0 0,0-1-1,0 1 1,0 0 0,-1 0 0,1-1-1,0 1 1,0-1 0,0 1 0,0-1-1,2 1 1,58 15 949,-61-15-906,1-1 0,-2 1 0,1 0 0,0-1 0,0 1 0,0 0 0,0-1 0,0 1 0,0-1 0,-1 1 0,1 0 0,0-1 0,0 1 0,-1-1 0,1 1 0,0-1 0,-1 1 0,1-1 0,-1 1 0,1-1 0,-1 1 0,1-1 1,-1 0-1,1 1 0,-1-1 0,1 0 0,-2 1 0,0 0-1,1-1 0,-1 0 0,0 1 1,0-1-1,0 0 0,1 0 0,-1 0 1,0 0-1,-3-1 0,-2 0 7,0-1 0,0 0-1,-12-5 1,16 5-27,-1 1-7,0-1 0,0-1 0,0 1 0,-7-6 0,11 8-6,-1-1 0,0 1 0,1-1-1,-1 1 1,1-1 0,-1 0 0,1 1 0,-1-1-1,1 0 1,0 1 0,-1-1 0,1 0 0,0 0-1,0 1 1,-1-1 0,1 0 0,0 0 0,0 0-1,0 1 1,0-1 0,0 0 0,0 0 0,0 0-1,0 1 1,0-1 0,0 0 0,1 0-1,-1 1 1,0-1 0,0 0 0,1 0 0,-1 1-1,0-1 1,1-1 0,4-3-251,-1 0 0,1 0 0,0 1 0,0-1 0,0 1 0,0 0 0,1 0 0,0 1 0,0 0 0,11-5 0,-5 2-352,45-23-809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39.9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35 320 1984,'-13'0'824,"-1"0"-28,14 0-777,-1 0 1,1 0-1,0-1 1,-1 1-1,1 0 1,0 0-1,-1 0 1,1 0-1,0 0 1,-1-1-1,1 1 1,0 0-1,0 0 1,-1 0-1,1-1 1,0 1-1,0 0 1,-1 0-1,1-1 1,0 1-1,0 0 1,0-1-1,-1 1 1,1 0-1,0-1 1,0 1-1,0 0 1,0-1-1,0 1 1,0 0-1,0-1 1,0 1-1,0-1 1,0-4 91,1 0 0,0 0 1,0 0-1,0 0 0,0 0 1,1 1-1,0-1 0,0 0 1,0 1-1,0-1 0,6-6 1,4-4 22,22-24 1,-28 32-146,148-140 220,-143 137-237,-9 8 36,1-1 46,-1 1 0,1-1 0,0 1 0,-1-1 0,1 1 0,0 0 0,1 0 0,-1 1 0,0-1 0,1 1 0,5-2 0,-8 3-28,-1 1-1,1-1 0,0 1 0,0-1 1,0 1-1,0 0 0,-1 0 0,1-1 0,0 1 1,0 0-1,-1 0 0,1 0 0,-1 0 0,1 0 1,-1 0-1,1 0 0,-1 0 0,0 0 0,1 0 1,-1 0-1,0 2 0,2 9-28,-1 0-1,-1 0 1,-1 13 0,0 2-43,1-11 90,-1 0 0,-1 0 0,-4 18 0,6-26 111,5-2-118,-4-5-31,0-1 0,0 1-1,0-1 1,0 1-1,1-1 1,-1 0-1,0 1 1,0-1-1,0 0 1,1 0-1,-1 0 1,0 0-1,0 0 1,1 0 0,-1 0-1,0 0 1,0-1-1,2 1 1,0-2 10,0 1-1,0 0 1,0-1 0,0 1 0,-1-1 0,6-4-1,-1-1-25,1-1 0,-1 1 0,8-12 0,-6 5 60,-6 10-52,-1-1 0,1 1 0,0 0 0,0 1 0,5-5 0,-7 7-148,3 12 396,-3-5-306,-1 0 1,1 0-1,-1 0 0,0 0 1,-1 8-1,1-9 59,-1 0 0,1 0-1,0 1 1,0-1 0,1 0-1,0 0 1,1 6 0,1-1 130,-3-8-99,1 0 0,-1 0 0,1-1 0,-1 1 0,1 0 0,0 0 0,0 0 0,1 1 0,-1-2-21,0 0 0,0-1 0,-1 1 0,1-1 0,0 1 0,0-1 0,0 1 0,0-1 1,-1 0-1,1 1 0,0-1 0,0 0 0,0 0 0,0 0 0,0 1 0,0-1 0,0 0 0,0 0 0,0-1 0,0 1 1,0 0-1,1 0 0,2-1 13,1 0 0,-1 0 1,0-1-1,0 0 0,1 1 1,-1-1-1,0-1 0,7-4 1,28-27-6,-23 19 31,19-21-64,-35 36 10,1 0-1,-1 1 0,1-1 0,-1 0 1,0 0-1,1 0 0,-1 1 1,0-1-1,1 0 0,-1 0 0,0 1 1,1-1-1,-1 0 0,0 0 0,1 1 1,-1-1-1,0 1 0,0-1 0,0 0 1,1 1-1,-1-1 0,0 0 1,0 1-1,0-1 0,0 1 0,0-1 1,0 1-1,6 14-161,-6-15 151,2 3-11,-1 1 0,1-1-1,0 0 1,0 0 0,1 0-1,-1 0 1,1 0 0,-1 0 0,1-1-1,0 0 1,0 1 0,3 1 0,-4-3 60,0 1 0,0-1 1,0 0-1,-1 0 1,1 0-1,0 0 1,0-1-1,0 1 1,1 0-1,-1-1 1,0 1-1,0-1 1,0 0-1,0 0 0,0 0 1,0 0-1,1 0 1,-1 0-1,0-1 1,0 1-1,4-2 1,-4 1-5,-1 0 1,0 0-1,0 1 1,1-1-1,-1-1 1,0 1-1,0 0 1,0 0-1,0 0 1,0-1-1,0 1 1,-1 0-1,1-1 0,0 1 1,-1 0-1,1-1 1,-1 1-1,1-1 1,-1 1-1,0-1 1,1 0-1,-1 1 1,0-1-1,0-2 1,-1-3-22,0 1 0,0-1 0,-1 0 0,-3-8 0,2 2 24,0 5-47,0 1 0,-1 0 0,0 0 0,0 0 0,0 0-1,-1 1 1,0 0 0,0 0 0,-1 0 0,-7-6 0,11 9-73,68 11 489,-23-4-130,32 5-557,-63-6-700,0 0 1,13 6 0,1 2-2342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6:30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0 832,'-28'6'2075,"16"-4"-1878,8 1-154,2-2 8,1 0 1,0-1 0,0 1 0,0-1 0,-1 1-1,1-1 1,0 0 0,-1 0 0,1 1 0,0-1 0,-1 0-1,1 0 1,0 0 0,-3-1 0,-1 1 77,-2 5-539,73-13 826,-52 11-145,17-4 1548,-31 0-1744,-3 4-49,-2 6 56,4-7-54,-1 0 0,1 0 0,0 0 1,0 0-1,-1 0 0,1-1 0,-1 1 0,0 0 1,1-1-1,-1 1 0,0-1 0,-3 2 0,-6 3 58,10-5-108,-1 0-1,0-1 1,1 1 0,-1 0-1,0 0 1,0-1 0,0 1-1,1-1 1,-1 0 0,-3 1-1,-16 3 78,-3 0 29,22-4-74,-2 0-105,5-4 137,0 3 33,1 1-93,0 0 0,0-1 0,0 1 1,-1-1-1,1 1 0,0-1 0,0 0 0,2-1 0,-3 1-2,1 1 0,-1-1 0,1 0 0,0 1 0,-1-1 0,1 1 0,0-1 0,2 1 0,0-1 15,0 1 1,0-1-1,0 0 1,0-1 0,0 1-1,-1-1 1,1 0-1,0 0 1,-1 0-1,1 0 1,3-3 0,-5 4-2,-1 0-5,-1 1 38,0 0-1,0-1 0,0 1 0,0 0 1,2-4 418,-2 4-419,1 0 0,-1 0 1,0 0-1,0 0 0,1 0 0,-1-1 1,0 1-1,0 0 0,1 0 0,-5-2 365,3 1-437,-5-1-460,60 36-4998,-46-26 4768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7:02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0 576,'-5'0'635,"5"1"-619,-15 9 580,4-4-104,8-5-522,3 0 40,-1-1 0,1 0 0,-1 1 0,0-1 1,1 0-1,-1 1 0,1-1 0,-1 1 0,1-1 0,-1 0 0,1 1 0,-1 0 0,1-1 0,-1 1 0,1-1 0,0 1 0,-1-1 0,1 1 0,0 0 0,0-1 0,-1 1 0,1 0 0,0-1 0,0 1 0,0 0 0,0-1 0,0 1 0,0 1 0,0-1-143,0 1 37,0 3 80,0-4 52,0-1 1,0 1-1,0-1 1,1 1-1,-1 0 1,0-1 0,0 1-1,0-1 1,1 1-1,-1-1 1,0 1 0,1-1-1,-1 1 1,0-1-1,1 1 1,-1-1-1,1 1 1,-1-1 0,1 0-1,-1 1 1,1-1-1,-1 0 1,1 1 0,-1-1-1,2 0 1,16 5-176,-8-2-209,14-7 1654,-24 4-1303,0-1 1,0 1-1,0 0 0,0 0 0,0-1 0,0 1 0,1 0 0,-1 0 1,0 0-1,0-1 0,0 1 0,0 0 0,1 0 0,-1 0 0,0 0 1,0-1-1,1 1 0,-1 0 0,0 0 0,0 0 0,0 0 1,1 0-1,-1 0 0,0 0 0,1 0 0,-1 0 0,0 0 0,0 0 1,1 0-1,-1 0 0,0 0 0,0 0 0,1 0 0,-1 0 1,0 0-1,0 0 0,1 0 0,-1 0 0,0 0 0,0 0 0,1 1 1,-1-1-1,0 0 0,4 2 19,-1-1 0,0 1 1,0 0-1,0 0 0,6 5 448,-9-7-475,1 0 16,-1 1 0,0-1 0,1 0 0,-1 0 0,1 1 0,-1-1 0,1 1 0,-1-1 0,0 0 0,1 1 0,-1-1 0,0 1 0,0-1 0,1 1 0,-1-1 0,0 1 0,0-1 0,0 1-1,1-1 1,-1 1 0,0 0 0,2 13-49,-2-10 79,1-2-15,-1 0-1,0 1 0,0-1 0,-1 0 1,1 0-1,0 0 0,-1 0 1,1 0-1,-1 0 0,-1 3 1,2-5-25,0 0 0,0 0 1,0 0-1,0 0 0,0 0 1,0 1-1,0-1 1,0 0-1,0 0 0,0 0 1,-1 0-1,1 0 1,0 0-1,0 0 0,0 1 1,0-1-1,0 0 1,0 0-1,-1 0 0,1 0 1,0 0-1,0 0 0,0 0 1,0 0-1,0 0 1,-1 0-1,1 0 0,0 0 1,0 0-1,0 0 1,0 0-1,0 0 0,-1 0 1,1 0-1,0 0 1,0 0-1,0 0 0,0 0 1,0 0-1,-1 0 0,1 0 1,0 0-1,0 0 1,0 0-1,0-1 0,0 1 1,0 0-1,-1 0 1,1 0-1,0 0 0,0 0 1,0 0-1,0 0 1,0-1-1,0 1 0,0 0 1,0 0-1,0 0 0,-6-12 339,5 9-442,-25-56-1956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7:05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5 832,'-2'-2'81,"-3"0"81,4 6 144,1-4-370,0 0 61,-1 0-1,1 0 1,0 0-1,0 0 1,-1 1-1,1-1 1,0 0-1,0 0 1,0 0-1,-1 0 1,1 0-1,0 0 1,0 1-1,0-1 1,0 0-1,0 0 1,-1 0-1,1 0 1,0 1-1,0-1 1,0 0-1,0 0 1,0 0-1,0 1 1,-6 8 1178,6-9-1153,-1 0 0,0 0 1,1 0-1,-1 0 0,0 0 0,1 0 0,-1 0 0,0 0 0,1 0 0,-23 7 2861,16-3-2654,4-2-151,6-2-195,12-1-318,11-8 696,-17 8-202,1 0 40,-8 1-13,-5 2 38,-6 1-61,7-2-45,-1 0 0,1 0 0,0 0 0,0-1 1,-1 1-1,1-1 0,-5 1 0,5-1 19,0 0-1,0 1 1,-1-1-1,1 1 0,0 0 1,0 0-1,0 0 1,0 0-1,0 0 1,-2 2-1,-14 7 315,11-5-233,6-5-120,1 1-1,0-1 1,-1 1-1,1-1 1,-1 0 0,1 1-1,-1-1 1,1 0-1,-1 1 1,1-1 0,-1 0-1,1 0 1,-1 1-1,1-1 1,-1 0 0,-2 0 343,1 0-394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7:08.0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4 1152,'-6'-4'336,"8"9"8,5 14 421,-7-16-750,1 1 58,0 1 0,0 0 0,-1 0 0,0 0 0,0 0 0,0 0 0,0 0 0,-2 6 0,1-3-141,0 0 0,0 1 0,1-1 0,1 17 0,0-1 526,-4 39 336,2-52-644,0 0 1,-1-1-1,-3 13 0,0-4-31,-8 13-112,9-25 153,12-23-156,-5 10-17,-1 0 1,0-1-1,-1 1 1,2-13-1,4-15 391,6-31-346,-11 58-26,-1 0 1,1-1 0,-1 0 0,-1 1 0,0-1 0,-1-10 0,1-1 147,0 18-93,0-1-1,-1 1 1,1 0-1,0-1 1,-1 1-1,1-1 1,-1 1-1,1 0 1,-5-4 417,3 13-349,3 6-7,-1-11-122,1 1-1,-1 0 1,0-1-1,0 1 1,0-1-1,-1 1 1,1 0-1,-1-1 1,-2 7 346,-3-19-218,6 7-96,-1-1 0,0 1 0,0-1 0,0 1 0,0 0 0,0-1 0,-1 1 0,1 0 0,-1 0 0,1 0 0,-1 0 0,0 0 0,0 0 0,0 0 0,0 1 0,0-1 0,0 1 0,0-1 0,0 1 0,-1 0 0,1 0 0,0 0 0,-1 0 0,1 0 0,-1 1 0,0-1 0,1 1 0,-1 0 0,-4-1 0,6 1-31,0 0-1,0 0 1,0 0 0,0 1-1,1-1 1,-1 0-1,0 0 1,0 0 0,0 1-1,1-1 1,-1 0-1,0 1 1,0-1 0,0 1-1,1-1-6,0 1 0,0-1 0,-1 0 1,1 0-1,0 0 0,0 1 0,0-1 0,0 0 0,0 0 0,0 0 0,0 1 0,0-1 0,0 0 0,0 0 0,0 0 0,0 1 0,0-1 0,0 0 0,0 0 0,0 1 0,0-1 1,0 0-1,0 0 0,0 0 0,1 0 0,-1 1 0,0-1 0,0 0 0,0 0 0,0 0 0,0 1 0,0-1 0,1 0 0,-1 0 0,0 0 0,0 0 0,0 0 0,1 0 0,-1 1 1,0-1-1,0 0 0,0 0 0,1 0 0,-1 0 0,0 0 0,0 0 0,0 0 0,1 0 0,-1 0 0,25 9-62,-20-8 29,0 1 1,-1 0-1,1 0 0,-1 0 1,1 0-1,-1 1 0,1-1 1,3 5-1,-3-3 51,-4-3 3,0-1 0,0 1 0,0 0-1,0 0 1,0 0 0,0 1 0,0-1 0,0 0 0,0 0 0,-1 0-1,1 1 1,0-1 0,-1 0 0,2 3 0,0 8 71,-1-11-67,0 1-1,-1 0 0,0-1 0,1 1 0,-1 0 1,0 0-1,0-1 0,0 1 0,0 0 0,0 0 1,0-1-1,-1 1 0,0 3 0,1-4-14,-1 0 0,1 1 0,-1-1 0,1 0-1,-1 1 1,1-1 0,-1 0 0,0 0 0,0 0 0,-1 2 0,1-2-20,1-1 16,-1 1 1,1-1 0,-1 0-1,0 0 1,1 0 0,-1 0-1,1 1 1,-1-1 0,1 0-1,-1 0 1,1 0 0,-1 0-1,0 0 1,1 0 0,-1 0-1,1-1 1,-1 1 0,1 0-1,-1 0 1,0 0 0,1 0-1,-1-1 1,0 1 0,-7-12-60,0 0 0,-2 1 1,-16-17-1,22 20 19,5 7 74,2 7-135,2 7 49,-1 0-1,0 0 0,-1 0 1,-1 1-1,0-1 0,0 1 1,-2 17-1,5 96 592,-5-126-401,-18 0 22,15 1-257,0 1-1,-1-1 1,1 1-1,0 0 1,0 0-1,-3 4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7:11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67 354 480,'-3'-1'53,"3"1"-47,-15-4 1770,33 0-827,-10 1-774,-3 1-168,-1 0 1,1-1 0,0 1 0,-1-1 0,0 0 0,1 0 0,-1 0 0,0-1 0,-1 1 0,1-1-1,-1 0 1,6-7 0,-1-3 174,-5 9-93,0 1 0,-1-1 0,1 1 0,-1-1 0,0 0 0,2-8 1,-2-2 276,0-1 0,1-27 0,-3 42-356,0-1 1,0 1-1,0 0 0,0 0 0,1 0 1,-1 0-1,0 0 0,1 0 0,-1 0 1,1-1-1,-1 1 0,1 0 1,0 1-1,-1-1 0,1 0 0,0 0 1,0 0-1,0 0 0,-1 0 0,3-1 1,21-9 69,-21 10-35,1 0-27,-1 0 0,0 0 0,0-1 0,0 1 0,0-1 0,0 0 0,0 0 0,0 0-1,-1 0 1,1 0 0,-1-1 0,1 1 0,-1-1 0,0 1 0,0-1 0,3-4-1,-1-1-35,-1 3-75,0-1 0,0 1 0,3-10 0,-6 14 103,1 0 1,-1 0 0,0 0 0,0 0-1,1 0 1,-1-1 0,0 1 0,0 0-1,0 0 1,0 0 0,0 0-1,-1-1 1,1 1 0,0 0 0,0 0-1,-1 0 1,1 0 0,-1 0 0,1 0-1,-1 0 1,0 0 0,1 0-1,-2-2 1,0 2 25,1 0 0,0-1 0,-1 1 1,1-1-1,0 1 0,0-1 0,0 1 0,0-1 0,0 0 0,0 0 0,1 1 0,-1-7 742,10 26-833,-8-14 32,0-1 0,1 0 0,-1 0 1,1 0-1,0 0 0,0 0 0,0 0 1,0 0-1,3 2 0,-4-4 66,4 3 121,-5-3-172,1-1 1,-1 0-1,0 0 0,0 0 1,1 0-1,-1 1 1,0-1-1,1 0 1,-1 0-1,0 0 1,0 1-1,0-1 0,1 0 1,-1 1-1,0-1 1,0 0-1,0 0 1,1 1-1,-1-1 1,0 0-1,0 1 1,0-1-1,0 0 0,0 1 1,0-1-1,0 0 1,0 1-1,0-1 1,0 0-1,0 1 1,0-1-1,0 1 0,-1 7-2,-1 0 0,1 0 0,-2 0 0,1 0 0,-1 0 0,0-1 0,-1 1 0,-6 10 0,-2 6 122,-72 137-257,47-93-377,12-17-539,-30 88 0,41-102 787,6-14 93,-9 30 1,10-33 26,6-17 140,0 1-1,-1-1 1,1 0-1,1 0 0,-1 1 1,0 3-1,1-6-54,1-10 191,4-5-199,0-2-554,11-19 1,-13 29 537,-2 6 54,0-1 0,-1 0-1,1 0 1,-1 0 0,1 0 0,-1 0-1,0 0 1,1 0 0,-1 0 0,0 0-1,0 0 1,1-2 0,-1 0-84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7:15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1 320,'-3'7'3259,"63"-2"-2795,0-5-582,-58 0 180,0 0 1,0 0-1,-1 1 0,1-1 0,0 0 1,-1 1-1,1 0 0,0-1 0,2 2 1,12 5-371,-15-7 364,0 0 0,0 0-1,-1 0 1,1 1 0,0-1 0,0 0 0,-1 1 0,1-1 0,0 1-1,0-1 1,-1 1 0,1-1 0,-1 1 0,1-1 0,0 1 0,-1 0-1,1-1 1,0 2 0,-19 7 216,16-7-243,-1 0 0,0 0 1,0 0-1,-1-1 0,1 0 0,0 1 0,0-1 0,-1 0 1,1-1-1,-5 2 0,-37-1 749,29-1-549,26-2-156,-10 2-66,1 0 0,0 0 0,-1 0 0,1 0-1,0 0 1,-1 0 0,1 0 0,0 0 0,-1-1 0,1 1 0,0 0-1,-1 0 1,1-1 0,0 1 0,1-1 11,0 0 0,1 0 0,-1 1 0,0-1 0,0 1 0,0 0 0,4 0 0,30-5 526,-22 2-220,-13 3-381,1 0 1,-1-1-1,1 1 0,-1 0 1,1 0-1,-1 0 1,1 0-1,-1 0 1,1 0-1,1 0 0,-3 1 55,0-1-1,1 0 1,-1 0-1,0 0 1,1 1-1,-1-1 1,0 0-1,0 1 0,1-1 1,-1 0-1,0 1 1,0-1-1,1 0 1,-1 1-1,0-1 0,0 0 1,0 1-1,0-1 1,0 0-1,0 1 1,0-1-1,1 1 1,-1-1-1,0 0 0,0 1 1,0-1-1,-1 1 1,1-1-1,0 0 1,0 1-1,0-1 1,0 0-1,0 1 0,0-1 1,0 1-1,-1-1 1,1 0-1,0 1 1,0-1-1,-1 0 0,1 0 1,0 1-1,0-1 1,-1 0-1,1 1 1,0-1-1,-1 0 1,1 0-1,-1 1 0,-1-1 19,-1 1 0,1 0 0,-1 0 0,1 0 0,0 0 0,0 0-1,-3 2 1,-13 7 44,8-7 7,0-1 0,-1 1 0,1-2 0,-1 1 0,1-2 0,-14 0 0,23 0-67,1-1-77,1 0 139,-1 0-1,0-1 0,1 1 1,-1 0-1,1 0 1,-1-1-1,1 1 1,-1 0-1,1 0 0,0 0 1,0 0-1,-1 0 1,1 0-1,0 0 0,0 0 1,0 0-1,0 0 1,0 0-1,2 0 1,0-1-146,0 0 1,-1 0 0,1 0 0,0 1-1,0-1 1,0 1 0,6-2 0,-2 2 93,0-1 0,0 1 0,-1-2 0,1 1 0,0-1 0,-1 0 0,11-6 0,-9 5 41,0 0 0,12-5 0,-3 3-380,-13 4 326,0 1 1,0 1-1,1-1 1,-1 1-1,0 0 1,0 0-1,1 0 1,-1 0-1,0 1 1,8 1 0,17 2-387,-19-5 329,-7 1 78,-1 0 0,1 0 0,-1 0 0,1 0 0,0 0 0,-1 1 0,1-1 0,-1 1 0,1-1 0,3 3 0,-3-2 13,1 0 0,-1-1-1,0 1 1,0 0-1,0-1 1,0 0-1,1 0 1,2 0-1,-2 0-17,24 5 259,67-6 238,-95 0-492,0 2-18,0-1 0,0 0 0,0 0 0,0 1 0,0-1 0,0 0 0,0 0-1,0 0 1,0 1 0,-1-1 0,1 0 0,0 0 0,0 0 0,0 1 0,0-1 0,0 0-1,0 0 1,-1 0 0,1 0 0,0 1 0,0-1 0,0 0 0,-1 0 0,1 0 0,0 0-1,0 0 1,0 0 0,-1 0 0,1 0 0,0 1 0,0-1 0,0 0 0,-1 0 0,1 0-1,0 0 1,0 0 0,-1 0 0,1 0 0,0 0 0,0 0 0,-1-1 0,1 1 0,0 0-1,0 0 1,0 0 0,-1 0 0,1 0 5,-1 0-1,1 0 1,0 0-1,-1 0 1,1-1-1,-1 1 1,1 0-1,0 0 1,-1 1-1,1-1 1,-1 0-1,1 0 1,-1 0-1,1 0 1,0 0-1,-1 0 1,1 0-1,0 1 1,-1-1-1,1 0 1,0 0-1,-1 1 1,1-1-1,0 0 1,-1 0-1,1 1 1,0-1-1,-1 0 1,1 1 0,0-1-1,0 0 1,0 1-1,-1-1 1,1 1-1,0-1 1,0 0-1,0 1 1,0-1-1,0 1 1,0-1-1,0 0 1,0 1-1,0 0 1,-4 8-295,4-9 338,-23 0 560,14 0-582,6 0-78,-1 0 0,1 0 1,-1 0-1,1 0 0,-1 1 0,1-1 1,-1 1-1,1 0 0,-1 0 0,-5 3 0,-3-3 124,18 1 250,-5-2-306,-12 7 211,-16 6-92,26-13-75,-51 20-652,45-16 672,6-4-132,1 1 0,-1-1 0,0 1 0,0-1 0,0 1 0,0-1 0,1 0 0,-1 1 0,0-1 0,0 0 0,0 0 0,0 0 0,0 0 0,0 1 0,0-1 0,0-1 0,0 1 0,0 0 0,-1 0 0,15-17-1972,-12 16 2017,0 0-1,-1 0 0,1 0 1,-1 0-1,0 0 1,1 0-1,-1 0 0,0 0 1,1 0-1,-1 0 1,0 0-1,0 0 0,0-1 1,0 1-1,0 0 1,0 0-1,-1 0 1,1 0-1,0 0 0,0 0 1,-1 0-1,1-1 1,-1 1-1,1 0 0,-1 0 1,0 0-1,-11-15-1388,8 11 1535,0 0 0,-1 0 0,-6-7 0,9 11-79,0-1-1,0 1 1,0 0-1,0 0 1,0 0-1,0 0 1,0 0 0,0 1-1,0-1 1,0 0-1,-1 1 1,1 0-1,0-1 1,-3 1-1,1 0-87,0 1 0,0-1-1,0 1 1,0 0-1,0 0 1,0 0-1,0 1 1,0-1-1,0 1 1,1 0 0,-1 0-1,1 0 1,-1 1-1,1-1 1,0 1-1,0-1 1,-5 7-1,0-2 410,7-7-386,0 1 1,0 0-1,0 0 0,0 0 0,0 0 1,0 0-1,1 0 0,-1 0 0,0 0 1,1 0-1,-1 0 0,0 0 0,1 0 1,-1 1-1,1-1 0,0 0 0,-1 0 1,1 0-1,0 1 0,0-1 0,0 0 1,0 1-1,0 1 0,0-2-7,0-1 1,0 1-1,0-1 1,-1 1-1,1 0 0,0-1 1,0 1-1,0-1 0,-1 1 1,1 0-1,0-1 0,-1 1 1,1-1-1,0 1 0,-1-1 1,0 1-1,0 0 45,1-1 0,0 0 0,-1 1 0,1-1 0,-1 1 0,1-1 0,0 1 0,0-1 0,-1 1 0,1 0 0,0-1 0,0 1 0,0-1 0,-1 1 0,1-1 0,0 2 0,-3 5 418,2-6-451,1 0 0,-1-1-1,1 1 1,-1 0 0,1 0 0,0-1-1,-1 1 1,1 0 0,0 0 0,0 0 0,-1-1-1,1 1 1,0 0 0,0 1 0,0 35 421,0-37-421,0 1-1,0-1 1,0 1-1,0-1 1,1 1 0,-1-1-1,0 1 1,0-1-1,0 1 1,1-1-1,-1 1 1,0-1-1,0 1 1,1-1 0,-1 0-1,0 1 1,1-1-1,-1 0 1,1 1-1,-1-1 3,0 0-1,0 0 1,1 0-1,-1 0 0,0 0 1,0 0-1,0 0 1,0 1-1,0-1 1,-6 10 1320,6-2-965,-1-13-154,0 0 0,0 0-1,-1 0 1,0 0 0,1 1-1,-4-6 1,-12-12-579,4 5-171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7:17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12 1664,'-5'1'263,"5"0"-232,-1-1-1,0 0 0,0 1 0,1-1 0,-1 0 0,0 0 0,0 0 0,1 0 1,-1 0-1,0 0 0,0 0 0,0 0 0,1 0 0,-1 0 0,0 0 0,0 0 0,1 0 1,-1 0-1,0-1 0,-1 1 0,2-1-10,0 1 0,-1 0 0,1 0 0,0 0-1,0 0 1,-1 0 0,1 0 0,0 0 0,-1 1 0,1-1 0,0 0 0,-1 0 0,1 0 0,0 0 0,0 0 0,-1 0-1,1 0 1,0 1 0,0-1 0,-1 0 0,1 0 0,0 0 0,0 1 0,-1-1 0,-6 4 501,6-4-489,0 0 1,0 0 0,-1 0 0,1 0 0,0 0 0,0 0-1,0 0 1,0 1 0,-1-1 0,1 0 0,0 1 0,0-1-1,0 1 1,0 0 0,0-1 0,0 1 0,0 0 0,-1 1 0,0-1 18,-1 0 1,0 0-1,0-1 1,1 1 0,-1 0-1,0-1 1,0 0-1,-3 1 1,-5 0 481,-2 1-113,1 0 0,-1-1-1,0 0 1,-23-2 0,5 0 158,22-3-461,8 4-104,1-1-1,0 1 1,-1 0-1,1-1 1,-1 1-1,1 0 1,-1-1 0,1 1-1,-1 0 1,0 0-1,1 0 1,-1-1-1,1 1 1,-1 0 0,1 0-1,-2 0 1,1 0 2,1 0 1,-1 1-1,0-1 1,0 0-1,0 0 1,0 0-1,0 0 1,0 0-1,0-1 1,1 1-1,-1 0 1,0 0-1,0 0 1,0-1-1,0 1 1,1 0 0,-1-1-1,0 1 1,0-1-1,1 1 1,-1-1-1,0 1 1,1-1-1,-1 0 1,0 1-1,1-1 1,-1 0-1,1 0 1,-1 1-1,1-1 1,0 0-1,-1 0 1,1 1-1,0-1 1,-1 0-1,1 0 1,0 0-1,0 0 1,0 0-1,0 1 1,0-1-1,0 0 1,0-1-1,0 1-15,-1-7 667,-46 12-198,46-4-465,1 0-1,-1 0 1,1 1 0,-1-1-1,1 1 1,-1-1-1,1 0 1,-1 1-1,1-1 1,-1 1-1,1-1 1,0 1 0,-1-1-1,1 1 1,0 0-1,-1-1 1,1 1-1,0-1 1,0 1-1,-1 0 1,1-1 0,0 1-1,0 0 1,0-1-1,0 1 1,0 0-1,7 3-765,-6-3 701,0-1 1,-1 0-1,1 1 1,0-1-1,0 0 1,-1 1-1,1-1 0,0 1 1,0-1-1,-1 1 1,1-1-1,0 1 1,-1 0-1,1-1 1,-1 1-1,1 0 1,-1 0-1,1-1 1,0 3-1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7:20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168 586 992,'0'5'3723,"0"-22"-2449,0 0-661,1 9-621,-1-1 1,0 0 0,-1 1-1,-2-10 1,2-7-27,1 23 52,0-1-1,0 0 1,0 0 0,0 1-1,-1-1 1,1 0-1,-2-4 1,0-1 77,2 8-101,0 0 0,0-1 0,0 1 0,0 0 1,0 0-1,0 0 0,0 0 0,0-1 0,0 1 0,0 0 0,0 0 0,0 0 1,0-1-1,0 1 0,0 0 0,0 0 0,0 0 0,0 0 0,-1 0 0,1-1 1,0 1-1,0 0 0,0 0 0,0 0 0,0 0 0,-1 0 0,1 0 1,0-1-1,0 1 0,0 0 0,0 0 0,-1 0 0,1 0 0,0 0 0,0 0 1,0 0-1,-1 0 0,-2-2 12,1 0 0,-1 0-1,0 0 1,1 0 0,-1-1 0,1 1 0,0-1 0,-1 0 0,-1-3-1,3 5-13,-1 0-1,0 1 0,1-1 0,-1 0 0,0 0 0,0 1 0,0-1 0,1 1 0,-1 0 1,0 0-1,-4-1 229,6-15-375,0 15 167,0-1-1,0 1 1,0 0-1,0-1 0,0 1 1,0-1-1,1 1 1,-1-1-1,0 1 0,1 0 1,-1-1-1,1 1 1,-1 0-1,1 0 0,0-1 1,0 1-1,-1 0 1,1 0-1,0 0 0,0 0 1,2-2-1,-2 2 85,0-5 20,-1 0 0,0 0 0,0-9 0,-1 5-143,1 10 91,1-31 198,4 25-255,-5 5-18,1 0 0,0 1 0,-1-1 1,1 0-1,0 0 0,-1 0 0,1 0 1,-1 0-1,1 0 0,-1 0 0,0 0 1,1 0-1,-1 0 0,0 0 0,0-1 1,0 1-1,0 0 0,0-3 166,1 3-148,-1 0 0,1 0 0,-1 0 0,1 0 0,-1 0 0,1 0 0,-1 0 0,0-1 0,0 1 0,1 0 1,-1 0-1,0-4 241,0 8 155,-5-26-286,6 18 3,-1 4-128,0 1 0,0-1-1,0 0 1,0 0 0,0 1 0,0-1 0,0 0 0,-1 0 0,1 1 0,0-1-1,0 0 1,0 1 0,-1-1 0,1 0 0,0 1 0,-1-1 0,1 0 0,-1 1 0,0-2-1,1 2 29,-1-1-1,1 0 0,0 1 1,0-1-1,0 0 1,0 1-1,-1-1 0,1 0 1,0 1-1,0-1 0,0 0 1,0 1-1,0-1 0,1-1 1,-1 2-5,0-1-1,0 1 1,0-1 0,0 1 0,0-1-1,0 1 1,0-1 0,0 0-1,0 1 1,0-1 0,0 1 0,0-1-1,0 1 1,-1-1 0,1 1 0,0-1-1,0 1 1,-1-1 0,1 1 0,0-1-1,-1 1 1,1-1 0,-2-2 29,-1 0 0,1 0 0,1 0 0,-1 0 0,0 0 0,1-1 1,0 1-1,0 0 0,0-1 0,-1-3 0,-3-67 916,5 73-946,0 0 0,-1 0 1,1 0-1,0 0 0,-1 0 0,1 0 1,-1 0-1,1 0 0,-1 0 0,0 0 0,1 0 1,-1 1-1,0-1 0,0 0 0,1 1 1,-1-1-1,0 0 0,0 1 0,0-1 0,0 1 1,0-1-1,0 1 0,0-1 0,0 1 1,0 0-1,-2-1 0,-1 0 13,1 0 0,0 0 0,-1-1 0,1 1 0,0-1 0,0 0 1,0 0-1,0 0 0,0 0 0,0 0 0,0-1 0,-2-3 0,-6-3-150,3 2-10,8 7 133,0 0 0,0 0-1,0 0 1,-1 0 0,1 0 0,0 0-1,0 0 1,-1 0 0,1 0 0,0 0-1,0-1 1,0 1 0,-1 0 0,1 0 0,0 0-1,0 1 1,-1-1 0,1 0 0,0 0-1,0 0 1,-1 0 0,1 0 0,0 0-1,0 0 1,0 0 0,-1 0 0,1 0 0,0 1-1,0-1 1,0 0 0,0 0 0,-1 0-1,1 1 1,-2 2-13,1 2-29,-1 0 0,1 0 1,1 0-1,-1 1 0,1-1 0,-1 0 1,2 0-1,-1 1 0,2 6 1,-2-5-102,10 56 80,-4-26 152,-3-21 94,9 25 0,0 5-117,-9-37-111,0 1-1,1-1 0,0 0 0,1 0 1,0 0-1,7 9 0,8 1 174,-19-17 0,0-2-143,-1 0-1,1 0 0,-1 0 1,1 0-1,-1 0 0,1 1 1,-1-1-1,1 0 0,-1 0 1,1 1-1,-1-1 0,1 0 1,-1 1-1,0-1 0,1 1 1,1 16-14,-1-13 33,-1-1 1,0 0-1,1 1 0,-1-1 1,0 0-1,-1 1 1,1-1-1,-2 7 0,0-2-69,1 0 0,0 0 0,0 0 0,1 0-1,0 17 1,1-4 462,-1-19-341,0-2-53,0 1 0,0-1 0,0 1 0,0-1 0,0 1 0,0-1 1,0 1-1,-1-1 0,1 1 0,0-1 0,0 1 0,0-1 0,-1 1 0,1-1 0,0 1 1,-1-1-1,1 0 0,0 1 0,-1-1 0,1 0 0,0 1 0,-1-1 0,1 0 0,-1 1 0,1-1 1,-1 0-1,1 0 0,-1 0 0,0 1 0,-4 10-190,4-10 209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7:51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947 158 4384,'-1'0'64,"1"0"0,0-1 0,-1 1 1,1 0-1,0 0 0,-1-1 0,1 1 0,0 0 1,0-1-1,-1 1 0,1-1 0,0 1 0,0 0 1,0-1-1,0 1 0,-1-1 0,1 1 0,0 0 1,0-1-1,0 1 0,0-1 0,0 1 0,0-1 1,0 1-1,0-1 0,0 1 0,0 0 0,0-1 1,1 1-1,-1-1 0,13-10-3126,-13 10 2305,-4 5 234,-87 114 6048,56-81-5120,-41 33 0,40-38-426,-27 17 349,2-2 102,45-33-348,0-2 1,-1 1 0,-33 17-1,-2 4-60,43-30-92,21-12 167,0 0-105,16-15-1,9-15-75,-3 3 54,47-38 0,42-37-324,-40 34 20,-3-4-25,2-1 206,-55 54-42,-19 19 241,0 0 0,0 1 1,11-8-1,-18 15 114,-4 0-179,0 0 0,0 0 1,0 1-1,0 0 0,0 0 1,1-1-1,-1 1 0,0 1 0,0-1 1,1 0-1,-1 1 0,-2 2 1,-18 8 101,-2-2-101,-1 2 1,2 1-1,-24 16 0,-67 53 168,79-55 123,-11 9-103,2 2 1,-50 57 0,72-72-168,-48 57 68,9-11-37,-1 3-30,53-59 6,-114 149 348,96-122-70,-47 47 0,52-60-116,15-18-58,-1 1 0,0-1 1,-11 8-1,-5 7 158,30-45-229,57-114-266,-60 131 222,12-23-4,1 1 1,2 1 0,1 0-1,21-22 1,-3 9-108,60-50 0,-64 61 101,28-22-303,-49 40 277,-8 6 8,0 1 0,0-1 0,0 1 0,1 0 0,-1 0 1,1 0-1,0 0 0,-1 0 0,1 1 0,0 0 0,7-2 0,-10 3 26,-1 0 0,0 0 0,1 0 0,-1 0 0,1 0 0,-1 0 0,1 0 0,-1 0 0,1 0 0,-1 0 0,0 0 0,1 0 0,-1 1 0,1-1 0,-1 0 0,0 0 0,1 0 0,-1 1 0,1-1 0,-1 0 0,0 0 0,1 1 0,-1-1 0,0 0 0,0 1 0,1-1 0,-1 0 0,0 1 0,0-1 0,1 1 0,-1-1 0,0 0 0,0 1 0,0-1 0,0 1 0,0-1 0,0 1 0,0-1 0,0 0 0,0 1 0,0-1 0,0 2 0,-6 17-146,5-15 128,-5 10-30,0-1-1,-13 21 1,-31 54 52,5-8 56,-179 256 450,214-323-479,3-3-83,-1 0 1,2 0-1,-1 1 1,2 0 0,-7 15-1,12-25 62,0-1-1,0 0 1,0 0-1,0 0 1,0 0 0,0 0-1,0 0 1,0 1-1,0-1 1,0 0-1,-1 0 1,1 0-1,0 0 1,0 0-1,1 1 1,-1-1-1,0 0 1,0 0-1,0 0 1,0 0-1,0 0 1,0 0-1,0 1 1,0-1 0,0 0-1,0 0 1,0 0-1,0 0 1,0 0-1,0 0 1,0 0-1,1 1 1,-1-1-1,0 0 1,0 0-1,0 0 1,0 0-1,0 0 1,0 0-1,1 0 1,-1 0 0,0 0-1,0 0 1,0 0-1,0 0 1,0 0-1,0 0 1,1 0-1,-1 0 1,0 0-1,0 0 1,0 0-1,0 0 1,1 0-1,12-4 80,14-11-141,0-5-24,-1-1 0,0-1 0,-2-1 0,0-1 0,-2-1 0,-1-1 0,-1-1 0,-1-1 0,20-40 0,49-90 51,-51 94-93,-8 9-112,-15 27-197,33-48 0,-17 29-413,-30 46 704,-4 13 75,-2-2 75,-13 19 0,-3 5-134,-2 10 86,-60 111 1114,71-129-970,-7 15 67,-1-1-1,-3-1 0,-31 40 0,39-59-265,0 0 1,-2-1-1,-1-1 0,-36 27 0,-6 5-1988,48-42-1066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7:51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534 1 2816,'-1'1'95,"0"1"0,0-1 0,-1 1 1,1-1-1,0 1 0,0-1 0,-1 0 0,1 0 1,0 0-1,-1 0 0,0 0 0,1 0 0,-3 1 1,-4 2 22,0 6 205,7-9-313,0-1 0,1 1 0,-1 0 0,0 0 0,1 0 0,-1 0 0,0-1-1,0 1 1,0 0 0,0-1 0,-1 2 0,-11 4 323,-21 15-1,4-2-42,8-6 118,13-7-292,-1 0-1,0-1 0,-17 7 0,-15 3 453,0 2 0,2 2 0,-55 34 0,26-12 269,30-19-197,39-22-639,0 0-1,0 0 1,0 0-1,0 0 0,0 0 1,0 1-1,0-1 1,0 0-1,0 0 1,0 0-1,0 0 0,0 0 1,0 0-1,-1 0 1,1 0-1,0 0 1,0 0-1,0 0 0,0 0 1,0 0-1,0 0 1,0 0-1,0 0 1,0 0-1,0 0 0,0 0 1,0 0-1,0 0 1,-1 0-1,1 0 1,0 0-1,0 0 0,0 0 1,0 0-1,0 0 1,0 0-1,0 0 1,0 0-1,0 0 0,0 0 1,0 0-1,0 0 1,-1 0-1,1 0 1,0 0-1,0 0 0,0 0 1,0 0-1,0 0 1,0-1-1,0 1 1,0 0-1,0 0 0,0 0 1,0 0-1,0 0 1,0 0-1,0 0 1,0 0-1,0 0 0,0 0 1,0 0-1,0 0 1,0 0-1,0-1 1,0 1-1,4-6-7,16-7-199,0 0 1,1 1 0,43-19-1,39-3-3004,-65 22-54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2:02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21 135 4064,'-1'0'63,"1"0"0,-1 0 0,1 0 0,-1 0-1,1 0 1,-1 0 0,1 1 0,-1-1 0,1 0 0,0 0 0,-1 1 0,1-1 0,-1 0 0,1 1 0,0-1 0,-1 0-1,1 1 1,0-1 0,-1 0 0,1 1 0,-1 0-38,1-1 0,0 1 0,0-1 0,-1 0 0,1 1 0,0-1 0,-1 0 0,1 1 0,-1-1 0,1 0 0,0 0 0,-1 1 0,1-1-1,-1 0 1,1 0 0,0 0 0,-1 0 0,1 1 0,-1-1 0,0 0 0,-2-19 1394,3 17-901,0 0-1,0 0 1,0 0 0,1 0 0,-1 0-1,1 0 1,-1 0 0,1 0 0,0 0-1,-1 0 1,3-3 0,-3 5-493,0-1 0,0 1 0,1 0-1,-1 0 1,0 0 0,0-1 0,0 1 0,0 0 0,0 0 0,0-1 0,0 1 0,0 0 0,0 0-1,0 0 1,0-1 0,0 1 0,-1 0 0,1 0 0,0-1 0,0 1 0,0 0 0,0 0-1,0 0 1,0 0 0,0-1 0,-1 1 0,1 0 0,0 0 0,0 0 0,0-1 0,-1 1 1,1 0 0,0 0 1,0 0-1,0-1 0,-1 1 1,1 0-1,0 0 1,0-1-1,0 1 0,0 0 1,0 0-1,-1-1 1,1 1-1,0 0 0,0 0 1,0-1-1,0 1 0,0 0 1,0 0-1,0-1 1,0 1-1,0 0 0,0-1 1,0 1-1,0 0 1,0 0-1,0-1 0,1 1 1,-1 0-1,0 0 0,0-1 1,3-3 138,0 1 0,0-1 0,0 1 0,1-1 0,0 1 0,-1 0 0,1 1 0,0-1 0,0 1 0,1 0 0,-1 0 0,0 0 0,1 0 0,-1 1 0,8-2 0,40-16 459,-32 15-437,-5 0-166,0 1 0,0 1 1,18-1-1,-15 0 571,-8 1-2009,-3 1-3641,-6 1 4476,0 1 1,0 0-1,0-1 0,0 1 0,0 0 1,0 0-1,0 0 0,0-1 0,0 1 0,1 2 1,0-1-491,6 8-1899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3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1022 2240,'1'1'718,"1"-1"-605,0 1 0,0 0 0,1-1 0,-1 1 0,0-1 0,1 0 0,-1 1 0,0-1 0,0 0 0,1-1 1,3 1-1,-2-2 34,0 0 0,1 0 1,-1 0-1,0-1 1,0 1-1,0-1 0,0 0 1,6-6-1,27-34 403,-26 30-432,7-10-59,17-30-1,-21 31 8,1 0 0,18-20 0,-33 41-68,1 0-1,0 0 1,0 0 0,0 1-1,0-1 1,0 0 0,0 0 0,0 1-1,0-1 1,0 1 0,0-1-1,0 1 1,0-1 0,0 1 0,1-1-1,-1 1 1,0 0 0,2 0-1,-2 0 18,0 0-1,0 0 0,0 0 0,0 1 0,-1-1 0,1 1 1,0-1-1,0 0 0,0 1 0,0 0 0,0-1 0,-1 1 1,1-1-1,0 1 0,0 0 0,-1 0 0,2 1 1,2 4 92,-1 0 0,0 1 1,0-1-1,0 1 1,1 7-1,-1-5-57,0-1-9,1 0 0,9 14 0,-7-12 119,0 3-79,-6-11-90,1 0-1,0 0 1,-1 0 0,1-1-1,0 1 1,0 0-1,0-1 1,1 1-1,-1-1 1,0 1 0,2 1-1,12 11 188,-13-11-150,0-1 0,0 0 0,1 1-1,-1-1 1,1 0 0,-1 0-1,5 1 1,-6-2 9,5 6-223,-6-6 191,1-1 0,0 1 0,-1-1-1,1 0 1,0 1 0,0-1 0,0 0 0,-1 0 0,1 1 0,0-1 0,0 0 0,0 0 0,0 0 0,1 0-1,2 1-67,-2-1 69,0 1 0,0 0 0,0 0 0,0-1 0,0 1-1,0-1 1,0 0 0,0 0 0,0 0 0,4 0-1,-6 1-42,2 0 47,0 0 0,0 0 1,0 0-1,0 0 0,0 0 0,0 0 0,0-1 1,0 1-1,0-1 0,0 1 0,0-1 0,0 0 1,0 0-1,0 0 0,1 0 0,-1 0 0,0 0 1,3-1-1,5 0 132,-4 1-143,-1-1 0,1 0 0,0 0 0,-1-1 0,1 1 1,-1-1-1,0-1 0,1 1 0,-1-1 0,0 0 0,-1 0 0,1 0 0,0 0 0,-1-1 0,6-6 0,1-1 76,-1-1-1,0 0 1,-1 0-1,11-20 0,-18 27-9,-1 1 0,1-1-1,-1 0 1,0 1-1,-1-1 1,1 0 0,-1 1-1,0-1 1,0 0-1,-2-5 1,2-8-93,-1 13 35,1 1 1,-1-1-1,0 1 1,-3-9-1,-2-8-183,6 20 167,0 0-1,0 1 1,0-1-1,0 0 1,0 1-1,0-1 1,0 0 0,0 1-1,-1-1 1,1 0-1,0 1 1,-1-1-1,1 1 1,0-1-1,-1 0 1,1 1-1,-1-2 1,0 2 4,1 0 1,0 0-1,-1 1 1,1-1 0,0 0-1,0 0 1,-1 0-1,1 0 1,0 0-1,0 0 1,-1 0-1,1 1 1,0-1 0,0 0-1,-1 0 1,1 0-1,0 0 1,0 1-1,0-1 1,-1 0 0,1 0-1,0 1 1,0-1-1,0 0 1,0 0-1,0 1 1,-8 17-111,2 1 105,0-1-160,1-1 0,1 1-1,0 0 1,-1 23 0,5-37 166,-1 0 1,1 0 0,1 0 0,-1 0 0,1 0 0,-1 0-1,1 0 1,0 0 0,0 0 0,1-1 0,-1 1 0,1 0-1,0-1 1,0 1 0,0-1 0,0 0 0,1 1-1,0-1 1,-1 0 0,1-1 0,0 1 0,0 0 0,0-1-1,1 0 1,4 3 0,-5-4 20,1 1 0,0-1 0,-1 0 0,1 0-1,0-1 1,0 1 0,0-1 0,0 0 0,0 0 0,0 0-1,0 0 1,-1-1 0,1 0 0,0 0 0,7-2 0,6-3-13,-1-1 0,18-11 0,-30 16 2,22-13 77,-1-1 0,-1-1 0,0-1 0,-1-1 0,32-36-1,88-121 305,-118 143-284,2-2-12,-3-1 1,-1-1 0,-1-1-1,18-45 1,-31 60-81,-2 1 1,0-2-1,-1 1 0,-1-1 1,-1 1-1,-2-1 0,0 0 0,-3-47 1,1 68-50,-1-1 0,1 0 0,-1 1 0,0-1 1,0 1-1,0 0 0,0-1 0,0 1 0,-4-5 1,5 7 27,0 1 0,-1-1-1,1 1 1,-1-1 0,1 1 0,-1 0 0,1-1 0,-1 1 0,1 0 0,-1-1 0,1 1 0,-1 0 0,1-1 0,-1 1 0,1 0 0,-1 0-1,0 0 1,1 0 0,-1 0 0,1-1 0,-1 1 0,0 0 0,0 1 0,-1-1 8,1 1 0,-1-1-1,1 1 1,-1 0 0,1-1 0,-1 1 0,1 0-1,0 0 1,0 0 0,-1 0 0,1 1-1,0-1 1,-1 2 0,-10 12-114,1 0 0,-16 32 0,-14 38 208,16-27 42,2 2 0,-22 87-1,36-102-103,1 0 0,2 0-1,2 1 1,2 48-1,2-83-24,1 0 0,0 1 0,1-1 0,0 0 0,1 0 0,0 0 0,0 0 0,9 16 0,-8-21 3,0 1 1,0-1-1,0-1 0,1 1 1,0 0-1,0-1 1,0 0-1,1-1 1,-1 1-1,1-1 0,0 0 1,1 0-1,-1-1 1,9 4-1,-11-6 9,-1 0 0,1 0 0,0 0 0,0-1 1,0 1-1,0-1 0,0 0 0,0 0 0,0-1 0,0 1 0,0-1 0,0 0 0,0 0 1,0 0-1,0 0 0,0-1 0,-1 1 0,1-1 0,5-4 0,-1 1 30,0-1-1,-1 0 1,0 0-1,0 0 1,-1-1 0,1 0-1,8-12 1,-3-4 19,0 1 1,-2-2 0,0 0-1,-1 0 1,8-41 0,-15 52-83,-2 13 10,1 0 1,-1-1 0,0 1 0,0 0-1,0 0 1,0 0 0,0-1 0,0 1-1,0 0 1,0 0 0,0 0 0,0-1 0,0 1-1,0 0 1,0 0 0,0-1 0,0 1-1,0 0 1,0 0 0,0 0 0,-1-1-1,1 1 1,0 0 0,0 0 0,0 0-1,0 0 1,0-1 0,0 1 0,-1 0 0,1 0-1,0 0 1,0 0 0,0 0 0,0-1-1,-1 1 1,1 0 0,0 0 0,0 0-1,0 0 1,-1 0 0,1 0 0,0 0-1,0 0 1,0 0 0,-1 0 0,1 0 0,0 0-1,0 0 1,0 0 0,-1 0 0,1 0-1,0 0 1,0 0 0,-1 0 0,0 2-21,-1 0 0,0 0 0,1 0 0,-1 0 0,1 0 0,0 0 0,0 0 0,0 1 0,0-1 0,0 0 0,1 1 1,-2 4-1,1-4 0,-4 14-5,0 0 41,0 0-1,1 0 0,1 0 1,-1 28-1,3-36-60,2 0-1,-1 0 1,1 0 0,0-1-1,1 1 1,0 0 0,4 12-1,-5-21 60,-1 1 0,0-1-1,0 0 1,0 1-1,0-1 1,0 0-1,0 1 1,1-1 0,-1 1-1,0-1 1,0 0-1,1 1 1,-1-1 0,0 0-1,1 0 1,-1 1-1,0-1 1,1 0-1,-1 0 1,0 1 0,1-1-1,-1 0 1,0 0-1,1 0 1,-1 0-1,1 1 1,-1-1 0,0 0-1,1 0 1,-1 0-1,1 0 1,-1 0 0,0 0-1,2 0 1,-1-1 26,0 1 0,0-1 0,0 0 0,0 0 0,1 1 0,-1-1 1,0 0-1,0 0 0,-1 0 0,1 0 0,1-1 0,3-5 150,-1 1 0,6-13 0,8-20 19,12-42-1,-28 75-306,-1-1 0,0 1 1,-1-1-1,0-12 0,0 14-251,0 12 244,0 2 39,0 0-1,0-1 0,1 1 1,0 0-1,1 0 1,4 14-1,-4-17 66,1 0 0,0 0-1,1 0 1,-1 0 0,1-1 0,0 1 0,1-1-1,-1 0 1,8 5 0,-9-7 19,0-1 1,1 1-1,0-1 1,-1 0-1,1 0 1,0-1-1,0 1 1,0-1-1,0 0 1,0 0-1,0 0 1,1-1 0,-1 1-1,0-1 1,8 0-1,-2-2 21,0 1 1,-1-1-1,1 0 1,-1-1-1,0 0 1,1-1-1,-2 0 1,14-8-1,-9 4 14,-1-1 1,0 0-1,0-1 0,18-21 0,-3-2 58,-1-2 1,38-70-1,-46 73-39,6-8 34,-2-1-1,-2-1 1,18-53-1,13-101-173,-48 183 90,13-88-36,-11 65 40,-5 34-52,1 0 1,-1 1 0,0-1-1,0 1 1,0-1 0,0 0-1,0 1 1,-1-1 0,0-2-1,1 4 29,0 0-1,0 0 1,0-1-1,0 1 1,0 0-1,0 0 1,0 0-1,0 0 1,0 0 0,0 0-1,0 0 1,0 0-1,-1 0 1,1 0-1,0 0 1,0 0-1,0 0 1,0 0-1,0 0 1,0 0-1,0 0 1,0 0-1,0 0 1,0 0-1,0 0 1,0 0-1,-1 0 1,1 0-1,0 0 1,0 0-1,0 0 1,0 0-1,0 0 1,0 0 0,0 1-1,0-1 1,0 0-1,0 0 1,0 0-1,0 0 1,0 0-1,0 0 1,0 0-1,0 0 1,0 0-1,0 0 1,0 0-1,-1 0 1,1 0-1,0 0 1,0 1-1,0-1 1,0 0-1,-4 11-129,-11 78-640,9-50 693,-12 135 84,14-114 168,-1 169 157,5-164-178,0-49-134,1 1 1,0 0 0,1-1 0,1 1 0,8 25-1,-11-42-3,0 1 0,0-1 0,0 0 0,0 1-1,0-1 1,1 0 0,-1 1 0,0-1 0,0 0 0,0 0-1,1 1 1,-1-1 0,0 0 0,1 0 0,-1 1 0,0-1-1,0 0 1,1 0 0,-1 0 0,0 1 0,1-1 0,-1 0-1,0 0 1,1 0 0,-1 0 0,1 0 0,-1 0 0,0 0-1,1 0 1,-1 0 0,0 0 0,1 0 0,-1 0-1,0 0 1,1 0 0,-1 0 0,0 0 0,1 0 0,-1-1-1,0 1 1,1 0 0,-1 0 0,0 0 0,1-1 0,-1 1-1,0 0 1,1 0 0,-1-1 0,0 1 0,0 0 0,0 0-1,1-1 1,-1 1 0,0-1 0,3-1 26,-1 0 0,0-1 0,0 1 0,-1-1-1,1 1 1,1-4 0,11-31-4,3-6-50,-4 16-108,-6 12-83,1 0 0,12-18 1,-20 33 195,1-1 1,-1 0-1,1 0 1,-1 1-1,1-1 1,-1 0 0,1 1-1,0-1 1,0 0-1,-1 1 1,1-1-1,0 1 1,0 0 0,-1-1-1,1 1 1,0-1-1,0 1 1,0 0-1,1 0 1,-1 0-3,-1 0-1,1 0 1,-1 0-1,1 0 1,0 1-1,-1-1 1,1 0-1,0 0 1,-1 1-1,1-1 1,-1 1 0,1-1-1,-1 0 1,1 1-1,-1-1 1,1 1-1,-1-1 1,0 1-1,1-1 1,0 2-1,2 3-70,-1 1-1,1 0 0,-1 0 1,2 9-1,-1-4 42,50 128 121,-51-133-59,1 0 0,0 0 1,0 0-1,1-1 0,-1 0 1,1 1-1,0-1 0,1-1 1,-1 1-1,1-1 0,0 1 1,0-1-1,0-1 0,1 1 1,-1-1-1,1 0 0,0 0 1,0-1-1,0 1 0,0-1 1,0-1-1,1 1 0,-1-1 1,1 0-1,-1-1 0,1 1 1,-1-1-1,1 0 0,-1-1 1,0 0-1,1 0 0,-1 0 1,0-1-1,7-2 0,-6 2 35,-1-1-1,1 0 0,-1 0 1,0 0-1,0-1 0,0 0 1,-1 0-1,1 0 0,-1-1 1,0 0-1,0 0 0,-1 0 1,0-1-1,1 1 0,5-12 1,-4 5-112,-4 7 84,0 1 0,0-1 0,0 0 0,2-7 0,-4 11-35,0-1 0,0 1 0,0 0 0,0-1 0,0 1 0,0 0 0,0-1 0,0 1 0,-1 0 0,1-1 0,0 1 0,-1 0 0,1-1 0,-1 1 0,1 0 0,-1 0 0,0 0 0,0-1 0,1 1 0,-1 0 0,-2-1 0,2 3-54,-1 0 0,0 0-1,1 0 1,-1 0 0,0 0-1,1 0 1,0 1 0,-1-1-1,-1 3 1,0 0 26,0 0 1,0 0-1,1 0 0,-1 0 0,1 0 1,0 1-1,0-1 0,1 1 0,0 0 1,-1-1-1,1 6 0,-1-1 47,2 1 0,-1-1 0,1 1 0,2 16 0,-1-21-47,0-1 0,0 0 0,1 1 0,-1-1 0,1 0 0,0 0 0,0 0 0,0 0 0,1 0 0,3 4 0,-5-7 57,0 0 0,-1 0 1,1 0-1,0 0 0,0 0 0,0-1 1,0 1-1,0 0 0,0-1 0,0 1 0,0 0 1,0-1-1,0 1 0,1-1 0,-1 0 1,0 1-1,0-1 0,0 0 0,1 0 0,-1 0 1,0 0-1,0 0 0,0 0 0,1 0 0,-1 0 1,0 0-1,0-1 0,0 1 0,1 0 1,-1-1-1,0 1 0,0-1 0,0 0 0,0 1 1,0-1-1,0 0 0,0 1 0,0-1 0,0 0 1,0 0-1,-1 0 0,2-2 0,3-3 38,0 0 0,-1-1-1,0 0 1,0 0 0,0 0-1,-1 0 1,0 0 0,-1-1-1,3-10 1,-2 0-65,0 1 0,-1 0-1,0-22 1,-2 25 57,1 5-56,-1-1 1,0 0-1,-2-10 0,1 18-2,1 1-1,0-1 0,-1 0 1,1 1-1,0-1 1,-1 1-1,0-1 0,1 1 1,-1-1-1,0 1 1,0-1-1,0 1 1,0 0-1,0-1 0,0 1 1,0 0-1,-1 0 1,1 0-1,0 0 0,-1 0 1,1 0-1,-1 0 1,1 0-1,-2 0 0,1 1-13,1 0-1,0 0 0,-1 0 1,1 0-1,-1 0 0,1 1 1,0-1-1,-1 1 0,1-1 1,0 1-1,-1-1 0,1 1 1,0 0-1,0 0 0,0-1 1,0 1-1,-1 0 0,1 0 1,0 0-1,1 0 0,-1 0 1,0 1-1,0-1 0,0 0 0,1 0 1,-2 2-1,1-1-4,1-1 1,-1 0-1,1 1 0,-1-1 0,1 1 1,-1-1-1,1 0 0,0 1 1,0-1-1,0 1 0,0 2 0,0-3 13,0 0-1,0-1 0,0 1 0,0 0 1,1-1-1,-1 1 0,0 0 0,1-1 1,-1 1-1,0-1 0,1 1 1,-1 0-1,1-1 0,-1 1 0,1-1 1,-1 1-1,1-1 0,-1 1 0,1-1 1,-1 0-1,1 1 0,0-1 0,-1 0 1,2 1-1,2 0-7,0 0 0,0 0 1,0 0-1,0-1 0,0 1 0,0-1 1,0 0-1,0 0 0,0-1 0,0 1 1,7-3-1,3-1 97,27-12 1,-29 11 47,1 0 0,18-5 0,-25 9-99,0 0 0,0 0 0,0 0-1,0 1 1,0 0 0,0 0 0,0 1 0,0 0-1,0 0 1,8 2 0,-11-1-2,0-1 1,0 0-1,0 1 0,-1-1 1,1 1-1,0 0 0,-1 0 1,1 0-1,-1 1 0,1-1 1,-1 0-1,0 1 0,0-1 1,0 1-1,0 0 0,-1 0 1,1 0-1,-1 0 0,0 0 1,2 4-1,9 27 557,-12-33-447,2-1 20,-1 0-150,1 0 0,-1-1 0,0 1-1,1-1 1,-1 1 0,0-1-1,1 1 1,-1-1 0,0 0 0,0 0-1,0 0 1,0 0 0,0 1 0,0-1-1,0-1 1,2-1 0,16-24 119,-7 10-54,9-8-177,1 0-1,26-22 1,-42 42 98,-1 1 0,1 1-1,0-1 1,0 1 0,0 0 0,0 0-1,1 1 1,-1 0 0,1 0 0,-1 0 0,1 1-1,0 0 1,-1 0 0,1 1 0,0 0-1,0 0 1,0 0 0,0 1 0,-1 0 0,1 1-1,0-1 1,-1 1 0,1 0 0,-1 1-1,0 0 1,0 0 0,0 0 0,0 1 0,0-1-1,-1 1 1,1 1 0,-1-1 0,0 1-1,-1 0 1,7 8 0,-1 2 116,-1 0-1,-1 1 1,0 1-1,-1-1 1,0 1 0,-2 0-1,0 1 1,-1 0-1,4 35 1,-6 14-592,-2-60-2,0 0 1,-1 0 0,1 0 0,-2-1 0,1 1-1,-1 0 1,-4 9 0,6-15 267,-1 0 0,0 1 0,0-1 1,0 0-1,1 0 0,-1 0 0,0 0 0,-1 0 0,1 0 0,0 0 0,0 0 1,0 0-1,0 0 0,-1-1 0,1 1 0,0 0 0,-1-1 0,1 1 0,-1-1 1,1 1-1,-2-1 0,-14-6-1844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7:52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 3904,'-8'3'440,"0"0"0,1 0 1,-1 1-1,1 0 0,0 1 0,0-1 0,-7 8 1,-44 42 927,42-34-1578,0 0 0,1 1 0,1 0 0,-21 42 0,27-47-622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7:54.0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1 2144,'4'0'865,"-8"0"-546,4 0-260,1 1 127,11 12 1100,-11-11-508,3 12 209,-2-7-900,0 0 0,0 0 0,-1 0 0,0 0 0,0 9 0,-1-6-156,1-6 70,-1 0 0,0 0 0,-1-1 1,1 1-1,0 0 0,-1 0 0,0-1 1,-2 6-1,0 0 308,0 0 0,-2 14 0,-6 15 241,-1-7 69,11-29-443,-2 0 224,3-2-384,0 1 0,0-1 0,0 0 1,0 0-1,0 0 0,0 1 0,-1-1 0,1 0 0,0 0 1,0 0-1,0 1 0,0-1 0,-1 0 0,1 0 1,0 0-1,0 0 0,0 0 0,-1 0 0,1 1 0,0-1 1,0 0-1,-1 0 0,1 0 0,0 0 0,0 0 0,-1 0 1,1 0-1,0 0 0,-2 0 10,0-1 0,0 1 0,0 0 0,1-1 0,-1 0 0,0 1 0,0-1-1,1 0 1,-1 0 0,1 0 0,-1 0 0,1 0 0,-1 0 0,1 0 0,0 0 0,-1-1 0,1 1 0,0-1 0,0 1 0,0-1 0,0 1 0,0-1 0,0 0-1,0-1 1,-1-2-5,0 0-1,0 0 0,1 0 1,-1 0-1,1 0 0,1 0 0,-1-9 1,0 9-34,1 0 0,1 1 0,-1-1 0,1 0-1,0 1 1,0-1 0,0 0 0,3-5 0,12-28-93,-15 38 86,-1 0-1,1 0 1,-1 0 0,1 0 0,-1 0 0,1 0 0,-1 0-1,1 0 1,-1 0 0,1 1 0,-1-1 0,1 0 0,-1 0-1,1 0 1,-1 1 0,1-1 0,-1 0 0,0 0 0,1 1-1,-1-1 19,2 2-15,0-1-1,0 1 1,0 0-1,0 0 1,-1 0-1,1 1 1,-1-1-1,0 0 0,1 0 1,-1 1-1,0-1 1,0 1-1,-1-1 1,1 1-1,0 4 1,1 4 181,-1 0 1,0 15 0,-1-25-218,0-1 0,0 1 0,0 0 1,0-1-1,0 1 0,1-1 0,-1 1 1,0 0-1,0-1 0,0 1 0,1-1 0,-1 1 1,0-1-1,1 1 0,-1-1 0,1 1 1,-1-1-1,0 1 0,1-1 0,-1 1 1,1-1-1,-1 0 0,1 1 0,-1-1 0,1 0 1,0 1-1,-1-1 0,1 0 0,-1 0 1,1 0-1,-1 0 0,1 1 0,0-1 0,-1 0 1,1 0-1,0 0 0,0 0 0,1 0-2069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7:58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8 188 3136,'-1'0'176,"1"0"-140,0 0 0,0 0 0,-1 1 0,1-1 0,0 0 0,0 0 0,0 0 0,-1 0 0,1 0-1,0 0 1,0 0 0,-1 0 0,1 0 0,0 0 0,0-1 0,0 1 0,-1 0 0,1 0 0,0 0 0,0 0 0,0 0 0,-1 0 0,1 0 0,0 0 0,0-1 0,0 1 0,0 0 0,-1 0 0,1 0 0,0 0 0,0-1 0,0 1 0,0 0 0,0 0 0,0 0 0,0-1 0,-1 1 0,1 0 0,5-16-250,-5 14 361,1 0 0,-1 0 1,1 0-1,-1 0 0,1 0 0,0 1 0,-1-1 0,1 0 0,0 0 1,0 1-1,0-1 0,1 1 0,-1-1 0,0 1 0,3-3 0,26-20 341,-16 13-199,-5 5 23,0-1 1,20-8-1,-19 10 218,-1 0-1,1-1 1,9-7 0,-17 11-708,7-8 1286,-8-8 175,-1 17-1400,0 1 63,0 0 118,0 0 11,0 0-69,0 0 1,0 0-1,-1 0 0,1 0 0,0 0 1,0-1-1,0 1 0,0 0 1,-1 0-1,1 0 0,0 0 0,0-1 1,0 1-1,0 0 0,0 0 1,0 0-1,-1-1 0,1 1 1,0 0-1,0 0 0,0-1 0,0 1 1,0 0-1,0 0 0,0-1 1,0 1-1,0 0 0,0 0 0,0 0 1,0-1-1,0 1 0,0 0 1,0 0-1,1-1 0,-1 1 1,0 0-1,0 0 0,0-1 0,0 1-165,0 0-1,0-1 1,1 1-1,-1-1 0,0 1 1,0 0-1,0-1 1,1 1-1,-1-1 0,0 1 1,0 0-1,1-1 1,-1 1-1,0 0 0,1 0 1,-1-1-1,0 1 1,1 0-1,-1 0 0,0-1 1,1 1-1,-1 0 0,1 0 1,-1 0-1,0 0 1,1-1-1,4 1-506,-2 2-5340,1 4 4577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07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9 161 2400,'0'15'4319,"0"-10"-2238,0-14-1143,8-8-772,5-40 426,-12 56-584,-1 0 0,1-1 0,0 1 0,0 0 0,0-1 0,0 1 0,0 0 0,0 0 0,1-1 1,9-12 107,-10 11-71,0-1 5,1 0 0,-1 1 1,0-1-1,0 0 0,1-7 1,-2 11-67,0 0 17,0 0 1,0 0-1,0 0 1,0 0-1,0 0 1,0 0-1,-1 0 1,1 0-1,0 0 0,0 0 1,0 0-1,0-1 1,0 1-1,0 0 1,0 0-1,0 0 1,0 0-1,0 0 1,0 0-1,1 0 1,-1 0-1,0 0 1,0 0-1,0 0 1,0 0-1,0 0 1,0 0-1,0 0 1,0 0-1,0 0 1,0 0-1,0 0 1,0 0-1,0 0 1,0 0-1,0 0 1,0 0-1,-1-3 11,18 2-86,-16 1 122,10 1-170,-10 0 143,0-1 0,0 1 0,0-1 0,0 0 0,0 1 0,1-1 0,-1 0 0,0 1 0,0-1 0,0 0 0,0 0 0,0 0 0,1 0 0,-1 0 0,0 0 0,0-1 0,0 1 0,0 0 0,0-1 0,1 1 0,-1 0 0,0-1 0,0 1 0,0-1 0,0 0 0,0 1 0,0-1 0,0 0 0,-1 0 0,1 1 0,0-1 0,1-2 0,-1 2 102,-1 1-59,0 0-80,3 0 34,-2 0 5,-1 0 1,1 0-1,0 0 0,-1 0 0,1 0 0,-1 0 0,1 0 1,-1 0-1,1 0 0,0 0 0,-1 0 0,1 0 0,-1 1 1,1-1-1,0 1 0,20 31 164,-19-29-193,0 1 1,-1-1 0,1 1-1,-1-1 1,0 1 0,0 0-1,0 0 1,0-1 0,-1 1-1,1 0 1,-1 0 0,0 0-1,0 0 1,-1-1 0,1 1-1,-2 7 1,1-2-2,1-7 17,0 0-1,0 0 1,0 0 0,-1 0 0,1 0 0,0 0-1,-1 0 1,1 0 0,-2 2 0,1 2-72,-1 0 1,2-1-1,-1 1 1,1 0-1,0 9 1,0-6 136,0-3-101,-1 0 0,1 0 0,1-1 0,-1 1-1,1 0 1,0 0 0,1-1 0,-1 1 0,1-1-1,3 7 1,-4-11-59,-1-1 58,0 0 161,0 1-124,1 0 1,0 0 0,0 0-1,0 0 1,0 0 0,0 0-1,0-1 1,0 1 0,2 1-1,-2-1 81,8-1 74,-2 0-152,0-1 1,0 0-1,1 0 0,-1-1 0,0 0 0,0 0 0,0-1 1,10-4-1,6-6 50,22-17 0,2 0-94,5-5-107,-4 1-28,-42 31 172,-1-1 1,1 0-1,-1 0 1,0 0-1,0-1 1,0 0-1,-1 0 1,5-7-1,-8 11-3,-1 1-1,0-1 0,0 1 0,0-1 0,0 0 1,0 1-1,0-1 0,1 0 0,-1 1 1,-1-1-1,1 0 0,0 1 0,0-1 1,0 0-1,0 1 0,0-1 0,-1 1 0,1-1 1,0 0-1,0 1 0,-1-1 0,1 1 1,0-1-1,-2 0 0,-12-15-50,10 13-34,-3-4 50,-1 1 1,0 0 0,-18-10 0,7 5-127,16 10 131,-1 0 0,0 0 0,1 0 0,-1 1 0,0-1 0,0 1 0,0 0 0,0 0 0,0 0 0,-4 1 0,-6 0-39,10-1 80,-1 1 0,1 0-1,0 0 1,0 0 0,-1 1-1,1 0 1,0-1 0,-6 5-1,2-2-72,7-3 40,0 0 1,0-1-1,-1 1 0,1 0 0,0 0 0,0 1 0,0-1 0,0 0 1,-1 2-1,-8 8 31,7-8-13,0-1 0,0 1 0,0 0 0,1 0 0,-1 0 0,1 0 0,0 0 0,-3 6 0,3-4 34,-1-1 0,0 1-1,0-1 1,-7 7 0,7-7 15,-1 0 1,1 0-1,0 1 1,0-1-1,1 1 1,-4 7-1,-5 8-30,-14 37 436,16-37-380,7-14-37,0-1 1,0 0-1,-5 9 1,-11 17 183,12-21-115,1 0-1,-10 12 1,13-20-53,-1 0-1,0 0 0,0-1 0,1 1 1,-1-1-1,0 1 0,-1-1 0,1 0 1,-4 1-1,6-2-52,1 0 0,-1 0-1,1 1 1,-1-1 0,1 0 0,-1 0 0,1 1 0,-1-1 0,1 0 0,0 0-1,-1 1 1,1-1 0,0 0 0,-1 1 0,1-1 0,0 1 0,-1 0-1,1-1 3,-1 1 1,1-1-1,0 0 0,0 0 0,-1 1 0,1-1 0,0 0 0,0 1 0,-1-1 0,1 0 0,0 0 0,-1 1 0,1-1 0,0 0 0,-1 0 0,1 0 1,-1 0-1,1 0 0,0 1 0,-1-1 0,1 0 0,-1 0 0,1 0 0,0 0 0,-1 0 0,0 0 0,-55 0 382,54 0-360,1-1 0,0 1-1,-1 0 1,1 0-1,0-1 1,-1 1 0,1-1-1,0 1 1,0-1 0,0 0-1,-1 1 1,1-1 0,0 0-1,0 0 1,0 0 0,0 1-1,0-1 1,0 0-1,1-1 1,-1 1 0,0 0-1,0 0 1,1 0 0,-1 0-1,1-1 1,-1 1 0,1 0-1,-1 0 1,1-3 0,0 3-13,-1-7 46,1 0 0,1 0 0,-1-1 0,1 1 0,1 1 0,3-12 0,-3 10-153,0 1-1,0-1 0,-1 0 0,1-16 1,1-8-1671,-3 31 1461,1-1 0,-1 1 1,0 0-1,0 0 0,0 0 1,0-1-1,0 1 0,0 0 1,-1 0-1,1 0 0,-1-1 1,1 1-1,-1 0 0,0 0 1,-2-3-1,-8-7-3907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17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118 150 3552,'-12'-14'3610,"12"13"-3562,0 1 0,0-1-1,0 1 1,0-1-1,0 0 1,0 1-1,0-1 1,0 1-1,0-1 1,0 1-1,0-1 1,0 1-1,0-1 1,1 1-1,-1-1 1,0 1 0,1-1-1,-1 0-5,0 1 0,1 0 1,-1-1-1,0 1 0,0-1 0,1 1 0,-1-1 0,0 1 0,0-1 1,0 1-1,0-1 0,0 1 0,0-1 0,0 1 0,0-1 0,0 1 1,0-1-1,0 1 0,0-1 0,0 1 0,0-1 0,0 1 0,0-1 0,-1 1 1,1-1-1,0 1 0,0-1 0,-1 1 0,1 0 0,0-1 0,0 1 1,-1-1-1,1 1 0,-1-1 0,-8-8 315,2-3-15,7 12-300,0-1 0,-1 0 0,1 0 0,0 0 0,-1 0 0,1 0 0,0 1 1,-1-1-1,1 0 0,-1 0 0,1 1 0,-1-1 0,0 0 0,1 1 0,-1-1 0,0 1 0,1-1 1,-2 0-1,-1-2 112,0-1-1,1 1 1,0 0 0,0-1 0,0 1 0,-2-8 0,3 8-122,0 0-1,0 0 1,-1 0 0,1 0-1,-1 0 1,1 0 0,-1 0 0,-3-3-1,4 4-24,-1 1 0,1 0-1,0 0 1,-1 0 0,1 0-1,-1 0 1,1 0 0,-1 1-1,0-1 1,1 0 0,-1 1-1,0-1 1,0 1 0,1 0-1,-1 0 1,0-1 0,-2 1-1,3 1-24,0-1 1,0 1-1,1-1 0,-1 1 0,0-1 0,1 1 0,-1 0 1,1-1-1,-1 1 0,0 0 0,1-1 0,0 1 0,-1 0 1,1 0-1,-1-1 0,1 1 0,0 0 0,0 0 0,-1 0 1,1 0-1,0-1 0,0 1 0,0 0 0,0 0 0,0 1 0,-1 6 40,0-6-21,0-1-1,1-1 0,0 1 1,0 0-1,0 0 1,0 0-1,0 0 0,0 0 1,0 0-1,0 0 1,0 0-1,0-1 0,0 1 1,0 0-1,1 0 1,-1 0-1,0 0 0,1 0 1,-1 0-1,0-1 1,1 1-1,-1 0 0,1 0 1,0 0-1,1 3-9,0-1 0,0 1-1,0-1 1,1 1 0,-1-1-1,1 0 1,3 3 0,19 10-247,4 10 330,-28-26-26,1 1-48,1 1-143,1 1 0,-1 0-1,1 0 1,4 6 0,-2-3 113,-6-6-13,0 0-16,6 9-1333,1-2-714,-7-7 186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22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181 351 4800,'0'0'76,"0"-1"1,-1 1-1,1-1 0,0 1 1,0 0-1,0-1 0,-1 1 0,1-1 1,0 1-1,0 0 0,-1-1 1,1 1-1,0 0 0,-1-1 1,1 1-1,-1 0 0,1-1 1,0 1-1,-1 0 0,1 0 1,-1 0-1,1-1 0,0 1 1,-1 0-1,1 0 0,-1 0 1,1 0-1,-1 0 0,1 0 1,-1 0-1,1 0 0,-1 0 1,0 0-1,-4 0 1030,6 1-1098,-1-1-1,1 1 1,-1-1 0,1 1-1,-1-1 1,1 1-1,-1-1 1,1 1 0,-1 0-1,0-1 1,0 1 0,1 0-1,-1-1 1,0 1-1,0 0 1,0-1 0,1 1-1,-1 0 1,0 0 0,0 0-1,1 17 329,-2 7 348,2 18-168,3 18-73,-3-45-207,0 0 1,-2 0-1,0 0 1,0 0-1,-6 18 1,7-33-248,-1 7 60,0-1 1,0 0 0,-1 0 0,-1-1 0,1 1-1,-1 0 1,0-1 0,-6 11 0,5-10 353,4-6-390,0-1 0,-1 1 1,1-1-1,0 1 0,0-1 0,0 1 0,-1-1 0,1 0 0,0 1 0,0-1 1,-1 1-1,1-1 0,-1 0 0,1 1 0,0-1 0,-1 0 0,1 1 1,-1-1-1,1 0 0,0 1 0,-1-1 0,1 0 0,-1 0 0,1 0 0,-1 0 1,1 1-1,-1-1 0,1 0 0,-1 0 0,0 0 0,0 0 163,3 30-373,-4-20 224,-2-9-9,4-1-4,-1 0 130,1 0-38,0 0-42,-4 8-5,4-8 37,-8-8 37,7 8-133,1 0 1,-1-1-1,0 0 0,1 1 0,-1-1 1,1 1-1,-1-1 0,0 0 0,1 1 1,0-1-1,-1 0 0,1 0 0,-1 1 1,1-1-1,0 0 0,-1 0 0,1 0 1,0 1-1,0-1 0,0 0 0,0-1 1,0 1 3,-1-1 1,1 1 0,0 0 0,0 0 0,-1 0 0,1 0 0,0 0 0,-1 0 0,1 0-1,-1 0 1,0-1 0,-2-1 8,2 2-2,1 1 1,-1 0 0,1-1 0,0 1-1,-1-1 1,1 1 0,0-1 0,-1 1-1,1-1 1,0 1 0,-1-1 0,1 0-1,0 1 1,0-1 0,0 1 0,-1-1-1,1-1 1,-17 3-332,16 0 306,0 0-1,0 1 0,1-1 1,-1 1-1,0-1 0,1 1 1,-1-1-1,1 1 0,-1 0 1,1-1-1,0 1 0,0-1 1,-1 1-1,1 0 0,0-1 1,1 3-1,-4 15-40,2-15 37,0-1 29,-1-1 1,1 0-1,1 1 1,-1-1-1,0 0 1,1 1-1,-1-1 1,1 1-1,-1-1 1,1 1-1,0-1 1,0 1-1,1-1 1,-1 1-1,1 3 1,-1-5-18,0 0 1,0 0 0,0 1-1,0-1 1,0 0 0,0 0-1,0 0 1,0 0-1,0 0 1,-1 2 0,-2 12 64,-5 26 191,8-41-236,0 0 0,0 1 0,0-1 0,0 0 0,0 1 0,0-1 0,0 0 0,0 0 0,0 1 0,0-1 0,0 0 0,-1 0 0,1 1 0,0-1 0,0 0 0,0 0 0,0 1 0,-1-1 0,1 0 0,0 0 0,0 0 0,0 1 0,-1-1 0,1 0 0,0 0 0,0 0 0,-1 0 0,1 0 0,0 1 0,0-1 0,-1 0 0,1 0 0,0 0 0,0 0 0,-1 0 0,1 0 0,0 0 0,-1 0 0,1 0 0,0 0 0,0 0 0,-1 0 0,1 0 0,-1 0 0,1 0 76,0 0-42,-3-1-130,3 1 78,0 1-1,0-1 1,0 0-1,0 0 1,0 0-1,-1 0 1,1 0-1,0 0 1,0 0-1,0 0 1,0 0-1,0 0 1,-1 0-1,1 0 1,0 0-1,0 0 1,0 0-1,0 0 1,-1 0-1,1 0 1,0 0-1,0 0 1,0 0-1,0 0 1,0 0-1,-1 0 1,1 0-1,0-1 1,0 1-1,0 0 1,0 0-1,0 0 1,0 0-1,0 0 1,-1 0-1,1 0 1,0-1-1,0 1 1,0 0-1,0 0 1,0 0-1,0 0 1,0 0-1,0-1 1,0 1-1,0 0 1,0 0-1,0 0 1,0 0-1,0 0 1,0-1-1,0 1 1,0 0-1,0 0 1,0 0-1,0 0 1,0 0-1,0-1 1,0 1-1,0 0 17,0-1 0,1 1-1,-1-1 1,0 1 0,0-1 0,0 1-1,0-1 1,0 1 0,0-1-1,0 1 1,0-1 0,0 1 0,0-1-1,0 1 1,0-1 0,-1 1-1,1-1 1,0 1 0,0-1 0,-1 1-11,1-1 1,0 1-1,0-1 1,0 1-1,0 0 1,-1-1 0,1 1-1,0 0 1,0-1-1,0 1 1,0 0-1,0-1 1,0 1 0,0-1-1,0 1 1,0 0-1,0-1 1,1 1 0,-1 0-1,0-1 1,0 1-1,0 0 1,0-1-1,0 1 1,1 0 0,-1-1-1,0 1 1,0 0-1,1-1 1,-1 1-1,0 0 1,0 0 0,1-1-1,0-16-363,-1 17 365,0-1 0,-1 1 0,1 0 0,0-1 1,0 1-1,0-1 0,0 1 0,0-1 1,0 1-1,0-1 0,0 1 0,1 0 1,-1-1-1,0 1 0,0-1 0,0 1 0,0-1 1,0 1-1,1 0 0,-1-1 0,0 1 1,0 0-1,1-1 0,-1 1 0,0 0 1,1-1-1,-1 1 0,0 0 0,1-1 0,-1 1 1,1 0-1,-1 0 0,0 0 0,1-1 1,-1 1-1,1 0 0,0 0 0,0-2-88,-4-2 26,6-1 49,5 3 7,-8 2 3,0 0 1,1 0-1,-1 0 1,0 0-1,0 0 0,0 0 1,1 0-1,-1 0 1,0 0-1,0 0 0,1 0 1,-1 0-1,0 0 1,0 0-1,0 0 0,1 0 1,-1 0-1,0-1 1,0 1-1,0 0 0,0 0 1,1 0-1,-1 0 1,0 0-1,0-1 0,0 1 1,0 0-1,0 0 1,0 0-1,1-1 0,-1 1 1,0 0-1,8-6 65,-8 6-63,1 0 0,-1 0 1,1 0-1,-1 0 0,0 0 0,1 0 0,-1 0 1,1-1-1,-1 1 0,0 0 0,1 0 1,-1 0-1,0-1 0,1 1 0,-1 0 1,0 0-1,0-1 0,1 1 0,-1 0 1,0-1-1,0 1 0,1 0 0,-1-1 1,0 1-1,0 0 0,0-1 0,0 1 0,0 0 1,1-1-1,-1 1 0,0-1 0,0 1 1,0 0-1,0-1 0,0 1 0,0-1 1,0 1-1,0 0 0,0-1 0,0 1 1,-1 0-1,1-1 0,0 1 0,0-1 1,1-5 193,-1 6-202,0 0 0,0 0 0,0 0 0,0 0 0,1 0 0,-1 0 0,0-1 0,0 1 0,0 0 0,0 0 0,0 0 1,0 0-1,0 0 0,0 0 0,0-1 0,0 1 0,0 0 0,0 0 0,0 0 0,0 0 0,0 0 0,0-1 0,0 1 0,0 0 0,0 0 0,0 0 0,0 0 0,0 0 0,0-1 0,0 1 0,0 0 0,0 0 0,0 0 1,0 0-1,0 0 0,-1 0 0,1 0 0,0-1 0,0 1 0,0 0 0,0 0 0,0 0 0,0 0 0,0 0 0,-1 0 0,1 0 0,0 0 0,0 0 0,0 0 0,-1 0 8,1 0 0,-1 0-1,1 0 1,-1 1 0,1-1-1,-1 0 1,1 1 0,-1-1-1,1 0 1,0 1 0,-1-1-1,1 1 1,0-1 0,-1 1-1,1-1 1,0 1 0,-1-1 0,1 2-1,0-2 2,0 0 0,0 0 1,0 1-1,0-1 0,0 0 0,0 1 0,-1-1 0,1 0 0,0 0 0,0 1 0,0-1 1,0 0-1,0 0 0,0 1 0,-1-1 0,1 0 0,0 0 0,0 1 0,0-1 0,-1 0 1,1 0-1,0 0 0,0 1 0,-1-1 0,1 0 0,0 0 0,0 0 0,-1 0 0,1 0 1,0 0-1,-1 0 0,1 0 0,0 1 0,0-1 0,-1 0 0,1 0 0,0 0 0,-1 0 1,1-1-1,0 1 0,-1 0 0,1 0 0,0 0 0,0 0 0,-1 0 0,1 0 0,0 0 1,0 0-1,-1-1 0,1 1 0,0 0 0,0 0 0,-1 0 0,1 0 0,0-1 0,0 1 1,0 0-1,-1 0 0,1-1 0,-5 0 103,5 1-104,0 0 0,0 0 0,0 0 0,0 0 0,0 0 0,0-1 0,0 1 0,0 0 1,0 0-1,0 0 0,0 0 0,0 0 0,0 0 0,0 0 0,0 0 0,0 0 1,0 0-1,0-1 0,0 1 0,0 0 0,0 0 0,0 0 0,0 0 0,0 0 0,0 0 1,0 0-1,0 0 0,0 0 0,0 0 0,0-1 0,0 1 0,0 0 0,0 0 1,0 0-1,0 0 0,0 0 0,0 0 0,-1 0 0,1 0 0,0 0 0,0 0 0,0 0 1,0 0-1,0 0 0,0 0 0,0 0 0,0 0 0,0 0 0,0-1 0,0 1 0,-1 0 1,1 0-1,0 0 0,0 0 0,0 0 0,0 0 0,0 0 0,0 0 0,0 0 1,0 1-1,0-1 0,0 0 0,-1 0 0,1 0 0,0 0 0,2-4 47,-5 4-76,-5-1-21,7-1 32,1 1-54,0 2 58,0-1-1,0 1 0,0-1 0,0 1 1,0-1-1,0 1 0,0-1 1,1 1-1,-1-1 0,0 1 1,0-1-1,0 0 0,1 1 0,-1-1 1,0 1-1,1-1 0,-1 0 1,0 1-1,1-1 0,-1 1 1,1-1-1,-1 0 0,0 0 1,1 1-1,-1-1 0,1 0 0,-1 0 1,1 0-1,-1 1 0,1-1 1,-1 0-1,1 0 0,5 3 123,-2-1 24,-7-6-201,1 2 235,7 3-123,-5 2-79,-9 3-1,8-5 59,-1 1 92,-5 1-184,7-3 73,0 0 0,-1-1 1,1 1-1,0 0 0,1-1 1,-1 1-1,0 0 0,0-1 1,0 1-1,0 0 0,0-1 1,0 1-1,0 0 0,0 0 1,0-1-1,1 1 0,-1 0 1,0 0-1,0-1 0,0 1 1,1 0-1,-1 0 0,0-1 1,0 1-1,1 0 0,-1 0 1,0 0-1,0 0 0,1-1 1,-1 1-1,8-4 3,-8 3-15,0 1 1,0 0-1,0 0 0,0 0 1,0-1-1,0 1 1,1 0-1,-1 0 0,0 0 1,0 0-1,0 0 1,0-1-1,1 1 0,-1 0 1,0 0-1,0 0 1,0 0-1,1 0 0,-1 0 1,0 0-1,0 0 1,0 0-1,1 0 0,-1 0 1,0 0-1,0 0 1,1 0-1,-1 0 1,0 0-1,0 0 0,0 0 1,1 0-1,-1 0 1,0 0-1,0 0 0,0 0 1,1 0-1,-1 0 1,0 1-1,0-1 0,0 0 1,1 0-1,-1 0 1,0 0-1,0 0 0,0 1 1,0-1-1,0 0 1,0 0-1,1 0 0,-1 1 1,0-1-1,0 0 1,0 0-1,0 0 1,0 1-1,0-1-27,-3 0 3,6-5-96,-3 5 128,0 0 0,1 0 0,-1-1 0,0 1 0,0 0 1,1 0-1,-1-1 0,0 1 0,1 0 0,-1 0 0,0 0 0,1 0 0,-1 0 1,0-1-1,1 1 0,-1 0 0,0 0 0,1 0 0,-1 0 0,0 0 0,1 0 0,-1 0 1,0 0-1,1 0 0,-1 0 0,0 0 0,1 0 0,-1 0 0,0 0 0,1 1 0,-1-1 1,0 0-1,1 0 0,-1 0 0,0 0 0,1 1 0,-1-1 0,0 0 0,0 0 1,1 1-1,-1-1 0,0 0 0,0 0 0,0 1 0,1-1 0,-1 0 0,0 1 0,4 12-1,-4-12 10,-1 0 0,1 0 0,0 0 0,0 0-1,0 0 1,-1 0 0,1 0 0,-1 0 0,1-1-1,0 1 1,-1 0 0,0 0 0,1 0 0,-1 0 0,1-1-1,-1 1 1,0 0 0,0-1 0,1 1 0,-1 0 0,0-1-1,0 1 1,0-1 0,0 1 0,0-1 0,0 0 0,-1 1-1,0 0 6,0 0 0,-1-1 0,1 1 0,0-1 0,-1 0-1,1 0 1,-1 0 0,1 0 0,0 0 0,-1 0 0,-2-1 0,-7-7-101,8 8 118,13-2-57,-2 0 66,3-12-89,-1 8 35,-5 4 10,-1 0 0,1 0 0,-1 0 0,1-1 0,-1 1 0,0-1 0,3-4 0,4 0-3,-9 7 7,0-1 0,1 0 0,-1 0-1,0 1 1,0-1 0,0 0 0,0 0 0,0 0 0,0 0 0,0 0-1,0 0 1,1-2 0,3-2-6,-4 5-9,-1 0 1,1 0-1,-1-1 0,0 1 0,1 0 1,-1 0-1,1 0 0,-1 0 1,0 0-1,1 0 0,-1 0 1,1 0-1,-1 0 0,0 0 1,1 0-1,-1 0 0,1 0 0,-1 1 1,0-1-1,1 0 0,-1 0 1,1 0-1,-1 0 0,0 1 1,1-1-1,-1 0 0,0 0 1,1 1-1,-1 0 0,1-1-38,0 0-1,-1 1 1,1-1-1,-1 1 1,1-1-1,-1 1 1,1-1-1,-1 1 1,1-1 0,-1 1-1,1-1 1,-1 1-1,0 0 1,1-1-1,-1 1 1,0 0-1,0-1 1,1 1-1,-1 0 1,0-1-1,0 1 1,0 0-1,0 0 1,0-1-1,0 1 1,0 0-1,0-1 1,0 1 0,0 0-1,0 0 1,-1 0-1,2 15 106,-4-21 139,3 5-193,-1-1 0,1 1-1,0 0 1,0-1 0,-1 1-1,1 0 1,0-1 0,0 1 0,0 0-1,0-1 1,0 1 0,-1 0-1,1-1 1,0 1 0,0 0-1,0-1 1,0 1 0,0-1-1,0 1 1,0 0 0,0-1-1,0 1 1,0 0 0,1-1-1,-1 1 1,0 0 0,0-1 0,0 1-1,0 0 1,0-1 0,1 1-1,-1-1 1,1-1 5,-1 0 1,1 0-1,0 0 0,-1 0 1,0 0-1,0 0 1,1 0-1,-1 0 0,0 0 1,-1 0-1,1 0 1,-1-4-1,0-13 24,4 3-22,-2 13-6,0-1 0,0 1 0,-1 0 0,0-1 0,1 1 0,-1-7 0,-1 2 26,1 1 0,0-1 0,1 1 0,0-1 0,3-12 1,-2 10-39,0-1 1,0-16-1,-4-4-63,0 23 98,1-1 0,1-14 1,1-32-1,-1 30 19,5-43 0,-4 65-50,-1-1 1,0 1 0,0 0 0,0-1 0,-1-4 0,0 5-16,1 1 1,0 0-1,0-1 1,0 1-1,0-1 1,0 1-1,0 0 1,1-4-1,-1 3 31,0 0 0,0 1 0,0-1 0,-1 1 0,1-1 0,-1 0 0,0 1 0,1-1 0,-3-3 0,4 0 86,-1 6-90,0 0-1,0 0 1,0 0 0,0 0 0,0-1-1,1 1 1,-1 0 0,0 0-1,0 0 1,0-1 0,0 1 0,0 0-1,0 0 1,0 0 0,0 0 0,0-1-1,0 1 1,0 0 0,0 0-1,0-1 1,0 1 0,0 0 0,0 0-1,0 0 1,0-1 0,0 1-1,0 0 1,0 0 0,0 0 0,0 0-1,-1-1 1,1 1 0,0 0 0,0 0-1,-3-4 32,2 3-39,0-1 1,0 0 0,-1 1-1,1-1 1,0 0 0,1 0-1,-1 0 1,0 0-1,0 0 1,1 0 0,-1 0-1,1 0 1,0 0 0,-1-3-1,1 3 0,0 0-1,-1 0 1,1 0-1,-1 0 1,1 0-1,-1 0 1,0 0-1,0 0 1,0 0-1,-1-2 1,1 2 10,-1 0 1,1 0-1,0 0 1,1 0-1,-1 0 0,0 0 1,0 0-1,1 0 1,-1 0-1,1-3 1,0 1 24,-1 0 0,1 0 0,-1 1 1,0-1-1,0 0 0,0 1 0,0-1 0,-1 1 1,1 0-1,-1-1 0,0 1 0,0 0 1,-4-4-1,2-6 43,2 5 12,-9-15 233,-4-10-361,9 26 111,6 7-73,-1-1 0,1 1 1,-1-1-1,1 1 0,-1-1 1,1 1-1,-1-1 0,1 1 1,0-1-1,-1 0 0,1 1 0,0-1 1,0 1-1,-1-1 0,1 0 1,0 1-1,0-1 0,0 0 1,0-1-1,0 2 2,0 0 1,0 0-1,0 0 0,0 0 1,0 0-1,0-1 1,-1 1-1,1 0 0,0 0 1,0 0-1,0 0 1,0 0-1,0 0 0,0-1 1,0 1-1,0 0 1,0 0-1,0 0 0,0 0 1,0 0-1,0 0 1,-1 0-1,1 0 0,0 0 1,0-1-1,0 1 1,0 0-1,0 0 0,0 0 1,-1 0-1,1 0 1,0 0-1,0 0 0,0 0 1,0 0-1,-1 0 0,1 0 1,0 0 0,0 0 0,-1 0 0,1 0 0,0 0 0,0 0 0,0-1 0,-1 1 0,1 0-1,0 0 1,0 0 0,-1 0 0,1 0 0,0-1 0,0 1 0,0 0 0,0 0 0,-1 0 0,1 0-1,0-1 1,0 1 0,0 0 0,0 0 0,0-1 0,0 1 0,0 0 0,0 0 0,-1-1 0,1 1-1,0 0 1,0 0 0,0-1 0,0 1 0,0 0 0,0 0 0,0-1 0,1 1 0,-1-1-5,0 1 0,0 0 0,0 0 1,0-1-1,0 1 0,0 0 1,0-1-1,0 1 0,0 0 1,0 0-1,0-1 0,1 1 1,-1 0-1,0-1 0,0 1 0,0 0 1,1 0-1,-1 0 0,0-1 1,0 1-1,0 0 0,1 0 1,-1 0-1,0-1 0,0 1 1,1 0-1,-1 0 0,0 0 0,1 0 1,-1 0-1,0 0 0,1 0 1,-1 0-1,0 0 0,0 0 1,1 0-1,-1 0 0,0 0 1,1 0-1,-1 0 0,0 0 0,1 0 1,-1 0-1,0 0 0,0 0 1,1 0-1,-1 0 0,1 1 1,-1-1 12,6 16 14,-1-6-28,-3-7-9,-1-1 0,1 1 0,-1 0 1,0 1-1,0-1 0,2 4 1,-3-4 10,1-1 0,-1 0 0,1 0 0,0 1 0,0-1 1,0 0-1,0 0 0,2 2 0,-2-2 13,0-1-1,0 1 1,0 0 0,0-1-1,-1 1 1,1 0-1,0 0 1,-1-1 0,1 1-1,-1 0 1,1 3 0,-1 0-37,1 1 1,-1-1 0,2 1 0,-1-1-1,4 11 1,-3-12 30,0 0-1,-1 0 1,0 0-1,0 0 1,0 0-1,-1 1 1,1-1-1,-1 0 0,0 8 1,0-10 8,0-1-1,0 1 1,0 0 0,0 0-1,0 0 1,1 0-1,-1 0 1,1 0 0,0-1-1,-1 1 1,1 0 0,0 0-1,0-1 1,1 3 0,0-2-4,-1 1 0,1 0 0,-1-1 0,0 1 0,1 6 0,19 66 106,-17-59-22,-3-12-75,0 1 0,0 0 0,0 0 0,0 7 1,-1-8 24,0 1 1,0 0 0,1 0-1,0-1 1,-1 1 0,2 0-1,2 7 1,-4-10-38,1-1 1,-1 1-1,1 0 0,-1 0 0,0 0 1,0 0-1,0 0 0,0 2 1,2 15 9,-2-18-18,0 0 1,0 0 0,0 0 0,0 0 0,0 0 0,0 0 0,0 0 0,0 0 0,0 0 0,0 0 0,-1 0 0,1 0 0,-1 1 0,1-1 0,-1 0 0,1 0 0,0 0 0,-1 0 0,1 0 0,0 0 0,0 0 0,0 0 0,0 0 0,0 0 0,0 1 0,0-1 1,1 1-1,3 9 61,-3-10-78,0 1-1,-1-1 0,1 0 0,-1 0 0,1 1 0,-1-1 0,1 0 0,-1 0 0,0 1 0,0-1 0,0 0 0,0 1 0,0-1 0,0 0 0,0 3 0,0-3-210,0 1 1,0-1-1,0 0 0,0 0 0,0 0 1,0 0-1,0 1 0,1-1 0,-1 0 1,1 2-1,0-2-781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24.7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6 4480,'-1'-1'51,"1"1"1,0 0-1,0 0 0,0 0 1,0 0-1,0 0 0,0-1 1,0 1-1,0 0 0,0 0 1,0 0-1,0 0 0,0 0 1,0-1-1,0 1 0,0 0 1,0 0-1,0 0 0,0 0 1,1 0-1,-1-1 0,0 1 1,0 0-1,0 0 0,0 0 1,0 0-1,0 0 0,0 0 1,0 0-1,0-1 1,1 1-1,-1 0 0,0 0 1,0 0-1,0 0 0,0 0 1,0 0-1,0 0 0,1 0 1,-1 0-1,0 0 0,0 0 1,0 0-1,0 0 0,1 0 1,6-1 935,-7 2-944,0-1 0,0 0 0,0 1 0,0-1-1,1 0 1,-1 1 0,0-1 0,0 0 0,0 1 0,0-1 0,0 0 0,0 1 0,0-1-1,0 1 1,0-1 0,0 0 0,0 1 0,0-1 0,0 0 0,0 1 0,-1-1-1,1 0 1,0 1 0,0 0 0,0 0-10,0 0-1,1 0 1,-1 0-1,1 0 0,-1 0 1,1 0-1,-1 0 1,1-1-1,0 1 1,1 1-1,-1 1-25,1 0-1,-1 1 0,0-1 0,0 1 0,0-1 0,0 1 1,0-1-1,-1 1 0,0 5 0,-2 32 380,0 35 430,3-41-570,-1-29-232,1 0 1,-1 0-1,0 0 1,-1 0-1,1 0 1,-3 8-1,2-11 14,0 1 0,0-1 0,0 0 0,1 1 0,-1-1 0,1 0 0,0 1 0,0-1 0,0 1 0,0-1 0,1 5 0,0-3 12,-1 0 0,0 1 0,-1-1 0,0 8 0,-2 12 160,4-18-94,-1-5-61,0 0 0,0 0-1,0 0 1,0-1 0,0 1 0,0 0-1,0 0 1,0 0 0,-1 0 0,1-1-1,-1 1 1,0 2 0,0-4 94,1 0-43,0 0 32,0 0-43,0 0 0,0 0-21,0 0-21,0 0-39,-1 0-1,1 0 1,0-1-1,0 1 1,-1 0-1,1-1 1,0 1 0,0 0-1,0-1 1,-1 1-1,1-1 1,0 1-1,0 0 1,0-1 0,0 1-1,0-1 1,0 1-1,0 0 1,0-1-1,0 1 1,0-1 0,0 1-1,0-1 1,-2-13 251,-2-20-207,3 26-33,0-1-1,1 1 1,0-1-1,0 0 1,1 1-1,0-1 1,2-10-1,-2 19-18,-1-5-19,0 0-1,0 0 0,0 1 0,-2-10 1,0-6 29,0 2 85,1 16-91,1 0 1,0 0-1,-1 0 1,1 0-1,0 0 0,0 1 1,0-1-1,0 0 0,1 0 1,-1 0-1,1 0 1,-1 0-1,2-3 0,-2 4-26,1-1 0,0 1 0,-1-1 0,0 1 0,1-1 0,-1 0 0,0 1 0,0-1 0,0-2 0,0 3-100,0 0-1,0 0 0,0-1 1,1 1-1,-1 0 1,0-1-1,0 1 1,1 0-1,-1 0 1,1-1-1,-1 1 0,1 0 1,1-2-1,-2 2-9,0 1 0,1 0 0,-1-1 0,0 1 1,1 0-1,-1 0 0,0-1 0,1 1 0,-1 0 0,1 0 0,-1-1 0,0 1 0,1 0 0,-1 0 0,1 0 0,-1 0 0,0 0 0,1 0 0,-1 0 0,1 0 0,-1 0 0,1 0 0,-1 0 0,1 0 0,0 0-411,1 0-3405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28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810 184 3648,'0'-2'676,"0"1"-613,0 0-1,0 0 1,0 0 0,0 1-1,0-1 1,0 0 0,0 0-1,0 0 1,0 1 0,0-1-1,1 0 1,-1 0 0,0 0-1,0 1 1,1-1 0,-1 0-1,1 1 1,0-2-1,0 1-584,-1 0 540,0 1 0,0-1 0,0 0 0,0 0 0,0 0 1,0 1-1,0-1 0,0 0 0,-1 0 0,1 0 0,0 1 0,0-1 0,-1 0 1,1 1-1,0-1 0,-1 0 0,1 1 0,-1-1 0,1 0 0,-1 1 0,1-1 1,-2 0-1,1 0 28,0 1 0,0 0 0,1 0 0,-1-1 0,0 1 1,0 0-1,0 0 0,0 0 0,0 0 0,1 0 0,-1 1 1,0-1-1,0 0 0,0 0 0,0 0 0,1 1 0,-2 0 1,-5 2 334,0 1 1,1 0 0,-11 9 0,12-9-283,-1 1-36,0 0 0,1 0 0,0 0 0,0 1 0,1 0 0,-8 12-1,-19 45 125,14-27 109,3-1-4,11-24 55,-1-1 0,-9 18 0,11-25-361,0 0 0,1 0 0,0 0 0,0 0-1,0 1 1,0-1 0,-1 7 0,1 35 287,1-45-269,0 0 0,0 0 0,0 1 0,0-1 0,1 0 0,-1 0 0,0 1 0,0-1 0,0 0-1,1 0 1,-1 0 0,0 1 0,0-1 0,0 0 0,1 0 0,-1 0 0,0 0 0,0 0 0,1 0 0,-1 0 0,0 1-1,1-1 1,-1 0 0,0 0 0,0 0 0,1 0 0,-1 0 0,0 0 0,1 0 0,-1 0 0,0-1 0,0 1-1,1 0 1,-1 0 0,0 0 0,1 0 0,11-4 134,10-7-14,0-2 1,37-29-1,-50 34-18,0 0-1,9-11 1,2-3 244,-3 5-442,-2 1 94,1 0 0,1 2-1,25-19 1,-38 31-69,0 0-1,-1-1 1,1 0 0,-1 0 0,0 0 0,0 0 0,0 0 0,0-1 0,-1 1 0,1-1-1,2-5 1,3-5 126,-6 11-65,0 1 0,0-1 0,-1 0 0,1 0 0,-1 0-1,2-4 1,7-44-78,-10 46 106,1 1 0,-1-1 1,0 0-1,0 1 0,-1-1 1,1 1-1,-1-1 0,0 0 1,-2-5-1,1 8-23,1-1 1,-1 0-1,0 1 0,0-1 1,0 1-1,0-1 0,0 1 1,0 0-1,-1 0 0,1 0 0,-4-2 1,-32-15-109,27 15 154,0 1 0,0 0 1,-1 0-1,1 1 0,-1 1 1,1 0-1,-18 0 0,-2 3 102,-49 9 0,64-7-61,0 1 0,0 0 1,1 2-1,-18 9 0,-13 4 176,8 1 0,29-15-212,-1-1-1,-15 7 1,-10 2-19,25-9 15,-1-1 0,1 0 0,-1 0 0,-16 2 0,-9 2 166,0 1-1,-67 28 1,63-22-122,-51 15 438,54-11-570,27-16 181,13-2-281,17-5 161,82-26 61,-72 20-74,35-6 0,0 0-162,52-7 134,-89 16 32,-11 4-3,-1-2 0,0 1 0,31-15 0,-16 2-144,1 1 1,1 1-1,1 2 0,52-13 1,-86 25 131,219-49-603,-216 49 605,14-4-217,23-2 0,-34 6 152,0 1 1,0 0 0,0 0 0,0 1-1,0-1 1,0 1 0,9 3-1,3-3-76,-8 2 118,-9-1 14,0-1 0,0 0 0,0 1-1,0-1 1,-1 1 0,1-1 0,-1 1 0,1-1 0,-1 1 0,0-1 0,1 1 0,-1 0 0,0-1 0,0 1 0,0-1 0,0 1 0,-1 0 0,1-1 0,0 1 0,-1-1 0,1 1 0,-1-1 0,1 1-1,-1-1 1,0 1 0,-1 1 0,-6 6-23,0 1 0,-8 12 0,11-15-27,0 1 0,0-1 0,-1 0 0,0 0 0,-1-1 1,-7 6-1,6-6 96,6-4-35,0 0-1,-1 0 0,1-1 1,0 0-1,-1 1 0,1-1 1,-4 1-1,-8 3-5,10-4 7,0 0-1,0 1 0,0-2 1,0 1-1,0 0 1,-6-1-1,0-3-1940,10 3 1008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30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184 464 4800,'-4'-7'737,"3"6"-591,0-1-1,0 1 1,0-1 0,0 0-1,0 1 1,0-1 0,0 0-1,1 0 1,-1 0 0,1 0-1,-1-2 1,0 1-91,1 0 1,-1-1-1,0 1 0,0 0 0,0 0 0,0 0 1,0 0-1,-1 0 0,0 0 0,1 0 0,-4-3 1,3 3-35,-1-1 0,1 0 0,0 0 0,-2-6 0,-35-140 2251,35 132-1924,1 0 0,0 0 0,1-23 0,3 18-190,-1 17-75,1 0 1,-1 1-1,0-1 1,0 0-1,-1 1 0,1-1 1,-1 0-1,-1 1 1,-1-6-1,-9-16 322,11 24-397,1 2-25,0 1 0,-1 0 0,1-1-1,0 1 1,0-1 0,0 1 0,0 0 0,-1-1 0,1 1 0,0-1 0,0 1 0,0 0 0,-1-1 0,1 1 0,0 0 0,-1 0 0,1-1 0,0 1-1,-1 0 1,1 0 0,0-1 0,-1 1 0,1 0 0,-1 0 0,1 0 0,-1 0 0,1 0 12,0 0 1,-1 0-1,1 0 0,0 0 1,0 0-1,-1 0 1,1 1-1,0-1 0,0 0 1,-1 0-1,1 1 0,0-1 1,0 0-1,0 0 1,-1 1-1,1-1 0,0 0 1,0 0-1,0 1 0,0-1 1,0 0-1,0 0 1,0 1-1,0-1 0,-1 0 1,1 1-1,0-1 0,0 0 1,0 1-1,1-1 1,-2 15 43,1-10-68,-4 147-387,7-132 336,-3-18 101,1 1 1,0-1-1,-1 1 0,0 0 1,1-1-1,-1 1 0,0-1 0,-1 1 1,1 0-1,0-1 0,-1 4 1,-3-3-12,4-2 38,-4 3 118,0-12-82,4 8-74,-1-1 1,1 1-1,0-1 1,-1 1-1,1-1 0,-1 1 1,1-1-1,0 1 1,-1-1-1,1 0 1,0 1-1,0-1 0,-1 0 1,1 1-1,0-1 1,0 0-1,0-1 1,-9-43-161,9 45 150,-1-6 21,0 1 1,0 0-1,-1 0 0,0 0 1,-3-7-1,-1-3 21,-4-5-126,9 20 75,1 0 1,0 0-1,0 0 1,0 0-1,0 0 1,-1-1-1,1 1 1,0 0-1,0 0 1,0 0-1,0 0 1,0 0-1,0 0 1,-1-1-1,1 1 1,0 0-1,0 0 1,0 0-1,0 0 1,0-1-1,0 1 1,0 0-1,0 0 1,0 0-1,0-1 1,0 1-1,0 0 1,0 0-1,0 0 1,0 0-1,0-1 1,0 1-1,0 0 1,0 0-1,0 0 1,0 0-1,0-1 1,0 1 0,0 0-1,0 0 1,0 0-1,1 0 1,-1-1-1,0 1 1,0 0-1,0 0 1,0 0-1,0 0 1,1 0-1,-1 0 1,0 0-1,0-1 1,0 1-1,0 0 1,0 0-1,1 0 1,-1 0-1,0 0 1,0 0-1,1 0-1,0 0 0,-1 0-1,1 1 1,-1-1 0,1 0-1,-1 0 1,1 0 0,0 1-1,-1-1 1,1 0 0,-1 1-1,1-1 1,-1 1 0,0-1-1,1 0 1,-1 1 0,1-1 0,-1 1-1,0-1 1,1 1 0,-1-1-1,0 2 1,5 7-20,-2 1 0,5 19-1,-2-4-33,8 25-529,7 65 1,4 16-612,-20-111 923,16 72-2265,-20-80 1928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31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165 324 3968,'-4'-3'343,"1"-1"1,-1 0-1,1 0 0,0 0 1,0 0-1,0 0 0,0-1 1,1 1-1,-1-1 1,1 0-1,0 1 0,-2-11 1,-13-53 1362,16 62-1555,-1 0 0,0 1 0,0-1-1,-1 1 1,1 0 0,-1 0 0,-7-10-1,2 2 143,4 9-117,0-1 0,-1 0 0,1 1 0,-11-8 0,8 7 112,-4-2-56,10 6-210,-1 0-1,1 1 1,-1-1-1,1 0 1,-1 0-1,1 0 0,0 0 1,0 0-1,-1-1 1,1 1-1,0 0 1,0-1-1,0 1 1,0 0-1,0-1 0,1 1 1,-1-1-1,0 1 1,1-1-1,-1-1 1,-1-6-42,2 8 28,0 1-1,0-1 0,-1 0 0,1 1 1,0-1-1,0 0 0,0 1 1,0-1-1,0 0 0,0 1 0,0-1 1,0 0-1,0 1 0,1-1 0,-1 1 1,0-1-1,0 0 0,0 1 0,1-1 1,0 0-1,0-2 9,0 1 1,0 0-1,0 0 1,1 0-1,-1 0 0,1 1 1,-1-1-1,1 0 1,0 1-1,0-1 0,-1 1 1,1-1-1,0 1 1,1 0-1,-1 0 1,0 0-1,0 0 0,0 0 1,1 0-1,-1 1 1,0-1-1,1 1 0,2-1 1,5 1-33,-1 1 1,1 0-1,-1 0 1,17 5 0,-16-4-155,1 0 0,20 2 1,3-4-1740,-16 4 949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4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51 3232,'-4'-3'1184,"13"-2"-896,-18 2 704,5 3-672,-1 0 576,-3-5-512,3 5-128,0 0-160,2-4-512,3 1-640,3-2 640,-3-3-2656,0 2 1664,-3-2 576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33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 70 3712,'-10'-8'1270,"10"8"-1225,-1 0 0,0 0 0,1-1-1,-1 1 1,1 0 0,-1-1-1,1 1 1,-1-1 0,1 1 0,-1-1-1,1 1 1,-1-1 0,1 1-1,-1-1 1,1 1 0,0-1 0,-1 1-1,1-1 1,0 0 0,-1 1-1,1-1 1,0 0 0,0 1 0,0-1-1,0 0 1,0 1 0,0-2-1,-1 1 46,1-1 0,-1 0 1,1 0-1,-1 1 0,0-1 0,0 1 0,1-1 0,-1 1 0,0-1 0,0 1 0,-1 0 0,1-1 0,0 1 0,0 0 0,-1 0 0,1 0 0,-3-2 0,0 0 74,1 1 1,-1 0 0,1 0 0,-1 1-1,1-1 1,-9-2 0,6 3 35,1 0 1,-1 0-1,0 1 1,0-1-1,0 1 1,0 1-1,0-1 1,0 1-1,-10 2 1,-16 5 166,10-3-34,1 1-1,-32 13 1,41-14-304,0 1 1,1 0-1,-13 9 0,20-11-31,0-1 0,0 1 0,0 0 0,1 0 0,-1 0 1,1 0-1,0 1 0,0 0 0,0-1 0,-2 8 0,-7 14 365,11-25-251,1-1-21,0 0 37,0 0-54,4 6-10,1-4-28,0-1 0,0 0 0,0 0 0,0 0 0,0-1 0,1 1 0,-1-1 1,9-2-1,0 2-9,12-1 107,0-2-1,42-8 0,-55 7-288,-1 0 0,1-1 0,-1 0 0,17-11 0,-16 9-236,0 1-1,0 0 1,19-6-1,18 0-2403,-34 8-271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34.9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5 5632,'-4'0'509,"-1"0"-1,1-1 1,0 1 0,-9-3 0,-4 3 408,15 0-891,-1-1 1,0 1-1,1 0 0,-1 0 0,1 1 0,-1-1 1,1 0-1,-1 1 0,1 0 0,-1-1 1,1 1-1,-3 2 0,-12 2 396,11-3-329,0 0 0,1 1 0,0 0 0,-1 0 1,1 0-1,0 0 0,-8 8 0,-13 8 842,83-4-450,-32-11-366,43 11-1,-49-10 22,1 0-1,0-1 0,38 2 1,-40-5 150,-13-1-212,0 1-1,1-1 1,-1 0 0,0 0-1,0-1 1,0 1 0,7-3 0,6-5-96,0-1 0,0 0 0,-1-1 0,0-1 1,27-24-1,-32 22-1095,-8 7-3396,-4 6 4227,2 1-1867,2 5-955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38:37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177 219 5312,'-1'-5'199,"-1"1"1,1-1 0,0 1-1,0-1 1,0 1 0,1-1-1,0 0 1,0 1-1,0-1 1,0 1 0,1-1-1,0 0 1,1-5-1,-1 6-357,0 1 0,0-1 0,0 0 0,-1 1 0,1-1 0,-1-6 0,0 8 260,0 0 0,0 1 1,0-1-1,0 0 0,-1 1 1,1-1-1,0 0 1,-1 1-1,1-1 0,-1 1 1,0-1-1,1 0 0,-1 1 1,0 0-1,0-1 1,0 1-1,-1-2 0,-9-5 758,4 2-588,0 0 0,-1 0 0,0 1-1,0 1 1,-11-6 0,1 2-138,16 6-117,-1 1-1,0-1 1,1 1-1,-1 0 0,0 0 1,0 0-1,0 0 0,0 1 1,0-1-1,-3 1 1,4-1 49,1 1 0,-1 0 0,0-1 0,0 1 1,0-1-1,1 0 0,-1 0 0,0 1 0,1-1 1,-1 0-1,-1-2 0,-10-4 292,4 3-392,4 3-37,6 11-38,3 6-3,10 25-1,3 11 253,0 26 5,34 128-343,-42-177 270,8 54 0,-14-48 77,-3-32-156,0 0 0,0 0 0,0-1 1,0 1-1,-1 0 0,1-1 0,-1 1 1,0-1-1,1 1 0,-3 3 0,3-6 10,0 0 0,0 0-1,0 0 1,-1 0 0,1 1-1,0-1 1,0 0 0,0 0-1,0 0 1,0 0 0,-1 1-1,1-1 1,0 0 0,0 0-1,0 0 1,0 1 0,0-1-1,0 0 1,0 0 0,0 0-1,0 1 1,0-1-1,0 0 1,0 0 0,0 0-1,0 1 1,0-1 0,0 0-1,0 0 1,0 0 0,0 1-1,0-1 1,0 0 0,0 0-1,1 0 1,-1 1 0,0-1-1,0 0 1,0 0 0,0 0-1,0 0 1,0 1 0,1-1-1,-1 0 1,0 0 0,0 0-1,0 0 1,1 0 0,-1 0-1,0 0 1,0 1 0,0-1-1,1 0 1,-1 0 0,0 0-1,0 0 1,0 0 0,1 0-1,-1 0 1,0 0 0,0 0-1,0 0 1,1 0 0,-1 0-1,0 0 1,0 0 0,0-1-1,1 1 1,14-3 80,6-5-281,-1 2 0,1 0 1,26-5-1,-21 6 164,38-13 0,-42 11-27,-13 4 111,0 0 0,0-1 0,11-6 0,7-4 109,-15 8-20,22-15 0,-22 13-169,0 0-1,0 1 0,1 0 1,0 1-1,0 1 0,0 0 1,14-3-1,-1 3 73,-20 4 14,1 0 0,-1-1-1,0 0 1,0 0 0,0 0-1,10-5 1,-9 3-39,0 0 1,0 1-1,0 0 1,1 0-1,-1 1 1,1 0-1,10-1 1,59-2 3,-54 4 53,36-4 0,-16-2-24,-19 3-49,0 0 0,23-8 1,-5-4 55,-28 10-16,1 1-1,-1 0 1,1 1-1,0 0 1,0 1-1,19-1 1,48 1 172,-81 3-210,1 0-1,0 0 1,-1-1-1,1 1 1,0-1-1,-1 1 1,1-1-1,-1 1 1,1-1 0,-1 0-1,1 0 1,-1 0-1,1 0 1,-1 0-1,0 0 1,1 0-1,-1 0 1,1-2-1,-1 2 12,-1 0-1,1 0 1,0 0-1,-1 0 1,1 0-1,-1 0 0,1 0 1,-1 0-1,0 0 1,1 0-1,-1 0 1,0 0-1,0 0 1,0 0-1,0-1 1,0 1-1,0 0 1,0 0-1,0 0 0,0 0 1,0 0-1,-1 0 1,1-1-1,0 1 1,-1 0-1,1 0 1,-1 0-1,1 0 1,-1 0-1,0 0 0,1 1 1,-2-3-1,-3-2-20,1-1 0,-1 1 0,-10-9 0,3 4 19,0 0 0,0 0 0,-1 1 0,0 1 0,-1 0 0,0 1 0,-19-7 0,13 8-71,-1 1-1,0 1 1,1 0-1,-1 2 0,-23 0 1,31 2 85,1 1-1,-1 0 1,0 0 0,0 2 0,-23 6 0,3 0-47,25-8 19,0 1 0,0 0-1,0 1 1,-8 3 0,-46 22 84,25-13-10,32-13-131,0 0-1,1 1 1,-1-1-1,1 1 1,0 0-1,0 1 1,0-1 0,1 1-1,-1-1 1,1 1-1,-5 7 1,4-4-155,0 0 1,0 1-1,1-1 1,0 1-1,1-1 1,-3 16-1,-13 53-2986,15-49-1338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15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672 282 4160,'-1'0'46,"1"0"1,0 0 0,0 0-1,0-1 1,0 1-1,-1 0 1,1 0 0,0 0-1,0 0 1,0 0 0,0 0-1,-1 0 1,1 0-1,0 0 1,0 0 0,-1 0-1,1-1 1,0 1-1,0 0 1,0 1 0,-1-1-1,1 0 1,0 0-1,0 0 1,0 0 0,-1 0-1,1 0 1,0 0-1,0 0 1,0 0 0,-1 0-1,1 0 1,0 0-1,0 1 1,0-1 0,0 0-1,-1 0 1,1 0-1,0 1 1,-8 1 238,6-2 104,3 8 27,0-5-306,-1 1 0,1-1 0,0 0 0,0 0 0,1 0 0,-1 0 0,1-1 0,-1 1 0,1 0 0,0 0-1,0-1 1,0 1 0,0-1 0,0 0 0,1 0 0,-1 0 0,1 0 0,0 0 0,-1 0 0,1-1 0,0 1-1,3 1 1,6-1 92,0 0 0,0 0-1,0-1 1,22-1-1,112-4 125,-113 3-277,-21 0-60,-1 0 0,0 1 0,1 0 0,-1 1 1,0 0-1,0 1 0,14 4 0,-24-5 129,-1-1 266,0 0-70,-13 8 492,-36 8-606,-91 18 0,57-23 72,64-5-245,-5 0-1,8-3 33,-1-2-1,1 0 1,0-1 0,-1-1-1,1 0 1,-32-7 0,19 0-51,0 2 1,0 1-1,-34-1 1,-90 4 35,99 2-42,46 0 14,0-1 0,-1 0 1,-7-2-1,12 2-23,1 0 0,0 0 0,-1 0 0,1 0 0,0 0 0,0-1 0,0 0-1,0 0 1,-5-3 0,4 1 17,0 1-1,0 0 1,-1 0-1,1 0 0,-6-2 1,4 3-16,1-1 0,-1-1-1,-7-5 1,10 7 44,0-1 0,-1 1-1,1 1 1,0-1 0,-7-2 0,-10-5 151,7 2-315,-5-5 279,11 7-278,6 5 118,1 0-1,0 0 1,-1 0-1,1 0 1,-1-1-1,1 1 1,0 0-1,-1 0 1,1-1-1,0 1 0,-1 0 1,1-1-1,0 1 1,0 0-1,-1-1 1,1 1-1,0 0 1,0-1-1,0 1 1,-1-1-1,-4-3-71,4 3 40,5-2-125,0 1 134,0 1-1,0 0 1,0 1 0,0-1 0,0 1 0,1 0 0,-1 0 0,0 0 0,0 0 0,5 2 0,-8-2 29,0 0 0,-1 0 0,1 0 0,-1 0 0,1 0 0,-1 0 0,1 0 0,-1 0 0,1 0 0,-1 1 0,1-1 0,-1 0 0,1 0 0,-1 1 0,1-1 0,-1 0 0,0 1 0,1-1 0,-1 0 0,1 1 0,-1-1 0,0 0 0,1 1 0,-1-1 0,0 1 0,0-1 0,1 1 0,-1-1 0,0 2 0,1-1 4,3 4 34,-2-3-40,0 0 1,0 0-1,0 0 0,0 0 0,-1 0 0,1 0 0,-1 0 0,0 1 1,1-1-1,-1 1 0,0-1 0,1 4 0,-2-3 51,4 2-10,-3-1 34,3 0 212,-1-11-320,1-6 36,-3 10-7,0 1 0,0-1 1,0 1-1,0-1 0,-1 0 1,1 1-1,-1-5 0,5-47 130,-10-18-32,5 71-99,0 0 1,-1 1-1,1-1 1,0 0-1,0 0 1,-1 0-1,1 0 1,-1 0-1,1 1 1,-1-1-1,1 0 1,-1 0 0,1 1-1,-1-1 1,0 0-1,0 0 1,0 0 14,0 1 0,0-1 0,1 0 0,-1 0 0,0 0 1,1 1-1,-1-1 0,1 0 0,-1 0 0,1 0 0,-1 0 0,1 0 1,-1 0-1,1 0 0,0 0 0,-1-2 0,1 1-3,0 0 1,0 1-1,0-1 0,-1 0 1,1 0-1,-1 1 0,0-1 0,1 0 1,-1 1-1,-1-3 0,1 3-2,0-1 0,0 1 0,1-1 0,-1 0 0,1 1 0,-1-1 0,1 0 0,-1 1 0,1-1 1,0-2-1,0 3-19,-1 0 1,1 0 0,0-1-1,1 1 1,-1 0 0,0 0-1,0 0 1,0 0 0,1 0-1,-1-1 1,1 0 0,0 1 1,-1 1 0,0 0 0,1 0 0,-1-1 0,1 1 0,-1 0 1,0 0-1,1 0 0,-1 0 0,1 0 0,-1 0 0,1 0 0,-1 0 0,1 0 1,-1 0-1,1 0 0,-1 0 0,1 0 0,0 0 0,6 0-35,-6 0 103,0 1-38,-1-1 0,1 0 0,-1 0-1,1 0 1,-1 0 0,1 0 0,-1 0 0,1 0 0,-1 0 0,1 0 0,-1 0-1,1 0 1,-1-1 0,1 1 0,-1 0 0,1 0 0,-1 0 0,1 0 0,-1-1-1,0 1 1,1 0 0,-1-1 0,1 1 0,-1 0 0,0-1 0,1 1-1,-1 0 1,0-1 0,1 1 0,-1-1 0,0 1 0,0-1 0,0 1 0,1 0-1,-1-1 1,0 1 0,0-1 0,0 1 0,0-1 0,0 1 0,0-1 0,0 0-1,0-27 301,0 18-266,-5-24 79,4 29-421,-1 6 118,2-1 171,-1 1 1,1 0-1,0-1 0,0 1 0,0 0 1,0-1-1,-1 1 0,1 0 0,0-1 0,0 1 1,0 0-1,0-1 0,1 1 0,-1 0 0,0 0 1,3 9-71,2 5-7,-2-1 1,3 17 0,-2-3 81,1-1-1,2 0 1,0 0 0,2 0-1,0-1 1,2-1 0,18 32-1,-18-40 61,-7-11-64,0 0-1,0-1 1,3 12 0,-6-15 13,1 1 0,-1 0 0,0-1 0,1 1 0,0-1 0,-1 1 0,1-1 0,0 0 0,0 0 0,0 0 0,0 0-1,1 0 1,-1 0 0,1-1 0,-1 1 0,5 1 0,-1 0-15,-1-2 0,0 1 0,1 0 0,0-1 0,-1 0-1,1-1 1,9 1 0,-11-1 31,0 0 0,0 0 0,0 0 1,0-1-1,0 0 0,0 0 0,0 0 0,7-3 0,-6 3-40,-1-1-1,0 1 1,1 0-1,0 0 1,-1 1 0,1 0-1,8 0 1,-8 0 0,1 0 0,-1 0 0,0-1 0,0 0 0,0 0 0,5-1 0,2-2 7,0 0 0,0 1 1,17-3-1,-13 4 13,-1-2 0,0 0 0,21-9 1,3-1 133,-26 9-220,-1 0-1,16-9 0,-21 10 72,0 0 1,0 0-1,1 1 0,-1 0 0,1 1 0,0-1 0,-1 1 0,1 1 0,14-2 1,-17 3 29,-3 0-23,1 0 0,-1 0 0,0 0 0,1 0 0,-1 0 0,1 0 0,-1 1 0,0-1 0,1 1 0,-1-1 0,0 1 0,0 0 0,1 0 0,-1 0 0,0 0 0,0 1 1,0-1-1,3 4 0,-1-2 24,0 1 0,0 0 1,-1 0-1,0 0 1,0 1-1,0 0 0,0-1 1,0 1-1,1 5 1,2 6-34,7 5 169,-9-17-2764,-4-4 1145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16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190 154 4320,'-4'-1'737,"0"1"0,-1-1 1,1 1-1,0 0 0,-7 1 1,0 0 6,6-1-505,-1 1 1,1 0-1,-1 0 1,1 0-1,-10 5 1,10-4-128,0-1 1,0 1-1,-1-1 1,1 0-1,-10 1 1,-5 2 114,6 0-97,13-3-125,0-1-1,0 1 1,-1-1 0,1 1-1,0 0 1,0-1 0,0 1-1,0 0 1,0 0 0,0 0-1,0 0 1,0 0 0,1 0-1,-1 0 1,0 0 0,1 0-1,-2 1 1,-9 12 119,10-14-1,1 0-114,0 1 0,0-1 0,0 0 1,0 1-1,0-1 0,0 0 1,0 0-1,0 1 0,0-1 0,1 0 1,-1 1-1,0-1 0,0 0 1,0 0-1,0 1 0,0-1 0,1 0 1,-1 0-1,0 0 0,0 1 1,0-1-1,1 0 0,-1 0 0,0 0 1,0 1-1,1-1 0,-1 0 0,0 0 1,0 0-1,1 0 0,-1 0 1,13-1 284,16-10 48,-25 9-353,44-17 102,59-16 0,-37 12-171,-58 20 143,0 0 0,0 0 0,0-2 1,0 1-1,0-2 0,14-8 0,-25 13-55,0 1-1,0-1 0,-1 1 1,1-1-1,0 0 0,0 1 0,0-1 1,-1 0-1,1 0 0,0 0 1,-1 1-1,1-1 0,0 0 1,-1 0-1,1 0 0,-1 0 1,0 0-1,1 0 0,-1 0 1,0 0-1,0 0 0,1 0 1,-1 0-1,0-1 0,0 1 1,0 0-1,0 0 0,0 0 1,-1 0-1,1 0 0,0 0 1,0 0-1,-2-2 0,2 1-10,-1 0 0,-1 0 0,1 0 0,0 1 1,0-1-1,-1 0 0,1 1 0,-1-1 0,0 1 0,1-1 0,-1 1 0,0 0 0,-3-2 0,-13-7 68,-12-3-343,20 10 128,0 1 0,0 1-1,0 0 1,0 0 0,-19 1 0,-51 11-3748,77-11 3566,-15 3-4158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17.2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513 1 6880,'-7'0'890,"-1"1"1,1 0-1,-13 4 0,13-3-677,-1 0-1,0-1 0,-13 1 0,-233-2 1458,198 8-1526,50-7-61,0-1 1,1 1 0,-1 1 0,0-1 0,1 1-1,-7 3 1,-11 3 226,-3-1-241,24-7-73,1 1 1,-1-1-1,0 1 0,1-1 0,-1 1 1,0 0-1,1 0 0,-1 0 1,1-1-1,0 1 0,-1 1 1,-1 0-1,5-1-2,-1 0-1,0 0 1,1 0 0,-1-1-1,0 1 1,1 0 0,0-1-1,-1 1 1,1-1 0,1 1 0,2-1 19,0 0 0,0-1 0,0 1 0,0-1 1,-1 0-1,1 0 0,0 0 0,0-1 1,4-2-1,16-4 15,45-11-1543,-29 8 630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22.1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0 4480,'-4'5'2645,"2"-5"-2624,1 0 0,-1 1 0,1-1 0,-1 0 0,1 1 0,0-1 0,-1 1 1,1 0-1,0-1 0,-1 1 0,1 0 0,0 0 0,0 0 0,0-1 0,0 2 0,-2 0 0,-17 25 990,17-23-873,0 1-1,-1 0 1,-7 7 0,-9 8 675,15-15-563,0 0 0,0-1 0,-10 8 0,12-10-204,0 0 0,1 1 0,-1-1 0,1 0 0,0 1 0,0 0 0,0-1 0,0 1 0,0 0 0,0 0 0,-2 6-1,0 3-453,-6 22 0,9-29 247,0-2-140,0 1 0,0-1 1,0 0-1,-1 0 0,1 0 1,-1 0-1,-3 4 0,-3 2-3821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24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8 5728,'-11'-1'4046,"-18"-1"-2290,22 2-1589,5-1-150,0 1 1,0 0-1,1 0 0,-1 0 0,0 0 0,1 0 1,-1 0-1,0 1 0,0-1 0,1 0 0,-1 1 1,0 0-1,1-1 0,-1 1 0,1 0 0,-1 0 1,1 0-1,-1 0 0,1 0 0,-2 1 0,-27 33 351,8-9-238,17-22-87,1 1 1,0-1-1,0 1 0,0 0 0,-4 10 1,-6 7 108,12-19-157,0 0 0,0 0 0,0 0 0,0 0 0,1 0 0,-1 0 0,-1 5 0,1 1 30,1-1 0,0 0 1,0 14-1,1-5 668,0-17-682,0 0 128,0 0 5,0 0 80,0 0-139,0 0-186,0 1 130,0 0 0,0 0 1,0 0-1,0 0 0,0 0 1,-1 0-1,1 0 0,0 0 1,-1 0-1,1 0 0,0 0 1,-1 0-1,0 2 0,10-11 14,0 0 0,0 0 0,-1-1 0,11-14 0,4-5-258,6-6-1127,-19 21-909,1 0 0,14-11-1,12-9-1379,2-11 1524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27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25 4896,'0'-1'268,"-1"-1"1,0 1-1,0 0 1,0-1-1,1 1 0,-1 0 1,0-1-1,-1 1 1,1 0-1,0 0 1,0 0-1,0 0 1,-1 0-1,1 0 0,-2 0 1,3 0-214,-1 1 1,0-1 0,1 1-1,-1-1 1,1 1-1,-1 0 1,0-1-1,1 1 1,-1 0 0,1 0-1,-1-1 1,0 1-1,0 0 1,1 0-1,-1 0 1,0 0 0,1 0-1,-1 0 1,0 0-1,1 0 1,-1 0-1,0 0 1,1 1 0,-1-1-1,0 0 1,1 0-1,-1 1 1,0-1 0,1 0-1,-1 1 1,1-1-1,-1 0 1,0 1-1,1-1 1,-1 1 0,1-1-1,-1 1 1,1-1-1,0 1 1,-1 0-1,0 0 1,0 3 73,-1 0 0,0-1 0,-1 1 0,1-1 0,-1 1 0,1-1 0,-1 0 0,0 0 1,-4 3-1,6-5-62,-1-1-1,1 0 1,0 1 0,0-1 0,-1 0 0,1 0 0,0 0 0,0 0 0,-1 0 0,1 0 0,0 0 0,0 0 0,-2-1 0,-14 1 158,8 2 82,0-1-1,0-1 0,-17 0 1,7 0-93,17 0-206,0 0 0,1 1 0,-1-1 0,0 1 0,0-1 0,1 1 0,-1 0-1,1-1 1,-1 1 0,0 0 0,1 0 0,0 0 0,-1 0 0,-1 2 0,-5 3-239,8-5 239,-1-1 0,1 1 0,0-1 1,0 1-1,0-1 0,-1 1 0,1-1 0,0 1 0,0-1 0,0 0 0,0 1 0,0 0 0,0-1 0,0 1 0,0-1 0,0 1 1,0-1-1,0 1 0,0-1 0,0 1 0,0-1 0,0 0 0,1 1 0,-1 0 0,6 11-290,-1-6 246,1 0 1,-1-1-1,2 0 0,-1 0 0,1 0 1,-1-1-1,1 1 0,0-2 0,11 5 1,7 1 16,38 10 1,-28-11 38,0-2 1,70 3 0,73-13-67,-37 3 46,-79 2 0,-57-2-1,1 1 0,0 0 0,0 1 0,0 0 0,0 0 0,0 0 0,-1 1 0,1-1 0,-1 1 0,1 1 0,-1-1 0,0 1 0,0 0 0,0 0 0,0 0 0,0 1 0,-1-1 0,1 1 0,-1 1 0,0-1 0,3 5 0,18 28-15,-23-35 30,-1 1 0,1-1 0,-1-1-1,1 1 1,-1 0 0,1 0 0,0-1 0,0 1 0,0-1-1,2 2 1,4 3 58,-6-4-34,-1 0-40,-1-1 0,1 0 0,0 0 0,0 0 0,0 0 0,0 0 0,0 0 0,0 0 0,0 0 0,0 0 1,0 0-1,0 0 0,0-1 0,1 1 0,-1 0 0,0-1 0,1 1 0,-1-1 0,0 1 0,1-1 1,-1 0-1,0 0 0,1 0 0,-1 1 0,1-1 0,-1-1 0,3 1 0,-1 0-85,0 0 1,0-1-1,0 1 0,-1-1 0,1 1 0,0-1 0,0 0 0,0 0 1,0 0-1,-1-1 0,1 1 0,2-3 0,-3 3 74,-1 0-1,1 0 1,-1-1-1,1 1 1,-1 0-1,0-1 0,0 0 1,0 1-1,0-1 1,0 1-1,0-1 1,0 0-1,0 0 1,-1 0-1,1 0 1,-1 1-1,1-1 1,-1 0-1,0 0 0,1-2 1,-2-2 57,1 1 0,-1 0 0,0 0 0,0 0 0,0-1 0,-1 1 0,0 1 0,0-1 1,0 0-1,-1 0 0,-5-8 0,0 2-31,-1 0 0,-1 1 0,-12-12 0,13 14-41,8 6-2,0 0 1,-1 1-1,1-1 1,-1 1-1,0 0 1,1-1-1,-1 1 0,-3-1 1,5 2 23,0-1 0,-1 1 1,1 0-1,0 0 0,-1 0 1,1 0-1,0 0 0,-1 0 1,1 0-1,0 0 0,-1 0 1,1 1-1,0-1 0,0 0 1,-1 0-1,1 0 0,0 0 0,-1 0 1,1 0-1,0 1 0,0-1 1,-1 0-1,1 1 0,-7 11-64,3 9-2607,6-20 794,9-4-2858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29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755 1 4992,'-24'0'2618,"11"-1"-2050,1 1 0,-1 1 0,0 0 0,1 0 0,-13 4 0,16-3-243,1-1 0,-16 2 0,16-3-183,0 1-1,0 0 1,-9 3 0,10-2-52,0-1-1,1 0 1,-13 1 0,12-2 48,0 1 0,0-1 1,-11 4-1,3 0 1,0-1 1,0-1-1,0-1 1,-21 1-1,-18 0 428,25 0-373,-30-2 1,34-1-1,-1 1 0,-30 4-1,-29-1 394,33-2-331,52-1-315,0 0-63,0 0 26,0 0-38,9 0 60,96-2-46,95 3 80,-185 0 134,22-3 0,-2 1-122,-26 0 42,1 0 1,-1-1 0,0 0 0,0 0 0,9-4 0,17-4 237,-17 6-253,0 0-1,1 1 1,29-1 0,-40 5 25,0-1 0,0 1 0,1 0-1,-1 0 1,-1 1 0,1 1 0,0-1 0,0 1 0,11 6 0,-17-7-27,13 1 28,-12-2-24,0 0 1,0 0-1,0 0 0,0 1 1,0-1-1,-1 1 1,1 0-1,-1-1 0,1 1 1,-1 0-1,1 1 1,-1-1-1,0 0 0,0 1 1,0-1-1,0 1 1,-1 0-1,2 3 0,-2-5-17,0 0-10,1 5 4,2 1-53,2 4 194,-6-10-172,0-1 1,0 0-1,0 1 0,0-1 1,0 0-1,0 0 1,0 1-1,0-1 1,0 0-1,0 1 1,0-1-1,0 0 1,-1 1-1,1-1 1,0 0-1,0 0 0,0 1 1,0-1-1,0 0 1,-1 1-1,1-1 1,0 0-1,0 0 1,0 1-1,-1-1 1,1 0-1,0 0 1,0 0-1,-1 0 0,1 1 1,0-1-1,-1 0 1,-3 0-2033,0-4-4523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4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1 126 3648,'23'-25'1344,"11"14"-1024,14-8-128,-17 11 64,8-9-192,5 3 256,0 2-192,4-1-96,9 10-64,-4 0 448,-1 3-224,2 0-1280,-6 0 576,-9 6-2400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36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72 4480,'0'1'2394,"0"-2"-1738,0 1-154,0 0 212,0 0-218,0 0-32,0 0-208,0 0-149,0-15-315,1 13 324,0 0 0,0 0 0,-1 0-1,1 0 1,-1 0 0,0 0 0,1 0 0,-1 0 0,0 0-1,-1-3 1,1 3 221,3-2-25,-3 4-302,0 0-1,0 0 1,0 0-1,0 0 1,0 0-1,1 0 1,-1 0-1,0-1 1,0 1-1,0 0 1,0 0-1,0 0 1,0 0-1,0 0 1,0-1-1,0 1 1,0 0-1,0 0 1,0 0-1,0 0 0,0 0 1,0-1-1,0 1 1,0 0-1,0 0 1,0 0-1,0 0 1,0 0-1,0-1 1,0 1-1,0 0 1,0 0-1,0 0 1,0 0-1,0 0 1,0-1-1,0 1 1,0 0-1,0 0 1,0 0-1,-1 0 1,1 0-1,0 0 1,0 0-1,0-1 1,0 1-1,0 0 1,0 0-1,-1 0 1,1 0-1,0 0 1,0 0-1,0 0 0,0 0 1,0 0-1,-1 0 1,0-7-115,1 7 98,0-1 0,0 1 0,0 0-1,0 0 1,0-1 0,0 1-1,1 0 1,-1-1 0,0 1-1,-1 0 1,1-1 0,0 1-1,0 0 1,0-1 0,0 1-1,0 0 1,0-1 0,0 1-1,0 0 1,0 0 0,-1-1-1,1 1 1,0 0 0,0 0-1,0-1 1,-1 1 0,1 0 0,0 0-1,0-1 1,-1 1 0,1 0-1,0 0 1,0 0 0,-1 0-1,1-1 1,0 1-185,0 0-229,0 0 10,0 0-298,5-3-3905,-1 3 1596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39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54 5632,'-17'0'2938,"16"0"-2511,1 0-219,-8 4 32,4 0-545,-1 2 2349,14-6-924,-3-1-984,0-1 1,0 0 0,10-5-1,-12 5-92,1 0-1,-1 0 1,1 1-1,0-1 1,-1 1 0,1 0-1,0 0 1,6 0-1,-6 1-146,-1 0-1,1 0 0,0-1 1,-1 1-1,1-1 0,0 0 1,-1-1-1,6-2 1,-5 2-791,-1 0 0,0-1 0,0 0 0,7-6 0,9-6-3234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39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12 2496,'2'-6'2471,"0"2"1270,-11 2-3265,5 3-203,-1-1 0,0 1 1,1 0-1,-1 0 0,1 1 0,-8 3 1,-18 4 1034,5-3-1260,18-4 110,-1 0 0,0-1-1,0 1 1,-9-1 0,11-1-214,4 1-267,0-1 0,0 0 0,0 0 0,0 0 0,0 0 0,0-1 0,-3 0 0,0-1-839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1:49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1178 59 1248,'0'0'15,"0"-1"0,-1 1 1,1-1-1,0 1 0,0 0 0,0-1 0,0 1 1,0-1-1,0 1 0,0 0 0,0-1 0,0 1 1,1-1-1,-1 1 0,0 0 0,0-1 0,0 1 1,0-1-1,0 1 0,1 0 0,-1-1 0,0 1 1,0 0-1,1-1 0,-1 1 0,0 0 0,0 0 1,1-1-1,-1 1 0,0 0 0,1 0 0,-1-1 1,1 1-1,-1 0 0,0 0 0,1 0 0,-1 0 1,0 0-1,1-1 0,0 1 0,0 0 19,0 0 0,0 0-1,0-1 1,0 1 0,0 0-1,0-1 1,0 1 0,-1-1-1,1 1 1,0-1 0,0 0 0,1 0-1,8-7 2578,-9 7-2167,1 0 1,-1 0 0,1-1-1,-1 1 1,1 0 0,-1-1-1,0 1 1,0 0 0,0-1-1,0 1 1,2-4 0,-3 4-358,0 1 0,1 0 0,-1-1 1,0 1-1,0 0 0,0-1 1,0 1-1,0 0 0,0-1 0,0 1 1,0 0-1,0-1 0,0 1 0,0 0 1,0-1-1,0 1 0,0 0 0,0-1 1,0 1-1,0 0 0,0-1 0,0 1 1,0 0-1,-1-1 0,1 1 0,0 0 1,0-1-1,0 1 0,-1 0 0,1 0 1,0-1-1,0 1 0,-1 0 0,1-1 1,-1 1-33,0 0 0,0 0 0,0-1 0,0 1 0,1 0 0,-1 0 0,0 0 0,0 0 0,0 0 0,0 0 0,0 0 0,1 1 0,-1-1 0,0 0 0,0 0 0,-1 1 0,-1 2 11,0 0-1,0-1 1,0 1 0,1 0-1,-1 0 1,1 1 0,0-1 0,0 1-1,0-1 1,-3 7 0,-5 9 134,0-4-72,1 0 0,1 1 0,1 0-1,0 0 1,-8 30 0,-13 90 37,19-83-143,-9 40 14,-20 114 616,34-168-625,2 74 1,13 37 46,-8-116-123,13 90 74,-1-23 99,-8-47 15,-7-53 10,5-10 219,-2 4-334,0 0 0,0 0 0,-1-1-1,0 0 1,0 1 0,-1-1 0,2-8-1,2-44 12,-3 19-34,67-411-486,-47 325 568,16-70 38,-25 133-360,-9 56 242,-3 11 22,-2 15-9,-3 38-101,-9 64-159,0-58 131,-25 157 227,33-173-136,-28 219 105,20-193 171,-35 115-1,42-170-174,-1 0 0,-16 32 0,22-50-83,1 0 0,-1 0 0,1 0 0,-1 0 0,1-1-1,-1 1 1,0 0 0,1 0 0,-1-1 0,0 1 0,0 0 0,0-1 0,0 1 0,-1 0-1,2-1-12,-1 0 0,1 0 0,0 0 0,-1 0 0,1 0 0,0 0 0,-1 0 0,1 0 0,-1 0 0,1 0 0,0 0 0,-1 0 0,1 0 0,0 0 0,-1 0 0,1-1 0,0 1 0,-1 0 0,1 0 0,0 0 0,-1-1 0,1 1 0,0 0 0,0-1 0,-1 1 0,1-1 0,-2-1-41,1 0-1,0 0 1,0 0-1,0-1 1,1 1-1,-1 0 1,0-1-1,1 1 1,-1-1-1,1 1 1,0-5-1,2-22-95,1 1-1,1 0 0,12-42 1,1-8 40,2-19 42,54-161 1,-68 245 55,-3 8 54,0 1 0,0 0 1,-1-1-1,0 1 0,2-10 0,-3 14-44,0 0 0,0 0 0,0 0 0,0 0 0,0 0 1,0 0-1,0 0 0,0 0 0,0-1 0,0 1 0,0 0 0,0 0 1,0 0-1,0 0 0,0 0 0,0 0 0,0 0 0,0 0 0,0 0 1,0 0-1,0-1 0,0 1 0,0 0 0,0 0 0,0 0 0,0 0 0,0 0 1,0 0-1,0 0 0,0 0 0,0 0 0,-1 0 0,1 0 0,0 0 1,0 0-1,0 0 0,0-1 0,0 1 0,0 0 0,0 0 0,0 0 0,0 0 1,0 0-1,0 0 0,0 0 0,-1 0 0,1 0 0,0 0 0,0 0 1,0 0-1,0 0 0,0 0 0,0 0 0,0 0 0,0 0 0,0 0 0,-1 0 1,-4 6 132,-4 7-61,-51 110-8,-1 0 184,-25 2 44,54-80-289,-38 65-1,67-104-55,0 0 11,0 0 0,0 0-1,0 0 1,-2 11 0,4-16 36,1 0 1,0-1 0,0 1-1,0 0 1,0 0 0,-1 0-1,1-1 1,0 1 0,1 0-1,-1 0 1,0 0 0,0 0 0,0-1-1,0 1 1,1 0 0,-1 0-1,0-1 1,1 1 0,-1 0-1,0 0 1,1-1 0,-1 1-1,1 0 1,-1-1 0,1 1-1,0-1 1,-1 1 0,1 0-1,-1-1 1,1 0 0,0 1 0,0-1-1,-1 1 1,1-1 0,0 0-1,0 1 1,-1-1 0,1 0-1,0 0 1,0 0 0,0 0-1,-1 0 1,1 0 0,0 0-1,0 0 1,0 0 0,1 0-1,4 0 1,0-1-1,0 0 1,1 0-1,-1-1 0,0 0 1,0 0-1,0 0 0,-1-1 1,1 1-1,10-8 0,-3 1 47,0-1-1,-1 0 1,15-16-1,-6 1-46,0-1 0,-2-1-1,27-52 1,-16 27-5,11-11-17,2 2 0,3 2 0,2 3 0,3 1 0,81-68 0,-99 95-41,107-85 413,-138 112-338,1-1-1,-1 0 1,1 1 0,-1 0-1,1 0 1,0-1 0,0 1-1,0 1 1,-1-1 0,1 0-1,0 1 1,0 0 0,3-1-1,-4 2-5,-1-1 0,0 0 0,0 1-1,1-1 1,-1 0 0,0 1 0,0 0 0,0-1-1,1 1 1,-1 0 0,0-1 0,0 1-1,0 0 1,0 0 0,0 0 0,0 0 0,-1 0-1,1 0 1,0 0 0,0 0 0,-1 1-1,1-1 1,-1 0 0,1 0 0,-1 1-1,1-1 1,-1 0 0,0 0 0,0 1 0,1-1-1,-1 2 1,0 9-22,1-1 0,-1 0-1,-3 15 1,1-6 22,-5 53 127,-28 118 0,-42 66 124,65-227-295,9-22 10,-1 0 0,1 0 1,1 0-1,0 0 0,-2 10 0,4-17 19,0-1 0,0 1-1,-1-1 1,1 0-1,0 1 1,0-1-1,0 1 1,0-1 0,0 1-1,0-1 1,0 1-1,0-1 1,0 1 0,0-1-1,0 0 1,1 1-1,-1-1 1,0 1-1,0-1 1,0 1 0,1-1-1,-1 0 1,0 1-1,0-1 1,1 1-1,-1-1 1,0 0 0,1 1-1,-1-1 1,0 0-1,1 0 1,-1 1-1,0-1 1,1 0 0,-1 0-1,1 0 1,-1 1-1,1-1 1,1 0-20,-1 0-1,0-1 1,0 1-1,1 0 1,-1-1-1,0 1 1,0-1 0,1 1-1,-1-1 1,0 0-1,0 1 1,0-1 0,2-1-1,5-6-66,1 0 1,-1-1-1,0 0 0,-1 0 0,0-1 1,8-14-1,29-66 38,-40 83 47,27-64 6,46-95-66,-71 151 330,-6 14-250,0 1 0,0 0 0,0 0 0,0 0 1,0 0-1,0 0 0,0 0 0,0 0 0,0-1 0,0 1 1,0 0-1,0 0 0,0 0 0,0 0 0,0 0 0,0 0 1,0 0-1,0-1 0,0 1 0,0 0 0,0 0 0,-1 0 1,1 0-1,0 0 0,0 0 0,0 0 0,0 0 1,0 0-1,0 0 0,0 0 0,0 0 0,-1 0 0,1-1 1,0 1-1,0 0 0,0 0 0,0 0 0,0 0 0,0 0 1,0 0-1,-1 0 0,1 0 0,0 0 0,0 0 1,0 0-1,0 1 0,0-1 0,0 0 0,-1 0 0,1 0 1,0 0-1,0 0 0,0 0 0,-3 2 42,0 0 0,0 0 0,0 0 0,0 0 0,0 1 0,-4 4-1,-56 65 222,-32 33-22,-50 25 3,38-37-513,102-90 159,1 1-1,0 1 1,0-1-1,-6 9 1,10-13 96,0 0 0,1 0 0,-1 0 0,0 0-1,0 0 1,0 0 0,1 0 0,-1-1 0,0 1 0,0 0 0,1 0 0,-1 0 0,0 0 0,0 0 0,0 0 0,1 0 0,-1 0 0,0 0-1,0 1 1,0-1 0,1 0 0,-1 0 0,0 0 0,0 0 0,1 0 0,-1 0 0,0 0 0,0 0 0,0 1 0,0-1 0,1 0 0,-1 0-1,0 0 1,0 0 0,0 0 0,0 1 0,0-1 0,0 0 0,1 0 0,-1 0 0,0 1 0,0-1 0,0 0 0,0 0 0,0 0 0,0 1-1,0-1 1,0 0 0,0 0 0,0 1 0,0-1 0,0 0 0,0 0 0,0 0 0,0 1 0,0-1 0,0 0 0,0 0 0,0 1 0,0-1 0,-1 0-1,1 0 1,0 0 0,0 0 0,0 1 0,0-1 0,0 0 0,-1 0 0,23-6-92,-19 4 94,23-8 8,-1-2 0,0-1 0,0-1 0,-1-1 1,28-23-1,100-101 21,-105 92 0,105-79-1,-99 92 28,-30 21 89,-1-2-1,20-16 1,-42 29-22,-4 2-104,-9 2-50,-3 2 11,0 1 0,0 0 0,-26 14 0,-48 32-70,74-41 92,-49 29 22,-446 290 341,473-299-776,56-34 208,11-6 232,44-21 0,-35 12-24,69-48 0,32-42-32,-77 57 107,80-52-1,-45 43-83,11-6 25,113-92-1,-154 103 246,51-43 196,-88 77-282,1 1 0,33-18-1,-59 37-160,-1 0 0,0 0-1,0 0 1,1 1-1,-1-1 1,1 1-1,-1 0 1,9 0 0,-12 1-15,1 0 0,-1 0 1,0 0-1,1 1 0,-1-1 1,0 0-1,1 1 1,-1-1-1,0 1 0,0 0 1,1-1-1,-1 1 1,0 0-1,0 0 0,0 0 1,0-1-1,0 1 1,0 0-1,0 1 0,0-1 1,-1 0-1,1 0 0,0 0 1,-1 0-1,1 1 1,-1-1-1,1 0 0,-1 0 1,1 1-1,-1-1 1,0 0-1,0 1 0,0 2 1,2 7-1,-2 1 0,0-1 0,0 0 0,-1 1 1,0-1-1,-1 1 0,0-1 0,-5 12 0,-38 94 15,29-80 6,-16 42 71,-40 91 178,47-117-132,-38 58 1,-65 77-85,125-182-617,6-8 316,11-17-6,12-26 8,31-69 1,-13 22 250,104-179-147,-95 186 27,68-83-1,140-134-209,-250 291 382,0 0 0,23-17-1,-27 26 81,-5 7 57,-7 13 222,-9 14-254,-2-1-1,-1 0 1,-21 29-1,-69 84 76,87-118-149,-52 70 248,4 3 0,-63 121 0,88-142-395,34-57-362,10-16 45,4-9 157,10-15 55,-10 12 128,15-16 45,0 1 0,2 1 0,0 1 0,2 1 1,27-17-1,-1 5-29,88-41 1,-109 59-32,40-12 0,-58 21 54,1 2 1,-1-1-1,1 1 1,-1 1-1,1 0 0,0 1 1,13 1-1,160 30 169,-48-8-157,-90-16-16,166 20-12,-163-23 78,1-2 0,61-7 0,-59-2 72,-23 3 155,33-1-1,-61 5-93,-11 4-17,2-1-159,-1-1 0,-1 0 0,1 0 0,0-1 0,-9 1 0,-4 0-15,-26 2-88,-81-2 0,19-2 115,24 5-62,-31 1-1038,291-14 170,-86-5 924,127-34-1,-152 31 121,-55 14-81,3-1 77,0 0-1,0 0 1,0-1-1,-1-1 1,15-7-1,-25 11-130,-1 1 0,1 0 0,-1 0 0,1-1 1,-1 1-1,1 0 0,-1-1 0,0 1 0,1 0 0,-1-1 0,0 1 0,1-1 0,-1 1 0,0 0 0,1-1 1,-1 1-1,0-1 0,0 1 0,0-1 0,1 1 0,-1-2 0,0 2-5,0-1 1,0 1-1,-1-1 1,1 1-1,0 0 1,0-1-1,-1 1 0,1-1 1,0 1-1,0 0 1,-1-1-1,1 1 1,0 0-1,-1-1 0,1 1 1,0 0-1,-1 0 1,1-1-1,-1 1 1,0 0-1,-3-2 15,0 1 1,0-1-1,0 1 0,-7-1 0,-12-1-47,0 1 0,0 1 0,-40 4 0,-73 17-638,31-4-30,-34-4-964,48-5-699,35-5-873,-89-6-1,15-2 2769,-285-4 6711,245 6-4518,-167-1 7,38 2-808,-287 0-666,505 4 207,-133-15 0,133 7-453,-77-12 23,76 8-83,-91-1-1,122 14 98,0 3 0,-54 11 0,88-12-134,-1 0 1,0 1-1,1 0 0,0 1 0,0 2 1,1-1-1,0 2 0,0 0 1,1 1-1,0 0 0,0 2 0,-24 25 1,26-23 17,-21 18 0,25-24 102,9-8-42,0 0 0,0 1 0,0-1 0,0 0 0,0 0 0,0 0-1,0 0 1,-1 0 0,1 0 0,0 0 0,0 1 0,0-1 0,0 0 0,0 0 0,0 0 0,0 0 0,0 0-1,0 0 1,0 1 0,0-1 0,0 0 0,0 0 0,0 0 0,0 0 0,0 0 0,0 1 0,0-1 0,0 0-1,0 0 1,0 0 0,0 0 0,0 0 0,0 0 0,1 1 0,-1-1 0,0 0 0,0 0 0,0 0 0,0 0 0,0 0-1,1 0 10,0 0 0,0 0 0,0 0-1,0 0 1,0-1 0,0 1 0,-1 0-1,1-1 1,0 1 0,0 0 0,0-1-1,0 1 1,-1-1 0,1 0-1,0 1 1,0-2 0,15-13 147,-13 12-144,92-110 231,-49 55-178,-44 55-63,-2 3-5,1 0-1,0-1 0,-1 0 0,1 1 0,-1-1 0,1 1 1,-1-1-1,1 0 0,-1 1 0,0-1 0,1 0 0,-1 1 1,0-1-1,1 0 0,-1 0 0,0 1 0,0-1 0,0 0 1,0 0-1,0 0 0,0-1 0,0 2 2,0 0 0,0 0-1,0 0 1,0 0 0,-1 0 0,1 0 0,0-1-1,0 1 1,0 0 0,0 0 0,0 0 0,0 0-1,-1 0 1,1 0 0,0 0 0,0 0 0,0 0-1,0 0 1,-1 0 0,1 0 0,0 0 0,0 0-1,0 0 1,0 0 0,0 0 0,-1 1 0,1-1-1,0 0 1,0 0 0,0 0 0,0 0 0,0 0 0,0 0-1,-1 0 1,1 0 0,0 0 0,0 0 0,0 1-1,0-1 1,-6 5-36,0 1 0,0-1 0,-8 12 0,-6 6-82,13-16 98,-122 138 288,127-142-253,0 0 0,0-1 0,0 1 1,-1 0-1,-3 2 0,6-5-13,0 0-1,0 0 1,0 0-1,0 0 1,0 0-1,0 0 1,0 0-1,0 0 1,0 0-1,0 0 1,0 0-1,0 0 1,0 0-1,0 0 1,0 0-1,0 0 1,0-1-1,0 1 1,0 0-1,0 0 1,0 0-1,0 0 1,0 0-1,0 0 1,0 0-1,0 0 1,0 0-1,0 0 1,0 0-1,0 0 1,0 0-1,0 0 1,0 0-1,0 0 1,0 0-1,0 0 1,0 0-1,0 0 1,-1 0-1,1 0 1,0-1-1,0 1 1,0 0-1,0 0 1,0 0-1,0 0 1,0 0-1,0 0 1,0 0-1,0 0 1,0 0-1,0 0 1,0 0-1,0 0 1,0 0-1,0 0 1,0 0-1,-1 0 1,1 0-1,0 0 1,0 0-1,0 1 1,0-1-1,0 0 1,0 0-1,0 0 1,0 0-1,0 0 1,2-8 13,6-9-15,-7 15-3,36-70-50,70-102 0,-179 280-63,61-92 99,1 0-1,1 0 1,0 1 0,-11 27 0,20-41 13,-1-1 0,1 1 0,-1 0 1,1 0-1,0-1 0,0 1 0,-1 0 0,1 0 0,0-1 0,0 1 0,0 0 0,0 0 1,0 0-1,0-1 0,0 1 0,0 0 0,0 0 0,0 0 0,0-1 0,1 1 0,-1 0 0,0 0 1,1-1-1,-1 1 0,0 0 0,1 0 0,-1-1 0,1 1 0,-1 0 0,1-1 0,-1 1 1,1-1-1,-1 1 0,1-1 0,0 1 0,-1-1 0,1 1 0,0-1 0,-1 0 0,3 1 1,0 0 0,0-1 1,0 1 0,0-1 0,0 0 0,1 0 0,-1 0 0,0-1 0,0 1 0,0-1 0,3 0-1,26-10 40,-1-1 0,-1-1-1,0-2 1,38-25-1,-28 16-185,55-23 0,-93 46 146,5-2-11,1 0 0,0 1-1,12-3 1,-18 4 17,0 1 1,0 0 0,0-1 0,0 1-1,0 0 1,0 1 0,0-1-1,0 0 1,0 1 0,0-1 0,0 1-1,0-1 1,0 1 0,0 0-1,0 0 1,0 0 0,0 0 0,-1 0-1,3 2 1,0 1-1,0 0-1,-1 1 0,0-1 1,0 1-1,0 0 1,0 0-1,-1 0 1,0 0-1,0 0 0,0 0 1,0 1-1,-1-1 1,1 10-1,0 7 97,-1 1 1,-1 23-1,-1-39-66,-14 156 381,11-127-426,5-17-54,2-13-7,-3-5 71,0-1 0,0 0 1,0 0-1,0 0 1,1 0-1,-1 0 0,0 0 1,0 0-1,0 0 1,0 0-1,1 0 0,-1 0 1,0 0-1,0 0 1,0 0-1,0 0 0,0 0 1,1 0-1,-1 0 1,0-1-1,0 1 0,0 0 1,0 0-1,0 0 1,1 0-1,-1 0 0,0 0 1,0 0-1,0 0 0,0-1 1,0 1-1,0 0 1,0 0-1,0 0 0,0 0 1,1 0-1,-1 0 1,0-1-1,0 1 0,6-10 17,0-1 0,5-12 0,4-7-2,0 1-4,-4 7 6,0 1 0,1 1 0,29-37 0,-41 57-14,0 0-1,0 0 1,0 0 0,0 0 0,0 0 0,0 1 0,0-1 0,0 0-1,0 0 1,0 0 0,0 0 0,0 0 0,0 0 0,0 0 0,0 0 0,0 0-1,0 0 1,0 0 0,0 0 0,0 0 0,0 0 0,0 0 0,0 0-1,0 0 1,0 0 0,1 0 0,-1 1 0,0-1 0,0 0 0,0 0-1,0 0 1,0 0 0,0 0 0,0 0 0,0 0 0,0 0 0,0 0-1,0 0 1,0 0 0,0 0 0,0 0 0,0 0 0,0 0 0,0 0 0,0 0-1,0 0 1,0 0 0,0 0 0,1 0 0,-1 0 0,0 0 0,-3 10 24,-5 14 28,-72 137 567,76-155-585,0 0-1,0 0 1,0 0 0,0-1 0,-7 6-1,10-10-26,0 0 0,-1 1-1,1-1 1,-1 0-1,1 0 1,0 0-1,-1-1 1,0 1-1,1 0 1,-1 0 0,1-1-1,-1 1 1,0-1-1,1 0 1,-1 1-1,0-1 1,0 0 0,1 0-1,-1 0 1,0 0-1,0 0 1,1 0-1,-1-1 1,0 1-1,-1-1 1,-7-5-12,0 1-1,0-2 1,1 1 0,0-1 0,-14-14-1,15 12-5,-1 1-1,0 0 0,-1 1 1,0 0-1,-11-5 1,16 10-23,3 0-29,-1 1 0,1 0 0,-1 0 1,0 0-1,1 0 0,-1 0 1,0 0-1,0 1 0,-3-1 0,11 9-251,-1-3 268,0-1 0,1 0 0,-1 0 0,1-1 0,0 1 0,0-1 0,1 0 0,-1-1 0,0 1 0,1-1 0,0 0 0,-1 0 0,1-1 1,0 0-1,9 1 0,-8-2 78,1 1 1,0-2 0,-1 1 0,1-1 0,0-1 0,-1 1-1,1-1 1,-1 0 0,1-1 0,-1 0 0,12-6-1,131-85 992,-127 79-776,30-24 0,-53 39-241,0 0 1,1 0-1,-1 0 0,0-1 0,1 1 0,-1 0 0,0 0 0,1-1 0,-1 1 0,0 0 0,1 0 0,-1-1 0,0 1 1,0 0-1,1-1 0,-1 1 0,0-1 0,0 1 0,0 0 0,1-1 0,-1 1 0,0-1 0,0 1 0,0 0 1,0-1-1,0 1 0,0-1 0,0 1 0,0 0 0,0-1 0,0 1 0,0-1 0,0 1 0,0-1 0,0 1 0,-1 0 1,1-1-1,0 1 0,0 0 0,0-1 0,0 1 0,-1-1 0,1 1 0,0 0 0,-1-1 0,1 1 0,0 0 0,0 0 1,-1-1-1,1 1 0,0 0 0,-1 0 0,1 0 0,-1-1 0,1 1 0,0 0 0,-1 0 0,1 0 0,-1 0 1,0 0-1,-1-1 1,-1 0 0,0 0-1,1 0 1,-1 1 0,0 0 0,0-1 0,-4 1 0,-3 2-19,1 1 0,0-1 0,0 1 0,0 1 0,0-1 0,0 2 0,-10 6 0,1 1-13,0 1 0,-17 16 0,30-24-27,-1 1-1,1-1 1,1 1-1,-1 0 1,1 0-1,0 1 0,1-1 1,0 1-1,0 0 1,0 0-1,-3 14 1,6-20-98,0 0 0,0 0 0,0 0-1,0 0 1,0 0 0,1 0 0,-1 0 0,0 1 0,1-1 0,-1 0 0,1 0 0,-1-1 0,1 1 0,-1 0 0,1 0 0,0 0 0,-1 0 0,1 0-1,0-1 1,0 1 0,0 0 0,-1-1 0,1 1 0,0 0 0,0-1 0,0 1 0,0-1 0,0 0 0,0 1 0,0-1 0,0 0 0,0 1-1,0-1 1,1 0 0,-1 0 0,0 0 0,0 0 0,0 0 0,0 0 0,1-1 0,26-4-7200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2:01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3488,'9'4'6072,"3"3"-1762,-4-4-5108,-7-3 840,17 5 438,-16-5-456,12 1 48,-5 1 72,0-1 0,-1 0 0,12 1 0,6 2 272,-23-3-384,-2 0-31,0-1-1,0 1 1,1-1-1,-1 1 1,0-1-1,0 0 1,1 1-1,-1-1 1,0 0-1,1 0 1,-1 0-1,2 0 1,12-1-2,35-3 198,16 0-85,-51 3-69,0-1 1,16-3-1,12-1-82,7-4 160,-38 7-122,0 1 0,0 0 0,19-1 0,115 3 97,-93-5-224,-25 2 165,-21 3-36,2 0-36,1 0 0,0 1 0,15 2 1,-18 0 55,-5-2 75,11 3 97,9 11-338,-19-12 118,18 13 390,-20-16-315,-1 0-112,0 0 11,0 0 69,0 0 0,0 0-59,0 0 22,0 0 63,0 0 6,0 0 27,0 0-32,0 0-6,0 0 16,0 0-5,0 0 27,0 0-48,0 0-70,0 0 0,0 0-15,-2 0 61,1 0 0,-1 0 0,1 0 1,-1 0-1,1-1 0,-1 1 1,1-1-1,0 1 0,-1-1 0,1 0 1,0 1-1,-1-1 0,1 0 1,0 0-1,0 0 0,0 0 0,-1 0 1,1 0-1,0 0 0,1 0 1,-1 0-1,0-1 0,0 1 0,0 0 1,1 0-1,-2-3 0,-8-11 10,2 4 16,7 9-16,0 0 1,0 1-1,-1-1 0,1 0 1,0 1-1,-1-1 0,1 1 1,-3-2-1,-1 0 35,0-1 0,0 1 0,0-1 0,1 0 0,-7-8 0,9 9-54,-1 0 0,0 1 0,0-1 1,0 0-1,0 1 0,-5-4 0,-5-3 239,-42-48-73,53 53-789,7 7 514,9 9 145,-10-9-54,-1 0 0,1 0 1,-1 0-1,1 0 0,7 3 1,-7-5 9,0 1 0,-1 1 0,1-1 0,-1 0 0,1 1 0,4 5 0,-2-2-8,0 0 1,1 0 0,13 9 0,6 6 84,-22-17-52,0 0 0,0 0 0,-1 1-1,6 7 1,-6-7-38,1-1 22,-3-2 8,1 0-1,-1-1 1,1 1 0,-1 0-1,0 0 1,0 0-1,2 4 1,6 15 200,-9-19-155,0-2 53,0 0-32,0 0-31,1 1-12,1 4-10,-1-3 32,-1-2 11,-1 0-32,1 1 0,0 0 0,-1 0 1,1 0-1,0 0 0,-1-1 0,1 1 0,-1 0 1,1 0-1,-1-1 0,0 1 0,1 0 0,-1-1 1,0 1-1,1-1 0,-1 1 0,0-1 0,0 1 1,1-1-1,-1 0 0,-1 1 0,-22 9 190,18-8-158,-2 2-6,0 0 0,0 1-1,-11 8 1,-1 1-2,-2 4-313,21-17 280,0-1-1,0 1 1,0 0-1,-1 0 1,1 0-1,0 0 1,0 0-1,0 0 1,0 0-1,-1 2 1,2-2-29,-1-1 0,1 1 1,-1 0-1,0 0 0,1-1 1,-1 1-1,0 0 0,0-1 1,0 1-1,1 0 0,-1-1 1,0 1-1,0-1 0,-2 1 0,4 3 758,2-10-618,-1 1-1,1 0 1,-1-1-1,0 0 1,-1 1 0,1-1-1,0-7 1,1-44 212,-3 44-859,0 0 0,1 0-1,1 1 1,4-23 0,3 4-3962,-5 8-1925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2:05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66 4992,'0'0'1589,"-6"2"5849,3-1-7969,2-1 605,0 0 0,-1 0 0,1 0 0,0 0 1,-1 0-1,1 1 0,-1-1 0,1 0 0,0 1 1,-1-1-1,1 1 0,0-1 0,0 1 0,-1-1 1,1 1-1,0 0 0,0 0 0,0 0 0,0 0 1,0 0-1,0 0 0,0 0 0,0 0 0,0 0 1,1 0-1,-1 0 0,0 1 0,0 1 0,0-1-119,-16 21 67,11-16-26,0 1 0,1-1-1,0 1 1,-5 12-1,5-8 58,-4 12-5,-14 47 1,-30 216 9,50-260 22,-7 26 91,5-28-347,-2 8 341,-28 44 49,35-70 66,0-6-285,0-1 0,0 1 0,0-1 0,0 1 0,-1-1 0,1 1 0,0-1 0,0 1 0,0-1 0,0 1 0,0-1-1,-1 0 1,1 1 0,0-1 0,0 1 0,-1-1 0,1 1 0,0-1 0,-1 0 0,1 1 0,0-1 0,-1 0 0,1 1 0,-1-1 0,1 0 0,-1 1 0,0 0 47,-13 6-84,8-2 201,4-9-131,7-14-183,-1 1 27,-3 12 91,-1-1 0,1 1 0,0-1 0,1 1 0,0 0 0,4-10 0,-4 9-1,1 0 0,-1-1 0,0 1 0,1-7 1,9-69-45,-4 40 67,3-79 0,-7 7-7,0 40 326,-4 68-311,1 0 0,0 0-1,0 1 1,4-12 0,2-8-255,2 1 323,-4 13-90,0 2 61,-4 6-15,0 0-1,1 0 1,-1 0-1,0 0 1,0 0-1,-1-1 1,1 1-1,0-5 1,3-7-197,-3 13 224,0 0 0,-1 0-1,1 0 1,0 0 0,-1 0 0,1 0 0,-1-4 0,0 3-64,1 0 0,-1 0 0,1 0 0,0 0 0,0 1 1,-1-1-1,2 0 0,-1 0 0,0 1 0,1-1 1,-1 0-1,1 1 0,2-3 0,-1-6 140,-3 10-133,0 1-1,1-1 1,-1 0 0,0 0 0,0 0-1,0 0 1,1 1 0,-1-1-1,0 0 1,1 0 0,-1 1-1,1-1 1,-1 0 0,2-1-1,0 0-33,2-1-95,10 2 422,-10 2-279,-1 0 1,1 1-1,-1 0 0,0 0 1,4 3-1,-4-3-14,6 4 58,-1 0 1,0 1 0,0 0 0,-1 0 0,0 1 0,0 0-1,-1 0 1,0 1 0,7 13 0,3 9-39,17 50 0,-6-12 54,-19-49 23,6 26 1,7 17-14,-5-23-91,-3-6 115,18 33 0,-24-55-88,51 87 50,-50-88-23,-1 1-1,0 0 0,-1 1 0,9 24 0,-14-23 367,-1-13-347,0-1-32,0 0-63,0 0-60,0 0-218,0 0-128,-9 3-4474,0-2 3093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2:06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26 6048,'5'-23'7194,"-20"21"-3589,10 6-3210,4-4-383,0 1 0,1-1 0,-1 1 0,0 0 0,1-1-1,-1 1 1,0-1 0,1 1 0,-1 0 0,1 0 0,-1-1-1,1 1 1,-1 0 0,1 0 0,0 0 0,-1-1 0,1 2-1,0-1-27,0-1 11,0 0 96,0 0-22,0 0-32,16 5 250,-14-3-227,1-1 0,-1-1-1,1 1 1,0 0 0,-1-1-1,1 1 1,0-1 0,0 0-1,-1 0 1,1 0-1,3 0 1,46-8 295,81 0-1,-115 9-239,-13 0-90,0-1 1,1 0-1,-1 0 0,0 0 0,0-1 0,0 1 0,0-1 1,5-2-1,3-1-769,-13 4 667,0 0-1,0 0 1,1 0 0,-1 0-1,0 0 1,0 0-1,0 0 1,1 0 0,-1 0-1,0 0 1,0 0 0,0 0-1,0 0 1,1 0-1,-1 0 1,0 0 0,0 0-1,0 0 1,0 0-1,1 0 1,-1 1 0,0-1-1,0 0 1,0 0 0,0 0-1,0 0 1,1 0-1,-1 1 1,0-1 0,0 0-1,0 0 1,0 0 0,0 0-1,0 0 1,0 1-1,0-1 1,0 0 0,0 0-1,0 0 1,0 1-1,0-1 1,0 0 0,0 0-1,0 0 1,0 0 0,0 1-1,0-1 1,0 0-1,0 0 1,0 0 0,0 1-1,0-1 1,0 0 0,0 0-1,0 0 1,0 0-1,0 0 1,-1 1 0,1-1-1,0 0-84,0 0-1,0 1 0,0-1 1,0 0-1,-1 0 0,1 1 1,0-1-1,0 0 0,0 0 1,-1 0-1,1 0 0,0 1 1,0-1-1,0 0 0,-1 0 1,1 0-1,0 0 0,0 0 0,-1 0 1,1 1-1,0-1 0,0 0 1,-1 0-1,1 0 0,0 0 1,0 0-1,-1 0 0,1 0 1,0 0-1,0 0 0,-1 0 1,1 0-1,0 0 0,-1-1 1,1 1-1,0 0 0,0 0 1,0 0-1,-1 0 0,1 0 1,0 0-1,0-1 0,-1 1 1,-2-1-659,-10-3-2875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2:09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0 4992,'3'4'4858,"-1"-1"-4516,-2-2-180,0 1 0,0-1 0,-1 1 0,1-1 0,0 0 0,0 1 0,-1-1 0,1 0 0,0 1 0,-1-1 0,-1 2 0,-1 4 208,2-5-254,-1 1-1,1-1 1,-1 0-1,0 0 1,0 0-1,0 0 1,0 0-1,0 0 1,0-1-1,-4 3 1,3-2 3,0 0 0,0 1 0,0-1-1,0 1 1,-3 3 0,-13 16 371,14-17-393,1 0 0,-1 0 1,1 0-1,-5 10 0,7-12-52,-1 1 0,1-1 0,0 0 1,-1 0-1,-4 4 0,4-5-24,0 1-1,1-1 1,0 1 0,-1 0 0,1 0 0,0 0 0,-2 4 0,-26 47 309,14-24-362,13-25 116,-1 1 0,1 0 0,-4 12 0,6-11-37,0 1-1,0-1 1,1 1-1,0-1 1,1 10-1,0 6 43,-1-22-88,0 0 2,0 0 1,0 0-1,1 1 0,-1-1 1,0 0-1,0 1 1,1-1-1,-1 0 0,1 0 1,-1 1-1,1-1 1,-1 0-1,1 0 0,0 0 1,-1 0-1,2 2 1,3 4-74,-4-6 70,0 1 0,0-1 0,0 0 0,-1-1 0,1 1 0,1 0 0,-1 0 0,0 0 0,0-1 0,0 1 0,0 0 0,3 0 0,-3 0 0,10 4 124,0-1-1,0 1 1,16 2-1,-21-6-124,-1 0 0,1-1 0,0 0 0,-1 0 0,1 0 0,-1-1 0,8-1 0,-4 1 34,-9 1-29,1 0-1,0 0 1,-1 0 0,1 0 0,0 0 0,0 0 0,-1 0 0,1 0 0,0-1-1,-1 1 1,1 0 0,0 0 0,-1-1 0,1 1 0,0 0 0,-1-1 0,1 1 0,0-1-1,0-1-13,-1 2 7,12-3-58,-9 2 87,-1 0 0,1-1-1,0 0 1,-1 1 0,1-1 0,2-4 0,0 3 81,24-23 453,-23 13-363,-5 12-181,0-1 1,0 0-1,0 0 1,0 0-1,-1 1 0,1-1 1,0 0-1,-1 0 0,0 0 1,1 0-1,-1 0 0,0 0 1,0 0-1,0-3 0,4-14 144,-3 18-157,-1 0-1,0 0 1,0 0-1,1 0 0,-1 0 1,1 0-1,-1 0 1,1 0-1,0 0 0,-1 0 1,2-1-1,4-10-52,-3 7 200,-3 5-151,0 0 1,0 0 0,1-1-1,-1 1 1,0 0 0,0-1-1,1 1 1,-1 0 0,0-1-1,0 1 1,0 0 0,0-1 0,1 1-1,-1 0 1,0-1 0,0 1-1,0-1 1,0 1 0,0 0-1,0-1 1,0 1 0,0 0-1,0-1 1,0 1 0,0-1 0,0 1-1,0 0 1,-1-1 0,1 1-1,0 0 1,0-1 0,0 1-1,0 0 1,-1-1 0,-2-6 22,3 6-18,0 1-1,0 0 1,0-1 0,0 1-1,0 0 1,0-1 0,0 1-1,0 0 1,0-1 0,0 1-1,-1 0 1,1-1 0,0 1-1,0 0 1,0 0-1,0-1 1,-1 1 0,1 0-1,0 0 1,0-1 0,-1 1-1,1 0 1,0 0 0,0-1-1,-1 1 1,1 0-1,0 0 1,-1 0 0,0 0-63,1 0 24,0 0 1,-1 0-1,1 1 0,0-1 0,-1 0 0,1 1 1,0-1-1,-1 0 0,1 1 0,0-1 0,0 0 1,0 1-1,-1-1 0,1 0 0,0 1 0,0-1 1,0 1-1,0-1 0,0 1 0,0 0 0,0 5 63,0 0 0,1 0-1,0 0 1,1 1-1,2 7 1,-3-4-242,-1-10 214,0 1 0,0-1 0,0 1 0,0-1 0,0 1 0,0-1 0,0 1 0,0-1 0,0 0 0,0 1 0,0-1 0,0 1 0,0-1 0,0 1 0,0-1 0,0 1 0,0-1 0,1 0 0,-1 1 0,0-1 0,0 1 0,1-1 0,-1 0 0,0 1 0,0-1 0,1 0 0,-1 1 0,0-1 0,1 0 0,0 1 0,3 7-32,12 10-170,-16-18 214,1 1 0,-1-1 0,1 1 0,-1-1 0,1 0 0,-1 1 0,1-1-1,-1 1 1,1-1 0,-1 0 0,1 0 0,0 1 0,-1-1 0,1 0 0,0 0 0,0 0-17,-1 0 0,0 0 0,1 0 0,-1 0 0,1 0 0,-1 0 0,0 1 0,1-1 0,-1 0 0,0 0 0,1 0 1,-1 0-1,0 1 0,1-1 0,-1 0 0,0 0 0,0 1 0,1-1 0,-1 0 0,0 0 0,0 1 0,1-1 0,-1 0 0,0 1 0,0-1 0,0 0 0,1 1 0,-1-1 0,0 0 0,0 1 0,0 0 0,0-1 0,0 0 0,1 0 0,-1 1 0,0-1 1,0 0-1,0 0 0,0 0 0,0 1 0,1-1 0,-1 0 0,0 0 0,0 0 0,1 0 0,-1 1 0,0-1 0,0 0 0,0 0 0,1 0 0,-1 0 1,0 0-1,1 0 0,-1 0 0,0 0 0,0 0 0,1 0 0,-1 0 9,1 0 1,-1 0 0,0 0-1,1 1 1,-1-1-1,1 0 1,-1 0-1,0 0 1,0 0 0,1 0-1,-1 1 1,0-1-1,1 0 1,-1 0-1,0 0 1,1 1 0,-1-1-1,0 0 1,0 0-1,1 1 1,1 2-21,0-1 0,1 0 0,-1 0 0,1-1 0,-1 1 0,6 2 0,33 18 320,-39-21-278,-2-1-68,16 3-166,-13-2 218,-1-1 0,1 0 0,-1 1 0,1-1 0,-1-1 0,1 1 0,-1 0 0,1-1 0,-1 1 0,1-1 0,-1 1 0,0-1 0,1 0 0,2-2 0,20-5 85,-14 6-67,0 0 0,0-1-1,0 0 1,-1-1 0,1 0 0,-1 0-1,0-1 1,-1-1 0,13-8-1,-21 13-26,18-16 13,-17 15-13,-1 1 0,0 0 0,-1 0 0,1 0-1,0-1 1,0 1 0,0-1 0,-1 1-1,1-1 1,-1 1 0,1-1 0,-1 1 0,0-1-1,1-1 1,4-55 180,-6 47-128,0 1-1,0-1 1,-4-14-1,4 20-54,-34-129 72,34 130-63,0 1-1,0-1 1,0 0 0,0 1 0,-1-1-1,1 1 1,-1 0 0,0-1 0,0 1-1,0 0 1,0 0 0,-1 0 0,1 0-1,-5-3 1,-10 5-698,12 3-3610,5 4 2915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2:37.5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255 594 3136,'3'2'787,"-2"-1"-279,-5 0 1189,4-1-876,0 0-80,0 0-245,0 0 80,0 0-160,0 0 107,0 0-107,0 0 149,0 0-191,0 0-49,0 0-128,0 0 33,0 0-38,0 0 181,0 0-112,0-1-85,0 0-161,1 1 0,-1-1-1,0 1 1,0-1 0,0 1-1,0-1 1,0 1 0,0-1-1,0 0 1,0 1 0,0-1-1,0 1 1,0-1 0,-1 1-1,1-1 1,0 1 0,0-1-1,0 1 1,-1-1 0,1 1 0,0-1-1,-1 1 1,1-1 0,0 1-1,-1-1 1,1 1 0,-1 0-1,1-1 1,-1 1 0,1 0-1,0-1 1,-1 1 0,1 0-1,-1 0 1,0 0 0,1-1-1,-1 1 1,1 0 0,-1 0-1,1 0 1,-1 0 0,1 0-1,-2 0 1,1 0 8,1 0 0,-1 0-1,0 0 1,0-1 0,0 1-1,0 0 1,1 0 0,-1-1 0,0 1-1,0 0 1,1-1 0,-1 1-1,0-1 1,-1 0 0,0-1 36,0 1 1,0-1-1,0 1 0,0 0 1,0 0-1,-1 0 0,1 0 0,-1 0 1,1 0-1,-1 1 0,-2-1 1,-29-2 513,32 4-547,0-1-1,0 0 0,0 1 1,1-1-1,-1 1 0,0 0 1,1-1-1,-1 1 0,0 0 1,1 0-1,-1 0 0,-1 2 1,2-2-36,-1 0 0,1 0 1,0-1-1,0 1 0,-1 0 1,1 0-1,0-1 0,-1 1 1,1-1-1,0 1 0,-3-1 1,3 1 10,0-1-1,0 1 1,0-1 0,1 0 0,-1 1 0,0 0 0,0-1 0,0 1 0,1-1 0,-1 1 0,0 0 0,1 0 0,-1-1 0,1 1 0,-1 0 0,1 0 0,-1 0 0,1-1 0,-1 3 0,-5 5 129,5-6-114,-1-1 1,0 1-1,1 0 0,-1-1 1,1 1-1,-1 0 0,1 0 1,0 0-1,0 0 0,0 0 1,0 0-1,0 0 0,0 0 1,0 3-1,0-4 6,0 0 0,1 1 0,-1-1 0,0 0 0,0 0 0,0 0 0,0 0 0,0 0 0,0 0 1,0 0-1,-1 0 0,1 0 0,0 0 0,-2 0 0,-10 10 58,-9 16 171,20-26-242,1 0-5,-1 1-1,1-1 0,0 1 1,-1-1-1,1 1 0,0 0 0,0-1 1,0 1-1,-1 2 0,-1 2 36,1 0-1,-1 1 1,1-1-1,0 1 1,1-1-1,0 1 1,0-1-1,-1 13 1,3 5-57,1 0 0,4 27 0,-4-40 101,-2-8-83,0 0 0,1 0 1,-1-1-1,1 1 1,0 0-1,0 0 0,1 3 1,0-3 7,-1 0 0,-1-1 0,1 1 0,0 0 0,-1 0 0,1-1 0,-1 1 0,0 5 0,0-6 1,0 1 0,0 0 0,0 0 1,1 0-1,-1-1 0,1 1 0,0 0 0,1 4 0,2 0-28,8 19 6,1-5 56,-13-21-46,0 1 0,0-1-1,0 1 1,1-1 0,-1 1-1,0-1 1,0 1 0,0-1-1,1 0 1,-1 1 0,0-1-1,1 0 1,-1 1 0,0-1-1,1 0 1,-1 1 0,0-1-1,1 0 1,-1 1 0,1-1 0,-1 0-1,0 0 1,1 0 0,-1 1-1,1-1 1,-1 0 0,2 0-1,3 2 44,-4-2-33,1 1 0,0-1 0,-1 0 0,1 1 0,0-1 0,-1 0 0,1 0-1,0 0 1,-1 0 0,1 0 0,0-1 0,-1 1 0,1 0 0,-1-1 0,1 1 0,0-1 0,-1 0 0,1 1 0,-1-1 0,1 0 0,-1 0 0,0 0 0,1 0 0,1-2 0,3-3-12,0 1 0,0-1 0,0 0 0,4-7 0,39-45-70,-44 50 60,1 1 0,0 1 0,0-1-1,1 1 1,0 0 0,0 0-1,11-6 1,61-28-111,-32 17-36,-28 14 171,0 2-1,0 0 1,33-7 0,3-1-87,-34 10 39,23-4-1,15-3 98,-49 10-77,0 0 0,15-1 0,-15 2 27,-1-1 0,18-3 1,-19 2-54,0 1 1,0 0-1,12 0 1,-17 1 38,0 1 0,0 0 1,0 1-1,0-1 1,0 0-1,0 1 0,0 0 1,0-1-1,0 1 1,0 0-1,5 3 1,-7-3-38,16 6 507,-23-11-449,0 0 1,0 1-1,-1-1 1,1 1 0,-1 1-1,0-1 1,1 1-1,-1 0 1,0 1-1,0 0 1,-10-1-1,-23 7 28,30-4-58,0 0 0,0 1 0,0 1 0,-14 4 0,20-5 28,0 0-1,0 1 0,-1-1 1,1 1-1,1-1 0,-1 1 0,0 0 1,1 1-1,-5 4 0,4-2 11,0 1-1,1-1 1,0 0 0,0 1-1,1 0 1,-1 0 0,2 0-1,-1 0 1,1 0 0,0 0-1,0 0 1,1 0 0,0 0-1,0 1 1,3 11 0,-2-12-21,1-1 0,1 1-1,-1-1 1,1 0 0,0 0 0,6 8 0,5 10-5,-11-18 16,0 0 0,0 0-1,1 0 1,0 0 0,0-1-1,1 0 1,9 9 0,17 21 72,-29-33-87,4 3 15,0 0 0,0 0 0,0-1 0,11 6 0,-15-9-4,-1 0 0,1-1 0,-1 1 0,1-1 0,0 1 0,-1-1 0,1 0 0,0 1-1,0-1 1,-1 0 0,1 0 0,0 0 0,0 0 0,-1-1 0,1 1 0,0 0 0,0-1 0,-1 1 0,1-1 0,-1 1 0,1-1-1,0 0 1,-1 0 0,1 0 0,-1 0 0,2-1 0,-1-1 9,-1 0 0,1 0 1,-1-1-1,1 1 0,-1 0 0,1-5 0,0 1-1,0 2-42,-1 0 1,0 0-1,0 0 0,-1-9 0,3-10-160,-2 16 210,0-1-1,-1 0 1,0 1 0,-1-1 0,0 1 0,-2-11 0,-1-25-82,-1 7 41,5 35 8,0-1 0,0 1 0,-1 0 1,1 0-1,-1 0 0,1 0 0,-1 0 0,0 0 0,1 0 0,-1 0 0,0 0 0,0 0 0,-1 0 0,1 1 1,0-1-1,-3-2 0,1 1 21,-1 0 1,1 1-1,0-1 1,-1 1-1,0 0 1,1 0-1,-6-1 0,2-1-206,7 4 188,-1-1 0,0 1 0,0-1-1,0 1 1,0-1 0,0 1 0,0 0-1,0 0 1,0 0 0,0-1 0,1 1-1,-1 0 1,-2 0 0,-1 0-1,4-2-20,0 1-92,0 1 65,0 0 117,1 0-21,7-1-94,0 0 1,1-1 0,-1 0-1,14-6 1,-5 2 88,20-7-49,-21 7 91,-1 1 0,1 0 1,24-3-1,42-5 12,-55 7-55,0 2 0,0 1 0,1 1 0,47 2 0,-71 1-30,-1-1 0,1 0 1,-1 1-1,0 0 0,1 0 0,-1 0 0,7 3 0,-9-2-1,1-1-1,0 1 1,0-1-1,-1 1 1,1 0-1,-1-1 0,1 1 1,-1 0-1,0 0 1,0 0-1,0 0 1,2 4-1,-2 1 12,1 0 0,-1-1 0,0 1-1,-1 0 1,0 0 0,0-1 0,0 1 0,-1 0 0,0 0-1,0-1 1,-1 1 0,-3 8 0,-59 136 425,61-144-400,0-1 0,0 0-1,-1 0 1,-5 6-1,9-11-31,-1 0-1,1 0 0,-1 0 0,0-1 0,0 1 0,1 0 1,-1 0-1,0 0 0,0-1 0,0 1 0,0 0 1,0-1-1,0 1 0,0-1 0,0 1 0,0-1 0,0 0 1,0 1-1,0-1 0,0 0 0,-1 0 0,1 1 0,0-1 1,-2 0-1,-1-12 1,3 4-45,0 0-1,0 0 0,1 0 0,0 0 0,1 0 1,1-9-1,-1 9 3,1 0 1,1 0 0,-1 1 0,1-1-1,0 1 1,1 0 0,0 0 0,6-9-1,-4 7 29,1 1 0,0-1 0,0 2 0,1-1 0,15-12 0,76-44-81,-94 61 60,1 1 0,-1-1 0,1 1 0,8-2 0,4-2 203,-17 6-151,-1 0-161,5-1 63,-4 1 62,0 0 1,0 1-1,0-1 0,0 0 1,1 0-1,-1 0 0,0 1 1,0-1-1,0 0 0,0 1 1,0-1-1,0 1 0,0 0 1,0-1-1,0 1 0,1 1 1,0-1 18,2 3 24,10 3-36,1 5 3,-14-7 4,-1-4 0,5 30-10,-4-24 49,0 0 1,0 0-1,-1-1 1,0 1-1,-1 12 0,0 5-124,0-18 113,1 0 0,-1 0 0,-3 11 0,-1 5-95,5-20 61,0 0 0,-1 0 1,0-1-1,1 1 1,-1 0-1,0-1 0,0 1 1,-1 2-1,1-3 1,0 1 0,0-1 0,0 1 0,0 0 0,1 0 0,-1-1 0,1 1 0,-1 2 0,0 2 51,0 0-46,0 1 0,0 0 0,0-1 0,1 1 0,1-1 0,-1 1 0,2 9 0,0-7 10,-1-7-13,-1-1 1,0 1-1,1 0 1,-1-1-1,1 1 0,-1-1 1,1 1-1,0-1 0,0 0 1,0 1-1,-1-1 0,1 0 1,2 2-1,8 11 6,-9-11-5,0 0 0,1 0-1,-1-1 1,0 1 0,1-1-1,0 1 1,0-1 0,-1 0-1,1 0 1,1 0 0,-1 0-1,0 0 1,0-1-1,1 1 1,-1-1 0,6 1-1,-2 0 52,-5-1 68,6-1-74,-5-1-39,-1 0-1,1 0 1,-1 0-1,0 0 1,1 0-1,-1 0 0,0-1 1,0 1-1,0-1 1,0 1-1,0-1 1,0 0-1,-1 0 0,1 0 1,-1 0-1,2-2 1,3-4 23,-3 5-51,-1 0 0,0 0 0,0 0-1,-1 0 1,3-6 0,5-9-90,-2 6 61,-1 0-1,-1-1 0,7-20 1,1-4 168,3-11-272,-11 32 119,1 1 0,0-1 1,9-15-1,5-13 67,-6 12-20,-11 27-79,0 0 0,1 0 0,-1 0-1,1 1 1,0 0 0,1 0 0,4-4 0,7-6-113,-15 13 168,-1 1 0,1 0-1,0-1 1,-1 1-1,1 0 1,-1 0-1,1 0 1,0-1 0,-1 1-1,1 0 1,0 0-1,-1 0 1,1 0-1,0 0 1,-1 0 0,1 0-1,0 0 1,1 1-1,14 0-191,-3 8 208,-11-8-3,-1 1 0,0 0 0,1 0 0,-1 0 0,0 0 1,0 0-1,0 0 0,0 0 0,0 0 0,0 1 0,-1-1 0,1 0 0,-1 0 0,1 5 1,-1 37-63,-1-23 113,0 14 14,-1 0-1,-13 61 1,10-71 74,-2-1 0,-1 0 0,0 0 0,-20 36-1,27-57-112,-1-1 0,0 1 0,0 0-1,0-1 1,0 1 0,-1-1-1,1 0 1,-1 0 0,1 0 0,-5 3-1,6-4-28,0-1 0,0 1 0,-1-1 0,1 1 0,0-1 0,0 0 0,0 1 0,-1-1 0,1 0 0,0 0 0,0 0 0,-1 0 0,1 0 0,0 0 0,0 0 0,-1 0 0,1 0 0,0-1 0,0 1 0,0 0-1,-1-1 1,1 1 0,0-1 0,0 1 0,0-1 0,0 0 0,0 1 0,0-1 0,-1-1 0,-2-2-39,0 1 0,1-1 0,-1 0 0,1 1 0,0-1 0,1-1 0,-1 1 0,1 0 0,0-1 0,0 1 0,0-1 0,-2-8 0,2 5-51,1-1-1,-2-15 0,3 24 82,1-1-1,-1 1 1,0 0 0,0-1-1,0 1 1,0 0-1,1-1 1,-1 1-1,0 0 1,0 0-1,1-1 1,-1 1-1,0 0 1,0 0-1,1-1 1,-1 1-1,0 0 1,1 0-1,-1 0 1,0 0-1,1 0 1,-1-1-1,0 1 1,1 0-1,-1 0 1,1 0-1,-1 0 1,0 0-1,1 0 1,-1 0-1,1 0 1,12 1 67,-5 2-66,0-1-1,-1 1 1,12 6 0,-11-5-36,0 0 0,15 5 0,-10-6 132,0-1 0,0 0 1,0-1-1,0 0 0,0-1 1,0 0-1,1-1 0,20-5 1,-25 4-49,0 0 0,0-1 0,0 0 1,0-1-1,0 0 0,-1 0 0,1-1 0,-1 0 0,0-1 1,-1 0-1,1 0 0,9-11 0,-2 1 19,-1-1-1,23-37 1,-22 27 4,8-14-142,24-57-1,-29 47-69,20-91 0,-4-54-243,-15 81-1,-14 87 375,2-13-21,-1 0 1,1-48 0,-7 89 34,0-1 0,0 1 0,0 0 0,0 0 0,0-1 0,0 1 0,0 0 0,0 0 0,0-1 0,0 1 0,0 0 0,0-1 0,0 1-1,0 0 1,0 0 0,0-1 0,0 1 0,-1 0 0,1 0 0,0-1 0,0 1 0,0 0 0,0 0 0,0 0 0,-1-1 0,1 1 0,0 0 0,0 0 0,0 0 0,-1-1 0,1 1 0,0 0 0,0 0 0,-1 0-1,1 0 1,0 0 0,0 0 0,-1 0 0,1 0 0,0 0 0,0-1 0,-1 1 0,1 0 0,0 0 0,-1 0 0,1 0 0,0 0 0,0 1 0,-1-1 0,1 0 0,0 0 0,0 0 0,-1 0 0,1 0 0,0 0 0,0 0-1,-1 0 1,1 1 0,0-1 0,0 0 0,0 0 0,-1 0 0,1 1 0,0-1 0,0 0 0,0 0 0,0 0 0,-1 1 0,1-1 0,-14 16 90,-2 18 181,2 1 1,-11 41-1,-13 75 256,15-53-254,11-43-318,-4 70 0,10-72 137,5-42-61,1 0-1,0-1 1,2 12 0,1 17-1,-3-26-60,2 0 0,2 14 0,-1-14-16,-2 1 1,1 13-1,-1-14 117,1 0-1,0 0 1,0 0-1,5 13 1,0 3 6,11 17-41,-17-43-8,0 1 1,1-1 0,0 0-1,-1 1 1,1-1 0,0 0 0,0 0-1,1 0 1,-1 0 0,4 3-1,-5-5-19,0 0 1,0 0-1,0-1 0,0 1 0,0 0 0,0 0 1,1-1-1,-1 1 0,0-1 0,0 1 0,1-1 0,-1 0 1,0 1-1,0-1 0,1 0 0,-1 0 0,0 0 1,1 0-1,-1 0 0,0 0 0,1 0 0,-1 0 0,0 0 1,1-1-1,-1 1 0,0-1 0,0 1 0,1-1 1,-1 1-1,0-1 0,2-1 0,0-1 22,1 0 1,0-1-1,-1 0 0,0 1 0,0-1 1,0 0-1,-1-1 0,4-5 0,16-41 3,-15 31-188,3-4 128,1 0 0,22-36 0,-28 52-33,1 1 1,0-1-1,0 1 1,1 0-1,-1 1 0,2-1 1,-1 1-1,1 1 1,-1 0-1,14-7 1,-10 7 50,0 0 0,0 2-1,1-1 1,-1 1 0,22-2 0,-27 4-13,0 1-1,1 0 0,-1 0 1,0 0-1,0 1 1,0 0-1,0 0 0,0 0 1,0 1-1,0 0 1,0 0-1,10 6 0,13 8 113,-20-11-105,0 0 0,0 1 1,12 8-1,-13-7 50,-6-5-13,0 0 0,1 0-1,-1 0 1,0 0 0,-1 0-1,1 0 1,2 3 0,-4-5-15,0 0-1,0 0 1,0 1 0,0-1 0,0 0 0,0 0 0,0 0 0,0 0-1,0 0 1,0 0 0,0 1 0,0-1 0,0 0 0,0 0 0,1 0-1,-1 0 1,0 0 0,0 0 0,0 0 0,0 1 0,0-1 0,0 0-1,1 0 1,-1 0 0,0 0 0,0 0 0,0 0 0,0 0 0,0 0-1,1 0 1,-1 0 0,0 0 0,0 0 0,0 0 0,0 0 0,0 0-1,1 0 1,-1 0 0,0 0 0,0 0 0,0 0 0,0 0 0,0 0-1,1 0 1,-1 0 0,0 0 0,0-1 0,0 1 0,0 0 0,0 0-1,0 0 1,1 0 0,-1 0 0,0 0 0,0 0 0,0-1 0,0 1-1,0 0 1,0 0 0,0 0 0,0 0 0,0 0 0,0 0 0,0-1-1,0 1 1,0 0 0,0 0 0,0 0 0,0-1 0,2-10-125,-4 6 116,0 0 0,0 1 1,0-1-1,-1 0 0,1 1 0,-1 0 0,0-1 0,0 1 0,-1 1 1,1-1-1,-1 0 0,0 1 0,0 0 0,0 0 0,-1 0 1,1 0-1,-1 0 0,1 1 0,-1 0 0,0 0 0,0 1 0,0-1 1,0 1-1,0 0 0,0 0 0,0 1 0,0-1 0,0 1 1,0 0-1,-1 1 0,1-1 0,-8 3 0,4-1 17,-4 1 79,0 0 1,0 2-1,1-1 0,0 1 1,-20 12-1,25-12-82,0 1-1,0-1 1,0 2 0,0-1-1,1 1 1,0 0 0,1 0-1,-1 1 1,2-1-1,-1 1 1,1 0 0,0 1-1,0-1 1,1 1 0,1 0-1,-1-1 1,1 1-1,1 0 1,-1 0 0,1 15-1,1-11 8,0 0 0,1 0 0,1 1 0,0-1 0,0 0 0,1 0 0,1-1 0,0 1 0,1-1 0,10 20 0,-13-29-11,0 0 0,1 0-1,-1 0 1,0 0 0,1 0 0,0-1-1,-1 1 1,1-1 0,0 0-1,0 1 1,1-1 0,-1-1-1,0 1 1,1 0 0,-1-1 0,1 0-1,-1 0 1,1 0 0,-1 0-1,1 0 1,0-1 0,0 0-1,-1 0 1,1 0 0,0 0 0,-1 0-1,1-1 1,0 1 0,0-1-1,-1 0 1,1 0 0,-1-1-1,1 1 1,-1-1 0,0 0 0,1 1-1,-1-2 1,0 1 0,0 0-1,-1 0 1,5-6 0,-1 2-16,-2-1 0,1 0 0,-1 0 1,0 0-1,0-1 0,3-12 0,13-50-294,-16 51 328,0 1-54,2-33-1,-2 4-107,-1 25 0,-2-32 0,-1 47-63,0 6 79,0 1 11,0 16 37,1-3-11,4 24-1,-1 0 202,8 50 59,-3-21-162,-6-52 15,0-1 0,0 0-1,10 24 1,-11-34-9,-1 0 1,0 0-1,1-1 0,0 1 1,0 0-1,0-1 0,0 1 1,0-1-1,0 1 0,0-1 1,1 0-1,-1 0 0,1 0 1,0 0-1,0-1 0,-1 1 1,1-1-1,4 2 0,-5-3 2,0 1-1,0-1 1,0 0 0,0 1-1,1-1 1,-1 0-1,0 0 1,0 0-1,0-1 1,1 1 0,-1-1-1,0 1 1,0-1-1,0 1 1,0-1-1,0 0 1,0 0-1,0 0 1,0 0 0,0-1-1,0 1 1,-1 0-1,1-1 1,-1 1-1,1-1 1,-1 0 0,3-2-1,11-19-126,-1-1 0,-1 0 0,-1 0 0,-2-2 1,9-28-1,27-59 167,-46 112-63,8-13-44,14-23 1,-20 34 26,-1 1-1,1-1 1,0 1 0,0 0 0,0 0 0,1 0-1,-1 0 1,1 0 0,-1 1 0,1-1 0,-1 1-1,1-1 1,0 1 0,-1 0 0,1 0 0,0 0 0,0 1-1,0-1 1,3 0 0,-2 2 19,-1-1 1,0 0-1,0 1 0,0 0 1,0 0-1,0 0 0,0 0 1,0 0-1,0 0 0,0 1 0,0-1 1,0 1-1,-1 0 0,1 0 1,-1 0-1,1 0 0,3 5 1,-4-4-14,0 0 1,1 1 0,-1-1-1,0 1 1,-1-1-1,1 1 1,-1 0 0,1 0-1,-1 0 1,0-1-1,0 9 1,1 5 63,-2 27-1,0-23 61,0 8 48,-2 0 0,-8 55 0,9-73-46,0 2-30,1-13-81,0 1 0,0-1 0,0 0 0,0 0-1,0 1 1,-1-1 0,1 0 0,0 1 0,0-1-1,0 0 1,-1 0 0,1 1 0,0-1 0,0 0-1,-1 0 1,1 1 0,0-1 0,0 0 0,-1 0-1,1 0 1,0 0 0,-1 1 0,1-1 0,0 0-1,-1 0 1,1 0 0,0 0 0,-1 0 0,1 0-1,-1 0 1,0-12 26,1-2-106,1 0 0,0 1-1,1-1 1,0 0 0,1 1 0,1-1 0,0 1 0,1 0 0,0 0 0,1 0 0,13-21-1,1 6-8,-9 11 127,19-21 0,-25 33-52,0 0-1,0 1 1,0 0 0,1-1-1,-1 1 1,1 1-1,12-6 1,43-15-8,-61 24 23,1 0 1,-1 0 0,1 0-1,0-1 1,-1 1 0,1 0-1,-1 0 1,1 0 0,-1 1-1,1-1 1,0 0 0,-1 0-1,1 0 1,-1 0 0,1 0-1,-1 1 1,1-1-1,-1 0 1,1 0 0,-1 1-1,1-1 1,-1 1 0,1-1-1,-1 0 1,0 1 0,1-1-1,-1 1 1,1-1 0,-1 1-1,0-1 1,1 1 0,7 19 91,-7-16-7,0-2-71,-1 1 0,1-1-1,-1 0 1,0 1 0,0-1 0,0 1-1,0 3 1,0 14-83,2 3 179,0 31 0,2 17 43,10 24-187,-13-90 36,0 1 1,1-1 0,-1 0-1,1 0 1,1 0-1,-1 0 1,4 6 0,5 11 374,-10-22-355,-1 2-26,1-1 0,-1 1 0,1-1-1,0 0 1,-1 0 0,1 1 0,0-1-1,0 0 1,0 0 0,0 0 0,0 0 0,0 0-1,1 0 1,-1 0 0,0 0 0,0-1-1,1 1 1,-1 0 0,0-1 0,1 1 0,-1-1-1,3 1 1,-3 0 14,1-1 0,-1 1 0,1-1 0,0 0 0,-1 0 0,1 1 1,0-1-1,-1 0 0,1 0 0,0-1 0,-1 1 0,1 0 0,-1-1 0,1 1 0,0-1 0,-1 1 0,1-1 0,-1 0 0,1 1 0,-1-1 0,1 0 0,-1 0 1,0 0-1,0 0 0,1 0 0,-1 0 0,0-1 0,0 1 0,0 0 0,0-1 0,0 1 0,0-1 0,0-1 0,4-6-62,-1 0-1,0-1 1,0 0-1,2-11 0,-5 16 22,34-102-667,72-152 0,-92 222 699,18-64 0,1-41-126,-27 106 95,-2 0 0,-1-1 1,-2 0-1,-4-50 0,1 78 75,0-1 1,-4-18-1,3 24-59,1 0 0,0 1 0,-1-1 0,0 0 0,1 0 0,-1 1 0,-1-1 0,1 1 0,-4-5-1,5 8 9,1 0 0,-1-1 0,1 1-1,-1 0 1,1-1 0,0 1-1,-1 0 1,0 0 0,1 0-1,-1-1 1,1 1 0,-1 0 0,1 0-1,-1 0 1,1 0 0,-1 0-1,1 0 1,-1 0 0,1 0-1,-1 0 1,0 0 0,1 0 0,-1 1-1,1-1 1,-1 0 0,1 0-1,-1 0 1,1 1 0,-1-1-1,1 0 1,-1 1 0,1-1 0,0 0-1,-1 1 1,0 0 0,0 0 9,-1 1 0,1-1 1,0 1-1,0-1 0,0 1 1,0-1-1,0 1 0,-2 2 1,-5 28 129,1 0 1,2 0-1,-3 51 1,3-21-140,-1 38-94,3-39 282,3-24-44,1-1 0,2 0 0,10 47 0,-6-45 75,17 55 0,-19-78-152,0 0 0,2-1-1,0 0 1,0 0 0,2-1-1,15 21 1,-17-26-38,1 0 0,-1 0-1,2-1 1,-1 1 0,1-2-1,0 1 1,0-1 0,0-1 0,1 0-1,17 7 1,-13-8 16,1 1 1,-1-2-1,1 0 1,0 0-1,0-1 1,0-1-1,16-1 0,-9-2 126,0 0-1,-1-2 0,1 0 0,24-9 1,-40 12-171,-1-1 1,0 0 0,0-1 0,8-4 0,-12 6-216,-1 1-90,0 0-497,-15 12-3103,3 0 1259,-4 3 858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2:38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70 8128,'0'0'170,"0"-1"1,0 1-1,0-1 1,0 1-1,0-1 1,0 1-1,-1 0 1,1-1-1,0 1 1,0-1-1,0 1 1,0-1 0,-1 1-1,1 0 1,0-1-1,0 1 1,-1 0-1,1-1 1,0 1-1,-1-1 1,0-1 2459,7-2-1321,0 2-1046,-1 0 0,1 0 1,0 1-1,0 0 0,0 1 0,1-1 1,6 1-1,73 1 797,25 0-326,148-17 0,-249 14-778,4 1-615,-1-1 1,0-1 0,15-5 0,-28 8 524,1 0 0,-1 0 1,1 0-1,-1 0 0,1 0 1,-1-1-1,1 1 0,0 0 0,-1 0 1,0-1-1,1 1 0,-1 0 1,1-1-1,-1 1 0,1-1 0,-1 1 1,0 0-1,1-1 0,-1 1 1,0-1-1,1 1 0,-1-1 0,0 1 1,0-1-1,1 1 0,-1-1 1,0-1-1,-6-3-1503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5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91 880 1472,'-14'17'590,"1"0"0,0 1 1,1 0-1,1 1 0,-12 28 0,22-45-566,1-1-1,-1 0 0,1 1 1,-1-1-1,1 0 1,-1 1-1,1-1 1,0 1-1,0-1 0,0 0 1,0 1-1,0-1 1,0 2-1,0-2-16,1 0 0,-1 0 0,0-1 0,0 1 0,1 0 0,-1-1 0,1 1 0,-1-1 0,0 1 0,1 0 0,-1-1 0,1 1 1,-1-1-1,1 1 0,-1-1 0,1 1 0,0-1 0,-1 0 0,2 1 0,-1 0 18,1-1 1,0 0 0,0 1 0,-1-1-1,1 0 1,0 0 0,-1 0 0,1 0-1,0 0 1,0 0 0,-1-1 0,1 1-1,0 0 1,-1-1 0,1 0-1,0 1 1,-1-1 0,1 0 0,-1 0-1,1 0 1,1-1 0,12-11 91,1-2 1,-2 1-1,0-2 1,19-27-1,-17 22-48,184-281 410,-188 283-516,83-168 107,-50 92 36,-10 24 16,-2 2-151,48-73 0,-79 138-20,0 2-3,0-1 0,0 1 0,-1-1 0,1 1 0,-1-1-1,0 0 1,0 1 0,0-1 0,1-4 0,-2 6-39,-1 21 219,0-14-85,0-1 1,0 1-1,-1-1 1,-4 9-1,-3 13 220,-19 126 172,20-100-422,3-15-110,0 0 1,2 66-1,4-93 105,-1 1 0,2 0-1,0 0 1,0-1 0,1 1 0,0-1-1,1 0 1,0 0 0,1 0 0,0 0-1,1-1 1,0 0 0,9 10 0,-11-15 19,1-1-1,0 0 1,0 0 0,0 0 0,1-1-1,-1 1 1,1-2 0,0 1 0,0 0-1,0-1 1,0 0 0,0-1 0,0 1-1,0-1 1,1 0 0,-1-1 0,1 1-1,-1-1 1,0-1 0,11-1 0,-11 2-13,1-1 0,-1-1 0,0 1 0,0-1 0,1 0 1,-1-1-1,-1 0 0,1 0 0,0 0 0,-1 0 0,1-1 0,-1 0 0,0 0 1,0 0-1,-1-1 0,1 1 0,-1-1 0,0-1 0,0 1 0,4-9 0,-7 11 49,1 0-1,-1 0 1,-1 0-1,1 0 1,1-6-1,-2 9-55,0-1 0,0 1 0,0 0 0,0-1 0,0 1-1,0 0 1,0-1 0,0 1 0,-1-1 0,1 1 0,0 0 0,0-1 0,0 1 0,0 0 0,0-1 0,-1 1 0,1 0-1,0-1 1,0 1 0,0 0 0,-1-1 0,0 1-12,1 0 0,-1-1 1,1 1-1,-1 0 0,0 0 0,1 0 1,-1 0-1,1 0 0,-1 0 0,1 1 0,-1-1 1,1 0-1,-1 0 0,1 0 0,-1 0 0,1 1 1,-1-1-1,1 0 0,-1 1 0,1-1 1,-1 1-1,-6 3-35,1 0 0,-1 1 0,1 0 0,1 0 1,-1 0-1,1 1 0,-7 8 0,10-12 15,1 0 0,0 1 1,-1-1-1,1 0 0,0 0 0,0 0 0,1 1 1,-1-1-1,0 0 0,1 1 0,-1-1 0,1 1 1,0-1-1,0 0 0,0 1 0,0-1 0,0 1 1,0-1-1,1 0 0,-1 1 0,1-1 0,0 1 0,0-1 1,0 0-1,0 0 0,0 0 0,2 4 0,1-1 15,-1 0 0,1-1-1,0 1 1,1-1-1,-1 0 1,1 0 0,-1-1-1,1 1 1,0-1-1,0 0 1,9 3-1,-10-4 44,0-1-1,0 0 1,0 0-1,0 0 1,0-1-1,0 1 0,0-1 1,1 0-1,-1 0 1,0-1-1,0 1 1,0-1-1,0 0 0,0 0 1,0 0-1,0 0 1,4-3-1,-3 2 21,-1 0 0,0 0 0,-1 0 1,1-1-1,0 0 0,-1 1 0,1-1 0,-1 0 0,0-1 0,0 1 0,4-7 0,-6 8-23,0-1-1,0 1 0,0 0 1,0-1-1,0 1 0,-1-1 1,1 1-1,-1-1 0,0 0 1,0 1-1,0-1 0,0 1 1,0-1-1,-1 1 0,1-1 1,-1 1-1,1-1 0,-1 1 1,0-1-1,0 1 0,0 0 1,-2-3-1,-4-9 43,-5-9 113,-22-33 1,27 45-187,-12-15-335,18 25 292,0 0-1,0 0 0,0 0 0,0 0 0,0 0 0,0 0 1,0 0-1,0 0 0,0 0 0,0 1 0,-1-1 0,1 0 0,0 1 1,-1 0-1,1-1 0,-3 0 0,4 2 35,0-1 1,0 0-1,0 0 1,0 0-1,0 0 0,-1 0 1,1 1-1,0-1 0,0 0 1,0 0-1,0 0 1,0 1-1,0-1 0,0 0 1,0 0-1,0 0 1,0 1-1,0-1 0,0 0 1,0 0-1,0 0 0,0 1 1,0-1-1,0 0 1,0 0-1,0 0 0,0 1 1,0-1-1,0 0 0,1 0 1,-1 0-1,0 1 1,0-1-1,0 0 0,0 0 1,1 0-1,3 8-98,0-3 140,1-1-1,-1-1 1,1 1-1,0 0 1,1-1-1,-1 0 1,0 0-1,1-1 1,0 0 0,-1 1-1,1-2 1,0 1-1,8 0 1,10 1 14,-1-1 0,27-1 0,-37-1-189,-2 0-362,0 0-1,0-1 1,0-1-1,0 1 0,-1-2 1,1 1-1,-1-2 1,1 1-1,15-9 1,-24 11 348,0 0 1,0-1-1,0 1 1,0-1-1,0 0 1,0 1-1,0-1 1,2-4 0,-1 0-203,1 0 0,-2 0 1,3-8-1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2:38.7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7968,'2'0'3421,"7"-2"-2240,127 50 3774,-121-43-4746,0-2 1,1 1-1,-1-2 0,19 1 1,66-3 121,-50 0-403,-16-1-149,-2 0-835,0 2-1,0 1 0,48 9 1,-36 2-496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09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39 6048,'-1'0'223,"1"0"1,-1 0-1,1-1 0,-1 1 1,1 0-1,0 0 0,-1 0 1,1-1-1,-1 1 0,1 0 1,-1-1-1,1 1 1,0 0-1,-1-1 0,1 1 1,0 0-1,-1-1 0,1 1 1,0-1-1,-1 1 0,1-1 1,0 1-1,0-1 1,0 1-1,0-1 0,-1 1 1,1-1-1,0 1 0,0-1 1,-4-11 3293,0-1-2549,5 10-578,2 7-367,-2-3-27,-1 0-1,0 0 0,1 0 0,-1 0 0,0 0 1,0-1-1,0 1 0,1 0 0,-1 0 0,0 0 1,0 0-1,-1 0 0,1 1 0,0 8 67,3 1-10,0 0 0,1 0 0,5 10 0,-6-14-14,0 0 0,-1-1-1,0 1 1,0 0 0,-1 0 0,1 13-1,-1 45-7,-2-34-84,-4 297 550,1-215-389,-1 100 106,2 5 22,-2-42 58,0 20-138,2 174-33,-6-195 127,0 0-204,9-118-64,-1-4 162,6 55-1,-1 17-173,0-5 260,-1-81-201,-4 46 0,-1-53-4,2 1 0,6 46 0,-3-36-22,-2-30-59,3 23 0,3 16 44,-5-33 75,6 29 1,-5-35-63,-1 1 0,-1-1 0,0 1 0,-2 22 0,0-8 197,2-24-118,1-2-60,-2 11 86,0-11-52,0-2-16,0 0 11,0 0 54,0 0-44,0 0-74,0 0-26,0 0-33,0 0 48,0 0 70,0 0-22,0 0-63,2 0 10,1 1 26,-1 0 1,1 0 0,-1-1 0,1 1-1,0-1 1,-1 1 0,1-1 0,0 0-1,0 0 1,-1 0 0,4-1 0,5 0-71,10 0 13,0-1 1,22-5-1,27-3 246,137-1-386,-132 7 110,105 8-1,-146-3 105,42-3 0,-5-1 42,217 0-106,-157-5 161,2 0-94,11 7-74,128 1 147,76-6-79,-273 2-43,230 1-34,-249 2 124,41-3 50,106-2-16,-84 6-231,72 6-45,-88-1 368,-41-2-109,31 1-48,90 3-50,-62-2-70,-14 2 90,30 0 6,270 14 84,-381-19-50,-15-1 12,251 13-18,-127-7-5,-22-1-94,-64-4 110,235-1 8,81-8-58,-329 5 19,66-4-123,264-33 201,-343 37-138,200-11 232,-69 9-63,-119 1 59,-34 3-101,-1 0-33,0 0 17,0 0 90,0 0-21,0 0-115,0 0 0,0 0 0,-1 1 0,1-1 0,0 0 0,0 0 1,-1 1-1,1-1 0,0 0 0,-1 0 0,1 0 0,0 1 0,0-1 0,-1 0 0,1 0 0,-1 0 0,1 0 0,0 0 0,-1 0 0,1 0 0,0 0 0,-1 0 0,1 0 0,0 0 0,-1 0 0,1 0 0,-12 0-37,11 0 54,-128-11 530,38 2-630,33 4 36,-82-17-1,106 13 104,1-1 1,-33-15-1,62 23-51,-1 0 0,1-1 0,0 1 0,0-1-1,-5-4 1,-13-9-216,7 6 198,14 9 0,0 0 0,0 0 1,0 1-1,0-1 0,-1 0 1,1 0-1,0 1 0,-1-1 1,1 1-1,0-1 0,-1 1 1,1-1-1,-1 1 0,1 0 1,-1 0-1,1 0 0,-2 0 1,2 0-2,1 0 0,-1 0 1,1 0-1,-1 0 0,1 0 0,-1 0 1,1 0-1,-1-1 0,1 1 1,-1 0-1,1 0 0,-1 0 0,1-1 1,-1 1-1,1 0 0,0 0 1,-1-1-1,1 1 0,-1 0 0,1-1 1,0 1-1,-1-1 0,1 1 1,0 0-1,0-1 0,-1 1 0,1-1 1,0 1-1,0-1 0,-4 2-420,10 2 467,-1 1-1,0 0 1,0 0-1,0 0 1,4 5 0,17 15-139,-9-13 154,0-2-1,0 0 1,1-1-1,1 0 1,34 8-1,-30-10 100,39 3-1,-1 0-35,31 5-52,-60-11-20,0 2 1,41 11-1,-62-14-40,-9-2-34,1 1 0,0-1 0,-1 0 0,1 1 0,-1 0 0,1 0-1,-1 0 1,4 2 0,-5-3 35,-1 0 0,0 0-1,1 0 1,-1 1 0,0-1-1,0 0 1,0 1 0,1-1 0,-1 0-1,0 0 1,0 1 0,0-1-1,1 0 1,-1 1 0,0-1-1,0 0 1,0 1 0,0-1-1,0 0 1,0 1 0,0-1 0,0 0-1,0 1 1,0-1 0,0 0-1,0 1 1,0-1 0,0 0-1,0 1 1,0-1 0,-1 0-1,1 1 1,0-1 0,0 0-1,0 1 1,0-1 0,-1 0 0,1 0-1,0 1 1,0-1 0,-1 0-1,1 0 1,0 1 0,0-1-1,-1 0 1,-15 15-19,12-12 42,1-1-55,0 0 1,1-1 0,-1 1 0,0-1 0,0 0 0,-1 1-1,1-1 1,-5 0 0,-4 3-10,-20 9 4,0 1 0,1 2 1,1 1-1,-55 42 1,47-28 179,1 2 1,-59 69 0,56-63 56,40-38-280,0-1 0,0 0-1,-1 0 1,1 0 0,0 0 0,0 0 0,0 0-1,-1 1 1,1-1 0,0 0 0,0 0 0,0 0-1,0 1 1,-1-1 0,1 0 0,0 0 0,0 0-1,0 1 1,0-1 0,0 0 0,0 0 0,0 1-1,0-1 1,0 0 0,-1 0 0,1 1 0,0-1-1,0 0 1,0 0 0,0 1 0,1-1-1,-1 0 1,0 0 0,0 1 0,0-1 0,0 0-1,0 0 1,0 1 0,0-1 0,0 0 0,1 1-1,11-3-1887,22-10-894,0-4-105,8-9 997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1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9 5632,'3'-8'3774,"-6"8"2675,-1 0-5723,3 0-686,0 0 1,1 1-1,-1-1 0,0 1 1,0 0-1,0-1 1,0 1-1,0 0 1,1-1-1,-1 1 0,0 0 1,0 1-1,0-1 21,-38 41 1582,26-30-1088,-21 25 0,30-32-496,0 0 0,0 1 0,1 0 1,0-1-1,0 1 0,0 0 0,1 0 0,-3 8 1,5-9-16,-1 0 1,1 0-1,0 0 0,0-1 1,0 1-1,1 0 1,-1 0-1,1 0 1,0-1-1,1 1 1,-1-1-1,1 1 0,0-1 1,4 8-1,-2-6 3,-1-1 0,1 0 0,0 0 0,0-1 0,0 1 0,0-1 1,1 0-1,0 0 0,0 0 0,10 5 0,-12-8-21,0 0 1,0 0-1,0 0 1,-1-1-1,1 1 1,0-1-1,0 0 1,0 0 0,0 0-1,0 0 1,0 0-1,0-1 1,0 1-1,0-1 1,-1 0-1,1 0 1,0 0-1,0 0 1,-1 0 0,1-1-1,-1 1 1,1-1-1,3-3 1,1-1-12,0 0 0,0 0-1,0-1 1,-1 0 0,0 0 0,5-9 0,-7 10-66,-2 4 46,-1-1 0,1 1 0,-1 0 1,0 0-1,0-1 0,0 1 0,0 0 1,0-1-1,0 1 0,-1-1 0,1 1 1,-1-1-1,0 0 0,0-4 0,-2 1-175,3 7 26,0 1 94,1 0 26,0 1 1,-1 0-1,0-1 1,1 1 0,-1 0-1,0 0 1,1 6 0,4 13-36,45 77 202,-48-94-112,0 0 1,1 0-1,0 0 0,0 0 1,0 0-1,0-1 0,1 0 0,9 7 1,-12-9 4,1-1-1,0 1 1,-1-1 0,1 0 0,0 0 0,0 0 0,0 0 0,0-1 0,0 1 0,0-1-1,0 1 1,0-1 0,0 0 0,0 0 0,0-1 0,0 1 0,0-1 0,0 1-1,5-3 1,1 0 8,-1-1 0,1-1 0,-1 0 0,0 0 0,0 0 0,-1-1-1,0 0 1,0 0 0,0-1 0,-1 0 0,0 0 0,0-1 0,-1 0 0,0 0-1,0 0 1,-1 0 0,0-1 0,4-11 0,-6 13-53,1 0 1,-2 1-1,1-1 1,-1 0-1,0 0 1,-1 0-1,0 0 1,0 0 0,0 0-1,-1 0 1,0 0-1,0 0 1,-1 0-1,0 0 1,0 1-1,0-1 1,-1 1-1,0-1 1,0 1-1,-1 0 1,0 0-1,0 0 1,0 1-1,-10-10 1,11 13-174,0-1 1,0 1-1,0 0 1,-1 0-1,1 0 1,0 0-1,-1 1 0,0-1 1,1 1-1,-1 0 1,-7-1-1,7 1-1084,0 1 0,0 0 0,1 0 0,-1 0-1,0 1 1,-7 1 0,6-2-1785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13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50 3552,'2'1'-910,"2"-1"5645,-2-1 315,-5 1-3349,2 0-1344,1 0-138,0 0-118,0 0-5,-17 11 1264,3 3-792,13-12-481,0 0 1,-1 0-1,1 0 0,-1 0 1,0-1-1,1 1 1,-1-1-1,-2 2 0,-13 12 489,16-14-541,0 0-1,0 0 1,0 1-1,0-1 0,1 0 1,-1 1-1,0-1 0,1 1 1,-1-1-1,1 1 1,-1-1-1,1 2 0,-4 8 309,1-7-293,0 1 1,1-1 0,-1 1-1,1-1 1,0 1 0,1 0-1,-1 0 1,1 0 0,-1 8-1,-3 4 45,4-16-84,1 1 0,-1-1 1,0 1-1,1-1 0,0 1 0,-1-1 0,1 1 0,0-1 0,0 1 1,-1-1-1,1 1 0,0-1 0,1 3 0,2 14 283,-3-12-233,1 1 0,0-1 0,1 0 0,0 0-1,-1 0 1,6 10 0,3 2 103,-8-13-142,0-1-1,1 1 1,0-1 0,3 5-1,1-3 16,-5-4-7,0 0-1,1 0 0,-1 0 1,1 0-1,-1-1 0,1 1 1,-1-1-1,1 1 0,0-1 1,0 0-1,-1 0 0,1 0 1,0-1-1,0 1 0,0-1 1,0 1-1,0-1 0,0 0 1,0 0-1,0-1 0,5 0 1,-1-1 42,1 0 0,-1-1 1,0 0-1,0 0 0,-1 0 1,1-1-1,9-7 0,6-3 102,30-12-73,-24 8-112,-16 10 37,0 1-1,-1-2 1,1 1 0,12-15-1,-20 19 22,-1 0-1,1 0 1,-1 0-1,0-1 1,0 0-1,4-7 1,-6 9-31,0 0 0,-1 1 0,1-1 0,-1 0 0,0 0 0,1 0 0,-1 1 0,-1-1 0,1 0 0,0 0 0,-1 1 0,1-1 0,-1 0 0,-2-5 0,0 0 14,0 0 0,-1 0-1,0 0 1,-1 0 0,0 1 0,0-1 0,0 1 0,-1 0 0,0 1 0,-1 0 0,1 0 0,-11-8 0,11 9-35,-1 1 1,1-1-1,-1 1 1,0 0-1,0 1 1,0-1-1,0 1 0,-1 1 1,1-1-1,-1 1 1,0 1-1,1-1 1,-14 0-1,17 2 4,0 0 1,0 1-1,-1-1 0,1 1 0,0 0 1,0 0-1,0 0 0,0 0 1,1 1-1,-1-1 0,0 1 0,1 0 1,-1 0-1,-6 6 0,-8 3-173,14-9 116,0 0 0,0 1 0,0-1 0,0 1 0,-5 5 0,-8 9-148,11-12 146,0 0 0,1 0 0,0 1 0,0 0 0,-6 11 0,0-4-1406,10-11-540,5-5-100,0 1 1269,1-1 133,0-1 1,-1 0 0,1 0 0,-1 0-1,0 0 1,0 0 0,5-9 0,-7 10 334,28-37-4884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0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6 6048,'4'7'3642,"-10"-1"-2994,0 0 0,-1-1 0,-11 8 0,50-12 2126,-4-6-2188,45 2 459,-60 3-938,23-5-1,-23 3-18,25-2 1,-7 4 64,-2 1 125,51-6 0,-1 2 181,-63 2-355,11-3-230,-22 3 124,1 0 0,0 1-1,-1-1 1,1 1-1,0 0 1,-1 1-1,1-1 1,0 1 0,-1 0-1,8 3 1,-8-3 39,0 1 1,0-1-1,0-1 1,0 1-1,1-1 1,-1 1-1,0-2 1,7 0-1,9 0-12,51-7 162,49 5-374,-35 0 278,-55 2-63,-17 0 78,27 2 0,59 3-458,-27-3 718,-39-2 63,22-2 301,4-2-426,-39 5-165,-20 0-251,-1 0-139,0 0-479,0 0-113,4 4-1902,-1-3-1064,9 0 1062,7 1-2234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1.5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10976,'0'4'4064,"0"-4"-3168,5 0-257,-5 0-127,8 0-416,-3-4-160,-5 4 0,0 0-32,8 0 32,-8 0-288,0 0 193,0 0-1633,9 8 992,-5 0-3040,0-1 2144,-4 1-3040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1.9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8 9376,'-5'3'3488,"10"-3"-2720,-5-3-192,4-2-544,0 2-128,-4 3 96,0 0 32,0 0-96,9 0 32,-9 0-192,8 0 128,-8 0-1152,10 3 672,-10-6-1632,0 6 1216,8 5-3872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2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9056,'0'0'3360,"3"0"-2624,-3 0-192,0 0-736,0 0 0,0 0-64,0 0 160,0 0 192,0 0-32,0 0-384,0 0 192,0 0-1536,0 0 928,5 8-3968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2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9728,'5'0'3584,"3"-5"-2784,4 2-224,-2-2-448,-2 2-192,-3-2 256,7 2-128,-4 3 224,2 0-192,-2 3-160,5-3 0,1 5-1024,-6-2 608,5 2-672,-5 3 672,-4-2-928,6-6 768,3 5-4896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3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 9216,'3'0'3424,"11"-5"-2656,-1 2-224,-5 3-2336,1 0 864,-1-5-3936,0 5 2720,2 0-416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6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36 157 4480,'-27'-16'1664,"19"13"-1312,12-5-64,0 3 96,1 2-256,4-1-448,8-1 128,5 2 384,4-2-128,13-1 96,15-2-96,7-4 288,14 4-160,25-11-1152,-2-5 512,-3-4-3104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7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369 78 4064,'0'0'129,"0"0"1,1 1-1,-1-1 0,0 0 1,0 0-1,0 0 1,0 0-1,1 0 0,-1 0 1,0 1-1,0-1 0,0 0 1,0 0-1,0 0 1,0 0-1,0 1 0,1-1 1,-1 0-1,0 0 0,0 0 1,0 0-1,0 1 1,0-1-1,0 0 0,0 0 1,0 0-1,0 1 0,0-1 1,0 0-1,0 0 1,0 0-1,0 1 0,0-1 1,0 0-1,0 0 0,-1 0 1,1 1-1,0-1 1,0 0-1,0 0 0,0 0 1,0 0-1,0 0 1,0 1-1,-1-1 0,1 0 1,0 0-1,0 0 0,0 0-62,-1 0-1,1 0 1,0 0-1,0 1 0,0-1 1,0 0-1,-1 0 1,1 0-1,0 0 1,0 0-1,0 0 0,-1-1 1,1 1-1,0 0 1,0 0-1,0 0 0,0 0 1,-1 0-1,1 0 1,0 0-1,0 0 1,0 0-1,0 0 0,0 0 1,-1-1-1,1 1 1,0 0-1,0 0 0,0 0 1,0 0-1,0 0 1,0-1-1,0 1 1,0 0-1,-1 0 0,1 0 1,0 0-1,0-1 1,0 1-1,0 0 0,0 0 1,0 0-1,0 0 1,0-1-1,0 1 1,0 0-1,0-2 39,-1 1 0,0-1 0,0 0 0,0 1-1,0 0 1,0-1 0,0 1 0,0 0 0,0-1 0,0 1 0,-1 0 0,1 0 0,-3-2 0,-22-14 1194,7 7-654,11 6-416,2 1 1,-1-1-1,0-1 0,-6-4 1,12 8-207,-1 0 1,1 0-1,0 0 1,-1 0-1,1 1 0,-1-1 1,1 0-1,-1 1 1,1 0-1,-1-1 1,1 1-1,-1 0 0,1 0 1,-1 0-1,1 0 1,-1 0-1,0 0 1,1 0-1,-1 0 0,1 1 1,-1-1-1,1 0 1,-1 1-1,1 0 1,-1-1-1,1 1 0,-2 1 1,-2 1-20,1 0 1,-1 0-1,0 1 1,1 0-1,-7 8 0,-23 33-89,12-14 277,20-29-192,0 1-1,0-1 1,1 1-1,-1 0 1,1-1 0,0 1-1,0 0 1,0 0-1,0 0 1,-1 3 0,1-2 17,0-1 0,0 1 1,0-1-1,0 0 1,-1 0-1,-2 5 0,-39 66-139,37-63 124,-1 0-1,1 0 1,-6 19 0,-4 6-31,14-30 66,0-1 0,0 0 1,1 1-1,0-1 0,0 0 0,0 1 0,1 0 0,0 6 0,0 2 44,1 0 0,4 17-1,-2-21-126,0 0-1,0 0 1,7 11 0,5 16 45,-5-4-181,-5-14 333,14 32 1,-16-45-156,0 0 1,0 0 0,1 0-1,0 0 1,0-1-1,1 1 1,0-1 0,8 7-1,1 2 54,-12-11-8,1-1 1,-1 1-1,1-1 1,0 1-1,0-1 1,5 3-1,0-1 74,1-1 0,-1 0 0,0-1 0,1 0-1,9 1 1,-13-2-59,16 3-13,0-2 1,23 1-1,-42-3-129,0 0 0,0-1 0,0 1 0,0 0 0,0-1 1,0 1-1,0-1 0,0 0 0,-1 0 0,1 0 0,0 0 0,0 0 0,-1 0 0,1 0 0,0 0 0,-1-1 0,1 1 0,-1-1 0,0 1 0,2-4 0,-1 3-312,-1 0 1,0 0-1,0 0 0,0-1 1,0 1-1,0 0 0,0-1 1,-1 1-1,1-1 0,-1 1 1,0-1-1,1 1 0,-1-1 1,0 1-1,-1-1 0,1-2 1,-4-7-1076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8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7136,'0'0'140,"-1"0"1,1 0-1,0 0 1,-1 1-1,1-1 1,0 0-1,-1 0 1,1 0-1,0 1 1,0-1-1,-1 0 1,1 0-1,0 1 1,0-1-1,0 0 1,-1 0-1,1 1 1,0-1-1,0 0 1,0 1-1,0-1 0,0 0 1,0 1-1,0-1 1,0 0-1,0 1 1,0-1-1,0 0 1,0 1-1,7 5 3808,17 0-1967,15-3-1493,65 0-1,-66-4-464,-35 2-54,0-1-1,1 1 1,-1-1 0,0 1 0,0 0 0,1 0 0,-1 1-1,0-1 1,0 0 0,4 4 0,13 5-2005,-19-10-44,1 2-309,9 4-3568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3:39.6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1 6144,'-2'0'502,"0"0"0,0 0 0,0 0 0,1 1 0,-1-1 0,0 1 0,0-1 0,1 1 0,-1-1-1,-2 3 1,2-2-238,0 0 0,0 1-1,0-1 1,0 1 0,1 0-1,-1-1 1,-1 4 0,-2 2-168,1 0 0,1 1 0,-6 14 0,4-9 486,-17 50-272,-4 11 383,25-72-665,0 0 1,1 0-1,-1 0 1,0 0-1,1 0 1,0 0-1,-1 0 1,1 1-1,0-1 1,0 0 0,0 0-1,0 0 1,1 3-1,-1-4-3,1 1 0,-1-1-1,1 0 1,0 0 0,-1 1 0,1-1-1,0 0 1,0 0 0,0 0 0,0 0-1,0 0 1,0 0 0,0 0 0,0 0-1,0 0 1,0-1 0,1 1 0,-1 0-1,0-1 1,1 1 0,0 0-1,7 1 39,-1 0 0,1-1-1,0 0 1,-1 0 0,1 0-1,0-1 1,0-1 0,0 0-1,-1 0 1,1 0 0,-1-1-1,1 0 1,-1-1 0,1 0-1,11-6 1,-18 7-42,1 1 0,-1 0 0,0-1 1,0 0-1,0 1 0,0-1 0,0 0 0,-1 0 0,1 0 0,0 0 0,-1 0 0,2-4 1,-2 5-11,0-1 1,-1 1 0,1-1 0,-1 1-1,1-1 1,-1 1 0,1-1 0,-1 1-1,0-1 1,0 1 0,0-1 0,0 0 0,0 1-1,0-1 1,-1 1 0,1-1 0,0 1-1,-1-1 1,1 1 0,-1-1 0,0-1-1,-2-1 58,1 0-1,0 0 0,-1 0 1,1 0-1,-1 1 0,0-1 0,-1 1 1,1-1-1,0 1 0,-1 0 0,0 1 1,0-1-1,0 0 0,-8-3 0,10 6-30,-5-3-362,0 1-1,0 0 0,-1 1 0,0-1 0,1 1 1,-1 1-1,1 0 0,-15 1 0,6 5-6021,19-13 1034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03.6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1016 6048,'0'1'96,"0"-1"1,0 0 0,0 0-1,0 0 1,0 0 0,0 0-1,-1 0 1,1 0 0,0 0-1,0 1 1,0-1 0,0 0-1,0 0 1,0 0 0,0 0-1,0 0 1,0 0 0,0 1-1,0-1 1,0 0 0,0 0-1,0 0 1,0 0 0,0 0-1,0 0 1,0 1 0,1-1-1,-1 0 1,0 0 0,0 0-1,0 0 1,0 0 0,0 0-1,0 0 1,0 0 0,0 1-1,0-1 1,0 0 0,0 0-1,1 0 1,-1 0 0,0 0-1,0 0 1,0 0 0,0 0-1,0 0 1,0 0 0,0 0-1,1 0 1,-1 0 0,0 0-1,0 0 1,0 0 0,0 0-1,0 0 1,1 0 0,13 0 1069,17-9-973,-20 4-11,-1-1 1,1 0-1,-1 0 0,0-1 0,-1-1 1,0 0-1,0 0 0,0-1 1,-1 0-1,9-13 0,-3 1-115,-2 0 1,0-1-1,-1 0 0,8-26 0,37-105 179,-46 127-248,2 0 0,28-46 0,-27 52-104,-1 0-1,-1-1 0,-1 0 1,-1-1-1,7-27 0,-8 19 76,-4 18-112,-1 1 0,-1 0 0,0-1 0,0-15 0,-1-22-467,-2-55 233,-1 91 212,-1 0 0,0 0 0,-1 0 0,-6-12 0,6 15 89,4 9 70,0 1 1,0-1 0,0 1 0,0-1 0,0 1-1,-1-1 1,1 1 0,0-1 0,0 1 0,0 0-1,-1-1 1,1 1 0,0-1 0,-1 1 0,1 0-1,0-1 1,-1 1 0,1 0 0,-1-1-1,1 1 1,0 0 0,-1 0 0,1-1 0,-1 1-1,1 0 1,-1 0 0,1 0 0,-1-1 0,1 1-1,-1 0 1,1 0 0,-1 0 0,1 0 0,-1 0-1,1 0 1,-1 0 0,1 0 0,-1 0 0,1 0-1,-1 1 1,1-1 0,0 0 0,-1 0 0,1 0-1,-1 1 1,1-1 0,-1 0 0,1 0-1,0 1 1,-1-1 0,1 0 0,-1 1 0,1-1-1,0 0 1,-1 2 0,-2 1 10,1 0 0,-1 0 0,1 0 0,-1 1 0,-1 4 0,2-4 13,-5 9 142,1 0-1,0 1 1,-4 15-1,-20 76 204,-24 60-70,41-128-498,8-22 345,0 0 1,0 0 0,-2 19 0,1 15 17,-5 48-55,5 145 65,6-210-101,1-14-54,6 33 1,-5-34 271,3 31 0,1-33-94,-1-7-153,-4-7-102,-1 0 69,0-1 0,0 1 0,0-1-1,1 1 1,-1-1 0,0 0 0,0 1-1,0-1 1,0 1 0,1-1 0,-1 0 0,0 1-1,0-1 1,0 0 0,1 1 0,-1-1-1,0 0 1,1 1 0,-1-1 0,0 0-1,1 0 1,-1 1 0,0-1 0,1 0 0,-1 0-1,1 0 1,14 3 64,-11-3-35,0 0 0,-1 0 0,1-1 1,0 1-1,-1-1 0,5-1 1,-3-1 19,0 0 0,0 0 0,0-1-1,0 1 1,0-1 0,-1-1 0,5-4 0,27-38-18,-21 27 185,2-5-229,-1 0 0,-1-2 1,-1 0-1,-1-1 0,-2 0 1,15-53-1,-15 23-40,-5 21 96,-5 15-182,-1 18-115,0 16 99,-1 1 162,-1 0-1,-4 21 1,-2 12-74,5-4 55,1-13 56,-7 38 0,4-18 35,4-36-51,0 1-1,-4 14 0,3-22-4,1 0 1,0 0-1,0 1 0,1-1 1,-1 0-1,2 8 0,-1-11-31,1 0-1,-1 0 1,1 0 0,0-1-1,0 1 1,0 0 0,0 0-1,0-1 1,1 1-1,-1 0 1,1-1 0,0 1-1,0-1 1,0 0 0,2 2-1,-1-1 47,-1-1 0,1 0 0,0 0 0,0 0 0,1-1 0,-1 1-1,0-1 1,0 1 0,1-1 0,-1 0 0,1-1 0,-1 1 0,1 0 0,-1-1-1,1 0 1,-1 0 0,1 0 0,-1 0 0,1-1 0,-1 1 0,1-1 0,-1 0 0,6-2-1,2-1-24,-1-1 0,0 0 0,0 0 0,0-1-1,-1 0 1,1-1 0,-2 0 0,14-13-1,22-24-138,21-23 189,20-35-41,-83 100-56,-1 0 1,1 0-1,0 1 1,0-1 0,0 1-1,0-1 1,0 1-1,5-2 1,1 3 86,-7 1-48,0 0 0,0-1 0,0 1-1,0 0 1,0 0 0,0 0-1,0 0 1,0 0 0,0 1-1,-1-1 1,1 0 0,0 0-1,-1 0 1,1 1 0,-1-1-1,0 0 1,1 1 0,-1-1 0,0 2-1,4 30-48,-4-14 45,0 7 53,-4 40-1,3-38 110,1-23-195,0 1-1,-1 0 1,1 0 0,-3 8 0,2 3 214,1-17-185,0 0 1,0 0-1,0 0 0,0 0 1,0 0-1,0 0 1,0 0-1,0 0 1,0 0-1,0 0 1,0 0-1,0 0 1,0-1-1,0 1 1,0 0-1,0 0 1,0 0-1,0 0 1,0 0-1,0 0 1,0 0-1,0 0 1,0 0-1,0 0 1,0 0-1,0 0 1,1 0-1,-1 0 0,0 0 1,0 0-1,0 0 1,0 0-1,0 0 1,0 0-1,0 0 1,0 0-1,0 0 1,0 0-1,0 0 1,0 0-1,0 0 1,0 0-1,0 0 1,0 0-1,0 0 1,0 0-1,0 1 1,0-1-1,0 0 1,0 0-1,0 0 1,0 0-1,0 0 0,0 0 1,0 0-1,0 0 1,1 0-1,-1 0 1,0 0-1,0 0 1,0 0-1,0 0 1,0 0-1,0 0 1,0 0-1,0 0 1,2-9 28,16-45-138,-10 27-10,12-31 0,-9 29 26,15-25 176,-26 53-94,1 0 0,-1 0 0,1 0-1,-1 0 1,1 0 0,0 0 0,0 0-1,-1 0 1,1 0 0,2-1 0,-3 2 7,0 0 0,0-1-1,1 1 1,-1 0 0,0 0 0,1 0 0,-1-1 0,0 1 0,1 0-1,-1 0 1,0 0 0,1 0 0,-1 0 0,0 0 0,1 0 0,-1 0 0,0 0-1,1 0 1,-1 0 0,1 0 0,-1 0 0,0 0 0,1 0 0,-1 0-1,0 0 1,1 0 0,-1 0 0,0 1 0,1-1 0,-1 0 0,0 0 0,0 0-1,1 1 1,-1-1 0,0 0 0,0 0 0,1 1 0,-1-1 0,0 0-1,0 0 1,1 1 0,-1-1 0,0 1 0,7 15 43,-6-12-31,1 6 3,1 0-1,-1 0 0,-1 0 1,0 1-1,0-1 1,-2 17-1,1-12 29,0 4-63,0 0 10,2 22 1,-1-35 56,0 0 1,0 0 0,1-1-1,-1 1 1,2 0 0,-1 0-1,5 8 1,-6-12-49,1-1 1,-1 1-1,1-1 0,-1 0 0,1 1 0,0-1 1,-1 0-1,1 0 0,0 0 0,0 0 0,3 1 0,21 6 186,-5-3-165,1-1-1,1-1 0,40 0 1,-42-3 54,0-1 0,0-1 0,27-7 0,13-2-158,-14 3 150,-22 1-145,-18 5 8,-1 0 0,0 0 0,11-4 0,-13 3 75,0 0 0,0-1-1,0 1 1,-1-1 0,1 1 0,-1-1 0,0 0-1,0-1 1,-1 1 0,1 0 0,3-9-1,-3 4-63,0-1-1,-1 1 1,1-1-1,-2 1 1,0-1-1,0 0 1,0 1-1,-1-1 1,-1 0-1,-1-10 0,0 6 69,-1-1-1,-1 1 0,-7-21 1,10 34-5,1 0 1,-1 0-1,0 0 1,1 0-1,-1 0 1,0 1-1,1-1 1,-1 0-1,0 0 1,0 1-1,0-1 1,0 1-1,1-1 1,-1 1-1,0-1 1,0 1-1,0-1 1,0 1-1,0 0 1,0 0-1,0-1 1,0 1-1,0 0 1,-1 0-1,1 0 1,0 0-1,0 0 1,0 0-1,0 0 1,0 1-1,0-1 1,0 0-1,0 1 1,0-1-1,-1 1 1,-4 1 8,-1 1 1,1 0-1,-11 7 1,-1 2 66,0 0 0,1 1 1,1 0-1,0 2 0,1 0 1,1 1-1,-13 18 0,24-30-63,1 1-1,-1 0 0,1-1 1,0 1-1,1 0 0,-1 0 1,1 0-1,0 1 0,0-1 1,1 0-1,0 0 0,0 1 1,0-1-1,0 0 0,1 0 1,0 1-1,2 7 0,-1-8 63,1 0-1,-1-1 0,1 1 0,0 0 1,0-1-1,1 0 0,-1 0 1,8 7-1,-2-4-49,0 0-1,0-1 1,1 1 0,-1-2 0,18 8-1,-20-10-18,0 0-1,-1-1 1,1 0-1,0 0 0,0-1 1,0 0-1,0 0 1,0-1-1,1 1 0,-1-2 1,0 1-1,0-1 1,0 0-1,12-4 0,-2-2-53,1 0-1,-1-2 1,-1 0-1,0-1 1,24-20-1,15-8-440,-37 25 345,1 2 0,0 0 0,1 2 0,0 0 0,37-11-1,-50 19 117,0 0 0,0 1-1,0 0 1,0 0 0,0 1-1,0 0 1,0 0 0,12 4-1,-10-2 18,1-1-1,-1 0 1,15 0-1,-18-2-20,-1 1-1,1-1 0,-1 1 1,7 2-1,-6-1 75,0-1 1,0 0-1,0 0 1,7 0-1,-8-2 183,-5-1-148,-11-6-221,-21-6-365,30 13 508,-12-5-30,0 1 0,0 0 0,-1 1 0,1 0-1,-1 2 1,0-1 0,0 2 0,-27 0 0,36 2 35,1 0 0,0 0 0,-1 0 0,1 1 0,0 0 0,0 0 0,0 0 0,0 1 1,0-1-1,0 1 0,1 0 0,-8 7 0,9-7 22,0 0 0,0 0 0,1 0 1,-1 1-1,1-1 0,0 1 0,0-1 0,0 1 0,0 0 0,0 0 1,1 0-1,0 0 0,0 0 0,0 0 0,0 0 0,1 9 0,0-5-28,0 0-1,1 0 0,0 0 1,0 1-1,1-1 0,0 0 1,1-1-1,-1 1 0,1 0 1,1-1-1,0 0 0,0 0 1,0 0-1,1 0 0,6 7 1,-9-12 2,1-1 1,-1 1-1,0 0 1,1-1-1,-1 1 1,1-1-1,0 0 0,-1 0 1,1 0-1,0 0 1,0 0-1,0-1 1,0 1-1,0-1 1,-1 0-1,1 0 0,4 0 1,2-1-6,1 0 0,-1 0 0,18-6 0,-23 6-4,0 0 0,-1 0 0,1-1 0,0 0 0,-1 1 0,0-2-1,1 1 1,-1 0 0,0 0 0,0-1 0,0 0 0,3-3 0,-4 3-3,-1 1 0,1 0 0,-1-1 1,0 1-1,0-1 0,0 1 1,0-1-1,0 1 0,-1-1 1,1 0-1,-1 1 0,1-1 0,-1 0 1,0 0-1,0 1 0,0-1 1,-1 0-1,0-4 0,0 3-18,1 2 16,-1 0 0,1-1 0,0 1 0,-1 0 0,0 0 0,0 0 0,1 0 0,-1 0-1,0 0 1,-1 0 0,1 0 0,0 0 0,0 0 0,-1 0 0,1 1 0,-1-1 0,0 1 0,-2-3 0,-17-11-462,21 15 475,0 0 0,0 0 0,0 0-1,0 0 1,0 0 0,0 0 0,0 0 0,0 0-1,-1 0 1,1 0 0,0 0 0,0 0 0,0 0 0,0 0-1,0 0 1,0 0 0,0 0 0,0 0 0,0 0-1,0 0 1,0 0 0,0 0 0,-1 0 0,1 0-1,0 0 1,0 0 0,0 0 0,0 0 0,0 0 0,0 0-1,0 0 1,0 0 0,0 0 0,0 0 0,0 0-1,0 0 1,0 0 0,0 0 0,-1 0 0,1 0-1,0 0 1,0 0 0,0 1 0,0-1 0,0 0 0,0 0-1,0 0 1,0 0 0,0 0 0,0 0 0,0 0-1,0 0 1,0 0 0,0 0 0,0 0 0,0 1 0,1 2 27,0 1 1,1 0 0,-1 0 0,1 0-1,-1-1 1,1 1 0,1-1 0,-1 1-1,0-1 1,6 6 0,3 6-200,-4-4 223,-3-4 7,1 0 1,0 0 0,0 0 0,0 0 0,1-1 0,0 0 0,0 0 0,1 0 0,12 7 0,-16-12-54,-1 0 0,1 0 0,0 0 0,0 0 0,0-1-1,0 1 1,0-1 0,0 0 0,0 0 0,0 0 0,3-1 0,1 0 52,0 0 0,1-1 1,10-3-1,-13 2-67,1 1 1,-1-1 0,0 0-1,0-1 1,-1 1-1,10-9 1,-4 1 71,16-20 0,1-8-174,-2-2 0,36-78 0,-36 50 224,-25 69-125,0 0 0,0 0-1,0 0 1,0 0 0,0 0-1,0 0 1,0 0-1,-1 0 1,1 0 0,0 0-1,0 0 1,0 0 0,0 0-1,0 0 1,0 0-1,0 0 1,0 0 0,0 0-1,0 0 1,0 0 0,0 0-1,0 0 1,0 0-1,0 0 1,0 0 0,0 0-1,0 0 1,0 0-1,0-1 1,0 1 0,0 0-1,0 0 1,0 0 0,-3 8-375,3-3 410,0-1 0,0 1 0,1-1 0,-1 0-1,1 0 1,0 1 0,1-1 0,2 8 0,8 19 32,-3-19 283,1 1 1,0-1 0,12 12 0,4 3 12,-23-23-288,0 0 1,0 1-1,-1-1 1,1 1 0,-1 0-1,2 7 1,-2-7-24,0 0 0,0 0 1,0 0-1,5 7 0,-5-10 22,0 1-1,1-1 0,-1 0 0,1 0 0,-1 0 1,1 0-1,0 0 0,0-1 0,0 1 0,0-1 1,4 2-1,38 8 41,-26-7-130,-10-2-129,29 6-968,-12-5-3867,-17-3-1700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04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9 9472,'-25'-8'3520,"33"8"-2752,5 0-192,-4 0-3488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06.0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0 241 5408,'9'-5'5749,"17"-4"-4149,-17 7-1453,-1-1 0,1 0 0,-1-1 1,9-5-1,-4 1-2,0 1-50,-1 0-1,0-1 1,-1 0-1,0-1 1,0-1-1,-1 0 1,13-15-1,-12 10-32,-9 12-17,1 0 1,-1 1-1,0-1 1,0 0-1,0 0 1,-1 0-1,1 0 1,-1-1-1,0 1 1,0 0-1,0-1 1,0 1-1,0 0 1,-1-1-1,1-3 1,-1 1 169,-1 1 1,0-1-1,-2-10 1,3 16-189,-1-1 0,1 0 1,0 0-1,0 1 0,-1-1 0,1 0 1,0 0-1,-1 1 0,1-1 1,-1 0-1,1 1 0,-1-1 1,0 1-1,1-1 0,-2 0 0,2 1-26,-1-1 0,1 1 0,-1 0 0,1 0 0,-1 0 0,1 1 0,-1-1 0,1 0 0,-1 0 0,1 0 0,-1 0 0,1 0 0,-1 1 0,1-1 0,-1 0 0,1 0 0,-1 1 0,1-1 0,0 0 0,-1 1 0,1-1 0,-1 0 0,1 1 0,0-1 0,0 1 0,-1-1 0,1 0 0,0 1 0,-1 0 0,-4 8 47,0 1 1,1 0 0,0 0 0,1 0 0,-5 19 0,7-23-7,-1 4 57,-1 0-1,2 1 0,-1 14 0,2-21-69,0 1 1,0-1-1,1 1 0,-1-1 0,1 1 1,0-1-1,1 1 0,-1-1 1,1 0-1,3 6 0,-2-4-16,1 0 0,-1 0 0,1 0-1,1-1 1,-1 0 0,6 5 0,-7-8 7,0 0 0,0 0 1,0 0-1,0 0 0,0-1 1,0 0-1,0 0 0,0 0 1,0 0-1,1 0 0,-1 0 1,0-1-1,1 1 0,5-1 1,-4 0-4,1-1 1,-1 1-1,0-1 1,0 0-1,1 0 0,-1-1 1,0 0-1,0 0 1,0 0-1,0 0 1,-1-1-1,1 1 1,-1-1-1,1 0 1,-1-1-1,0 1 0,0-1 1,-1 0-1,1 0 1,-1 0-1,4-6 1,-1 1-37,-3 3 5,0 1 0,1 0 0,0-1 0,0 1 0,0 0 0,10-8-1,-14 13 18,1 0-1,-1 0 0,1-1 0,-1 1 0,1 0 0,-1-1 0,1 1 1,-1 0-1,1-1 0,-1 1 0,0-1 0,1 1 0,-1 0 0,0-1 0,1 1 1,-1-1-1,0 1 0,0-1 0,1 0 0,-1 1 0,0-1 0,0 1 1,0-1-1,0 0 0,6 17 24,-2-3-26,-3-11 25,0 1 0,-1-1 1,1 0-1,0 1 0,-1-1 0,1 4 0,-1-2 15,0-1-1,0 1 0,1-1 1,0 1-1,-1-1 0,1 0 0,1 1 1,-1-1-1,0 0 0,4 5 0,-5-7 31,2 2 213,-2-2-280,0-1-1,0 0 0,0 0 1,0 0-1,0 0 0,0 1 1,0-1-1,0 0 0,0 0 1,0 0-1,0 1 1,0-1-1,0 0 0,0 0 1,0 0-1,0 0 0,0 0 1,0 1-1,0-1 0,1 0 1,-1 0-1,0 0 0,0 0 1,0 0-1,0 1 0,0-1 1,0 0-1,1 0 0,-1 0 1,0 0-1,0 0 0,0 0 1,0 0-1,1 0 0,-1 0 1,1 0-3,1 0 1,-1-1-1,0 1 1,1-1-1,-1 0 0,0 1 1,0-1-1,0 0 1,0 0-1,1 0 1,-1 0-1,0 0 1,0 0-1,-1 0 0,3-2 1,15-24 42,-14 21-77,43-63-30,-46 69 86,-1-1 0,1 0 0,0 0 0,-1 1 0,1-1 1,0 1-1,0-1 0,-1 0 0,1 1 0,0-1 0,0 1 0,0 0 1,0-1-1,-1 1 0,1 0 0,0-1 0,1 1 0,8-5 502,-9 5-507,-1 0 0,1 0-1,-1 0 1,1 0 0,-1 0 0,0 0-1,1 0 1,-1 0 0,1 0-1,-1 0 1,1 0 0,-1 1 0,1-1-1,-1 0 1,0 0 0,1 0-1,-1 1 1,1-1 0,-1 0-1,0 0 1,1 1 0,-1-1 0,1 1-1,10 8 238,-10-8-173,16 16-105,21 28 0,-34-38-255,-3-6-2963,-1-1-3402,-4 0 1050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06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12 9056,'-21'-11'3360,"16"16"-2624,5-5-192,10 0-2912,10 3 1184,-2 5-4512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07.5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81 6048,'1'0'2517,"6"0"-2296,-5 1 5563,-2 1-5680,-1-1-1,1 0 1,-1 1-1,1-1 1,-1 0-1,1 1 1,-1-1-1,0 0 1,0 0-1,1 0 1,-1 0-1,0 0 1,0 0-1,-2 2 1,-7 10 471,7-8-453,-1 0 0,0 0 0,0-1 0,0 1 0,0-1 0,-1 0 0,0 0 0,0 0 0,0-1 0,-6 4 0,4-2 72,-1 0 0,1 0 0,-12 11-1,15-10-173,-1-1-1,1 1 0,0 0 0,-3 7 0,6-11-10,0-1 0,0 1 0,0 0 0,0 0 0,0 1 0,1-1 0,-1 0-1,1 0 1,0 0 0,-1 0 0,1 0 0,0 1 0,0-1 0,1 0 0,-1 0 0,0 0 0,1 3-1,2 1-11,0 0 0,0-1-1,0 1 1,0-1 0,1 0-1,0 0 1,0-1-1,0 1 1,0-1 0,8 6-1,-8-7 25,0-1 0,-1 0-1,1 0 1,1 0 0,-1 0-1,0-1 1,0 1-1,1-1 1,-1 0 0,0-1-1,1 1 1,-1-1 0,1 0-1,-1 0 1,7-1 0,-7 1-13,-1-1 0,1 0 1,-1 0-1,0 0 0,1 0 0,-1-1 1,0 1-1,0-1 0,0 0 0,0 0 1,-1 0-1,1 0 0,0-1 0,-1 1 1,0-1-1,1 1 0,-1-1 0,2-4 1,3-5-66,0-1-1,-1 0 1,6-17 0,-2 3 182,-2 9-93,-7 19-66,0 0-1,1 0 1,-1 1 0,0-1-1,0 0 1,1 1-1,-1-1 1,1 4 0,9 14-15,-3-5 1,0 0 0,18 23 1,-22-33 84,0 0 1,0 0-1,0 0 1,0-1-1,0 1 1,1-1-1,-1 0 1,1-1 0,0 1-1,0-1 1,0 0-1,0 0 1,0 0-1,0-1 1,1 0-1,-1 0 1,0 0-1,1-1 1,-1 0-1,1 0 1,-1 0-1,1 0 1,-1-1-1,0 0 1,1 0 0,8-4-1,-4 1 34,-1 0 1,0-1-1,-1 0 1,1-1-1,-1 0 0,0 0 1,8-8-1,-13 10-42,1-1 0,0 1 0,-1-1 1,0 0-1,0 0 0,-1 0 0,1 0 0,-1-1 0,0 1 0,0-1 1,-1 1-1,0-1 0,0 0 0,0-5 0,0 0-242,-2 0 0,0 1 0,0-1 0,-1 0 0,0 1 0,0 0 0,-1-1 0,-1 1 0,0 0 0,0 1 0,-1-1 0,0 1 0,-1 0 0,0 0 0,-14-16 0,17 22-192,0 1-1,0-1 1,-1 0 0,1 1 0,-1 0-1,0 0 1,1 0 0,-8-2-1,-6-1-1188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32.3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476 61 4992,'0'0'53,"-1"0"0,1 0 0,0 0 0,0 0 0,0-1 0,0 1 0,-1 0 0,1 0 0,0 0 0,0-1 0,0 1 0,0 0 0,0 0 0,0-1 0,0 1 0,0 0 0,-1 0 0,1-1 0,0 1 0,0 0 0,0 0 1,0-1-1,0 1 0,0 0 0,1 0 0,-1-1 0,0 1 0,0 0 0,0 0 0,0-1 0,0 1 0,2-6 4164,-2 5-3982,0 1-80,0 0-38,-13-1 1414,1-6-1004,3 1-229,-1 0-1,0 1 1,0 0 0,-12-4 0,16 8-210,1 0 0,-1 1-1,1 0 1,-9 0 0,-15-1 59,13-1-60,0 0 0,-18 2-1,26 0-111,-3 0 76,-1 0-1,1 0 1,-1 2 0,1-1-1,-1 1 1,1 1 0,-12 4-1,15-3-103,1 1 0,0 0 0,0 0 0,-11 11 0,1-1-66,-35 27 173,51-40-63,-1 0 1,1 0 0,-1 0 0,1 0 0,0 0 0,0 0 0,0 0 0,0 1-1,0-1 1,0 0 0,0 1 0,1-1 0,-1 3 0,-5 16 10,3-14 30,1 0 0,0 0 1,1 0-1,0 0 1,0 0-1,1 1 1,-1-1-1,2 10 1,-1-4 32,0-9-72,1 0 1,-1 0-1,1 0 1,-1 0-1,1 0 0,0 0 1,0 0-1,1 0 1,-1-1-1,1 1 1,0-1-1,3 6 1,3 6 70,-7-12-51,0-1 1,1 1-1,-1-1 0,1 0 0,-1 1 1,1-1-1,3 4 0,8 6-182,-1-1 394,-1-1 0,22 14 1,-23-18-168,0-1 0,0 0 0,1-1-1,0 0 1,19 4 0,61 6 110,-61-10-187,31-1 0,-41-3 212,-1 1 0,31 6 0,-34-4-540,-10-3 401,0 1 1,-1 0 0,1 1-1,-1-1 1,0 1-1,7 3 1,-11-4-203,0 0 0,0-1 0,0 1 0,0 0 1,0 0-1,0 0 0,0 0 0,-1 0 0,1 0 0,0 0 0,-1 0 1,1 0-1,0 0 0,-1 0 0,1 0 0,-1 1 0,0-1 1,1 0-1,-1 0 0,0 1 0,0-1 0,0 0 0,0 0 0,0 1 1,0-1-1,0 0 0,0 1 0,0-1 0,-1 0 0,1 0 0,0 0 1,-1 1-1,0 0 0,-7 14-6433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11.6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25 9056,'-3'3'3360,"6"-6"-2624,7-2-192,-10 5-1216,7-3 256,3-5-384,-2 5 448,-3-2 64,3 5 160,-8 0-544,8 5 384,1-2-5248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8.5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1097 1568,'-7'19'524,"5"-17"-473,1 0 1,1-1 0,-1 1-1,0 0 1,0 0-1,1 0 1,-1 0-1,1 0 1,-1 0 0,1 0-1,0 0 1,0-1-1,0 1 1,0 0 0,0 0-1,1 0 1,-1 0-1,1 3 1,0-3 29,-1 0 0,1 1 0,0-1 0,0 0 0,0 0 0,1 0 0,-1 0 0,0 0 0,1-1 0,1 3 0,-2-3-36,0-1 0,0 1 0,0-1 1,-1 0-1,1 0 0,0 1 0,0-1 0,0 0 0,0 0 1,0 0-1,-1 0 0,1 0 0,0 0 0,0 0 0,0 0 0,0 0 1,0-1-1,0 1 0,-1 0 0,1-1 0,0 1 0,0 0 0,0-1 1,-1 1-1,1-1 0,0 1 0,-1-1 0,1 1 0,0-1 1,-1 0-1,2-1 0,107-102 1091,52-46-350,-131 118-614,0-1-1,47-72 1,-39 41-136,-3-2 0,-2-2 0,25-76 0,-49 119 73,6-35 0,-13 52-61,-1 0 0,0 1 1,0-1-1,-1 0 0,0 0 0,0 0 0,-1 1 0,-3-16 0,4 23-42,0-1 0,0 0 1,0 1-1,-1-1 0,1 0 1,0 1-1,0-1 0,0 1 1,-1-1-1,1 1 0,0-1 1,-1 0-1,1 1 0,0-1 1,-1 1-1,1 0 0,-1-1 0,1 1 1,-1-1-1,1 1 0,-1-1 1,1 1-1,-1 0 0,1 0 1,-1-1-1,1 1 0,-1 0 1,0 0-1,1-1 0,-1 1 1,0 0-1,1 0 0,-1 0 1,1 0-1,-1 0 0,0 0 1,1 0-1,-1 0 0,0 0 1,1 1-1,-1-1 0,1 0 1,-1 0-1,0 0 0,1 1 0,-1-1 1,1 0-1,-1 1 0,1-1 1,-1 0-1,1 1 0,-1-1 1,1 1-1,-1-1 0,1 1 1,-1 0-1,-2 2-5,1-1 0,-1 1 0,1 0 0,-1 1 0,1-1 0,0 0 0,-3 6 0,-1 16-69,0 0 1,2 0 0,0 0-1,1 34 1,0-21 36,1-7-34,2 0 0,0 0 1,10 58-1,-6-70 118,0-1 0,1 0 0,1 0 0,1-1 0,1 1 0,0-1 0,18 27 0,-20-36-7,0 0-1,0 0 1,1 0 0,1-1-1,8 7 1,-13-12-35,-1 0 0,1 0 0,0 0 0,0 0 0,-1-1 1,1 1-1,0-1 0,0 0 0,1 0 0,-1 0 0,0-1 0,0 1 0,0-1 0,1 1 0,-1-1 0,0 0 0,0 0 0,1-1 1,-1 1-1,4-2 0,-2 1 33,1-1 0,-1 0 0,-1-1 0,1 1 0,0-1 0,0 0 0,-1 0-1,0-1 1,5-3 0,-7 4 2,1 1-1,-1-1 0,0 1 1,0-1-1,-1 0 1,1 0-1,-1 0 0,1 0 1,-1 0-1,0 0 0,0 0 1,0-1-1,0 1 0,-1 0 1,0 0-1,1-4 0,-1 7-48,0-1-1,0 1 0,0-1 0,0 1 0,0-1 1,0 1-1,0 0 0,0-1 0,0 1 0,0-1 1,0 1-1,0 0 0,0-1 0,-1 1 0,1-1 1,0 1-1,0 0 0,0-1 0,0 1 0,-1 0 1,1-1-1,0 1 0,-1 0 0,1-1 1,0 1-1,0 0 0,-1 0 0,1-1 0,0 1 1,-1 0-1,1 0 0,-1 0 0,1-1 0,0 1 1,-1 0-1,1 0 0,-1 0 0,1 0 0,0 0 1,-1 0-1,1 0 0,-1 0 0,1 0 0,0 0 1,-1 0-1,1 0 0,-1 0 0,0 0 0,0 1-45,-1-1-1,1 1 0,-1 0 0,1-1 0,0 1 0,-1 0 1,1 0-1,0 0 0,-1 0 0,1 0 0,-2 2 0,0 2 13,1 0-1,-1 0 1,1 0-1,0 0 0,0 0 1,0 1-1,1-1 1,0 0-1,-1 11 0,1-13 25,1 0 0,0-1 0,0 1 0,1 0 0,-1-1 0,0 1 0,1 0 0,0-1 0,0 1 0,1 3 0,-1-5 11,-1 0-1,1 0 0,0 0 1,0 0-1,0 1 0,0-1 0,0-1 1,0 1-1,0 0 0,0 0 1,0 0-1,0 0 0,1-1 0,-1 1 1,0-1-1,0 1 0,1-1 1,-1 1-1,0-1 0,3 1 0,3-1 38,-1 1 0,1-1-1,0 0 1,-1-1 0,1 0-1,0 0 1,-1 0 0,1-1-1,-1 0 1,0 0 0,0 0-1,0-1 1,10-6 0,-12 7-8,-1 0 1,0 0-1,0-1 1,0 1-1,0-1 1,0 0-1,-1 1 1,1-1-1,-1 0 0,0-1 1,0 1-1,2-4 1,-3 5-3,0 0 1,0 0 0,-1 0-1,1 0 1,0 0-1,-1 0 1,0 0-1,1 0 1,-1 0-1,0 0 1,0 0 0,0 0-1,-1-1 1,1 1-1,0 0 1,-1 0-1,1 0 1,-1 0 0,0 0-1,0 0 1,1 0-1,-1 1 1,-2-4-1,-2-1-7,0 1 0,0 0 0,0-1 0,-1 2 0,0-1 0,0 1 0,0 0 0,-8-4 0,10 5-62,-1 1-1,1 0 1,-1 0-1,0 1 1,0-1-1,1 1 1,-1 0 0,0 1-1,0-1 1,0 1-1,0 0 1,-9 1-1,6 2-474,9 0 206,10 2 143,2-1 139,1-1 0,-1-1-1,1 0 1,-1-1 0,1 0 0,26-3 0,83-17 14,-102 15 86,24-6-65,-1-3 0,0-1 0,70-34 0,-68 28 17,-26 13 176,-1-1 1,0-1-1,-1 0 1,0-2-1,-1 0 1,19-16-1,-35 27-175,-1-1-1,1 0 1,0 1 0,-1-1 0,1 0-1,0 0 1,-1 0 0,1 0-1,-1 1 1,1-1 0,-1 0 0,0 0-1,1-2 1,-1 3-23,0 0-1,0-1 1,0 1 0,0 0-1,0-1 1,0 1 0,0 0-1,0-1 1,0 1 0,0 0-1,0-1 1,-1 1 0,1 0-1,0-1 1,0 1 0,0 0-1,0-1 1,-1 1-1,1 0 1,0 0 0,0-1-1,-1 1 1,1 0 0,0 0-1,-1-1 1,0 1-8,-1-1 0,1 1-1,0-1 1,-1 1 0,1 0 0,-1-1-1,1 1 1,-1 0 0,1 0 0,-1 0-1,1 0 1,-1 0 0,1 0 0,-1 1-1,1-1 1,-2 1 0,-2 1 16,1 0-1,0 0 1,0 0-1,0 1 1,0-1-1,0 1 1,0 0-1,0 0 1,1 1-1,0-1 1,0 1-1,0 0 1,0-1-1,-3 7 1,-4 7-54,2 1-1,-9 21 1,10-20-37,3-10 11,1 1 0,1 0 0,0 0 0,0 0 0,1 0 0,-1 17 0,2-20 32,0 1 0,1-1-1,0 0 1,0 0 0,0-1-1,1 1 1,0 0 0,0 0-1,1-1 1,5 10 0,-6-13 64,0 0 1,1 0 0,-1-1 0,1 1 0,-1-1-1,1 0 1,0 0 0,0 0 0,0 0 0,0 0-1,1 0 1,-1-1 0,0 0 0,1 1 0,-1-1-1,1-1 1,-1 1 0,1 0 0,4-1-1,7 1 1,0-1-1,0-1 0,19-3 0,-33 4-21,30-5-69,0 0-1,0-2 1,-1-2-1,0-1 1,33-15-1,-46 16 45,0 0-1,0-1 1,0-1-1,-1-1 1,-1 0-1,0-1 1,-1-1-1,0 0 1,16-23-1,-23 27 68,5-5 155,0-1 0,-2 0 1,0-1-1,14-33 0,-25 48 103,-2 5-216,-6 8-68,-43 87-266,21-36 112,19-38 141,1 1 0,0-1 1,-11 49-1,21-73 3,1 1-1,0-1 1,0 0 0,0 1-1,0-1 1,-1 1 0,1-1-1,0 1 1,0-1 0,0 0 0,0 1-1,0-1 1,0 1 0,0-1-1,0 1 1,0-1 0,1 0-1,-1 1 1,0-1 0,0 1-1,0-1 1,0 1 0,0-1-1,1 0 1,-1 1 0,0-1-1,1 1 1,0-1 1,-1 0-1,1 0 1,-1 0-1,1 0 1,0 0-1,-1 0 1,1 0 0,-1 0-1,1 0 1,0 0-1,-1 0 1,1 0-1,-1-1 1,1 1-1,-1 0 1,1 0 0,0-1-1,22-15-141,-23 16 126,8-8-47,0 0 0,-1-1 0,0 0 0,0 0 0,-1 0-1,0-1 1,-1 0 0,5-10 0,-9 18 40,24-41-690,-25 43 703,1 0 0,0 0-1,0 0 1,-1 1 0,1-1-1,0 0 1,-1 0 0,1 1 0,0-1-1,-1 1 1,1-1 0,-1 0 0,2 1-1,-2-1-1,22 21-329,-18-17 312,0-1 1,0 1 0,0-1 0,1 1 0,-1-1 0,1 0 0,5 2-1,-2-2 34,-1-1-1,1 0 0,0-1 0,0 1 0,0-2 0,0 1 0,0-1 0,0 0 1,0-1-1,0 0 0,15-3 0,-7 0 45,-1-1 0,1-1 0,-1 0 0,28-15 0,-19 5 9,0-1-1,0-1 0,-2 0 1,0-2-1,20-25 0,-5 1-43,51-79-1,-67 92-51,-3-2-1,28-66 1,-38 79 85,-2-1 0,0 0 0,-1 0 0,-2-1 0,0 0 0,0-28 0,-3-19 125,0 68-191,0 0-1,0-1 0,-1 1 0,1 0 1,0-1-1,0 1 0,-1 0 0,1 0 0,-1 0 1,1-1-1,-1 1 0,1 0 0,-2-2 1,1 3-1,1 0-1,0-1 1,-1 1 0,1 0 0,-1 0 0,1-1 0,0 1 0,-1 0 0,1 0 0,-1 0 0,1 0 0,-1 0-1,1-1 1,0 1 0,-1 0 0,1 0 0,-1 0 0,1 0 0,-1 0 0,1 0 0,-1 1 0,1-1-1,-1 0 1,1 0 0,-1 0 0,-1 2-32,-1-1 0,1 1 0,0-1 0,-1 1 0,1 0 0,0 0 0,0 0 1,1 0-1,-1 0 0,0 0 0,-1 4 0,-12 20-33,1 1 1,1 0 0,2 1-1,1 0 1,-13 58-1,15-43 174,3 0-1,1 0 0,3 65 0,2-89-74,0-1 0,2 1 1,0-1-1,7 23 1,-6-31-16,0 1 0,0-1 1,1 0-1,0 0 0,1-1 1,0 0-1,0 0 0,10 10 1,-13-16-200,1 1 1,-1-1-1,1 0 0,0-1 1,0 1-1,0-1 1,0 1-1,0-1 0,0 0 1,1-1-1,-1 1 1,1-1-1,-1 0 0,1 0 1,0 0-1,-1-1 1,1 0-1,4 0 0,30-2-2955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11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36 9376,'0'-8'3488,"8"3"-2720,2-1-192,-2 1-1664,0 2 480,1-2-672,-4 2 736,-5 3 0,0 0 352,0 0-4032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12.3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 1984,'-5'-5'736,"13"5"-576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37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22 5216,'5'11'4949,"-5"-11"-4768,-1-1 0,1 1-1,0 0 1,-1 0 0,1-1 0,-1 1 0,1 0-1,0 0 1,-1 0 0,1-1 0,-1 1 0,1 0-1,-1 0 1,1 0 0,-1 0 0,1 0-1,-1 0 1,1 0 0,-1 0 0,-2 0-301,10 0 208,9 0 48,0 0 0,-1-2 0,20-4 0,-5 0-87,-11 1 55,0 1 0,1 1-1,26-1 1,-8 4-40,-37 0-32,-1 0 21,0 0-31,0 0-65,0 0 22,0 0 63,-1 1-52,0 0-1,1 0 1,-1 0-1,0-1 1,0 1 0,0 0-1,0 0 1,0-1-1,-1 1 1,1-1-1,0 1 1,0-1-1,0 0 1,0 1-1,-2-1 1,2 1-9,-17 3-238,11-2-497,1-1 0,-1 1 0,1 1 0,-1-1 0,1 1 1,0 0-1,-7 5 0,0 3-3710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39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9 2080,'1'-8'1360,"-2"8"107,1 0-246,0 0 341,0 0-463,0 0 32,0 0-513,0 0-490,0 0-117,0 0 170,0 0 70,0 0 309,0 0-155,-8 11 641,-13 27-134,-10 25 181,12-22-664,-9 27-138,20-51-403,7-15-317,-1 0-1,1 0 0,0 0 0,0 1 0,1-1 0,-1 0 0,0 0 0,1 1 0,-1 2 0,3-4-1655,9-1-2816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39.9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190 115 4480,'0'0'1445,"0"0"-885,0 0-187,0 0 214,0 0-182,0 0 43,0 0-160,0 0-37,0 0-12,-1 0 0,1 0-1,-1 0 1,1 0 0,-1-1 0,1 1 0,0 0 0,-1 0-1,1 0 1,-1 0 0,1-1 0,-1 1 0,1 0-1,0 0 1,-1-1 0,1 1 0,-1-1 0,-1-14 650,1 14-893,1-1 0,-1 1 0,1 0 0,-1-1-1,1 1 1,0 0 0,0-1 0,0 1 0,0-1 0,0 1 0,0 0 0,0-1 0,0 1 0,1-1 0,-1 1 0,0 0 0,1-1 0,-1 1 0,1 0 0,0-1 0,0 0 0,0 0 35,0 0 0,0 0 1,0 0-1,0 0 0,0 0 1,-1 0-1,1 0 0,-1 0 1,1 0-1,-1 0 1,0-1-1,0-2 0,0 3 51,0-1-1,0 1 1,0 0-1,1-1 1,-1 1-1,1 0 1,-1 0-1,2-3 1,-1 4-53,-1 1 0,0 0 0,0-1 0,1 1 0,-1-1 0,0 1 0,0 0 0,0-1 1,0 1-1,1-1 0,-1 1 0,0-1 0,0 1 0,0 0 0,0-1 0,0 1 0,0-1 0,0 1 0,0-1 0,0 1 0,0-1 0,-1 1 1,1-1-1,0 1-17,-1 0 1,1-1 0,0 1 0,-1 0 0,1 0 0,0 0 0,-1 0 0,1 0-1,0 0 1,-1 0 0,1 0 0,0 0 0,-1 0 0,1 0 0,0 1-1,-1-1 1,1 0 0,0 0 0,-1 0 0,1 0 0,0 0 0,-1 1-1,1-1 1,0 0 0,0 0 0,-1 0 0,1 1 0,0-1 0,0 0-1,-1 0 1,1 1 0,-16 15 171,0 0 0,1 1 0,-18 25 0,-33 62-236,45-70 56,19-30-251,0-1 0,0 0 1,0 1-1,0 0 0,0-1 0,1 1 0,0 0 0,0 0 1,0 0-1,0 0 0,0 0 0,1 0 0,0 5 0,0-9 184,0 0-1,0 1 0,0-1 1,0 0-1,-1 0 0,1 0 0,0 1 1,0-1-1,0 0 0,1 0 1,-1 1-1,0-1 0,0 0 1,0 0-1,0 0 0,0 1 1,0-1-1,0 0 0,0 0 1,0 0-1,0 1 0,1-1 1,-1 0-1,0 0 0,0 0 0,0 0 1,0 1-1,0-1 0,1 0 1,-1 0-1,0 0 0,0 0 1,1 0-1,13-2-5781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48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20 4640,'3'-1'1530,"-8"4"1315,5-3-2784,-1 0 0,1 1 0,0-1-1,0 0 1,0 0 0,0 0 0,-1 0 0,1 1 0,0-1 0,0 0 0,0 0-1,-1 0 1,1 0 0,0 0 0,0 0 0,-1 0 0,1 1 0,0-1 0,0 0-1,-1 0 1,1 0 0,0 0 0,0 0 0,-1 0 0,1 0 0,0 0 0,0 0-1,-1-1 1,1 1 0,0 0 0,0 0 0,0 0 0,-1 0 0,1 0 0,0 0 0,0 0-1,-1-1 1,1 1 0,0 0 0,0 0 0,0 0 0,0 0 0,-1-1 0,1 1-1,0 0 1,0 0 0,0 0 0,0-1 0,0 1 0,0 0 0,0 0 0,-1-1-1,1 1 1,0 0 0,0 0 0,0-1 0,0 1-34,0 0 0,0-1 1,0 1-1,-1 0 0,1 0 0,0-1 1,0 1-1,-1 0 0,1 0 0,0 0 1,0 0-1,-1 0 0,1-1 0,0 1 1,-1 0-1,1 0 0,0 0 0,0 0 0,-1 0 1,1 0-1,0 0 0,-1 0 0,1 0 1,0 0-1,-1 0 0,1 0 0,-1 0 2,0 0-1,1 0 1,-1 0-1,1 0 1,-1 0-1,0 0 1,1 0-1,-1 0 1,1 0-1,-1-1 1,1 1-1,-1 0 1,0 0-1,1-1 0,-1 1 1,1 0-1,-1-1 1,0 0 25,0 0-1,0 0 1,0 0-1,-1 0 1,1 0 0,0 0-1,-1 0 1,1 0-1,0 1 1,-1-1 0,1 0-1,-1 1 1,1 0-1,-1-1 1,1 1 0,-1 0-1,1 0 1,-4-1 0,5 1 90,-2 1-98,0-1 0,1 0 1,-1 1-1,1-1 1,-1 1-1,0-1 0,1 1 1,0 0-1,-3 1 1,1 1 76,3-2-103,-1 0 0,1-1 0,-1 1 0,1 0 0,-1-1-1,1 1 1,-1-1 0,1 1 0,-1-1 0,0 1-1,1-1 1,-1 0 0,0 1 0,1-1 0,-1 0 0,0 1-1,1-1 1,-1 0 0,0 0 0,0 0 0,0 1 0,0-1-17,-1 1 0,1-1 1,0 1-1,0-1 1,0 1-1,0 0 1,0 0-1,0 0 1,0-1-1,1 1 1,-1 0-1,0 0 1,0 0-1,1 0 1,-1 1-1,0 0 1,-5 6-69,-1 0 53,5-7 12,1 0 0,0 0-1,-1 0 1,1 0 0,0 0-1,0 1 1,0-1 0,0 1-1,0-1 1,0 1 0,1-1-1,-2 4 1,1-1 31,-1 1 1,0-1-1,0 1 0,0-1 0,-1 0 1,-3 5-1,3-4-100,0 1-1,0-1 1,-3 9 0,4-10 93,0-1 0,0 1 0,0 0 0,0 0 0,-5 4 0,-6 13-14,11-10 14,2-10-24,0 0-1,0 0 1,0 0-1,0 0 0,0 0 1,0 0-1,-1-1 0,1 1 1,0 0-1,0 0 0,-1 0 1,0 1-1,-1 1 0,1-1 1,0 1-1,0 1 0,0-1 0,0 0 1,0 0-1,0 0 0,1 0 0,-1 6 1,2 34-20,0-19-171,-1-1 226,-1-8 35,1 0 0,1 0-1,3 17 1,-2-24-41,1-1 0,-1 1 0,1-1 0,1 0 0,0 0 0,0 0 0,0 0 0,1-1 0,-1 0 0,2 0 0,-1 0 0,1 0 0,7 5-1,-7-7-27,1-1 0,0 1-1,0-1 1,0-1 0,0 1-1,1-1 1,10 1 0,23 8-7,-6-1 99,-29-8-58,0 0-1,0-1 0,0 0 1,0 1-1,9-1 0,-14-1-167,-1 0-299,0 0-117,0 0-753,1 0-735,6-3-4304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49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10 5408,'-3'0'1826,"6"-2"-1139,0 0-503,-5 2 121,-6-4 3834,10 3-3856,-1 1-1,0 0 1,1 0 0,-1 0-1,1 0 1,-1 0 0,1 0-1,-1 0 1,0 0 0,1 0-1,-1 1 1,3 0 0,13 2-139,74-5 697,2 1-5826,-79 1 1113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4:50.2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2 5632,'5'-2'2706,"-5"8"305,-5 10-467,-12 7-904,-29 30 1,18-22-1130,-22 24 0,-31 38-851,34-29-3154,33-43-3860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45:28.4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1107 9 3808,'-4'1'2017,"3"-2"1283,2-2-2793,-2 2-422,-37-3 950,34 4-1037,0 0 1,0 1-1,0 0 1,0 0-1,0 0 1,0 0 0,0 1-1,-6 2 1,-31 21-14,-1 1 37,38-24-5,-17 7 176,2 0 0,-1 2 0,2 0 0,-29 23 0,42-30-133,0-1 0,0 1 0,0-1 0,-9 4 1,-17 10 224,22-11-225,7-5-44,0 1-1,0-1 0,0 0 0,0 1 0,0-1 0,1 1 0,-3 2 1,-15 11-61,4-4 90,-59 47 381,49-37-380,0-2 1,-50 28-1,-66 34 189,93-59-313,33-16 50,-26 15 0,17-10 50,20-9 6,0-1 0,0 1 0,1-1 1,-1 1-1,1 0 0,-7 5 0,-20 17 270,19-17-198,1 2 0,-17 16-1,-15 8 83,29-23-39,12-10-148,-1 1 0,1 0-1,0-1 1,0 1 0,-1 0 0,1 0-1,0 0 1,0 0 0,-1 1-1,-10 8-114,12-10 106,-1 0 0,0 1 0,0-1 0,0 1 1,1-1-1,-1 1 0,0-1 0,1 1 0,-1 0 0,0-1 0,1 1 0,-1 0 0,0 1 1,1-2-63,-5 7-464,0-5-3058,-1-2-1484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32.0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628 0 736,'2'2'53,"0"0"0,-1 0 0,1 0-1,-1 0 1,1 0 0,-1 0 0,0 0 0,0 0 0,0 1 0,0-1-1,0 0 1,-1 1 0,1-1 0,-1 1 0,1-1 0,-1 4-1,0-2 12,1 0 0,0 0-1,0 0 1,0 1 0,1-1-1,1 3 1,0-1 37,0 1-1,-1-1 1,1 0 0,-1 1-1,-1-1 1,1 1 0,0 7-1,4 16 6,-4-24-195,-1 0 1,0 0 0,0 0 0,0 0 0,0 1 0,-1-1 0,0 0-1,-2 9 1,-1 3-86,-8 29 55,10-43 151,0 0 1,-1 0 0,0 1-1,0-1 1,0 0 0,0 0 0,-6 6-1,2-4-118,4-3 131,-1 0 1,1 0-1,-1 0 0,0 0 0,0-1 0,0 1 0,0-1 0,-1 0 1,1 0-1,-6 2 0,9-4-34,-1 1 1,0-1 0,0 0-1,1 1 1,-1-1-1,0 0 1,0 1-1,1-1 1,-1 0 0,0 0-1,0 0 1,0 0-1,1 0 1,-1 0-1,0 0 1,0 0 0,0 0-1,1 0 1,-1 0-1,0 0 1,0-1-1,0 1 1,1 0 0,-1-1-1,0 1 1,1 0-1,-1-1 1,0 1-1,1-1 1,-1 1 0,0-1-1,1 1 1,-1-1-1,1 0 1,-1 1-1,0-2 1,0-1-55,0-1 0,0 1 0,1 0 1,-1-1-1,1 1 0,0-1 0,0-5 0,1-6 3,0 1 0,5-18 0,-1 3 128,7-27 107,-7 36-119,3-28 0,-7 43-88,-1-3 60,1 1 0,0-1 1,1 1-1,6-13 1815,-6 32-1479,-2 16-279,-6-1-41,2-6 24,-7 23 0,10-39-54,1-5-32,0 0 1,1 1 0,-1-1 0,0 0 0,0 1 0,0-1 0,0 1 0,0-1 0,0 0-1,0 1 1,0-1 0,0 0 0,-1 1 0,1-1 0,0 0 0,0 1 0,0-1 0,0 1-1,0-1 1,-1 0 0,1 1 0,0-1 0,0 0 0,-1 0 0,1 1 0,0-1 0,0 0-1,-1 0 1,1 1 0,0-1 0,-1 0 0,1 0 0,0 0 0,-1 1 0,1-1-1,0 0 1,-1 0 0,1 0 0,-1 0 0,1 0 0,-1 0 0,-4-8-734,5-1 653,-1-15-183,1 23 273,0 0 0,0 0 0,0 0 0,0 1 1,-1-1-1,1 0 0,0 0 0,-1 0 0,1 1 0,-1-1 0,1 0 1,-1 1-1,1-1 0,-1 0 0,1 1 0,-1-1 0,0 0 0,1 1 0,-1-1 1,0 1-1,1 0 0,-1-1 0,-1 0 0,-28-22-17,21 14-130,8 8 118,0 0 0,1 1 0,-1-1 0,0 0 0,0 0 0,0 0 0,0 1 0,1-1 0,-1 1 0,0-1 0,0 1 0,0-1 0,-2 0 0,1 0-100,-1 0 0,1 0 0,-1-1 0,1 1 0,-1-1 0,-3-3 0,-4-3 248,6 5 168,3 3-292,1-1 0,0 1 1,-1 0-1,1-1 1,-1 1-1,1 0 0,0 0 1,-1-1-1,1 1 0,-1 0 1,1 0-1,-1 0 1,1-1-1,-1 1 0,1 0 1,-1 0-1,0 0 1,-30-5-1011,30 5 993,0 0 1,0 1-1,0-1 1,0 0-1,0 0 0,0 1 1,0-1-1,0 0 1,0 1-1,0-1 0,0 1 1,0-1-1,1 1 1,-1-1-1,-1 2 1,1-1 83,1-1 1,-1 1-1,0-1 1,0 1-1,1-1 1,-1 1 0,0-1-1,0 1 1,0-1-1,0 0 1,0 1-1,0-1 1,0 0 0,-2 0 106,-10 11-160,-24 21 603,27-24-551,-1 1 0,-14 15 0,19-18-55,0 0-1,-1 0 1,0-1 0,0 0-1,-12 7 1,6-4 457,6-3-418,0 1-1,0 1 0,1-1 1,0 1-1,0 0 0,-8 13 1,-12 7-57,22-23 98,1 0 0,-1-1 0,1 1-1,-1-1 1,0 0 0,-1 0 0,-4 3 0,-4 3 79,-12 8-126,16-12 0,1 1 0,0 0 0,0 0 0,0 0 0,-9 12 0,10-10 100,-8 14-222,13-19-249,1 0-1,-1 1 1,0-1-1,-1 0 0,1 0 1,0 0-1,-1-1 1,1 1-1,-5 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9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6 2400,'-3'-6'2411,"-4"22"423,4-9-2783,-14 43 587,1 1 1,-16 100-1,9-35-468,-29 138 566,50-244-701,1-6 20,0 0 0,1-1-1,-1 1 1,1 0-1,0 0 1,0 0 0,0 0-1,0-1 1,2 7-1,-2-9-28,0-1-1,0 1 1,1-1-1,-1 1 1,0-1-1,1 0 1,-1 1-1,0-1 1,1 1 0,-1-1-1,1 0 1,-1 1-1,0-1 1,1 0-1,-1 0 1,1 1-1,-1-1 1,1 0-1,-1 0 1,1 0-1,-1 1 1,1-1-1,-1 0 1,1 0-1,0 0 1,0 0-1,15-2 290,-14 1-311,100-16 15,106-5 0,-85 18 317,-119 4-743,0 1 1,0-1-1,0 1 0,6 2 1,-2-1-905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36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1 224,'0'0'10,"0"0"0,1 0 0,-1 0 0,0 0 0,0 0 0,0 0 0,0 1 0,0-1 0,1 0 0,-1 0 0,0 0 0,0 0 0,0 0 0,0 0 0,0 1 0,0-1 0,0 0 0,0 0 0,0 0 0,0 0 0,1 1-1,-1-1 1,0 0 0,0 0 0,0 0 0,0 0 0,0 1 0,0-1 0,0 0 0,0 0 0,0 0 0,-1 1 0,1-1 0,0 0 0,0 0 0,0 0 0,0 0 0,0 0 0,0 1 0,0-1 0,-2 5 365,-3 2-321,3-6-60,-1 9 291,3-9-240,0 0 0,0 0 0,-1 0 0,1 0 1,0 0-1,-1 0 0,1 0 0,-1 0 0,1 0 1,-1-1-1,1 1 0,-1 0 0,-1 1 0,-2 17 537,2-17-520,2-1-34,-1 0 0,0 0 1,0 0-1,0 1 0,1-1 0,-1 0 1,0 0-1,1 1 0,0-1 0,-1 0 1,1 1-1,0-1 0,-1 1 0,1-1 1,0 0-1,0 1 0,0 2 0,-4 12 410,0 4-182,4-20-224,0 1 1,0-1 0,0 1 0,0-1 0,0 0 0,0 1 0,0-1-1,0 1 1,0-1 0,0 0 0,0 1 0,0-1 0,0 1 0,0-1 0,-1 0-1,1 1 1,0-1 0,0 1 0,0-1 0,-1 0 0,1 0 0,0 1-1,-1-1 1,1 0 0,0 1 0,-1-1 0,1 0 0,0 0 0,-1 1-1,1-1 1,0 0 0,-1 0 0,1 0 0,-1 0 0,1 0 0,-1 1 0,1 22 654,0-19-721,0-2 23,1-1 1,-1 0-1,0 0 0,0 0 0,0 0 0,0 0 1,0 0-1,-1 0 0,1 0 0,0 0 1,0 0-1,-1 0 0,1 0 0,0 0 0,-1 0 1,1 0-1,-1 0 0,0 0 0,1 0 0,-1 0 1,0 0-1,1-1 0,-1 1 0,-1 1 1,1-2 26,1 1 21,-1 0-41,0-1 1,0 1 0,0 0-1,0 0 1,0 0-1,0-1 1,1 1 0,-1 0-1,0 0 1,1 0-1,-1 1 1,1-1 0,-1 0-1,1 0 1,-1 0 0,1 0-1,0 0 1,0 0-1,0 1 1,-1-1 0,1 1-1,-4 10 612,3 13-748,0-18 105,1 0 1,-1 0-1,2 1 1,-1-1-1,1 0 1,0 0 0,3 11-1,14 44 350,-15-41-649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38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1408,'10'0'1435,"-10"2"-1389,0-1 0,-1 0 0,1 0 0,0 0 0,0 1 0,-1-1 0,1 0 0,-1 0 0,1 0 0,-2 2 0,1-1-11,0 0-1,0 0 1,0 0-1,1 0 0,-1 0 1,0 1-1,1-1 1,-1 2-1,1-1 5,0 0 1,-1-1-1,1 0 0,-1 1 0,0-1 1,0 1-1,-1 2 0,0-2-63,0 0-1,0 1 1,0-1-1,0 1 1,0-1 0,1 1-1,0-1 1,0 1-1,0 0 1,0 0-1,0 6 1,1-7 100,0-1 0,-1 0 1,1 0-1,0 0 0,-1 0 0,0 1 0,1-1 1,-3 3-1,2-3 27,0 1 1,0-1-1,0 1 0,0-1 1,1 1-1,-1 0 0,1-1 1,-1 6 287,-4 12-626,-3 7 480,7-24-231,-1 0 78,0 0 0,1 0-1,-1-1 1,0 1 0,0-1 0,-4 4-1,6-5-83,-1-1 0,1 1 0,-1-1-1,1 1 1,-1 0 0,1-1 0,-1 1-1,1 0 1,-1 0 0,1-1-1,0 1 1,0 0 0,-1 0 0,1 0-1,0-1 1,0 1 0,0 0 0,0 0-1,0 1 1,-3 6 88,1-1 123,-4 3-86,6-9-208,1 3-97,0 1 192,1-1-1,0 1 1,0-1-1,3 5 1,-4-8 22,-1 1 1,1 0 0,0-1-1,1 1 1,-1-1-1,0 1 1,0-1-1,1 0 1,-1 1 0,0-1-1,1 0 1,0 0-1,-1 0 1,1 0 0,2 1-1,-2-1-57,-1-1 23,-1 0 1,1 0-1,-1 0 0,0 1 0,1-1 0,-1 0 0,0 0 0,1 0 0,-1 0 0,0 1 0,1-1 0,-1 0 0,0 0 0,0 1 0,1-1 0,-1 0 0,0 1 0,0-1 0,1 0 0,-1 1 0,0-1 0,0 0 0,1 1 0,-1 1 6,1 0 1,0 0-1,-1-1 0,1 1 0,0 0 0,0-1 0,1 1 0,1 2 0,3 2-24,-6-6 5,1 1 0,0-1 0,-1 1 0,1 0 0,-1-1 0,1 1 0,-1-1 0,1 1 0,-1 0 0,0-1 0,1 1 0,-1 0 0,0-1 0,1 1 0,-1 0-1,0 1 1,0-1 80,6 7-774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39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0 1056,'2'12'1749,"-2"-12"-1741,-1 0 0,1 0-1,0 0 1,-1 0 0,1 1-1,-1-1 1,1 0 0,-1 0-1,1 1 1,0-1 0,-1 0-1,1 0 1,0 1 0,-1-1-1,1 0 1,0 1 0,0-1 0,-1 1-1,1-1 1,0 0 0,0 1-1,-1-1 1,1 1 0,0-1-1,0 0 1,0 1 0,0-1-1,0 1 1,0-1 0,0 1-1,0 12 81,0-13-83,1 1 1,-1 0-1,0 0 1,0 0-1,0-1 1,0 1-1,1 0 1,-1 0-1,0 0 1,0-1-1,0 1 1,-1 0-1,1 0 1,0 0-1,0-1 1,0 1-1,-1 0 1,1 0-1,0-1 1,-1 1-1,1 0 1,0-1-1,-1 1 1,0 0-1,-3 12 258,4-11-227,0 0 1,-1 1 0,1-1-1,0 0 1,-1 1 0,1-1-1,-1 0 1,1 0 0,-1 0 0,0 0-1,0 0 1,0 0 0,0 0-1,-1 0 1,1 0 0,-2 2 0,2-2-2,0 0-1,1 0 1,-1 1 0,1-1 0,-1 0 0,1 1 0,0-1 0,0 4 0,2 16 331,-1-16-296,-1-1 0,1 1-1,-1 0 1,0-1 0,-2 8-1,0 2 198,-3 31-1,5-43-286,0 0 0,0 0-1,0 0 1,-1 1 0,1-1-1,-1 0 1,0 0 0,0 0-1,0 0 1,-2 5-1,-11 28 459,14-31-280,0-4-132,0 1-1,0 0 0,0-1 0,0 1 0,0-1 0,0 1 0,-1 0 0,1-1 1,0 1-1,-1-1 0,1 1 0,-2 1 0,2-22 476,0 9-765,1 0 0,1 0-1,4-18 1,2-17-135,-5 25-374,5-22-1,-3 15-89,1-8-817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42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0 832,'-7'2'982,"7"4"-833,-1-4-180,1-2 27,0 1-1,0-1 1,-1 0 0,1 0 0,0 1-1,0-1 1,-1 0 0,1 1-1,0-1 1,0 0 0,0 1 0,0-1-1,0 0 1,-1 1 0,1-1 0,0 0-1,0 1 1,0-1 0,0 0-1,0 1 1,0-1 0,0 1 0,0-1-1,0 0 1,1 1 0,-1-1 0,0 0-1,0 1 1,5 15 921,0-6-575,-4-6-341,0 0 1,0 1 0,-1-1-1,0 0 1,0 1 0,0-1-1,0 1 1,-1 4 0,-1 15-60,-3 41-54,5-64 149,1 15 1803,2-21-1690,0-1 0,-1 1 0,1-1 0,-1 1 0,0-1 0,0 0 0,-1 0 0,1-8-1,8-37-1364,-5 24-764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43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1728,'-9'5'640,"14"-10"-480,-1 5-64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44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0 992,'1'1'160,"-1"-1"-150,0 0 0,0 0 0,0 1 0,0-1 0,0 0 0,0 0 0,0 0 0,0 0 0,0 0 0,0 0 0,0 0 0,0 0 0,0 1-1,0-1 1,0 0 0,0 0 0,0 0 0,0 0 0,0 0 0,0 0 0,0 0 0,0 0 0,0 0 0,0 1 60,-1-1-60,-4 9 445,4-8-418,0 1-1,0-1 0,0 0 0,0 1 1,0-1-1,-1 0 0,1 0 0,0 0 1,-1 0-1,-2 1 0,0 0 32,0 0-1,1 0 0,-1 0 0,1 0 1,-1 1-1,1-1 0,0 1 1,0 0-1,-3 3 0,3-3 108,-4 4 164,6-7-314,1 1 1,-1-1-1,1 0 0,-1 1 1,1 0-1,-1-1 0,1 1 1,-1-1-1,1 1 1,0-1-1,-1 1 0,1 0 1,0-1-1,-1 1 1,1 0-1,0-1 0,0 1 1,0 0-1,0 0 0,0-1 1,-1 1-1,1 0 1,0 0-1,1-1 0,-1 1 1,0 1-1,4 6 643,-4-7-687,1 0 0,0 0 1,0 0-1,-1 0 0,1 1 0,-1-1 1,1 0-1,-1 0 0,1 3 0,-1-3 72,1 1-1,-1-1 1,1 0-1,-1 0 1,1 0-1,0 0 1,-1 0-1,1 0 1,0 0-1,1 1 1,3 3 217,-1 2-57,-4-7-214,0 0-1,1 1 0,-1-1 0,0 0 0,1 1 0,-1-1 0,1 0 0,-1 1 0,1-1 0,-1 0 0,0 0 0,1 0 0,-1 1 0,1-1 0,-1 0 0,1 0 0,-1 0 0,1 0 0,-1 0 0,2 0 0,4 2-85,-1 1 223,5 0 512,-14 0-818,3-2 148,0-1 43,-1 0 0,1 0 0,-1-1 0,0 1-1,1 0 1,-1 0 0,1-1 0,-1 1 0,-1-2-1,-8-3 268,3 0-388,-1 1 0,1 1 0,-13-4 0,9-1-146,12 7 239,-1 1 0,1-1 0,-1 0 0,0 1 0,1 0 0,-1-1 0,1 1 0,-1-1 0,0 1 0,1 0 0,-17-8 2032,19 10-2024,-1 1 0,1 0 0,-1 0 0,0 0 0,1 0 0,-2 0 0,1 0 0,0 1 0,0 6 219,5 8-279,1-5-906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45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0 576,'-4'4'3397,"34"18"-117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47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0 2080,'-1'2'923,"-5"9"-378,0 0 1,-1-1 0,-14 18 0,10-14-304,-12 19-1,16-21-79,0 0 0,-1-1-1,0 0 1,-1-1 0,-14 13 0,5-3 317,15-15-374,-1-1 0,0 0-1,0 0 1,-5 4-1,6-6-47,2-1-37,0-1 1,0 1-1,0 0 1,0 0-1,0-1 0,-1 1 1,1-1-1,0 1 1,0-1-1,-1 0 0,1 1 1,0-1-1,0 0 1,-3 0-1,-2 3-164,4-2 260,1-9 179,2 0-297,0 0 0,0 1 0,1-1 1,4-11-1,3-19 176,-8 33-184,0 0 0,0 1 1,0-1-1,1 0 0,3-7 0,2-8-176,-6 11 117,-1 8 68,0 0 0,0 0 0,0 0 0,0 1 0,0-1 0,0 0 0,1 0 0,-1 0 0,0 0 0,0 1 0,1-1-1,-1 0 1,0 0 0,1 1 0,0-2 0,-5 8-281,-1-1-1,2 1 0,-7 12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48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340 1 1568,'3'0'2064,"-7"6"-2185,1-2 309,0 1-1,-1-1 1,1 0 0,-1 0 0,0 0 0,0-1 0,-1 1 0,1-1 0,-7 4 0,-15 12 774,3-1-414,-27 17 0,-2 2 14,47-33-494,-1-1 0,1 0 0,0 0 0,-1 0-1,1-1 1,-7 2 0,8-3 76,-5 0 866,17-10-841,6-5-214,-8 6 70,1 1 1,0 0-1,1 1 0,0 0 0,12-8 0,23-14 143,-33 21-88,1 0-1,-1 0 1,1 1-1,13-5 1,-7 1-39,-4 1-34,-13 9-3,0-1 1,1 1 0,-1 0-1,0 0 1,0 0 0,0 0 0,0 0-1,0-1 1,0 1 0,0 0-1,0 0 1,1 0 0,-1 0-1,0-1 1,0 1 0,0 0 0,0 0-1,0 0 1,0-1 0,0 1-1,0 0 1,0 0 0,0 0-1,0 0 1,0-1 0,0 1-1,0 0 1,0 0 0,-1 0 0,1-1-1,0 1 1,0 0 0,0 0-1,0 0 1,0 0 0,0-1-1,0 1 1,0 0 0,-1 0 0,1 0-1,0 0 1,0 0 0,0 0-1,0 0 1,-1-1 0,1 1-1,0 0 1,0 0 0,0 0-1,0 0 1,-1 0 0,1 0 0,0 0-1,0 0 1,0 0 0,-1 0-1,1 0 1,0 0 0,0 0-1,0 0 1,0 0 0,-1 0 0,1 0-1,0 0 1,0 0 0,-1 0-1,-19 14-158,-1-2-1,-1-1 0,-44 18 1,54-25 204,0 1 1,-18 11-1,23-12-8,1 0-1,-1 0 0,0-1 1,-1 0-1,1 0 0,-1-1 1,1 0-1,-1 0 1,-10 1-1,-12 0-1161,29-3 1024,2 0-80,13 4 1,-1-1 0,1-1-1,-1-1 1,1 1 0,0-2 0,17-1-1,-12-3-725,2-3-1024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49.3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83 2816,'-3'11'1133,"3"-11"-1138,0 1-1,0 0 1,-1-1-1,1 1 1,0 0-1,0-1 1,0 1-1,-1 0 1,1-1-1,0 1 1,-1 0-1,1-1 1,-1 1-1,1-1 1,-2 2-1,-6 3 852,8-5-796,-16-3 718,9 1-187,-142-4 3185,163-3-3596,60-21 89,-48 21-155,-17 5-489,0 0-1,0 0 1,-1-1 0,0 0-1,0-1 1,0 0 0,11-11-1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49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93 5152,'0'-2'196,"-1"-1"-1,1 0 1,0 1 0,-1-1-1,2 0 1,-1 1 0,0-1 0,0 0-1,1 1 1,1-6 0,-2 7-159,1 0-1,0 0 1,-1 0 0,1 0 0,0 0 0,0 0-1,0 0 1,0 0 0,-1 0 0,1 0 0,0 1-1,0-1 1,1 0 0,-1 1 0,0-1 0,0 1-1,0-1 1,0 1 0,0 0 0,1-1 0,-1 1-1,0 0 1,0 0 0,0 0 0,1 0 0,1 0-1,41 1 1953,-17 0-1706,31-3 0,-20-2-558,76-9 1074,-41-1-4134,-60 9 1538,-2-1-1536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50.6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101 114 2496,'-9'-4'764,"14"7"-360,-4-25-1727,-1 20 1421,-1 0-1,1 1 1,-1-1-1,0 1 1,1-1-1,-1 1 1,0-1-1,0 1 1,0 0-1,0-1 1,0 1-1,0 0 1,-2-2-1,-6-7-150,6 4-328,-8-8 602,4 9 203,0-1 0,-1 1 0,-31-18 3136,39 25-3574,0-1-1,0 1 1,1-1-1,-1 1 1,0-1 0,1 1-1,-1-1 1,1 0-1,1 2 1,8 14-574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52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0 1248,'-49'15'3243,"-40"2"-871,48-11-2222,10-2-31,-1-1 0,-31-1 0,49 0 313,12-1-395,0-1 0,0 1 0,0-1 0,0 0 0,0 0 0,0 0 0,0 0 0,0 0 0,0 0 0,0-1 0,0 1 0,0-1 0,-3 0 0,3 0-7,-1 0 0,0 0 0,1 1 1,-1-1-1,0 1 0,1-1 0,-1 1 1,0 0-1,0 0 0,1 0 0,-1 1 0,0-1 1,1 1-1,-5 0 0,-8 4 109,4-2 1139,20-2-610,112-9-239,-80 4-399,110-16-1918,-145 19 1522,-3 1 46,1 0 0,0 0-1,-1-1 1,1 0 0,-1 0 0,0 0 0,1 0 0,-1 0-1,6-4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8:57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137 231 1248,'0'-1'29,"-1"1"0,1-1 0,-1 1 0,1-1 0,0 0 0,-1 1 0,1-1 0,0 0 0,0 1 0,0-1 0,-1 0 0,1 0 0,0 1 0,0-1 0,0 0 0,0 0 0,0 1 0,0-1 0,0 0 0,1 1 0,-1-1 0,0 0 0,0 1 0,1-1 0,-1-1-1,15-13 1043,-1 2-559,-10 1-731,-4 11 189,0 0 71,0 0 0,0-1 0,1 1 0,-1 0 0,0-1 0,0 1 0,-1 0 0,1 0 0,0-1 0,0 1 0,0 0 0,-1 0 0,1-1 0,-1 1 0,1 0 0,-1 0 0,0 0 0,1 0 0,-1 0 0,0 0 0,1 0 0,-1 0 0,0 0 0,0 0 0,0 0 1,-1 0-1,1 0 6,0 1 0,0-1 1,0 1-1,0-1 1,0 1-1,0-1 0,0 1 1,1 0-1,-1 0 1,0-1-1,0 1 0,0 0 1,0 0-1,0 0 1,0 0-1,0 0 0,0 0 1,0 0-1,0 1 1,0-1-1,0 0 0,0 1 1,0-1-1,0 0 1,0 1-1,0-1 0,-1 1 1,-1 2 25,-1 1 1,0-1 0,1 0-1,-6 7 1,-6 7 49,10-13-124,1 0 0,0 1 0,0-1 0,1 1-1,0 0 1,-6 10 0,-13 34 649,20-39-582,0 0 0,1 0 0,0 0 0,0 0 0,1 0 0,2 17 0,-1 2 112,-1-29-191,0 1 0,0-1 0,-1 1 0,1-1 0,0 1 0,0-1 0,0 1 0,0-1 0,0 1 0,-1-1 0,1 1 0,0-1 0,0 1 0,-1-1 0,1 0 0,0 1-1,-1-1 1,1 1 0,0-1 0,-1 0 0,1 1 0,-1-1 0,1 0 0,0 0 0,-1 1 0,1-1 0,-1 0 0,1 0 0,-1 0 0,1 1 0,-1-1 0,1 0 0,-1 0 0,1 0 0,-2 0 0,2 0-78,-1 0 96,1 1-1,0-1 0,0 0 1,-1 1-1,1-1 0,0 0 1,-1 0-1,1 1 1,0-1-1,-1 0 0,1 0 1,0 1-1,-1-1 0,1 0 1,0 0-1,-1 0 1,1 0-1,-1 0 0,1 1 1,0-1-1,-1 0 0,1 0 1,-1 0-1,1 0 1,-1 0-1,1 0 0,0-1 1,-1 1-1,1 0 1,-1 0-1,1 0 0,0 0 1,-1 0-1,1 0 0,-1-1 1,1 1-1,0 0 1,-1 0-1,1-1 0,0 1 1,0 0-1,-1-1 0,1 1 1,0 0-1,-1-1 1,1 1-1,0 0 0,0-1 1,0 1-1,-1 0 1,1-1-1,0 1 0,0-1 1,0 1-1,0-1 0,-1-7-17,1 0-1,1 0 0,-1 0 0,1 0 1,0 1-1,1-1 0,0 0 0,0 0 0,1 1 1,0 0-1,5-9 0,0 3 136,-5 7-142,1 0 1,-1 1 0,1-1-1,1 1 1,4-5-1,-6 8-24,-1 0 0,1 0 0,-1-1 0,0 1 0,0-1 0,0 0 0,0 1 0,0-1 0,0 0 0,-1 0 0,2-4 0,-3 7 92,0-1-38,-1 1 0,1 0 0,0 0 0,-1 0 0,1 0 0,-1 0 0,1 0 0,0 0 0,-1 0 0,1 0 0,-1 0 0,1 0 0,-1 0 0,1 0 0,0 0 0,-1 0 0,1 0 0,-1 1 0,1-1 0,0 0 0,-1 0 0,1 0 0,0 1 0,-1-1 0,0 1 0,-5 2 66,5-3-108,3-2 100,-1 1-1,0 0 1,1 0-1,-1-1 0,1 1 1,-1 0-1,1 1 1,0-1-1,2-1 1,17-11-593,-14 9 170,-6 4 379,-1 0 1,1-1-1,-1 1 1,1 0 0,0-1-1,-1 1 1,1 0-1,-1-1 1,1 1-1,-1-1 1,1 1 0,-1-1-1,1 1 1,-1-1-1,0 1 1,1-1-1,-1 1 1,0-1-1,1 1 1,-1-1 0,0 0-1,0 1 1,1-1-1,-1 0 1,0 1-1,0-1 1,0 0 0,0 0-1,18-11 280,-17 12-282,-1-1-1,1 0 1,0 0-1,0 0 1,-1 0-1,1 1 1,-1-1-1,1 0 1,-1 0 0,1 0-1,-1 0 1,0 0-1,1 0 1,-1-1-1,0 1 1,0 0-1,0 0 1,0 0-1,0 0 1,0 0-1,0 0 1,0-1 0,0-1-91,0 2-11,10-8-630,0 1 664,-3 3 113,-1-1 0,0 1 1,-1-1-1,1 0 0,6-10 1,4-3 4,-15 18-73,1-1 0,0 1 0,-1-1 0,1 0 0,-1 1 0,0-1 0,0 0 0,1 0 0,-1 0 0,0 0-1,-1 0 1,1 0 0,0 0 0,0 0 0,-1 0 0,1 0 0,-1-5 0,3-1 194,-2 6 0,-9 4-131,6 0-55,0-1 1,0 0-1,0 1 0,0-1 1,0 1-1,0-1 0,1 1 0,-1 0 1,1 0-1,-1-1 0,1 1 1,0 0-1,-1 3 0,1-3-21,0 0 1,-1 0-1,1 0 0,0 0 0,-1 0 1,1 0-1,-1-1 0,0 1 0,0 0 0,1-1 1,-1 1-1,0-1 0,-4 2 0,5-2-27,-1 0 0,1 0-1,0 0 1,-1 0-1,1 0 1,0 0-1,0 1 1,0-1-1,0 0 1,-2 3-1,-7 8-344,-17 5-2163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9:00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70 145 1248,'13'-17'4341,"-10"16"-4086,-1 0-41,-2-2-126,0 1 0,0 0 0,1-1 0,-1 1 0,0 0-1,1-1 1,0 1 0,0 0 0,0-1 0,0 1-1,0 0 1,0 0 0,0 0 0,2-2 0,-2 2-38,-1-1 0,1 1 1,-1-1-1,0 1 0,0-1 1,0 1-1,0-1 0,-1-2 1,1-1 189,5-52 816,-28 58-1355,19 2 292,1-1-1,-1 0 0,0 1 1,1-1-1,0 1 0,-1 0 1,1 1-1,0-1 0,0 0 1,0 1-1,0-1 0,1 1 1,-1 0-1,1 0 0,-3 4 1,-26 40-2164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9:02.1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129 150 1984,'0'-8'1445,"0"8"-1434,3-16 1338,-3 12-1132,-1-1 0,0 1 0,0 0-1,0-1 1,0 1 0,-3-5 0,-1-5-114,5 13-69,-1 0 0,1 0 0,-1 0 0,0 0 0,1 0-1,-1 0 1,0 1 0,0-1 0,0 0 0,0 0-1,-1 0 1,-5-5 195,4 2-87,-1 0-1,0 0 1,0 1-1,0-1 1,-1 1 0,1 0-1,-10-5 1,-14-9 229,26 15-357,0 1 0,0 0 0,0 0 0,-1 0 0,1 0 0,0 1 0,-1-1 0,1 1 0,-5-1 0,4 1-80,21 0-93,-9 1 293,-1 0 0,0 0 1,0 1-1,15 5 0,-15-4-25,0 0 0,0-1 0,0 0 0,16 1 0,38 5-45,-58-8-68,0 0 1,0 0 0,0 0-1,-1 1 1,1-1 0,0 1-1,0 0 1,0 0 0,-1 1-1,1-1 1,0 1 0,-1 0-1,0-1 1,1 2 0,2 1-1,-2-1-44,-1 0-1,0 0 0,0 0 0,0 0 1,0 1-1,-1-1 0,1 1 0,3 7 0,-1-1 91,-1 0-1,5 14 1,-1-1-234,-7-21 277,4 5-256,-4-6 179,-1-1 0,0 0 0,1 1 0,-1-1 0,0 0 0,0 1 0,1-1 0,-1 0 0,0 1 0,0-1 0,0 0 0,0 1-1,0-1 1,1 1 0,-1-1 0,0 1 0,0-1 0,0 0 0,0 1 0,0-1 0,0 1 0,0-1 0,0 0 0,-1 1 0,1-1 0,0 1-1,0-1 1,0 0 0,0 1 0,0-1 0,-1 1 0,1-1 0,0 0 0,0 1 0,-1-1 0,0 1 0,-1 5-109,0-3 98,1-4 27,-1 3 3,0-1 1,1 1-1,-1-1 1,0 0-1,0 1 1,0-1-1,0 0 1,0 0-1,-1-1 1,-3 2-1,6-2-31,-2 0 64,2 0-78,-1 0 0,1 0 0,0 0 0,-1 0 0,1 0 0,0 0 0,-1-1 0,1 1 0,0 0 0,-1 0 0,1 0 0,0 1 0,-1-1 0,1 0 0,0 0 0,-1 0 0,1 0 0,0 0 0,-1 0 0,1 0 0,0 1 0,-1-1 0,1 0 0,0 0 0,0 0 0,-1 1 0,1-1 0,0 0 0,0 0 0,-1 1 1,1-1-1,0 0 0,0 0 0,0 1 0,0-1 0,-1 0 0,1 1 0,0-1 0,0 0 0,0 1 0,0-1 0,0 0 0,0 1 0,0-1 0,0 0 0,0 1 0,0-1 0,0 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9:07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0 480,'-4'7'84,"3"-6"-64,0 1 0,-1-1 0,1 1 1,0 0-1,1 0 0,-1-1 0,0 1 0,0 0 0,1 0 0,-1 0 0,1 2 0,-1-2 55,1 0 0,0 0-1,-1 0 1,1 0 0,-1 0 0,1 0-1,-1-1 1,0 1 0,0 0-1,0 0 1,0-1 0,0 1 0,0-1-1,-2 3 1,-23 20 651,12-12-429,-1 0-297,10-8 92,0 0 0,1 1 0,-1-1 1,1 1-1,-7 9 0,10-12-82,0 0-1,0 0 1,0 0-1,1 1 1,-1-1-1,0 0 1,1 0-1,0 1 1,-1-1-1,1 0 1,0 1-1,0-1 0,0 0 1,1 1-1,-1-1 1,0 0-1,1 1 1,0-1-1,-1 0 1,2 3-1,14 12 951,-6-5-736,-8-6-310,13 18 140,-14-23-155,-1-1 118,0 1 1,0-1-1,0 0 1,0 1-1,0-1 1,0 1-1,0-1 1,0 0-1,0 1 1,0-1-1,0 0 1,0 1-1,0-1 1,0 0-1,1 1 1,-1-1-1,0 0 1,0 1-1,0-1 1,1 0-1,-1 1 1,0-1-1,1 0 1,-1 0 0,0 1-1,0-1 1,1 0-1,-1 0 1,0 0-1,1 0 1,-1 1-1,1-1 1,1-3 253,-7-4-336,5 7 89,-1-1 1,1 0 0,-1 0-1,1 1 1,-1-1-1,1 0 1,0 0-1,-1 1 1,1-1 0,0 0-1,0 0 1,-1-2-1,-2-7 270,2 9-264,0 0 0,1 0 0,-1 0 0,1 0 0,-1 0 0,1-1 0,-1 1 0,1 0 0,0 0 0,0 0 0,-1-1 0,1-1 0,-3-12-367,2 19 362,0-1 0,0 1 0,0-1 0,0 1 0,-4 5 0,1 0-8,0 0 0,0 0 1,-1 11-1,-3 15 218,3 22-107,5-58-119,0 1 0,0 0 0,1 0 1,-1 0-1,0 0 0,0 0 0,0 0 1,0 0-1,0 0 0,0 0 0,0 0 1,1 0-1,-1 0 0,0 0 0,0 0 1,0 0-1,0 0 0,0 0 0,0 0 1,0 0-1,1 0 0,-1 0 0,0 0 0,0 0 1,0 0-1,0 0 0,0 0 0,0 0 1,1 0-1,-1 0 0,0 0 0,0 0 1,0 0-1,0 0 0,0 0 0,0 1 1,0-1-1,0 0 0,0 0 0,1 0 0,-1 0 1,0 0-1,0 0 0,0 0 0,0 0 1,0 1-1,0-1 0,0 0 0,0 0 1,0 0-1,0 0 0,1-1 13,-1 0 0,1 0 0,0-1-1,-1 1 1,1 0 0,-1-1 0,0 1 0,1-1 0,-1-1-1,8-59 651,-8 60-704,1 1 0,-1-1 0,1 0 0,-1 1 0,1-1 0,0 1 0,0-1-1,0 0 1,0 1 0,0 0 0,0-1 0,0 1 0,0 0 0,0-1 0,1 1 0,-1 0-1,3-2 1,-3 2-141,1 0-1,0 0 1,-1 0-1,1 0 1,0 0-1,0 0 1,0 0-1,0 0 1,0 1-1,0-1 1,0 1-1,0 0 0,0-1 1,0 1-1,3 0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9:08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2 1728,'-4'-1'802,"-4"2"-276,3 17 1309,5-16-1889,0 5 266,1 1 0,0 0 1,0-1-1,1 1 0,4 12 0,1 4 152,-4-7-235,-1 1-1,-1-1 0,0 1 0,-3 23 0,1-2-59,2-28 22,-1-9-94,0 0 1,1 0 0,-1 0-1,0 1 1,0-1 0,0 0-1,-1 0 1,1 0 0,0 0 0,-1 1-1,0-1 1,1 0 0,-4 4 527,4-12-482,0 0 0,-1-1 0,-3-7-1,3 9-78,0 1-1,0-1 0,1 1 1,-1-1-1,1 1 0,0-1 0,1-5 1,7-94 148,-8 83-271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9:11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76 2144,'7'-11'1179,"-2"-6"-107,-4 16-1000,-1-1 1,0 1-1,1-1 1,-1 0-1,0 1 1,0-1 0,0 0-1,0 1 1,0-1-1,0 0 1,-1 1 0,1-1-1,0 0 1,-1 1-1,0-1 1,1 1 0,-2-3-1,1-2 558,1 6-617,0 0-1,0 0 1,0 0 0,0-1 0,0 1 0,0 0-1,0 0 1,0 0 0,0 0 0,0 0 0,0-1 0,0 1-1,0 0 1,0 0 0,0 0 0,0 0 0,0-1-1,0 1 1,0 0 0,0 0 0,0 0 0,0 0-1,-1 0 1,1-1 0,0 1 0,0 0 0,0 0 0,0 0-1,0 0 1,0 0 0,0 0 0,0 0 0,-1-1-1,1 1 1,0 0 0,0 0 0,0 0 0,0 0 0,0 0-1,-1 0 1,1 0 0,0 0 0,0 0 0,0 0-1,0 0 1,-1 0 0,1 0 0,0 0 0,0 0-1,0 0 1,-1 0 0,-27-5 120,19 5 9,4 0-32,-1 0 0,0 0-1,0 1 1,0 0 0,-6 1-1,-41 8 302,-17 3 112,35-8-513,26-3 38,0 0 0,0-1 0,-16 1 0,2 6 80,11-5 10,10-2-267,8 0 24,11-2 107,28-5 0,-28 4-111,27-2 1,-29 3 21,25-4-1,-26 3 138,26-1 0,34-1 286,-37 0-389,-25 2 248,-4 1 398,-17 3-245,4-1-293,0 0 1,-1-1-1,1 0 1,-9 0-1,9 0-102,0 0 0,0 0 0,0 0 0,0 0 0,-9 3 0,9-2 81,-1 1 0,1-2 0,-1 1 0,-5 0 0,-21 2 41,23-1-91,1-1-1,-17 1 0,18-3-22,0 2-1,0-1 0,0 1 1,0 0-1,-7 3 0,11-3 93,1-1 0,0 0 0,0 1 0,-1-1 0,1 0 0,0 0 0,-3-1 0,-2 1-509,6 0 387,41 14-622,-22-7 709,0 0 1,34 6 0,-37-12 110,-13-1-142,1 0 1,0 0-1,0 0 1,0 0-1,0 1 1,-1-1-1,1 1 1,4 1-1,4 1-208,0 1 1104,-11-4-863,-1 1 1,1-1 0,-1 1 0,0-1-1,0 1 1,1-1 0,-1 1-1,0-1 1,0 0 0,1 1 0,-1-1-1,0 0 1,0 0 0,0 1 0,0-1-1,1 0 1,-2 0 0,-6 2 27,0 0 0,-1-1 0,1 0 0,-11 0 0,-80-1 16,58-8 48,40 8-155,6-8-304,1 4 343,0 1-1,0-1 0,0 1 1,1 0-1,-1 1 0,1-1 1,7-1-1,-10 3-22,0 1-21,1-1-1,-1 0 0,1 1 0,-1 0 0,1 0 0,-1 0 1,1 1-1,6 1 0,16 1 131,-6-2 98,22 4-1,-23-2-54,23 0 762,-45-3-1074,2 0 193,-1 0-1,1 0 1,-1 0-1,1 0 1,0 0-1,-1 0 1,1 0-1,-1 0 0,1 1 1,0-1-1,-1 0 1,1 0-1,0 1 1,-1-1-1,1 0 1,0 0-1,-1 1 1,1-1-1,0 0 0,-1 1 1,1-1-1,-6 4 216,-12-1-311,4 1 83,12-3 2,1-1 1,-1 1-1,1-1 0,-1 1 1,1-1-1,-1 1 0,1-1 1,-1 0-1,-2 0 0,-3 1 62,0-1-1,0 2 1,-8 1-1,8-1-107,-1-1 0,1 0 0,-9 1 0,-28 6-45,19-8-379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9:16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6 160,'9'-5'1632,"-23"21"-1152,13-14-339,-1 1 1,0-1-1,1 0 0,0 1 0,-1-1 1,1 1-1,-1 3 0,-3 6 116,3-7-274,0-1 1,1 0 0,0 1-1,0-1 1,0 1 0,0-1 0,0 7-1,1-5 35,-1-1-1,0 1 1,0-1-1,-3 10 1,-1-2 193,-1-1 0,-1 0 0,-10 15 1,13-21-214,-1-1 1,1 1-1,-1-1 1,0 0 0,0-1-1,-1 1 1,0-1-1,-8 5 1,8-5-18,0 0 0,0 0 0,-8 9 0,8-8-166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09:21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79 992,'0'-12'2373,"-1"12"-2369,1-1 0,-1 0 0,0 1 0,0-1 0,1 0 0,-1 1 0,0-1 0,0 1 0,0-1 0,0 1-1,0 0 1,0-1 0,0 1 0,0 0 0,0 0 0,0 0 0,0-1 0,-1 1 0,-6 0-83,6 0 175,-1 0 1,0 0-1,1 0 1,-1 0-1,0 0 0,1 1 1,-1-1-1,1 1 0,-1-1 1,-2 2-1,3-1 73,-1 0-1,1 0 0,-1 0 1,1-1-1,-1 1 1,1-1-1,-1 0 1,-2 0-1,-16 3 295,20-2-451,-1-1 1,0 1 0,0-1 0,0 0-1,1 0 1,-1 0 0,0 0-1,0 0 1,1 0 0,-1 0-1,0-1 1,0 1 0,1-1-1,-4-1 1,-25-13 351,15 6-497,-10-6-572,19 10 193,0 2 0,0-1 1,-1 1-1,1-1 0,-8-1 0,-7 0-1157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0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57 3808,'-4'-9'3584,"14"5"376,-1 2-4475,89-14 1401,-47 8-951,2 0 127,2 2-1,-1 3 0,77 4 1,-97 0-3614,-20 3 384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08.5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12 1312,'9'-12'5024,"-20"16"-4020,10-4-973,0 1 1,0-1-1,0 1 1,0-1-1,-1 1 1,1-1-1,0 1 0,0-1 1,-1 0-1,1 0 1,-2 0-1,-1 1 3,-1-1 0,1 1 0,0 0 0,-1 0 0,-4 2 0,4-1-31,1 0 1,0-1-1,-1 0 0,1 0 1,-7 0-1,10-1 41,-1 0-1,1 0 1,0 1 0,0-1-1,0 0 1,0 1 0,0-1-1,0 1 1,0-1 0,0 1-1,0-1 1,0 1 0,0 0-1,-1 0 1,1 0-41,0 0 0,0 0 0,0 0 0,0 0 0,-1-1 0,1 1-1,0-1 1,0 1 0,-1-1 0,1 1 0,0-1 0,0 0 0,-1 1 0,-1-1 0,0 0-233,12 1 148,-6-1 138,1-1 0,-1 1 0,0 0 0,0-1 0,0 0 0,5-1 0,31-13 1016,-39 14-1072,0 1 0,0 0 0,0 0 0,0 0 0,0-1 0,0 1 0,-1 0 0,1 0 0,0 0 0,0-1 1,0 1-1,0 0 0,0 0 0,0 0 0,0-1 0,0 1 0,0 0 0,-1 0 0,1 0 0,0 0 0,0 0 0,0-1 0,0 1 1,-1 0-1,1 0 0,0 0 0,0 0 0,0 0 0,-1 0 0,1 0 0,0 0 0,0 0 0,0 0 0,-1 0 0,1 0 0,0 0 1,0 0-1,0 0 0,-1 0 0,1 0 0,0 0 0,0 0 0,0 0 0,-1 0 0,1 0 0,0 0 0,0 0 0,0 0 0,-1 0 1,-14 7 113,2-1-142,8-6-431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11.6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291 55 992,'-8'1'2694,"7"-1"-2536,-7-1-82,7 1-17,-20 0 575,-14 0 902,34 0-1512,1 0-1,0 0 1,-1 0 0,1 0-1,-1-1 1,1 1 0,0 0-1,-1 0 1,1 0 0,0-1-1,0 1 1,-1 0-1,1-1 1,0 1 0,-1 0-1,1 0 1,0-1 0,0 1-1,0 0 1,-1-1 0,1 1-1,0-1 1,0 1-1,0 0 1,0-1 0,-1 0-7,1 0 0,0 1 0,0-1 1,0 0-1,-1 1 0,1-1 0,0 1 1,-1-1-1,1 1 0,0-1 0,-1 1 1,1-1-1,-1 1 0,1-1 0,-1 1 1,1 0-1,-1-1 0,1 1 0,-1 0 1,0-1-1,1 1 0,-1 0 0,1-1 1,-1 1-1,0 0 0,1 0 0,-1 0 1,-1 0-1,1 0 1,0 0 0,-1 0 0,1-1 0,-1 1 0,1 0 1,-1-1-1,1 1 0,0 0 0,-1-1 0,1 0 0,0 1 0,0-1 1,-1 0-1,-1-1 0,3 1-9,-1 1 0,1 0 0,0-1 0,0 1 0,-1 0 0,1 0 0,0-1 0,-1 1 0,1 0 0,0 0 0,-1-1 0,1 1 0,0 0 0,-1 0 0,1 0 0,-1 0 0,1 0-1,0 0 1,-1 0 0,1 0 0,-1 0 0,1 0 0,-1 0 0,1 0 0,0 0 0,-1 0 0,1 0 0,-1 0 0,0 0 0,-5 0 522,-2-12-238,8 11-291,-1 1-1,1 0 1,0-1 0,-1 1-1,1 0 1,0-1-1,-1 1 1,1 0 0,0 0-1,-1-1 1,1 1-1,-1 0 1,1 0 0,-1 0-1,1-1 1,0 1-1,-1 0 1,1 0 0,-1 0-1,1 0 1,-1 0-1,1 0 1,-1 0 0,1 0-1,-1 0 1,1 0-1,0 0 1,-1 0 0,0 1-1,-3-1-60,2-2 137,0 1 0,0 0 0,0 1 0,-1-1-1,1 0 1,0 0 0,-1 1 0,1 0-1,0-1 1,-1 1 0,-3 0 0,-17 15 98,13-10-179,8-4 39,0 0 0,0 0 0,1 0 0,-1 0-1,0 0 1,1 0 0,-1 1 0,-2 1 0,-5 5 238,6-6-260,0 0-1,1 0 0,-1 0 1,1 0-1,0 1 0,-3 2 1,-9 8-106,12-11 88,0 0-39,2-1 41,0 0-1,0 0 1,0 0-1,0 0 1,0 0-1,0 0 1,0 0 0,0 0-1,0 0 1,1 0-1,-1-1 1,0 1-1,1 0 1,-1 0-1,1 0 1,-1 0 0,1 0-1,-1 0 1,1-1-1,0 1 1,-1 0-1,1 0 1,0-1 0,0 1-1,-1-1 1,1 1-1,0 0 1,0-1-1,0 0 1,0 1-1,0-1 1,0 1 0,-1-1-1,3 0 1,4 1-31,0 0 0,0 0 0,11-2 0,-10 1 35,0 0-1,15 2 0,39 9-39,-26-5 86,-37-14 272,-7 3-216,5 4-84,1-1 0,0 1 0,-1-1 0,1 0 0,0 0-1,0 0 1,0 0 0,-2-3 0,3 5-27,1-1-1,0 1 1,-1-1 0,1 1 0,-1 0-1,1-1 1,0 1 0,-1 0-1,1 0 1,-1-1 0,1 1-1,-1 0 1,1 0 0,-1 0 0,1-1-1,-1 1 1,1 0 0,-1 0-1,1 0 1,-1 0 0,0 0 4,1 0 1,0 0-1,-1 0 1,1 0-1,0 0 1,-1 0-1,1 0 1,0 0-1,-1-1 1,1 1-1,0 0 0,-1 0 1,1 0-1,0 0 1,0-1-1,-1 1 1,1 0-1,0 0 1,0 0-1,-1-1 1,1 1-1,0 0 1,0 0-1,0-1 1,-1 1-1,1 0 1,0-1-1,0 1 1,0 0-1,0-1 1,0 1-1,0 0 1,0-1-1,0 1 1,-1 0-1,1-1 0,0 1 1,0 0-1,1-1 1,-1 1-1,0 0 1,0-1-1,0 1 1,0-1-1,0 1-13,0-1-1,0 0 1,0 0-1,0 1 1,0-1-1,1 0 1,-1 1-1,0-1 0,0 0 1,0 0-1,1 1 1,-1-1-1,0 1 1,1-1-1,-1 0 1,1 1-1,-1-1 1,1 1-1,-1-1 1,2 0-1,-2 0 18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15.9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0 1056,'-8'14'2457,"8"-12"-2359,-2 23 1262,2-18-1318,1 0 104,-1 0 0,-1 0 0,1 0 1,-4 11-1,3-12-17,1 0 1,-1 0 0,1 0-1,0 0 1,1 0-1,-1 0 1,1 0 0,0-1-1,3 9 1,0-6 296,-4-8-410,1 0-1,-1 0 1,0 0-1,0 0 0,1 0 1,-1 0-1,0 0 0,0 0 1,1 0-1,-1 0 1,0 0-1,0 0 0,1 0 1,-1 0-1,0 0 0,0 1 1,1-1-1,-1 0 0,0 0 1,0 0-1,0 0 1,1 0-1,-1 1 0,0-1 1,0 0-1,0 0 0,0 0 1,0 1-1,1-1 1,-1 0-1,0 1 0,0-1-25,1 1 1,-1 0-1,1 0 0,-1-1 0,1 1 0,-1 0 0,1-1 1,0 1-1,-1-1 0,1 1 0,0-1 0,0 1 0,-1-1 0,1 1 1,0-1-1,0 0 0,1 1 0,-1 0-107,4 23 623,-5-23-487,1 1-12,-1 0 0,0 0 1,0 0-1,0 0 0,0 0 1,0 0-1,-1 0 1,1 0-1,0 0 0,-1 0 1,0 0-1,1 0 0,-1-1 1,0 1-1,0 0 0,0 0 1,0-1-1,0 1 0,-4 3 161,3-4-62,0 0-87,6 8-112,6-3 178,-9-6-75,0 1-1,0-1 1,0 1 0,0-1 0,0 1-1,0 0 1,0 0 0,-1-1-1,1 1 1,0 0 0,0 0 0,-1 0-1,1 0 1,0 0 0,-1 0-1,1 0 1,-1 0 0,1 0 0,-1 0-1,0 0 1,1 0 0,-1 0-1,0 0 1,0 0 0,0 0 0,0 1-1,0 0 1,-1-1 49,1 1 0,-1-1 0,0 0 0,0 1 0,0-1 0,0 0 0,0 0 1,0 0-1,-2 2 0,0-1-250,-4 3-59,6-4 260,0-1 0,1 1 0,-1-1 1,0 0-1,0 1 0,1-1 0,-1 1 0,0 0 0,1-1 0,-1 1 0,0 0 0,1-1 0,-1 1 0,1 0 1,-1 0-1,1-1 0,0 1 0,-1 0 0,1 1 0,-1 1 39,0 0 0,-1 0 0,1 0 0,-1 0 0,1-1 0,-4 5 0,4-6-41,0 1 0,-1 0 0,1 0 0,0-1-1,0 1 1,0 0 0,1 0 0,-1 0 0,-1 4-1,2-6-18,0 1 0,0-1-1,0 0 1,0 1-1,0-1 1,0 0 0,0 1-1,0-1 1,0 0 0,0 1-1,0-1 1,0 0-1,0 0 1,0 1 0,-1-1-1,1 0 1,0 1 0,0-1-1,0 0 1,-1 0-1,1 1 1,0-1 0,0 0-1,0 0 1,-1 0 0,1 1-1,0-1 1,-1 0-1,1 0 1,-1-8-338,0-1 0,0 1 0,-5-17-1,2 6-856,-1-5 284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16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0 736,'-13'11'256,"13"-2"-192,-5-1 0,5 0-128,0-2 32,-4-1-256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17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6 896,'-3'-5'1531,"3"13"-1110,2 7 52,-1 23 0,-1-34-352,0-2 0,-1 0 0,1 0 0,0 0 1,-1-1-1,1 1 0,-1 0 1,0 0-1,0 0 0,1-1 1,-4 4-1,3-3-111,0-1-1,1 1 1,-1 0-1,0-1 1,0 1 0,1 0-1,-1-1 1,1 1-1,-1 0 1,1 3 0,-5 37 491,4-41-447,0-1 1,0 1-1,0-1 1,0 1 0,1 0-1,-1-1 1,0 1-1,0 0 1,1 0-1,-1 0 1,1-1-1,-1 1 1,0 0-1,1 0 1,0 0 0,-1 0-1,1 0 1,0 0-1,-1 0 1,1 0-1,0 2 1,-1 1-1,0 0 1,0 0 0,0-1-1,0 1 1,0-1 0,-1 1-1,-3 4 1,4 3 97,1-5-144,-3 2 23,2-5-54,0 0 0,0 0 0,0 0 0,0 1 0,0 5 0,-4 9-99,5-17 135,0 1 0,0-1 0,0 1 0,0-1 0,0 1 0,0-1 0,-1 1 0,1-1 0,-1 0 0,1 1 0,-1-1 1,1 0-1,-2 2 0,-1 5 86,3-7-91,0 0-1,-1-1 0,1 1 1,0 0-1,-1-1 0,1 1 0,0 0 1,-1-1-1,1 1 0,-1 0 0,1-1 1,-1 1-1,1-1 0,-1 1 1,0-1-1,1 1 0,-6 1 664,6-1-661,1 1 0,-1 0 0,0-1 0,0 1 0,0-1 0,0 1 0,-1 0 0,1-1 0,0 1-1,-1-1 1,1 1 0,-1-1 0,0 1 0,1-1 0,-1 1 0,0-1 0,0 1 0,0-1 0,0 0 0,0 0 0,-2 3 0,-10 8-41,12-12 32,1 0 0,0 1 0,0-1 0,-1 0 0,1 1 0,0-1 0,-1 0 1,1 1-1,0-1 0,-1 0 0,1 0 0,-1 1 0,1-1 0,0 0 0,-1 0 1,1 0-1,-1 0 0,1 0 0,-1 1 0,-8 5 1147,13-10-1066,-1-5 127,-3 8-190,0 0 1,1 0-1,-1 0 0,0 0 0,0 0 0,1 0 0,-1 0 0,1 0 0,-1 0 0,1 0 0,-1 0 0,1 0 0,-1 0 0,1 0 0,0 1 0,1-3 0,-2 3-83,0-2 38,0 1 68,0-16 348,0 17-378,-1-1 1,0 0-1,1 1 1,-1-1 0,0 0-1,0 1 1,0-1-1,1 1 1,-1 0-1,0-1 1,0 1 0,0-1-1,-1 1 1,-4-47-4691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23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1 896,'-2'6'416,"1"-3"-384,0 1 0,0 0 0,0 0 0,0 0 0,0 0 0,1 0 0,-1 0 0,2 6 0,-2-5 102,-1 0 0,1 0 0,-1 0-1,0 0 1,0 0 0,0-1 0,-1 1 0,-3 4 0,0 1 144,-11 34 122,17-44-401,0 0 1,0 0-1,0 0 1,0 0 0,0 0-1,0 0 1,0 0 0,0 0-1,0 0 1,0 0 0,0 1-1,0-1 1,0 0-1,0 0 1,0 0 0,0 0-1,0 0 1,0 0 0,0 0-1,0 0 1,0 0 0,0 0-1,0 0 1,0 0 0,0 0-1,0 0 1,0 1-1,0-1 1,0 0 0,0 0-1,-1 0 1,1 0 0,0 0-1,0 0 1,0 0 0,0 0-1,0 0 1,0 0-1,0 0 1,0 0 0,0 0-1,0 0 1,0 0 0,0 0-1,0 0 1,0 0 0,-1 0-1,1 0 1,0 0-1,0 0 1,0 0 0,0 0-1,0 0 1,0 0 0,0 0-1,0 0 1,0 0 0,0 0-1,0 0 1,0 0-1,0 0 1,-1 0 0,1 0-1,0 0 1,0 0 0,0 0-1,0-1 1,0 1 0,6 2 25,-4-2-29,-1 0 0,1 0 0,-1 0 0,1-1 0,-1 1 0,0 0 0,1-1 0,-1 1 0,0-1 0,1 1 1,-1-1-1,0 0 0,0 1 0,3-3 229,1 3-372,8 1 1016,-22 10 40,8-10-929,-24 17 286,24-17-191,-7 8 970,7 2-1200,0-10 170,1-1 0,0 0-1,0 0 1,0 1 0,0-1 0,0 0 0,0 1 0,0-1 0,0 0 0,0 0 0,0 1 0,-1-1 0,2 0-1,-1 1 1,0-1 0,0 0 0,0 1 0,0-1 0,0 0 0,0 1 0,0-1 0,0 0 0,0 0-1,0 1 1,1-1 0,-1 0 0,0 0 0,0 1 0,0-1 0,1 0 0,-1 0 0,3 2 383,8-6-654,9-3 1115,-34 22-1094,13-13 285,-1 1 0,1-1 0,-1 1 0,0-1 0,0 0 0,0 1 0,0-1 0,0 0 0,-1-1 0,-3 4 373,6-4-526,0 0 75,1 0 0,-1-1 0,0 1-1,0 0 1,1 0 0,-1 0 0,1-1 0,-1 1 0,1 0-1,-1 0 1,1-1 0,-1 1 0,1 0 0,0-1-1,-1 1 1,1-1 0,0 1 0,0-1 0,1 1-1,-1 0 109,1 0-89,0 0 0,0-1 0,0 1 0,0-1-1,0 0 1,0 0 0,1 1 0,-1-1 0,0-1-1,3 1 1,-3-1-54,-1 1-1,1-1 1,-1 1-1,1-1 1,-1 0-1,1 0 1,-1 0-1,0 0 1,0 0-1,1 0 1,-1 0 0,0 0-1,0 0 1,0-1-1,0 1 1,0 0-1,0-1 1,-1 1-1,1-1 1,0 1-1,-1-1 1,1 1-1,-1-1 1,1 1-1,-1-1 1,0 0 0,0 1-1,0-1 1,0-2-1,1-1-265,1 0-1,-1 0 1,1 1-1,-1-1 1,4-6-1,0 0 249,-4 6 209,1 0 0,0 0 1,0 0-1,1 1 0,0-1 1,-1 0-1,1 1 1,1 0-1,-1 0 0,1 0 1,-1 0-1,1 0 0,9-5 1,-8 5-89,1 1 1,0 0-1,0 0 1,1 0-1,-1 1 0,0 0 1,1 0-1,0 1 1,-1 0-1,1 0 1,6 0-1,27-7 147,23 3 1146,-61 5-1293,9 0-336,-11 0 290,0 0 0,1 0 0,-1 0 0,0 0 0,0 0 0,1 0-1,-1 0 1,0 0 0,1 0 0,-1 0 0,0 0 0,0 0 0,1 0 0,-1 0-1,0 1 1,0-1 0,1 0 0,-1 0 0,0 0 0,0 0 0,0 1 0,1-1-1,-1 0 1,0 0 0,0 1 0,0-1 0,0 0 0,1 0 0,-1 1 0,0-1-1,0 0 1,0 0 0,0 1 0,9 3 337,-7-2-324,-1 0 0,1 0 0,-1 1 0,0-1 0,0 0 0,0 1 0,0-1 0,0 0 0,0 1 0,0-1-1,-1 1 1,1 4 0,-1-1-53,0 1 0,-1-1-1,-1 10 1,1-15 60,1 1 0,0-1 0,-1 1 0,1-1-1,-1 1 1,1-1 0,-1 0 0,0 1 0,0-1 0,0 0 0,0 0 0,0 1 0,0-1 0,0 0 0,0 0 0,0 0-1,0 0 1,0 0 0,-1-1 0,-1 2 0,-13 25 471,9-21-378,6-5-93,0-1-1,0 0 1,1 1 0,-1-1-1,0 1 1,1-1 0,-1 1-1,0-1 1,1 1-1,-1 0 1,1-1 0,-1 1-1,1 0 1,-1-1 0,1 1-1,0 0 1,-1 0-1,-13 3 862,11-1-641,2-2-168,0 0 0,0 0 0,0 0 0,0 0 0,0 0 0,0 0 1,1 1-1,-1-1 0,0 0 0,1 0 0,-1 1 0,0 1 0,-5 8 262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30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158 383 832,'-17'6'1648,"16"-7"-1577,0 1-1,1-1 1,-1 0 0,0 1-1,1-1 1,-1 1 0,0-1 0,0 1-1,1 0 1,-1-1 0,0 1-1,0 0 1,0-1 0,0 1 0,1 0-1,-1 0 1,0 0 0,0 0-1,0-1 1,0 1 0,0 1-1,0-1 1,0 0 0,-1 0 0,0 0-27,1 0 0,-1 0 0,0 0 1,1 1-1,-1-1 0,0 0 1,1 1-1,-1-1 0,0 1 0,1-1 1,-1 1-1,1 0 0,-1 0 1,-2 1-1,4-1-22,-1 0 1,0 0-1,1 0 0,-1 0 1,0-1-1,1 1 1,-1 0-1,0 0 0,0-1 1,0 1-1,0-1 1,0 1-1,0-1 0,0 1 1,0-1-1,-1 1 1,-1 0 129,2-1-128,-1 0-2,-7 7-36,5-3 58,0 0-1,0 0 1,1 1-1,-1 0 1,-3 6-1,6-9 48,-24 17 1082,24-19-1114,-8 8 234,12-7-246,-1 0-1,1 0 0,0 0 0,-1 0 0,1 0 0,0 0 0,0-1 0,0 1 0,0-1 0,4 0 304,-6 1-344,0-1 0,-1 0 0,1 0 0,0 0 0,-1 0 0,1 0 0,0 0 0,-1 0-1,1 0 1,0 0 0,-1 0 0,1 0 0,0 0 0,-1-1 0,1 1 0,0 0 0,-1 0 0,1-1 0,0 0 0,12-5-482,17-2 620,-25 6-59,-2 1-69,0-1-1,0 1 0,0 0 1,0 0-1,1 0 0,-1 0 0,4 0 1,14-2-11,-22 2-48,-1 2 35,-6 9 208,8-9-185,-1 0-1,1-1 0,-1 1 0,1 0 0,-1-1 0,1 1 0,-1-1 0,0 1 1,1 0-1,-1-1 0,0 1 0,0-1 0,1 0 0,-1 1 0,0-1 1,0 0-1,1 1 0,-1-1 0,0 0 0,0 0 0,0 0 0,0 1 0,1-1 1,-1 0-1,0 0 0,0 0 0,0-1 0,0 1 0,-1 0 0,-7 0 176,-20 10-441,24-10 292,5 0-41,0 0-1,-1 0 1,1 0 0,0 0 0,-1 0-1,1 0 1,0-1 0,-1 1 0,1 0-1,-1 0 1,1 0 0,0 0 0,-1 0-1,1 0 1,-1 1 0,1-1 0,0 0-1,-1 0 1,1 0 0,0 0-1,-1 0 1,1 0 0,0 1 0,-1-1-1,1 0 1,0 0 0,-1 1 0,1-1-1,0 0 1,0 0 0,-1 1 0,1-1-1,-1 1 1,2 0-2,-2 1-3,-7 5 28,6-6 142,2-1-155,0 1 0,-1-1 0,1 0 0,0 1 0,0-1-1,0 1 1,-1-1 0,1 1 0,0-1 0,0 1-1,0-1 1,0 0 0,0 1 0,0-1 0,0 1 0,0-1-1,0 1 1,0 0 0,6 3 9,-4-2-49,0 0 1,0 0-1,0-1 0,0 1 1,1-1-1,-1 0 0,5 3 0,-2-3 64,-1 1-1,0-1 1,1 0-1,-1 0 1,1 0 0,7 0-1,-10-2-5,0 0-1,0 0 1,-1 1-1,1-1 1,0 0 0,0 0-1,-1-1 1,1 1 0,-1 0-1,1 0 1,-1-1-1,1 1 1,-1-1 0,0 0-1,0 1 1,2-3-1,1-3-93,9-10-17,-9 12 23,-1 0 1,1 0-1,-1 0 0,-1 0 1,1-1-1,2-5 0,-3 6 62,-2-9 252,4-3-2311,-3 16 2112,0 0-1,0 0 1,1 0 0,-1 0 0,0 1 0,1-1 0,-1 1 0,1-1-1,-1 1 1,3-1 0,-2 1 132,15 0-331,-13 0 164,1 0 0,-1 0 0,1-1 0,-1 1 1,0-1-1,1 0 0,-1 0 0,5-2 0,-5 2-5,-1 0-1,0 0 1,1 1 0,-1-1-1,1 1 1,3 0-1,9-1 215,-10 0-140,-1 0-57,0 0 1,1 0-1,-1-1 0,9-3 0,-11 3-8,14-8 153,-17 10-167,0-1 1,1 1-1,-1-1 1,1 1-1,-1-1 0,0 0 1,0 1-1,1-1 1,-1 1-1,0-1 0,0 0 1,0 1-1,0-1 1,1 1-1,-1-1 0,0 0 1,0 1-1,0-1 1,-1 0-1,1 1 0,0-1 1,0 1-1,0-1 1,0 0-1,0 1 0,-1-1 1,1 1-1,0-1 1,-1 0-1,1 1 0,-1-1 1,0-2-2,-1 1 0,1 0 0,-1-1 0,0 1 0,0 0 0,0 0 0,0 0 0,0 0 0,-3-2 0,-27-23-382,32 26 378,-23-11 232,22 12-279,0-1 0,-1 1-1,1-1 1,0 1 0,0 0 0,0 0 0,0 0-1,0-1 1,0 1 0,-1 0 0,1 0-1,0 1 1,0-1 0,0 0 0,0 0-1,0 0 1,0 1 0,-1-1 0,-1 2 298,-1-2-80,1 0-219,2 0 35,1 0-1,0 0 1,0-1-1,-1 1 1,1 0-1,0 0 1,0 0-1,-1 0 0,1 0 1,0-1-1,0 1 1,-1 0-1,1 0 1,0-1-1,0 1 1,0 0-1,0 0 0,0-1 1,-1 1-1,1 0 1,0 0-1,0-1 1,0 1-1,0 0 0,0 0 1,0-1-1,0 1 1,0 0-1,0-1 1,0 1-1,0 0 1,0-1-1,0 1 0,0-1 1,2-16 213,0 3-212,-2 12 23,0-1-1,0 1 1,0-1 0,0 1-1,-1-1 1,1 0-1,-1 1 1,1 0 0,-1-1-1,0 1 1,0-1-1,0 1 1,-3-4 0,4 5 5,-1 0 0,0 0 1,1 0-1,-1 0 0,0 0 1,1 0-1,0 0 0,-1 0 0,1 0 1,-1 0-1,1 0 0,0-2 1,0 1-16,-1 1 0,1 0 1,0-1-1,-1 1 0,1 0 1,-1 0-1,1-1 0,-1 1 1,0 0-1,-1-2 0,-6-17-240,5 12 386,2 7-180,0-1 1,0 0-1,0 1 0,1-1 1,-1 0-1,1 0 1,-1 0-1,0-3 1,1-1-158,0 5 205,0 0 0,0 1 1,0-1-1,0 0 0,0 0 1,0 1-1,0-1 1,1 0-1,-1 1 0,0-1 1,0 0-1,1 0 0,-1 1 1,0-1-1,1 1 0,-1-1 1,1 0-1,0 0-33,-1 0 0,0 0 0,1 0 0,-1 0 0,0 0 0,0 0 0,1 0 0,-1-1 0,0 1 0,0 0 0,-1-1 0,1 1 7,0 0 1,0 0-1,0 0 1,0 1-1,0-1 0,1 0 1,-1 0-1,0 0 0,0 0 1,0 0-1,1 0 1,-1 0-1,1-1 0,0 1 7,-1-1 0,0 1 0,0 0 0,1-1 0,-1 1 0,0-1 0,0 1 0,0-1-1,-1 1 1,1-1 0,0 1 0,-1-1 0,1 1 0,0-1 0,-1 1 0,0 0 0,0-2-1,1 3 9,0-1-1,0 1 0,0-1 0,-1 1 1,1 0-1,0-1 0,0 1 0,0-1 1,0 1-1,0-1 0,1 1 0,-1 0 1,0-1-1,0 1 0,0-1 0,0 1 1,0 0-1,0-1 0,1 1 0,-1 0 1,0-1-1,1 0-6,-1 1 0,0 0 1,0 0-1,1-1 0,-1 1 1,0 0-1,0-1 0,0 1 1,0 0-1,1-1 0,-1 1 1,0 0-1,0-1 0,0 1 1,0-1-1,0 1 0,0 0 1,0-1-1,0 1 0,0 0 1,0-1-1,0 1 0,0-1 1,-1 1-1,1 0 0,0-1 1,0 1-1,0 0 0,0-1 0,0 1 1,-1 0-1,1 0 0,0-1 1,0 1-1,-1 0 0,1-1 1,0 1-1,-1 0 0,-4-12-119,5 11 197,0 0-72,0 1-1,1-1 1,-1 1 0,0-1-1,0 0 1,0 1-1,0-1 1,0 0 0,0 1-1,0-1 1,0 1 0,0-1-1,0 0 1,0 1-1,-1-1 1,1 1 0,0-1-1,0 0 1,-1 1 0,1-1-1,-1-2-236,0 3 225,-1 0 1,1 0-1,0 0 1,0 0-1,-1 0 1,1 1-1,0-1 1,0 0-1,0 0 1,-1 1-1,1-1 1,0 1-1,-2 0 1,2 0-4,0 1 0,0-1 1,1 0-1,-1 1 0,0-1 1,0 1-1,1-1 0,-1 1 0,1-1 1,-1 4-1,-4 5 250,4-9-229,0 0-1,1-1 1,-1 1-1,1 0 1,-1 0-1,1 0 1,0 0-1,-1 0 1,1 0-1,0 0 1,0 0-1,-1 0 1,1 1-1,0 1-15,0 0 0,-1 0 0,1 0 0,-1 0 0,0-1 0,-2 6 0,2-5 13,0-1-1,0 1 0,0 0 1,0 0-1,0 0 0,0 5 1,2-6-36,-1 0 0,-1 0 0,1 0 1,0 0-1,0 1 0,-1-1 0,1 0 0,-1 0 1,0-1-1,1 1 0,-1 0 0,0 0 1,0 0-1,0 0 0,0-1 0,-4 4 166,15-1 163,-9-4-320,0 0 1,-1 0 0,1 0 0,0 0 0,0-1-1,-1 1 1,1 0 0,0 0 0,-1 0-1,1-1 1,0 1 0,-1 0 0,2-1-1,8 1-64,-4 18 330,0-2-366,-1 4-127,9 26 0,-13-43 271,-1 1-1,1-1 1,-1 0-1,0 1 0,0 5 1,1 8 79,-2-6-281,-1 8 162,2-18 49,0 0-60,-1-1-1,1 0 1,0 1 0,0-1 0,0 0-1,-1 1 1,1-1 0,0 1-1,0-1 1,0 0 0,0 1-1,0-1 1,-1 0 0,1 1-1,0-1 1,0 1 0,0-1-1,0 1 1,0-1 0,0 0 0,0 1-1,1-1 1,-1 1 0,0-1-1,0 0 1,0 1 0,0-1-1,0 0 1,1 1 0,-1-1-1,0 1 1,0-1 0,1 0-1,-1 0 1,0 1 0,0-1 0,1 0-1,-1 1 1,1-1 63,9 1-78,-9 0 51,-1-1 0,1 0 0,-1 0 0,1 1 0,-1-1 0,0 0-1,1 1 1,-1-1 0,1 0 0,-1 1 0,0-1 0,1 1 0,-1-1-1,0 1 1,0-1 0,1 0 0,-1 1 0,0-1 0,0 1 0,0-1-1,0 1 1,1-1 0,-1 1 0,0 0 0,0-1 0,0 1 0,0-1-1,0 1 1,0-1 0,0 1 0,0-1 0,-1 1 0,1-1 0,0 1-1,-10 14-14,9-15 13,1 0-19,0 0-1,0 0 1,0 0-1,0 0 1,0-1-1,0 1 1,0 0-1,0 0 1,0 0 0,0 0-1,0-1 1,0 1-1,0 0 1,0 0-1,0 0 1,0 0-1,0-1 1,0 1-1,0 0 1,0 0 0,0 0-1,0 0 1,0-1-1,0 1 1,-1 0-1,1 0 1,0 0-1,0 0 1,0 0-1,0 0 1,0-1 0,-1 1-1,1 0 1,0 0-1,0 0 1,0 0-1,0 0 1,-1 0-1,1 0 1,0 0 0,0 0-1,0 0 1,0 0-1,-1 0 1,1 0-1,0 0 1,0 0-1,0 0 1,0 0-1,-1 0 1,1 0 0,0 0-1,22-10-1234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0:31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0 320,'-1'2'19,"0"-1"-20,0-1 0,1 1 0,-1 0 0,0-1 0,1 1 0,-1 0 0,0-1 0,1 1 0,-1 0-1,1 0 1,-1-1 0,1 1 0,0 0 0,-1 0 0,1 0 0,0 0 0,-1 0 0,1 0 0,0 0 0,0 0 0,0-1 0,0 1 0,0 0 0,0 0 0,0 0-1,0 0 1,0 0 0,1 0 0,-1 0 0,0 0 0,1 0 0,0 1 0,0 0 128,1 0-1,-1 0 1,7 31 3909,-8-33-4019,0 1 0,-1-1 0,1 1 0,0-1 0,0 0 0,0 1 0,0-1 0,0 1 0,0-1 0,0 0 0,0 1-1,1-1 1,-1 0 0,0 1 0,0-1 0,0 1 0,0-1 0,0 0 0,1 1 0,-1-1 0,0 1 0,8 1 63,1 4-17,-8-1-40,-2-4 3,2-1-7,-1 1-1,0 0 0,1 0 1,-1-1-1,1 1 0,-1 0 1,1-1-1,-1 1 1,1-1-1,-1 1 0,1-1 1,-1 1-1,1-1 0,0 1 1,-1-1-1,1 1 0,1 0 1,0-1 82,-3 0-69,1 1 0,0-1 0,0 1 0,0-1 0,0 1 0,0-1 0,0 0 0,0 1 0,0-1 0,0 1 0,0-1 0,0 0 0,1 1 0,-1-1 0,0 1 0,0-1 0,0 0 0,0 1 0,1-1 0,-1 1 0,0-1-30,1 0 1,-1 0-1,0 0 0,1 0 1,-1 0-1,0 0 0,0 1 1,1-1-1,-1 0 0,0 0 0,0 0 1,0 0-1,1 0 0,-1 1 1,0-1-1,0 0 0,0 0 1,1 0-1,-1 1 0,0-1 0,0 0 1,0 0-1,0 1 0,1-1 1,-1 0-1,0 0 0,0 1 1,0-1-1,0 0 0,0 0 0,0 1 1,0-1-1,0 0 0,0 0 1,0 1-1,0-1 0,0 0 1,0 1-1,0-1 0,0 0 0,0 0 1,0 1-1,-1-1 0,1 0 1,0 0-1,0 1 0,0-1 1,0 0-1,0 0 0,-1 1 0,2 0 57,-1 0-13,1 0 1,-1 0-1,1 0 1,-1 1 0,0-1-1,1 0 1,-1 0-1,0 1 1,0-1 0,0 2-1,0-2-56,1 1 0,-1 0-1,-1-1 1,1 1 0,0 0 0,0 0 0,-1-1-1,1 1 1,0-1 0,-2 4 0,1-3 42,5 14 352,-3-7-320,0 0 1,0 1-1,1-1 0,4 13 1,0 5 77,-4-2-234,-2-22 101,0 0-1,0 1 1,1-1 0,-1 0-1,1 1 1,0-1 0,-1 0-1,1 0 1,3 5 0,3 6-9,11 18 720,-18-26-602,-1-11 190,-3-11-89,-1 3-194,0 1 0,-2-15-1,3 13-88,-10-25 1,5 14 50,6 17 117,-1-1-1,1 1 0,-7-11 0,8 16-142,1 0 0,-1-1 0,1 1 0,0-1 0,-2-5 1,-5-13-439,4 10 440,0 6-776,4 5 762,0 1 1,0-1-1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3:42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19 4896,'-21'-14'2474,"18"12"-2207,1 0-436,-1 6 7,0 3 270,2 0-1,-1 0 0,1 1 0,0-1 0,1 0 0,0 11 0,-2 16 535,-29 150 1047,28-169-1644,-5 18 179,-23 64 0,5-40-38,25-55-174,0 0-1,0 0 1,1 0-1,-1-1 1,-1 1-1,1 0 1,0-1-1,0 1 1,-1-1-1,1 1 1,0-1-1,-3 2 1,7-19-34,1 5 51,0 1-1,0 0 0,10-16 1,1-3 17,-6 12-23,0 0-1,1 0 0,14-17 1,41-43-75,-33 40-34,-25 28 96,1 1-1,-1 0 0,1 0 1,1 1-1,0 0 0,0 0 1,17-9-1,-26 16-4,0 0 0,1 0 0,-1-1 0,1 1 0,-1 0 0,0 0 0,1 0 0,-1 0 0,0 0 0,1 0 1,-1-1-1,1 1 0,-1 0 0,0 0 0,1 0 0,-1 0 0,1 0 0,-1 0 0,0 1 0,1-1 0,-1 0 0,1 0 0,-1 0 0,0 0 0,1 0 0,-1 1 0,1-1 0,-1 0 0,0 0 0,1 0 0,-1 1 0,0-1 1,1 1-1,-1 0 9,1 0 0,-1 0 0,1 0 0,-1 0 1,0 1-1,0-1 0,0 0 0,0 0 0,0 0 1,0 0-1,0 3 0,-8 32 471,-4-1-316,-2 0 1,-30 52-1,26-54-1303,2 0-1,-20 58 0,33-71-593,8-1-2240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3:52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431 0 5216,'-18'21'3738,"13"-15"-3387,2 0 0,-1 0-1,-5 13 1,-15 52 28,-4 7-166,13-43 13,-1-1-1,-2-1 1,-2-1-1,0-1 1,-2-1-1,-43 46 1,31-42-164,1 2 0,-36 51 0,65-79-120,-1-1 1,1 1-1,-3 9 0,5-14 16,1 0 1,0 1 0,0-1-1,0 1 1,1-1 0,-1 1-1,1-1 1,0 1-1,0 6 1,1-10 33,-1 1-1,0-1 1,0 1-1,0-1 1,1 0 0,-1 1-1,0-1 1,0 1-1,1-1 1,-1 0-1,0 1 1,1-1 0,-1 0-1,0 1 1,1-1-1,-1 0 1,1 0 0,-1 1-1,0-1 1,1 0-1,-1 0 1,1 0 0,-1 0-1,1 0 1,-1 1-1,1-1 1,-1 0-1,1 0 1,-1 0 0,1 0-1,-1 0 1,1 0-1,-1 0 1,1-1 0,-1 1-1,0 0 1,1 0-1,-1 0 1,1 0 0,-1-1-1,1 1 1,0-1-1,20-9-40,-2-4-74,26-23 0,-19 15 33,-4 3 97,-2-1-1,0-1 0,-2 0 0,0-1 0,25-42 1,56-132 409,-26 48 176,-69 141-537,0-1 1,1 1-1,0-1 0,11-11 1,-20 36 77,-25 85 409,-69 156-1,83-223-603,-9 18-36,21-48 16,1 0 0,0 1 0,0-1-1,-2 7 1,5-12 73,-1 0-1,0 0 1,0 0-1,0 0 0,1 0 1,-1 0-1,0 0 1,0 0-1,0 0 0,1 0 1,-1 0-1,0 0 1,0 0-1,1 0 1,-1 0-1,0 0 0,0 0 1,0 0-1,1 0 1,-1 0-1,0 0 0,0 0 1,0-1-1,1 1 1,-1 0-1,0 0 1,0 0-1,0 0 0,0 0 1,1 0-1,-1-1 1,0 1-1,0 0 0,0 0 1,0-1-1,10-6-39,-2-4-8,0 0 0,-1 0 0,0-1 0,7-15-1,6-12 98,9-12 45,-8 14 99,33-46 1,-45 71-127,6-9 34,0 2 0,1 0-1,1 1 1,31-26 0,-48 43-88,1 1-1,0-1 1,-1 1 0,1-1 0,0 1-1,-1 0 1,1-1 0,0 1 0,0-1-1,0 1 1,-1 0 0,1 0 0,0 0 0,0-1-1,0 1 1,-1 0 0,1 0 0,1 0-1,-1 1 1,-1-1-1,0 0 0,1 0 1,-1 1-1,1-1 1,-1 0-1,0 0 0,0 1 1,1-1-1,-1 1 0,0-1 1,0 0-1,1 1 1,-1-1-1,0 1 0,0-1 1,0 0-1,0 1 1,1-1-1,-1 1 0,0-1 1,0 1-1,0-1 0,0 1 1,0 4 28,0 1-1,-1-1 1,1 1 0,-3 6 0,-7 26 121,-2-1 1,-22 47 0,14-34 51,19-49-219,0 1-77,1 0 0,-1 0 0,0 0 1,1 0-1,-1 1 0,1-1 0,-1 4 0,11-13 22,6-9 161,-9 9 89,0 0 0,8-12-1,-18 36 92,-78 122-154,81-139-147,-1 0 1,1 1 0,0-1-1,0 1 1,-1-1 0,1 0 0,0 1-1,0-1 1,-1 1 0,1-1 0,0 1-1,0-1 1,0 1 0,0-1 0,0 1-1,0-1 1,0 1 0,0-1-1,0 1 1,0-1 0,0 0 0,0 1-1,0-1 1,0 1 0,0-1 0,1 1-1,-1-1 1,0 1 0,0-1 0,1 1-1,0 0-3,-1-1 0,1 0 0,0 0-1,0 1 1,0-1 0,0 0 0,0 0 0,-1 0-1,1 0 1,0 0 0,0 0 0,0 0 0,0 0-1,0 0 1,0-1 0,33-11-278,68-46 205,-51 27 88,44-31 1259,-93 61-948,-11 11-328,2-1 1,-8 12 0,-1 1-758,-16 21-2873,12-17-1509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5:50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20 6048,'-26'-14'2752,"26"9"-2400,8 5 192,5 0-384,10 5 192,3-2-192,10 5 128,7 0-160,9 4 160,-3-1-192,3-3 320,-4 0-224,-4-5-960,-3-6 416,-2-10-2400,4-6 1504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3:54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33 4576,'-2'-2'316,"-9"-4"802,11 6-1097,0 0 1,0 0-1,0 0 1,0-1 0,-1 1-1,1 0 1,0 0-1,0 0 1,0 0 0,0 0-1,-1-1 1,1 1 0,0 0-1,0 0 1,0 0-1,0-1 1,0 1 0,0 0-1,0 0 1,-1 0-1,1-1 1,0 1 0,0 0-1,0 0 1,0 0 0,0-1-1,0 1 1,0 0-1,0 0 1,0-1 0,0 1-1,0 0 1,1 0-1,-1 0 1,0-1 0,0 1-1,0 0 1,0 0 0,0 0-1,0-1 1,5-15 4,-6 52 1201,-5 1-440,-4 57-1,-11 190 142,-8 164-544,28-436-355,0-6-17,1 1 0,-1 0 1,2-1-1,-1 1 0,2 10 0,-2-17-11,0 0 0,0 1 0,0-1 0,0 0 0,0 0 0,0 1 0,0-1 0,0 0 0,0 0 0,0 1 0,1-1 0,-1 0 0,0 0 0,0 1 0,0-1 0,0 0 0,0 0 0,0 1 0,1-1 0,-1 0 0,0 0 0,0 0 0,0 0 0,1 1 0,-1-1 0,0 0 0,0 0 0,1 0 0,-1 0 0,0 0 0,0 0 0,1 0 0,-1 1 0,7-8 51,2-17 43,0-21-151,-1-1-1,0-50 1,5-33 44,27-173 172,-37 259-51,-2 19 33,1-1-1,8-34 0,-9 33 7,-2 23-154,1 0 0,0 1 0,0-1 0,0 0 0,0 1-1,0-1 1,1 1 0,-1-1 0,1 0 0,0 1 0,0-3 0,0 1 16,-1 3 38,1 4-29,-1-1 0,1 0 0,-1 1 0,0-1 0,0 0 0,0 1 0,0-1-1,-1 5 1,0 3 57,-3 185-98,6-96-114,0-29 118,-3-10-63,0-15-774,2 1 0,8 58 0,0-35-3720,0-38 1876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3:56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3232,'8'123'3813,"-9"-22"-3049,3 119 157,-3-93-662,2 17-960,0-130 20,1 0 0,7 23 0,0-5-2524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35.9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10 106 4064,'0'-7'1392,"0"9"326,-1-1-1646,1-1 0,0 0 0,0 1 0,0-1 0,0 1 0,0-1 0,-1 0 0,1 1 0,0-1 0,0 1 0,-1-1 0,1 0 0,0 1 0,0-1 0,-1 0-1,1 0 1,0 1 0,-1-1 0,1 0 0,-1 0 0,1 1 0,0-1 0,-1 0 0,1 0 0,-1 0 0,1 0 0,0 0 0,-1 0 0,0 1 0,7 11 3032,9 17-2372,-8-15-461,13 18 1,-9-17-151,-2-1 29,0-1 0,22 22-1,-24-29-161,-1 0-20,-1-1 1,1 0-1,1 0 0,10 6 1,-11-7 128,-1-1 0,0 1 0,0 0 0,7 7 0,-6-8-111,-5-3 31,-1 0-1,0 0 1,0 0-1,1 0 1,-1 0-1,0 0 0,0 0 1,1 0-1,-1 0 1,0 0-1,0 0 0,1 0 1,-1 0-1,0 1 1,0-1-1,0 0 1,1 0-1,-1 0 0,0 0 1,0 1-1,0-1 1,1 0-1,-1 0 1,0 0-1,0 1 0,0-1 1,0 0-1,0 0 1,1 1-1,-1-1 0,0 0 1,0 1-10,0-1-1,0 0 1,0 0 0,0 0-1,0 0 1,0 1 0,0-1-1,0 0 1,1 0 0,-1 0 0,0 0-1,0 0 1,0 0 0,0 1-1,0-1 1,1 0 0,-1 0-1,0 0 1,0 0 0,0 0 0,0 0-1,0 0 1,1 0 0,-1 0-1,0 0 1,0 0 0,0 0-1,1 0 1,-1 0 0,0 0 0,0 0-1,0 0 1,0 0 0,1 0-1,-1 0 1,0 0 0,0 0-1,0 0 1,0 0 0,0 0 0,1 0-1,-1 0 1,0 0 0,0-1-1,0 1 1,0 0 0,0 0-1,1 0 1,-1 0 0,0 0 0,0 0-1,0-1 1,6-7 113,-6 3-112,1 0 0,-1-1 1,0 1-1,-1-1 0,1 1 1,-1 0-1,0-1 0,0 1 1,0 0-1,-5-10 1,-4-22-75,4-26 346,3-72 1,3 115-143,1 18-245,0 1 95,0 0 1,0 1-1,0-1 0,0 0 0,0 0 0,0 1 0,0-1 1,0 1-1,1-1 0,-1 1 0,0-1 0,0 1 0,1 0 1,-1 0-1,0-1 0,1 1 0,-1 0 0,0 0 1,0 0-1,1 0 0,-1 1 0,2-1 0,6 1 76,8-4-5,-1 2 1,19 0-1,-32 1-70,1 0 0,0 0 0,-1 0 1,1 1-1,0 0 0,-1-1 0,1 1 1,-1 1-1,1-1 0,-1 0 0,1 1 1,-1 0-1,0 0 0,0 0 0,5 4 1,-7-4-197,0-1 0,1 1 0,-1 0 1,-1 0-1,1 0 0,0 0 1,0 0-1,-1 0 0,1 0 1,-1 0-1,1 0 0,-1 4 0,0-3-446,0 0 0,0 1 0,0-1 0,0 0 0,-1 0 0,1 0 0,-1 0 1,0 0-1,0 0 0,0 0 0,0 0 0,-1 0 0,-2 4 0,-11 5-1886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37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243 0 6144,'-3'2'561,"0"-1"-47,0 1 1,0-1-1,0 1 0,0-1 0,0 0 1,-1 0-1,1-1 0,0 1 1,-1 0-1,-5-1 0,5 0-383,0 0 0,0 0 0,0 1 0,0-1 0,0 1 0,0 0 0,0 0 0,0 0 0,0 1 0,0-1 0,1 1-1,-1 0 1,1 0 0,-1 0 0,1 0 0,0 1 0,0-1 0,0 1 0,-4 5 0,-5 5 26,1 1 1,1 0-1,0 0 0,1 1 1,-12 26-1,-14 35-130,33-72-39,0 0 0,0 1 0,0 0 0,1-1 0,0 1 0,-1 0 1,2-1-1,-1 1 0,0 0 0,1 0 0,0 0 0,0 0 0,1 0 1,-1-1-1,1 1 0,0 0 0,3 8 0,-3-12 9,-1 0 0,1 0-1,0 0 1,0 0 0,0-1-1,0 1 1,0 0 0,0 0-1,0-1 1,0 1 0,0 0-1,1-1 1,-1 1 0,0-1-1,0 1 1,0-1 0,1 0-1,-1 0 1,0 0 0,2 1-1,1-1 18,-1 0-1,1 0 1,0 0-1,0 0 0,7-2 1,-3-1 12,0 1 0,-1-1 0,0-1 1,0 1-1,0-1 0,11-9 0,36-32 74,-52 43-96,0-1 1,0 1-1,0-1 1,0 0 0,0 1-1,-1-1 1,1 0-1,-1 0 1,1 0 0,-1 0-1,0 0 1,-1 0-1,1 0 1,0-1 0,-1 1-1,0 0 1,0 0-1,0-1 1,0 1 0,0-3-1,-1 3 16,1 1-1,-1-1 1,0 1 0,1 0-1,-1-1 1,0 1-1,0 0 1,0 0 0,-1 0-1,1 0 1,0 0-1,-1 0 1,0 0 0,1 0-1,-1 0 1,0 1-1,0-1 1,0 1 0,0-1-1,0 1 1,0 0-1,0 0 1,0 0-1,-1 0 1,1 0 0,0 1-1,-4-2 1,5 2-25,0 0 0,-1 0 0,1 0-1,0-1 1,0 1 0,0 0 0,0-1 0,0 1 0,0-1 0,0 1 0,0-1 0,0 0 0,0 1-1,0-1 1,1 0 0,-1 0 0,0 0 0,0 1 0,1-1 0,-1 0 0,0 0 0,1 0 0,-1 0-1,1 0 1,-1 0 0,1-2 0,-1-1 28,0 0 0,1 0 0,0 0 0,0 0 0,0 0 0,1-5 0,1-12 76,-2 21 45,5 8 27,-2 0-115,0 0 1,-1 0-1,3 12 0,3 11 119,-4-15-163,2-1-1,0 0 0,1 0 1,0-1-1,2 0 1,17 24-1,-15-25-470,1 0 1,0-1-1,17 12 1,-25-21-658,-1 0 1,0 0-1,1 0 1,-1 1 0,-1 0-1,5 6 1,-2-2-3061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38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16 1408,'1'0'6,"-1"0"1,0 0-1,0 0 1,0 0 0,0 0-1,0-1 1,0 1-1,0 0 1,0 0-1,0 0 1,0 0-1,1 0 1,-1 0-1,0 0 1,0 0-1,0 0 1,0 0-1,0 0 1,0-1-1,0 1 1,0 0-1,0 0 1,0 0-1,0 0 1,0 0-1,0 0 1,0 0-1,0 0 1,0 0-1,0-1 1,0 1-1,0 0 1,0 0-1,0 0 1,0 0-1,0 0 1,0 0-1,0 0 1,0 0-1,0 0 1,0-1 0,0 1-1,0 0 1,-1 0-1,1 0 1,0 0-1,0 0 1,0 0-1,0 0 1,0 0-1,0 0 1,0 0-1,0 0 1,0 0-1,0 0 1,-1 0-1,1 0 1,0 0-1,0 0 1,0-1-1,0 1 1,0 0-1,0 0 1,0 0 83,0 0 0,1 0 1,-1 0-1,0 0 0,1 0 0,-1 0 1,0-1-1,0 1 0,1 0 0,-1 0 1,0-1-1,0 1 0,1 0 0,-1 0 1,0-1-1,0 1 0,0 0 0,0 0 1,1-1-1,-1 1 0,0 0 0,0-1 1,0 1-1,0 0 0,0-1 0,0 1 1,0-1-1,0 1-4,0 0 1,0 0 0,0-1-1,0 1 1,0 0 0,0 0-1,0 0 1,0 0-1,0-1 1,0 1 0,-1 0-1,1 0 1,0 0-1,0 0 1,0-1 0,0 1-1,0 0 1,0 0-1,-1 0 1,1 0 0,0 0-1,0 0 1,0 0 0,0 0-1,-1 0 1,1-1-1,0 1 1,0 0 0,0 0-1,0 0 1,-1 0-1,1 0 1,0 0 0,0 0-1,0 0 1,-1 0-1,1 0 1,0 0 0,0 0-1,0 0 1,0 1-1,-1-1 1,1 0 0,0 0-1,0 0 1,0 0 0,0 0-1,-1 0 1,1 0-1,0 0 1,0 1 0,0-1-1,0 0 1,0 0-1,-1 0 1,1 0 0,0 0-1,0 1 1,-10 9 3235,9-6-3153,0-1 0,0 1 1,0-1-1,1 1 1,0-1-1,-1 1 1,1 0-1,0-1 0,1 1 1,-1-1-1,2 8 1,3 5 158,7 20 0,-5-19-233,15 44 196,28 88 388,-48-143-667,45 206-104,-45-196 194,-1-5-242,0-1 0,1 0 1,0 0-1,6 17 0,-7-25-28,0 0 0,0 0 0,0 0 1,-1 0-1,1 0 0,-1 0 0,1 4 0,-1 3-4802,0-7 3203,0-3-686,3-1-571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38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 5408,'3'-5'1222,"-2"2"-1018,0 1 0,0 0 0,1 0 1,-1 0-1,1 0 0,0 0 0,-1 0 0,1 0 1,4-2-1,14-11 1202,-15 11-1102,-1 1 0,1-1 0,0 1 1,0 0-1,0 1 0,1-1 0,8-2 1,1 2 33,0 0 1,0 2 0,0-1-1,0 2 1,0 0 0,0 1-1,0 0 1,0 2 0,22 5-1,7 0-14,-31-6-371,-1 1 1,1 0 0,21 8 0,-23-7-308,-10-4 102,1 1 1,-1-1-1,1 1 0,-1 0 0,1-1 1,-1 1-1,0 0 0,1 0 0,-1 0 1,0 0-1,0 0 0,1 0 0,-1 0 1,0 0-1,0 1 0,-1-1 0,3 3 1,2 4-1301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38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7232,'1'-1'301,"0"0"1,1 0 0,-1 0-1,1 0 1,0 0 0,-1 0-1,1 0 1,0 1 0,-1-1-1,1 0 1,0 1 0,0 0-1,-1-1 1,1 1 0,3 0-1,-4 0 478,-1 0-150,1 0-514,-1 1 0,1 0 1,0-1-1,-1 1 0,1-1 0,0 1 0,-1 0 0,1-1 0,-1 1 0,1 0 0,0 1 1,0 2 15,0 1 0,0-1 0,0 0 0,-1 1 1,1-1-1,-1 8 0,0 7 44,15 96-147,-2-58-1998,6 0-3795,-14-46 3899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39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23 7456,'-13'-11'2784,"13"7"-2176,0-3-160,0 7-1280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39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5 6144,'0'0'585,"0"0"-509,0 0-1,0 0 1,-1 0 0,1 0 0,0 0 0,0 0-1,0 0 1,0 0 0,-1 0 0,1 0-1,0 0 1,0 0 0,0 0 0,0 0-1,-1 0 1,1-1 0,0 1 0,0 0-1,0 0 1,0 0 0,0 0 0,0 0 0,-1 0-1,1 0 1,0-1 0,0 1 0,0 0-1,0 0 1,0 0 0,0 0 0,0 0-1,0-1 1,0 1 0,0 0 0,0 0-1,0 0 1,0 0 0,0-1 0,0 1 0,0 0-1,0 0 1,0 0 0,0 0 0,0-1-1,0 1 496,0 0 266,0 0-229,0 0 54,-10 12 591,0 10-741,-6 14-213,11-18-343,1-8 1,1 0-1,1 0 1,0 0 0,0 1-1,0 15 1,2-19 10,0 0 1,1 0 0,0 0 0,0-1 0,0 1 0,1 0 0,0-1 0,3 7-1,-3-10 45,-1 0-1,1 0 0,0 0 1,-1-1-1,1 1 0,1-1 0,-1 1 1,0-1-1,0 0 0,1 0 1,0 0-1,-1 0 0,1 0 0,0 0 1,0-1-1,0 0 0,0 1 1,6 1-1,-8-3 1,1 0 1,0 0-1,0 0 1,0 0 0,0 0-1,0 0 1,0 0-1,0-1 1,0 1-1,0-1 1,-1 1-1,1-1 1,0 0-1,0 1 1,-1-1-1,1 0 1,0 0-1,-1-1 1,1 1 0,-1 0-1,1 0 1,-1-1-1,2-2 1,2-2 45,-1 0 0,0 0 0,0 0 1,5-12-1,-5 10 93,-1-1-1,-1 1 1,1-1 0,-1 0-1,-1 1 1,0-1-1,0 0 1,-1-9 0,0 11-105,0 1 0,-1 0-1,0 0 1,0 0 0,0 0 0,-1 0 0,0 0 0,0 0-1,0 1 1,-1-1 0,0 1 0,-5-8 0,8 12-99,-1 0 0,0 0 1,0 0-1,0 0 0,0 0 1,0 0-1,0 0 0,0 0 0,0 0 1,-1 1-1,1-1 0,0 0 1,0 1-1,-1-1 0,1 1 0,0 0 1,-1-1-1,1 1 0,0 0 1,-1 0-1,1 0 0,-1 0 0,1 0 1,0 0-1,-1 0 0,1 0 1,0 0-1,-1 1 0,1-1 0,0 0 1,-1 1-1,1 0 0,0-1 1,0 1-1,-1 0 0,1-1 0,0 1 1,0 0-1,0 0 0,0 0 1,-1 2-1,-1 0-542,0 0-1,0 0 1,0 0 0,1 1 0,0-1 0,-1 1-1,1 0 1,1 0 0,-1 0 0,0 0 0,1 0-1,-2 8 1,4 5-1709,6-3-437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42.8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415 20 2400,'13'-8'4769,"-12"8"-1315,-5 0-1482,-1 0-2130,-25-5 1198,-9-2-400,-94 7 347,130 1-971,0-1 1,0 0-1,1 1 1,-1 0-1,0 0 1,1-1-1,-1 1 1,1 1-1,-5 2 1,4-3 4,0 1 0,0-1 1,1 0-1,-1 0 1,0 0-1,-5 1 0,4-1-2,-1 0 0,1 1 0,0-1-1,0 1 1,0 0 0,0 0 0,-7 6 0,-10 4 6,18-10-25,1 0 0,-1 1-1,1-1 1,-1 0 0,1 1-1,0 0 1,0-1 0,0 1-1,1 0 1,-1 0 0,-1 4-1,-12 18-53,10-19 55,0 0 0,1 0 0,0 1 0,1-1 1,-1 1-1,1 0 0,0 0 0,1 1 1,0-1-1,0 0 0,0 1 0,0 10 1,-5 30-57,4-28 114,-2 37 1,4-30 50,0-17-96,1-1-1,0 1 1,0-1 0,1 0 0,0 1 0,1-1 0,0 0-1,3 9 1,-4-16-15,0 0 1,0 0-1,0-1 0,1 1 0,-1-1 0,1 1 1,-1-1-1,1 1 0,-1-1 0,1 0 0,0 0 1,0 0-1,-1 0 0,1 0 0,0 0 0,0 0 1,0-1-1,3 1 0,2 1-17,0 0-1,0-1 1,0-1 0,9 1 0,140-11 140,-132 8-143,92-16 337,-52 7-1683,-55 11-1321,-9 0 1494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2:03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36 2496,'-3'-1'1036,"6"-1"-1253,4-3 4864,-7 5-4167,0 0 214,0 0-241,0 0-154,0 0-145,1 2 90,-1 0-1,0 1 0,-1-1 1,1 0-1,0 1 0,-1-1 1,0 3-1,0-4 82,1-1-31,-8 13 2799,9-12-3029,1 0-1,0 0 1,-1-1 0,1 1 0,0-1-1,0 1 1,0-1 0,0 0 0,-1 0-1,1 1 1,0-1 0,0-1 0,0 1-1,0 0 1,3-1 0,32-11 200,-12 4-28,102-28-1597,-103 29-1422,-11 3 1098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6:03.2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 2976,'0'0'27,"0"0"-1,-1 0 1,1 0-1,0-1 1,0 1 0,0 0-1,0 0 1,0 0 0,0 0-1,0 0 1,0 0 0,-1 0-1,1 0 1,0 0 0,0 0-1,0 0 1,0 0 0,0 0-1,0-1 1,-1 1-1,1 0 1,0 0 0,0 0-1,0 0 1,0 0 0,0 0-1,-1 0 1,1 0 0,0 1-1,0-1 1,0 0 0,0 0-1,0 0 1,0 0 0,0 0-1,-1 0 1,1 0 0,0 0-1,0 0 1,0 0-1,0 0 1,0 0 0,0 1-1,0-1 1,0 0 0,-1 0-1,1 0 1,0 0 0,0 0-1,0 0 1,0 0 0,0 1-1,0-1 1,0 0 0,0 0-1,0 0 1,0 0-1,0 0 1,0 0 0,0 1-1,0-1 9,0 0-1,0 1 1,0-1-1,0 0 1,0 1-1,-1-1 1,1 0-1,0 0 1,0 1-1,0-1 0,0 0 1,0 0-1,-1 1 1,1-1-1,0 0 1,0 0-1,-1 1 1,1-1-1,0 0 1,0 0-1,-1 0 0,1 0 1,0 0-1,0 1 1,-1-1-1,1 0 1,0 0-1,-1 0 1,1 0-1,0 0 1,0 0-1,-1 0 0,-4 7 1092,-7 3 895,11-9-1860,0 0 0,0 1 0,-1-1 0,1 0 0,0 0 0,-1 0 0,1 0 1,-1-1-1,-1 2 0,-6 3 205,-9 2 4233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43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4896,'1'-1'315,"-1"1"1,0 0-1,0 0 1,1-1-1,-1 1 0,0 0 1,1 0-1,-1 0 1,0 0-1,1-1 0,-1 1 1,0 0-1,1 0 1,-1 0-1,0 0 1,1 0-1,-1 0 0,0 0 1,1 0-1,-1 0 1,1 0-1,-1 0 0,0 0 1,1 0-1,-1 0 1,0 0-1,1 1 1,20 2 2142,1 0-1855,36 1-523,12 0-1515,-52 0-1007,-10-1 1354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46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1 4992,'10'2'3739,"-10"-2"-3651,0 0 1,0 0 0,1 0-1,-1 0 1,0 0-1,0 0 1,0 0 0,0 0-1,0 0 1,0 0-1,0 1 1,0-1-1,0 0 1,1 0 0,-1 0-1,0 0 1,0 0-1,0 0 1,0 0 0,0 1-1,0-1 1,0 0-1,0 0 1,0 0 0,0 0-1,0 0 1,0 0-1,0 1 1,0-1-1,0 0 1,0 0 0,0 0-1,0 0 1,0 0-1,0 0 1,0 1 0,0-1-1,0 0 1,-1 0-1,1 0 1,0 0 0,0 0-1,0 0 1,0 0-1,0 1 1,0-1-1,0 0 1,-1 0 0,1 1 156,-2 0-149,0 1 0,0-1 0,1 1 0,-1 0 0,1 0 0,-1 0 0,1 0 0,0 0 0,-2 2 0,-5 9 309,-27 23 609,33-34-956,0 1 0,0-1 0,0 0 0,0 1 0,1 0 0,-2 2 0,-7 12 176,-9 6-27,12-17-177,2 1 1,-1 0-1,1 0 1,0 0-1,0 1 1,1-1-1,0 1 1,0 0-1,-4 16 0,5-11-109,-1 4 72,1 0 1,-1 22-1,4-35-4,0 1 0,0-1 0,0 0 0,1 1-1,-1-1 1,1 0 0,0 1 0,1-1 0,-1 0 0,1 0-1,0 0 1,0 0 0,0 0 0,3 4 0,-5-7 9,1 0 1,0 0-1,0 0 1,-1 0-1,1 0 1,0 0-1,0 0 0,0 0 1,0 0-1,0-1 1,0 1-1,0 0 1,1-1-1,-1 1 1,0-1-1,0 1 1,1-1-1,-1 1 0,0-1 1,0 0-1,1 0 1,-1 0-1,0 1 1,1-1-1,-1 0 1,0-1-1,1 1 0,-1 0 1,0 0-1,0-1 1,1 1-1,-1 0 1,0-1-1,0 1 1,1-1-1,-1 0 1,1 0-1,2-2 31,0-1-1,0 0 1,0 0 0,-1 0-1,1 0 1,-1 0 0,5-10-1,18-39 279,3-5-336,-26 49 16,-1 6-82,-2 8 6,0 4 34,1 0 0,0 0 1,0 0-1,1 0 1,0 0-1,1 0 0,0-1 1,0 1-1,1-1 1,5 10-1,-6-13 61,0-1 0,-1 0-1,2 0 1,-1 0 0,1 0-1,-1-1 1,1 1 0,0-1 0,0 0-1,0 0 1,1 0 0,-1-1 0,1 1-1,-1-1 1,1 0 0,0 0 0,0-1-1,0 0 1,0 0 0,5 1-1,-1-2 34,-1 0-1,1-1 0,0 1 0,-1-2 0,1 1 0,-1-1 0,0-1 0,10-3 0,-6 1 67,0-1 1,-1 0-1,1 0 0,18-15 1,-15 9 78,-1-1 0,0-1 0,0 0 0,-1-1 0,-1 0 0,-1-1 0,17-30 0,-26 42-249,-1 0 0,1 0 1,-1 0-1,0 0 0,0 0 1,0 0-1,-1 0 0,1 0 0,-1 0 1,0 0-1,0-1 0,0 1 1,-1 0-1,0 0 0,1 0 0,-1 0 1,-1 0-1,1 0 0,0 0 1,-1 1-1,0-1 0,0 0 0,0 1 1,-1-1-1,1 1 0,-1 0 1,1 0-1,-1 0 0,-6-5 0,7 7-301,-1-1 0,0 1-1,1 0 1,-1 0 0,0 0-1,0 0 1,0 0-1,0 0 1,-5 0 0,-10 1-1266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47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66 4992,'-12'0'2576,"12"0"-2112,-10-1 2368,7 0 1008,3 0-3568,0 1-102,2 1-136,0-1-1,0 1 1,0-1-1,0 1 1,0-1-1,0 0 1,0 0-1,0 0 1,3 0-1,-5 0-32,12 1 58,1 0 0,13 3 0,13 2 90,-16-4-41,0-1 0,0-2 0,42-5 0,146-21 255,-11 1-305,-22 6 80,-150 20-199,1 0 1,0 2-1,-1 1 0,34 7 0,-50-7 20,17 4-1044,0 0 0,52 22 1,-64-22-842,-3-2 636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48.4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0 6560,'-1'0'300,"1"1"0,0-1-1,-1 0 1,1 0 0,0 0 0,0 0 0,-1 1 0,1-1 0,0 0 0,0 0-1,-1 0 1,1 1 0,0-1 0,0 0 0,0 1 0,0-1 0,-1 0 0,1 0-1,0 1 1,0-1 0,0 0 0,0 1 0,0-1 0,0 0 0,0 1 0,-3 15 1493,3 22-3029,0-34 1788,8 177-557,1 24 325,-10-185-480,-4 27-1,2-30-115,3 0-465,0-15 550,0 0 0,0 0 0,0 0 0,0 0 0,-1 0 0,1 1 0,0-1 0,-1 0 0,1 0 0,-1 0 0,0 0 0,0 0 0,0 0 0,-1 2 0,-3-1-1803,2-5 634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49.1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24 5472,'-3'-11'2272,"2"11"-2229,1-1 1,0 1-1,0-1 0,-1 1 1,1 0-1,0-1 1,0 1-1,0 0 1,0-1-1,-1 1 1,1-1-1,0 1 1,0-1-1,0 1 1,0 0-1,0-1 0,0 1 1,0-1-1,0 1 1,0-1-1,1 1 1,-1 0-1,0-1 1,0 1-1,0-1 1,1 0-1,0 0 389,-13 16 4123,-8 9-4230,4-1-208,-2-1-1,-24 25 1,-46 36 31,85-80-139,-51 39 201,37-30-198,-23 23 0,39-35-22,0 1-1,0 0 1,1-1-1,-1 1 0,1 0 1,-1 0-1,0-1 1,1 1-1,-1 0 1,1 0-1,0 0 0,-1 1 1,1-2 7,0 0 0,0 1-1,1-1 1,-1 0 0,0 0 0,0 1 0,1-1 0,-1 0 0,0 0-1,0 1 1,1-1 0,-1 0 0,0 0 0,1 0 0,-1 0 0,0 0-1,1 1 1,-1-1 0,0 0 0,1 0 0,-1 0 0,0 0-1,1 0 1,-1 0 0,0 0 0,1 0 0,-1 0 0,0 0 0,1-1-1,-1 1 1,0 0 0,1 0 0,-1 0 0,0 0 0,1-1 0,9 0 30,0 1 1,16 1 0,11-1-10,203-12 78,-193 11 41,-31 2-243,33-4 0,-12 2-1750,-35 1 294,-1 1-310,3 3-3072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49.6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 6880,'-5'-5'2369,"10"10"-792,-5-5-1294,0 0 277,0 0-123,0 0 155,9 16 1099,-4-3-1537,-1-1 0,-1 1 0,0 0-1,0 0 1,-2 1 0,1 17 0,3 71-1919,-8-98 465,1-3-2931,2-1-35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50.0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 6976,'0'-1'208,"-1"1"1,1 0 0,-1 0-1,0 0 1,1 0 0,-1 0-1,1 0 1,-1 0 0,1 0-1,-1 1 1,0-1 0,1 0-1,-1 0 1,1 0 0,-1 1-1,1-1 1,-1 0 0,1 0-1,-1 1 1,1-1 0,-1 1-1,1-1 1,0 0 0,-1 1-1,1-1 1,0 1 0,-1-1 0,1 1-1,0-1 1,-1 1 0,1-1-1,0 1 1,0-1 0,-1 2-1,0 0-84,-1 1 0,1 0 0,0 0 0,0 0-1,0 0 1,-1 6 0,-3 30 240,2-29-270,2-1-1,-1 1 0,2 0 0,-1-1 0,1 1 0,0 0 1,1-1-1,1 1 0,2 12 0,1 4-353,3 5-898,-7-28 744,0-1 0,-1 1 0,1 0 0,0-1 0,-1 1 0,0 0 0,0 3 0,0-5-2242,0 0 394,-4 6-1428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50.6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5 169 4640,'0'0'73,"-1"0"1,1 0-1,0 0 0,0 0 1,-1 0-1,1 0 0,0 0 1,0 0-1,0 0 0,-1-1 1,1 1-1,0 0 0,0 0 1,0 0-1,0 0 0,-1 0 1,1-1-1,0 1 0,0 0 1,0 0-1,0 0 0,0-1 1,0 1-1,0 0 0,-1 0 1,1-1-1,0 1 0,0 0 1,0 0-1,0 0 0,0-1 1,6-5 3415,5-6-1619,4-16 224,-3 5-1101,22-30 0,-33 51-966,1 0 0,-1 0-1,1 0 1,-1 0 0,1 1 0,0-1-1,0 0 1,4-2 0,-6 4-28,0 0-1,1 0 1,-1 0 0,1-1 0,-1 1 0,1 0 0,-1 0 0,0 0-1,1 0 1,-1 0 0,1 0 0,-1 0 0,1 0 0,-1 0 0,0 1-1,1-1 1,-1 0 0,1 0 0,-1 0 0,1 0 0,-1 1 0,1 0-5,0 0 0,0 0 0,0 0 0,0 0 0,0 0 0,0 0 0,0 0 0,-1 0 0,1 0 0,0 2 0,11 21 45,24 45 378,-31-61-389,0 0 1,1-1 0,0 1 0,0-1 0,14 12 0,-16-16 34,0 0 1,1-1-1,-1 1 0,0-1 1,1 0-1,0 0 0,-1-1 1,1 1-1,0-1 1,0 0-1,-1 0 0,1-1 1,0 1-1,0-1 0,0 0 1,0-1-1,8 0 0,-7-1-26,1 1-1,-1-1 0,1 0 0,-1-1 0,0 0 0,0 1 1,0-2-1,-1 1 0,1-1 0,-1 0 0,1 0 0,5-7 0,-4 4-376,-1 0-1,0-1 0,-1 0 0,0 0 0,0 0 1,-1 0-1,1-1 0,-2 0 0,3-9 1,-1 5-1703,-1 0 0,13-21 1,-10 25-369,-9 5-1354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51.6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221 51 6464,'0'5'2017,"0"-10"-589,0 5-569,0 0-241,0 0 161,0 0-219,0 0 53,0 0-143,0 0 170,0 0-240,0 1-112,4 8-185,-2 0 0,1 0 1,-2 0-1,1 0 1,-1 0-1,0 0 0,-1 0 1,0 0-1,-1 11 1,-3 5-13,0-1-1,-9 31 1,10-47-49,0 0 0,-1 0 0,0-1 0,0 1 1,-1-1-1,1 0 0,-2 0 0,-8 10 0,13-16-36,1-1 0,-1 1 0,1-1-1,-1 1 1,0-1 0,1 1 0,-1-1 0,0 1 0,1-1 0,-1 0 0,0 1 0,0-1 0,1 0 0,-1 1-1,0-1 1,0 0 0,0 0 0,1 0 0,-1 0 0,0 0 0,0 0 0,-1 0 0,1 0-3,-1-1 0,1 1 1,-1-1-1,1 0 1,-1 1-1,1-1 0,-1 0 1,1 0-1,0 0 1,-3-2-1,-1-4-24,-1 1 0,1-1 1,-7-11-1,10 15 11,-36-52-81,20 25-29,8 12 200,-13-25 0,21 38-66,1 1 1,-1 0-1,1-1 1,-1 1-1,1-1 1,1 0-1,-1 1 1,1-1-1,0 1 1,0-1-1,1-7 0,-1 9 35,1 0 0,0 0 0,1 0 0,-1 0-1,0 1 1,1-1 0,-1 0 0,1 1-1,0-1 1,0 1 0,0-1 0,0 1-1,1 0 1,-1 0 0,0 0 0,1 0-1,0 0 1,-1 1 0,1-1 0,0 1-1,0-1 1,4 0 0,7-2 127,0 0-1,0 1 1,24-1-1,-24 2-127,288-9 23,-255 11-787,-39 0-60,-1 0-1,1 0 1,0 1 0,0 0-1,-1 1 1,13 3 0,-7 5-936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52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359 6 5632,'0'-1'240,"0"-3"3695,-1 6-42,-3 10-2692,-10 19-963,-1-1 0,-2 0 0,-1-2 0,-1 0 0,-2 0 0,0-2 0,-30 27 0,40-43-236,-102 107 1030,101-103-797,-28 25 0,39-38-54,1-1-176,0 0 1,1 0 127,22 2-27,0 1-1,-1 0 1,1 2-1,36 12 1,-44-12-176,-1 0 0,1 1 1,-1 1-1,-1 0 0,1 1 0,-1 0 0,-1 1 1,1 1-1,-1 0 0,17 19 0,-4 0-1237,3 4-1741,-9-15-2762,-18-17 1389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6:5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248 286 1728,'-2'-1'158,"1"0"-1,-1 0 1,1 0 0,-1 0-1,1 1 1,-1-1-1,0 1 1,1-1 0,-1 1-1,-2-1 1,-11-3 460,13 3-499,0 0-1,0 0 1,0 1 0,0-1-1,0 1 1,0-1 0,-1 1-1,-2 0 1,-14-3-8,14 1-23,0 1 0,-1-1 1,0 1-1,1 0 1,-1 0-1,0 1 1,0 0-1,1 0 0,-1 0 1,0 1-1,-6 1 1,0-1-59,11-2-21,0 1-1,0 0 1,0 0 0,0 0-1,0 0 1,0 1 0,0-1 0,0 0-1,0 0 1,0 0 0,0 1-1,0-1 1,0 1 0,0-1-1,0 1 1,0-1 0,-1 2-1,-15 11-8,12-9 1,0 0 0,0 0 0,0 0 0,1 0 0,-7 9 0,10-11-23,-1 1 1,1 0 0,-1 0-1,1-1 1,0 1 0,0 0-1,0 0 1,0 1 0,1-1-1,-1 0 1,1 0 0,0 6-1,-2-2 305,2-7-285,0 1 0,0-1 1,0 0-1,0 0 0,0 1 1,0-1-1,0 0 0,0 1 0,0-1 1,0 0-1,0 0 0,0 1 1,0-1-1,0 0 0,0 0 1,0 1-1,0-1 0,0 0 0,0 0 1,0 1-1,0-1 0,1 0 1,-1 0-1,0 1 0,0-1 1,0 0-1,1 0 0,7 32 498,3-13-616,-8-12 90,0-1 0,1 0 0,0 0 0,0 0 0,0-1 0,6 6-1,-8-9 70,-1-1 0,1 0 0,0 0 0,0 0-1,-1 0 1,1 0 0,0-1 0,0 1 0,0-1-1,0 1 1,0-1 0,0 1 0,4-1-1,12 3-10,-17-3-27,1 1-1,-1-1 1,1 0-1,-1 0 1,0 0-1,1 0 0,-1-1 1,1 1-1,-1 0 1,1-1-1,-1 1 1,0-1-1,1 1 1,-1-1-1,0 1 1,3-3-1,7-2 83,-2 1-14,0 0-1,0 0 1,-1-1 0,0 0 0,11-10-1,-11 9 48,40-32-26,-46 37-35,1 0-1,-1-1 0,0 1 0,0-1 1,0 0-1,0 0 0,0 0 0,0 0 0,-1 0 1,1 0-1,-1 0 0,1-1 0,-1 1 1,0 0-1,0-1 0,0 1 0,1-5 0,-2 6-47,-1 0 0,1-1 0,-1 1-1,1 0 1,-1 0 0,1 0-1,-1 0 1,0 0 0,0 0-1,0 0 1,-1-1 0,-8-11-72,9 10 107,0 0 0,-1 0 0,1 0-1,-1 0 1,0 0 0,0 0 0,0 1 0,0-1-1,0 1 1,-1-1 0,-3-2 0,-7-4 306,9 6-239,1 1 0,0 0-1,-1 0 1,1 0 0,-1 0-1,-6-2 1,-95-35 115,91 37-59,12 2-172,0-1 1,1 1-1,-1 0 0,0-1 0,0 1 0,0-1 0,0 0 0,1 1 0,-1-1 0,0 0 0,1 0 0,-3-2 0,-4-1-31,7 4 29,0 0 0,0 0 0,1 0 1,-1-1-1,0 1 0,0 0 0,1-1 1,-1 1-1,0-1 0,0 1 0,1-1 1,-1 1-1,1-1 0,-1 0 1,0 1-1,0-2 0,1 1-7,-1-1 7,0 0-1,1 1 1,-1-1 0,1 0-1,-1 0 1,1 0-1,0 0 1,-1 0-1,1 0 1,0 0-1,0 0 1,1 0-1,-1 0 1,0 0-1,1 0 1,-1 0-1,1 0 1,-1 1-1,1-1 1,0 0-1,2-3 1,24-43-247,-18 32 61,-7 12 165,0 1 0,-1 0 0,1-1 0,0 1 0,1 0 0,-1 0 0,0 1 0,1-1 0,0 0 0,-1 1 0,5-3 0,-1 2 14,0 0 0,0 1 0,0-1-1,1 1 1,7-1 0,23-9 1,-27 8 201,-4 1-112,-1 0 0,1 1 1,0-1-1,0 1 0,0 1 0,0-1 0,1 1 0,6 0 379,-11 2-389,14 25-645,-8-15 80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53.9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223 1 3968,'0'4'1603,"2"-4"2298,8-4-2483,-9 4-943,-1 0 117,0 0-123,0 0 267,0 0-197,0 0 0,0 0-161,0 0 113,0 2-139,-2 10-134,0-1-1,0 1 1,-1-1 0,-1 0-1,0 0 1,-7 14-1,1 0 142,-1 5-38,3-9 9,-17 35 1,-1-7 18,12-21-171,-2 0 0,0-1 0,-23 28 0,-3-6 467,41-49-730,1 0 53,0 0 160,0 0-21,0 0-100,0 1 1,0-1 0,1 0 0,-1 0-1,0 0 1,0 0 0,0 1-1,0-1 1,0 0 0,0 0-1,0 0 1,1 0 0,-1 0 0,0 1-1,0-1 1,0 0 0,0 0-1,0 0 1,1 0 0,-1 0 0,0 0-1,0 0 1,0 0 0,1 0-1,-1 0 1,0 0 0,0 1-1,0-1 1,1 0 0,-1 0 0,0 0-1,0 0 1,0-1 0,1 1-1,-1 0 1,0 0 0,0 0 0,10-2 133,-9 2-79,5-1 17,0 1 1,-1 0 0,1 1 0,0-1-1,0 1 1,-1 0 0,1 0 0,-1 1-1,12 3 1,10 4-3,35 6 124,43 9-1427,-85-21-1136,33 0 0,-48-3 1767,-1 0-1,0 0 1,1 1 0,-1-1-1,0 1 1,0 0 0,1 0-1,-1 0 1,0 1-1,4 2 1,2 9-4306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55.7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19 247 7552,'0'0'59,"0"0"1,0 1 0,0-1 0,0 0-1,0 0 1,-1 0 0,1 0 0,0 0-1,0 0 1,0 0 0,0 0-1,0 0 1,0 0 0,0 0 0,0 0-1,0 0 1,0 0 0,-1 0-1,1 0 1,0 0 0,0 1 0,0-1-1,0 0 1,0 0 0,0 0-1,0 0 1,0 0 0,0 0 0,0 0-1,0 0 1,0 1 0,0-1-1,0 0 1,0 0 0,0 0 0,0 0-1,0 0 1,0 0 0,0 0 0,0 0-1,0 1 1,0-1 0,0 0-1,0 0 1,0 0 0,0 0 0,0 0-1,0 0 1,0 0 0,0 0-1,0 0 1,1 0 0,-1 1 0,0-1-1,0 0 1,0 0 0,0 0-1,0 0 1,0 0 0,10-1 2528,12-6-439,-20 6-2023,1 0 1,-1-1 0,1 1-1,-1-1 1,0 0 0,1 0-1,-1 0 1,0 0 0,0 0 0,0 0-1,2-4 1,17-31-118,-15 26 13,2-5 216,0 0 0,10-29-1,-16 38-166,-1 1-1,1-1 1,-1 0-1,0 1 1,-1-1-1,1 0 0,-1 0 1,-1 0-1,1 0 1,-3-8-1,3 14-70,0 1-1,0-1 1,0 0-1,0 1 1,-1-1-1,1 1 1,0-1-1,0 0 1,-1 1-1,1-1 0,0 1 1,-1-1-1,1 1 1,-1-1-1,1 1 1,-1-1-1,0 1-2,1 0-1,0 0 1,0 0 0,-1 0-1,1 0 1,0 0 0,0 0 0,-1 0-1,1 0 1,0 0 0,0 0-1,-1 0 1,1 0 0,0 0-1,0 0 1,0 0 0,-1 0-1,1 1 1,0-1 0,0 0-1,-1 0 1,1 0 0,0 0-1,0 0 1,0 1 0,-1-1-1,-8 19-110,2 10 122,1 1 1,1 0-1,0 45 0,2-33-57,-6 367-198,9-362 265,4 64 115,22 119 0,-25-220-71,6 34 136,-6-40-176,0 1-1,0-1 1,0 0-1,1 1 1,0-1 0,3 6-1,-4-8 59,-1-2 139,0 0-70,0 0-58,0 0-81,-7-6-548,4 6 499,0-1 1,1 1-1,-1 0 1,0 0-1,1 0 1,-1 1 0,0-1-1,1 1 1,-1-1-1,1 1 1,-1 0-1,1 0 1,-1 0-1,1 0 1,0 0 0,-1 1-1,1-1 1,0 1-1,0 0 1,0-1-1,-3 5 1,-4 4 58,0 0 1,1 0 0,-7 13-1,9-14-72,-3 7 266,8-13-182,0 0 1,-1-1-1,0 1 1,1 0-1,-1-1 1,0 1-1,0-1 1,-3 3-1,5-5 70,0 0 4,0 0-85,-1 1 0,1-1-1,0 0 1,0 0-1,0 1 1,0-1 0,0 0-1,0 0 1,0 1-1,0-1 1,0 0 0,0 0-1,0 1 1,0-1-1,0 0 1,0 0 0,1 1-1,-1-1 1,0 0-1,0 0 1,0 1 0,0-1-1,0 0 1,0 0-1,1 0 1,-1 1 0,0-1-1,0 0 1,0 0-1,1 0 1,-1 0 0,0 1-1,0-1 1,0 0-1,1 0 1,-1 0 0,0 0-1,0 0 1,1 0-1,-1 0 1,0 0 0,0 0-1,1 0 1,-1 0-1,0 0 1,0 0 0,1 0-1,-1 0 1,1 0-1,0 0-58,0 0 262,-1 0-5,1 0-139,0 0 1,0 0-1,0 0 0,1 0 1,-1 0-1,0 0 1,0-1-1,0 1 0,0 0 1,0-1-1,0 1 0,0 0 1,0-1-1,1 0 0,0-11 176,12-2 0,1 10-304,-10 3 21,1 0-1,-1 1 0,0-1 1,0 1-1,0 0 1,0 1-1,0-1 0,8 3 1,13 0 99,15-4-66,-17 0-67,0 2-1,0 0 1,31 6-1,-44-5 97,-1 0 4,0 0 1,0 1-1,13 6 0,-24-8-26,0 1-1,-1-1 1,1 0-1,-1 1 1,1-1-1,-1 0 0,1 0 1,-4 2-1,-179 58-662,165-57 714,-32 4 0,30-5 37,13-3-179,1 0 0,0 0 0,-1 0 0,-7-2 0,-12 0-12,26 2 96,1-1 0,-1 1-1,1 0 1,0 0 0,-1-1 0,1 1 0,-1 0-1,1-1 1,0 1 0,-1 0 0,1-1 0,0 1 0,-1 0-1,1-1 1,0 1 0,0-1 0,0 1 0,-1-1-1,1 1 1,0-1 0,0 1 0,0 0 0,0-1-1,0 1 1,0-1 0,0 1 0,0-1 0,0 1-1,0-1 1,0 1 0,0-2 0,1-14 27,0 14-3,0-1 1,-1 1 0,1 0 0,0 0-1,0 0 1,0-1 0,1 1 0,-1 0-1,0 0 1,1 1 0,-1-1 0,1 0-1,0 0 1,-1 1 0,1-1 0,0 1-1,0-1 1,0 1 0,0 0 0,0 0-1,1 0 1,-1 0 0,0 0 0,0 1-1,1-1 1,-1 1 0,0-1 0,1 1-1,-1 0 1,3 0 0,8 0-17,0 1 1,0 0 0,0 1-1,19 6 1,0-1-119,1-6-4610,-31-1 2458,-2 0-1179,0 0 1169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4:56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194 22 6560,'-2'-7'1477,"2"6"-1315,-1 1 0,1-1 0,0 0 0,0 1 0,0-1 0,0 1 0,0-1 0,-1 0 0,1 1 0,0-1 0,-1 0 0,1 1 0,0-1 0,-1 1 0,1-1 0,-1 1 0,1-1 0,-1 1 0,1-1 0,-1 1 0,1 0 0,-1-1 0,1 1 0,-1 0 0,0-1 0,1 1 0,-1 0 0,0 0 0,1 0 0,-1-1 0,-1 1 0,2 0-117,-1 0 1,1 1 0,-1-1-1,1 0 1,0 0-1,-1 0 1,1 1-1,-1-1 1,1 0-1,-1 1 1,1-1-1,0 0 1,-1 1 0,1-1-1,0 1 1,-1-1-1,1 0 1,0 1-1,-1-1 1,1 1-1,0-1 1,0 1-1,0-1 1,0 1 0,-1 0-1,-3 15 389,3-11-127,-3 5-100,0 0-1,-1 0 1,-1 0-1,1-1 1,-2 0 0,1 0-1,-13 13 1,7-8 92,3-3-35,-40 55 761,42-57-926,1 1-1,0 1 1,1-1-1,-7 21 0,12-31-87,0 0 0,0 0 0,0 0 0,0 0 0,0 0 0,-1 0 0,1 1 0,0-1 0,0 0 0,0 0 0,0 0 0,0 0 0,0 0 0,0 0 0,0 0 0,0 0 0,0 0 0,0 0 0,0 0 0,0 0 0,1 1 0,-1-1 0,0 0 0,0 0 0,0 0 0,0 0 0,0 0 0,0 0 0,0 0 0,0 0 0,0 0 0,0 0 0,0 0 0,0 0 0,0 0 0,0 0 0,0 0 0,0 0 0,0 1 0,0-1 0,0 0 0,1 0-1,-1 0 1,0 0 0,0 0 0,0 0 0,0 0 0,0 0 0,0 0 0,0 0 0,0 0 0,0 0 0,0 0 0,0 0 0,1 0 0,-1 0 0,0 0 0,0 0 0,0 0 0,0-1 0,8-2 198,7-8-101,5-9-365,31-42 0,-45 54-50,13-23-2083,-12 12-2724,-8 19 2533,-3 4-2219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05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372 85 5888,'-14'-3'1543,"9"2"-1055,-1 0-1,1 0 1,0 0 0,-7 1-1,11 0-480,0 0 0,-1 0 1,1 0-1,0 1 0,-1-1 0,1 0 0,0 1 0,-1-1 0,1 1 1,0-1-1,0 1 0,0 0 0,-1-1 0,1 1 0,0 0 0,0 0 1,0 0-1,0 0 0,0 0 0,0 0 0,-1 2 0,-3 6-67,2-5 59,1 0 1,-1 0-1,1 0 1,0 0-1,0 1 1,-1 7-1,-2-3 188,4-7 12,4-6-9,30-46 541,-24 38-479,-1-2 0,0 1 0,6-15 0,-14 27-242,1 1 1,-1 0-1,0 0 1,0 0-1,0 0 0,0 0 1,0-1-1,1 1 1,-1 0-1,0 0 0,0 0 1,0 0-1,0-1 1,0 1-1,0 0 0,0 0 1,0 0-1,0-1 1,0 1-1,0 0 0,0 0 1,0 0-1,0-1 1,0 1-1,0 0 0,0 0 1,0 0-1,0-1 1,0 1-1,0 0 0,0 0 1,0 0-1,0-1 1,0 1-1,0 0 0,0 0 1,-1 0-1,1 0 1,0-1-1,0 1 0,0 0 1,0 0-1,0 0 1,-1 0-1,1 0 0,0 0 1,0-1-1,0 1 1,-1 0-1,1 0 0,0 0 1,0 0-1,0 0 1,-1 0-1,1 0 0,0 0 1,0 0-1,0 0 1,-1 0-1,1 0 0,0 0 1,0 0-1,0 0 1,-1 0-1,1 0 0,0 0 1,0 0-1,0 0 1,-1 1-1,-17 7 153,12-5 167,4-3-258,0 0 0,0 0 0,0-1 0,0 1 0,0 0 0,0-1 0,0 1 0,1-1 0,-1 0 0,0 0 0,0 1 0,1-1 0,-1 0 0,0 0 0,1-1 0,-1 1 0,1 0 0,-2-2 0,1 1-60,0 0 1,0 1-1,0-1 1,0 1-1,0 0 1,0-1-1,-1 1 1,1 0 0,0 0-1,0 1 1,-1-1-1,-2 0 1,-7 1 84,0 1 1,0 0-1,0 1 0,0 1 1,0 0-1,1 0 0,-16 8 1,15-6 44,0 0 0,1-1 0,-1 0 0,-1 0-1,1-2 1,-1 1 0,-15 0 0,26-4-135,1 1 0,-1-1-1,0 0 1,1 0-1,-1 0 1,1 0-1,-1 0 1,1 0-1,-1 0 1,1 0-1,-1 0 1,1-1-1,0 1 1,0-1-1,0 1 1,0-1-1,-1-2 1,2 4-33,0 0 1,0-1 0,0 1-1,0 0 1,0 0 0,0-1-1,0 1 1,1 0 0,-1 0-1,0-1 1,0 1 0,0 0-1,1 0 1,-1 0 0,0-1-1,0 1 1,1 0 0,-1 0-1,0 0 1,0 0 0,1-1-1,-1 1 1,0 0-1,0 0 1,1 0 0,-1 0-1,0 0 1,1 0 0,-1 0-1,0 0 1,0 0 0,1 0-1,-1 0 1,0 0 0,1 0-1,-1 0 1,0 0 0,0 0-1,1 1 1,0-1-102,33 0-3052,-5 0 1702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06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28 5312,'0'-2'251,"0"0"0,-1 1-1,1-1 1,-1 0 0,0 0 0,0 0 0,1 0 0,-1 1 0,0-1 0,-2-2-1,2 3-210,0 1 0,0-1 0,1 1 0,-1-1 0,0 1 0,0-1 0,1 1 0,-1 0 0,0-1 0,0 1 0,0 0-1,0 0 1,1 0 0,-1 0 0,0 0 0,0 0 0,0 0 0,0 0 0,0 0 0,0 0 0,1 0 0,-1 0 0,0 1 0,0-1-1,0 0 1,0 1 0,1-1 0,-1 1 0,-1 0 0,-3 2 32,0 0 0,0 0 0,1 1 0,-1 0 0,1 0 0,0 0 0,-6 8 0,-25 39 283,14-20-113,-9 7 118,-59 61 0,84-94-349,1-1 1,-1 2-1,1-1 0,0 0 0,1 1 0,-1-1 0,1 1 1,0 0-1,1 0 0,-4 12 0,5-14 330,2-5 359,6-8-237,19-17-211,-21 19-247,1 2 0,-1-1 0,1 1 1,0-1-1,1 2 0,0-1 0,-1 1 1,1 0-1,9-4 0,-14 7 134,-2 1-130,0 0 1,0 0 0,0 0-1,0 0 1,0 0 0,0 0-1,1-1 1,-1 1 0,0 0-1,0 0 1,0 0-1,0 0 1,0-1 0,0 1-1,0 0 1,0 0 0,0 0-1,0 0 1,0-1 0,0 1-1,0 0 1,0 0 0,0 0-1,0 0 1,0-1 0,0 1-1,-1 0 1,1 0 0,0 0-1,0 0 1,0 0 0,0-1-1,0 1 1,0 0 0,0 0-1,0 0 1,-1 0 0,1 0-1,0 0 1,0 0-1,0 0 1,0-1 0,0 1-1,-1 0 1,1 0 0,0 0-1,0 0 1,0 0 0,0 0-1,0 0 1,-1 0 0,1 0-1,0 0 1,0 0 0,0 0-1,-1 0 1,-8-2 250,-5 3-91,0 1-1,0 0 1,-14 4 0,-26 3 282,46-8-335,0 1 1,-16 4 0,17-3-163,1-1 1,-1-1-1,0 1 1,-12 0-1,18-2 52,1 0-1,-1 0 0,1 0 0,0 0 1,-1 0-1,1 0 0,-1 0 1,1 0-1,0 0 0,-1 0 1,1 0-1,-1 0 0,1 0 1,0 0-1,-1 0 0,1 0 1,-1 0-1,1-1 0,0 1 0,-1 0 1,1 0-1,0 0 0,-1-1 1,1 1-1,0 0 0,-1-1 1,9-5 101,21-4-38,-16 8-60,-9 2-30,1-1 0,-1 1 0,0-1 0,0 0 0,4-2 0,1 3 16,0 1 5,-2 6 0,-5-1 14,-2-4-42,1 0 0,-1 0 0,1 0 0,0-1 0,0 1 1,-1 0-1,1 0 0,0-1 0,1 1 0,-1-1 0,2 3 1,1-2-280,-1-1 0,1 0 0,-1 0 0,1 0 0,0-1 0,-1 1 1,1-1-1,-1 0 0,1 0 0,0 0 0,-1-1 0,7-1 0,19-4-5463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18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4 2560,'0'-4'658,"0"6"98,0-1-684,0-1 0,0 0 1,0 1-1,0-1 0,-1 0 0,1 1 1,0-1-1,0 0 0,-1 1 0,1-1 1,0 0-1,0 1 0,-1-1 0,1 0 0,0 0 1,-1 1-1,1-1 0,0 0 0,-1 0 1,1 0-1,0 0 0,-1 1 0,1-1 1,0 0-1,-1 0 0,1 0 0,-1 0 0,1 0 1,0 0-1,-1 0 0,-2 0 38,1 0 0,0 0-1,0 1 1,-1-1 0,1 1-1,0 0 1,0-1 0,-1 1-1,1 0 1,0 0 0,0 0-1,0 1 1,0-1 0,0 0-1,1 1 1,-1-1 0,0 1 0,1 0-1,-1 0 1,1-1 0,-1 1-1,1 0 1,0 0 0,0 0-1,0 0 1,0 1 0,0-1-1,0 0 1,0 5 0,-2 6-51,1 0 1,0 0-1,1 1 0,0 13 1,1-10 43,-10 92 70,4-46 118,-8 26 30,1-6 243,-13 59 1,9-62-453,15-71 6,-1 0 1,0 0-1,-7 14 0,3-8 49,7-21-76,1 0 0,-1 0-1,3-10 1,9-14 5,-6 17-147,6-21 1,-11 24 27,0 0 0,0 0 1,-1 0-1,-1-16 0,0-4 99,1-23-630,0 53 276,0 0 49,0 1-176,3 9-849,2 1 364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22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14 3968,'-5'0'275,"1"1"-99,0-1 0,0 0 1,0 1-1,0 0 0,0 0 0,0 0 0,0 0 0,0 1 1,0-1-1,1 1 0,-1 0 0,-5 4 0,-56 44 992,38-29-776,22-17-291,-1-1-1,1 1 0,0 0 0,1 1 1,-1-1-1,1 1 0,0 0 1,0 0-1,0 0 0,0 1 0,1-1 1,-3 7-1,4-4 16,0 0 1,1 0-1,-1 1 0,2-1 0,-1 0 1,1 12-1,0-10 105,1-10-193,0 1 0,-1-1 0,1 1 0,0-1 0,0 1 0,0-1 0,-1 0 0,1 1 0,0-1 0,0 0 0,0 0 0,0 0 0,-1 1 0,1-1 0,0 0 1,0 0-1,0 0 0,0 0 0,1-1 0,-2 1 19,21 0 119,0-2 0,-1 0-1,27-7 1,59-22 403,-75 23-518,-19 5-4,0 0 0,14-7 0,-24 9-56,0 1 0,0-1 0,-1 0 0,1 1 0,0 0 0,0-1 0,0 1 0,0 0 0,-1 0 0,1 0 0,3 0 0,13 1-59,-15-1 73,-1 0 0,0 1 1,0-1-1,0 1 1,0 0-1,0 0 0,0 0 1,0 0-1,3 2 0,-2-2-7,-1 0-1,0 1 0,0-1 1,0 0-1,1 0 0,-1-1 0,1 1 1,-1 0-1,5 0 0,33 3 141,-31-3-147,1 0 0,-1 0 0,16-1 0,128-19-2,-99 12 33,-1-3 1,0-1-1,0-4 1,75-30-1,-86 28 13,0 2 1,1 1-1,0 3 0,1 2 1,0 1-1,0 2 0,50 1 1,45-5 86,-98 6-132,-30 3 4,0 0 0,-1 1 0,1 0 0,0 0 0,0 1 0,-1 1 0,1 0 0,20 6 0,24 13 97,-32-13-97,0 1 1,-1 1 0,31 18 0,38 22-65,-75-43 104,-14-6-28,-1-1 0,1 1 0,0 0 0,0-1 0,0 1 0,-1 0-1,1 0 1,-1 0 0,1 1 0,-1-1 0,1 0 0,-1 0 0,0 1 0,1-1-1,1 4 1,-3-5 11,0 1 1,1 0-1,-1-1 0,0 1 0,0 0 0,0-1 1,0 1-1,1 0 0,-1-1 0,0 1 0,0 0 0,0-1 1,-1 1-1,1 0 0,0-1 0,0 1 0,0 0 1,0-1-1,-1 1 0,1 0 0,0-1 0,0 1 0,-1-1 1,1 1-1,-1-1 0,0 2 0,-1 0-1,1-1-1,-1 1 1,0 0-1,0-1 1,-1 1-1,1-1 1,-4 2 0,-1 0-16,-1 0 1,0-1 0,-15 4 0,-73 11 421,80-14-337,1 1 0,-17 6 0,-6 2-4,11-2-49,23-8-26,0 0 0,0 0 0,0-1 0,0 1 0,0-1 0,0 0 0,-6 0 0,9-1-49,7-4 6,0 0-259,1-1 0,-1 1 1,1 0-1,0 1 0,1 0 0,9-4 1,-7 4-644,0-1-1,13-8 1,-20 11 735,0-2-1,0 1 0,0 0 0,0 0 1,-1-1-1,1 1 0,-1-1 1,0 0-1,0 0 0,0 0 1,2-3-1,0-4-1097,0 1 0,4-19 0,-8 28 1288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29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19 2400,'9'-15'1643,"-8"15"157,-6 9-534,4-8-1130,-2 4 212,0-1 0,0 1 1,0 0-1,-1 6 0,4-10-310,0 0-1,0 0 1,0 0-1,1 0 1,-1 0-1,1 0 1,-1 0-1,1 0 1,-1 0-1,1 0 1,-1 0-1,1 0 1,0 0-1,0 0 1,-1-1-1,1 1 1,0 0-1,0-1 1,0 1-1,0 0 0,0-1 1,0 1-1,0-1 1,0 1-1,0-1 1,0 0-1,0 0 1,0 1-1,0-1 1,0 0-1,0 0 1,0 0-1,1 0 1,-1 0-1,2 0 1,-3 0 24,1 0 0,0 1 1,-1-1-1,1 0 0,-1 1 1,1-1-1,-1 1 0,1-1 1,-1 1-1,1-1 0,-1 1 1,1-1-1,-1 1 0,0 0 1,1-1-1,-1 1 0,0 0 1,0-1-1,1 1 0,-1 0 1,0 0-1,4 14 449,-4-14-493,0 0 0,0 0-1,0 0 1,0-1-1,0 1 1,0 0 0,0 0-1,0 0 1,0 0 0,-1 0-1,1 0 1,0 0 0,-1 0-1,1 0 1,0 0 0,-1 0-1,1-1 1,-1 1-1,1 0 1,-1 0 0,0-1-1,1 1 1,-1 0 0,0-1-1,1 1 1,-1 0 0,0-1-1,0 1 1,0-1-1,0 1 1,1-1 0,-1 0-1,0 1 1,0-1 0,0 0-1,0 0 1,0 1 0,-1-1-1,-28 3-65,30-3 59,0 0-102,0-2 75,0 1 0,1-1-1,-1 1 1,1-1 0,-1 1-1,1-1 1,0 1-1,-1 0 1,1-1 0,0 1-1,0 0 1,0 0 0,0-1-1,1 0 1,-1 2 139,12-8-139,-7 6-30,-1 0 0,1 0 1,0 0-1,0 1 0,0 0 1,0 0-1,0 1 1,11 0-1,-6-4-2,-11 4 29,-1 0 1,1 0-1,0-1 0,0 1 0,0 0 1,0 0-1,0 0 0,0 0 1,0 0-1,0 0 0,0 0 0,0 0 1,-1 0-1,1 0 0,0 0 1,0 0-1,0 0 0,0 0 0,0 0 1,0 0-1,0-1 0,0 1 1,0 0-1,0 0 0,0 0 0,0 0 1,0 0-1,0 0 0,0 0 1,0 0-1,0 0 0,0 0 0,0-1 1,0 1-1,0 0 0,0 0 1,0 0-1,0 0 0,0 0 1,0 0-1,0 0 0,0 0 0,0 0 1,0-1-1,0 1 0,0 0 1,0 0-1,0 0 0,0 0 0,0 0 1,0 0-1,1 0 0,-1 0 1,0 0-1,0 0 0,0 0 0,0 0 1,0 0-1,-1 0-72,-3 0 6,4 0 112,-1 0 1,1 0-1,-1 0 0,1 0 0,-1 0 0,1 0 1,-1 1-1,1-1 0,0 0 0,-1 0 0,1 0 0,-1-1 1,1 1-1,-1 0 0,1 0 0,-1 0 0,1 0 1,-1 0-1,1 0 0,0-1 0,-1 1 0,1 0 1,-1 0-1,1-1 0,0 1 0,-1 0 0,1-1 1,0 1-1,-1-1 0,1-1-20,0-5-691,0-1 0,0 0 0,1 1 0,3-13 0,0 2-3556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32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31 188 2496,'2'-3'298,"-1"1"-1,1-1 1,-1 0 0,0 1-1,-1-1 1,1 0 0,0 0-1,-1 0 1,1 0 0,-1-3-1,-17 5 1277,9 4-1251,8-2 1156,0-9-1130,0 5-302,0 0 1,0 0-1,0 0 0,0 0 0,0 0 1,-1 0-1,1 0 0,-1 1 0,-1-6 1,-1 3-8,1-1-1,1 0 1,-1 1 0,1-1 0,0 0 0,0 0 0,1 0-1,-1 0 1,2-11 0,-1 6-86,0 5 12,0 4 38,0 1 0,-1-1 0,1 1 0,0-1-1,1 0 1,-1 1 0,0-1 0,0 1 0,1-1 0,-1 0 0,1 1 0,-1-1 0,2-2 0,-1 3-68,0 1 25,2-3 44,-3 4-9,0-1-1,1 0 1,-1 0-1,0 0 1,1 1 0,-1-1-1,0 0 1,0 0-1,1 1 1,-1-1 0,0 0-1,0 1 1,1-1-1,-1 0 1,0 0 0,0 1-1,0-1 1,0 1-1,0-1 1,1 0 0,-1 1-1,0-1 1,0 0-1,0 1 1,43 141-17,-37-115 21,4 52 0,-10-79 0,5 115-70,-6-99 88,-1-13-195,0 2-117,2-3 118,0-1 0,0 1 0,0-1 0,-1 1 0,1-1 0,-1 1 0,1-1 0,-1 0 0,0 2 0,-11 11-5018,8-11 3583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34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836 1 2816,'-17'4'3749,"-8"19"-2858,3-8 807,21-14-1634,0 1-1,-1-1 0,1 0 1,-1 1-1,0-1 0,1 0 0,-1 0 1,0 0-1,0-1 0,1 1 1,-1 0-1,0-1 0,0 1 1,0-1-1,0 0 0,0 1 0,0-1 1,-2 0-1,-2 0 9,-1 1 1,0 0-1,1 1 0,-8 2 0,7-2-58,1 0 1,-1-1-1,0 0 0,-8 1 0,3-1 105,0 0-1,0 1 1,1 1 0,-1 0-1,1 0 1,0 1 0,0 1-1,-11 6 1,-36 12 8,47-20-83,0-2 0,0 1 0,0-2 0,0 1 1,0-1-1,-19-3 0,-13-5 148,39 7-148,1 0-1,-1 1 1,0-2-1,0 1 1,0 0 0,1-1-1,-1 0 1,1 1-1,-1-2 1,1 1-1,0 0 1,0-1 0,0 1-1,0-1 1,0 0-1,0 0 1,1 0 0,-1 0-1,1 0 1,0-1-1,0 1 1,-2-6 0,3 5-8,-1-1 0,0 1 1,0 0-1,0 0 1,-1 0-1,1 0 0,-1 0 1,0 0-1,0 1 1,0-1-1,-1 1 0,1 0 1,-1 0-1,1 0 0,-1 1 1,-7-4-1,9 5-27,1 1 0,0 0 0,-1-1 0,1 1 0,-1 0-1,1 0 1,-1 0 0,1 0 0,0 1 0,-1-1 0,1 0 0,-1 0 0,1 1-1,0-1 1,-1 1 0,1-1 0,-2 2 0,-23 17-129,10-7 278,-9-1-133,2-3-18,16-5-227,1 1 0,0-1 0,0 1 0,0 0 1,0 1-1,1-1 0,-1 1 0,1 0 1,0 1-1,1-1 0,-1 1 0,1 0 1,0 0-1,1 0 0,-1 1 0,1-1 0,1 1 1,-1-1-1,1 1 0,0 0 0,1 0 1,-1 0-1,1 9 0,0 7-4457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09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0 886 832,'3'2'311,"0"-1"0,0 0 0,0 0 0,0 0 0,4 1 1,-2-2-142,0-1 1,0 1-1,0-1 1,0-1-1,-1 1 1,1-1-1,0 1 1,-1-1-1,1 0 1,-1-1-1,7-4 1,5-5 96,23-23 1,-20 17-241,274-257 1311,-275 257-1321,-1 0 1,-1 0-1,0-2 0,-2 0 0,0-1 0,16-32 0,-12 13 141,-1 0-1,20-75 0,-33 101-34,-2 1 0,0-1 0,1-25-1,-2 33-131,-2 0 1,1 0-1,-1 0 0,0 0 0,0 0 0,0 0 0,-1 0 0,0 1 0,0-1 0,0 1 0,-5-7 0,7 11 4,-1 0 0,1 0 0,-1 0-1,0 1 1,1-1 0,-1 0 0,0 0 0,0 1 0,0-1-1,0 0 1,0 1 0,1-1 0,-1 1 0,0 0 0,0-1-1,0 1 1,0-1 0,0 1 0,0 0 0,0 0 0,-1 0-1,1 0 1,0 0 0,0 0 0,0 0 0,0 0 0,0 0 0,0 0-1,0 0 1,0 1 0,0-1 0,0 0 0,0 1 0,0-1-1,0 1 1,0-1 0,0 1 0,1 0 0,-1-1 0,0 1-1,0 0 1,0 0 0,-5 5-14,0-1-1,0 1 1,1 0-1,-5 8 1,8-11 7,-7 10-45,1 1-1,1 0 0,-8 20 0,-3 7-63,6-17 73,0 0-1,2 1 0,1 0 0,0 1 1,2 0-1,-5 37 0,12-54 94,0-1 1,1 0-1,0 1 0,0-1 0,1 0 1,0 0-1,1 0 0,3 8 0,5 20 156,6 25 70,10 42-190,-16-60 258,5 30 138,-12-55-408,1 1 0,10 25 0,-14-44-89,-1 3-217,1 0 0,1 0 1,-1 0-1,0 0 0,1 0 0,-1-1 1,1 1-1,0-1 0,0 1 0,0-1 1,0 1-1,0-1 0,0 0 0,1 0 1,-1 0-1,1 0 0,4 2 1,17-2-2111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35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1 169 5472,'2'-29'3263,"-1"1"-2958,4-23 340,0-6 347,-5 57-976,0-4-2155,0 4-2191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36.7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8 4992,'-13'-7'2517,"12"6"-2314,1 1-139,0 0 5,0 0 128,0 0-21,0 15 331,-8 19 1685,9-34-2224,5 0 11,-5 0-49,-1 0 44,0 1-88,0-1 0,0 0 1,0 0-1,1 0 1,-1 1-1,0-1 1,0 0-1,0 0 0,0 0 1,0 1-1,0-1 1,1 0-1,-1 0 0,0 0 1,0 0-1,0 0 1,1 0-1,-1 1 1,0-1-1,0 0 0,0 0 1,1 0-1,-1 0 1,0 0-1,0 0 0,0 0 1,1 0-1,-1 0 1,0 0-1,0 0 0,0 0 1,1 0-1,-1 0 1,0 0-1,0 0 1,1 0-1,-1 0 0,0 0 1,0-1-1,0 1 1,0 0-1,1 0 0,-1 0 1,0 0-1,0 0 1,0 0-1,1-1 0,-1 1 1,0 0-1,0 0 1,0 0-1,0 0 1,0-1-1,0 1 0,0 0 1,1-1-1,-1 1-2259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41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4992,'-16'0'5306,"15"0"-5236,1 0-12,0 0 33,1 16 864,3-1-806,2-1 0,0 1 0,12 19 0,-5-8 60,-8-17-20,0-1 1,1 1-1,0-1 1,1 0-1,-1 0 0,2-1 1,9 9-1,61 39 339,-66-47-550,1 2 36,-1 0 0,0 1 0,-1 0 1,16 20-1,-2-3 54,-14-13 80,-11-14-136,1-1 0,-1 1 1,0-1-1,0 0 1,0 1-1,0-1 0,0 1 1,1-1-1,-1 0 1,0 1-1,0-1 0,0 1 1,0-1-1,0 1 1,0-1-1,-1 0 0,1 1 1,0-1-1,0 1 1,0-1-1,0 0 0,0 1 1,-1-1-1,1 0 1,0 1-1,0-1 0,0 1 1,-1-1-1,1 0 1,0 0-1,-1 1 0,1-1 1,0 0-1,-1 1 1,1-1-1,0 0 0,-1 0 1,1 0-1,0 1 1,-1-1-1,1 0 0,-1 0 1,0 0-1,-24 10 14,18-7 4,0 0-1,1-1 1,-1 0-1,0 0 0,-1 0 1,1-1-1,-9 1 1,11-2-4,0 0 1,0 1-1,0 0 0,0 0 1,0 0-1,0 1 1,1-1-1,-1 1 1,1 0-1,-1 1 1,1-1-1,0 1 1,0 0-1,0 0 1,-7 6-1,9-7-86,0 0 0,0 1 0,0-1 0,0 1 0,0 0 0,1-1 0,-1 1 0,1 0 0,-1 0 0,1 0 0,0 0 0,0 0 0,1 0 0,-1 1 0,1-1 0,-1 0 0,1 0 0,0 0 0,0 0 0,1 1 1,-1-1-1,0 0 0,1 0 0,0 0 0,1 4 0,-1-4-133,0-1 1,0 0 0,1 0 0,-1 1-1,0-1 1,1 0 0,0 0 0,-1 0-1,1 0 1,0-1 0,0 1 0,0 0-1,0-1 1,0 0 0,0 1 0,1-1-1,-1 0 1,0 0 0,1 0 0,2 1-1,-3-2-292,0 0-1,0 0 0,1-1 1,-1 1-1,0 0 0,0-1 1,0 1-1,0-1 0,0 0 1,3-1-1,-5 2 474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42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34 4160,'-11'-12'3431,"11"12"-3362,-1-1 1,1 0-1,0 0 1,-1 1-1,1-1 1,-1 0-1,0 1 1,1-1-1,-1 1 1,1-1-1,-1 1 1,0-1-1,0 1 1,1-1-1,-1 1 1,0 0-1,0-1 1,1 1-1,-1 0 1,0 0-1,0 0 1,-1-1-1,-11 1 1430,12 0-1417,1 1 1,-1-1-1,0 0 1,0 0 0,1 1-1,-1-1 1,0 0-1,1 1 1,-1-1-1,0 0 1,1 1-1,-1-1 1,0 2 0,0-2-79,1 0 1,0 1-1,0-1 1,0 0 0,0 0-1,-1 1 1,1-1 0,0 0-1,0 0 1,-1 0 0,1 1-1,0-1 1,0 0-1,-1 0 1,1 0 0,0 0-1,-1 0 1,1 0 0,0 1-1,0-1 1,-1 0-1,1 0 1,0 0 0,-1 0-1,1 0 1,0 0 0,-1 0-1,1 0 1,0 0 0,-1-1-1,1 1 1,0 0-1,0 0 1,-1 0 0,1 0-1,-1-1-68,2-10-3552,1 3-746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44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82 3232,'-2'-9'1161,"0"3"-557,1 5 15,1 1-150,-12 6 1951,6-2-1534,7-7 1381,26-22-2128,-14 12-1113,16-13 1,-16 18 243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55.4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815 1 3488,'0'0'19,"-11"0"657,10 3 259,1-3-821,0 1-1,0 0 1,0 0-1,1-1 1,-1 1-1,0 0 1,-1 0 0,1-1-1,0 1 1,0 0-1,0 0 1,0-1-1,-1 1 1,1 1-1,-1 0-14,0-1 0,0 1-1,0 0 1,0 0 0,0 0 0,0-1 0,0 1-1,-1 0 1,1-1 0,-1 0 0,1 1-1,-1-1 1,1 0 0,-1 1 0,0-1 0,0 0-1,1 0 1,-1-1 0,0 1 0,0 0-1,0-1 1,-4 2 0,3-2-24,0 1-1,-1-1 0,1 1 1,0 0-1,0 0 1,-4 1-1,-15 6 360,1-7-77,0 0 1,-25-2 0,6 0-45,-215 1 1271,242-1-1521,1 0-1,-1-1 0,-22-7 1,-4 0 327,23 7-377,-1 1-1,-18 1 0,26 0-11,-47 3 255,30-4-326,18 0-12,-1 0 0,1 1 0,0 1 0,-14 1 0,21-1 33,1-1 0,-1 1 0,1-1 0,-1 0 0,1 1 0,0-1 0,-1 1 0,1 0 0,-1-1 0,1 1 0,0-1 0,-1 1 0,1 0 0,0-1 0,0 1 0,0 0 0,0-1 0,-1 1 0,1 0 0,0-1 0,0 1 0,0 0 0,0-1 0,0 1 0,0 0 0,1-1 0,-1 1 0,0 0 0,1 0 1,4 21-1369,15 32-3036,-7-19 1104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57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31 3808,'4'-5'1408,"0"5"-1088,5 0-96,-9 0-256,0 0-32,3-3 384,-3 3-160,5-3 288,0-2-256,-2 2-192,-3-5 0,0 5-1632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5:58.3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42 4736,'-13'-11'1760,"10"8"-1376,-2-5-96,5 5 672,0-2-576,0 2 192,0-2-320,0 2-1024,0 3 416,0 0-4160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00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73 4224,'-16'0'1365,"16"0"-1313,-1 0 0,0-1 1,0 1-1,1 0 0,-1-1 0,0 1 0,1 0 0,-1-1 0,0 1 1,1-1-1,-1 1 0,1-1 0,-1 1 0,1-1 0,-1 0 0,1 1 0,-1-1 1,1 0-1,0 1 0,-1-1 0,1 0 0,0 1 0,-1-2 0,1 1-71,0 0-1,0 0 0,-1 1 0,1-1 0,0 0 0,-1 1 0,1-1 0,-1 0 0,1 1 0,-1-1 0,1 0 0,-1 1 1,1-1-1,-1 1 0,0-1 0,1 1 0,-1-1 0,0 1 0,1 0 0,-1-1 0,0 1 0,0 0 0,-1-1 0,-32-7 3567,26 7-3231,1 1 1,0-2-1,0 1 1,0-1-1,0 0 1,0 0-1,-10-6 0,-15-4 246,24 9-506,6 2-197,0 1 0,0-1 0,0 0 1,0 1-1,0-1 0,0 1 0,0 0 0,0 0 0,-2 0 0,3 0 37,1 0 0,-1 1 0,0-1 0,1 0 0,-1 1 0,1-1 0,-1 1 0,1-1 0,-1 1 0,1-1 0,-1 1 0,1-1 0,-1 1 0,1 0 0,0-1-1,-1 1 1,1 0 0,0-1 0,0 1 0,-1 0 0,1-1 0,0 1 0,0 0 0,0-1 0,0 1 0,0 0 0,0-1 0,0 1 0,0 0 0,0 0 0,1 0 0,-1 17-4216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01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89 4640,'-1'-1'326,"-1"-1"0,0 1-1,0-1 1,1 0 0,-1 0 0,1 0 0,-1 0 0,1 0-1,0 0 1,0 0 0,0 0 0,0 0 0,0 0 0,-1-5 0,1 3-192,-1 0 1,1 1-1,-1-1 1,1 1-1,-1-1 1,-3-2-1,4 5-163,1-1-1,-1 1 1,0-1-1,0 1 1,1-1-1,-1 1 1,0-1-1,1 1 1,0-1-1,-1-2 1,0-5-3540,1 9 225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11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56 2240,'-5'-6'418,"-1"1"-1,1-1 1,-1 2 0,0-1 0,0 1 0,0-1-1,-1 2 1,1-1 0,-1 1 0,0 0-1,-9-2 1,16 4-410,0 1 0,-1 0 0,1 0 0,0 0-1,-1-1 1,1 1 0,-1 0 0,1 0 0,0 0 0,-1 0 0,1 0 0,-1 0-1,1 0 1,-1 0 0,1 0 0,0 0 0,-1 0 0,1 0 0,-1 0-1,1 0 1,-1 0 0,1 0 0,0 1 0,-1-1 0,1 0 0,0 0 0,-1 0-1,1 1 1,0-1 0,-1 0 0,1 1 0,0-1 0,-1 0 0,1 1 0,0-1-1,0 0 1,-1 1 0,1-1 0,0 0 0,0 1 0,0-1 0,-1 1-1,1-1 1,0 0 0,0 1 0,0-1 0,0 1 0,0-1 0,0 0 0,0 1-1,0-1 1,0 1 0,0-1 0,0 1 0,0-1 0,0 0 0,0 1 0,1-1-1,-1 1 1,0-1 0,1 1 0,0 2-24,0 0-1,0 0 1,0-1 0,1 1-1,-1 0 1,1-1 0,2 4-1,6 2 80,-1 1-1,1-2 0,1 0 0,-1 0 0,1-1 1,0 0-1,15 5 0,88 24 222,-54-18-175,-30-8-32,18 5-48,-2 2 1,54 26-1,-71-28-31,-15-8 171,-1 1-1,0 0 1,18 14-1,-28-19-108,1 1 9,-1 0-1,1 0 1,-1 0 0,0 0-1,5 7 1,-8-9-48,1 0 1,0 0-1,-1 0 0,0 0 1,1 0-1,-1 1 1,0-1-1,1 0 1,-1 0-1,0 1 1,0-1-1,0 0 1,0 0-1,0 1 0,0-1 1,0 0-1,-1 0 1,1 0-1,0 1 1,-1-1-1,1 0 1,-1 0-1,1 0 1,-1 0-1,0 0 1,0 2-1,-18 22 350,-41 43 1,19-24-411,0 1 236,-35 41-10,58-63-269,-103 145-1463,104-138 239,12-6-1382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05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20 2912,'-13'-5'3850,"12"5"-3700,0 0-1,-1-1 0,1 1 0,0 0 1,0-1-1,-1 1 0,1 0 0,0-1 1,0 0-1,0 1 0,0-1 0,-2-1 1,2 1-94,-1 0 0,1 1 0,0-1 1,-1 0-1,1 0 0,-1 1 1,1-1-1,-1 1 0,1-1 0,-1 1 1,1 0-1,-4 0 0,3 0-186,2 0-2566,6 0-744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23.4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273 223 4480,'-2'-5'1866,"2"5"-1542,2 0 275,-2 0-364,1-7 1967,1 12-2185,0 0-1,-1 0 0,1 0 0,-1 1 1,0-1-1,-1 0 0,1 11 1,0 1 140,1 6 139,-2 38 0,-1-22-56,-4 23 393,0-14-194,-5 32-147,4-41-205,-21 101 196,-67 398 581,82-465-870,-2 77 0,6-45-57,-40 241 255,23-146-233,-1 2 221,23-176-153,1 1 0,2 28 1,0-25 12,1-24-61,-1-1 0,1 1 0,1-1-1,-1 1 1,1-1 0,3 8 0,6 21-65,-10-31 86,0 0 1,0 0 0,0 0 0,1 0 0,-1 0 0,1 0 0,0 0-1,3 4 1,9 16-3,-11-16-3,1-3 15,-2-3 38,13 7 100,-6-4-40,4-1-59,-10-2-44,0 0 0,0-1 1,0 1-1,0-1 0,5 1 0,175-6 17,-153 4 97,0-1 0,58-13 0,46-4 67,-31 7-303,159-20 34,-124 18 172,-86 10-89,55 4 0,-50 1-43,55 6 64,-23-1 161,27 2-101,37 1-290,-36-10 98,141 2 168,-53 13-5,3-1-40,-65-4 63,41 1 128,-106-9-60,84-2-116,25-9 173,49-4 11,-100 3 117,92-8-80,241 4-221,168 53 495,-443-26-335,85 18-49,-18-6-189,1-23-2,-12 1 285,91-6-41,-210 0-120,168-19-42,-97 5-5,-161 15-37,367-40 154,-160 16-215,-248 27 73,40-4-78,0 1-54,53 1-1,-67 1 169,-22 1-28,1-1-1,-1 1 0,1 0 1,0 1-1,-1-1 0,7 2 1,-2 0-29,1 0 1,-1 0 0,1-1-1,13 0 1,-23 0-64,0-1 85,0 1 1,0-1-1,0 0 0,0 1 0,0-1 0,0 1 0,0-1 1,0 0-1,0 1 0,0-1 0,0 0 0,0 1 0,0-1 1,0 0-1,0 1 0,-1-1 0,1 0 0,0 1 0,0-1 0,0 0 1,0 0-1,-1 1 0,1-1 0,0 0 0,0 0 0,-1 1 1,1-1-1,0 0 0,-1 1 0,0-1-13,0 0 0,0 0 1,-1 0-1,1 0 0,0 0 0,0 0 0,0 0 0,0 0 1,0-1-1,0 1 0,0 0 0,0-1 0,0 1 0,0-1 1,0 1-1,0-1 0,0 1 0,0-1 0,0 0 0,0 0 0,0 1 1,1-1-1,-1 0 0,0 0 0,0 0 0,0-1 0,0-2-18,0 1-1,0-1 0,1 1 0,0-1 1,-1 1-1,1-1 0,1-5 0,-1-6 4,8-218-564,-6 133 425,-3-86-82,-12-65-12,-11 21 310,16 180-7,-2 1 1,-26-77-1,23 84-7,2-2 1,2 1-1,-5-68 1,5 38-120,3 20 45,-9-55 153,7 56-6,2-1 1,3-76-1,-7 45 244,10-296-666,5 354-593,0 4 443,-5 21 427,1 0-55,0-1 1,0 1 0,-1-1 0,1 1 0,0-1 0,0 1 0,-1-1-1,1 1 1,-1-1 0,1-1 0,-1 2 160,-1-7 107,-5 8-271,1-1 0,-1 0 0,0 0-1,1 0 1,-1-1 0,-7-3 0,11 5 2,-1-1 1,0 1 0,1 0 0,-1 0-1,0 0 1,0 0 0,-2 0 0,-4 1-8,8-1 148,1 0-26,0 0-65,0 0 43,0 0 139,0 0-22,0 0-5,0 0-32,0 0 0,0 0-16,-22-1 571,5-3-447,-1 0 0,1 1 0,-1 1 1,1 1-1,-32 1 0,31 0-155,-103 7-49,-162 5 152,89-2-42,-23-9-59,-45 3 106,-325 3 237,412-6-342,-51-2 56,-112-15-62,4 1-60,-26-3-5,100 6 193,59 7 20,63 3-4,-4 5 98,28 1-21,-140 3 364,142-2-564,-276 32 328,335-32-294,-66-3 0,37-1 1,6 0 75,-97 6 339,101-3-212,-90-5 0,95-4-349,-30-1 47,-289 3 324,255 9-305,-27 1 27,53 0 181,28 1-234,35-2 112,-52 7 53,29-7-92,-18 1-227,18-6 300,-119-16 1,65 2-324,1-1 332,100 12-193,0 1-1,-28 1 1,30 1 101,0-1 0,0-1-1,-27-4 1,19 1-8,0 1 1,-1 2-1,-30 1 0,24 0 32,-4 3 35,35-3-107,-1 0 0,1 0 0,0 0 0,0 0 0,0 0 0,-1 0 0,1 0 0,0 0 0,0 0 0,0 1 0,0-1 0,-1 0 0,1 0 0,0 0 0,0 0 0,0 0 0,-1 0 0,1 0 0,0 0 0,0 1 0,0-1 0,0 0 0,0 0 0,-1 0 0,1 0 0,0 0 0,0 1 0,0-1 0,0 0 0,0 0 0,0 0 0,0 1-1,0-1 1,0 0 0,0 0 0,0 0 0,0 1 0,0-1 0,0 0 0,0 0 0,0 0 0,0 1 0,4 11-200,10 10-326,-10-18 198,-1-1 1,1 1-1,-1 1 1,0-1-1,-1 0 1,1 1-1,-1-1 1,0 1-1,0 0 0,0 0 1,0-1-1,1 10 1,1 22-904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30.6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5 127 6048,'-5'-43'6101,"6"31"-5955,-1 12-142,0 0-1,0 0 1,0 1-1,0-1 0,0 0 1,0 0-1,0 0 1,0 0-1,0 0 1,0 0-1,0 0 1,0 0-1,0 0 1,0 0-1,0 0 0,0 0 1,0 0-1,0 0 1,0 0-1,0 0 1,0 0-1,0 0 1,0 0-1,0 0 1,0 0-1,1 0 0,-1 0 1,0 0-1,0 0 1,0 0-1,0 0 1,0 0-1,0 0 1,0 0-1,0 0 0,0 0 1,0 0-1,0 0 1,0-1-1,0 1 1,0 0-1,0 0 1,0 0-1,0 0 1,0 0-1,0 0 0,0 0 1,0 0-1,0 0 1,0 0-1,0 0 1,0 0-1,0 0 1,0 0-1,0 0 0,5 16 342,-2-5-293,4 11 134,-3-11-64,-1-1 0,0 1 0,0-1 0,-1 1-1,1 18 1,5 42 348,-8-47 13,0-18-303,0-17-166,1-6-197,0-1-1,1 0 1,9-31 0,20-50 502,-24 81-225,-5 12-60,0 0 1,1 0-1,0 1 1,1-1-1,-1 1 1,6-7-1,-7 9-33,1 1 0,-1-1 1,1 1-1,-1 0 0,1 0 0,0 0 0,-1 0 0,1 0 0,0 0 0,0 1 1,0-1-1,7-1 0,-8 3 15,0 0 0,0 0 0,0 0 0,0 1 0,0-1 0,0 1 0,0-1 0,0 1 0,0-1 0,0 1 0,-1 0 0,1 0 0,0 0 0,0 0 0,-1 0 0,1 1 0,-1-1 0,3 3 0,1 1-6,0 0 1,0 1 0,7 12 0,-4-4 98,0 1 1,7 24 0,7 14 46,-1-11-28,-21-42-126,1 1 0,-1-1 0,0 1 0,1-1 1,-1 1-1,1-1 0,-1 0 0,1 1 0,-1-1 0,1 0 1,0 1-1,-1-1 0,1 0 0,-1 0 0,1 0 0,0 0 0,-1 1 1,1-1-1,-1 0 0,1 0 0,0 0 0,-1 0 0,1 0 1,0-1-1,-1 1 0,1 0 0,-1 0 0,1 0 0,0-1 1,16-7 145,-12 5-175,-1-1 1,0 0-1,0 0 0,-1 0 0,1 0 1,-1-1-1,5-8 0,14-18-100,8 0-17,51-41 0,-79 71 149,0 0 1,0-1 0,0 1-1,1 0 1,-1 0 0,0 0-1,1 0 1,-1 0 0,0 1-1,1-1 1,-1 1-1,1 0 1,4 0 0,-5 0 17,-1 0 1,1 0 0,-1 0 0,1 0-1,-1 1 1,0-1 0,1 1-1,-1-1 1,0 1 0,1 0 0,-1-1-1,0 1 1,0 0 0,0 0 0,0 0-1,1 0 1,-1 0 0,0 0-1,-1 0 1,1 0 0,0 0 0,0 0-1,0 1 1,0 1 0,23 76 765,-21-64-694,-1 1 1,-1-1-1,0 0 0,-1 1 0,-1-1 1,-4 24-1,5-31-107,-1 0 1,2 14 0,0-15-168,-1-1 0,0 1 0,0-1 1,-2 13-1,1-18 94,1 0 0,0-1 0,0 1 0,0 0 0,0-1 0,0 1 1,-1 0-1,1-1 0,0 1 0,0-1 0,1 1 0,-1 0 0,0-1 0,0 1 0,0 0 1,0-1-1,1 1 0,-1 0 0,0-1 0,0 1 0,1 0 0,4 9-3279,-3-4 1919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34.1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2 909 6304,'0'0'126,"-1"0"1,1 0-1,0 0 0,0 0 1,0-1-1,0 1 1,0 0-1,0 0 0,0 0 1,0-1-1,0 1 1,0 0-1,0 0 0,0 0 1,0-1-1,0 1 1,0 0-1,0 0 0,0 0 1,0-1-1,0 1 1,0 0-1,0 0 0,0 0 1,0-1-1,0 1 1,0 0-1,0 0 0,1 0 1,-1-1-1,0 1 1,0 0-1,0 0 0,0 0 1,0 0-1,1 0 1,-1-1-1,0 1 0,0 0 1,0 0-1,0 0 1,1 0-1,-1 0 0,0 0 1,0 0-1,1 0 0,17-7 1500,22-2-1214,6 8-210,-32 1-105,24-3-1,-19 0-14,3 0 163,0-1 0,0 0 0,26-11 0,-42 13-246,1-1 0,-1 0 1,0-1-1,1 1 0,-2-1 0,1-1 1,0 1-1,-1-1 0,0 0 0,0 0 1,0 0-1,-1-1 0,0 0 0,5-8 1,-7 10-7,-1 1 0,1-1 0,-1 1 0,0-1 0,0 0 0,-1 0 0,1 0 0,-1 1 0,0-1 0,0 0 0,0 0 0,-1-6 0,1 8 11,-1 0 0,1 0 0,-1 0 0,1 0 0,-1 0 0,0 0 0,1 0-1,-1 1 1,0-1 0,0 0 0,-1 0 0,1 1 0,0-1 0,0 1 0,-1-1-1,1 1 1,-1-1 0,1 1 0,-1 0 0,0 0 0,0 0 0,1 0 0,-1 0-1,0 0 1,-3-1 0,-3 1-14,-1 0 0,1 0 0,0 1 0,0 0 0,0 0 1,0 1-1,-1 0 0,1 1 0,0-1 0,1 2 0,-1-1 0,0 1 0,1 0 0,-12 7 0,1 0 88,1 2 0,0 0 0,1 1-1,-25 24 1,37-33-35,0 0 0,1 1-1,-1-1 1,1 0 0,0 1 0,1 0-1,-1 0 1,1 0 0,0 0 0,0 0-1,0 0 1,-1 7 0,2-4 34,1 0 0,-1 0 0,1-1 0,1 1 0,-1 0-1,1 0 1,1-1 0,2 10 0,1 5 20,-2-10-92,0 0 0,8 18 0,0-5 135,-8-16-67,1 0 0,0 0-1,0 0 1,1 0-1,10 12 1,-14-19-34,1 0 0,0 0-1,-1 0 1,1-1 0,0 1 0,0-1-1,0 1 1,0-1 0,0 1-1,0-1 1,1 0 0,3 2 0,2-1 118,-5-1-143,0 0 0,0-1 0,-1 1 0,1-1 0,0 0 0,0 0 0,1 0 0,-1 0 0,-1-1 0,1 1 0,0-1 0,0 1 0,0-1 0,0 0 0,0 0 0,0-1 0,-1 1 0,1 0 0,-1-1 0,4-2 0,5-3 25,8-5-25,-15 10-27,-1 1 0,1-1 1,-1 0-1,6-5 0,-6 5 12,0 0 0,0 0 0,0 0 0,1 1 1,4-3-1,12-4-64,0 0 1,0-2-1,-1 0 1,18-14-1,-33 22 68,11-9-46,-2 0 1,25-24-1,-38 34 43,6-5-66,-2 0 1,1 0-1,-1-1 0,0 1 1,0-1-1,5-14 0,8-15-88,-9 23 120,0-1-45,0 0 0,9-26-1,23-78-53,-3 6-379,59-124 0,-78 200 582,22-48-11,-35 72-32,0-1 1,-1 0 0,-1 0-1,3-23 1,-5 31-21,-1 0-1,0 0 1,0 0 0,-1 0 0,1 0 0,-1 0 0,0 0-1,0 1 1,-1-1 0,0 0 0,1 0 0,-2 1-1,1-1 1,0 1 0,-1 0 0,0 0 0,-6-8-1,8 12-15,0-1-1,0 0 1,0 0-1,0 0 0,0 1 1,0-1-1,-1 1 0,1-1 1,0 1-1,0-1 0,0 1 1,-1 0-1,1-1 0,0 1 1,-1 0-1,1 0 0,0 0 1,-1 0-1,1 0 0,-2 0 1,0 1-3,0 0-1,1 0 1,-1 0 0,0 0 0,0 1 0,1-1 0,-1 1 0,-3 3-1,-2 2 28,0 0-1,1 1 1,0 0-1,-6 9 0,0 0 61,2 1 0,0 1-1,0 0 1,2 0 0,1 1-1,0 0 1,1 0 0,2 1-1,-7 36 1,4 20 10,3-1 1,6 102-1,1-141 106,12 62-1,-10-81-82,1 1 0,1-2 0,1 1 0,0 0 0,12 18 0,-10-18 33,-7-14-128,1 1 0,-1 0 0,1-1 0,0 1 1,0-1-1,0 0 0,0 0 0,1 0 0,5 4 0,9 7-17,-15-12 7,0 0 1,0 0 0,1 0 0,-1-1 0,1 1 0,0-1-1,-1 0 1,1 0 0,0 0 0,6 1 0,-8-2 29,1-1 1,-1 0-1,0 0 1,0 0-1,1 0 1,-1 0 0,0-1-1,0 1 1,0-1-1,1 1 1,-1-1-1,0 0 1,0 0-1,0 0 1,0 0-1,2-2 1,3-2-88,-1 0 0,0-1 0,7-7 0,7-7-247,62-53-72,-68 61 276,-10 7 44,1 1 0,0 0 0,1 0 1,-1 0-1,1 0 0,-1 1 0,1 0 1,0 0-1,0 0 0,12-2 0,-3 2 127,-12 2-91,0 1 0,0-1 0,0 1 0,0 0 0,-1 0 0,1 0 0,0 0 0,0 0 0,4 1 0,43 12 183,-35-7-91,-3-1-118,-5-4 106,-6-2 211,-7-6 403,-1-1-577,6 7-99,0 0-1,0 0 1,-1 0-1,1 0 1,0 0-1,-1 1 1,1-1-1,0 0 1,-1 0-1,1 1 1,-1-1-1,-1 1 1,2-1-12,0 1-1,1 0 1,-1 0 0,0-1 0,0 1 0,0 0 0,1 0-1,-1 0 1,0 0 0,0 0 0,0 0 0,0 0 0,1 1-1,-1-1 1,0 0 0,0 0 0,0 1 0,1-1-1,-1 0 1,0 1 0,0-1 0,0 2 0,-14 14-305,12-13 290,0-1-1,1 1 1,-1 0-1,1 0 0,0 0 1,0 0-1,0 0 1,0 0-1,0 1 0,1-1 1,0 0-1,-2 5 0,0 14-31,0-1-1,1 1 0,2 35 1,1-47 66,0-1 1,0 1 0,1-1 0,0 0-1,1 1 1,0-1 0,1 0 0,0 0-1,0-1 1,9 14 0,3-7 92,-16-15-91,1 1-1,-1-1 0,1 0 1,-1 0-1,1 0 1,-1 0-1,1 0 0,-1 0 1,1 0-1,-1 0 1,1 0-1,-1 0 0,1-1 1,-1 1-1,1 0 1,-1 0-1,1 0 0,-1-1 1,0 1-1,1 0 1,-1 0-1,1-1 0,-1 1 1,10-8 37,-10 8-37,2-2-3,0 0 0,0 0 1,0 0-1,-1 0 0,1-1 1,-1 1-1,0-1 0,0 1 1,0-1-1,1-2 0,7-31-140,-4 12 148,-2 12 1,-1-1-1,0 0 0,0 0 0,-1 0 0,-1-14 0,-5-11 129,5 38-148,0 0 0,-1 0 0,1 0 0,0 0 0,0 0-1,-1 0 1,1 0 0,0 1 0,0-1 0,0 0 0,-1 0 0,1 0 0,0 0-1,0 0 1,0 1 0,0-1 0,-1 0 0,1 0 0,0 0 0,0 0 0,0 1 0,0-1-1,0 0 1,0 0 0,-1 1 0,1-1 0,0 0 0,0 0 0,0 0 0,0 1 0,0-1-1,0 0 1,0 0 0,0 1 0,0 3-8,1-1 0,-1 1 0,1 0 0,0-1 0,0 1 0,0-1-1,0 1 1,1-1 0,-1 0 0,1 0 0,0 1 0,0-1 0,0 0 0,3 3 0,-2-2-43,0 1-1,0-1 1,4 11 0,-6-12 49,0 0 0,0 1 0,1-1 0,-1 0 0,1 0 0,0-1 0,0 1 0,0 0 0,0-1 0,1 1 0,-1-1 0,5 4 0,-3-4 31,-1 0 1,1 0-1,0 0 0,0-1 1,0 1-1,0-1 0,0 0 1,0 0-1,0 0 1,0-1-1,0 1 0,0-1 1,5 0-1,-2-1 17,0 0-1,0-1 1,-1 0-1,1 0 1,-1 0 0,1-1-1,6-4 1,28-15-31,-1-2-1,41-33 1,-64 44-28,-1-1 1,-1-1-1,-1-1 0,0 0 0,-1-1 0,-1 0 1,13-23-1,-10 10-168,-1 0 0,-2 0 0,16-60-1,-22 67 108,43-184-30,-45 178 46,0-38 0,-2 30 42,-1 21 117,-1 0 0,-3-30 0,2 39-81,0 0 0,-1 1 0,0 0 1,0-1-1,0 1 0,-1 0 0,0 0 1,0 0-1,-7-9 0,10 14-30,-1 0 1,0 0-1,1 0 0,-1 0 0,0 0 1,0 0-1,0 0 0,0 0 0,0 0 0,0 1 1,0-1-1,0 0 0,-1 1 0,1-1 1,0 0-1,0 1 0,-1 0 0,1-1 0,0 1 1,0 0-1,-1 0 0,1-1 0,0 1 1,-1 0-1,1 0 0,0 1 0,-1-1 1,1 0-1,0 0 0,0 1 0,-1-1 0,1 0 1,0 1-1,0-1 0,-1 1 0,1 0 1,0-1-1,0 1 0,0 0 0,0 0 1,0 0-1,-1 1 0,-4 4-24,1 0 0,0 0 0,1 0 0,-1 1 0,1-1 0,-3 8-1,-4 11 104,0 0-1,2 0 1,1 1-1,-7 41 1,-4 109 92,15-130-178,1-11 18,1 0 1,2-1-1,5 38 0,38 135 313,-38-187-212,1-1-1,1 1 1,0-1 0,2-1 0,13 23-1,-21-40-88,-1 0 0,1-1 0,-1 1 0,1 0-1,0 0 1,-1 0 0,1-1 0,0 1 0,0-1-1,0 1 1,0 0 0,0-1 0,-1 1-1,1-1 1,0 0 0,0 1 0,0-1 0,0 0-1,0 1 1,0-1 0,0 0 0,2 0-1,-1 0 13,0-1-1,0 1 0,0 0 0,0-1 0,0 0 0,0 1 0,-1-1 1,1 0-1,0 0 0,0 0 0,1-2 0,2-1 4,0 0-1,-1 0 0,1 0 1,-1-1-1,0 0 1,5-9-1,19-30-282,13-27 268,-24 46-192,-13 21 195,-1-1 1,0 1-1,6-11 0,-9 14-10,0 1-1,0 0 0,0 0 1,0 0-1,0-1 0,0 1 1,0 0-1,0 0 0,0-1 0,0 1 1,0 0-1,1 0 0,-1 0 1,0 0-1,0-1 0,0 1 1,0 0-1,0 0 0,1 0 0,-1 0 1,0 0-1,0-1 0,0 1 1,1 0-1,-1 0 0,0 0 1,0 0-1,0 0 0,1 0 0,-1 0 1,0 0-1,0 0 0,1 0 1,-1 0-1,0 0 0,0 0 0,0 0 1,1 0-1,-1 0 0,0 0 1,0 0-1,0 0 0,1 0 1,-1 0-1,0 0 0,0 0 0,0 0 1,1 1-1,9 10 99,-3-3-104,-1-4 32,-1 1-1,0-1 0,0 1 1,0 0-1,-1 0 0,0 0 1,0 1-1,0-1 0,0 1 0,-1 0 1,0 0-1,0 0 0,-1 1 1,0-1-1,0 1 0,0-1 1,-1 1-1,0 0 0,0 0 1,-1-1-1,1 1 0,-2 0 0,1 0 1,-2 9-1,0-8-9,0-1 1,0 0-1,-1 0 1,0 0-1,-7 12 0,10-18-16,-1 0 0,0 0 0,0 0 0,1 1 0,-1-1 0,0 0 0,0 0 0,0 0 0,0 0 0,0-1 0,0 1 0,0 0 0,0 0 0,-1 0 0,1-1 0,0 1 0,0-1 0,-1 1 0,1-1 0,0 0 0,-1 1-1,1-1 1,0 0 0,-1 0 0,1 0 0,-1 0 0,1 0 0,0 0 0,-1 0 0,1 0 0,0-1 0,-1 1 0,1 0 0,0-1 0,-1 1 0,1-1 0,0 0 0,-2 0 0,-1-3-31,0 1 1,0-1-1,0 1 1,1-1-1,-1 0 0,-3-6 1,-11-12-135,12 12 184,11 15-27,2-1-1,-1-1 0,1 1 1,-1-1-1,14 5 1,0 0 77,14 6-195,37 11 0,-54-20-1190,-1-1-1,1-1 0,0-1 1,24 1-1,-31-3-1175,-8-4-2838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34.7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17 8544,'-1'0'123,"1"-1"0,0 1 0,0 0 0,0-1 0,-1 1 1,1 0-1,0 0 0,0-1 0,0 1 0,0 0 0,0-1 0,0 1 1,-1 0-1,1-1 0,0 1 0,0 0 0,0-1 0,0 1 0,0 0 1,0-1-1,0 1 0,1-1 0,-1 1 0,0 0 0,0 0 0,0-1 1,2-6 1217,11 11-45,78 15 1077,-61-12-2326,0-3-1,37 2 0,-31-3-57,136-2-2227,-92-2-3795,-43-1 2785,-3-9-32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36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202 761 5888,'-6'3'1863,"7"-3"-816,-1-1-850,1 1-1,-1 0 1,1-1 0,-1 1-1,0 0 1,1-1 0,-1 1-1,0-1 1,1 1 0,-1-1-1,0 1 1,0-1-1,1 1 1,-1-1 0,0 1-1,0-1 1,0 1 0,0-1-1,0 0 1,0 0 0,-1 0 183,-1 0 0,0 0 1,0 0-1,0 0 1,0 1-1,0-1 1,0 0-1,-4 1 1,-9 5-232,1 1 0,0 0 0,0 1 1,1 1-1,0 0 0,-19 16 1,26-19-162,1-1 1,0 1-1,0 0 0,0 0 1,0 1-1,1-1 1,0 1-1,0 0 0,1 0 1,-1 1-1,1-1 1,1 1-1,-1-1 0,1 1 1,0 0-1,-1 11 0,3-16 32,0 1 0,0-1 0,0 1-1,0-1 1,0 1 0,1-1-1,-1 1 1,1-1 0,-1 0-1,1 1 1,0-1 0,0 0-1,0 1 1,1-1 0,-1 0 0,0 0-1,1 0 1,-1 0 0,1 0-1,0-1 1,0 1 0,-1 0-1,1-1 1,0 1 0,4 1-1,-5-3 9,0 0-1,0 0 1,0 0-1,1 0 0,-1 0 1,0 0-1,0 0 1,1 0-1,-1 0 0,0-1 1,0 1-1,0-1 0,1 1 1,-1-1-1,0 1 1,0-1-1,0 1 0,0-1 1,0 0-1,1-1 0,19-16 76,-10 6-96,0-1 1,15-24-1,8-12 397,-31 48-349,3-6 109,-5 8-136,0 0-1,0 0 1,0 0-1,0 1 1,-1-1-1,1 0 1,0 0-1,-1 1 1,2 2-1,-2-3-30,7 18-211,4 8 81,-5-16 127,-1 1 0,6 16 0,-8-19 10,0-1 0,0 1 1,1-1-1,0 0 0,0 0 1,1-1-1,7 10 0,-12-16 5,1 0-1,0-1 0,0 1 0,0 0 0,0-1 1,0 1-1,0-1 0,0 1 0,0-1 0,0 1 1,0-1-1,0 1 0,0-1 0,0 0 0,0 0 1,0 1-1,0-1 0,0 0 0,0 0 0,0 0 1,1 0-1,-1-1 0,0 1 0,0 0 0,0 0 1,0-1-1,0 1 0,0 0 0,0-1 0,0 1 1,0-1-1,0 0 0,0 1 0,0-1 0,0 0 1,-1 1-1,1-1 0,1-1 0,3-4 47,1 1-1,-1-2 1,0 1-1,4-8 1,-9 14-50,31-46 2,-1 2 195,-2-1 0,38-82 0,-39 57-254,-2-2 0,-4-1-1,-3 0 1,14-125 0,-31 177 65,-1 0 0,0 1 1,-2-1-1,-1 1 0,0-1 1,-1 1-1,-9-24 0,11 39-25,0 0-1,0 1 1,0-1 0,-1 0-1,-3-4 1,6 8 1,-1 0 1,1 1 0,-1-1 0,0 0 0,1 0-1,-1 1 1,0-1 0,1 0 0,-1 1 0,0-1-1,0 1 1,0-1 0,1 1 0,-1-1-1,0 1 1,0 0 0,0-1 0,0 1 0,0 0-1,0 0 1,0-1 0,0 1 0,0 0 0,0 0-1,1 0 1,-1 0 0,0 0 0,0 1 0,0-1-1,0 0 1,0 0 0,0 0 0,0 1 0,-2 0-1,0 2 9,-1 0-1,0 0 0,1 1 0,-1-1 0,1 1 0,0 0 1,0 0-1,0 0 0,1 0 0,-1 0 0,1 0 1,0 1-1,-2 7 0,-1 7 41,0 0 1,-2 20-1,7-38-39,-8 61 99,3 0 0,3 0 0,2 1 1,10 72-1,-5-96-29,2 0 0,1 0 0,3 0 0,17 46 0,-19-64-176,1-1 0,0-1 0,1 0-1,1-1 1,1 0 0,0 0 0,2-2 0,0 1 0,20 15 0,-31-28-312,1-1-1,0 1 0,0-2 0,9 5 0,-12-6 217,-1 0-1,1-1 0,-1 1 1,1-1-1,0 0 1,-1 0-1,1 1 0,-1-1 1,4-1-1,-4 1 66,-1 0-1,1 0 0,0 0 1,-1 0-1,1-1 1,-1 1-1,1 0 0,0-1 1,-1 1-1,1 0 1,-1-1-1,1 1 1,-1-1-1,1 1 0,-1-1 1,1 1-1,-1-1 1,0 1-1,1-1 1,-1 1-1,0-1 0,1 0 1,-1 1-1,0-2 1,2-12-1526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37.0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 10048,'5'-16'3712,"3"5"-2880,4 7-224,-2 0-320,-2 4-288,5 0 832,9 4-449,3 3 417,14 1-480,8-4-160,6 0-96,-2-4-1344,5-4 705,-9-4-1729,1-3 1280,-18-4-6144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39.7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0 808 6400,'0'7'3574,"2"-6"-311,0 0-3165,0-1 0,0 1 1,0-1-1,1 0 0,-1 0 0,0 0 1,1 0-1,-1 0 0,0 0 0,0-1 1,0 1-1,1-1 0,-1 0 0,2 0 1,34-17 682,-30 13-641,4-2-1,1-2 1,-1 0 0,0 0 0,-1-1 0,0-1-1,15-18 1,-3 0-85,29-49-1,24-58-150,-49 86 48,-7 11 95,-1 0 0,-2-1 0,-1-1 0,19-84 0,-33 113 43,0 0-1,-1-1 1,0-14 0,-1 23-68,-1-1 1,1 1-1,-1-1 1,0 1-1,0-1 1,0 1 0,0 0-1,-1-1 1,0 1-1,0 0 1,-4-6-1,6 9-26,0 0 0,-1 1-1,1 0 1,0-1 0,-1 1-1,1-1 1,-1 1 0,1-1-1,-1 1 1,1 0 0,-1-1-1,1 1 1,-1 0 0,1 0-1,-1-1 1,1 1-1,-1 0 1,1 0 0,-1 0-1,1 0 1,-1-1 0,0 1-1,1 0 1,-1 0 0,1 0-1,-1 0 1,0 1 0,1-1-1,-1 0 1,1 0 0,-2 0-1,0 1-6,1 0 1,-1 1-1,1-1 0,-1 0 0,1 0 1,-1 1-1,1-1 0,0 1 0,0-1 0,-2 2 1,-2 6-19,0-1 0,1 1 0,-4 10 0,4-8 100,1 0 1,1 0-1,0 0 0,0 0 0,1 1 0,0-1 0,3 23 1,16 83 143,-14-97-243,2 12 5,4 23 153,2-1 1,23 63-1,-27-96-71,1 0 0,0 0-1,2-1 1,0-1 0,19 25-1,-29-43-47,0 1 0,1-1 0,-1 1 0,0-1 0,1 0-1,-1 0 1,1 0 0,-1 0 0,1 0 0,-1 0 0,1 0-1,0 0 1,-1-1 0,1 1 0,0-1 0,0 1 0,0-1-1,-1 0 1,4 1 0,-2-1-43,0-1 0,0 1 0,-1-1 0,1 0 0,0 0 0,-1 0 0,1 0 0,-1 0 0,1 0 0,-1-1 0,5-2 0,-1-1 21,-1 0 1,0 0-1,1-1 1,-2 1 0,1-1-1,-1 0 1,0-1-1,7-12 1,-3-10 147,-7 28-133,-1 0 0,0 0 0,0 0 0,0 1-1,0-1 1,1 0 0,-1 0 0,0 0 0,0 0 0,-1 0 0,1 0 0,0 0 0,0 0 0,0 0 0,-1 1 0,1-1 0,0 0 0,-1 0-1,1 0 1,-1 0 0,1 1 0,-1-1 0,1 0 0,-1 1 0,1-1 0,-1 0 0,0 1 0,0-2 0,0 2-10,0 0 1,1 0-1,-1 1 0,1-1 1,-1 0-1,1 0 0,-1 0 1,0 0-1,1 1 0,-1-1 1,1 0-1,-1 0 1,1 1-1,-1-1 0,1 0 1,-1 1-1,1-1 0,0 1 1,-1-1-1,1 1 1,-1-1-1,1 1 0,0-1 1,0 1-1,-1-1 0,1 1 1,0-1-1,0 1 1,-1-1-1,1 2 0,-6 16 42,5-13-45,0 0 0,1 0 0,0 0 0,0-1 0,1 1 1,0 0-1,-1 0 0,1 0 0,1 0 0,-1-1 0,1 1 0,0-1 0,0 1 0,0-1 0,4 6 0,-2-4 1,0 0 0,0-1 1,1 0-1,0 0 0,-1 0 0,2 0 0,-1-1 0,0 0 0,1 0 1,8 5-1,-6-6-9,0 0 0,0 0 0,0-1 0,1 1 0,-1-2 0,1 1 0,-1-1 0,1-1 0,-1 0 0,1 0 0,-1 0 0,1-1 0,-1-1 0,1 1 0,15-6 0,-20 5 30,0 1 1,0-1-1,-1 0 1,1 0 0,-1-1-1,1 1 1,4-5-1,-8 7 13,1-1 0,0 0 0,0 0-1,-1 0 1,1 1 0,0-1 0,-1 0 0,1 0-1,-1 0 1,1 0 0,-1 0 0,1 0 0,-1 0-1,0 0 1,1 0 0,-1 0 0,0 0 0,0 0-1,0-1 1,0 1 0,0 0 0,0 0 0,0 0 0,0 0-1,-1 0 1,1 0 0,0 0 0,-1 0 0,1 0-1,0 0 1,-1 0 0,0-1 0,-6-7 88,-1 1 1,0 0 0,0 1 0,-1 0-1,1 0 1,-2 0 0,1 1-1,-11-5 1,-21-14 79,39 23-196,-52-32 198,49 31-235,-1 0 0,1 1-1,0 0 1,-1 0 0,1 0-1,-1 1 1,1 0 0,-12-1-1,15 2 17,1 0 0,-1 1-1,1-1 1,-1 0 0,1 1-1,-1 0 1,1-1 0,-1 1-1,1 0 1,-1 0-1,1-1 1,0 1 0,-1 0-1,1 0 1,0 1 0,0-1-1,0 0 1,0 0 0,0 1-1,0-1 1,0 0 0,1 1-1,-1-1 1,0 1 0,1-1-1,-1 1 1,1-1-1,-1 1 1,1-1 0,0 3-1,-1 0 17,0 0-1,1 0 0,-1 0 1,1 0-1,0 0 0,0 0 1,1 0-1,-1 0 0,1 0 1,0 0-1,2 5 0,-1-4 22,0-1-1,1 0 0,-1 0 0,1 0 0,0 0 0,0 0 0,1 0 0,-1-1 1,1 1-1,0-1 0,0 0 0,0 0 0,0-1 0,0 1 0,5 1 0,-2-1 14,0-1-1,0 0 1,0 0-1,1-1 1,-1 0-1,0 0 1,1-1-1,-1 0 1,9-1-1,6-2 111,-1-1 0,1-1 0,-1-1 0,0-1-1,34-16 1,-43 17-87,-1-1-1,1 0 0,-1 0 1,17-16-1,33-39-36,-24 24 175,-3-7-236,-33 45 39,-1 0 0,0 0-1,0 0 1,1 0 0,-1 0-1,0 0 1,0 0 0,1 1 0,-1-1-1,0 0 1,0 0 0,1 0-1,-1 0 1,0 1 0,0-1-1,0 0 1,1 0 0,-1 0-1,0 1 1,0-1 0,0 0-1,0 0 1,0 1 0,0-1 0,1 0-1,-1 0 1,0 1 0,0-1-1,0 0 1,0 0 0,0 1-1,0-1 1,0 0 0,0 1-1,0-1 1,0 1 0,3 14-95,0 11 220,13 80-43,-13-92-47,1 1 0,0-2 1,1 1-1,1 0 1,9 17-1,-14-30-7,-1 0 1,1 0-1,0 0 0,-1 0 1,1 0-1,0 0 0,0 0 0,0 0 1,0 0-1,0 0 0,0-1 1,0 1-1,0 0 0,0-1 1,0 1-1,0 0 0,1-1 1,-1 1-1,2-1 0,-2 0-2,0 0 0,0 0 1,0 0-1,1-1 0,-1 1 0,0 0 0,0-1 0,0 1 0,0-1 0,0 1 0,0-1 1,0 1-1,0-1 0,0 0 0,0 0 0,0 1 0,0-1 0,0 0 0,-1 0 0,1 0 1,1-2-1,2-3 27,-1-1 0,1 1 0,-1-1 0,0 0 0,-1 0 0,3-11 0,-3 9-95,1-1 0,5-10-1,-5 14-82,-3 6 126,0 0 0,0 0 0,0 0-1,0 0 1,0 0 0,0 0-1,0 0 1,0 0 0,0 0-1,0 0 1,0 0 0,0 0-1,1 1 1,-1-1 0,0 0 0,0 0-1,0 0 1,0 0 0,0 0-1,0 0 1,0 0 0,0 0-1,0 0 1,0 0 0,0 0-1,1 0 1,-1 0 0,0 0 0,0 0-1,0 0 1,0 0 0,0 0-1,0 0 1,0 0 0,0 0-1,0 0 1,0 0 0,0 0-1,1 0 1,-1 0 0,0 0 0,0 0-1,0 0 1,0-1 0,0 1-1,0 0 1,0 0 0,0 0-1,0 0 1,0 0 0,0 0 0,0 0-1,4 5 87,13 26-308,-15-26 195,1 0 1,-1 0-1,1 0 1,0-1-1,0 1 1,0-1-1,1 0 0,0 0 1,4 4-1,-2-3 62,2 0 0,-1-1-1,0 1 1,1-2-1,0 1 1,0-1 0,0 0-1,0-1 1,0 0-1,1 0 1,-1 0 0,10-1-1,-11 0 28,-1-1 0,1-1 0,0 1 0,-1-1 1,1 0-1,0-1 0,-1 0 0,1 0 0,-1 0 0,0 0 0,0-1 0,0 0 0,0-1 0,0 1 0,10-9 0,-14 8-23,1 1 0,0 0 0,-1-1 0,1 1 0,-1-1 0,0 0 1,0 0-1,-1 0 0,1 0 0,-1 0 0,0 0 0,0 0 0,0 0 0,0-1 0,-1 1 0,0 0 0,0-1 0,0-6 0,-1 2-39,0 1 0,-1-1 0,0 1 0,0-1 0,-1 1 0,0 0 0,0 0-1,-7-11 1,9 17 47,-1-1-112,0 0-1,1 0 1,-1 0 0,1 0-1,-2-6 1,3 9 63,0 0 0,0-1 0,0 1 0,0 0 0,0-1 0,0 1 0,0 0 0,0-1 0,0 1 0,0 0 0,0-1 0,0 1 0,0 0 0,0-1 0,1 1 0,-1 0 0,0-1 0,0 1 0,0 0 0,0 0 0,1-1 0,-1 1 0,0 0 0,0 0 0,1-1 0,0 1 17,-1-1 0,1 1 0,0 0 0,0 0 0,0-1 0,0 1 0,0 0 0,0 0 0,-1 0 0,1 0 0,0 0 0,0 0 0,0 1 0,0-1 0,1 0 0,29 10 140,0 0 0,-1 2 1,0 2-1,28 16 0,-48-24 5,-4-3-334,0 1 0,0-1 0,0 0 0,9 2 0,-13-5-73,-1 1 0,0-1 0,1 0 0,-1 1 0,0-1 0,1 0 0,-1 0 0,0 0 0,1 0 0,-1 0 0,1-1 0,-1 1-1,0 0 1,1-1 0,-1 1 0,0-1 0,0 1 0,1-1 0,-1 0 0,0 1 0,0-1 0,0 0 0,0 0 0,0 0 0,0 0 0,0 0 0,0 0 0,1-1 0,7-21-5409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40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101 135 5888,'-4'-13'4385,"4"12"-4121,0 0-1,-1 0 1,1-1 0,0 1 0,-1 0-1,1 0 1,-1 0 0,0 0-1,1 0 1,-1-1 0,0 1 0,1 0-1,-1 0 1,-2-1 0,2 1-60,1 0 1,-1 0-1,0 0 0,1 0 1,-1 0-1,1 0 0,-1 0 1,1 0-1,-1 0 0,1 0 0,0 0 1,-1-1-1,1 1 0,0 0 1,0-2-1,0 3-166,0 0-1,0 0 1,0-1-1,0 1 1,0 0-1,0 0 1,0-1-1,0 1 1,0 0-1,0 0 1,0 0-1,0-1 1,-1 1-1,1 0 1,0 0-1,0 0 1,0-1-1,0 1 1,0 0-1,0 0 1,-1 0-1,1 0 1,0-1-1,0 1 1,0 0-1,-1 0 1,1 0-1,0 0 1,0 0-1,0 0 1,-1-1-1,1 1 1,0 0-1,0 0 1,-1 0-1,1 0 1,0 0-1,0 0 1,0 0-1,-1 0 1,1 0-1,0 0 1,0 0-1,-1 0 1,1 0-1,0 0 1,0 1-1,0-1 1,-1 0-1,1 0 1,0 0-1,0 0 1,0 0-1,-1 0 1,1 1-1,0-1 1,0 0-1,0 0 1,-1 0-1,1 0 1,0 1-1,0-1 1,-12 11 554,6-2-530,1-1 0,0 1 0,0 0 0,1 0 0,0 0 0,0 1 0,-2 11 0,5-12-53,-14 76 86,14-73-140,0-1 0,1 1 0,0-1 0,1 1 0,3 16 0,-3-25 45,0 0 0,0 1 0,0-1 0,0 0 0,1 0 0,-1 0 0,1 0 0,0 0-1,-1 0 1,1-1 0,1 1 0,1 2 0,-2-4 2,-1 0 0,1 0 0,-1 0 0,1 0 0,0 0 0,-1 0-1,1 0 1,0-1 0,0 1 0,0 0 0,-1-1 0,1 0 0,0 1 0,0-1 0,0 0 0,0 0 0,0 0-1,0 0 1,0-1 0,0 1 0,-1 0 0,3-2 0,15-4 47,-1-1-1,-1 0 1,1-2 0,-1 0-1,-1-1 1,0-1 0,26-22-1,11-20 160,-46 45-66,-7 8-156,0 0 0,0 0 0,0-1 0,0 1 0,0 0 0,0 0-1,0 0 1,1-1 0,-1 1 0,0 0 0,0 0 0,0 0 0,0 0 0,1-1 0,-1 1 0,0 0 0,0 0 0,0 0 0,0 0 0,1 0 0,-1 0-1,0 0 1,0 0 0,1 0 0,-1-1 0,0 1 0,0 0 0,0 0 0,1 0 0,-1 0 0,0 0 0,0 0 0,1 1 0,-1-1 0,0 0 0,0 0-1,1 0 1,-1 0 0,0 0 0,0 0 0,0 0 0,1 0 0,-1 0 0,0 1 0,0-1 0,0 0 0,0 0 0,1 0 0,-1 0 0,0 1-1,0-1 1,0 0 0,0 0 0,0 0 0,0 1 0,1-1 0,-1 0 0,0 0 0,0 0 0,0 1 0,0-1 0,6 5-24,0-1 1,0 0 0,1 0 0,-1 0 0,1-1-1,0 0 1,14 4 0,-11-3 4,2 0 71,0 0 0,-1-1 0,1-1 0,0 0 0,0 0 0,1-1 0,-1-1 0,0 0 0,0-1 0,0 0 0,0-1 0,0 0 0,0-1 0,0 0 0,17-7 0,-22 7 47,1-1 1,-1 1-1,0-1 0,0-1 1,0 1-1,-1-1 0,0 0 1,1-1-1,-2 0 0,1 0 1,-1 0-1,0 0 0,0-1 1,-1 0-1,1 0 0,-2 0 1,6-13-1,-9 17-40,1-1 1,-1 1-1,0-1 0,0 1 1,-1 0-1,1-1 0,-1 1 1,1-1-1,-1 1 0,0 0 1,-2-4-1,-2-10 30,3 11-111,1 1 0,-1 0 1,0-1-1,0 1 1,-1 0-1,0 0 1,0 1-1,0-1 1,-4-4-1,-5-5-1017,-20-16-1,31 29 1005,-1 0-274,0-1 0,0 0-1,0 1 1,0 0 0,0-1 0,-1 1 0,1 0 0,-1 0 0,1 0 0,0 1 0,-1-1 0,1 0 0,-1 1 0,0 0 0,1 0-1,-1 0 1,1 0 0,-5 0 0,-21 0-5927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50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35 3968,'-9'2'2654,"0"-1"-1463,9-2-1157,1 1 1,-1 0-1,0-1 0,0 1 0,1-1 0,-1 1 1,0-1-1,0 1 0,0-1 0,0 1 1,0 0-1,0-1 0,1 1 0,-1-1 0,0 1 1,0-1-1,-1 1 0,1-1 0,0 1 1,0-1-1,0 1 0,0-1 0,0 1 0,0-1 1,-1 1-1,1 0 0,0-1 0,0 1 1,-1-1-1,1 1 0,0 0 0,-1-1 0,1 1 1,0 0-1,-1-1 0,0 1 0,1-1-17,-1 0-1,0 0 0,0 0 0,0 0 1,0 1-1,0-1 0,-1 0 0,1 1 1,0-1-1,0 1 0,-2-1 0,2 1 5,0-1 0,0 1 0,0 0 1,0-1-1,0 1 0,0-1 0,1 1 0,-1-1 0,0 0 0,0 1 0,0-1 0,0 0 0,1 1 0,-1-1 0,0 0 0,1 0 0,-2-1 0,2 1-154,0 1-54,0 0-234,0 0-1,0 0-335,3 24-5131,-3-24 4907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13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482 450 1728,'0'0'27,"0"-1"1,0 1-1,0-1 1,0 1-1,-1 0 1,1-1-1,0 1 0,0-1 1,-1 1-1,1 0 1,0-1-1,0 1 1,-1 0-1,1-1 0,0 1 1,-1 0-1,1 0 1,0-1-1,-1 1 1,1 0-1,-1 0 0,1 0 1,0-1-1,-1 1 1,1 0-1,-1 0 0,1 0 1,-1 0-1,1 0 1,0 0-1,-1 0 1,1 0-1,-1 0 0,-1 0 369,-11 0 1508,-2-3-1501,0 2 1,0 0-1,0 1 1,0 1 0,0 0-1,0 1 1,0 0-1,-18 6 1,-72 27 641,79-29-1015,-47 16 19,62-18-47,1 0 1,0 1-1,0 0 0,-16 10 1,24-13-23,-1 0 0,1 0-1,0 0 1,-1 1 0,1-1 0,0 0 0,0 1 0,0 0 0,1-1 0,-1 1 0,1 0 0,-1 0 0,1 0 0,0 0 0,0 0-1,0 3 1,0-1-19,1 0-1,0-1 0,0 1 0,0-1 1,1 1-1,-1 0 0,1-1 0,0 1 1,1-1-1,1 5 0,3 5 9,0-1 0,1 0 0,0 0 0,1 0 0,0-1 0,12 13 0,-13-18 70,0 0 1,0 0-1,0 0 0,1-1 1,0 0-1,0-1 0,1 0 0,-1 0 1,19 7-1,-23-11 12,1 0 0,-1 0 0,1-1 0,-1 1 0,1-1 0,-1 0 0,1 0 0,-1 0 0,1-1 0,-1 1 0,1-1 0,-1-1 0,1 1 0,-1 0 0,0-1 0,0 0 0,7-4 0,-6 3-5,0 0 0,0-1-1,0 0 1,0 0 0,-1 0 0,1-1 0,-1 1 0,-1-1 0,1 0 0,0-1 0,-1 1 0,4-9 0,-2-1 86,0 0 1,-1 0 0,-1-1-1,0 0 1,-1 1-1,-1-1 1,0 0 0,-2-17-1,-3-11-201,-15-73 1,15 98 155,-1 0 1,0 0-1,-2 0 1,0 1-1,-1 0 0,-1 1 1,0 0-1,-2 0 1,-21-27-1,-64-52-290,12 13-15,84 83 197,-1 0 1,0-1-1,1 1 1,0-1-1,-1 1 1,1-1-1,-1 1 1,1-1-1,-1 1 1,1-1-1,0 1 1,0-1-1,-1 1 1,1-1-1,0 0 1,0 1-1,-1-1 1,1 1-1,0-1 0,0 0 1,0 1-1,0-1 1,0 0-1,0 1 1,0-1-1,0 0 1,0 1-1,0-1 1,1 0-1,-1 1 1,0-1-1,0 1 1,1-1-1,-1 1 1,0-1-1,1 0 1,-1 1-1,0-1 0,1 1 1,-1-1-1,1 1 1,-1 0-1,1-1 1,-1 1-1,1-1 1,-1 1-1,1 0 1,-1-1-1,1 1 1,0 0-1,-1 0 1,1-1-1,4-1-63,0 1-1,1-1 1,-1 1-1,0 0 1,6 0-1,11 0-91,1 1-1,30 4 1,15 0 673,-41-4-191,43 7 0,-58-5-112,1 0-1,-1 2 0,0-1 0,0 2 0,18 8 0,-24-10-179,1 0 0,1 0-1,8 2 1,-6-3-1059,-1 0-1,1 0 1,0-1-1,-1-1 0,1 0 1,0 0-1,15-3 1,-6-4-1243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51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4 261 3648,'0'-1'127,"-1"-1"0,0 1 0,1-1 0,-1 0 0,1 1 0,0-1 0,-1 0 0,1 1 0,0-1 0,0 0 0,0 1 0,0-1 0,1 0 0,-1 1 0,1-4 0,1-12 182,-2 12-115,0 0 0,0 0 0,1 0 0,0 0 0,0 1 0,0-1 0,3-7 0,-3 5-144,-1 7-46,0-1 0,0 1 0,0-1 0,0 1 0,0-1 0,0 1 0,0-1 0,1 1-1,-1 0 1,0-1 0,0 1 0,0-1 0,1 1 0,-1-1 0,0 1 0,1 0-1,-1-1 1,0 1 0,1-1 0,1-2 76,0-1-1,0 1 1,0-1-1,0 0 1,0 0-1,-1 1 1,0-1 0,0 0-1,0 0 1,0-1-1,-1-6 1,1 9-79,-1 1 0,0 0 0,0 0 0,1 0 0,-1 0 0,1-1 0,-1 1 0,1 0 0,-1 0 0,1 0 0,0 0 0,-1 0 0,1 0 0,0 0 0,0 1 0,0-1 0,1-1 0,7-9 237,-7 5-235,1 1 1,-1-1 0,2 1 0,-1 0-1,0 0 1,1 0 0,0 0-1,0 1 1,1-1 0,-1 1-1,1 0 1,9-5 0,-14 8-15,0 1-149,0 0 75,0 0 138,1 61 790,-1-57-927,3 21-467,0 30 1,-3-45-548,-1 1-1,0-1 1,-4 13-1,1-7-1098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51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3392,'-4'7'1248,"4"-7"-960,0 5-64,0-5 288,0 0-320,0 0-96,0 0-32,0 0-3328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4:56:52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 4640,'-1'-1'138,"1"0"1,0 0-1,0-1 1,0 1-1,0 0 1,0 0-1,1 0 1,-1 0-1,0-1 1,0 1-1,1 0 0,-1 0 1,1 0-1,-1 0 1,1 0-1,0 0 1,-1 0-1,1 0 1,1-2-1,1 0 1,-1 0-1,1 0 0,0 0 1,0 0-1,5-3 1,-7 5 218,-1 1-80,0 0 86,0 0-102,-8 1 534,24 7-2827,-8-1 907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42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20 576,'11'-15'4189,"-23"26"-3200,-13 17-242,15-18-640,-2 3-6,11-10-35,-1 0-1,0 0 1,0 0-1,0-1 1,-1 1-1,-2 3 1,4-6-76,0 1 1,0 0 0,0 0-1,0-1 1,0 1 0,0-1-1,0 1 1,0-1-1,0 1 1,0-1 0,0 1-1,0-1 1,0 0 0,0 0-1,0 0 1,-2 1-1,3-1 14,-1 0 0,1-1 0,0 1 0,-1 0 0,1 0 0,0 0 0,-1 0 0,1 0 0,0 0-1,0-1 1,-1 1 0,1 0 0,0 0 0,-1 0 0,1-1 0,0 1 0,0 0 0,0 0 0,-1-1 0,1 1-1,0 0 1,0 0 0,0-1 0,-1 1 0,1 0 0,0-1 0,0 1 0,0 0 0,0-1 0,0 1-1,0 0 1,0-1 0,0 1 0,3-74-1417,-3 58 1029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45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0 896,'0'5'337,"0"0"-1,-1 0 1,0 0-1,0-1 1,-2 7-1,1-3 104,-5 22-14,2 0 1,-2 49 0,7 65-278,2-61 566,-3 22-827,-7-150 277,-14-101 37,9-91 108,8 249-300,-3 116 588,0 24-300,6-125-68,-5 30 0,2-21-28,-2-2 11,5-28-197,1 0 0,-1 1 0,1-1 0,0 10 0,0-1-31,1-13 2,-1 1-1,1 0 1,0 0-1,0-1 1,0 1-1,0 0 1,2 5-1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47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1 224,'-4'0'128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47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84 160 896,'5'-26'1424,"-5"23"-1378,1 1 45,-1-1 1,0 1-1,0-1 0,-1 0 0,1 1 0,0-1 0,-1 1 0,1-1 0,-1 1 1,0-1-1,0 1 0,0-1 0,0 1 0,-2-3 0,-10-19 133,-5-7 73,16 29-286,1 0 0,-1 0-1,1 1 1,-1-1 0,0 0 0,1 1 0,-1 0-1,0-1 1,0 1 0,0 0 0,0 0 0,-3-1 0,-2-2 125,6 3-110,1 1 0,-1 0 0,1-1 0,-1 1 1,1 0-1,-1-1 0,1 1 0,-1 0 0,1 0 1,-1 0-1,1-1 0,-1 1 0,1 0 0,-1 0 0,0 0 1,-1 0 266,-3-7-549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48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0 180 1312,'2'2'203,"1"1"203,-1-1-203,-1-1 0,1 1 0,-1 0 1,0 0-1,0 0 0,0 0 0,1 3 0,10 32 564,3 47-465,-14-75-133,3 27-108,-1 1 1,-2-1-1,-6 61 0,3-79-19,-4 56 1175,6-73-1089,1 3-101,-1-1 0,1 0 1,0 1-1,0-1 0,0 0 0,0 0 1,0 0-1,4 6 0,14-5 325,-18-4-331,1 0-1,-1 0 1,1 0 0,-1 0-1,1 0 1,-1-1-1,1 1 1,-1 0 0,1-1-1,-1 1 1,0-1-1,1 1 1,-1-1 0,0 0-1,1 0 1,-1 1 0,0-1-1,0 0 1,0 0-1,0 0 1,0 0 0,0-1-1,0 1 1,0 0-1,1-2 1,1-1 45,-1-1 1,1 0-1,-1 0 0,0 0 0,3-11 0,2-18 28,-3 0-1,2-61 1,-4 40-76,3-38-1994,31-157 0,-24 198-301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49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 1248,'4'-1'2214,"0"14"-1260,4 77 96,-1-1 300,-7-84-1308,1 0 0,0 0 0,0 0 0,0-1 1,1 1-1,1 5 0,4 10 73,-3-8-33,1 0 1,8 16-1,5 13 205,26 104 843,-40-121-1049,-1 0 0,-1 0 0,-2 42-1,-1-33-67,1-31-4,1 18-309,-6 35-1,-4-34-1699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52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51 992,'1'-5'230,"2"5"-7,-3 1-234,0-1-1,1 0 0,-1 0 1,0 0-1,0 0 1,1 0-1,-1 0 0,0 0 1,0 0-1,1 0 1,-1 0-1,0 0 0,-2-7 889,-16 16-813,15-8-53,-1 1 0,1 0 1,-1 0-1,1 0 1,-5 5-1,-10 5 1,3-1 304,14-10-246,-1 0-1,1 1 1,0-1 0,-1 0 0,0 0-1,1 0 1,-1 0 0,-2 1 0,-6 3 495,9-4-527,1-1 0,-1 1 0,0-1 0,0 1 0,0-1 1,0 1-1,0-1 0,0 1 0,-1-1 0,1 0 0,0 0 0,0 0 0,-2 1 0,-19 3-208,21-4 164,1 1 3,0-1 0,-1 0 0,1 1 1,0-1-1,-1 0 0,1 1 0,0-1 0,-1 0 0,1 0 0,0 1 0,-1-1 0,1 0 0,-1 0 1,1 0-1,0 0 0,-1 0 0,1 1 0,-1-1 0,1 0 0,-1 0 0,1 0 0,-1 0 0,1 0 1,0 0-1,-1 0 0,1-1 0,-1 1 0,0 0 22,-1 0-1,1 0 1,0 0 0,0 0 0,0-1 0,0 1-1,0 0 1,-1-1 0,1 1 0,0-1-1,-2 0 1,2-1-144,0 2 108,0-1 0,1 1 0,-1 0 0,1-1 0,-1 1 1,1-1-1,-1 1 0,1-1 0,-1 1 0,1-1 0,-1 0 0,1 1 1,-1-1-1,1 1 0,0-1 0,-1 0 0,1 1 0,0-1 0,0 0 0,0 0 1,-1 1-1,1-1 0,0 0 0,0 1 0,0-1 0,0 0 0,0 0 1,0 1-1,1-1 0,-1 0 0,0 1 0,0-1 0,0 0 0,1 0 1,-1 1-1,0-1 0,1 1 0,-1-1 0,1 0 0,0-1-48,0 0 0,0 0-1,0 0 1,0 0 0,0 0-1,0 0 1,0-3 0,-1 4 123,-1-15 1185,-16 13-390,16 3-849,1 0 0,0 0 0,-1-1-1,1 1 1,-1 0 0,1 0 0,-1-1 0,1 1-1,0 0 1,-1 0 0,1-1 0,0 1 0,-1 0-1,1-1 1,0 1 0,-1 0 0,1-1 0,0 1-1,0-1 1,0 1 0,-1-1 0,1 1 0,0 0-1,0-1 1,0 1 0,0-1 0,0 1 0,0-1 0,0 1-1,0-1 1,0 1 0,0-1 0,0 1 0,0-1-1,0 1 1,0-1 0,0 0 21,-18 0 817,2-7-693,15 8-303,-1-1 201,0 0 54,0 1 0,0-1 0,0 1 0,0-1 0,0 1 0,0 0 0,0 0-1,0 0 1,1 0 0,-5 1 0,5-1-128,-1 0 15,-7 8 371,1-25 585,8 14-949,0 3-12,0-1 1,0 1-1,0 0 1,0 0-1,0-1 1,0 1-1,0 0 1,0 0-1,0-1 0,0 1 1,0 0-1,0 0 1,0-1-1,0 1 1,0 0-1,0 0 1,0-1-1,0 1 1,0 0-1,0 0 1,0-1-1,-1 1 1,1 0-1,0 0 1,0 0-1,0-1 0,0 1 1,-1 0-1,1 0 1,0 0-1,0-1 1,0 1-1,-1 0 1,1 0-1,0 0 1,0 0-1,0 0 1,-1-1-1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45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1193 832,'10'-3'636,"-10"3"-597,0 0 0,1 0 0,-1 0 0,0 0 0,0 0 0,1 0 0,-1 0 0,0 0 1,1 0-1,-1 0 0,0-1 0,0 1 0,1 0 0,-1 0 0,0 0 0,0 0 0,1 0 0,-1-1 0,0 1 0,0 0 0,1 0 0,-1 0 1,0-1-1,0 1 0,0 0 0,0 0 0,1-1 0,-1 1 0,0 0 0,0 0 0,0-1 0,0 1 0,10-18 645,-8 14-610,0-1 0,1 0-1,0 1 1,0 0 0,0-1 0,7-5-1,11-21 55,120-133 1259,-109 130-1294,22-25 289,66-54 1,34-4 220,-81 65-408,-48 33-345,0 1-1,50-26 1,-26 21 96,50-23 412,109-48-619,-176 77 327,5-3 133,53-37 0,-68 41-198,0 0 0,1 2-1,0 0 1,1 2 0,48-17 0,25-7 404,-84 32-404,29-9 18,69-13-1,10 3 307,-99 19-165,-12 1-149,1 1-1,22 0 1,6-2-32,-33 3 12,0 0 0,-1 0-1,1 0 1,0 1-1,0 0 1,0 0 0,-1 1-1,1 0 1,0 0 0,0 0-1,7 3 1,67 23 197,-33-12-46,141 56-51,-161-59 23,48 24 193,-65-30-330,-1 0 0,0 0 0,0 1 0,-1 1 0,12 12 0,0 2-31,30 26 1,11 15 224,-38-41 208,-14-13-359,0 0 1,1-1 0,0 0 0,1 0-1,0-1 1,0 0 0,0-1-1,16 7 1,140 31 372,-105-30-576,89 34 0,-134-40 309,-1 0-1,0 2 1,-1 0 0,14 12 0,-19-13-178,0 1 0,-1 0 0,-1 0 0,10 14 1,1 2-181,24 30 334,38 45 458,-38-55-602,2-1 1,2-2 0,98 68-1,-105-83 66,-2 2 0,0 1 0,34 40 0,-59-56 46,-1 0 0,0 1 0,-1 1-1,12 25 1,-23-42-72,30 66-299,-23-48 331,1 0 0,1-1 0,21 32 0,-18-32 41,31 37 87,-37-48-139,1 0-1,-1 0 1,1 0 0,0-1-1,15 8 1,8 3 282,53 18 1,-50-24-144,0-2 1,1-1 0,69 4-1,-94-9-187,0 0 0,1 0 0,-1 0 0,0 1 0,10 5 0,21 7-26,-2-3 123,-26-8 14,0 0 0,0-1-1,15 2 1,74 3 403,17-2-354,-48 0-97,-8 1 56,-36-3-140,35 0 0,46 1 151,-65-2 73,0-2 0,70-6 1,45-7-429,-30 4 257,-124 8 0,22-2 126,-1-1-1,1-1 0,-1-1 1,42-15-1,-23 3-235,-23 10 16,23-12 1,87-53 390,-97 51-247,54-43 0,234-228-53,-189 175 186,-102 90-174,1 2-1,42-25 1,-10 7-47,27-27-58,117-120 0,-178 162 81,1 2 0,0 1 0,2 1 0,1 2 0,1 1 0,1 2 0,55-23 0,165-38-261,-129 43 359,-89 27-111,2 1 1,-1 2-1,1 1 1,41 0-1,-19 6 156,0 3 0,-1 3-1,89 19 1,-122-19-158,-1 2 1,28 13-1,12 3-304,35 11-2325,-95-33 2013,1 0-1,-1 1 1,0 0-1,0 0 1,0 1-1,0-1 1,-1 1-1,6 5 1,4 5-2264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1:57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64 640,'-4'0'1106,"8"-8"-927,4-36 4824,-19 41-4887,-4-1 168,11 3-316,4 0 29,-1 1 0,1 0 0,0-1 0,-1 1 0,1 0 0,0 0 0,-1 0 0,1-1 0,-1 1-1,1 0 1,0 0 0,-1 0 0,1 0 0,-1 0 0,1 0 0,0-1 0,-1 1 0,1 0 0,-1 0 0,0 1 0,-33-1 883,33 0-822,2 5-618,-1-5 556,2 2-19,0-1 0,0 1 1,0-1-1,0 0 0,0 1 0,0-1 0,1 0 0,-1 0 0,0-1 0,5 2 0,-5-2 49,1 1-1,-1 0 1,0-1-1,0 1 1,0 0-1,0 0 1,3 2-1,-4-2 27,1 0-41,0 0 0,0 0 0,0 0 0,0 1 0,0-1 0,0 1 0,0-1 0,0 1 0,-1 0 0,1-1 0,-1 1 0,1 0 0,-1 0 0,0 0 0,0 0 0,0 0 0,2 4 0,-2-2 15,0-3 54,-1 17-58,0 33 244,0-50-186,4 7-234,-4-4 130,1 1 0,-1 0 0,1-1 0,-1 1 1,-1 6-1,0 1 76,1-11-105,3 2 67,-2 0 0,1 0 0,0 0 1,0 0-1,1 5 0,-3-7 39,1 0-13,0 0 0,0 1 0,-1-1 0,1 0 0,0 0-1,0-1 1,0 1 0,0 0 0,0 0 0,0 0-1,0-1 1,0 1 0,5 2 632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01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54 64,'1'-2'18,"-1"1"1,1-1-1,0 1 0,0 0 0,0-1 1,0 1-1,0 0 0,0 0 1,0 0-1,0 0 0,0 0 0,0 0 1,0 0-1,3-1 0,13-33 3916,-15 37-3950,-1 0 15,0-1 1,0 1 0,0 0-1,0 0 1,0 0 0,-1 0 0,1 0-1,-1 1 1,1 1 0,0-1 35,-1-1-1,1 0 1,-1 1 0,1-1-1,0 0 1,2 4 0,-2-4-13,0 1 0,0-1 0,0 0 1,-1 0-1,1 0 0,-1 1 0,1 2 0,0 0 110,2 6 481,1 9-1050,-4 27 1221,0-47-778,0 1 0,0 0 0,0-1 1,0 1-1,0 0 0,0-1 0,0 1 0,0-1 0,1 1 0,-1 0 0,0-1 0,0 1 0,0 0 0,1-1 1,-1 1-1,1 0 0,1 5-115,-2-4 121,0-1 0,1 1-1,-1-1 1,1 1 0,-1 0 0,1-1 0,-1 1 0,1-1 0,2 3 0,-3-2 25,1-1 0,0 1 0,0-1 0,-1 1 1,1-1-1,-1 1 0,1 0 0,-1-1 0,1 4 0,-1-4-18,0 0-1,0 0 0,0 1 1,1-1-1,-1 0 0,0 0 0,1 0 1,-1 0-1,1 0 0,-1 0 1,2 2-1,7 17 173,-9-19-173,1-1-1,-1 1 1,1 0 0,-1 0 0,1-1-1,-1 1 1,1 0 0,-1-1-1,1 1 1,0 0 0,0-1-1,-1 1 1,1-1 0,0 1-1,0-1 1,-1 0 0,1 1-1,0-1 1,0 0 0,0 0-1,0 1 1,1-1 0,-1 0-19,-1 0 1,1 0 0,0 0-1,-1 1 1,1-1-1,0 0 1,-1 0 0,1-1-1,0 1 1,-1 0-1,1 0 1,0 0 0,-1 0-1,1-1 1,0 1-1,-1 0 1,1 0 0,-1-1-1,1 1 1,0-1-1,-1 1 1,1 0 0,-1-1-1,1 1 1,-1-1-1,1 1 1,-1-1 0,0 1-1,1-2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05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227 272 160,'0'-1'11,"-1"1"0,1-1 0,0 0-1,0 1 1,0-1 0,-1 1 0,1-1 0,0 0 0,0 1-1,0-1 1,0 0 0,0 1 0,0-1 0,0 0 0,1 1 0,-1-1-1,0 0 1,0 1 0,0-1 0,6-6 791,6-9 136,-11 14-879,-1-1 0,1 1-1,-1-1 1,0 1 0,0-1-1,0 1 1,0-1 0,-1 1-1,1 0 1,-1-4 0,-1-11 341,1 10-349,0 1 1,0-1 0,0 0-1,-1 1 1,0-1 0,0 1 0,0-1-1,-1 1 1,-5-9 0,-5-12 412,4 11-555,8 14 85,0 0 0,0 0 0,0 0 1,-1 0-1,1 1 0,0-1 0,-1 0 0,-1-1 0,-2 5 590,5-2-576,0 0 9,-2-1 199,2 1-207,-2 7 32,7 58-276,-5-48 349,0 0 0,2 0 0,0 0 0,6 24 1,-7-31-49,2 3-122,7 19 893,-9-33-840,-1 0-1,1 0 1,-1 0-1,1 0 0,-1 0 1,1 0-1,-1 0 0,0 0 1,1 0-1,-1-1 0,0 1 1,0 0-1,0 0 1,0 0-1,0-1 0,0 1 1,0 0-1,0 0 0,-1 0 1,1-2-1,-10-26 296,6 20-198,-35-95-116,18 56 230,14 31-77,5 13-138,1 0 0,-1-1 0,1 1 0,-1-1 0,1 1 0,1-1 0,-2-8 0,2 1-233,0 10 518,0 8-220,8 144 54,-7-137-11,0 1-1,-1-1 0,0 1 1,-1-1-1,-4 19 1,5-29-121,0 0 1,0 0 0,0 0-1,0 0 1,1 0 0,1 6-1,-2-7 46,1-1 0,0 1-1,-1 0 1,0 0 0,1 0 0,-1-1-1,0 1 1,0 0 0,0 0 0,0 0 0,0 0-1,0-1 1,-1 1 0,1 0 0,-1 0-1,1-1 1,-1 1 0,0 0 0,1 0-1,-2 1 1,1-2-10,0-1 0,-1 1 0,1 0 0,0-1 1,-1 1-1,1 0 0,0-1 0,-1 0 0,1 1 0,0-1 0,-1 0 0,1 0 0,-1 0 0,1 0 0,0 0 0,-1 0 1,-1 0-1,-23-6 46,21 4-38,-1 0 0,1-1 0,-1 0 1,1 0-1,0 0 0,-8-6 0,11 7-47,0 0 0,0-1 1,0 0-1,0 1 0,0-1 1,0 0-1,1 0 0,0 0 0,-1 0 1,1 0-1,0 0 0,0 0 0,0-7 1,-1 1-120,2 0 1,-1 0 0,1 0-1,1 0 1,-1 0 0,1 0-1,1 0 1,0 0 0,5-14-1,-2 10-327,-2 2-896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09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935 255 2560,'-6'-8'265,"5"6"-211,0 0 0,0 0 0,0 0 0,-1 0 0,1 0 1,-1 0-1,0 1 0,1-1 0,-1 0 0,0 1 0,0-1 0,0 1 1,0 0-1,0 0 0,0 0 0,-1 0 0,1 0 0,0 0 0,0 0 1,-1 1-1,-2-1 0,2 1-127,0 1 0,1-1 1,-1 1-1,0 0 0,0-1 0,1 1 1,-1 0-1,1 1 0,-1-1 0,1 0 0,0 1 1,-1 0-1,1-1 0,0 1 0,0 0 1,0 0-1,0 0 0,0 0 0,-1 3 1,-6 7-437,2 1 0,-11 20 0,5-7 179,-8 10 169,-25 45 525,-31 49 2603,47-85-2121,22-29-500,-2 3-100,11-21-43,4-8-36,0 0-1,0 0 1,3-13-1,-5 7 32,-2 8-54,0 0 0,1 0 0,0 0 0,0 0 0,1 0 0,0 1 0,5-10-1,8-10-55,-8 12-255,15-18 1,-22 31 184,0 0 1,1 0-1,-1 0 0,0 0 1,-1 0-1,1 0 0,0 0 1,0 0-1,-1-1 0,1 1 1,-1 0-1,0 0 1,0-1-1,0-3 0,0 1 50,-1 0 0,0-1 0,0 1 0,-1 0 0,-3-10 0,-3-2 48,-1 1 0,-17-25 0,24 38-139,-13-19 15,-1 1-1,0 0 0,-2 2 1,-1-1-1,0 2 1,-1 1-1,-1 0 1,0 2-1,-32-18 1,27 20 15,0 1 1,-1 1-1,-1 1 1,1 1-1,-1 2 1,0 1-1,-1 1 0,0 1 1,-38 0-1,60 4-15,0 0-1,0 0 0,0 1 0,0 0 0,0 0 0,1 0 0,-1 1 0,0 0 0,1 0 1,-1 1-1,-6 4 0,10-6-17,0 1 0,0-1 0,0 1 0,1 0 0,-1 0 0,-3 4 0,6-6 32,-1 1-1,1-1 1,0 0-1,0 0 0,-1 0 1,1 0-1,0 0 1,0 1-1,-1-1 1,1 0-1,0 0 0,0 0 1,0 1-1,0-1 1,-1 0-1,1 0 0,0 1 1,0-1-1,0 0 1,0 0-1,0 1 0,0-1 1,0 0-1,0 0 1,0 1-1,0-1 1,0 0-1,0 0 0,0 1 1,0-1-1,0 0 1,0 0-1,0 1 0,0-1 1,0 0-1,0 1 1,0-1-1,0 0 0,0 0 1,1 0-1,-1 1 1,0-1-1,0 0 1,0 0-1,0 1 0,1-1 1,-1 0-1,0 0 1,0 0-1,0 0 0,1 1 1,-1-1-1,0 0 1,0 0-1,1 0 0,-1 0 1,0 0-1,0 0 1,1 0-1,-1 0 1,0 0-1,0 0 0,1 0 1,6 4-1,46 32-148,65 60 0,-57-45-760,-7-8-1678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15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1408,'0'0'2213,"0"8"-2159,0 28 1258,5-13 826,-5-16-2053,0 0 454,0-5-672,1 0 113,-1 0-1,0 0 0,1 0 1,-1-1-1,1 1 0,0 0 1,0 0-1,1 2 0,-1-2 16,0-1 0,0 0-1,-1 1 1,1-1-1,-1 1 1,1-1-1,-1 1 1,1-1-1,-1 3 1,0-3-38,1 11 470,2-6-390,0 0 0,-1 0 1,0 1-1,0-1 0,0 1 1,-1 0-1,0-1 0,0 1 1,-1 0-1,0 7 0,8 36-90,-8 161 1178,-3-188-757,-1-3-256,3-20-111,1 1-1,0-1 1,0 0 0,-1 1-1,1-1 1,0 0-1,0 1 1,-1-1-1,1 1 1,0-1-1,0 1 1,0-1-1,0 1 1,0-1-1,0 1 1,0-1 0,0 0-1,0 1 1,0-1-1,0 1 1,0-1-1,0 1 1,0-1-1,0 1 1,0-1-1,1 1 1,-1-1 0,0 1-1,1 1 187,-1 22 426,-5 22-4911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19.8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1 224,'3'0'2485,"-3"9"-2325,0 40 939,-1-32-1281,0-15 191,1 1 0,0-1 0,0 1 0,0-1 0,0 1 1,0-1-1,0 1 0,0-1 0,2 6 560,3 23-670,-5-29 97,1 0 1,-1 0-1,0 0 1,1 0-1,-1 0 1,1-1-1,1 4 1,-1-3 41,0 1 1,-1-1 0,1 0-1,0 0 1,-1 0 0,1 1-1,-1-1 1,0 2 0,0 1-33,1-1 0,-1 1 0,1 0 0,0-1 0,0 0 0,2 6 1,-2-9-32,0 1 0,0 0 0,0 0 0,-1 0 0,1 0 1,-1 0-1,0 0 0,1 1 0,-1-1 0,0 2 0,0-2 47,0 0-1,0 0 1,0 0-1,0 1 1,1-1-1,-1 0 1,1 0-1,1 2 1,0 1 17,-1 0 0,1 0 1,-1 0-1,0 0 1,0 0-1,0 0 0,-1 1 1,1-1-1,-2 8 1,1-3 243,0-10-311,-1 0-1,1 0 1,0 1 0,0-1-1,-1 0 1,1 0 0,0 1-1,-1-1 1,1 0 0,0 0-1,-1 0 1,1 1 0,0-1-1,-1 0 1,1 0 0,-1 0-1,1 0 1,0 0 0,-1 0-1,1 0 1,-1 0 0,1 0-1,0 0 1,-1 0 0,1 0-1,-1 0 1,1 0 0,0-1-1,-1 1 1,1 0 0,-1 0-1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21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1248,'1'0'25,"-1"1"0,1-1 0,-1 0 0,1 0 0,-1 1 0,1-1 0,-1 0 0,0 1 0,1-1 0,-1 1 0,1-1 0,-1 0 0,0 1 0,1-1 0,-1 1 1,0-1-1,0 1 0,1-1 0,-1 1 0,0 0 0,0-1 0,0 1 0,0-1 0,0 1 0,1-1 0,-1 1 0,0-1 0,0 1 0,-1 1 0,1 23 141,0-17 42,0-4-254,1 1-1,0 0 1,0 0 0,3 8-1,-3-9 34,0 1-1,1 0 1,-1 0 0,0 9 0,-1 100 1895,5-58-2394,-5-50 565,1 0 1,0 0-1,0 0 0,2 7 0,-1-7-11,0 0 0,-1 1-1,0-1 1,0 9 0,-1-1 907,2-48-487,-2 30-493,1 1-1,-1-1 1,1 0 0,0 1-1,0-1 1,1 1 0,-1 0-1,1-1 1,0 1 0,3-5 0,10-7 127,-11 11-86,1-1-1,-1 1 1,0-1-1,3-6 1,-4 18-248,-2 16 620,-5 30 145,4-46-555,-1-1-1,1 1 0,0 9 1,1 8-945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23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31 2240,'-16'-1'-693,"-25"-1"-1,30 2 991,1 0 0,0-1-1,0 0 1,0 0 0,0-1-1,0-1 1,-15-5 0,20 6-272,-1 0 1,1 0 0,0 1 0,0-1 0,-1 1 0,-9-1 0,13 2 5,0 0 0,0 0 0,-1 0 1,1 0-1,0 1 0,0-1 0,0 1 0,0-1 1,0 1-1,0 0 0,0 0 0,0-1 0,0 2 1,0-1-1,0 0 0,0 0 0,1 0 0,-1 1 1,-1 1-1,2-2-9,0 0 0,0 0-1,0 0 1,0 0 0,0-1 0,-1 1 0,1 0 0,0-1 0,0 1-1,-1-1 1,1 1 0,-16 5 1662,28-5-1278,-10 0-372,0-1 0,0 1 0,0 0 0,0 0 0,-1-1 0,1 1 0,0 0 0,0 0 0,-1 0 0,1 0 0,-1 0 0,1 0 0,-1 0 0,1 0 0,-1 0 1,1 2-1,0 3-72,0 1 0,0-1-1,-1 11 1,0-17 53,0 0 1,0 1-1,0-1 0,0 1 0,0-1 0,0 0 0,0 1 0,1-1 0,-1 0 0,0 1 0,0-1 0,0 1 0,0-1 0,1 0 0,-1 1 0,0-1 0,0 0 0,1 0 0,-1 1 0,0-1 0,1 0 0,-1 0 0,0 1 0,1-1 0,-1 0 0,0 0 0,1 0 0,-1 1 0,0-1 0,1 0 0,-1 0 0,1 0 0,1 1 177,-2-1-200,0 1 0,0-1-1,1 1 1,-1 0-1,0-1 1,0 1-1,1-1 1,-1 1 0,1-1-1,-1 1 1,0-1-1,1 1 1,-1-1 0,1 1-1,-1-1 1,1 0-1,-1 1 1,2 0-1,-1-1-13,0 1-1,0 0 0,0-1 0,0 1 0,0 0 1,-1 0-1,1 0 0,0 0 0,0 0 1,0 1-1,0 0-168,-1 0 212,1-1 1,-1 0-1,1 0 0,0 0 0,0 0 1,-1 0-1,1 1 0,0-1 1,1 1-1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25.4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51 416,'-11'-15'2005,"-18"2"-1151,28 13-918,0 0 110,0 0 1,0 0 0,1 0 0,-1 0 0,0 0 0,0-1-1,0 1 1,0 0 0,0 0 0,0-1 0,0 1 0,0-1-1,0 1 1,0-1 0,1 1 0,-1-1 0,0 0 0,-4-4 656,0 3-537,5 2-172,0 0 0,0 0 0,-1 0 0,1 0-1,0-1 1,0 1 0,0 0 0,0 0 0,-1 0 0,1 0 0,0 0 0,0 0 0,0 0 0,0 0-1,-1 0 1,1 0 0,0 0 0,0-1 0,0 1 0,0 0 0,0 0 0,-1 0 0,1 0-1,0 0 1,0-1 0,0 1 0,0 0 0,0 0 0,0 0 0,0 0 0,0-1 0,0 1-1,0 0 1,0 0 0,0 0 0,0 0 0,0-1 0,0 1 0,0 0 0,0 0 0,0-1 0,0 1 86,3 0-278,-1 0 204,1 1 0,0-1-1,0 0 1,0 0 0,3-1-1,8 1 68,-9 0-112,-3 0 79,0 0 0,0 0 1,0 0-1,0 0 1,0 0-1,-1 0 1,1-1-1,0 1 0,0-1 1,2 0-1,16 1 14,4 7-561,-23-7 443,9 4 80,22 6-1147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27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286 129 1248,'-2'-1'117,"0"0"0,0 0 0,0 0 1,0 0-1,0-1 0,1 1 0,-3-3 0,-5-3 487,7 5-371,-1 0 0,1 0 0,-1 1 0,1-1 0,-1 1 0,-5-2 0,5 1-210,-9-1-158,9 2 105,1 1 0,-1-1 0,1 0 1,-1 0-1,1 0 0,-1 0 0,-2-3 0,4 4 57,0-1 0,0 1 0,1-1 0,-1 1 0,0 0 0,0-1 0,0 1 0,0 0 0,1 0 0,-1 0 0,0 0 0,0-1 0,0 1-1,-1 0 1,1 1 3,0-1-1,1 0 0,-1 0 0,0-1 1,0 1-1,0 0 0,1 0 0,-1 0 0,0-1 1,0 1-1,1 0 0,-1 0 0,0-1 1,0 0-1,-2-1 17,0 1 0,0-1 0,0 0 0,0 1 0,0 0 0,0 0 0,-7-2 133,9 3-186,0 0 0,1-1 0,-1 1 0,0-1 0,1 1 0,-1-1 0,0 1 0,1-1 0,-1 0 0,1 1 0,-1-1 0,1 0-1,-1 1 1,0-2 0,1 1 13,-1 0 0,0-1 0,1 1-1,-1 0 1,0 0 0,0 0-1,0 0 1,0 0 0,0 1-1,0-1 1,-3-1 0,-11-2 573,14 3-595,-1 1 0,1-1 1,-1 0-1,1 1 0,-1 0 0,1-1 1,-1 1-1,-2 0 0,0-1 140,0 0 0,0 0-1,0 0 1,-6-3 0,8 3-92,0 1 0,0-1 0,-1 1 0,1 0 0,0 0 0,0 0 0,-1 0 0,-3 1 0,-4 0-160,6-1 58,-19 0 241,26-1-618,-1 1 408,0 0 0,0 0-1,0-1 1,-1 1 0,4-2-1,26-12-1649,-18 8 936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47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91 64,'39'-12'32,"-17"5"-32,-1-6 0,-3 10 224,8 0-128,-3-2-96,-2-3-160,23 4 64,-4-4 192,-1 5-32,0-5 32,5 5-32,-4-2-64,4 2 32,0-2 160,4 5-96,-4 0-384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31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293 298 576,'0'-2'46,"1"1"0,-1-1 0,1 0 1,-1 1-1,1-1 0,0 1 0,0-1 0,0 1 0,0-1 1,1-1-1,0 0-15,0 1 0,-1 0 0,1-1 1,-1 1-1,0-1 0,0 1 0,2-4 0,2-30-9,-4 31 155,1 0 0,-1 0 0,-1 0 0,1-1 0,-1-6 0,3-16 825,-2 19-729,0 0 0,-1 0 1,0 0-1,0 0 0,-1 0 1,0 0-1,-3-9 0,4 17-244,-1-1-1,1 0 1,-1 1-1,0-1 1,0 0 0,0 1-1,0-1 1,0 1-1,0 0 1,0-1-1,0 1 1,0 0 0,-1 0-1,1-1 1,-3 0-1,-8-10 678,11 11-716,1 1 0,-1-1 0,1 1 0,0-1 0,-1 1 0,1-1 0,-1 0 1,1 1-1,-1 0 0,1-1 0,-1 1 0,0-1 0,1 1 0,-1 0 0,0-1 0,1 1 0,-1 0 1,0 0-1,1-1 0,-1 1 0,0 0 0,1 0 0,-1 0 0,0 0 0,1 0 0,-1 0 0,0 0 0,0 0 1,1 0-1,-1 0 0,0 1 0,1-1 0,-1 0 0,0 1 0,-5 2 37,1 1-1,0 0 1,0 0 0,0 1-1,0-1 1,-4 7 0,-5 3 341,5-2-507,8-9 141,0-1 13,1 0-1,-1 0 0,1 0 1,-1 0-1,1 0 0,0-1 1,0 1-1,0 0 0,0 0 1,0 3-1,-4 9 247,1-12-234,0 1 0,0 0 0,0 0 0,-5 7 0,6-7-16,-1 1 0,0-1 1,0 0-1,0 0 0,0 0 0,-4 2 1,5-4 58,0-1 0,1 0 0,-1 0-1,0 1 1,0-1 0,1 0 0,-1-1 0,0 1 0,0 0 0,1 0 0,-1-1 0,0 1 0,1-1 0,-4-1 0,1 1 93,1-1 0,-1 0 1,0 0-1,1 0 0,0 0 0,-4-3 1,-32-34-431,38 39 309,0-1 1,0 0-1,0 0 1,0 0-1,0 0 0,0 0 1,0 0-1,1-1 1,-1 1-1,0 0 0,1 0 1,-1 0-1,1-1 0,-1 1 1,1 0-1,0-1 1,-1 1-1,1-3 0,-1 4-49,0 0 1,1-1-1,-1 1 0,0-1 0,1 0 0,-1 1 0,1-1 0,-1 1 0,0-1 0,1 0 0,-1 1 1,1-1-1,0 0 0,-1 0 0,1 1 0,-1-2 0,1-2 50,-1 0 0,0 0 0,0 0 0,0 0 0,0 1-1,-1-1 1,0 0 0,0 1 0,0-1 0,-3-3 0,-8-18 157,9 16-213,1 4-466,6 10 278,17 25 212,10 19-3292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3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1 346 992,'1'-1'715,"5"-3"-641,0 0-1,0-1 1,-1 1 0,1-1 0,-1 0 0,4-7 0,70-70 1942,-49 51-1504,-29 29-300,-1 0 0,1-1 0,-1 1 1,0-1-1,0 1 0,1 0 0,-2-1 0,1 1 0,-1-4 1,1-2 321,-5-21 228,5-48-148,5 26-4513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35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 1472,'0'222'2512,"-1"-214"-2392,0 0 0,0 0 0,-1 0 0,-3 11 0,-4 18 43,1 5 1728,8-42-1870,-1 0-11,1 0 1,0 0-1,0 0 1,0 0-1,0 0 0,0 0 1,0 0-1,0 0 1,0 0-1,0 0 1,-1 0-1,1 0 1,-2-7-492,2-8-646,5-25-1,3-2-1011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48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44 1056,'10'-13'416,"-2"10"-352,2-5 32,-7 4 64,6-4-96,-5 0-800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56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1 416,'9'4'405,"-6"8"-353,2 14-29,4-10 494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2:58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2 576,'0'-1'272,"1"4"19,-2 11-465,1-8 126,-9 11 998,6-10-868,0 0 0,0 0 0,0-1 0,-1 1 0,0-1 0,0 0 1,0 0-1,-1 0 0,-7 6 0,10-9-43,-1-1-1,1 1 1,0 0 0,0 0-1,0 0 1,-2 4 0,-9 12 319,2-1 344,11-17-710,-1 0 0,1 0 0,0 0 0,-1 1 0,0-1 0,1 0 1,-1 0-1,1 0 0,-1 0 0,0 0 0,0 0 0,0 0 0,0 0 0,0-1 0,0 1 0,0 0 0,0-1 1,0 1-1,0 0 0,0-1 0,0 1 0,0-1 0,0 1 0,-1-1 0,-1 1 0,-1-2-386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02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40 576,'5'-11'2113,"-5"11"-2071,1-1-64,-1 1 0,1-1 0,-1 0 0,0 1 0,1-1 0,-1 0 0,1 0 0,-1 1 0,0-1 0,0 0 1,1 0-1,-1 0 0,0 1 0,0-1 0,0 0 0,0 0 0,0 0 0,0 0 0,3-12 476,-16 18-475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03.9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1 736,'-6'0'217,"12"0"89,-7 17-333,0-15-3,0 0 11,1-1 0,-1 1 0,0 0 1,0 0-1,1 0 0,-1 0 0,1 0 0,-1 0 0,1 3 0,-1 17 947,0-19-956,0 0 0,0 1 0,0-1 0,0 1 0,1-1 0,-1 1-1,1 6 1,-2 13-93,-1-7 111,0-1 0,0 20 0,-1 9 98,-10 14-18,7-35-161,2-7-64,4-4 86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04.8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47 1248,'0'-4'448,"5"4"-352,-13 0 448,8-9 256,-5 6-544,5 0-128,0-2-64,0 2-160,0-2 64,-5 2 32,2 0 0,-2-2-96,5 1 64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12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0 179 576,'4'-8'192,"10"8"-128,-11-12-32,2 9 192,3-5-128,2 0 320,-2-3-224,2-1 96,3-4-160,0 5 352,0-6-256,0 6 96,0-5-192,5 1-192,0-1 0,-6 2-1088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49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1 832,'39'5'288,"-18"6"-224,10-3 0,-4-8 32,4 0-64,3 4-288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13.2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 1 832,'-2'0'36,"0"0"0,0 1 1,1-1-1,-1 0 0,0 1 0,1-1 0,-1 1 1,0 0-1,1-1 0,-1 1 0,1 0 1,-1 0-1,-1 2 0,-19 18 522,4-2-263,-2 0-67,0 0 1,2 2-1,0 0 1,2 1-1,-24 40 1,32-46-126,1 0 1,0 0-1,-6 27 1,9-29-161,1-8 238,6-18-184,5-24-202,10-16-509,-6 22 223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32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31 992,'-3'0'138,"0"-1"0,1 0 0,-1 0 0,0 1 0,0 0 0,0 0 0,1 0 0,-1 0-1,0 0 1,0 0 0,0 0 0,1 1 0,-5 1 0,1-1-32,-10 1 233,11-1-284,0 0 0,0-1 0,0 2-1,0-1 1,0 1 0,0-1 0,0 1-1,-9 5 1,11-5 43,-1 0 1,-1 0-1,1 0 0,0-1 0,0 1 1,0-1-1,-1 0 0,1-1 0,-1 1 0,1-1 1,-6 0-1,8 1-65,1-1 0,-1 1 1,1 0-1,-1-1 0,1 1 1,0 0-1,-1 0 0,1 0 0,0 0 1,0 0-1,-1 0 0,1 0 1,-1 2-1,0-1-147,5-2-212,0-1 305,1 1-1,-1-1 0,1-1 1,-1 1-1,1 0 1,-1-1-1,0 0 0,1 0 1,-1 0-1,0 0 1,0 0-1,2-3 0,-1 1 106,1 1 0,-1 0-1,0 0 1,1 1-1,0-1 1,8-2 0,0 2-87,1 0 1,26 0 0,2-1-13,-7-4 103,-27 5-49,-1 1 0,0 0 0,1 1 0,11-1 0,-6 0-255,-12 2 172,-1-1 0,1 1 0,0 0 0,0 0 0,0-1 0,0 1 0,0 0 0,0 0-1,0 0 1,0 0 0,0 0 0,0 1 0,0-1 0,0 0 0,0 0 0,0 1 0,0-1 0,0 0 0,0 1 0,1 0 0,8 7-746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34.6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7 416,'-5'-7'1374,"5"7"-1345,-1 3 50,0 0 1,-1 0-1,1-1 1,-1 1 0,1-1-1,-1 1 1,0-1-1,-3 3 1,-13 19 329,12-8-531,1 1 1,1-1-1,0 1 1,-3 29-1,6-25-283,1 1-566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36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0 160,'-5'8'64,"5"-4"-64,0 4 32,5 0-32,-5 0-96,0 0 64,0 3 96,0 1-32,0-1-96,-5 2 32,1 2 224,4 1-96,0-2-256,0 3 96,-5 2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37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1 160,'-10'23'64,"10"-7"-64,-5 8 0,2-9 32,-2 4-32,0 5 64,2 2-32,-2 7-96,0-2 32,-3-1-32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42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20 416,'0'-3'389,"1"3"-363,-1 0-17,0 0 0,0 0-1,0-1 1,0 1 0,0 0 0,0 0 0,0 0 0,0 0-1,0 0 1,1 0 0,-1 0 0,0 0 0,0 0 0,0 0-1,0 1 1,0-1 0,0 0 0,1-1 35,0 1-1,-1 0 1,1-1 0,-1 1 0,1 0-1,0-1 1,-1 1 0,1-1-1,-1 1 1,1-1 0,-1 1 0,1-1-1,-1 1 1,1-1 0,-1 0 0,0 1-1,1-1 1,-1 0 0,0 1 0,0-1-1,1 0 1,-1 1 0,0-1-1,0 0 1,0 0 0,0 0 0,-5 24 1172,5-22-1216,0 6 144,0 0-635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44.9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64,'0'0'32,"-4"0"-32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45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1 320,'-5'8'128,"5"0"-96,5 8-32,0-8 32,-2 3-32,2 4 0,0-2 0,-2-2-160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47.0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0 576,'-5'8'256,"0"-4"-96,5 4-64,0 3 32,0-3-96,0 0 64,5 4-64,-5-4 64,8 0-64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47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4 262 992,'-1'-1'22,"1"0"6,-1-1 0,1 1-1,-1 0 1,1 0 0,0 0 0,0 0-1,0 0 1,-1 0 0,1-1 0,0 1-1,0 0 1,1 0 0,-1 0 0,0 0-1,0 0 1,0-1 0,1 1 0,0-1-1,-1 0 23,1 1 0,-1-1 0,1 0 0,-1 1 0,0-1-1,1 0 1,-1 0 0,0 1 0,0-3 0,1-12 22,9-18-229,-2 5 67,22-56 1,-26 78 136,0 1-1,9-13 1,-12 17-59,0 0-1,1 0 0,-1 1 1,1-1-1,0 0 0,0 1 0,0-1 1,0 1-1,0 0 0,0-1 1,0 1-1,0 0 0,3-1 1,3 2-639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1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64,'-5'47'32,"23"-21"-32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50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1 224,'-2'5'-16,"1"-3"128,0 0 1,0 1 0,0-1-1,0 0 1,1 1-1,-1-1 1,1 0 0,0 3-1,-3 9 74,2-10-163,0-1-1,0 1 1,0-1 0,0 1-1,1-1 1,-1 1-1,1 0 1,1 4 0,-1 26 659,-1-33-650,-2 2-48,2-3 16,1 1-1,0-1 1,0 0 0,-1 1-1,1-1 1,0 0-1,0 1 1,0-1-1,-1 1 1,1-1 0,0 0-1,0 1 1,0-1-1,0 1 1,0-1 0,0 0-1,0 1 1,0-1-1,0 1 1,0-1-1,0 1 1,0-1 0,1 1-1,-1 1-10,-7 19-757,20-19-48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51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0 320,'0'15'239,"0"-7"-106,1 0-1,-1 0 0,-1 0 1,0 0-1,0 0 0,0 0 1,-1 0-1,0-1 0,-6 13 1,7-14-108,-1 0 0,1 0 0,0 0 0,1 0 1,0 0-1,-1 0 0,2 0 0,0 8 0,0 5 485,-1-18-676,3 6-10,6 8 43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58.1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75 224,'-17'4'531,"17"-3"-418,-2-1 1,1 1-1,0-1 0,0 1 0,0-1 0,0 0 1,0 1-1,0-1 0,0 0 0,0 0 0,0 0 1,-1 0-1,1 0 0,0 0 0,0 0 0,0 0 1,0-1-1,0 1 0,0 0 0,0-1 0,0 1 1,0-1-1,-2 0 0,-1-1 44,0 0 0,0 0 0,0 0 1,0 1-1,0 0 0,0 0 0,0 0 0,0 0 0,-8 1 1,-40 2 789,13 0 736,12-5-1443,62-6-357,-16 7 241,67-12-392,-86 14 286,0 0-1,1 0 1,-1 0 0,0 0 0,1 0-1,-1 0 1,0 0 0,1 0-1,-1 0 1,0 0 0,1 0-1,-1 0 1,0 0 0,0-1 0,1 1-1,-1 0 1,0 0 0,0 0-1,1 0 1,-1-1 0,0 1-1,0 0 1,1 0 0,-1-1-1,0 1 1,0 0 0,0 0 0,0-1-1,0 1 1,1 0 0,-1-1-1,0 1 1,0 0 0,0 0-1,0-1 1,0 1 0,0 0-1,0-1 1,0 1 0,0 0 0,0-1-1,0 1 1,0 0 0,0-1-1,0 1 1,0 0 0,0 0-1,-1-1 1,1 1 0,0 0-1,0-1 1,0 1 0,-1 0 0,1-1 35,-1 0 0,0 0 0,0 0 1,0 0-1,0 0 0,0 0 0,-1 0 1,1 1-1,0-1 0,0 0 0,-3 0 1,-9-3 44,-1 0 0,1 0 1,-1 2-1,0 0 1,0 0-1,0 1 0,0 1 1,-24 2-1,30-1-48,7-1-55,0 0-1,1 0 0,-1 0 0,0 0 0,0 0 1,0 0-1,0 0 0,1 1 0,-1-1 0,0 0 0,0 1 1,1-1-1,-1 0 0,0 1 0,-1 0 0,5 0-236,1 0 123,0-1-1,0 1 1,7 2-1,12 3 67,5-5-1664,1-2-1,31-3 1,-42 0-528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23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1 224,'0'0'128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23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24 480,'-4'-9'1650,"4"8"-1575,0 0 2,0 0 0,0 0 0,0 0-1,0 0 1,0 1 0,0-1 0,-1 0-1,1 0 1,0 0 0,-1 1 0,1-1-1,0 0 1,-1-1 0,0 2-45,-25 0 944,20 4-977,1 0 0,0 0 1,0 0-1,0 0 0,0 1 0,-4 6 1,-8 9 118,13-17-124,1 1 0,-1 0-1,1 0 1,0 0 0,0 0 0,1 0 0,-3 7 0,1-4 143,0 1 1,-1 0-1,0-1 1,0 0-1,0 0 1,-1-1-1,0 1 1,-12 9-1,13-13-262,-1 0 0,0 1-1,0-2 1,-9 4 0,2-1-785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25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0 480,'-4'7'839,"8"3"-686,-3-7-112,0 0-1,-1 0 1,1 0-1,0 0 1,-1 0-1,0 1 1,0-1 0,0 0-1,0 5 1,-1 4-138,1 13-564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27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1 992,'0'0'19,"1"0"0,-1 0 0,0 0 0,1 0 1,-1 1-1,0-1 0,0 0 0,1 0 0,-1 0 0,0 1 0,0-1 0,1 0 0,-1 1 1,0-1-1,0 0 0,0 0 0,0 1 0,1-1 0,-1 0 0,0 1 0,0-1 0,0 0 1,0 1-1,3 50-190,-6-19 848,6 23 507,0-53-1033,-5 8-355,-2 4 1137,4-4-1173,1-9 232,-1 0 0,0 0 0,0 1 0,0-1 0,0 0 0,0 0 0,0 0 0,0 0 0,-1 1 0,1-1 0,0 0 0,-1 0 0,1 0 0,0 0 0,-4 4 528,4-5-528,0 0-1,-1 1 0,1-1 1,0 0-1,0 0 0,-1 0 1,1 0-1,0 0 0,0 1 1,-1-1-1,1 0 0,0 0 1,0 1-1,0-1 0,-1 0 1,1 0-1,0 1 0,0-1 1,0 0-1,0 0 0,0 1 1,-1-1-1,1 0 0,0 1 1,0-1-1,0 0 0,0 0 1,0 1-1,0-1 0,0 0 1,0 1-1,-2 8 336,3-11-459,1-2-223,2-4-477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28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10 736,'0'0'6,"0"0"0,-1 0 1,1 0-1,0 0 0,0 0 0,0 0 0,0 0 0,0 0 1,0 0-1,0 0 0,0 0 0,0 0 0,0 0 0,-1 0 1,1 0-1,0 0 0,0 0 0,0-1 0,0 1 1,0 0-1,0 0 0,0 0 0,0 0 0,0 0 0,0 0 1,0 0-1,0 0 0,0 0 0,0 0 0,0-1 0,0 1 1,0 0-1,0 0 0,0 0 0,0 0 0,0 0 1,0 0-1,0 0 0,0 0 0,0 0 0,0-1 0,0 1 1,0 0-1,0 0 0,0 0 0,0 0 0,0 0 0,0 0 1,1 0-1,-1 0 0,0 0 0,0 0 0,0 0 1,0 0-1,0-1 0,8 1 18,-7 0-37,0 0-1,1 0 1,-1 0-1,0 0 1,0-1-1,0 1 1,1 0-1,-1-1 1,0 1-1,0 0 1,1-1-1,-1 0 16,0 1 0,0 0 1,-1-1-1,1 1 0,0 0 0,0 0 1,-1-1-1,1 1 0,0 0 0,0 0 1,-1 0-1,1 0 0,0 0 0,0 0 1,0 1-1,-1-1 0,1 0 0,0 0 1,0 0-1,-1 1 0,1-1 1,0 0-1,0 1 0,-1-1 0,1 1 1,-1-1-1,1 1 0,0-1 0,0 2 1,1-1 48,0 1 1,0 0-1,-1-1 1,1 1-1,0 0 1,-1 0-1,3 4 1,2-1 167,-3-4-155,-2 0-46,-1 0 0,1 0 0,-1 1 0,1-1 1,-1 0-1,0 0 0,0 0 0,1 0 0,-1 0 0,0 1 1,0-1-1,0 0 0,0 0 0,0 0 0,0 1 1,-1 0-1,2 13 201,-1-13-182,0-1 43,0-1 0,0 1 0,1 0 0,-1 0 0,0 0 0,0 0 0,0-1 0,1 1 0,-1 0 0,0 0 0,1 0 0,-1-1 0,1 1 0,0 1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28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8 160,'0'-4'64,"-5"0"-64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29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0 495 1664,'12'-23'1189,"-11"18"-1204,0 0 0,0 0 0,-1 1 0,0-1 0,0 0 0,-1-8 0,0-2 46,-1-26 104,1 26 170,1 0 0,2-28 0,3-51-326,-1 65 397,1-50 0,-4 55-1175,5-28 0,-5 49 525,0-8-697,3 3-10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1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 2912,'-10'0'1056,"15"-3"-800,0 3 0,-1 11-416,0 0 96,1 9 160,3 4-32,6 4 32,-1-2-32,0 6 160,0-1-128,8 4-256,-3-1 96,5 2-1824,-5-5 1024,-2-4-256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56.7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 29 1472,'-1'-2'75,"-6"-21"965,5 23-1028,0-1 1,0 0 0,0 1-1,0-1 1,0 1 0,0 0 0,0 0-1,0 0 1,0 0 0,0 0 0,-3 1-1,1-1 108,-2 0 11,0 1 0,-1 0 1,1 0-1,0 0 0,0 1 1,0 0-1,0 0 1,-8 5-1,-44 28 427,36-20-602,5-6 507,-34 15 0,8-5 386,37-17-736,1-1-1,0 0 0,0 0 1,0 0-1,-1 0 0,1-1 1,0 0-1,-11-1 0,0 0-19,16 2-101,-1-1-1,1 0 1,0 0-1,0 0 1,0 0-1,0 1 1,0-1-1,0 0 1,0 0-1,0 0 1,0 1-1,-1-1 0,1 0 1,0 0-1,0 0 1,0 1-1,0-1 1,0 0-1,0 0 1,0 0-1,0 1 1,0-1-1,0 0 1,1 0-1,-1 0 0,0 1 1,0-1-1,0 0 1,0 0-1,0 0 1,0 0-1,0 1 1,0-1-1,1 0 1,-1 0-1,0 0 0,4 8-53,-1-5 31,1-1 1,-1 0-1,0 0 0,1 0 1,-1 0-1,1 0 0,0-1 1,-1 0-1,1 0 1,7 1-1,13 6 58,-3-2 87,0 0 0,41 5 0,-38-7-157,-2-1-62,1-2 0,24-1 0,-18-1 665,-41 2-549,-58 21 478,49-16-422,1 0-1,0 1 1,0 1-1,-31 17 0,28-13 27,15-9-125,1 0 1,-13 9-1,19-11 28,0 0 1,-1 0 0,1 0-1,0 0 1,0 0-1,0 0 1,0 0-1,0 1 1,0-1 0,0 0-1,1 0 1,-1 1-1,0-1 1,1 1-1,-1-1 1,1 1 0,-1-1-1,1 1 1,0-1-1,0 2 1,0 0-13,0-1 0,0 0 0,0 0 1,0 1-1,1-1 0,-1 0 0,1 0 0,-1 0 1,1 0-1,0 0 0,0 0 0,0 0 0,2 3 1,0-2 33,1 1 1,-1 0-1,1-1 1,7 5 0,5 3-25,0-2 1,1 0 0,30 12-1,-46-20 150,-1-2-117,-1 0-1,1 0 0,-1 0 0,1 0 0,-1 0 0,1 0 0,-1 0 0,0 0 0,0 0 0,1 0 1,-1 1-1,0-1 0,0 0 0,0 1 0,0-1 0,0 0 0,1 1 0,-1-1 0,0 1 0,0 0 1,-2-1-1,-28-10 71,23 8-6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3:59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1 736,'-26'35'1424,"20"-30"-1162,1-1 1,0 0-1,-13 7 1,12-8-36,1 1 0,-1 0-1,-10 8 1,-3 2-206,16-12-35,1-1 1,-1 1-1,1-1 0,0 1 0,0 0 0,-1 0 0,1 0 1,1 0-1,-3 3 0,-5 7-541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02.5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221 20 1824,'-5'-13'1179,"-8"14"-1302,12-1 146,0 0 1,-1 0-1,1 1 0,0-1 1,-1 0-1,1 0 1,0 0-1,-1-1 0,1 1 1,0 0-1,-1 0 1,1-1-1,0 1 0,-1-1 1,-1 0-1,1 0 94,0 0-1,0 1 0,0-1 1,-1 0-1,1 1 0,0 0 1,-1-1-1,1 1 0,-1 0 1,1 0-1,-4 1 1,5-1-115,0 0 0,-1 1 1,1-1-1,0 0 0,0 1 1,-1-1-1,1 1 0,0-1 1,0 1-1,0 0 1,0 0-1,-1-1 0,1 1 1,0 0-1,1 0 0,-1 0 1,0 0-1,0 0 0,0 0 1,0 0-1,1 1 1,-1-1-1,1 0 0,-1 2 1,-5 6-4,-4 11 57,1 0-1,1 1 1,0 0-1,-7 37 1,-4 32 178,16-76-217,3-12 35,-1 1 0,1 0 0,-1-1 0,0 1 0,0-1 0,0 1-1,0-1 1,0 0 0,0 1 0,-1-1 0,-3 4 251,15-18-10,-2-4-269,8-25-1,-11 27-90,1 0 0,11-21-1,-14 34 46,-2 7-24,0 16-73,0-7 45,3 147 398,-4-106-355,-2-37 91,0 0 0,-1 0 0,-1-1 0,0 1 0,-2-1 0,0 0 0,-16 31 0,20-44-56,0-1 0,0 1-1,-1-1 1,1 0-1,-1 0 1,0 0-1,0-1 1,-7 7-1,5-26 445,4 10-469,1 1-1,-1 0 0,1-1 1,0 1-1,1-1 0,-1 1 0,1 0 1,3-10-1,-3 7-12,1 0-1,0-16 1,6-75 354,-3 86-510,-5 13 193,1-1 1,-1 0 0,1 0 0,-1 0 0,0 0 0,1 0 0,-1 0 0,0 0 0,1 0 0,-1 0 0,0 1 0,0-1 0,0 0 0,0 0 0,0 0 0,0 0 0,0 0 0,0 0 0,-1 0 0,1-1 0,-8-44 108,-9-20-160,15 53 119,2 12-64,0 0 0,0 0 0,-1-1 0,1 1 0,0 0 0,0 0 0,-1 0 0,1-1 0,0 1 0,-1 0 0,1 0 0,-1 0 0,0 0 0,-1-2 0,1 2-71,0 0 0,0-1 0,0 1 0,0-1 0,1 1 0,-1 0 0,0-1 0,0 1 0,1-1 0,-1 0 0,1-1 0,0 2 160,1 1-95,0 0 1,0-1-1,0 1 0,1-1 0,-1 1 1,0-1-1,0 1 0,0-1 0,0 0 0,0 0 1,0 0-1,0 1 0,0-1 0,1-2 1,13-16-851,-12 14 452,10-14-648,0-4-1264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04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44 896,'-1'-2'65,"0"-18"2194,0 20-2207,1 0 0,-1-1 1,1 1-1,-1 0 0,0 0 0,-17 0 135,6 1-46,4-1 258,7 0-388,1 0 0,-1 0-1,1 0 1,-1 0 0,1 0 0,-1 0 0,1 0 0,-1 0 0,0 0 0,1-1 0,-1 1 0,1 0 0,-1 0 0,1 0 0,-1-1 0,1 1 0,-1 0 0,1-1 0,-1 1 0,1 0-1,0-1 1,-1 1 0,1-1 0,0 1 0,-1-1 0,1 1 0,-1-1 0,0 0-33,-7-7 520,8 5-452,0 2-73,-19 1 305,18 0-309,-1 0 98,0 0 1,-1 0 0,1 0-1,0 0 1,0 1 0,0-1 0,0 0-1,-1 1 1,1 0 0,0-1 0,0 1-1,0 0 1,-3 2 0,-21 19-799,25-21 759,-1-1 1,1 1-1,-1 0 0,1-1 0,-1 1 1,1 0-1,-1-1 0,1 0 1,-4 1-1,1-4 143,4 3-159,-1-1-1,1 1 0,-1-1 0,1 1 1,-1 0-1,1-1 0,-1 1 0,1 0 1,-1-1-1,1 1 0,-1 0 0,0 0 0,1-1 1,-1 1-1,1 0 0,-2 0 0,2 0-2,0 0 0,-1 0-1,1 0 1,0 0 0,-1-1-1,1 1 1,0 0-1,-1 0 1,1 0 0,0 0-1,-1-1 1,1 1 0,0 0-1,-1 0 1,1 0 0,0-1-1,0 1 1,-1 0-1,1-1 1,0 1 0,0 0-1,0-1 1,-1 1 0,1-1-7,0 1 0,0-1 1,0 1-1,-1 0 0,1-1 1,0 1-1,-1 0 1,1-1-1,0 1 0,0 0 1,-1 0-1,1-1 1,-1 1-1,1 0 0,0 0 1,-1-1-1,1 1 0,0 0 1,-1 0-1,1 0 1,-1 0-1,1 0 0,-1 0 1,0 0-1,0-1-23,0 1 0,0 0 0,0 0-1,1-1 1,-1 1 0,0 0 0,0-1 0,0 1 0,0-1-1,0 1 1,0-1 0,-1-1 0,2 2 36,-1-1-1,0 0 1,0 1-1,0-1 1,0 0 0,0 1-1,0-1 1,0 1-1,0 0 1,0-1 0,0 1-1,-2 0 1,-27-3 940,23 2-915,1 0 0,-1 1 0,0-1 0,0 2 0,-7 0-1,-2 0-112,13-1 81,1 0 1,-1 1-1,1-1 0,-1 0 1,1 1-1,-1 0 1,1-1-1,0 1 1,-4 2-1,0-2-24,6-1 7,0 0 0,0 0 0,0 0 0,-1 1-1,1-1 1,0 0 0,0 0 0,0 0 0,0 0-1,-1 0 1,1 0 0,0 0 0,0 0 0,0 0-1,0 0 1,0 0 0,-1 0 0,1 1 0,0-1-1,0 0 1,0 0 0,0 0 0,0 0 0,0 0-1,0 1 1,0-1 0,0 0 0,-1 0 0,1 0-1,0 0 1,0 0 0,0 1 0,0-1 0,0 0-1,0 0 1,0 0 0,0 0 0,0 1 0,0-1-1,0 0 1,0 0 0,0 0 0,0 0 0,1 1 0,-1-1-1,0 0 1,18 8-1989,-17-7 1949,0 0 1,1 0-1,0 0 1,-1 0-1,1-1 0,-1 1 1,1 0-1,0-1 1,-1 0-1,1 1 0,2-1 1,17-1-315,1-1 1,-1-1-1,38-10 0,-36 9-1210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06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1 736,'11'17'576,"-7"-9"-309,1 0-1,9 9 1,-10-10-80,0-1 0,0 1 1,-1-1-1,0 1 0,0 0 0,0 0 1,2 13-1,-3-13-160,0 0 18,-1 0-1,0 0 0,0 10 1,3 15 135,-4-30-107,1 0 1,-1 1 0,0-1 0,0 0 0,0 0 0,0 1-1,0-1 1,-1 0 0,1 0 0,-1 0 0,1 1 0,-3 3 570,3-177-1252,0 142-1845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09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 1056,'14'-12'869,"-13"11"-865,0 1 0,0-1 0,1 1 0,-1-1 0,0 1 1,0 0-1,0-1 0,0 1 0,1 0 0,-1 0 0,0 0 0,0 0 0,1 0 0,-1 0 0,0 0 0,0 0 0,0 1 0,1-1 0,-1 0 0,0 1 0,0-1 0,2 2 0,3 1 85,0 1 1,-1 0-1,7 5 0,9 6 64,49 13 487,-40-13-32,-43-15 165,-13-9-74,22 8-617,0-1 1,0 1 0,0-1 0,1 1 0,-1 0 0,-1 1 0,1-1 0,0 1 0,0 0 0,-4 0 0,-2 1-21,7 0-89,-1-1 0,0 1 0,0-1 0,1 1 0,-1 0 0,1 1 0,-1-1 0,1 1 0,-1-1 0,1 1 0,-5 4 0,0-1-8,7-5 33,1 0 1,-1 1 0,1-1-1,-1 0 1,1 0 0,-1 1-1,1-1 1,-1 1 0,1-1-1,-1 0 1,1 1 0,-1-1-1,1 1 1,0-1 0,-1 1-1,1-1 1,0 1 0,0 0-1,-1-1 1,1 1 0,0-1-1,0 1 1,0-1 0,-1 1-1,1 0 1,0-1 0,0 1-1,0 0 1,0 1 10,0 0 1,1 0-1,-1-1 1,0 1-1,1 0 1,-1-1-1,1 1 1,-1 0 0,1-1-1,0 1 1,0-1-1,-1 1 1,1-1-1,0 1 1,0-1-1,1 1 1,-1-1-1,0 0 1,0 0-1,1 0 1,-1 0-1,3 2 1,0-1-209,-1-1 0,1 1 0,-1-1 1,1 0-1,-1 0 0,1 0 0,0 0 0,0-1 0,-1 1 1,5-1-1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11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4 832,'0'0'16,"0"-1"-1,0 1 1,-1 0 0,1 0-1,0-1 1,-1 1-1,1 0 1,-1 0 0,1 0-1,0-1 1,-1 1 0,1 0-1,-1 0 1,1 0 0,0 0-1,-1 0 1,1 0-1,-1 0 1,1 0 0,-1 0-1,1 0 1,0 0 0,-1 0-1,1 0 1,-1 0-1,1 0 1,-1 1 0,-11 8 309,10-6-174,0 0 0,-1 1 0,1-1 0,0 1 0,-2 4 0,0 30 329,-5 17 86,0 11 612,7-59-1142,1 0-1,1 0 1,0 1-1,0-1 1,1 10-1,0 4 264,8 3 165,-8-18-361,0 0 0,-1 1 0,0-1 0,0 1 1,0-1-1,-1 1 0,0-1 0,0 1 0,-4 11 0,-2 12-259,-23 152 454,21-121-137,-5 45 14,10-76-373,0 20 407,9 81 223,-5-127-417,1 1 0,-1-1 0,1 0 0,2 6 0,0-12-32,0 0 1,0 1-1,0-1 1,0 0 0,-1-1-1,1 1 1,-1-1-1,1 1 1,-1-1-1,0 0 1,0 1 0,0-1-1,0 0 1,0 0-1,-1-1 1,0 1-1,1 0 1,0-7-1,1-1 56,0 0 0,-1 0 0,0-1 0,0-19 0,3-57-161,-5-9 74,4 0 0,23-135 0,5 58-5781,-21 125 4858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13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51 1152,'-1'-3'63,"0"0"-15,1-1-1,-1 1 1,0-1 0,0 1-1,-1-1 1,1 1-1,-1 0 1,0 0-1,1 0 1,-4-4 0,4 6-69,0 1 58,1-1 0,-1 1-1,1-1 1,-1 1-1,1-1 1,-1 1-1,1-1 1,-1 1-1,0-1 1,1 1 0,-1 0-1,0-1 1,1 1-1,-1 0 1,0 0-1,0-1 1,1 1 0,-1 0-1,0 0 1,1 0-1,-1 0 1,0 0-1,0 0 1,1 0-1,-1 0 1,0 0 0,0 1-1,1-1 1,-1 0-1,0 0 1,0 1-1,1-1 1,-1 0-1,1 1 1,-2 0 0,1 0-26,0 0 0,0 0 0,0 0 0,0 0 1,1 0-1,-1 1 0,0-1 0,1 0 0,-1 1 1,1-1-1,-1 0 0,1 1 0,0-1 0,-1 2 1,0 25 205,-1 2 112,-3-7-117,0 0-1,2 1 1,1-1-1,2 1 1,2 43 0,1-53-27,0 0 0,8 24 0,-7-27-112,-1 0-1,0 1 1,-1-1 0,0 0 0,1 15-1,-3-22-116,0 0 169,0 0 0,0 0 0,0 0 0,-1 0 0,1 0 0,-1 0 0,0 0 0,0 0 0,-3 7 0,-5 8-94,2 0 0,-7 29 0,4-13 132,4-15 23,2 0 1,-2 29 0,4 94 117,3-76-150,0-45-387,0-16 266,-1 0 1,1 0-1,-1 0 1,-1 0-1,1 0 1,-1-1-1,0 1 1,0 0-1,-3 6 1,3-9-43,-1 0 0,1 0 0,0 1 0,0-1 0,1 0 0,-1 1 1,1-1-1,-1 5 0,-1-5 48,-1 3 82,3-3-139,0-3 15,0 0 0,0 1 1,0-1-1,0 0 0,0 1 1,-1-1-1,1 0 0,0 1 1,0-1-1,0 1 0,0-1 1,1 0-1,-1 1 0,0-1 1,0 0-1,0 1 0,0-1 0,0 1 1,0-1-1,0 0 0,1 1 1,-1-1-1,0 0 0,0 0 1,1 1-1,-1-1 0,0 0 1,0 1-1,1-1 0,-1 0 1,0 0-1,1 0 0,-1 1 1,0-1-1,1 0 0,-1 0 0,0 0 1,1 0-1,-1 1 0,1-1 1,0 0 55,2 4 447,-1-17-344,-2 3-96,-1 1 0,-4-14 0,-1-18-53,0-249 101,6 228-8,1 28-206,1 1 1,1-1 0,10-37-1,-8 54-512,1 1-1,0 0 1,1 1-1,17-26 1,2-7-3340,-18 32 2742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14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0 832,'0'6'90,"1"-1"0,0 1 1,0-1-1,2 6 0,-1-5-58,0 0-1,-1-1 0,0 1 1,0 7-1,-1 5 424,0 0-1,-1 0 1,-7 31 0,6-36-381,0 0 0,1 0 0,1 21 1,0-18-61,-1-1 1,-2 17 0,-3 36 164,-1 0 117,-19 116-3,22-164-241,2 0 1,0 1 0,1-1-1,1 1 1,1-1-1,7 37 1,1-10 733,3 77 1,-7-344-638,-5-47-2767,0 189 602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17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32 301 640,'9'-11'343,"-8"10"-276,-1 1-1,1-1 0,0 0 0,-1 1 0,1-1 1,-1 0-1,1 1 0,0-1 0,-1 0 0,0 1 1,1-1-1,-1 0 0,1 0 0,-1 0 0,1-1 1,-1-2-82,1-1 1,0 1-1,1-1 0,-1 1 1,1-1-1,0 1 1,3-5-1,2-5 126,2-6 43,-7 16-147,1-1 0,-1 0 0,0 0 0,0 0 0,-1 0 0,1 0 0,-1 0 0,-1 0 0,2-10 0,-2 11 111,-1 1 0,1-1 0,-1 0 0,1 0 0,-1 1 0,0-1 0,-3-5 0,-1-13 346,1 16-449,1 0 1,0 0-1,0 0 0,1 0 0,0-1 1,-2-7-1,-1 1 67,4 11-70,0 1 1,1-1 0,-1 0 0,1 0 0,-1 1 0,1-1 0,-1 0-1,1-4 315,0 6-323,0 0 1,0 0-1,0 0 0,0 0 1,0 0-1,0 0 0,0 0 1,0 0-1,0 0 0,0-1 1,0 1-1,0 0 0,0 0 1,0 0-1,0 0 0,0 0 1,0 0-1,0 0 0,0 0 1,0 0-1,0 0 0,0 0 1,0-1-1,0 1 0,0 0 1,0 0-1,0 0 0,0 0 1,0 0-1,0 0 0,0 0 1,-1 0-1,1 0 0,0 0 1,0 0-1,0 0 0,0 0 1,0 0-1,0 0 0,0 0 1,0 0-1,0 0 0,0 0 1,0-1-1,0 1 0,-1 0 1,1 0-1,0 0 0,0 0 1,0 0-1,0 0 0,0 0 1,0 0-1,0 1 0,0-1 1,0 0-1,0 0 0,0 0 1,-1 0-1,1 0 0,0 0 1,0 0-1,0 16-297,0 267 645,-4-257-362,3-23 4,1 1-1,-1 0 0,1-1 1,-1 1-1,1 0 0,0-1 1,1 1-1,0 5 0,-11 5-334,9-14 271,1 1-1,-1-1 1,0 1 0,0-1 0,0 1-1,1 0 1,-1-1 0,0 1 0,1 0 0,-1-1-1,1 1 1,-1 0 0,1 0 0,-1 0-1,1-1 1,-1 2 0,0-1 7,1 0 0,0 0 0,-1 0 0,1 0 0,-1 0 0,0-1 1,1 1-1,-1 0 0,0 0 0,1-1 0,-1 1 0,0 0 0,-1 0 0,1 0-39,-1 0 0,1 0 0,0 0-1,0 0 1,0 1 0,0-1 0,0 0 0,0 0-1,1 1 1,-1-1 0,0 2 0,0 5-389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2:31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229 88 2144,'-9'0'10144,"1"0"-10116,0 0 76,0 0-1,0 0 1,0 1 0,1 0 0,-11 3-1,7 0 107,9-3-203,0 0 0,0 0 0,0 0-1,0-1 1,0 1 0,0-1-1,0 1 1,0-1 0,-3 0 0,-11 12 89,1 20 37,10-22-152,2 0 0,-1 0-1,1 0 1,-2 13 0,3-13 130,-1-1 1,-7 16-1,-1 1 3,8-17-70,-1 1 1,0-1-1,0 0 1,-1-1-1,-10 15 1,12-21-46,2-1 12,1-1-1,-1 1 0,1-1 0,-1 1 1,1-1-1,0 1 0,-1 0 0,1-1 1,0 1-1,-1 0 0,1-1 0,0 1 1,0-1-1,0 1 0,-1 0 1,1-1-1,0 1 0,0 0 0,0 0 1,0-1-1,0 1 0,0 0 0,0-1 1,1 1-1,-1 1 0,0-1-11,3 28-376,-3-28 377,0 1 1,1-1-1,-1 1 0,0-1 1,0 0-1,0 1 1,0-1-1,0 0 1,0 1-1,-1-1 1,0 3-1,1-3 0,0-1 0,0 1 0,0 0 0,0 0 0,0 0 0,0-1 0,0 1 0,0 0 0,0 0 0,0 0 0,0 0 0,0-1 0,1 1 0,-1 0 0,0 0 0,1-1 0,-1 1 0,0 0 0,1 0 0,-1-1 0,1 1 0,-1 0 0,2 0 0,-1 2 28,1 0 1,-1 0 0,0-1-1,0 1 1,0 0-1,0 0 1,0 5-1,0-5-57,-1 1-1,1-1 1,0 0-1,0 0 0,0 0 1,2 4-1,18 21 14,-13-17 98,5 4 140,-12-15-184,8 4 228,17 15-106,-14-9-90,-11-9-113,9 4 96,-6-3 11,1-1 0,-1 1 0,1-1 0,9 0 0,4 5-186,-6-6 168,106-5 356,-107 4-396,0-1 1,0 0 0,17-6-1,-3 2-3,-19 5 9,-1 0 0,1 0 1,-1-1-1,6-2 0,19-6 246,-24 8-264,1 0 1,-1 0-1,0-1 0,10-5 1,3-10 162,0 1-213,-16 14 56,0 0 0,1 0 0,-1-1 0,0 1 1,4-7-1,-5 7 4,10-8-5,-11 10-11,0 1 0,0-1 0,0 0-1,0 0 1,0 0 0,0 0-1,0 1 1,0-1 0,0 0 0,0-1-1,-1 1 1,1 0 0,-1 0-1,1 0 1,0-2 0,1-3 16,0 0 1,0 0-1,-1 0 1,0 0-1,0-1 1,-1 1-1,0 0 1,0 0-1,0-1 1,-1 1-1,0 0 1,-2-8 0,-5-17 119,7 25-125,0 0 1,-1 0 0,0 0 0,0 0 0,0 0-1,-5-8 1,-153-199 320,155 208-313,-1-1 1,0 1-1,0 0 0,0 0 0,-1 1 0,-7-4 1,0-1-11,14 9 3,-2-1 19,-1-1 1,1 0-1,-1 1 0,1-1 1,-1 1-1,1 0 1,-1 0-1,0 0 0,0 0 1,0 0-1,0 0 1,0 1-1,0 0 0,0-1 1,0 1-1,0 0 0,1 1 1,-6 0-1,7-1-22,-42 12-25,41-12 23,-1 1 1,1 0-1,0 0 0,-1 1 1,1-1-1,0 1 0,0-1 1,-1 1-1,1-1 0,0 1 1,1 0-1,-1 0 0,0 0 1,-1 3-1,1-3-104,1 0 0,-1 0 1,1 0-1,-1 0 0,0 0 1,0 0-1,-2 1 0,3-2-61,0 0-1,0-1 0,0 1 1,1-1-1,-1 1 1,0-1-1,0 1 0,0-1 1,0 1-1,0-1 0,0 0 1,0 0-1,0 1 0,0-1 1,0 0-1,0 0 0,0 0 1,0 0-1,0 0 0,0 0 1,-2-1-1,0-3-1973,6 1-2949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1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2976,'0'3'1120,"5"2"-896,8 3-32,-5 3 160,2 9-224,-2 3 32,5 4-96,0 4-128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19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0 101 320,'1'-3'47,"0"1"-1,0-1 1,0 1 0,0 0 0,1-1-1,-1 1 1,0 0 0,1 0 0,0 0-1,3-4 1,12-16 639,-10 11-804,-6 9 151,0 1-1,0-1 1,0 1-1,0-1 1,0 0-1,0 0 1,0 0-1,-1 1 1,1-1-1,-1 0 0,14-18 2065,-14 21-2166,0 1 0,0-1 0,-1 0 0,1 1-1,0-1 1,-1 0 0,1 0 0,-1 1 0,1-1 0,-1 0 0,0 0 0,0 0 0,0 1 0,-18 27-1460,11-18 841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20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13 1056,'-4'-6'188,"4"5"-172,0 1 0,0 0 0,0-1 0,-1 1-1,1 0 1,0-1 0,0 1 0,-1 0 0,1-1-1,0 1 1,-1 0 0,1 0 0,-1-1-1,1 1 1,0 0 0,-1 0 0,1 0 0,-1-1-1,1 1 1,0 0 0,-1 0 0,1 0 0,-1 0-1,1 0 1,-1 0 0,1 0 0,0 0 0,-1 0-1,1 0 1,-1 0 0,1 0 0,-1 0-1,0 1 1,-1-2-218,1 1 239,0 0 0,0 0 1,0 0-1,0 0 0,0 0 1,0 1-1,0-1 0,0 0 1,1 0-1,-2 1 0,1 7 179,-1 0-1,0-1 0,0 1 1,0-1-1,-6 12 0,7-15-173,-2 6 116,0 0 1,1 0 0,1 0 0,-1 1-1,2-1 1,0 11 0,-1 8-33,-5 255 512,6-255-236,-3 42 638,3-76-518,0-75-82,-4-158-106,4 202-255,0 29-42,0-1 1,0 1-1,0 0 1,-1-1-1,0 1 1,-3-11-1,1 2-273,3 14 193,0 1 0,0-1 0,0 1 0,0-1 0,0 1 0,-1-1 1,1 1-1,-1-1 0,1 1 0,-1-1 0,0 1 0,1 0 0,-1-1 1,0 1-1,0 0 0,0 0 0,-1-2 0,-6-4 234,6 5-323,0 0 0,0 0 1,0 0-1,0 0 0,-1 1 1,1-1-1,-3-1 0,4 3 94,1 0 0,-1 0-1,0 0 1,0 0-1,1 0 1,-1-1-1,0 2 1,1-1-1,-1 0 1,0 0 0,1 0-1,-1 0 1,0 0-1,1 0 1,-1 1-1,0-1 1,1 0 0,-1 1-1,1-1 1,-1 0-1,0 1 1,1-1-1,-1 1 1,1-1 0,-1 1-1,1-1 1,-1 1-1,1-1 1,0 1-1,-1-1 1,1 1-1,0 0 1,-1-1 0,1 2-1,-14 22-179,4-7 609,1 0-1,0 0 1,-6 21-1,-34 126 261,48-161-965,1 1 0,-1-1 1,1 0-1,-1 1 0,1-1 1,0 0-1,0 1 0,0-1 1,1 0-1,1 6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22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0 2080,'-1'1'116,"0"-1"1,0 1-1,0-1 0,0 1 1,-1-1-1,1 1 1,0 0-1,-2 2 350,2-2-350,0 0 0,-1 2 1,-12 19 249,3-3-445,4-5 274,0-1 0,-12 15 1,12-17-175,1 0 1,0 0 0,1 1 0,-7 21 0,9-25 23,1-2-27,-10 26 426,2 1 0,-9 44-1,18-64-238,1-10-170,-1 1 0,1-1 1,0 0-1,-1 0 0,-1 6 0,-3 2 140,7-15-41,0 0-123,-1 1-1,0-1 1,0 1 0,0-1 0,0-4 0,-1 4-18,1 0 0,0 0 0,-1 0-1,1 0 1,3-6 0,-3 7 31,0-1 0,0 0 0,0 1 0,0-1 0,0-6 0,0 6-122,0 1 0,0 0 0,0 0 0,0 0 0,1 0 0,-1 0 0,1 0 0,0 0 0,0 0 0,0 1 0,0-1 0,1 1 0,-1-1 0,1 1 0,2-2 0,0 1-360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29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12 640,'2'3'553,"-4"7"531,3-11-1087,-1 0 1,0 0-1,1 0 0,-1 1 0,1-1 1,-1 0-1,1 0 0,-1 0 0,1 0 0,0 1 1,-1-1-1,1 0 0,0 1 0,-1-1 0,1 0 1,0 1-1,0-1 0,2 0 0,4-5 20,-7 5-20,0 1 1,0 0-1,0 0 0,0 0 1,0 0-1,0 0 1,0 0-1,0 0 0,0 0 1,0 0-1,0-1 1,0 1-1,0 0 0,0 0 1,0 0-1,0 0 1,0 0-1,0 0 0,0 0 1,0 0-1,0 0 1,0 0-1,0 0 0,0-1 1,0 1-1,0 0 1,0 0-1,0 0 0,-1 0 1,1 0-1,0 0 1,0 0-1,0 0 0,0 0 1,0 0-1,0 0 1,0 0-1,0 0 0,0 0 1,0 0-1,-1 0 1,1 0-1,0 0 0,0 0 1,0 0-1,0 0 1,0 0-1,0 0 0,0 0 1,0 0-1,0 0 0,0 0 1,-1 0-1,1 0 1,0 0-1,0 0 0,0 0 1,0 0-1,0 0 1,0 0-1,0 0 0,0 0 1,0 1-1,0-1 1,0 0-1,0 0 0,0 0 1,-1 0-1,1 0 1,-1 3-41,0-2 66,0 1 1,0-1-1,0 0 0,0 1 1,0-1-1,0 0 1,0 0-1,0 0 0,0 0 1,-1 0-1,1 0 1,-2 1-1,2-1-7,-1 0 46,1 0-1,0-1 0,0 1 0,0 0 1,-1-1-1,1 1 0,0-1 1,-1 0-1,1 1 0,-1-1 1,1 0-1,0 0 0,-3 0 1,6 0-81,-1-1 0,0 1 0,0-1 0,0 0 0,0 1 1,0-1-1,0 0 0,0 0 0,0 0 0,-1 1 0,1-1 0,1-2 1,11-9 71,-5 10-112,0 0-389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30.8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1 576,'5'31'368,"0"9"-352,-6-35 61,5 7 374,-1-5 133,5 8-544,18 15 1058,-26-30-1065,1 4 80,1-1 1,-1 0 0,0 0-1,-1 0 1,1 1 0,0-1 0,-1 0-1,0 1 1,1-1 0,-2 6 0,1-6-187,0-2 84,0 23 144,5 30 309,-5-52-451,0-1 1,1 1-1,-1 0 1,0-1 0,1 1-1,0-1 1,-1 1 0,2 2-1,-1-3 2,0 0-1,-1 0 0,1 1 1,-1-1-1,1 0 0,-1 0 1,0 1-1,1-1 0,-1 0 1,0 1-1,0-1 0,0 0 1,0 1-1,0-1 0,0 2 1,3 16-90,3 64-192,-2-60-474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32.9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0 736,'0'1'19,"0"0"0,0-1 1,0 1-1,-1 0 0,1-1 0,0 1 1,0-1-1,0 1 0,-1 0 0,1-1 1,0 1-1,-1-1 0,1 1 0,0-1 1,-1 1-1,1-1 0,-1 1 0,1-1 1,0 1-1,-1-1 0,1 0 0,-1 1 1,0-1-1,1 0 0,-1 1 0,1-1 1,-1 0-1,0 0 0,0 1-3,-1 0 0,1-1-1,0 1 1,0-1 0,0 1 0,0 0-1,0 0 1,0 0 0,0 0 0,0 0 0,1 0-1,-1 0 1,0 0 0,0 1 0,-21 34 252,20-33-219,0 0 0,-1 0 0,1-1 0,0 1-1,-1-1 1,0 0 0,1 1 0,-1-1 0,-6 3 0,-1 1 458,10-6-499,0 0 1,0 0 0,0 0 0,0 0 0,0 0-1,0 0 1,0 0 0,0 1 0,0-1-1,0 0 1,0 0 0,0 0 0,0 0-1,0 0 1,0 0 0,0 0 0,0 0 0,0 0-1,0 0 1,0 1 0,1 0 114,-1-1-115,0 0 1,0 0 0,0 0 0,0 0-1,0 0 1,0 0 0,1 0-2,0 0 1,0 0-1,0 0 1,0 0-1,0 0 1,0-1-1,0 1 1,0 0-1,0 0 0,0-1 1,-1 1-1,1 0 1,0-1-1,0 1 1,0-1-1,0 0 1,-1 1-1,1-1 0,1 0 1,3-4 1,1 0-1,-1 1 1,0-2 0,-1 1-1,1 0 1,-1-1 0,5-8-1,12-13 478,-20 26-501,0 0 1,0 0-1,0 0 1,0 0-1,0 1 1,0-1-1,0 0 1,0 0-1,0 1 1,0-1-1,1 1 1,-1-1-1,0 1 1,0-1-1,1 1 1,-1 0-1,0 0 1,1-1-1,-1 1 1,3 0-1,0 0-305,1 1 0,-1-1 1,1 1-1,7 2 0,2 4-715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33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0 480,'-16'0'192,"16"9"-160,-5 7 1056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39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4 736,'0'-3'256,"0"6"-192,5 2 160,-10-2-768,5 5 320,0 0 224,0 0-160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40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73 320,'1'-3'97,"1"1"-1,0-1 1,0 1 0,0 0 0,0-1-1,4-1 1,7-10 234,-3 3-321,-9 11 61,0-1-1,0 0 0,0 0 0,-1 0 1,1 0-1,0 0 0,0 0 0,0-1 0,-1 1 1,1 0-1,-1 0 0,1-1 0,-1 1 1,1 0-1,-1 0 0,0-1 0,1-2 342,-7 2 222,5 1-620,1 1 0,-1 0 0,1-1 0,-1 1 0,0 0 0,1 0 1,-1-1-1,1 1 0,-1 0 0,0 0 0,1 0 0,-1 0 0,1 0 0,-1 0 0,0 0 1,1 0-1,-1 0 0,1 0 0,-1 0 0,0 0 0,1 0 0,-1 0 0,1 1 0,-2-1 1,-20 11-234,19-10 300,1 0 0,-1 0 1,0-1-1,0 1 0,1-1 0,-1 0 1,0 1-1,-3-2 0,3 1 63,2 1-212,1-1 65,-1 1 0,0-1 0,1 0 0,-1 1 0,1-1 0,-1 1 0,0 0 0,1-1 0,-1 1 0,1-1 0,-1 1 0,0 1 0,-17 36 152,18-37-23,-2 1 125,1-1-125,0 0 0,-1-1-1,1 1 1,0 0 0,0 0-1,-2 0 1,-1 1-66,3-1-22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42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56 640,'0'-6'505,"0"4"-372,0 0 0,0 0 0,1-1 0,-2 1 0,1 0 1,0 0-1,0 0 0,-1 0 0,1 0 0,-1 0 0,0 0 0,1 0 0,-1 0 1,0 0-1,0 0 0,-3-3 107,2 4-42,-1 0 0,1 0 0,-1 0 0,0 0 1,-4 0-1,5 1-278,-23-5 954,20 5-971,3 0 74,0-1-1,0 1 0,-1 0 1,1 1-1,0-1 0,0 0 1,0 1-1,0-1 0,0 1 1,-3 1-1,2-2 127,0 1 1,0-1-1,0 1 0,0-1 0,0 0 0,0 0 1,-3-1-1,-2 1 42,8 0-60,-5 0 400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3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1152,'-5'0'416,"5"5"-224,9 3 384,0 3-320,-1 4 480,1 12-448,4 12 0,-4 16-160,0 15-224,4 5 32,-5-6 32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46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0 736,'-2'16'2835,"4"-5"-2934,0 16 684,5 36 1,-3-36-828,1 38 1,-14-61-266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47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350 44 480,'-6'6'194,"5"-6"-184,1 1-1,-1-1 0,1 0 1,-1 1-1,1-1 1,-1 1-1,1-1 1,-1 1-1,1-1 1,0 1-1,-1 0 0,1-1 1,0 1-1,0-1 1,0 1-1,-1 0 1,1-1-1,0 1 1,0 0-1,0-1 1,0 1-1,0 0 0,0-1 1,0 1-1,0 0 1,0-1-1,0 2 1,1-1-7,-1 0 0,-1 0 0,1 1 1,0-1-1,0 0 0,0 0 0,-1 1 0,1-1 1,0 0-1,-1 0 0,1 0 0,-1 1 1,0-1-1,1 0 0,-1 0 0,0 0 1,0 0-1,0 0 0,1 0 0,-1-1 1,0 1-1,-14 5 1814,15-7-1681,0-1 1,0 0 0,0 1-1,0-1 1,0 1 0,0-1-1,0 0 1,0 1 0,-1-1-1,1 0 1,-1 1 0,1-1-1,-1 1 1,1-1 0,-2-1-1,-1-2-163,-1 0 0,1 0 0,-1 0-1,0 0 1,-1 1 0,1 0 0,-1 0 0,0 0-1,0 0 1,0 1 0,0 0 0,0 0 0,-1 0-1,0 1 1,1-1 0,-1 1 0,0 1 0,0-1-1,0 1 1,0 0 0,0 1 0,-1-1 0,1 1-1,0 0 1,0 1 0,0-1 0,0 1 0,0 1-1,-12 3 1,11-2-53,0 1-1,0 0 0,0 1 0,1-1 1,0 1-1,0 0 0,0 1 1,0 0-1,1 0 0,-8 10 1,2 2-599,1 0 1,-16 37 0,15-24 171,9 4 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47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0 896,'-2'1'137,"0"-1"1,-1 1-1,1 0 0,0 0 0,0 0 1,0 0-1,0 1 0,0-1 0,0 0 1,1 1-1,-1 0 0,0-1 1,1 1-1,-1 0 0,-1 2 0,-4 4 408,4-5-629,-1 1-1,1 0 1,1 0-1,-1 0 1,1 0 0,-1 1-1,1-1 1,1 1-1,-1-1 1,0 1-1,1 0 1,0 0-1,0-1 1,1 1 0,-1 0-1,1 0 1,1 9-1,2-3-1008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49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313 0 992,'-31'7'2373,"16"-3"-1979,-14 4 178,23-6-408,-1 0 1,0 0-1,1-1 1,-1 0-1,0 0 1,0 0-1,0-1 1,-10-1-1,0 1 131,-14-8 532,28 6-906,0 1 0,0 0 0,0-1 0,0 1 0,-4-4-1,7 4 117,-1 1-1,1-1 0,-1 0 0,1 1 1,-1-1-1,0 1 0,0-1 0,1 1 0,-1-1 1,0 1-1,0 0 0,1-1 0,-1 1 0,0 0 1,0 0-1,0 0 0,1-1 0,-1 1 1,0 0-1,0 0 0,0 0 0,-1 0 0,-24 1 22,7 4-163,15-4 28,-1 0 0,1 0 0,0 0 0,-7 0-1,11-1 77,-1 0 0,1 0 0,0 1 0,0-1-1,-1 0 1,1 0 0,0 0 0,0 0 0,-1 0-1,1 0 1,0 0 0,0 0 0,0 1-1,-1-1 1,1 0 0,0 0 0,0 0 0,0 0-1,-1 1 1,1-1 0,0 0 0,0 0 0,0 0-1,0 1 1,0-1 0,0 0 0,-1 0-1,1 1 1,0-1 0,0 0 0,0 0 0,0 1-1,76 2-3456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50.5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9 832,'40'-8'1696,"-38"8"-1637,0 0 1,0 0-1,0 1 0,0-1 1,0 1-1,0 0 0,0-1 1,0 1-1,0 0 0,-1 0 1,1 0-1,0 0 1,-1 1-1,1-1 0,0 0 1,-1 1-1,0-1 0,1 1 1,-1-1-1,2 4 0,1 1 146,-1-1 0,-1 1-1,1-1 1,-1 1 0,3 9 0,-2 4-144,0-1 0,-1 1 0,-1-1 0,-1 24 0,-1-14-980,1-27 878,0-1 1,1 1-1,-1-1 0,0 1 1,0-1-1,0 1 0,0-1 1,0 0-1,0 1 0,0-1 0,-1 1 1,1-1-1,0 1 0,0-1 1,0 0-1,0 1 0,0-1 1,-1 1-1,1-1 0,0 0 0,0 1 1,-1-1-1,1 0 0,-1 1-121,0 0 121,1-1 0,0 0 0,-1 0 1,1 1-1,-1-1 0,1 0 1,0 0-1,-1 0 0,0 0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51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1 416,'-14'47'5472,"-1"-31"-5517,-19 18-1091,32-32 990,-1 0 1,0 0-1,0 0 0,0 0 0,0-1 1,0 1-1,0-1 0,0 0 0,0 1 1,-7 0-1,-3-2-1422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54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147 112 1728,'-2'-4'684,"2"4"-670,2-8 973,-2 7-949,0 0 0,0 1 0,-1-1 0,1 1 0,0-1-1,-1 0 1,1 1 0,0-1 0,-1 1 0,1-1 0,-1 1 0,1-1 0,-1 1-1,1-1 1,-1 1 0,1-1 0,-1 1 0,0 0 0,1-1 0,-1 1 0,0 0-1,0-1 1,-22-7 1622,4 1-954,10 3-429,6 1-217,-1 1 1,0 0-1,0 0 1,-1 1-1,1-1 1,0 1 0,-1 0-1,-5-1 1,7 2-72,-1 0-1,1-1 1,0 1 0,0-1 0,0 0 0,0 0-1,0 0 1,0-1 0,-5-2 0,8 3 45,-1 1 0,1-1 0,-1 1 0,1-1 0,0 1 0,-1-1 0,1 1 0,0-1 0,-1 1 0,1-1 0,0 0 0,-1 1 0,1-1 0,0 1 0,0-1 0,0 0 0,0 1 0,0-1 0,0 0 0,0 1 0,0-1 0,0 0 0,0 1 0,0-1 0,0-1 0,0-5-278,1 1-185,-2-5-697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56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50 257 832,'-4'14'491,"3"-12"-422,0-1 1,1 1 0,0-1 0,-1 1-1,1-1 1,0 1 0,0-1 0,0 1-1,0-1 1,0 1 0,0-1 0,1 3-1,0 4 86,4 128 1968,-6-131-2016,1 0 1,-1 0-1,0 1 1,-3 7 0,3-8 61,-1 0 1,1 1 0,0-1-1,0 9 1,0-7-18,0-1 0,0 0 0,0 0 0,-5 11 0,-1 12-75,3-5 51,0-2 62,-2 45-1,1 114 1251,5-179-1504,1-5-228,-1 3 276,0 0 0,0 0 0,0-1 0,1 1 0,-1 0 0,0 0 0,0 0 0,0-1 0,1 1 0,-1 0 1,0 0-1,0 0 0,1 0 0,-1-1 0,0 1 0,1 0 0,3-3 19,0-3 56,0 0-1,-1-1 1,0 1 0,-1-1-1,1 1 1,-1-1 0,0 0-1,1-12 1,12-101 1066,-13 98-1002,4-259-1040,-7 180-75,1-81-1126,0 95 412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4:59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1 832,'0'0'8,"0"0"0,0 0 1,0 0-1,-1 0 0,1 0 0,0 0 1,0 0-1,-1 0 0,1 0 0,0 0 1,0 0-1,0 0 0,-1 1 0,1-1 1,0 0-1,0 0 0,0 0 0,0 0 1,-1 0-1,1 1 0,0-1 0,0 0 1,0 0-1,0 0 0,0 0 0,0 1 1,-1-1-1,1 0 0,0 0 0,0 0 1,0 1-1,0-1 0,0 0 0,0 0 1,0 0-1,0 1 0,0-1 0,0 4 93,-8 3 248,7-7-347,0 1 0,1 0 0,-1 0 0,1-1 1,-1 1-1,1 0 0,-1 0 0,1 0 0,0 0 1,-1 0-1,1 0 0,0 0 0,0 1 0,-3 8-80,-2 2-21,5-11 101,0 0 1,0 0-1,-1 0 0,1 0 1,0 0-1,-1 0 0,1 0 0,-1 0 1,1-1-1,-1 1 0,1 0 1,-1 0-1,1 0 0,-2 1 1,0 7 199,-1 0-37,-1 1 0,0-1-1,-8 14 1,-3 7 136,-5 3 7,9-15-226,-26 54 127,27-50-134,-1 0-1,-1-1 0,-1-1 1,-23 29-1,-6-2-111,-69 59-1,109-105 47,1 0 0,-1 0 0,0 0 0,1-1 0,-1 1 0,0 0-1,0-1 1,0 1 0,1-1 0,-1 0 0,-2 1 0,9-10-137,16-15 119,-1 0 0,24-39 1,-18 26-201,60-91-628,-55 85 277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00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90 896,'-4'-10'2187,"3"8"-2160,1 1-1,-1 0 1,0-1 0,0 1 0,1 0 0,-1-1 0,1 1 0,0-1 0,-1 1 0,1-1 0,0 1 0,0-1 0,0 1 0,0-1 0,0 1 0,0-3 0,0-1 469,0 4-425,0 1 0,0-1 0,-1 0 0,1 1 0,-1-1 1,-1-2 283,1 3-284,1-1 0,-1 1 0,0-1 0,1 1 0,-1-1 0,0 1 0,1 0 0,-1-1 0,0 1 0,1 0 0,-1 0 0,-1 0 0,0-1-22,1 1 0,0-1 0,0 1-1,-1 0 1,1-1 0,0 0 0,0 1-1,0-1 1,0 0 0,0 1 0,0-1-1,0 0 1,0 0 0,0 0 0,-1-2-1,1 1 14,-1 1-1,1-1 0,-1 1 1,0 0-1,1 0 0,-1 0 1,0-1-1,1 2 0,-1-1 1,0 0-1,-3-1 0,-5-2 40,10 4-128,-1-1 0,0 1 0,1-1 0,-1 1 0,0 0 0,0-1 0,0 1 0,1 0 0,-1 0 0,0-1 0,0 1 0,0 0 0,-1 0 0,0 0 252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3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4224,'0'0'1568,"0"3"-1216,5 10-96,0 7 0,0 10-192,-5 21 32,0 4-32,3 0 32,7-5-64,-2-3-2208,2-8 1184,-2-5-1216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02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1 832,'-10'4'2658,"4"-2"-2553,6-2-57,-14 13 245,0-7-469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06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4 1248,'0'-4'1824,"0"20"-1963,0-2 366,-1-1-1,-4 15 0,2-15-214,2 1 0,-1 13 0,-2 58 2583,4-84-2560,4-4 396,-4 35-138,0-22-280,0-1-1,-1 17 1,1 3 22,1-13 170,-1-15-259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12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9 640,'-5'-9'299,"-3"14"213,3-1-438,4-3-96,1 1-1,-1-1 1,0 0-1,0 1 1,1-1-1,-1 1 1,1-1-1,-1 1 1,1 0-1,0-1 1,-1 1-1,1 2 1,-1 25-68,1-25 136,0-4-46,0 0 0,0 0 0,0 1 0,0-1 1,0 0-1,0 1 0,0-1 0,0 0 0,0 0 0,0 1 0,0-1 0,0 0 0,0 1 0,0-1 0,0 0 0,-1 0 0,1 1 0,0-1 0,0 0 0,0 0 0,0 1 0,-1-1 0,1 0 0,0 0 0,0 0 1,-1 0-1,1 1 0,0-1 0,0 0 0,-1 0 0,1 0 0,0 0 0,-22 22 2702,2-15-1739,19-7-919,1 0 0,0 0 0,-1 0 1,1 0-1,-1 1 0,1-1 1,0 0-1,-1 0 0,1 0 0,-8-4 931,7 3-931,-1-1 103,1 2-81,1-1 1,-1 0-1,0 0 1,0 1-1,-1-1 1,1 1-1,0-1 1,0 1-1,0-1 1,0 1-1,0 0 1,-1-1-1,1 1 1,-1 0-1,2-1-55,-1 1-1,1-1 1,0 0 0,0 1-1,0-1 1,0 1 0,-1-1-1,1 0 1,0 1 0,-1-1-1,1 1 1,0-1 0,-1 1-1,1-1 1,-1 1 0,1-1-1,-1 1 1,1-1 0,-1 1-1,1-1 1,-1 1 0,1 0-1,-2-1 1,-1 1-390,7-1-65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13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1 832,'1'0'12,"-1"0"0,0 0 0,0 0 1,1 0-1,-1 0 0,0 0 0,0 0 0,1 1 0,-1-1 0,0 0 0,0 0 1,0 0-1,0 0 0,1 1 0,-1-1 0,0 0 0,0 0 0,0 0 1,0 1-1,0-1 0,0 0 0,1 0 0,-1 1 0,0-1 0,0 0 0,0 0 1,0 1-1,0-1 0,0 0 0,0 0 0,0 1 0,0-1 0,0 0 1,0 0-1,0 1 0,0-1 0,0 0 0,-1 0 0,1 1 0,0-1 0,0 0 1,0 0-1,0 1 0,0-1 0,-1 0 0,1 0 0,0 0 0,0 1 1,0-1-1,0 0 0,-1 0 0,1 0 0,0 0 0,-1 1 15,0 0 0,1 0-1,-1 0 1,1 0 0,-1 0-1,1 0 1,-1 0 0,1 0 0,0 0-1,0 0 1,-1 0 0,1 0-1,0 0 1,0 0 0,0 0-1,0 0 1,0 0 0,0 2 0,5 21 699,-2 0 0,-1 1 0,-2 41 0,-1-32-302,-4-9 125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18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64 576,'-9'-6'1146,"9"5"-1064,-1 0 0,1 0 0,0 1 0,-1-1 0,1 0-1,0 0 1,-1 1 0,1-1 0,0 0 0,0 0 0,0 0 0,0 1 0,0-3-1,-5-9 832,3 9-654,0-1 1,0 1-1,0 0 0,-1 0 0,-3-4 0,5 6-268,-1 0 0,1 0 0,-1 0-1,1 0 1,0 1 0,-1-1 0,0 0 0,1 1-1,-1-1 1,1 1 0,-1 0 0,0-1 0,1 1 0,-1 0-1,-1 0 1,2 0 47,1 1-85,0 0 1,1-1 0,-1 1 0,1 0 0,-1 0 0,1-1 0,-1 1-1,1 0 1,-1-1 0,1 1 0,-1 0 0,1-1 0,0 1 0,-1-1 0,1 1-1,0-1 1,0 0 0,-1 1 0,3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20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3 198 576,'0'-1'13,"-1"1"1,1-1-1,0 0 1,-1 1-1,1-1 1,0 0-1,0 1 1,0-1-1,0 0 0,0 1 1,-1-1-1,1 0 1,0 0-1,0 1 1,1-1-1,-1 0 1,0 1-1,0-1 0,0 0 1,0 1-1,1-1 1,-1 0-1,1-1 1,9-21 327,-8 18-301,-1 3-21,-1 1 1,0 0-1,1-1 1,-1 1-1,0-1 0,0 1 1,0-1-1,0 1 0,0-1 1,-1-1-1,1 2-1,0-1-1,0 1 0,0 0 1,-1 0-1,2-1 0,-1 1 1,0 0-1,0 0 0,0-1 1,0 1-1,1-2 0,9-13-154,-8 14 293,-1-1 0,1 1 0,0-1-1,-1 1 1,0-1 0,0 0 0,0 0-1,0 1 1,0-1 0,0 0 0,-1 0-1,1-4 1,-1 7-144,0 0 0,0 0 0,-1-1-1,1 1 1,0 0 0,0 0 0,0-1 0,-1 1-1,1 0 1,0 0 0,0-1 0,-1 1 0,1 0-1,0 0 1,-1 0 0,1 0 0,0 0 0,0 0-1,-1-1 1,1 1 0,0 0 0,-1 0 0,1 0-1,0 0 1,-1 0 0,1 0 0,0 0-1,-1 0 1,1 0 0,0 0 0,-1 1 0,-3-2 320,4 0-338,0 0-2,0 0 0,0 1 0,0-1 0,0 0 0,0 1 0,0-1 1,0 0-1,0 1 0,0-1 0,0 0 0,1 1 0,-1-1 1,0 0-1,0 1 0,1-1 0,-1 1 0,0-1 0,1 1 1,-1-1-1,1 0 0,1-8 13,-2 6 40,0 0-1,1 1 1,-1-1-1,0 0 0,-1-5 1,2 4 59,0 4-90,-1 0 0,0 0 0,0 0 0,0 0 0,0 0 0,1 0 0,-1 0 0,0-1 0,0 1 1,0 0-1,0 0 0,0 0 0,0 0 0,1 0 0,-1-1 0,0 1 0,0 0 0,0 0 0,0 0 0,0-1 0,0 1 0,0 0 0,0 0 1,0 0-1,0 0 0,0-1 0,0 1 0,0 0 0,0 0 0,0 0 0,0-1 0,0 1 0,0 0 0,0 0 0,0 0 0,0 0 1,-1-1-1,1 1 0,0 0 0,0 0 0,0 0 0,0 0 0,0-1 0,0 1 0,-1 0 0,1 0 0,0 0 0,0 0 0,0 0 0,0 0 1,0 0-1,-1-1 0,1 1 0,0 0 0,0 0 0,0 0 0,-1 0 0,1 0 0,0 0 0,0 0 0,0 0 0,0 0 0,-1 0 0,1 0 1,-1 1-15,-1 1 1,1-1 0,0 1 0,0-1 0,0 1-1,0-1 1,0 1 0,0-1 0,0 1 0,1 0-1,-1-1 1,0 3 0,1-3 10,-5 13 38,1 1-1,1 0 1,0-1 0,1 1 0,0 20-1,7 74-232,-1-55 156,1 4 290,0 23 212,-4-64-659,-1-13 167,1 1 1,-1-1-1,0 1 1,0-1-1,-1 1 1,1-1-1,-2 6 0,2-10 25,-1 1-1,1-1 0,0 1 0,-1-1 0,1 1 0,-1-1 0,1 1 0,-1-1 0,1 0 0,-1 1 1,1-1-1,-1 0 0,0 1 0,1-1 0,-1 0 0,1 0 0,-1 0 0,0 1 0,1-1 0,-2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22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53 1568,'-10'0'1851,"-33"0"714,42 0-2560,1 0 0,0 0 0,0 0 0,0 0 1,0 0-1,0-1 0,0 1 0,0 0 0,0 0 0,0 0 0,0 0 0,-1 0 1,1 0-1,0 0 0,0 0 0,0 0 0,0 0 0,0-1 0,0 1 1,0 0-1,0 0 0,0 0 0,0 0 0,0 0 0,0 0 0,0 0 1,0-1-1,0 1 0,0 0 0,0 0 0,0 0 0,0 0 0,0 0 1,0 0-1,0 0 0,0-1 0,0 1 0,0 0 0,0 0 0,0 0 1,0 0-1,0 0 0,0 0 0,1 0 0,-1 0 0,0 0 0,0-1 0,0 1 1,0 0-1,0 0 0,0 0 0,0 0 0,0 0 0,1 0 0,11-3 215,-8 1-227,0 1-1,0 0 1,0 0 0,0 0-1,0 1 1,0-1 0,0 1-1,0 0 1,1 0-1,11 9 1510,-25-8-536,-6 0-1032,11-1 99,0 1 0,0-1 0,-1 0 1,1 0-1,0 0 0,0 0 0,-1-1 0,1 0 0,0 0 0,-5-2 0,2 0 2,-1 1-1,0-1 0,1 1 1,-1 1-1,-10-2 0,14 2-64,-16 1 13,16 0 47,1 0 0,-1 0 0,0 0 1,1-1-1,-1 1 0,0-1 0,-4-1 0,-16-3 320,19 5-287,1 0 1,0-1-1,0 0 1,0 0-1,-7-2 1,9 2-34,-1 0 0,0 0 1,1 1-1,-1-1 0,0 1 0,-5 0 1,6 0-22,-1 0 1,0-1-1,0 1 1,1 0-1,-1-1 1,0 0-1,-2 0 1,3 0 20,-1 0 0,1 0-1,-1 1 1,1-1 0,-1 1 0,0-1 0,1 1-1,-5 1 1,-10-2-527,26 9 75,4 0-102,0-1 0,1 0 0,18 6 0,5 3-852,-11-4-138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23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0 1056,'-18'3'3259,"0"-3"-1617,15 2-1663,0 1 0,0-1-1,0 1 1,0 0 0,1-1-1,-1 1 1,-1 4 0,-2 0 111,-9 11 309,-19 31-1,13-18-358,-6 10-873,2 0 0,1 1 0,-18 50-1,32-67-947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25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1152,'4'9'748,"1"-1"1,8 13-1,-8-14-666,0 0-1,-1 0 0,-1 0 1,1 1-1,-1-1 0,0 1 1,-1 0-1,4 15 1,-4-1 60,1 43 0,-3-59-161,0 6-30,1 18-54,-1-29 177,0 0 1,0 0-1,0 0 1,-1 0-1,1 0 1,0 0 0,0-1-1,0 1 1,-1 0-1,1 0 1,0 0-1,-1 0 1,1 0-1,-1 0 1,1-1-1,-1 1 1,0 0-1,1 0 1,-1-1-1,0 1 1,-1 1-1,1-2-24,1 0-1,-1 0 0,0 0 0,0 0 0,0 0 0,1-1 0,-1 1 1,0 0-1,0 0 0,1-1 0,-1 1 0,0 0 0,0-1 1,1 1-1,-1 0 0,0-1 0,1 1 0,-1-1 0,0 1 0,1-1 1,-1 0-1,1 1 0,-1-2 0,-13-16 398,8 7-411,0-1-1,1 0 1,1-1-1,0 0 1,0 1-1,-2-20 1,-7-22 72,12 51-117,1 0 0,-1 0 0,1 0 0,0 0 0,0 0 0,0 0 0,1-4 0,0-9-1108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26.8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50 416,'0'-4'2075,"-1"4"-1947,0 1 0,0 0 0,-1 0 0,1 0 0,0-1 0,0 1 0,-1-1 0,1 1 0,0-1 0,-1 1 0,1-1 0,0 0 0,-1 0 0,-1 1 0,3-1-70,-18-4 1355,-2 5-657,17-1-622,0 0 1,0 0-1,0 0 1,0 0 0,0 0-1,0-1 1,0 0 0,0 1-1,-4-3 1,2 2-57,1-1 1,-1 1-1,0 0 1,0 0-1,0 1 1,-9-1-1,14 1-70,0 0-1,-1 0 0,1 0 1,0 0-1,0 0 1,0 0-1,0 0 1,0 0-1,-1 0 0,1 0 1,0 0-1,0 0 1,0 0-1,0 0 1,0 0-1,0-1 1,-1 1-1,1 0 0,0 0 1,0 0-1,0 0 1,0 0-1,0 0 1,0 0-1,0 0 1,0-1-1,0 1 0,-1 0 1,1 0-1,0 0 1,0 0-1,0 0 1,0-1-1,0 1 0,0 0 1,0 0-1,0 0 1,0 0-1,0 0 1,0-1-1,0 1-5,0 0 1,0 0-1,0 0 0,0-1 0,0 1 1,0 0-1,0 0 0,0 0 0,0 0 1,0-1-1,0 1 0,0 0 1,0 0-1,0 0 0,0 0 0,-1-1 1,1 1-1,0 0 0,0 0 0,0 0 1,0 0-1,0 0 0,0 0 0,-1 0 1,1-1-1,0 1 0,0 0 0,0 0 1,0 0-1,0 0 0,-1 0 0,1 0 1,0 0-1,0 0 0,0 0 0,0 0 1,-1 0-1,1 0 0,0 0 1,0 0-1,0 0 0,-1 0 10,0 0 1,0 0-1,1-1 0,-1 1 1,0 0-1,1 0 0,-1-1 0,0 1 1,1 0-1,-1-1 0,0 1 1,1 0-1,-1-1 0,1 1 1,-1-2-1,0 2 18,0-1-1,1 1 1,-1-1 0,1 1-1,-1-1 1,0 1 0,1 0-1,-1-1 1,0 1 0,1 0 0,-1-1-1,0 1 1,1 0 0,-1 0-1,-1 0 1,2 0-19,-1 0 0,1 0 1,0 0-1,-1 0 0,1 0 0,0 0 1,0-1-1,-1 1 0,1 0 0,0 0 1,-1 0-1,1 0 0,0 0 0,-1 0 0,1-1 1,0 1-1,0 0 0,-1 0 0,1 0 1,0-1-1,0 1 0,-1 0 0,1 0 1,0-1-1,0 1 0,0 0 0,0 0 0,-1-1 1,1 1-1,0 0 0,0-1 0,0 1 1,0 0-1,0-1 0,0 1 0,0 0 0,0-1 1,-2 1-33,0 0 0,1 0 0,-1-1 0,0 1 0,0-1 0,1 1 0,-1-1 1,-2-1 43,1 1 107,-1 0 0,1 0 1,-1 0-1,1 0 1,-1 0-1,1 1 0,-1-1 1,1 1-1,-1 0 0,1 0 1,-1 1-1,-3 0 1,1 0-521,0 0 1,1 1 0,-1 0 0,1 0 0,-1 0 0,-7 5-1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4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4800,'-8'11'1792,"8"14"-1408,5 22-96,-2-9 0,2 16-224,3 9-736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28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 1312,'-22'8'3765,"13"121"-1909,6-90-53,2-47-955,-5-19-628,3 13-177,-1 0 1,0 1 0,-10-24-1,14 35-187,-1 0-1,0 1 1,1-1-1,-1 0 1,1 0-1,-1 1 1,1-1 0,0 0-1,0 0 1,0-2-1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29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4 1472,'-3'-4'604,"-6"4"254,-2 1 251,-7 2 368,-8 2-171,18-4-1116,0 0-1,1 1 1,-1 0-1,1 0 0,0 1 1,0 0-1,-8 5 1,3-3-356,-19 10-1237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8:15:33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2 1312,'-6'-1'433,"12"2"142,-27 2 1958,21-4-2527,0 1 0,0 0 0,0 0 0,0 0-1,0 0 1,0 0 0,0 0 0,0 0 0,0-1 0,0 1-1,0 0 1,-1 0 0,1 0 0,0 0 0,0 0 0,0 0-1,0 0 1,0 0 0,0 0 0,0 0 0,0 0 0,-1 0 0,1 0-1,0-1 1,0 1 0,0 0 0,0 0 0,0 0 0,0 0-1,-1 0 1,1 0 0,0 0 0,0 0 0,0 0 0,0 0-1,0 1 1,0-1 0,0 0 0,-1 0 0,1 0 0,0 0 0,0 0-1,0 0 1,0 0 0,0 0 0,0 0 0,0 0 0,0 0-1,-1 0 1,1 0 0,0 1 0,0-1 0,0 0 0,0 0-1,0 0 1,0 0 0,0 0 0,0 0 0,0 0 0,0 0-1,0 1 1,0-1 0,0 0 0,0 0 0,0 0 0,0 0 0,-1 1 0,1-1 1,0 1-1,-1 0 1,1-1 0,0 1-1,-1-1 1,1 1 0,0 0-1,0-1 1,-1 1-1,1 0 1,0-1 0,0 1-1,0 0 1,0-1 0,0 1-1,0 0 1,0 1 0,2 8 2,0 1 0,-2-1 1,1 21-1,-1 7 108,4 48 616,-9 124 1,-6-142-408,7-49-248,1 1 0,-1 28 0,13 0 1314,-8-50-1363,-1 1 0,0-1 0,0 1 0,1 0-1,-1-1 1,1 1 0,-1-1 0,1 1 0,0 0 0,1-2 0,-2 2-110,1-1 1,0 1-1,0-1 0,0 1 0,-1-1 0,1 1 0,-1-1 1,0 1-1,1-1 0,-1-2 0,0 1-212,0 0-1,1 0 1,-1 0 0,0 0-1,1 0 1,0 0 0,0 0-1,0 0 1,0 0 0,0 0 0,0 0-1,1 1 1,-1-1 0,1 1-1,0-1 1,0 1 0,9-9-587,5 0-539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0:58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2 142 2144,'-1'-2'862,"6"1"1289,17 3 2855,1-1-4401,-18-1-324,0 0-183,1 0 0,-1 0 0,0 0 0,1 1 0,-1-1-1,0 1 1,1 1 0,-1-1 0,0 1 0,0 0 0,8 4 0,-9-3-87,1 0 1,-1 0-1,0 1 0,0-1 1,-1 1-1,1 0 1,-1 0-1,0 0 1,0 1-1,0-1 0,2 7 1,1 4 11,0 1 0,4 20 0,1 2 59,21 87 181,-17-63-180,-8-32-51,8 25-37,-13-48-52,0 0 0,0 0 1,0 12-1,4 14 92,9 31 157,-11-49-162,-1 0 0,1 19 1,-2-19-47,0 1 0,6 17 0,-4-18 42,0 0 1,1 15 0,13 39-75,-18-66 53,0 0 0,1 0 1,0 0-1,0 0 0,0 0 1,0-1-1,0 1 0,0 0 1,1 0-1,-1-1 0,1 1 1,0-1-1,0 1 0,0-1 1,0 0-1,0 0 0,3 3 1,-4-5-5,-1 0 0,0 0 0,0 0 1,0 0-1,0 1 0,1-1 1,-1 0-1,0 0 0,0 0 1,0 0-1,0 0 0,0 1 0,0-1 1,1 0-1,-1 0 0,0 0 1,0 0-1,0 1 0,0-1 0,0 0 1,0 0-1,0 0 0,0 0 1,0 1-1,0-1 0,0 0 0,0 0 1,0 0-1,0 1 0,0-1 1,0 0-1,0 0 0,0 0 0,0 1 1,0-1-1,-1 8 171,0-6-140,-7 5-64,8-7-133,0 0 101,0 0 213,0 0-58,0 0-123,0 0 5,0 0 49,0 0-28,1 0-132,0-1 144,0 0 1,0 1 0,0-1-1,0 0 1,0 0 0,-1 0 0,1 0-1,0 1 1,0-1 0,-1 0-1,1 0 1,-1 0 0,1 0-1,-1-1 1,1 1 0,-1 0 0,0 0-1,1 0 1,-1 0 0,0 0-1,0-1 1,0 1 0,0-2 0,3-13 56,2-2-23,4-33 0,-8 42-133,1 0 1,1 0-1,6-15 1,-5 13 34,0 1 0,2-14 0,-4 16 90,1 0 0,0 0 1,0 1-1,7-13 0,4-8-33,15-49-213,11-23 92,-18 35 143,33-50-80,-40 85 171,-8 16-106,0 0 1,1 0-1,1 1 1,11-13-1,-1 1-90,-14 17 100,1 1 0,-1 1-1,10-10 1,21-21-181,40-28 197,-76 64 21,0 1-10,0-1-31,0 0 1,0 0 0,0 0-1,0 0 1,0 0 0,0 0 0,0 0-1,-1 0 1,1 0 0,0 0 0,-1 0-1,0-2 1,-4 2 33,1 0 0,-1 0 1,1 1-1,-1-1 0,-8 1 0,-168 0 600,119-5-470,24-1-123,-94-2 758,112 7-685,1-1 1,-30-7 0,8 2 95,-25-2-83,-21-4 9,31 1-3347,53 9-1162,5-3 2455,1 0 718,7-21-1895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 4384,'-1'0'1837,"2"-5"582,-1 5-2265,1-2 1606,4 13-1349,13 21 1,-12-22-368,0 1 0,9 20 0,58 175 623,-63-180-623,1-1 0,21 36-1,35 42 124,-11-16-71,-55-86-458,-1-1-678,0 0-38,1 0-991,7 0 640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1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663 13 4480,'-2'-7'1709,"1"7"-1684,1 0 0,0 0 0,0-1 0,0 1 0,0 0 1,0 0-1,0 0 0,0 0 0,0 0 0,0-1 0,0 1 0,0 0 0,0 0 1,0 0-1,0 0 0,0-1 0,0 1 0,0 0 0,0 0 0,0 0 0,0 0 1,0-1-1,0 1 0,1 0 0,-1 0 0,0 0 0,0 0 0,0 0 0,0-1 1,0 1-1,0 0 0,0 0 0,1 0 0,-1 0 0,0 0 0,0 0 0,0 0 0,0 0 1,0-1-1,1 1 0,-1 0 0,0 0 0,0 0 258,0 0 31,-8 0 1212,7 1-1473,-1-1 0,0 1 0,1-1 0,-1 1 1,1-1-1,-1 1 0,1 0 0,-1 0 0,1 0 1,0 0-1,0 0 0,-1 0 0,1 0 0,0 0 1,0 1-1,0-1 0,-1 2 0,-16 26 382,4-3-124,-2-2 1,0 0-1,-21 23 1,-65 62 815,79-86-903,-88 88 203,87-90-402,0 0 1,-2-2 0,-1-1 0,-37 19 0,-3 3-11,56-32-327,0 0 0,-13 14 0,19-17 128,-4 5-1131,9-9 1245,0-1-1,0 0 0,0 1 0,0-1 1,0 1-1,0-1 0,0 0 0,0 1 1,0-1-1,0 0 0,0 1 0,0-1 1,0 1-1,0-1 0,0 0 0,0 1 1,0-1-1,0 0 0,0 1 0,1-1 1,-1 0-1,0 1 0,0-1 0,1 0 1,-1 1-1,0-1 0,0 0 0,1 0 1,-1 1-1,0-1 0,0 0 0,1 0 1,-1 1-1,0-1 0,1 0 0,14 5-1091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2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16 4640,'-8'-1'3361,"8"1"-3287,-1-1-1,1 1 0,-1 0 1,1-1-1,0 1 1,-1-1-1,1 1 0,0-1 1,0 1-1,-1-1 0,1 1 1,0-1-1,0 1 1,0-1-1,-1 1 0,1-1 1,0 1-1,0-1 0,0 0 1,0 1-1,0-1 1,0 1-1,0-1 0,0 1 1,1-2-1,-1 2 338,0 0-102,0 0 64,0 0-122,0 0-96,0 0-70,0 0-5,0 0-27,0 0 22,0 0-48,-1 15-107,-1-4 179,0-1 0,1 0 0,-1 17 0,1-3 65,-1 150 235,3-92-436,4 185 1088,-5-258-1015,0 0-143,0-3-2963,1-6 1710,3 0 432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3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4224,'1'-2'1701,"-2"7"-362,1-5-801,0 0 65,0 0-171,0 0 133,0 0-149,0 0 107,0 0-192,0 0-139,0 0-48,0 0 85,0 0-48,0 0 54,4 50 725,-5-27-853,0-6-43,4 98 176,5 124-22,-9-200-177,0-18-27,2 22 1,-1-30-4,0 1 1,0-1 0,-6 26 0,4-23-36,-2 28 1,2-17 340,-1-1-3690,5-26 1671,6-3-2724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3648,'8'-8'1438,"-7"6"-1301,0 1 0,0 0-1,0-1 1,0 1-1,0 0 1,1 0-1,-1 0 1,1 0-1,-1 0 1,1 0 0,2-1-1,3-2 776,0 1-1,0-1 1,12-9-1,-2 1-125,-13 9-690,1 0 1,0 0-1,0 1 1,0-1-1,0 1 0,0 0 1,1 0-1,-1 1 0,1 0 1,-1 0-1,1 0 1,-1 0-1,9 1 0,69 6 282,-2-1-121,-74-5-264,74 2-951,-68 0 686,0-1 0,0 2 0,0 0 0,14 5 0,-23-7 137,-2 0-301,0 0-1,0 0 1,0 0-1,1-1 1,-1 1-1,0-1 0,0 1 1,0-1-1,0 0 1,1 0-1,-1 0 1,0 0-1,0 0 1,4-1-1,7-9-1968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5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4800,'2'-1'200,"-1"1"1,1-1-1,0 1 0,0-1 1,0 1-1,0 0 1,0 0-1,0 0 0,-1 0 1,1 0-1,0 0 1,0 0-1,0 1 0,2 0 1,8 0 478,-11-1-23,-1 0-139,8 0 475,225 11 955,-194-6-2175,59 6 428,-31-8-6364,-66-3 5964,0 1 0,0-1 0,0-1 0,0 1 0,0 0 0,0 0 0,0 0 0,0 0 0,0-1 0,0 1 0,2-1 0,-3 0 61,0 1-1,1-1 0,-1 1 1,0-1-1,1 0 1,-1 1-1,0-1 0,0 1 1,0-1-1,1 0 1,-1 1-1,0-1 0,0 0 1,0 1-1,0-1 1,0-1-1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4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5312,'0'0'1952,"0"11"-1504,5 14-128,-5-11-96,5 14-192,-5 3-160,3 4 64,2 1-896,-5-5 544,5 0-3072,3-12 1920,5-3 480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4576,'21'-17'3909,"-20"15"-3833,1 1 1,-1-1-1,1 0 0,0 1 0,-1-1 0,1 1 1,0-1-1,0 1 0,0 0 0,0 0 1,0-1-1,0 2 0,0-1 0,3-1 1,-3 2-43,-1 0 1,1 0 0,0-1 0,-1 1 0,1 1 0,0-1 0,-1 0 0,1 0 0,-1 0 0,1 1 0,0-1 0,-1 1 0,1-1 0,-1 1 0,1 0 0,-1 0 0,1 0 0,-1 0-1,0 0 1,3 2 0,8 8 196,0 0-1,1-1 1,0-1-1,26 15 0,-22-16-155,63 26-104,-69-30-362,0-1 1,0 0-1,0-1 0,0-1 0,19 1 1,0-2-570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7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32 4064,'2'-4'1558,"-6"3"138,1 1-1169,3 0-164,0 0 79,0 0-127,0 0 58,0 0-74,-2-2 1813,8 4-1993,0-1-1,0 1 1,1-1 0,-1 0-1,0 0 1,0-1-1,1 0 1,6-1 0,55-8 484,-28 2-434,28-1 228,75 0 1,-143 23-1748,-2-12 1045,1-1-1,-1 0 0,1 0 1,-1 0-1,0 0 0,0 0 1,-3 3-1,-4 4-833,0 1 393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08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3648,'0'0'33,"0"0"1,0 0 0,0 0-1,0 0 1,0 0-1,0 0 1,0 0-1,1 0 1,-1 0-1,0-1 1,0 1-1,0 0 1,0 0-1,0 0 1,0 0 0,0 0-1,0 0 1,0 0-1,0 0 1,0 0-1,0 0 1,0 0-1,0 0 1,0 0-1,0 0 1,0 0 0,0 0-1,0-1 1,0 1-1,0 0 1,0 0-1,0 0 1,0 0-1,-1 0 1,1 0-1,0 0 1,0 0 0,2 0 401,-4 2-268,2-2-18,0 0 577,6 0 543,-2 1 3696,1 1-4795,0 0-1,0 0 1,0-1-1,0 0 1,1 0-1,-1 0 1,0-1-1,10 0 1,66-6 38,-29 5-472,-11 0-1065,0 2 0,62 8 0,-52 2-3860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1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3552,'-2'0'3640,"-2"7"-2696,3-5-851,0 0 1,0 0 0,0 1-1,1-1 1,-1 0 0,0 0-1,1 3 1,-11 212 2028,8-181-1593,2 85 20,1-67-501,1-38 44,1 0 1,5 24-1,-2-12-209,-5-27 16,0 0 1,0 0-1,1 0 1,-1 0-1,0 0 1,0 0-1,1 0 0,-1 0 1,1 0-1,-1 0 1,1 0-1,-1-1 1,1 1-1,-1 0 0,1 0 1,0-1-1,0 1 1,-1 0-1,1-1 1,0 1-1,0 0 0,0-1 1,-1 1-1,1-1 1,0 1-1,0-1 1,0 0-1,0 1 0,0-1 1,0 0-1,0 0 1,0 0-1,0 0 1,2 0-1,5-2-4384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2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28 2080,'13'-6'2245,"16"-15"2475,-28 21-4368,-1 0-80,0 0 181,-9 11 70,-33 49 80,24-34-278,-2-2 1,0 0 0,-32 30 0,-10 11-109,41-39-265,15-17 91,-1-1-1,0 1 1,-13 11-1,7-6-10,10-12-5,2-2 69,1 0-27,0 0-31,0 0-38,1 0-112,10 3 179,0-1 1,-1 0 0,1 0-1,0-2 1,0 1 0,22-3-1,-2 2-114,-16 0 78,107-5 381,-93 1-385,0 2-1,1 0 1,32 4 0,-58-1-241,0-1 0,0 1 0,0 1 0,0-1 0,-1 0 0,1 1 1,0 0-1,-1 0 0,6 4 0,9 1-3071,-6-2-1179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3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23 4992,'0'0'51,"0"0"-1,-1 0 1,1 0 0,0 0-1,0 0 1,0 0 0,0 0-1,-1 0 1,1 0 0,0 0-1,0 0 1,0 0 0,0 0-1,-1 0 1,1 0 0,0 0-1,0 0 1,0 0 0,0-1-1,-1 1 1,1 0 0,0 0-1,0 0 1,0 0 0,0 0-1,0 0 1,-1 0 0,1-1-1,0 1 1,0 0 0,0 0-1,0 0 1,0 0 0,0 0-1,0-1 1,0 1 0,0 0-1,0 0 1,-1-1 0,6-6 642,-4 6-587,12-10 2028,-11 12-2061,-1-1 0,1 0 1,-1 1-1,0-1 0,1 1 1,-1-1-1,0 1 0,0 0 1,1-1-1,-1 1 0,0 0 1,0 0-1,0 0 0,0 0 1,0 0-1,0 0 0,0 0 1,-1 0-1,1 1 0,0-1 0,0 0 1,-1 0-1,1 3 0,11 33 233,-11-37-302,0 9 61,0 0 0,-1 0-1,0 0 1,0-1 0,-1 1 0,0 0 0,-1 0 0,0-1 0,-4 13-1,3-12 157,0 4 17,1-2-177,-1 0 0,-1-1 1,0 1-1,-6 11 0,8-15-343,5-8-751,9-9-1709,-10 8 2101,11-5-1183,3-1-1824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4992,'0'0'1589,"0"12"4703,0-5-6760,0 164 2953,0-162-2610,-1-1-1,1 1 0,-2-1 0,1 1 1,-1-1-1,-4 11 0,5-16-380,2-3-3857,3-2-362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5 123 1728,'0'0'51,"0"0"-1,0 0 1,0 0-1,0 0 1,-1 0 0,1 0-1,0 0 1,0 0 0,0-1-1,0 1 1,0 0 0,0 0-1,0 0 1,-1 0-1,1 0 1,0 0 0,0 0-1,0 0 1,0 0 0,0 0-1,0 0 1,0 0-1,0-1 1,-1 1 0,1 0-1,0 0 1,0 0 0,0 0-1,0 0 1,0 0 0,0 0-1,0-1 1,0 1-1,0 0 1,0 0 0,0 0-1,0 0 1,0 0 0,0 0-1,0-1 1,0 1-1,0 0 1,0 0 0,0 0-1,0 0 1,0 0 0,0 0-1,0 0 1,0-1 0,0 1-1,0 0 1,1 0-1,-1 0 1,0 0 0,0 0-1,0 0 1,0 0 0,0 0-1,0-1 1,0 1-1,0 0 1,1-1 1003,-4 2 193,3 3-371,-1 0 0,1 0 0,0-1 0,0 1 1,1 0-1,0 6 0,3-11-770,0 0 0,0-1 1,0 1-1,-1-1 0,1 0 0,-1 0 1,1 0-1,-1 0 0,1 0 0,-1-1 1,0 0-1,4-3 0,14-12 65,-7 9-134,-7 4 64,1 0 1,-1 1-1,9-4 0,-13 7-50,0 0 1,0 0 0,0 0 0,0 0-1,0 1 1,0 0 0,0-1 0,0 1-1,0 0 1,0 1 0,0-1 0,5 1 0,65 11 870,-60-10-827,1 0-1,-1 0 1,0-2 0,0 1-1,0-2 1,1 0 0,-1 0-1,0-1 1,0-1 0,0 0-1,19-9 1,-31 12-97,35-18-3222,-34 17 2737,0 0 0,0-1 1,0 1-1,0-1 0,0 1 0,-1-1 1,1 0-1,0 1 0,-1-1 0,1 0 1,-1 0-1,0 0 0,0 0 0,2-3 0,-2-13-3555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5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203 198 6880,'-4'1'1397,"3"-1"-1249,1 0 1,-1 0-1,1 0 0,-1 0 1,0 0-1,1 0 1,-1 0-1,1 0 0,-1 0 1,0 0-1,1 0 1,-1 0-1,1 0 1,-1 0-1,1 0 0,-1-1 1,0 1-1,1 0 1,-1 0-1,1-1 0,-1 1 1,0-1-1,1 0 236,0 1 64,-1 0-401,0 1 0,1-1 0,-1 0 0,0 1 0,0-1 0,1 0 0,-1 1 0,0-1-1,0 1 1,1-1 0,-1 1 0,0-1 0,1 1 0,-1 0 0,1-1 0,-1 1 0,0 1 0,-8 17-3,0-2 161,-5 12-18,11-22-150,0 0 0,-1 0 0,-5 7 1,-5 9 250,11-17-225,-1 0 0,1-1 0,-1 1 0,0-1 0,-6 5 0,9-9-56,1-1-1,-1 1 1,1-1-1,-1 1 1,1-1 0,-1 1-1,1-1 1,-1 0-1,0 1 1,1-1-1,-1 0 1,0 0 0,1 0-1,-1 1 1,0-1-1,1 0 1,-1 0-1,0 0 1,0 0-1,1 0 1,-1 0 0,0 0-1,1 0 1,-1-1-1,0 1 1,1 0-1,-1 0 1,0 0 0,1-1-1,-1 1 1,0 0-1,1-1 1,-1 1-1,1-1 1,-1 1-1,1-1 1,-1 1 0,1-1-1,-1 1 1,1-1-1,-1 1 1,1-1-1,0 1 1,-1-1 0,1-1-1,-3-2 1,1-1 0,0 0-1,0-1 1,-2-6 0,4 11-28,-9-27-326,2 6 182,1-1-1,0-1 1,2 1 0,-3-40 0,7 54 129,0-3 48,1 0 1,1-12-1,-1 20 40,-1 0 0,1 0 1,1 1-1,-1-1 0,1 0 0,-1 0 0,1 1 0,0-1 0,4-4 0,-3 4 41,1 0 1,-1 1-1,0-1 0,1 1 0,0 0 0,0 0 0,0 1 1,0-1-1,0 1 0,1 0 0,-1 0 0,1 0 0,-1 0 1,1 1-1,0 0 0,8-1 0,0 0-45,0 2 0,0-1 0,0 2 0,0-1 0,0 2-1,-1 0 1,1 0 0,0 1 0,-1 1 0,1 0 0,17 9 0,8 7-983,0 2 0,38 29 0,-45-30-1197,-14-9-2012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4 156 4736,'0'0'42,"0"0"1,0 0 0,-1-1-1,1 1 1,0 0-1,0 0 1,0 0-1,0 0 1,0 0-1,-1 0 1,1 0-1,0 0 1,0 0 0,0 0-1,0-1 1,0 1-1,0 0 1,0 0-1,-1 0 1,1 0-1,0 0 1,0 0 0,0-1-1,0 1 1,0 0-1,0 0 1,0 0-1,0 0 1,0 0-1,0-1 1,0 1 0,0 0-1,0 0 1,0 0-1,0 0 1,0-1-1,0 1 1,0 0-1,0 0 1,0 0-1,0 0 1,0 0 0,0-1-1,0 1 1,0 0-1,1 0 1,-1 0-1,0 0 1,0 0-1,0-1 1,4 0 5269,31 1-4525,54-7 0,22-1-712,-17 3-77,-79 3 53,-1 0 1,0-1-1,-1-1 1,21-8-1,0-1 61,0 1 0,0 1 0,42-6 0,166-20 982,-225 33-1095,1 0-200,0 1 1,0 1 0,0 0-1,31 2 1,-46 1-91,0-1 0,-1 1 0,1 0 0,0 0 1,0 0-1,-1 1 0,1-1 0,-1 0 0,3 3 0,-4-3-15,1 0 0,-1 0-1,0 0 1,0 0-1,0 0 1,0 0-1,0 0 1,0 0 0,0 0-1,0 0 1,-1 1-1,1-1 1,0 0 0,-1 1-1,1-1 1,-1 1-1,1-1 1,-1 2-1,-2 6-2967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4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4 6240,'8'-3'2304,"-8"6"-1792,0-6-160,0 14-896,5 12 480,-5 12 64,-5 16-192,0 4 96,-3-2-672,0-1 448,-2-5-2912,-3-8 1792,0-5-224</inkml:trace>
  <inkml:trace contextRef="#ctx0" brushRef="#br0" timeOffset="1">264 124 6400,'0'0'2368,"4"8"-1856,5 20-128,-9-4-640,0 10 64,0 5-3360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19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2 4992,'-18'-2'3978,"-20"5"-2335,30-2-1150,1 2 0,-13 4 0,-11 4 519,20-7-773,1 0 1,-16 8 0,-4 2 33,21-10-247,1 0 0,-1 1 0,1 0 0,1 0 0,-1 0 0,1 1 0,0 0 0,0 1 0,0-1 0,1 1 0,0 1 0,1-1 0,-1 1 0,1 0 0,-5 13 0,8-16-7,1 0 1,0 1 0,0-1 0,1 0 0,-1 0-1,1 0 1,0 0 0,1 1 0,-1-1 0,1 0 0,1 5-1,0-1-7,1-1 0,0 0 0,0 0 0,1 0 0,7 14 0,-7-16 14,1 0 1,0 0-1,-1 0 1,2 0-1,-1-1 1,1 0-1,0 0 1,0 0-1,0-1 1,8 4 0,-9-5-235,0-1 0,1 0 0,0 0 0,-1-1 0,1 1 0,0-1 0,0-1 1,-1 1-1,1-1 0,0 0 0,0 0 0,0-1 0,10-1 0,2-3-1486,-1 0-1,1-1 0,31-17 1,-10 0-1362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21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 2400,'-1'0'181,"-1"-1"1,1 1-1,0 0 0,0 0 1,-1-1-1,1 1 0,0 0 1,-1 0-1,1 0 1,0 0-1,0 0 0,-1 0 1,1 1-1,0-1 0,0 0 1,-1 1-1,1-1 0,-2 2 1,1-1 37,-1 1 0,1-1 1,0 1-1,0 0 0,0 0 1,1-1-1,-1 1 0,0 1 1,-1 1-1,1 0-105,-1 0 0,1 1-1,0-1 1,0 0 0,0 1 0,1 0-1,0-1 1,0 1 0,0 0 0,0 5-1,1 25-1958,0-24 960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23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 4384,'-6'-3'1639,"6"3"-1627,1 0 0,-1 1-1,0-1 1,0 0-1,0 0 1,0 0-1,0 0 1,0 0-1,0 0 1,0 0-1,0 0 1,0 0-1,0 0 1,0 0-1,0 0 1,0 0-1,0 0 1,0 1 0,0-1-1,0 0 1,0 0-1,0 0 1,0 0-1,0 0 1,-1 0-1,1 0 1,0 0-1,0 0 1,0 0-1,0 0 1,0 0-1,0 0 1,0 0 0,0 0-1,0 0 1,0 0-1,0 0 1,0 1-1,0-1 1,0 0-1,0 0 1,0 0-1,0 0 1,0 0-1,-1 0 1,1 0-1,0 0 1,0 0-1,0 0 1,0 0 0,0 0-1,0 0 1,0 0-1,0 0 1,0 0-1,0 0 1,0 0-1,0 0 1,-1 0 425,1 0-186,0 0-81,0 0-20,0 0 191,0 0 11,0 0 341,0 0-181,0 0 22,0 0-214,0 0-91,0 0-69,0 0 91,1 6 314,1 4-350,-1 0-1,0 0 1,0 0-1,-1 0 1,-1 16-1,1-1-40,-11 103 451,4-60-503,4-41-87,0 18 124,-17 77-1,-5 5 498,16-57-305,8-51-278,-1 0 0,-8 33 1,9-49-79,-1 2 22,0 1 1,1 0-1,-1 0 1,1-1-1,1 1 0,-1 7 1,20-22 366,-11 5-398,1-1 1,-1 2 0,1-1-1,0 1 1,18-4-1,52-3 255,-40 5-22,141-3 56,-167 8-540,-12 0-444,-1 0-64,0 0 519,0 0 1,-1 0 0,1 0-1,0 0 1,-1 0 0,1 0-1,0 0 1,-1 0 0,1 0-1,0 0 1,-1-1 0,1 1-1,0 0 1,-1 0 0,1 0-1,0-1 1,-1 1 0,1 0-1,0 0 1,0-1 0,-1 0-1,-1-6-1911,-6-1-1664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23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36 5632,'0'0'45,"0"0"0,0-1 0,0 1 0,0-1 0,0 1 1,0 0-1,0-1 0,0 1 0,0 0 0,0-1 0,0 1 0,-1 0 1,1-1-1,0 1 0,0 0 0,0 0 0,-1-1 0,1 1 0,0 0 0,0 0 1,-1-1-1,1 1 0,0 0 0,0 0 0,-1-1 0,1 1 0,0 0 1,-1 0-1,1 0 0,0 0 0,-1 0 0,1 0 0,0-1 0,-1 1 0,1 0 1,0 0-1,-1 0 0,1 0 0,0 0 0,-1 0 0,1 0 0,-1 1 1,1-1-1,0 0 0,-1 0 0,1 0 0,0 0 0,-1 0 0,1 0 0,0 1 1,0-1-1,-1 0 0,1 0 0,0 0 0,-1 1 0,1-1 0,0 0 1,0 0-1,0 1 0,-1-1 0,1 0 0,0 1 0,0-1 0,0 0 0,0 1 1,-1 0-1,1-2-259,0 1 102,0 0 187,-4-4 1728,4 3-1741,0 0 1,0 1 0,0-1 0,0 0-1,1 1 1,-1-1 0,0 1-1,0-1 1,1 0 0,-1 1 0,0-1-1,1 1 1,-1-1 0,1 1-1,-1-1 1,1 1 0,-1 0 0,1-1-1,-1 1 1,1 0 0,-1-1-1,1 1 1,0 0 0,-1-1 0,1 1-1,-1 0 1,2 0 0,22-5 454,-12 3-145,7-1 30,1 0-1,-1 1 1,1 1 0,35 3 0,-9-1-262,71 2 127,-96 3-52,-17-5-481,0 0 0,-1 0 0,1 0-1,0-1 1,0 1 0,4-1 0,-8 0 152,0 0 1,0 0-1,0 0 1,0 0-1,-1 0 0,1 0 1,0 1-1,0-1 1,0 0-1,0 0 0,0 0 1,0 0-1,0 0 1,0 0-1,0 0 0,0 0 1,0 0-1,0 0 1,0 1-1,0-1 0,0 0 1,0 0-1,0 0 1,0 0-1,0 0 0,0 0 1,0 0-1,0 0 1,0 0-1,0 1 0,0-1 1,0 0-1,0 0 1,0 0-1,0 0 0,0 0 1,0 0-1,0 0 1,0 0-1,0 0 0,0 1 1,0-1-1,0 0 1,0 0-1,1 0 0,-1 0 1,0 0-1,0 0 1,0 0-1,0-4-4019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24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74 5984,'0'-1'119,"-1"1"-1,1-1 1,0 0 0,-1 0-1,1 0 1,0 0 0,0 0 0,0 0-1,-1 1 1,1-1 0,0 0-1,0 0 1,0 0 0,1 0-1,-1 0 1,0 0 0,0 0 0,0 1-1,1-1 1,-1 0 0,0 0-1,1 0 1,-1 0 0,0 1 0,2-2-1,16-18 440,-7 10 70,-10 8-508,1 0 1,0 0-1,0 1 1,0-1-1,1 1 1,-1-1-1,0 1 1,1 0-1,-1 0 1,1 0-1,-1 0 1,1 0-1,-1 0 1,1 1-1,0-1 1,4 1-1,4 0 300,-1 0 0,21 4 0,-6-1 32,39 1 562,-29-3-777,59 11 0,-86-11-172,0 1-300,1 0 1,14 5 0,-21-6-12,0 0 1,0 0-1,1 0 1,-1 1-1,0-1 1,0 1-1,-1-1 1,1 1-1,0 0 1,0 0-1,-1 0 1,1 0-1,2 4 1,7 16-4464,-12-11 1061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24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23 7392,'0'0'78,"0"0"0,0 0 0,0 0 0,-1 0 0,1 0 0,0 0 0,0 0 0,-1 0 0,1 0 0,0 0 0,0 0 0,0 0 0,-1 0 0,1 0 0,0 0 0,0 0 0,0 0 0,-1 0 0,1 0 0,0 0 0,0 0 0,0 0 0,-1 0 0,1 0 0,0 1 0,0-1-1,0 0 1,0 0 0,-1 0 0,1 0 0,0 0 0,0 1 0,0-1 0,0 0 0,6-2 947,15-9-273,-17 9-539,-1 1 0,1-1 0,-1 1-1,1 0 1,-1 0 0,1 0 0,0 0 0,0 0-1,6 1 1,69 8 545,-46-4-438,41 9 0,20 2-1088,-84-14 682,40 4-3738,58-2 0,-77-6 102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27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3808,'7'-4'1626,"-7"4"-1597,1 0 0,-1 0 0,0 0 0,0 0 0,1 0 0,-1 0 0,0-1 0,0 1 0,1 0 0,-1 0 0,0 0 0,0 0 0,1-1 0,-1 1 0,0 0 0,0 0 0,1 0 0,-1-1 0,0 1 0,0 0 0,0 0 0,0-1 0,0 1 0,1 0 0,-1 0 0,0-1 0,0 1 0,0 0 0,0-1 0,0 1 0,0-1 0,0 1 361,9-12 4708,-9 12-5071,0 0 0,0 0 0,1 0 0,-1-1 0,0 1 0,0 0 0,0 0-1,0 0 1,1 0 0,-1 0 0,0 0 0,0 0 0,0 0 0,1 0 0,-1 0 0,0 0-1,0 0 1,0 0 0,0 1 0,1-1 0,-1 0 0,0 0 0,0 0 0,0 0 0,0 0-1,1 0 1,-1 0 0,0 0 0,0 1 0,0-1 0,0 0 0,0 0 0,0 0 0,0 0 0,1 0-1,-1 1 1,0-1 0,0 0 0,5 12 549,0 13-366,-2 11 50,-1 47 0,-2-73-193,-6 73 506,0-1-730,6-18-4627,0-63 3776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27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 3904,'0'-1'158,"0"1"-1,0 0 1,0 0 0,0 0 0,0 0-1,-1 0 1,1 0 0,0 0-1,0 0 1,0 0 0,0-1 0,0 1-1,0 0 1,0 0 0,-1 0 0,1 0-1,0 0 1,0-1 0,0 1-1,0 0 1,0 0 0,0 0 0,0 0-1,0 0 1,0-1 0,0 1 0,0 0-1,0 0 1,0 0 0,0 0-1,0-1 1,0 1 0,0 0 0,0 0-1,0 0 1,0 0 0,0 0 0,1-1-1,-1 1 1,0 0 0,0 0-1,0 0 1,0 0 0,0 0 0,0-1-1,0 1 1,1 0 0,9-2 1511,15 3-1853,0 3 664,40-1 0,-8 0-64,-45-2-1082,1-1 1,-1-1 0,1 0 0,12-3 0,4-1-1247,-9 5-2802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42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47 4064,'-2'1'7390,"0"-2"-7751,-1-5 726,3 5-311,-1 1 0,1-1 1,-1 0-1,1 0 1,-1 0-1,0 0 0,1 1 1,-1-1-1,0 0 1,0 1-1,1-1 1,-3 0-1,-4-8 134,7 8-184,-1 1 1,1-1-1,-1 0 1,1 1-1,-1-1 1,1 0-1,-1 1 1,0-1-1,1 1 1,-1-1-1,0 1 1,1-1-1,-1 1 1,0-1-1,0 1 1,0 0 0,1-1-1,-1 1 1,0 0-1,-1-1 1,-20 0 1,19 1 123,0 0-1,0-1 1,0 1-1,0 0 1,0-1-1,-1 0 1,-4-1-1,-9-1-343,4 2 329,9 1-75,1 0 0,0-1 0,0 1 0,-1 0 0,1 1 0,-6 0 0,-9 1-3,11-1-32,1 0-1,-1 0 1,1 1-1,0 0 0,0 0 1,-6 4-1,2-2-21,7-3 22,0 0 0,0 0 0,0 1 1,1 0-1,-1-1 0,0 1 0,1 0 1,-1 0-1,-2 4 0,1-3-36,3-2 36,0 0 0,0 0-1,0 0 1,0 0 0,0 0-1,1 0 1,-1 0 0,0 0 0,0 0-1,1 0 1,-1 1 0,0 0-1,1-1 0,0-1-1,0 1 0,0 0 1,0-1-1,-1 1 0,1-1 1,0 1-1,0 0 0,-1-1 1,1 1-1,0-1 0,-1 1 1,1-1-1,-1 1 0,1-1 1,-1 1-1,-2 2-58,-8 11-98,3 12 292,7-25-47,1-1-32,0 24-262,0-14 228,1-3-24,2 2 10,-2-8-8,-1 1 0,0-1 0,1 0 0,0 1 0,-1-1 0,1 0-1,0 0 1,-1 0 0,1 0 0,0 0 0,0 0 0,1 2 0,24 10-56,-23-12 58,-1 0-7,0 0 1,0-1 0,0 1 0,0-1 0,0 0 0,0 0-1,0 0 1,2 0 0,-2 0 18,0 0 1,0 0-1,0 0 0,0 0 1,-1 1-1,1-1 0,0 0 1,0 1-1,0-1 0,-1 1 1,4 1-1,2 1 34,0-1 1,0 0 0,0 0-1,1 0 1,-1-1-1,1 0 1,8 0 0,18 3 132,-19-2 74,-11-2-181,-1 0 0,1 1 0,0 0 0,-1 0 0,7 2 0,-9-2-71,6 1 60,11 0-111,-18-2-469,6 2 1512,-4 0-8186,-2 5 2719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30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19 4576,'1'0'71,"-1"0"-1,0 0 1,0-1 0,1 1 0,-1 0 0,0 0-1,0-1 1,0 1 0,0 0 0,0-1 0,1 1-1,-1 0 1,0-1 0,0 1 0,0 0-1,0 0 1,0-1 0,0 1 0,0 0 0,0-1-1,0 1 1,0 0 0,0-1 0,0 1-1,0 0 1,0-1 0,-1 1 0,1 0 0,0-1-1,0 1 1,0 0 0,0-1 0,0 1 0,-1 0-1,1 0 1,0-1 0,-1 1 0,-1-4 1089,1 4-1032,1 0 118,-18-4 1887,12 4-1930,-30 0 535,0 1-1,-41 7 1,5 10-375,62-15-319,0-1 1,1 1 0,-1 1-1,1 0 1,0 1 0,-12 7 0,15-8-17,0 0 0,1 1 1,-1 0-1,1 0 1,-1 0-1,1 0 1,1 1-1,-1 0 0,-3 7 1,-18 46 115,22-47-173,0 1 1,-2 20 0,2-15 1,3-5 34,0 0 1,1 0-1,1 0 0,0-1 1,0 1-1,5 16 0,-3-13-58,-2-12 55,1 0 1,-1-1-1,1 1 0,-1-1 1,1 0-1,0 1 0,1-1 1,-1 0-1,0 0 0,1 0 1,0-1-1,0 1 0,0-1 1,0 1-1,0-1 0,0 0 1,0 0-1,1 0 0,5 2 1,1 0 31,-1 0 0,1-1 1,1 0-1,-1-1 1,0 0-1,12 1 0,175 6 295,-134-2 184,-12-2-1738,-16-3-4346,-30-3 3617,-3-4-1664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5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11 3552,'0'0'99,"1"0"0,-1-1 0,0 1 0,0-1 0,0 1 1,0 0-1,0-1 0,0 1 0,0 0 0,0-1 0,0 1 0,-1 0 0,1-1 1,0 1-1,0 0 0,0-1 0,0 1 0,0 0 0,-1-1 0,1 1 0,0 0 1,0-1-1,0 1 0,-1 0 0,1 0 0,0-1 0,-1 1 0,1 0 0,0 0 1,0-1-1,-1 1 0,1 0 0,0 0 0,-1 0 0,1 0 0,-1 0 0,1 0 1,0-1-1,-1 1 0,1 0 0,0 0 0,-1 0 0,1 0 0,0 0 0,-1 0 0,1 0 1,-1 1-1,1-1 0,0 0 0,-1 0 0,1 0 0,0 0 0,-1 0 0,1 0 1,0 1-1,-1-1 0,1 0 0,0 0 0,0 1 0,-1-1 0,1 0 0,0 1 1,-3 0 136,0 1 0,1 0 0,-1 0 0,1 1 0,0-1 0,0 0 0,-2 3 0,-13 21 361,-59 96-431,60-98-373,-22 27 1,-8 11 91,-36 79-1661,33-45-2848,39-75 1664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31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69 3808,'-1'0'133,"1"0"0,-1 0 0,1-1 0,0 1 0,-1 0 0,1 0 0,0-1 0,-1 1 0,1 0 0,0-1 0,-1 1 0,1 0 0,0-1 0,0 1 0,0-1 0,-1 1 0,1 0 0,0-1 0,0 1 1,0-1-1,0 1 0,0 0 0,0-1 0,-1 1 0,1-1 0,0 1 0,0-1 0,1 1 0,-1 0 0,0-1 0,0 1 0,0-1 0,0 1 0,0-1 0,0 1 0,0 0 0,1-1 0,-1 1 0,0-1 0,1 1 0,0-5 910,-12 3 2566,3-7-2110,19 3-1620,1 1 0,0 0 0,0 0 0,0 1 0,0 1-1,1 0 1,-1 1 0,1 0 0,23 0 0,-29 2-366,-1 0-1,1 1 0,-1-1 1,1 1-1,-1 1 1,8 2-1,4 4-573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32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5152,'-5'0'1238,"6"2"-457,0 3-166,-1-4-316,0-1-166,0 0-69,0 0 96,0 0 416,0 0-48,0 0 262,0 0-220,0 0 65,0 0-256,0 0-161,0 0-58,0 0 123,0 0-48,0 0 10,10 0 118,38-1 271,-10 0-559,59 6 0,-74-2-86,28 5 251,1-2 0,98-3 0,1-10-1504,-149 7 1106,0 0-1,0 0 1,0 0-1,-1 0 1,1 0 0,0 1-1,0-1 1,0 1 0,0-1-1,0 1 1,-1 0-1,1 0 1,0 0 0,-1 0-1,1 0 1,-1 0 0,1 0-1,-1 0 1,1 1-1,-1-1 1,0 1 0,2 1-1,9 11-3835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44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271 301 3968,'3'-5'1021,"2"-5"-37,-5 9-979,0 1-47,0 0 58,0 0 144,0 0 437,0 0-112,-1 0-338,0 0-1,0 1 1,0-1 0,0 0-1,0 1 1,0-1-1,0 1 1,0-1-1,0 1 1,0-1-1,1 1 1,-1 0-1,0-1 1,0 2-1,0-1-60,0-1 0,0 1-1,1 0 1,-1-1 0,0 1-1,0 0 1,0-1-1,0 1 1,0-1 0,0 1-1,0-1 1,0 0 0,0 1-1,-1-1 1,-1 0 67,0 0 0,0 1 0,0-1 0,0 1 0,0 0 0,0 0 0,1 0 0,-1 0 0,0 1 0,-4 2 0,-25 20 340,22-15-226,-74 66 616,70-62-817,-13 8 274,23-19-259,-1 1 0,1 0 0,0 1 0,0-1 0,0 1 0,0 0 0,1 0 1,-1 0-1,1 0 0,-4 8 0,6-11 4,1 1-79,0 0-1,0 0 0,1 0 1,-1-1-1,0 1 0,1 0 1,0 0-1,-1-1 1,1 1-1,0 0 0,0-1 1,-1 1-1,1 0 0,1-1 1,-1 0-1,1 2 1,2 1 25,-1-1 1,1-1 0,0 1 0,0-1 0,0 1 0,0-1 0,9 3 0,-3-2-5,0 0 0,1-1 0,-1 0-1,1-1 1,-1 0 0,20-2 0,-24 1-60,-2 0 52,-1 0 1,1-1 0,-1 0-1,0 0 1,1 0 0,-1 0-1,0-1 1,0 1 0,1-1-1,-1 0 1,0 1 0,4-5-1,-2 2-2,0-1 0,-1 1 0,1-1 0,-1 0 0,7-10 0,-10 13 7,0 0-1,0-1 1,0 1 0,-1 0 0,1-1-1,-1 1 1,1-3 0,3-12 106,-3 13-135,0 0-1,0 0 1,-1 1 0,1-1 0,-1 0 0,0 0 0,0 0-1,0 0 1,-1 0 0,0-6 0,-1-15 163,1 5-148,-5-26-1,1 9-124,-5-29 218,-19-67 1,28 129-103,-3-17 55,4 16-75,-1 0 0,0 0 1,0 0-1,0 0 1,-1 0-1,1 0 0,-1 0 1,0 1-1,-1-1 0,1 1 1,-1 0-1,-4-6 0,7 10-47,-1-1-1,1 1 0,0-1 0,-1 1 0,1 0 0,-1-1 0,1 1 1,-1 0-1,1 0 0,-1-1 0,1 1 0,-1 0 0,1 0 0,-1 0 1,0 0-1,1 0 0,-1-1 0,1 1 0,-1 0 0,1 0 0,-1 0 1,0 1-1,1-1 0,-1 0 0,1 0 0,-1 0 0,1 0 0,-1 0 1,1 1-1,-1-1 0,1 0 0,-1 0 0,0 1 0,0 0-200,1 0 1,-1-1-1,0 1 0,1 0 0,-1 0 0,0-1 0,1 1 0,-1 0 0,1 0 1,-1 0-1,1 0 0,0 0 0,-1 0 0,1 0 0,0 0 0,0 0 0,-1 0 1,1 2-1,0 12-1589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46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4640,'1'3'2416,"-2"-3"-2091,1 0-138,0 0-1,0 0-10,0 0 176,0 0-53,0 0 74,0 0-31,0 0 218,2 1-176,25 17 250,-26-17-597,0 0 0,0 0 0,0 0 0,0 0 0,-1 0 0,1 0 0,0 0 0,0 0 0,-1 0 0,1 1 0,-1-1 0,1 0 0,-1 0 0,0 1 0,1-1 0,-1 0 0,0 1 0,0-1 0,0 2 0,0 0 13,6 24 245,-4-18-273,0-1 0,-1 1 0,1 12 1,-3 50 79,4 135 286,-2-100 137,-1-60-250,0-45-125,0-1-44,0 0-42,0 0-21,0 2 43,0-2-58,0 1 1,0-1 0,-1 0-1,1 0 1,0 0 0,0 1 0,0-1-1,0 0 1,0 0 0,0 1-1,0-1 1,0 0 0,0 0 0,0 0-1,0 1 1,1-1 0,-1 0-1,0 0 1,0 0 0,0 1 0,0-1-1,0 0 1,0 0 0,0 0 0,0 0-1,1 1 1,-1-1 0,0 0-1,0 0 1,0 0 0,47-8 579,32 2-15,-7 1-82,-26 2-289,-29 3-117,23-4 0,-29 2-33,0 1 0,0 1 0,19 1 0,1 0-2392,-43 7-2976,6-3 3205,-1-2-1855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46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 4736,'-6'0'927,"0"0"-200,5 0-713,1-1 0,0 1 1,0 0-1,0 0 0,0-1 1,0 1-1,0 0 0,0 0 1,0-1-1,0 1 0,0 0 1,0 0-1,0-1 0,0 1 1,0 0-1,0 0 0,1-1 1,-1 1-1,0 0 0,0 0 1,0 0-1,0-1 0,0 1 1,0 0-1,1 0 0,-1 0 0,0-1 1,0 1-1,1-1 935,-1 1-245,0 0-26,0 0-262,1 2-59,7 14 247,6 11 182,-13-26-714,0 1-1,0-1 0,0 1 1,0-1-1,0 0 0,1 1 1,-1-1-1,1 0 0,-1 0 1,0 0-1,1 0 1,0 0-1,2 0 0,15 4 298,0-2 0,1 0-1,-1-1 1,1-2-1,21 0 1,-11-1-243,33 4 0,-58-2-169,0 0 0,1-1-1,-1 0 1,0 0 0,1 0 0,-1-1-1,0 1 1,9-4 0,-12 4-474,-2 0-22,0-1 264,-1 0-1,1 0 1,0 1 0,0-1-1,-1 0 1,1 1 0,0-1 0,-1 0-1,1 1 1,0-1 0,-1 1-1,1-1 1,-1 0 0,0 0 0,-3-3-1100,-1-4-2694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47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5312,'-6'-2'2350,"9"-1"-1005,-1 1-1520,-1 1 831,-1 1-150,0 0 28,0 0-182,0 0 26,2 1-79,3 2-53,1-1 1,0 1-1,0-1 1,0 0-1,0-1 1,1 1-1,8 0 1,48 1 576,156-11 403,-179 5-1090,1 1-3733,-49 7-702,3-5 225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4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5728,'0'0'1840,"2"0"-667,-1 0-1034,-1-1 115,1 0 0,0 1 0,-1-1-1,1 1 1,0-1 0,-1 0 0,1 1 0,0 0 0,0-1 0,0 1 0,-1-1 0,3 1 0,39 15 439,-34-12-568,0 1-1,-1-2 0,1 1 0,1-1 1,14 3-1,45 0 407,-23-3-325,65 0-2120,-62-3-1655,-34 1-1017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49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57 4992,'0'0'56,"0"0"1,0 0-1,0 0 1,-1-1-1,1 1 1,0 0 0,0 0-1,0 0 1,0 0-1,0 0 1,-1-1-1,1 1 1,0 0-1,0 0 1,0 0-1,0 0 1,0 0-1,0-1 1,0 1-1,0 0 1,0 0-1,0 0 1,0-1-1,0 1 1,0 0-1,0 0 1,0 0-1,0 0 1,0-1 0,0 1-1,0 0 1,0 0-1,0 0 1,0-1-1,0 1 1,0 0-1,0 0 1,1 0-1,0-6 316,-1 5 92,2-10 656,1 8 4064,1 3-5133,0 0 1,0 0-1,0 1 1,0-1-1,0 1 1,0 0-1,0 0 1,6 3 0,55 26-95,-57-27 48,1 0 0,-1 0 0,1-1 1,0 0-1,0-1 0,0 0 0,14 0 0,-1-1 63,0-2 0,22-4 0,35-10 142,39-6 55,115-10-356,-154 27 147,-67 4-4069,-21 5 2136,-4 3-3067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5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220 233 4160,'-4'-3'1176,"5"6"-219,-1-3-637,0 0-64,-1-8 2939,-3 8-2885,0 1 0,-1-1 1,1 1-1,0 0 0,0 0 0,0 0 1,0 1-1,0-1 0,0 1 1,-6 3-1,6-2-184,0-1-1,-1 0 1,1-1 0,-8 3-1,-11 4 298,-3 3-75,18-8-301,0 0 0,0 1-1,0 0 1,0 0-1,1 1 1,-1 0-1,1 0 1,-12 12 0,18-17-48,1 1 1,-1 0-1,1-1 1,-1 1-1,1-1 1,0 1-1,-1 0 1,1 0-1,0-1 1,-1 1 0,1 0-1,0-1 1,0 1-1,0 0 1,0 0-1,0-1 1,0 1-1,0 0 1,0 0-1,0-1 1,0 1 0,0 0-1,0 0 1,0-1-1,1 1 1,-1 1-1,1-1-6,0 1-1,0-1 1,0 0-1,0 0 0,1 0 1,-1 1-1,0-1 1,0 0-1,1-1 1,-1 1-1,4 1 1,0 1 22,0-1 1,0-1-1,0 1 0,1-1 1,-1 0-1,11 1 1,-8-3-14,0 0 0,1 0 0,-1-1 0,0 0 0,0-1 0,0 0 0,13-6 0,-1 1 126,-15 5-87,1-1 1,-1 1-1,0-1 1,0 1 0,0-2-1,0 1 1,4-5-1,2-3 4,14-22-1,-21 28-33,-1-1 0,0 0-1,0-1 1,0 1 0,-1 0-1,0-1 1,-1 1 0,0-1-1,0 0 1,0 1 0,-1-1-1,0 0 1,-1 1 0,0-1-1,0 0 1,-2-7 0,-1 0-3,3 9 25,0 0-1,-1 0 0,0 0 1,-4-9-1,2 9-68,1 0 1,-1 1-1,0 0 0,-1-1 1,1 1-1,-1 1 0,0-1 1,-1 1-1,1 0 0,-1 0 1,1 0-1,-9-3 0,2 4-609,7 4-5574,9 5 1553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51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5984,'0'0'1920,"5"0"-582,1 0-1268,-4 0 36,-2 0 257,0 0-234,0 0 0,1 0 0,-1 0 1,0 0-1,1 0 0,-1 0 0,0 0 0,0 0 0,1 0 0,-1 0 0,0 1 1,1-1-1,-1 0 0,0 0 0,1 0 0,-1 1 0,0-1 0,0 0 0,0 0 1,1 1-1,-1-1 0,0 0 0,0 0 0,0 1 0,1-1 0,-1 0 0,0 1 1,0-1-1,0 0 0,0 1 0,0-1 0,0 0 0,0 1 0,0-1 0,0 0 1,0 1-1,0-1 0,0 0 0,0 1 0,0-1 0,0 0 0,0 1 1,-3 4-248,1-3 212,1 0 0,0 0 0,0 0 1,0 0-1,1 0 0,-1 0 0,0 4 1,-1 1 25,-7 14-123,0 1-1,-7 34 1,11-38 16,-1 0 1,-13 28 0,2-5 99,16-36-115,-7 15 51,1 0 0,-5 28 0,10-43-58,2 0 0,-1 0 0,0 0 0,1 0 0,0 0 0,0 0 0,1 0 0,-1 0 0,1 1 0,0-1 0,1 0-1,-1-1 1,1 1 0,0 0 0,4 6 0,-5-8 31,1-1 1,1 1-1,-1-1 1,0 0-1,1 0 0,-1 0 1,1 0-1,-1-1 0,1 1 1,0-1-1,0 1 0,-1-1 1,1 0-1,0 0 0,0 0 1,1-1-1,-1 1 0,0-1 1,0 1-1,0-1 0,5-1 1,6 1 61,0-2 0,0 0 0,20-6 0,-21 5-32,16-4-40,67-18-408,-95 25 64,13-7-514,-12 3-5650,-2 4 1760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6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 3488,'-9'-4'676,"6"4"621,7 3-1289,1 0 0,-1 0 0,1-1 0,0 0 0,0 1 0,10 1 0,3 3 144,2 2 7,0 0 1,0 2-1,-1 1 0,0 0 0,-1 1 0,0 1 0,-1 1 1,-1 0-1,0 1 0,-1 1 0,-1 0 0,14 23 0,41 70 555,40 59 135,15 6-92,-110-153-705,0 1 0,-2 0 0,17 45 0,-27-64-593,-1 1 0,0 0 0,0 0 0,0 0 0,-1 0 0,0-1 0,0 1 0,-1 10 0,-3 7-2424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51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6048,'6'-1'5683,"23"2"-3552,-6-1-1380,192 13 810,-183-10-1826,-23-3-300,-1 0 1,1-1 0,11-2-1,9 0-2041,0 0 307,2-11-2351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5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4320,'0'0'55,"0"0"1,0 0 0,1 0-1,-1 0 1,0-1 0,0 1-1,0 0 1,1 0 0,-1 0-1,0 0 1,0 0-1,0 0 1,1 0 0,-1 0-1,0 0 1,0 0 0,0-1-1,0 1 1,0 0-1,1 0 1,-1 0 0,0 0-1,0 0 1,0-1 0,0 1-1,0 0 1,0 0-1,0 0 1,0 0 0,1-1-1,-1 1 1,0 0 0,0 0-1,0 0 1,0-1 0,0 1-1,0 0 1,0 0-1,0-1 1,0 1 20,0 0 0,0 0 0,0-1 0,0 1 0,0 0 0,0 0 0,0-1 0,0 1 0,0 0 0,0 0 0,0 0 0,0-1 0,0 1 0,0 0 0,0 0 0,1 0-1,-1-1 1,0 1 0,0 0 0,0 0 0,0 0 0,1 0 0,-1-1 0,0 1 0,0 0 0,0 0 0,1 0 0,-1 0 0,0 0 0,0 0 0,0 0 0,1 0 0,-1-1 0,0 1 0,0 0 0,1 0 0,-1 0 0,0 0 0,1 0 0,67 4 3694,133-8-2634,-180 4-997,14 0 298,-28 0-337,-1 0 1,1 0-1,13-2 0,8 0 75,46-6-1044,-73 7 624,1 1 0,-1 0 0,0 0-1,1 0 1,-1 0 0,1 0 0,-1 1 0,0-1 0,1 0 0,-1 1 0,0-1 0,1 1-1,-1-1 1,0 1 0,0-1 0,1 1 0,-1 0 0,0 0 0,0 0 0,0 0 0,0 0-1,0 0 1,0 0 0,1 1 0,10 9-1424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1:58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 5632,'-2'-1'477,"-3"-1"1093,7 4-737,-1-2-782,-1 0-1,1 0 1,0 0 0,0 0 0,0 0 0,-1 0-1,1 0 1,0 0 0,0-1 0,-1 1-1,1 0 1,0 0 0,0-1 0,-1 1 0,1-1-1,0 1 1,-1-1 0,1 1 0,-1-1 0,1 1-1,0-1 1,4-5 1600,-8 8 343,2-2-1832,1 1-1,-1 0 0,0-1 1,0 1-1,1-1 0,-1 1 0,0 0 1,1-1-1,-1 1 0,1 0 1,-1 0-1,1 0 0,-1-1 1,1 1-1,-1 0 0,1 0 1,0 0-1,0 0 0,-1 0 0,1 2 1,0-3-128,1 1-1,-1 0 1,1 0 0,-1 0-1,1-1 1,0 1 0,-1 0 0,1-1-1,0 1 1,-1 0 0,1-1 0,0 1-1,0-1 1,-1 1 0,1-1-1,0 1 1,0-1 0,0 0 0,0 1-1,1-1 1,25 8 345,40 7-1,-52-13-259,0-1 0,0-1-1,19-1 1,3 0-156,-30 0-116,5 1 276,-4 1-6578,0 2 4583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04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 4480,'-2'-6'2881,"4"20"-968,-2-8-1402,1-5-436,-1 0 0,0 0-1,0 0 1,0 0 0,0 0 0,0 0-1,0 0 1,0 0 0,0 0-1,-1 0 1,1 0 0,0 0 0,-1 0-1,1 0 1,0-1 0,-1 1-1,1 0 1,-1 0 0,1 0-1,-1 0 1,0-1 0,1 1 0,-1 0-1,0 0 1,-1 0 0,2-1 223,0 0-95,0 0 74,0 0-127,0 0-113,0 0-32,0 0 86,0 0 5,0 0 53,0 0-58,13 8 581,-10-8-618,0 1-1,0-1 1,1 1 0,-1-1-1,0 0 1,0-1 0,1 1-1,-1 0 1,0-1 0,0 0-1,4-1 1,-2 1 19,0 0-1,0 0 1,0 0 0,6 0 0,54-4 20,4-1 491,52 2-477,-104 3-290,-11 0-628,0 1 0,1 0-1,-1 0 1,0 1 0,7 1-1,3 5-894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06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31 2720,'15'-4'4474,"-12"-1"-3860,1 1-1,0-1 0,9-7 1,-12 12-406,-1 0-22,0 0 161,0 0-59,0 0 123,0 0-123,0 0-16,0 0-75,-1 0-136,0 0 1,0 1-1,0-1 0,0 0 1,0 1-1,0-1 0,0 1 1,0-1-1,0 1 0,1 0 1,-1-1-1,0 1 0,0 0 1,-3 4 2,0 0 0,1 0 0,-1 0 0,1 1 0,0-1 0,-3 10 0,2-2 141,0 0 0,-5 27 1,1 1 4,3-4 109,2-13-72,-6 49-39,8-67-190,1-1 1,1 0-1,-1 1 1,1-1-1,0 0 1,0 0-1,2 6 1,0 3 35,-2-12-43,-1 1 1,1-1-1,-1 0 0,1 1 0,0-1 0,0 0 0,0 0 0,0 0 1,1 0-1,-1 0 0,0 0 0,1 0 0,1 2 0,1-1 35,0 0 0,0-1 0,1 1 0,-1-1 0,6 2 0,-7-2-164,1-1-1,0 1 1,-1-1 0,1-1-1,0 1 1,5 0 0,12 0-3206,-14-1 1567,3 0-3176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0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 9152,'-10'-11'3360,"7"6"-2592,-2 2-224,5 3-448,0 0-160,0-3-1248,0-2 736,0 2-896,0 3 832,0 0-1632,0 0 1280,13 8-2720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0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15 4480,'-9'0'1566,"15"0"-1644,1-2 1101,-7 1-917,0 1 0,0 0 0,0 0-1,0 0 1,0 0 0,0 0 0,0-1 0,0 1 0,0 0 0,0 0-1,0 0 1,0 0 0,0-1 0,0 1 0,0 0 0,0 0 0,0 0 0,0 0-1,-1 0 1,1-1 0,0 1 0,0 0 0,0 0 0,0 0 0,0 0 0,0 0-1,0 0 1,0-1 0,-1 1 0,1 0 0,0 0 0,0 0 0,0 0 0,0 0-1,0 0 1,-1 0 0,1 0 0,0 0 0,0 0 0,0 0 0,0 0-1,0 0 1,-1 0 0,1 0 0,0 0 0,-35-7 1457,34 7-1538,0 0 1,0-1 0,0 1 0,-1 0 0,1 0-1,0 0 1,0 0 0,0 1 0,0-1 0,0 0-1,0 0 1,0 1 0,0-1 0,0 0 0,0 1 0,0-1-1,0 1 1,0 0 0,0-1 0,0 1 0,0 0-1,0-1 1,0 1 0,1 0 0,-1 0 0,0 0-1,0 0 1,0 1 0,-3 3 75,1 1 0,0-1 0,-5 11 0,5-8-35,1-3-3,-1 0 1,1 1-1,1-1 1,-2 8 0,1 2 16,-1-1 16,0 26 0,3-22-58,0 1 1,1-1 0,0 1 0,2-1 0,0 0 0,7 20 0,-8-32-25,0 0 0,0-1 0,1 0 0,0 0 1,0 0-1,0 0 0,1 0 0,0-1 1,0 1-1,0-1 0,5 4 0,4 6-35,-13-13 20,1-1-1,-1 1 1,1-1-1,-1 1 1,0-1 0,1 1-1,-1-1 1,1 1 0,-1-1-1,1 1 1,-1-1 0,1 0-1,0 1 1,-1-1 0,1 0-1,-1 1 1,1-1 0,0 0-1,-1 0 1,1 0 0,0 0-1,-1 0 1,1 0 0,0 0-1,1 0 1,0 0-1,0 0 11,0 0 0,1 0 0,-1 0 0,0 0 0,0-1 1,1 1-1,-1-1 0,0 0 0,0 0 0,0 1 1,0-1-1,1-1 0,-1 1 0,-1 0 0,1 0 1,0-1-1,0 1 0,0-1 0,-1 0 0,1 1 1,-1-1-1,3-3 0,3-6-63,0 0 0,10-23 0,-10 21 58,-1 2-22,-5 9 17,0 0 0,1 0-1,-1 0 1,0 0-1,0 0 1,0 0-1,0-1 1,-1 1-1,2-4 1,0-3 85,-4 15-312,1-3 228,0 0-1,0 0 1,1 1-1,-1-1 1,1 0 0,0 0-1,0 1 1,0-1 0,0 0-1,1 0 1,-1 0 0,3 6-1,-3-7 33,1 2-46,1 0 0,-1 0 0,1 0 0,0-1 0,0 1 1,0-1-1,0 1 0,0-1 0,1 0 0,0 0 1,-1 0-1,1 0 0,0 0 0,1-1 0,-1 1 0,0-1 1,1 0-1,-1 0 0,1 0 0,0 0 0,4 1 1,3-1 49,0 0 0,0 0 0,0 0 0,0-2 0,1 1 0,-1-2 1,0 1-1,21-5 0,-21 3-48,0-1 1,-1-1-1,1 0 1,11-5-1,-18 6 22,0 1 0,1-1-1,-1 0 1,0 0 0,0 0-1,-1-1 1,1 0 0,-1 1 0,0-1-1,0 0 1,4-7 0,-4 6 23,-1-1 0,0 0 1,0 0-1,0 0 1,-1 0-1,0 0 0,0 0 1,-1 0-1,1-1 1,-1 1-1,-1-9 1,-2-7-30,-11-39 0,13 53-72,-2-1-21,0 1 0,-1-1 1,-4-8-1,-9-21-2025,17 38 1994,0-1 0,0 1 0,0 0 0,-1-1 1,1 1-1,0 0 0,0-1 0,0 1 0,0-1 1,0 1-1,0 0 0,0-1 0,0 1 0,0-1 1,0 1-1,0 0 0,0-1 0,0 1 0,0-1 1,0 1-1,1 0 0,-1-1 0,0 1 0,0 0 1,0-1-1,1 1 0,-1 0 0,0-1 0,0 1 1,1 0-1,-1-1 0,0 1 0,0 0 0,1 0 1,-1-1-1,0 1 0,1 0 0,-1 0 0,1 0 1,0-1-1,10 1-1400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2496,'1'-2'625,"1"-1"-1,-1 0 1,1 1 0,0 0-1,0-1 1,0 1-1,3-3 1,6-5 245,0 2 2932,-11 7-3429,0 1-101,1-1-224,-1 1 0,0-1 0,0 0 0,0 0 0,1 1 0,-1-1 0,0 0-1,1 1 1,-1-1 0,0 0 0,1 1 0,-1-1 0,1 0 0,-1 1 0,1-1 0,0 1-1,-1-1 1,1 1 0,-1 0 0,1-1 0,0 1 0,-1-1 0,1 1 0,0 0 0,1-1 0,22-5 213,-15 4-269,40-11 231,79-10 1,-101 20-223,0 2 0,0 0 1,0 2-1,46 7 0,-44-2 103,128 17 384,-136-22-425,1 0 0,0-2 0,0 0 1,-1-2-1,30-6 0,-26 3-67,49-13-109,110-14 1,-165 31 138,76-4-22,-83 6-26,-1 1 0,1 0 0,-1 1 1,1 0-1,-1 1 0,13 4 0,-10-4-216,-12-2-1252,-4-1-2963,1 0-331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61 1312,'-4'0'387,"4"1"-464,0-1 86,1 0 0,-1 0 0,0 0 0,0 0 0,0 0 0,0 0 0,0 0 0,1 0 0,-1 0 0,0 0 0,0 0 0,0 0 0,0 0 0,0 0 0,1 0-1,-1 0 1,0 0 0,0 0 0,0 0 0,0-1 0,0 1 0,0 0 0,0 0 0,0 0 0,1 0 0,-1 0 0,0 0 0,0-1 0,0 1 0,0 0 0,0 0 0,0 0 0,0 0-1,0 0 1,0 0 0,0-1 0,0 1 0,0 0 0,0 0 0,0 0 0,0 0 0,0 0 0,0-1 0,0 1 2130,-1-6 2376,-3-1-3772,-1 2-361,-3-2 15,0 2-103,-5-1 142,-13-3 443,22 7-780,-1 0 1,0 0-1,1 1 1,-9-2-1,1 1 76,0 1-1,-22 1 1,29 1-117,1-1 1,-1 1 0,1 0-1,-1 0 1,1 1-1,-1-1 1,1 1 0,0 0-1,0 0 1,-5 4-1,-9 4 221,13-8-263,1 1 0,0-1-1,0 1 1,-4 3 0,1 1 63,0 0 0,1 0 0,0 1 0,0-1 0,1 1 0,0 1 0,0-1 0,1 1 1,0 0-1,1 0 0,-4 11 0,7-18-66,-1 1 1,1-1-1,0 0 1,0 1-1,-1-1 1,1 0-1,1 1 1,-1-1-1,0 0 1,1 1-1,-1-1 1,1 0-1,0 0 1,-1 1-1,1-1 1,0 0-1,0 0 0,2 2 1,-1-2 14,0 0 0,0 1 1,0-2-1,1 1 0,-1 0 0,0 0 0,1-1 0,0 1 1,-1-1-1,1 0 0,0 1 0,-1-2 0,6 3 1,26 9-127,-26-8 130,-1-1 1,1 0-1,9 1 1,67 11 895,30 5-310,-100-17-711,0 0-1,1-2 1,18 1 0,-22-2-1260,0-1 0,17-3 0,-21 3-366,1 0 0,16 0 0,4 1-2302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3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25 3808,'-1'0'42,"1"0"0,0 0 1,0 0-1,0 0 0,0 0 1,-1-1-1,1 1 0,0 0 1,0 0-1,0 0 0,0 0 0,-1 0 1,1 0-1,0 0 0,0 0 1,0 0-1,0 0 0,0 0 1,0-1-1,-1 1 0,1 0 0,0 0 1,0 0-1,0 0 0,0 0 1,0-1-1,0 1 0,0 0 1,0 0-1,0 0 0,0 0 0,0-1 1,0 1-1,-1 0 0,1 0 1,0 0-1,0 0 0,0-1 1,1 1-1,-1 0 0,0 0 0,2-10-532,0 2-76,-2 7 545,0 0 933,0 2-379,-4 7 1883,3-8-2224,1 0-38,-1 2 75,1 1-1,-1-1 0,0 1 1,1-1-1,-1 0 1,-1 1-1,1-1 0,0 0 1,0 0-1,-1 1 0,1-1 1,-5 3-1,3-1-53,1-1 1,-1 1-1,0 0 0,-2 6 1,0 0 76,-1 1 1,0-1 0,-12 15-1,9-12 83,-13 22 0,-16 26 190,-4 8-138,-11 22-39,34-61-281,2 0 1,1 1 0,-21 57-1,31-65 13,1-1 0,0 0 0,2 1 0,1 0 0,1 0 0,1-1 0,1 1 0,6 38 0,-4-40-29,27 139-19,-20-116 28,25 67 0,-25-83-5,-1-5 35,15 30-1,-17-39-86,11 18 102,21 30 1,-27-45 32,1-1 1,27 27 0,-34-39-222,-1 1 0,1-1 1,10 6-1,-14-9-669,11 5-2416,-6-4-1584,2 0 2022,0-1-598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7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19 163 2656,'0'0'36,"-1"0"0,1 0 0,-1 0-1,1 0 1,-1-1 0,1 1 0,-1 0 0,1 0 0,-1 0 0,1 0-1,-1-1 1,1 1 0,-1 0 0,1-1 0,-1 1 0,1 0 0,-1-1 0,1 1-1,0 0 1,-1-1 0,1 1 0,0-1 0,-1 1 0,1-1 0,0 1-1,-1-1 1,1 1 0,0-1 0,0 1 0,0-1 0,0 1 0,-1-1-1,1 1 1,0-1 0,0 1 0,0-1 0,0 1 0,0-1 0,1 0 0,-1 0 508,-1 0-482,1 1-1,-1 0 1,1-1 0,-1 1 0,1 0 0,0-1 0,-1 1 0,1 0 0,0-1 0,-1 1 0,1 0 0,0-1 0,0 1 0,-1-1 0,1 1 0,0-1 0,0 1 0,0-1 0,0 1 0,0-1 0,-1 1 0,1-1 0,0 1 0,0-1 0,0 1 0,0-1 0,0 1 0,1-1 0,-1 1 0,0-1 0,0 1 0,0-1 0,1 0 0,4-18-95,0 12 32,1 1-1,-1-1 1,1 1 0,0 1-1,1-1 1,-1 1-1,1 0 1,12-6-1,8-3 270,30-10-1,-46 19-154,-7 3-107,1 0 0,0 1 1,1-1-1,-1 1 0,0 0 1,0 0-1,0 1 0,1 0 1,-1 0-1,0 0 0,0 0 0,10 3 1,-11-2 24,-1 0 1,1 0 0,-1 1-1,0-1 1,0 1 0,0 0-1,0 0 1,0 0-1,0 1 1,-1-1 0,1 0-1,-1 1 1,1 0 0,-1 0-1,0-1 1,0 1 0,0 1-1,-1-1 1,3 5-1,30 61 830,-25-52-794,4 21 317,-13-38-371,1 0 0,-1 0 0,0 1 1,1-1-1,-1 0 0,1 0 0,-1 0 0,1 0 0,-1 1 0,0-1 0,1 0 0,-1 0 0,1 0 0,-1 0 0,1 0 0,-1 0 0,1 0 0,0 0 0,1 0 43,4 0-67,1 0 1,-1 0-1,0 0 0,1-1 0,-1 0 0,0 0 0,7-2 0,-2 0-371,-5 3-402,2 0-1845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6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17 138 992,'-5'-27'379,"5"24"-297,1-1 1,-1 1 0,1-1 0,0 1 0,0-1 0,0 1-1,0 0 1,2-4 0,5-16 846,-8 21-450,1-1-1,-1 1 0,0 0 0,-1 0 1,1 0-1,0-1 0,-1 1 0,1 0 1,-2-3-1,2 4-457,-1-1 1,1 1-1,-1 0 1,0 0-1,1 0 0,-1 0 1,0 0-1,1 0 1,-1 0-1,0 1 1,-1-2-1,-10-9 288,11 11 54,-3-4-60,5 4 2194,1 0-2468,-1 1 0,1 0 0,-1-1 0,1 1 0,-1 0 0,1 0 0,-1 0 0,0 1 0,1-1 0,-1 0 0,0 0 0,0 1 0,0-1 0,0 0 0,0 1 0,0-1 0,-1 1 0,1 0 0,0-1 0,-1 1 0,1-1 0,-1 1 0,1 0 0,-1 2 0,2 6-67,0 8 532,2 28 0,-5 9-230,1 42 80,-5 155 88,-1-211-39,4-29-402,0 0 1,0 16 0,2-25-7,0 0 0,1-1 1,-1 1-1,1 0 0,0-1 1,-1 1-1,1-1 0,2 4 1,2 8-590,-7 3-5290,2-17 1724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7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1 6048,'-4'4'2128,"4"-4"-2094,0 0 1,0 0-1,0 0 1,0 0-1,0 0 1,0 0-1,0 0 1,0 0-1,0 0 1,0-1-1,0 1 0,0 0 1,0 0-1,0 0 1,0 0-1,0 0 1,0 0-1,0 0 1,0 0-1,0 0 1,0 0-1,0 0 0,0 0 1,0 0-1,0 0 1,0 0-1,0 0 1,0 0-1,0 0 1,0 0-1,-1 0 1,1 0-1,0 0 0,0 0 1,0 0-1,0 0 1,0 0-1,0 0 1,0 0 178,0 0 320,0 0-63,0 0 287,0 0-261,-1 1-453,0 0 1,0-1-1,0 1 0,1 0 1,-1 0-1,0 0 0,0 0 1,1 0-1,-1 0 0,0 1 1,0 0-1,-2 4-30,-1-2-11,1-1 0,-1 1 0,0-1-1,-6 4 1,-7 7 235,-36 36 645,-71 64-228,88-80-385,-31 39 0,66-72-267,-1 2 0,-1-1 0,1 1 0,0 0 0,0 0 0,0 0 0,-2 5 0,4-7 46,2 0 0,2 0 10,0 0 1,1-1-1,-1 1 0,0-1 0,0 0 0,1 0 1,-1 0-1,6-1 0,37-10 656,-19 4-523,123-31 209,-73 19-216,20-3-91,-82 20-30,0 0 0,0 1 0,0 0 0,19 3 0,-33-2-132,0 0-1,1 0 0,-1 1 1,1-1-1,-1 1 0,0-1 1,0 1-1,1 0 0,-1 0 0,0 0 1,0 0-1,0 0 0,0 1 1,0-1-1,0 1 0,0-1 0,-1 1 1,1 0-1,0-1 0,1 4 1,-2-2-305,1 0 0,-1 0-1,0-1 1,0 1 0,-1 0 0,1 0 0,-1 0 0,1 0 0,-1 0 0,0 4 0,1 4-2015,1 1 789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8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 5408,'-3'-2'1720,"3"2"-1636,0 0 0,0 1 0,0-1 0,0 0 0,0 0 0,0 0-1,0 0 1,0 0 0,0 0 0,0 0 0,0 0 0,0 0 0,0 0 0,0 1 0,0-1 0,0 0 0,0 0 0,0 0 0,0 0 0,0 0-1,0 0 1,0 0 0,0 0 0,0 0 0,-1 0 0,1 0 0,0 0 0,0 0 0,0 0 0,0 0 0,0 0 0,0 0 0,0 0 0,0 0-1,0 0 1,0 0 0,0 0 0,-1 0 0,1 0 0,0 0 0,0 0 0,0 0 0,0 0 0,0 0 0,0 0 0,0 0 0,0 0 0,0 0-1,0 0 1,-1 0 0,1 0 0,0 0 0,0 0 0,0 0 0,0 0 0,0 0 0,0 0 0,0 0 0,0 0 0,0 0 0,0 0 0,-2 8 181,-7 20 534,-2 8-76,-7 42 0,15-32-406,4-40-309,-1 0 1,0 1-1,-1-1 0,1 0 0,-1 0 1,0 0-1,-1 0 0,1 0 0,-1 0 1,-1-1-1,-3 9 0,5-12 4,1-1 0,-1 1 1,0 0-1,1-1 0,-1 1 0,1 0 0,0 0 0,0 0 0,-1-1 0,1 4 1,0-3-136,0-2-309,0 0 21,0 0-266,0 0 64,6-5-1462,2 1 486,1-3 533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8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7040,'0'0'2282,"10"9"1110,-6 4-3139,0-1 0,0 0 0,-2 1 0,1-1 0,-2 1 0,1 23 0,-1 7 150,1-21-236,-4 35-1,-7 74 394,9-131-630,0 0 0,0 1-1,0-1 1,0 1 0,0-1 0,0 0 0,0 1 0,0-1 0,0 1 0,0-1-1,0 0 1,0 1 0,0-1 0,0 0 0,-1 1 0,1-1 0,0 1-1,0-1 1,0 0 0,-1 1 0,1-1 0,0 0 0,0 0 0,-1 1 0,1-1-1,0 0 1,-1 0 0,1 1 0,0-1 0,-1 0 0,1 0 0,0 0 0,-1 0-1,1 1 1,0-1 0,-1 0 0,1 0 0,-1 0 0,0 0 0,1 0-1237,-2-5-2453,4-6 2091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19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2 287 5568,'0'0'58,"0"0"0,0 0 0,0 0 1,0-1-1,0 1 0,0 0 0,-1 0 0,1 0 1,0 0-1,0 0 0,0 0 0,0-1 0,0 1 1,0 0-1,0 0 0,0 0 0,0 0 0,0 0 1,0-1-1,0 1 0,0 0 0,0 0 0,0 0 1,0 0-1,0-1 0,0 1 0,0 0 0,0 0 0,0 0 1,0 0-1,0 0 0,0 0 0,0-1 0,1 1 1,-1 0-1,0 0 0,0 0 0,0 0 0,0 0 1,0-1-1,8-7 793,5-6-14,-7 2-399,0 0-1,1 0 0,1 0 1,0 1-1,0 0 0,1 0 1,1 1-1,19-17 0,-15 16-140,1 0 0,0 2-1,1-1 1,0 2-1,20-8 1,-28 13-206,0 0 0,0 1 1,0 1-1,0-1 0,1 1 0,-1 0 0,0 1 0,1 0 0,-1 0 1,1 1-1,-1 0 0,0 1 0,13 3 0,-2 2 439,-2 1-1,33 20 1,-23-12 302,-25-15-786,0 0 0,0 0-1,1 0 1,-1-1-1,0 1 1,0-1 0,0 1-1,1-1 1,-1 0-1,0 1 1,1-1 0,-1 0-1,0-1 1,1 1-1,-1 0 1,0-1 0,0 1-1,1-1 1,-1 0-1,0 1 1,0-1 0,0 0-1,0-1 1,0 1-1,0 0 1,0 0 0,0-1-1,1-1 1,1-1-97,-1 1-1,0-1 1,0 0 0,0 1-1,0-1 1,-1 0 0,1-1 0,-1 1-1,0 0 1,0-1 0,-1 1 0,2-8-1,0-4-790,-2 12 117,0 0 0,0 0 1,0 0-1,-1 0 0,1 1 0,-1-1 0,0 0 1,-1 0-1,0-5 0,1 7-5360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20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33 2912,'0'-1'379,"0"-1"-1,0 1 1,0-1 0,0 1-1,0 0 1,1-1-1,-1 1 1,1 0 0,-1-1-1,1 1 1,-1 0 0,1 0-1,0-1 1,1-1 0,-1 3-222,-1-1 0,0 1 0,1-1 1,-1 1-1,1-1 0,-1 1 0,0-1 1,1 1-1,-1-1 0,0 1 0,0-1 1,0 0-1,1 1 0,-1-1 0,0 1 1,0-2-1,-2 2 2349,-4 6-1488,-1 5-792,1 1 1,1 0-1,-1 0 1,2 1-1,-5 19 1,-6 13-66,10-29-70,0-1 1,-5 30-1,9-37-92,0 0-1,0 0 0,1 0 1,0 0-1,1 0 0,0 0 1,3 13-1,-3-18 3,2 1 1,-1 0-1,0-1 0,1 0 0,-1 1 0,1-1 1,0 0-1,0 0 0,0 0 0,0-1 1,1 1-1,-1-1 0,1 0 0,0 0 0,-1 0 1,1 0-1,0-1 0,0 1 0,0-1 0,0 0 1,8 1-1,8-2-806,8 0-2179,-25 0 2067,1-1 0,0 0 0,-1 0 0,1 0 0,0 0 0,5-4 0,6-5-1371,-1-6-117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20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 10048,'-21'0'3712,"16"-6"-2880,0 6-224,5 0-2016,0 0 640,0-5-2304,0 5 1728,15 0-3520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25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363 124 3552,'2'-2'8515,"-2"5"-3741,-2 0-6229,-15 24 2036,1 1 0,-18 44-1,11-22 110,-5 22-67,3-6-510,-8-6 68,29-52-211,3-6 54,0 0 1,0-1 0,0 1 0,0 0 0,0-1 0,0 1-1,0 0 1,-1-1 0,1 1 0,-1-1 0,1 0 0,-1 1-1,1-1 1,-1 0 0,0 0 0,0 0 0,-1 1-1,2-2-26,0 0-1,0 0 0,0 0 0,0 0 0,0 0 0,0 0 0,0 0 1,0 0-1,0-1 0,0 1 0,0 0 0,1 0 0,-1-1 0,0 1 1,0-1-1,0 1 0,0-1 0,-1 0 0,-15-13 57,13 10 37,-2-1-131,1 0 0,1 0-1,-1 0 1,1-1 0,0 1 0,0-1 0,1 0-1,-5-10 1,-1-6-383,-7-26 0,7 16 287,1 3-186,-9-56-1,11 46 381,2 10 4,-1-53-1,5 79-48,0 1 0,1-1-1,-1 1 1,0-1 0,1 1-1,0-1 1,-1 1 0,1 0 0,0 0-1,0-1 1,1 1 0,-1 0-1,0 0 1,1 0 0,-1 0-1,1 0 1,0 0 0,-1 1 0,1-1-1,0 0 1,0 1 0,0 0-1,0-1 1,1 1 0,-1 0 0,0 0-1,3-1 1,7-2 93,1 1 1,-1 0-1,0 1 1,16-1-1,-10 0 158,153-8 502,-93 8-545,-28 1-75,76 7 1,-54-4-3629,-70-1 1711,-2 0 139,0 1-1280,-2 9 416,-9 1-1621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27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3904,'0'0'148,"0"-1"0,0 1 0,1 0 0,-1 0-1,0 0 1,1 0 0,-1 0 0,0-1 0,1 1 0,-1 0 0,0 0 0,1 0 0,-1 0 0,0 0 0,1 0 0,-1 0 0,0 0-1,1 0 1,-1 0 0,0 0 0,1 0 0,-1 0 0,0 1 0,1-1 0,7 1 1300,7-10 1528,11 5-2828,-6 2 78,-11 0-98,0 2 0,1-1 1,16 2-1,-16-1-142,0 1 1,0-2-1,19-1 0,137-41 910,-67 18-810,-65 16-1,-26 7-48,0 0 1,-1 1-1,1 0 0,10-1 1,25-6-70,60 5 218,0-2-42,-16 11-122,-49-3-12,14 1 36,51 11-1,-17 0 97,-71-14-28,0 0 0,0 0-1,27-4 1,-13-1-95,1 2 1,0 1-1,-1 1 0,47 7 0,15 2-13,-58-7 4,166 9 353,-181-11-229,1-1 0,0 0 0,0-2 0,-1 0 0,0-1 0,21-8 0,45-9 245,-23 12-326,122-2 1,-89 11-2059,-92 0 858,-2 0-928,-3 1-106,-7 3-2864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30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36 3552,'0'-2'2289,"0"-10"-6670,0 9 5401,0 1 3321,0 2-3797,0 0-261,0 0 37,0 0-102,-2-2 147,1 0 0,-1 0 0,0 0 0,0 1 0,1-1 0,-1 1 0,-3-2 0,5 2-303,-1 1 279,1 0-85,-8 0 923,-1 5-952,0-1 1,0 0-1,-1-1 1,0 0-1,-11 2 1,16-3-209,0-1-1,0 1 1,0 0 0,0 1-1,1-1 1,-1 1-1,-4 3 1,-4 3 72,-44 18 270,49-23-258,-6 3 28,1 1-1,1 0 1,-23 19 0,35-27-135,0 0 1,-1 1-1,1-1 1,0 1 0,-1-1-1,1 1 1,0-1 0,-1 1-1,1-1 1,0 1 0,0-1-1,-1 1 1,1-1 0,0 1-1,0-1 1,0 1 0,0-1-1,0 1 1,0-1 0,0 1-1,0 0 1,0-1 0,0 1-1,0-1 1,0 2-1,8 13 58,-4-7-95,-3-7 39,0 0-1,-1 0 1,1 0 0,0 0-1,0 0 1,1 0 0,-1 0-1,0 0 1,0 0 0,2 0-1,2 3 8,-3-2-26,4 4 67,0-1 1,1 1-1,11 6 1,19 11-223,-29-18 195,0 1 1,1-1 0,0-1 0,0 1 0,0-1 0,10 2 0,-13-5-35,-1 0 1,1 0-1,-1-1 1,1 0-1,-1 0 1,1-1-1,-1 1 1,0-1-1,1 0 1,-1-1 0,0 1-1,1-1 1,-1 0-1,0-1 1,7-3-1,-1-1 25,-1 0 0,1 0 1,-1-1-1,-1-1 0,14-14 0,-21 21-2,-1 1 1,0-1 0,0 1-1,1-1 1,-1 0-1,0 0 1,0 0 0,-1 0-1,1 0 1,0 0-1,-1 0 1,1 0 0,-1 0-1,1 0 1,-1 0-1,0 0 1,0-4 0,-5 4-159,5 5 142,0 1 0,0 0 0,0 0-1,1 0 1,-1-1 0,1 1 0,0 0 0,0 0-1,0-1 1,1 1 0,-1-1 0,4 6 0,7 13-72,-9-16 57,0 0 1,0 0-1,1-1 1,7 10 0,-3-6 37,-3-3 30,0 0-1,1-1 1,0 0-1,0 0 1,13 8-1,-14-9-4,0-2 0,0 1 0,0-1 0,1 0-1,10 3 1,-13-5-4,-1 0-1,1 1 0,-1-1 1,1 0-1,0-1 1,-1 1-1,1 0 0,-1-1 1,1 0-1,0 1 1,-1-1-1,0 0 0,1 0 1,-1-1-1,4-1 1,1-2 25,1-1 1,-1 0 0,0-1 0,0 1 0,-1-1 0,0 0 0,0-1 0,-1 0 0,0 0 0,0 0 0,-1 0 0,4-11 0,-6 16-33,-1-1 0,0 1 0,-1-1 0,1 1-1,0-1 1,-1 1 0,0-1 0,0 0 0,0 1 0,0-1 0,-1 1 0,1-1 0,-3-5 0,0-3-60,-2 1-1,-9-18 1,0-1-989,13 26 706,0 1-188,0 1-1,0-1 1,0 0 0,0 1 0,0-1 0,0-4-1,1 2-819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8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85 1728,'5'-16'3600,"-6"12"-3169,0 1 1,0 0-1,-1-1 1,1 1-1,-1 0 1,1 0-1,-1 0 1,0 0-1,-5-5 1,-4-9-33,11 16-387,-1 1 0,1-1 0,-1 0 0,1 0 0,-1 0 0,1 0 0,-1 0 0,0 1 0,1-1 0,-1 0-1,0 1 1,0-1 0,0 0 0,1 1 0,-1-1 0,0 1 0,0 0 0,0-1 0,0 1 0,0-1 0,0 1 0,0 0-1,0 0 1,0 0 0,0 0 0,0 0 0,0 0 0,0 0 0,0 0 0,0 0 0,0 0 0,0 0 0,0 0 0,0 1-1,0-1 1,0 1 0,0-1 0,0 0 0,-1 2 0,-2 0-14,0 1 0,1-1 1,-1 1-1,1 0 0,-1 0 0,-3 5 0,-6 8-68,1 0-1,1 0 0,-12 26 1,17-30 75,1 1 0,0-1 1,1 1-1,0 1 0,-1 13 1,1 22-268,6-44 293,-1 1 0,1-1 0,0 1 0,4 7 0,-4-10 0,0-1 0,1 0 0,-1 1 0,1-1 0,-1 0-1,6 2 1,-5-1-60,7 3 124,0 0 1,-1-1-1,2-1 1,-1 1 0,1-2-1,-1 1 1,1-1-1,0-1 1,0 0 0,0-1-1,0 0 1,22-1-1,-17 1-208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32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43 5216,'-9'3'2618,"13"-10"-2760,2-1 161,-6 8-8,0 0 1,0 0 0,0 0 0,0-1-1,0 1 1,0 0 0,0 0 0,0 0-1,0 0 1,0 0 0,0 0 0,0-1-1,0 1 1,0 0 0,0 0 0,0 0-1,0 0 1,0 0 0,0 0 0,-1-1-1,1 1 1,0 0 0,0 0 0,0 0-1,0 0 1,0 0 0,0 0 0,0 0 0,0-1-1,0 1 1,-1 0 0,1 0 0,0 0-1,0 0 1,0 0 0,0 0 0,0 0-1,0 0 1,0 0 0,-1 0 0,1 0-1,0 0 1,0 0 0,0 0 0,0 0-1,0 0 1,-1 0 0,1 0 0,0 0-1,0 0 1,0 0 0,0 0 0,0 0-1,-1 0 1,1 0 388,0 0 96,-1 0-416,1 0 1,0 0-1,-1 0 0,1 0 1,0 0-1,-1 0 1,1 0-1,0 0 0,0 0 1,-1 0-1,1 0 0,0 0 1,-1 1-1,1-1 0,0 0 1,0 0-1,-1 0 0,1 0 1,0 0-1,0 1 0,-1-1 1,1 0-1,0 0 1,0 1-1,-1-1 0,1 0 1,0 0-1,0 1 0,0-1 1,0 1 361,0-1-138,0 0 16,0 0-101,0 0 21,0 0-75,0 0 1,0 0 4,0 0 182,16 3 726,231-14 516,-69-1-1370,-128 6-85,29 0 202,-73 6-247,1 1 0,-1 0 0,0 0 0,12 3-1,-17-3-103,0-1-55,0 0 0,-1 0 0,1 0 0,0 0-1,-1 0 1,1 0 0,-1 0 0,1 0 0,0 0 0,-1 0 0,1 0 0,0 0 0,-1 1 0,2-1 0,3 4-934,-5-4 663,1 0 0,-1 0 1,0 0-1,1 0 0,-1 0 1,1 0-1,-1 0 0,0 0 1,1 1-1,-1-1 0,0 0 1,1 0-1,-1 0 0,0 1 1,1-1-1,-1 0 0,0 1 0,1-1 1,-1 0-1,0 0 0,0 1 1,1 0-1,5 8-4005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33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5152,'-24'0'7194,"23"0"-6820,0 11 516,-4 25-409,2 0-1,1 1 1,4 36-1,-1-10 244,-1 30-543,0-52-4938,3-40 2527,11 7 177,-1 7-1888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3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1 4224,'-12'1'8346,"8"-1"-8049,1 0 1,-1 1-1,0 0 0,0-1 0,1 2 0,-6 1 0,8-3-238,-1 1 1,1 0-1,-1-1 0,0 1 0,1-1 0,-1 0 0,0 0 1,-1 1-1,-11 2 251,-12 4 211,22-6-459,0 0-1,0 0 1,0 0-1,0 0 1,1 1-1,-1 0 1,-3 2-1,-8 5 0,1 2 0,0 0 0,1 0-1,-23 27 1,-3 8 98,24-30-104,1 1-1,1 0 0,0 1 1,1 0-1,-10 22 0,18-29-29,0-1-1,0 2 1,1-1-1,1 0 1,0 1-1,0-1 1,1 1-1,0 0 0,1-1 1,1 1-1,3 20 1,-2-26 19,1 1 0,0-1 0,0-1 0,0 1 0,6 7 0,-2-3-74,0-1 17,0-1 0,1 0 0,0 0-1,0-1 1,10 7 0,-13-10 55,2 1 31,-1-1 0,1 0-1,0-1 1,0 0 0,1 0-1,-1 0 1,0-1 0,1 0-1,0 0 1,-1-1 0,1 0 0,0 0-1,0-1 1,0 0 0,-1-1-1,1 1 1,0-1 0,14-5-1,40-5-285,-57 10 145,0 0 0,0 0 0,0 0 1,0 1-1,0 0 0,0 0 0,0 0 0,0 1 0,0-1 0,5 2 0,-8-1-502,-2-1 74,0 0-267,0 0 49,4-11-3713,-4 3 3142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36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5472,'0'0'93,"0"-1"1,0 1-1,0 0 1,-1 0-1,1 0 1,0 0-1,0 0 1,0 0-1,0 0 0,-1 0 1,1 0-1,0 0 1,0 0-1,0 0 1,0 0-1,-1 0 1,1 0-1,0 0 1,0 0-1,0 0 0,0 0 1,0 0-1,-1 0 1,1 1-1,0-1 1,0 0-1,0 0 1,0 0-1,0 0 1,-1 0-1,1 0 1,0 0-1,0 1 0,0-1 1,0 0-1,0 0 1,0 0-1,0 0 1,0 0-1,-1 1 1,8 4 4600,4 0-1650,-2-1-4161,1-2 1290,0 0 59,0 1 1,-1-2 0,17 2 0,95 1 1004,-110-4-1494,0 0 1,0-1-1,14-4 0,-19 4-999,1-1-1,-1 0 1,12-6-1,-6 0-2796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39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4320,'-2'9'6495,"1"-2"-6073,1 0 0,0 0 1,0 0-1,1 0 1,1 9-1,3-5-164,0 0 1,1-1-1,0 0 1,1 0-1,8 9 1,7 10-7,-16-20-283,6 9 164,17 31-1,41 75 251,-25-48-371,-38-62 97,-1 0-1,7 22 1,-3-7 72,1 9-107,-1 2 1,-2-1-1,4 64 1,2 104 234,-11-170-261,-2 1-1,-1-1 0,-10 64 0,-31 109 381,40-208-431,-5 21 75,0 0-1,-2-1 1,0 0 0,-2-1 0,0 0 0,-2-1 0,0 0-1,-1 0 1,-1-1 0,-1-1 0,0-1 0,-1 0-1,-1-1 1,-22 16 0,-22 18-1699,53-45-813,8-5-177,14-1-1365,1 0 1630,-1-6-784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41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19 5632,'-1'-11'1690,"1"11"-1664,0 0 0,-1 0 0,1-1 0,0 1 0,0 0 0,0 0 0,0 0 0,0 0-1,0-1 1,0 1 0,-1 0 0,1 0 0,0 0 0,0 0 0,0 0 0,0 0 0,-1 0 0,1-1-1,0 1 1,0 0 0,0 0 0,0 0 0,-1 0 0,1 0 0,0 0 0,0 0 0,0 0 0,-1 0 0,1 0-1,0 0 1,0 0 0,0 0 0,0 0 0,-1 0 0,1 0 0,0 0 0,0 0 0,0 1 0,-1-1 0,1 0-1,0 0 1,0 0 0,0 0 0,0 0 0,0 0 0,-1 0 0,1 1 0,0-1 0,6-5 528,-5 4 1313,-3 4-1088,1-3-534,1 16 779,0 1-368,1-2-350,-2 0 1,0-1 0,-3 18 0,1-11-82,1 1 0,1 24 0,0-6-207,-5 176 750,3-176-652,3-16 73,-2-1 0,0 0 0,-2 1 0,-10 34 0,9-40-190,4-13 30,0-1-1,0 0 0,-1 0 1,1 0-1,-1 0 0,-2 4 0,-1-1 327,-15 21-359,19-27 29,0 1 1,0-1-1,-1 0 1,1 0-1,0 0 1,0 0-1,-1 0 1,1 0-1,-1 0 1,1 0-1,-1-1 1,1 1-1,-1-1 1,1 1-1,-1-1 1,-2 1-1,0 1 787,7-3-498,-2 0-283,0 1 1,0-1 0,1 1-1,-1 0 1,0 0 0,0 0-1,1 0 1,-1 0 0,0 0-1,0 0 1,2 1 0,3-1 20,6-1 25,24-3 0,-23 1-181,24 0 0,140-5 526,-109-1-308,70 2 1,-115 9-828,-18 0-1296,-16-1-927,6-1 1981,0 0 0,-1-1 1,1 1-1,0-1 0,-6-2 1,-2 0-3366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42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81 4896,'2'1'2793,"-6"-6"-397,3 4-1793,1 1-533,0 0-1,0 0 1,0 0 0,0 0 0,0-1 0,0 1 0,0 0 0,-1 0 0,1 0 0,0 0 0,0 0-1,0-1 1,0 1 0,0 0 0,-1 0 0,1 0 0,0 0 0,0 0 0,0 0 0,0 0 0,-1 0-1,1 0 1,0 0 0,0 0 0,0 0 0,0-1 0,-1 1 0,1 0 0,0 0 0,0 0 0,0 1-1,-1-1 1,1 0 0,0 0-14,0 0 0,0 0-1,0 0 1,-1 0 0,1 0-1,0 0 1,0 0 0,0 0-1,0 0 1,0 0 0,0 0-1,-1 0 1,1 0-1,0 0 1,0 0 0,0 0-1,0 0 1,0 0 0,-1 0-1,1 0 1,0 0 0,0 0-1,0 0 1,0-1 0,0 1-1,0 0 1,0 0 0,0 0-1,-1 0 1,1 0 0,0 0-1,0 0 1,0 0 0,0 0-1,0-1 1,0 1 0,0 0-1,0 0 1,0 0 0,0 0-1,0 0 1,0 0 0,0-1-1,0 1 1,0 0 0,0 0-1,0 0 1,0 0 0,0 0-1,0 0 1,0-1 0,0 1-1,0 0 1,0 0 0,0 0-1,0 0 1,0 0 0,0 0-1,0-1 1,0 1 0,0 0-1,0 0 1,0 0 0,1 0-1,0-2 48,1 0 0,-1 0-1,1 1 1,0-1 0,0 1 0,-1-1-1,1 1 1,1 0 0,-1 0 0,0-1-1,0 1 1,0 1 0,0-1 0,1 0-1,2 0 1,40-6 412,-30 5-253,34-6-64,17-1-8,-22 6-3399,-45 2 2711,1 0 0,-1 0 0,1 0 0,-1 0 0,1 1 0,-1-1 0,1 0 0,-1 0 0,0 0 0,0 1 0,1-1 0,-3-1 0,-4-5-1022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43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5056,'3'2'2282,"-1"-4"-44,1-1 5240,3 3-8362,61 10 2969,85-5-1034,-116-4-888,1-2-1,0-1 1,41-7 0,-66 8-531,9 0 5,-20 1 286,-1 0 1,1 0-1,-1 0 0,1 0 0,-1-1 0,0 1 0,1 0 1,-1 0-1,1 0 0,-1 0 0,1-1 0,-1 1 0,1 0 1,-1 0-1,0-1 0,1 1 0,-1 0 0,0-1 0,1 1 1,-1 0-1,0-1 0,1 1 0,-1-1 0,0 1 0,0-1 1,0 1-1,1 0 0,-1-1 0,0 1 0,0-1 0,0 0 0,0 1-1320,-9-3-3467,5 2 566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43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 7040,'-1'-1'91,"1"1"1,0 0-1,0 0 1,-1 0-1,1 0 1,0 0-1,-1-1 1,1 1-1,0 0 0,0 0 1,0 0-1,-1-1 1,1 1-1,0 0 1,0 0-1,0-1 1,-1 1-1,1 0 1,0 0-1,0-1 1,0 1-1,0 0 1,0-1-1,0 1 1,0 0-1,-1-1 0,1 1 1,0 0-1,0-1 1,0 1-1,0 0 1,1-1-1,-1 1 1,0 0-1,0 0 1,0-1-1,9-8 1515,-4 4-906,-5 5-12,0 0 219,0 0-256,0 0 63,0 0-255,0 0-54,0 0-122,5-4 1359,11 5-1433,0 0 0,0 1 0,0 0 0,0 1 0,19 7 0,-7-3 33,1-1 1,41 4 0,27 5-198,-6 8-893,-70-18-1803,-17 1 661,-4-4-3433,0-2 341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55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1 185 4736,'0'0'37,"0"0"1,0 0 0,0 0-1,0 0 1,0 0 0,0 0-1,0 0 1,0 0-1,0 0 1,0-1 0,0 1-1,1 0 1,-1 0 0,0 0-1,0 0 1,0 0-1,0 0 1,0 0 0,0 0-1,0 0 1,0 0 0,0 0-1,1 0 1,-1 0-1,0 0 1,0 0 0,0 0-1,0 0 1,0 0 0,0 0-1,0 0 1,0 0-1,1 0 1,-1 0 0,0 0-1,0 0 1,0 0 0,0 0-1,0 0 1,0 0-1,0 0 1,0 0 0,1 0-1,-1 0 1,0 0 0,0 0-1,0 0 1,0 1-1,0-1 1,0 0 0,0 0-1,0 0 1,10 6 2993,-2 0-1230,-4 14-1041,-3-18-676,0 1 0,-1 0 0,1 0 0,-1 0 0,1 5 0,-1 51 476,13 103 0,-13-161-561,4 25 84,1 1 1,1-2-1,1 1 1,14 34-1,-14-44-88,3 6-49,24 40 0,-30-56 81,0 0 0,0-1 0,1 0-1,0 0 1,-1 0 0,2 0 0,-1-1-1,0 0 1,1 0 0,0 0-1,10 4 1,19 10-239,-26-13 258,1 0 0,14 5 0,24 10 0,-34-14 7,-1 0 1,1-1 0,21 4 0,5 1 104,-28-7-121,-1 0 0,0 0-1,0-1 1,1-1 0,-1 0 0,15-1 0,-1-2 21,0-2 0,-1 0 0,1-2-1,-1 0 1,-1-2 0,32-15 0,18-6 213,-11 4 50,54-20-54,-12 6-193,-88 32-60,9-4-3,0-1 0,0-1 1,30-21-1,-30 16 64,-10 8-94,-2-1 1,1 0-1,18-19 0,-6 0 102,69-75 25,-78 88-129,1 2 0,0 0 0,1 1 0,21-12-1,52-20 38,160-57 0,-75 45-48,-156 53 38,-1 0 0,1 2 0,0 1 0,0 0 0,0 2 0,0 0 0,36 6 0,-31-3 13,6 1 12,37 9 0,-59-10-6,0-1 1,-1 2-1,0 0 1,0 0-1,0 0 1,0 1-1,-1 0 0,11 9 1,-12-6 14,-1-1 0,1 2 0,-1-1 0,-1 1 0,0-1 0,0 2 0,-1-1 0,0 0 0,4 14 0,0 5 1,-2 0 0,4 34 0,0 0-31,-4-11 98,-5-35-27,1 1 1,6 25-1,-5-32 73,-1 0-1,0 0 1,-1 0 0,-1 15-1,0-25-147,0 0 1,0 0-1,0 1 0,0-1 1,0 0-1,0 0 0,0 0 1,0 0-1,0 0 0,0 1 0,0-1 1,-1 0-1,1 0 0,0 0 1,0 0-1,0 0 0,0 0 1,0 0-1,-1 1 0,1-1 0,0 0 1,0 0-1,0 0 0,0 0 1,-1 0-1,1 0 0,0 0 1,0 0-1,0 0 0,0 0 0,-1 0 1,1 0-1,0 0 0,0 0 1,0 0-1,0 0 0,-1 0 1,1 0-1,0 0 0,0 0 1,0 0-1,0 0 0,-1-1 0,1 1 1,0 0-1,0 0 0,0 0 1,0 0-1,0 0 0,-1 0 1,1-1-1,0 1 0,0 0 0,0 0 1,0 0-1,0 0 0,0 0 1,0-1-1,0 1 0,0 0 1,0 0-1,0 0 0,0 0 0,0-1 1,-1 1-1,6-115-17,-3 93-33,1-1 0,0 1-1,2-1 1,0 1-1,11-25 1,-8 27-47,1 0 1,22-35 0,-19 35 115,-9 16-35,0 0 0,1 0 0,-1 0 0,1 0-1,0 0 1,0 1 0,0 0 0,1 0-1,-1 0 1,1 0 0,-1 1 0,1 0-1,8-3 1,1 0 43,0 2 1,0 0-1,26-3 0,-27 5-1,1 0 0,0 1 0,-1 1 0,1 0 0,0 1 0,-1 1 0,1 0 0,-1 0 0,16 8 0,-3-1 6,-14-6-26,0 1 0,-1 0-1,22 14 1,-8-3 51,-12-7-81,22 19 0,-18-13 104,-2 0 1,1 2 0,19 28-1,-25-33 2,1 0-1,0 0 1,0-1-1,2-1 1,20 16-1,-11-10-84,2 0-7,29 16 0,-51-30 2,19 7 1,0 0 0,1-2 0,0 0-1,43 7 1,10-2 89,1-3-1,109-2 0,-106-9-42,0-3 0,0-4 1,113-26-1,-170 29-24,0-2 1,-1 1-1,1-2 0,-2-1 1,1-1-1,-1-1 0,-1 0 1,0-1-1,-1-1 0,-1-1 1,17-18-1,65-81 299,-71 80-197,59-54 1,-8 10-312,-6 2-1551,-64 63 561,-8 12 1031,-1 1 1,0 0-1,1-1 1,-1 1-1,0-1 1,1 1-1,-1-1 0,0 1 1,0-1-1,0 0 1,1 1-1,-1-1 1,0 1-1,0-1 0,0 1 1,0-1-1,0 1 1,0-1-1,0 0 1,0 1-1,0-1 0,-1 0 1,-3 0-1331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32:33.4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0 1152,'-3'4'-992,"2"-1"4099,7-2 1599,-5-1-4471,-1 0 10,0 0-101,2 3 77,-1 0 0,1-1 0,0 1 0,0-1 0,0 1 0,4 3 1,-6-6 43,1 1 269,-1-1-145,0 0 38,0 0-155,0 0-70,0 0-84,0 0-28,0 0-26,0 0 38,22 12 602,-16-9-609,1-1 0,-1 0 0,9 1 0,7 2 138,-10-2-218,1-1 0,-1-1 0,1 0 0,-1-1 0,20-1 0,3 0 28,12 1-21,-41-1-22,0-2 10,-5 2 38,-1 1-26,0 0-65,0 0 32,0 0 102,0 0-54,-2 0-72,-1 0 0,1 0-1,0 0 1,-1 1 0,1-1-1,-1 1 1,-2 1 0,-4 0-151,-1-1 1,1 0 0,-13 0 0,-18 2-690,28-1 60,0 0 0,0-1 0,0-1 0,0 0 1,0-1-1,1 0 0,-1 0 0,-23-7 1,7-6-1917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7:59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3 197 3072,'-1'-7'1139,"0"7"-1020,1 0 0,0-1 0,0 1 1,0 0-1,-1-1 0,4-10 4784,-1 12-4887,0 1 11,1-1 0,0 1 0,-1 0-1,1 1 1,-1-1 0,1 0 0,-1 1 0,0-1 0,0 1 0,0-1-1,0 1 1,1 4 0,3 6 209,7 22 0,-3-8-129,-1-1 869,-8-28-970,0 0 0,0 1-1,0-1 1,0 0 0,0 0 0,1 1 0,1-3 0,2-2-10,14-34-34,-8 20 27,-1 0 0,9-24-1,-12 28-89,0-1 0,1 1 0,1 0 1,17-25-1,-23 38 50,0-1 1,0 1 0,0 0-1,1 0 1,-1 0 0,6-4 0,-8 7 49,0-1 0,0 1 0,0-1 0,0 1 0,0 0 0,0-1 0,0 1 0,0 0 0,1 0 0,-1 0 0,0 0 0,0 0 0,0 0 0,0 0 0,0 0 0,0 0 0,0 0 0,0 1 0,0-1 0,0 0 0,0 1 0,0-1 0,0 1 0,0-1 0,0 1 0,0-1 0,0 1 0,-1 0 0,1-1 0,0 1 0,1 1 0,2 3 26,0 0 1,-1 0-1,1 0 1,-1 0-1,0 1 1,-1-1-1,1 1 1,-1-1 0,0 1-1,2 12 1,-1 0 281,-2-1 0,0 26 1,-1-40 462,4-22-679,-2-3-346,-2 19 230,0-1-1,0 1 1,1 0 0,-1-1 0,2-4 0,20-53 105,-20 56-138,0 0 0,0 0 1,1 0-1,-1 0 0,1 0 0,0 1 0,0-1 0,6-5 0,-8 8 44,1 1 0,-1 0 1,1-1-1,-1 1 0,1 0 0,0 0 0,-1 0 1,1 0-1,0 0 0,0 0 0,0 0 0,0 0 1,0 1-1,0-1 0,0 1 0,0 0 0,0-1 1,0 1-1,0 0 0,0 0 0,0 1 0,0-1 1,0 0-1,0 0 0,3 2 0,4 2 97,-1 1-1,1-1 1,-1 2-1,0-1 1,0 1-1,0 1 1,-1-1-1,0 1 1,9 12-1,18 16 389,-19-20-328,0 1 0,-1 0 0,0 1 0,19 33 0,-31-47-153,0 1 0,-1 0-1,1-1 1,-1 1 0,0 0 0,0 0 0,0 0-1,0 0 1,-1 0 0,0 0 0,1 0-1,-1 0 1,-1 0 0,1 0 0,-1 0 0,1 0-1,-1 0 1,0-1 0,-1 1 0,-2 7 0,2-7-424,0 0 0,-1-1 0,1 1 0,-1 0 0,0-1 0,0 0 1,-4 4-1,-14 10-1812,0 5-1908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57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40 4064,'-3'-3'1383,"6"6"119,-3-3-1027,0 0-11,0 0-144,0 0-16,0 0-43,0 0 192,0 0-95,0 0 90,-1-11 1648,-7 10-1597,1 1 1,-1-1 0,1-1-1,0 0 1,-8-2-1,-2-1 189,6 4-349,10 1-312,0 0-1,-1 0 0,1 0 1,0 0-1,0 0 1,0-1-1,0 1 0,0 0 1,0 0-1,0-1 1,0 1-1,-1-1 0,-4-1 4,1 0 0,-1 0 0,1 1 0,-1 0 0,0 0 0,1 1 0,-1 0 0,0 0 0,-7 1 0,-1-1 44,3 1-76,0 1 0,1 1-1,-1-1 1,0 2 0,1-1 0,-1 2 0,-15 8 0,15-7 35,-17 9 28,0 1-1,1 2 1,1 1 0,-28 27 0,42-35-14,2 1 0,0 0-1,0 1 1,-15 26 0,-3 4 39,19-27-71,0-1 0,0 1 1,1 1-1,1 0 0,1 0 1,1 0-1,-6 28 0,10-39 0,1-1 0,0 0 0,0 1 0,0-1 0,0 0 0,1 1 0,0-1 0,0 0 0,0 0 0,1 0 0,0 0 0,0 0 0,0 0 0,1 0 0,-1 0 0,1-1 0,0 1 0,6 5 0,2 2 23,0-1 0,0-1 0,2 0 0,-1 0 0,15 7-1,-8-6-9,0-2-1,0-1 1,1 0-1,21 4 0,13 6 66,28 6 61,-1-5 289,-71-17-211,1-1 0,0 1 0,0-2-1,19-1 1,-3 0 134,30-2-440,-57 3-161,0 0-560,0 0-21,-10-4-4133,-2-5 672,7 3 2608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2:5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43 4384,'0'-1'91,"-1"1"0,1-1-1,0 0 1,0 0 0,0 1 0,0-1 0,0 0 0,0 0-1,0 1 1,0-1 0,0 0 0,0 0 0,0 1 0,0-1 0,1 0-1,-1 0 1,0 1 0,0-1 0,1 0 0,-1 1 0,1-1 0,-1 0-1,0 1 1,1-1 0,-1 1 0,1-1 0,-1 1 0,1-1-1,0 1 1,-1-1 0,1 1 0,0-1 0,0 0 149,0 0 0,0 0 1,0 1-1,0-1 0,0 0 0,0-1 1,0 1-1,-1 0 0,1 0 0,0 0 1,-1 0-1,1-1 0,-1 1 1,1 0-1,-1 0 0,1-2 0,-1 2 262,0 1 100,0 0-159,0 0 85,0 0-123,0 0 113,0 0-161,0 0 43,0 0-75,0 0 139,0 0-128,27 6 712,-7-1-704,252 14 1645,-237-18-1752,-20 0 23,30-2 1,37-6 133,-79 8-348,-2-1-167,-1 0 0,1 1 0,-1-1 0,1 0 0,-1 1 0,1-1 1,-1 0-1,1 0 0,-1 0 0,1 1 0,-1-1 0,1 0 0,0 0 0,-1 0 0,1 0 0,-1 0 0,1 0 0,-1 0 0,1 0 0,0 0 0,-1-1 0,1 1 0,4 7-2444,-5-7 2371,0 1 0,0-1 0,0 1 0,0-1 0,0 1 1,0-1-1,1 1 0,-1-1 0,0 0 0,0 1 1,0-1-1,1 1 0,-1-1 0,0 0 0,1 1 0,-1-1 1,0 0-1,1 1 0,-1-1 0,1 0 0,-1 0 0,1 1 1,6-1-1519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00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185 104 5216,'-1'0'64,"1"0"1,-1 0-1,1-1 1,-1 1 0,1 0-1,-1-1 1,1 1-1,-1 0 1,1-1-1,-1 1 1,1 0-1,0-1 1,-1 1-1,1-1 1,0 1-1,-1-1 1,1 1 0,0-1-1,0 1 1,-1-1-1,1 1 1,0-1-1,0 1 1,0-1-1,0 0 1,-1 1-1,1-1 1,0 1-1,0-1 1,0 1 0,0-1-1,1 0 1,-1 1-1,0-1 1,0 1-1,0-1 1,0 1-1,1-1 1,-1 1-1,0-1 1,0 1-1,1-2 1,0 1-17,-1 1 1,1-1-1,-1 0 0,0 0 1,1 1-1,-1-1 1,0 0-1,0 0 0,1 0 1,-1 0-1,0 0 1,0 1-1,0-1 0,0 0 1,0 0-1,0 0 0,-1 0 1,1 0-1,0 0 1,0 1-1,0-1 0,-1-1 1,0 1 63,0 1 0,1-1 0,-1 1 0,0 0 1,1-1-1,-1 1 0,0 0 0,1-1 0,-1 1 0,0 0 1,0 0-1,0 0 0,1 0 0,-1-1 0,0 1 0,0 0 1,0 1-1,-20-1 1364,13 1-705,6-2-693,0 1-1,0 0 1,1 0 0,-1 0-1,0 0 1,0 0 0,0 1-1,0-1 1,0 1-1,0-1 1,0 1 0,1-1-1,-1 1 1,0 0-1,1 0 1,-1 0 0,0 0-1,1 0 1,-1 1-1,1-1 1,0 0 0,-1 1-1,1-1 1,0 1-1,0-1 1,0 1 0,0-1-1,-1 3 1,-3 4-38,3-4 36,0-1 0,0 1 0,1-1 0,-1 1 0,-1 5 0,-14 38 329,-5 29-74,1 0-267,19-70-45,-1 9 119,0-1 0,1 0 1,0 1-1,1 0 0,2 25 0,-1-37-121,1 0 0,0 0 0,0 0 0,1-1 0,-1 1 0,0 0-1,1-1 1,0 1 0,-1-1 0,1 1 0,0-1 0,0 0 0,0 0 0,1 0 0,2 2 0,-3-2-4,0-1 0,-1 1 0,1-1 0,0 0 0,0 0 0,0 0 0,1 0 0,-1 0 0,0-1 0,0 1 0,0-1 0,1 1 0,-1-1 0,0 0 0,0 0 0,1 0 0,-1 0 0,0 0 0,0 0 0,4-2 0,24-4-19,-25 5 6,0 1 0,0-1 0,0-1 0,10-2 0,-8 0-4,16-6-75,31-19 1,-48 25 58,-1 0 0,1 0 1,-1 0-1,0-1 0,0 0 1,0 0-1,-1 0 0,0-1 0,0 0 1,4-6-1,-7 9 27,0 1 0,0 0 0,0-1 0,-1 1 0,1-1 0,-1 0 0,1 1 0,-1-1 0,0 1 0,0-1 0,0 1 0,0-1 0,-1 0 0,1 1 0,-1-1 0,1 1 0,-1-1 0,0 1 0,0 0 0,0-1 0,-2-2 0,3 4-10,-1 0 0,1 1 0,0-1 0,0 1-1,-1-1 1,1 1 0,0-1 0,-1 1-1,1-1 1,0 1 0,-1-1 0,1 1 0,0-1-1,-1 1 1,1 0 0,-1-1 0,1 1 0,-1 0-1,1-1 1,-1 1 0,0 0 0,1 0-1,-1 0 1,1-1 0,-1 1 0,-1 0 0,2 0-6,0 1 0,-1 0 0,1-1 0,-1 1 0,1-1 0,-1 1 0,1-1 0,0 1 0,0 0 0,-1-1 0,1 1 0,0 0 1,0-1-1,0 1 0,0 0 0,-1 0 0,1-1 0,0 2 0,0 2-29,0 0-1,0 0 1,0-1-1,1 1 1,-1 0-1,1 0 1,0 0-1,1 4 1,5 3 8,-1-1 0,2 0 0,0 0 0,8 9 0,-11-14 41,1 0-1,-1-1 1,0 0 0,1 0 0,0 0-1,0 0 1,0-1 0,11 4-1,12 3 120,-14-4-72,0-2 1,0 1-1,0-2 0,17 2 1,3 0 127,-21-3-14,24 1 1,-34-3-130,0 0 0,-1 0 1,1-1-1,0 0 0,0 1 1,0-1-1,-1-1 1,1 1-1,0 0 0,5-4 1,-8 4-42,7-3 74,-1-1 0,0 0 0,12-11 0,-17 13-56,1 0 0,-1 0 1,0 0-1,0 0 0,0 0 0,0-1 1,-1 1-1,1-1 0,-1 1 1,0-1-1,1-6 0,2-14 20,-2 1-1,0-1 0,-2 0 1,-3-34-1,2 40 1,-2-13-127,-11-55 1,12 76 78,0 4-46,1-1 0,-1 1 1,0 1-1,0-1 0,-4-7 0,-5-13-653,10 22 34,0 0-1,0 0 1,-1 1-1,0-1 1,1 0 0,-1 1-1,-1-1 1,-3-5 0,3 5-1829,2 4-2724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01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 5728,'-7'1'2506,"7"-1"-2483,0 0-1,0 0 1,0 0 0,0 0 0,0 0-1,0 0 1,0 0 0,0 0-1,0 0 1,0 0 0,0 0-1,0 0 1,1 0 0,-1 0 0,0 0-1,0 0 1,0 0 0,0 0-1,0 0 1,0 0 0,0 1 0,0-1-1,0 0 1,0 0 0,0 0-1,0 0 1,0 0 0,0 0-1,0 0 1,0 0 0,0 0 0,0 0-1,0 0 1,0 0 0,0 0-1,0 0 1,0 0 0,0 0 0,0 0-1,0 1 1,0-1 0,0 0-1,1 0 554,-1 0-96,0 0 96,0 0-197,0 0-27,0 0-101,-1 16 661,-1-11-663,-1 1 1,0-1 0,0 0-1,-1 0 1,1 0-1,-7 7 1,-4 5 163,5-5-104,4-5-214,0 0 0,0 0 0,0 1 0,1 0 0,-6 14 1,-1 9 102,1 0 1,2 1 0,-6 45-1,10-42-108,-1 6 364,2 79-1,4-110-383,1 0-1,1 1 0,0-1 1,0-1-1,1 1 0,0 0 1,1-1-1,0 0 0,0 0 1,1-1-1,0 1 0,1-1 1,0 0-1,8 7 0,114 104 1478,-125-116-1622,-1 1-1,1-1 1,-1 1-1,0 0 1,0 0-1,0 0 1,-1 1-1,3 4 1,5 23-5832,-7-24 4435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02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 7040,'0'0'173,"-1"0"1,1 0 0,0 0 0,0 0-1,-1 0 1,1 0 0,0-1-1,-1 1 1,1 0 0,0 0 0,0 0-1,-1 0 1,1 0 0,0-1-1,0 1 1,-1 0 0,1 0-1,0 0 1,0-1 0,-1 1 0,1 0-1,0 0 1,0-1 0,0 1-1,0 0 1,-1 0 0,1-1 0,0 1 1642,-2 1-1766,2 0-1,0-1-1,0 0 0,-1 1 1,1-1-1,0 1 0,0-1 1,0 1-1,-1 0 1,1-1-1,0 1 0,0-1 1,0 1-1,0-1 0,0 1 1,0-1-1,0 2 0,-1 7 672,1-8-679,-1-1 1,1 1-1,0 0 1,-1-1-1,1 1 1,0 0-1,0-1 1,0 1-1,0 0 1,0-1-1,-1 1 1,1 0-1,1-1 1,-1 1-1,0 0 1,0-1 0,0 1-1,0 0 1,0-1-1,0 1 1,1 0-1,-1-1 1,1 2-1,7 12 104,-2-8-60,1-1 0,-1 0 1,1 0-1,9 5 0,15 10 278,-16-7-322,-1 1 0,-1 0 0,0 0 1,19 28-1,-12-10 189,23 49 1,-4-7 496,-23-48-516,-2 1 0,-1 1 0,-2 0-1,13 41 1,-23-61-124,0-1 0,-1 1 1,1 0-1,-1 0 0,-1-1 0,1 1 1,-2 0-1,1-1 0,-1 1 0,0-1 0,0 1 1,-1-1-1,-6 13 0,-5 5-130,-1-2 1,-27 34-1,11-16-554,29-39 525,-27 37-1698,26-37 1406,1 1 0,0-1 0,-1 1 0,0-1 0,1 0 0,-1 0 0,0 0 1,0 0-1,0-1 0,-6 3 0,9-4 244,-1 1 1,1-1-1,0 0 0,-1 0 1,1 0-1,0 0 1,0 0-1,-1 0 0,1 0 1,0 0-1,-1 0 1,1 0-1,0 0 0,-1 0 1,1 0-1,0 0 1,-1 0-1,1-1 0,0 1 1,0 0-1,-1 0 0,1 0 1,0 0-1,0-1 1,-1 1-1,1 0 0,0 0 1,0 0-1,-1-1 1,1 1-1,0 0 0,0-1 1,-2-11-3001,2-8-986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4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461 25 4992,'0'0'72,"-1"0"0,1-1 0,0 1 0,0 0 0,0-1 0,0 1 0,0 0-1,0 0 1,0-1 0,0 1 0,0 0 0,1-1 0,-1 1 0,0 0 0,0 0 0,0-1 0,0 1 0,0 0 0,0 0 0,0-1 0,1 1 0,-1 0 0,0 0 0,0 0 0,0-1 0,1 1 0,-1 0 0,0 0-1,0 0 1,1-1 0,-1 1 0,1 0 0,14-10 215,-14 9-404,6-3 717,-5 2 485,-6 5-530,-22 19 1736,-4 3-1020,8-3-567,-38 21 304,43-32-786,0 1-1,0 0 1,2 2-1,-25 25 1,-46 67 500,68-82-685,-3 3-28,2 1-1,1 0 1,1 2 0,-14 34 0,24-49-10,2 1 1,0 0-1,1 0 0,0 0 1,2 0-1,0 1 1,0-1-1,2 1 0,0 0 1,3 24-1,13 48 262,4-1 1,35 93-1,-38-136-113,3 0 0,2-1 0,29 44 0,-47-81-875,0-1 0,1 1 1,-1-1-1,9 8 0,-11-13 461,-1 0-1,0 0 1,1 0 0,-1 0-1,1 0 1,-1 0 0,1 0-1,-1 0 1,1 0-1,0-1 1,-1 1 0,1-1-1,0 1 1,0-1 0,-1 0-1,1 0 1,0 0 0,0 0-1,0 0 1,-1 0 0,1 0-1,0 0 1,0-1-1,2 0 1,-1-1-356,-1 1-1,1-1 1,0 0-1,-1 1 1,1-1-1,2-3 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5.7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4064,'11'0'7769,"7"0"-3981,19 1-3671,39 6 1,23 16 131,-66-14-124,0-2 0,51 6 0,-57-11-48,58 1 229,-84-3-295,1 0-88,4 1 378,-7 6-275,0 0 1,-1 0-1,0 0 0,0 0 0,0-1 0,-1 1 1,-4 6-1,5-9-7,-12 21 129,-1 0 0,-1 0 0,-2-2 0,-20 22-1,11-13 289,-24 38 0,46-61-421,1-1-1,1 1 1,0 0-1,0 0 0,1 1 1,0-1-1,0 1 1,1-1-1,0 1 1,1-1-1,0 1 1,1-1-1,2 12 1,-1-11-365,1 0 0,0 0 0,0-1 0,7 12 0,-9-19 150,-1-1 0,1 0 0,0 0 0,0 1 0,0-1 0,0 0 0,0 0 0,0 0 0,0 0 0,0 0 0,0 0 0,1 0 0,-1-1 0,0 1 0,0 0 0,1-1-1,-1 1 1,1-1 0,-1 1 0,0-1 0,1 1 0,-1-1 0,1 0 0,-1 0 0,1 0 0,-1 0 0,1 0 0,-1 0 0,1 0 0,-1-1 0,3 0 0,1 0-839,1-1 0,-1 0 0,0 0 0,1-1 0,-1 0 0,8-5 0,11-11-1270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6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5 5984,'-2'-2'1267,"2"2"-1185,0 0 0,0-1 0,0 1 0,0 0 1,-1 0-1,1 0 0,0 0 0,0 0 0,0 0 0,0 0 1,0-1-1,0 1 0,0 0 0,0 0 0,0 0 1,0 0-1,-1 0 0,1 0 0,0 0 0,0 0 1,0 0-1,0 0 0,0 0 0,0 0 0,0 0 1,-1-1-1,1 1 0,0 0 0,0 0 0,0 0 0,0 0 1,0 0-1,0 0 0,-1 0 0,1 0 0,0 0 1,0 1-1,0-1 0,0 0 0,0 0 0,0 0 1,-1 0-1,1 0 0,0 0 0,0 0 0,0 0 0,0 0 1,0 0-1,0 0 0,0 0 0,0 1 0,-1-1 1,1 0-1,0 0 0,0 0 0,0 0 0,0 0 1,0 0-1,0 0 0,0 1 0,0-1 0,0 0 0,0 0 1,0 0-1,0 0 0,0 0 0,-5 9 211,-36 73 1048,5-11-292,34-67-962,0 1 1,0-1-1,0 0 1,1 1 0,-1-1-1,0 7 1,2-9-35,0-2 22,1 0-83,1 1 1,-1 0-1,1-1 1,-1 1-1,1-1 0,0 1 1,-1-1-1,1 0 1,0 1-1,-1-1 1,1 0-1,0 0 0,1-1 1,-2 1 17,93-4 543,-51 1-558,45 3 1,-75 1 85,-5-2-53,0 2-1,0-1 1,0 1-1,-1 0 1,1 1-1,0 0 1,-1 0-1,1 0 1,-1 1-1,10 5 1,4 5 54,-17-11-55,-1 0 0,1 0 1,0 0-1,-1 0 1,0 1-1,1-1 0,-1 1 1,0 0-1,-1 0 1,1 0-1,4 7 0,-5-7 35,-1 0 0,1 0-1,-1 0 1,1 0 0,-1 0-1,0 0 1,0 1-1,-1-1 1,1 0 0,-1 0-1,1 1 1,-1-1 0,0 0-1,-1 1 1,1-1-1,0 0 1,-1 0 0,0 1-1,0-1 1,0 0 0,0 0-1,0 0 1,0 0 0,-1 0-1,0 0 1,-2 3-1,-2 1 10,-1 1-1,0-2 0,-1 1 0,1-1 0,-1 0 0,-1-1 0,1 0 0,-1 0 0,-12 4 0,5-3-183,0 0-1,0-1 1,0-1-1,-28 3 1,38-6-204,1-1 0,-1 1 0,0-1-1,0 0 1,1-1 0,-1 1 0,0-1 0,1 0 0,-1-1 0,-10-3 0,15 4 229,1 1 1,-1 0-1,1 0 1,-1-1-1,1 1 1,-1-1-1,1 1 1,-1 0 0,1-1-1,0 1 1,-1-1-1,1 1 1,0-1-1,-1 1 1,1-1-1,0 1 1,-1-1-1,1 0 1,0 1-1,0-1 1,0 1-1,0-1 1,0 0-1,0 1 1,-1-1-1,1 1 1,0-1-1,1 0 1,-1 1-1,0-1 1,0 1-1,0-1 1,0 0-1,0 1 1,1-1-1,-1 1 1,1-2 0,1-1-491,0-1 0,0 1 0,1-1 0,4-4 1,-4 5 81,13-16-4208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7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88 1888,'0'-1'169,"0"0"1,0 0-1,0 0 0,1 0 0,-1 0 1,1 0-1,-1 0 0,0 0 1,1 0-1,0 0 0,-1 0 0,1 0 1,-1 0-1,1 0 0,0 1 1,0-1-1,0 0 0,1 0 0,7-11 4785,-9 12-4764,0-1 0,0 1-1,0 0 1,0-1 0,0 1 0,0 0-1,0 0 1,0-1 0,0 1-1,1 0 1,-1-1 0,0 1-1,0 0 1,0-1 0,0 1-1,1 0 1,-1 0 0,0-1-1,0 1 1,1 0 0,-1 0 0,0-1-1,0 1 1,1 0 0,-1 0-1,0 0 1,0 0 0,1 0-1,-1-1 1,0 1 0,1 0-1,-1 0 1,0 0 0,1 0 0,-1 0-1,0 0 1,1 0 0,6-1-674,67-10 1583,21-1-158,-61 6-491,59-2-1,-78 7-309,24-4 0,-24 3-384,23-1 0,-37 3-332,-1 0-704,0 0 144,1 1-624,3 6 566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7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8 9056,'-8'-8'3360,"8"13"-2624,0-5-192,0 0 256,0 0-544,8 3 192,-8-3-288,10 8 768,-7 0-513,2 0-191,0 3-128,-2 0-672,-3 5 321,0-5-1729,0-3 1088,0-8-1760,0 0 1472,9-19-4128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42.9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34 2560,'2'-2'241,"-2"2"-218,0 0 0,0 0 0,-1 0 0,1 0 0,0 0 0,0 0 0,0 0 0,0 0 0,0 0 0,-1 0 0,1 0 0,0 0 0,0 0 0,0 0 0,0 0 0,0-1 0,0 1 0,0 0 0,-1 0 0,1 0 0,0 0 0,0 0 0,0 0 0,0 0 0,0 0 0,0 0 0,0-1 0,0 1 0,0 0 0,0 0 0,-1 0 0,3-4 1747,-10 17-523,-10 4-760,3-3-173,-15 19-1,26-29-268,1 1-1,0 0 1,-1 0-1,2 0 1,-1 0-1,1 0 1,-1 1 0,-1 10-1,3-15-57,1 1 0,0-1 0,0 1 0,0-1 0,0 1-1,0-1 1,0 1 0,0-1 0,0 1 0,1-1 0,-1 0 0,1 1 0,-1-1 0,1 1-1,-1-1 1,1 0 0,0 0 0,0 1 0,1 0 0,0 0 18,0 0 1,0 0-1,0 0 1,1 0 0,-1 0-1,1-1 1,-1 1-1,1-1 1,3 2-1,0-1 72,0 0 1,1 0-1,-1-1 0,1 0 0,-1 0 0,1 0 1,13-1-1,-14-2-22,1 0 0,0 0 0,-1 0 0,1 0 0,-1-1-1,0 0 1,0-1 0,0 1 0,0-1 0,-1-1 0,0 1 0,8-8 0,-12 11-44,0 0 6,0 1 0,-1-1 1,1 0-1,-1 1 0,1-1 0,-1 1 0,1-1 1,-1 0-1,1 0 0,-1 1 0,0-1 0,0 0 0,1 0 1,-1 1-1,0-1 0,0 0 0,0 0 0,0 0 1,0 1-1,0-1 0,0 0 0,0 0 0,0 0 0,0 1 1,0-2-1,0 1-11,0 1 0,-1 0 0,1 0 0,0 0 0,0-1 0,0 1 1,0 0-1,0 0 0,-1 0 0,1-1 0,0 1 0,0 0 0,0 0 0,0 0 0,-1 0 0,1 0 1,0-1-1,0 1 0,0 0 0,-1 0 0,1 0 0,0 0 0,0 0 0,-1 0 0,1 0 0,0 0 0,-1 0 1,1 0-16,-1 0 1,1 0 0,-1 1 0,1-1-1,-1 0 1,1 0 0,-1 1 0,1-1-1,-1 0 1,1 1 0,-1-1 0,1 0 0,-1 1-1,1-1 1,0 1 0,-1-1 0,1 1-1,-2 2-37,1-1 0,-1 0 1,1 1-1,0-1 0,0 1 0,0-1 0,1 1 0,-1-1 0,0 1 0,1 0 0,0-1 0,0 1 0,0-1 0,0 1 0,0 0 0,0-1 0,0 1 0,1 0 0,0-1 0,-1 1 0,1-1 0,0 1 0,1 2 1,0-3 61,-1 0 1,0 0-1,0-1 1,0 1-1,1 0 1,-1-1-1,1 1 1,0-1-1,-1 1 1,1-1-1,0 0 1,0 1-1,0-1 1,0 0-1,0 0 1,0 0-1,0-1 1,0 1-1,0-1 1,0 1-1,0-1 1,0 1-1,1-1 1,-1 0-1,0 0 1,0 0-1,0 0 1,4-1-1,0 0 76,0-1-1,0 1 0,0-1 1,-1 0-1,1 0 0,0-1 1,-1 0-1,1 0 0,-1 0 1,0-1-1,0 1 0,-1-1 1,1 0-1,-1-1 0,8-8 1,-11 9-75,1 0 0,-1-1-1,0 1 1,0 0 0,0-1 0,-1 1 0,1 0 0,-1-1 0,0 1 0,-1-1 0,0-5 0,0-10-82,1 12 32,-1 1-1,0-1 0,0 1 0,0 0 0,-4-10 1,5 17 21,0-1 0,0 1 1,-1 0-1,1-1 0,0 1 1,0-1-1,0 1 0,0 0 1,0-1-1,0 1 0,0-1 1,0 1-1,0 0 0,0-1 1,0 1-1,0-1 0,0 1 0,1 0 1,-1-1-1,0 1 0,0-1 1,0 1-1,0 0 0,1-1 1,-1 1-1,0 0 0,0-1 1,1 1-1,-1 0 0,0-1 1,1 1-1,-1 0 0,0 0 1,1-1-1,-1 1 0,0 0 1,1 0-1,-1 0 0,1 0 1,-1-1-1,0 1 0,1 0 1,-1 0-1,1 0 0,0 0 1,22-1-515,-19 1 586,64 1-361,81 13-1,-147-14 308,55 6 492,-50-6-440,0 1-1,-1-2 1,1 1-1,-1-1 1,1 0-1,9-3 1,0-1 54,-14 5-87,0 0 1,0-1 0,0 1 0,0 0 0,-1-1 0,1 0 0,0 1-1,0-1 1,-1 0 0,1 0 0,-1 0 0,1 0 0,-1 0-1,1 0 1,-1-1 0,0 1 0,1 0 0,1-4 0,-3 5-29,0 0 0,1-1 1,-1 1-1,0 0 0,1-1 0,-1 1 1,0 0-1,1-1 0,-1 1 1,0 0-1,1-1 0,-1 1 1,1 0-1,-1 0 0,1 0 0,-1-1 1,1 1-1,-1 0 0,0 0 1,1 0-1,-1 0 0,1 0 0,0 0 1,1 3-286,-6 3 86,1-1 194,0 0 1,0-1-1,0 1 0,0 0 0,1 1 1,-4 10-1,-5 10-23,9-22-1,1 0 1,-1 1-1,1-1 1,0 1-1,0-1 1,1 1 0,-1 6-1,-3 19-100,4-29 140,0 1-1,0-1 1,0 0 0,0 0 0,0 0-1,1 1 1,-1-1 0,1 0 0,-1 0 0,0 0-1,1 0 1,0 0 0,-1 0 0,1 0-1,0 0 1,-1 0 0,1 0 0,0 0 0,0 0-1,0 0 1,1 0 0,-1 0 23,0 0 1,0 0-1,1 0 0,-1 0 1,0 0-1,0 0 1,1 0-1,-1-1 0,1 1 1,-1-1-1,1 1 0,-1-1 1,0 0-1,1 1 1,-1-1-1,1 0 0,2 0 1,3-2-17,0-1 1,-1 1-1,1-1 1,0-1-1,-1 1 1,0-1-1,0 0 0,0-1 1,0 1-1,7-9 1,1-3 187,0 0 0,16-26-1,-10 14-77,-10 16-213,-2 0-1,0-1 1,7-14-1,-15 30 41,0-1 0,0 1-1,1-1 1,-1 0 0,1 1 0,0-1-1,-1 1 1,1-1 0,0 0 0,0 0 0,1 1-1,-1-1 1,0 0 0,3 2 0,3 8 36,17 17 0,-20-23 21,0 0-1,0 0 1,-1 0-1,1 0 0,-1 0 1,-1 1-1,1-1 0,-1 1 1,0 0-1,-1 0 1,0 0-1,0 0 0,0 13 1,-1-18 15,0-1 0,0 1 1,0 0-1,0-1 0,0 1 1,1 0-1,-1-1 0,0 1 1,1-1-1,0 1 0,-1-1 1,1 1-1,0-1 0,-1 1 1,1-1-1,0 1 0,0-1 1,0 0-1,0 0 0,1 1 1,-1-1-1,0 0 0,0 0 1,1 0-1,-1 0 0,1 0 1,2 0-1,1 1-6,1 0 0,0-1-1,0 0 1,0 0 0,0-1-1,7 0 1,12 1 206,-5 1-188,1-1 0,-1-1 0,23-3 0,61-12 133,-77 10-7,-19 4-110,-1-1 0,1 0 0,0 0 0,-1 0 0,0-1 0,1-1 0,-1 1 0,0-1 1,-1 0-1,1-1 0,-1 1 0,10-10 0,-15 13-45,0 0 0,0 0 0,0-1 0,-1 1 0,1 0 0,0 0-1,0-1 1,-1 1 0,1 0 0,-1-1 0,1 1 0,-1 0 0,0-1 0,1 1 0,-1-1 0,0 1 0,0-1 0,0 1 0,0-1-1,0 1 1,0-1 0,-1 1 0,1 0 0,0-1 0,-1 1 0,1-1 0,-1 1 0,1 0 0,-1-1 0,0 1 0,0 0 0,1 0-1,-1 0 1,0 0 0,0-1 0,0 1 0,-2-1 0,0-1-15,0 0-1,-1 0 1,0 1-1,1-1 1,-1 1 0,0 0-1,0 0 1,0 0-1,0 1 1,-9-3 0,9 3-51,1 1 0,-1 0 0,0-1 1,0 1-1,1 1 0,-1-1 0,0 0 1,1 1-1,-1 0 0,0 0 0,1 0 1,-1 0-1,1 1 0,-1-1 0,-4 4 1,6-3 13,0-1-1,0 1 1,0-1 0,1 1 0,-1 0 0,0 0 0,1 0 0,-1 0 0,1 0 0,0 0 0,0 0 0,0 0 0,0 1 0,0-1 0,0 0-1,1 1 1,-1-1 0,1 0 0,0 1 0,-1-1 0,1 1 0,0-1 0,0 1 0,1-1 0,-1 3 0,1-1 63,1-1 1,-1 1 0,0 0 0,1-1-1,0 0 1,0 1 0,0-1 0,0 0-1,0 0 1,1 0 0,-1 0 0,1 0-1,0-1 1,0 1 0,0-1-1,0 0 1,5 3 0,6 3 94,1 0 1,24 9-1,-29-14-197,-1 0-1,1-1 1,0 0 0,0 0-1,-1-1 1,1-1-1,15 0 1,-13-1-1380,1 0 0,22-6 0,-21 3-1618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8.2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5888,'5'-4'3393,"-2"2"-107,-1 7-1493,1 4-2191,0 4 643,0-1 1,-1 1-1,0 0 0,-1 13 0,1-4-41,-1 80 778,-1-57-477,-8 73 632,1-24-850,4 49 109,3-83-2786,5-84-1001,-2 10 1843,2-12 34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8.9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76 7392,'0'0'52,"0"0"0,0 0 0,-1 0 0,1 0 0,0 0 0,0-1 0,0 1 0,0 0 0,-1 0 0,1 0 0,0 0 0,0 0 0,0 0 0,0 0 0,-1 0 0,1 0 0,0 1 0,0-1 0,0 0 0,0 0 0,0 0 0,-1 0 0,1 0 0,0 0 0,0 0 0,0 0 0,0 0 0,0 0 0,-1 0 0,1 1 0,0-1 0,0 0 0,0 0 0,0 0 0,0 0 0,0 0 0,0 1 0,0-1 0,0 0 0,0 0 0,-1 0 0,1 0 0,0 0 0,0 1 0,0-1 0,0 0 0,0 0 0,0 0 0,0 0 0,0 1 0,0-1 0,0 0 0,0 0 0,0 0 0,1 0 0,-1 1 0,0-1-37,0 0-1,0 0 1,0 0-1,0 0 1,0 0-1,0 0 1,0 0-1,0 0 1,0 1-1,0-1 1,0 0-1,0 0 1,0 0-1,0 0 1,0 0-1,0 0 1,0 0-1,0 0 1,0 0-1,0 0 1,0 1-1,0-1 1,0 0-1,0 0 1,0 0-1,0 0 1,0 0-1,0 0 1,0 0-1,0 0 0,0 0 1,0 0-1,0 0 1,0 0-1,-1 0 1,1 1-1,0-1 1,0 0-1,0 0 1,0 0-1,0 0 1,0 0-1,0 0 1,0 0-1,0 0 1,0 0-1,0 0 1,-1 0-1,1 0 1,0 0-1,0 0 1,0 0-1,0 0 1,0 0-1,0 0 1,-6 11 1131,1-8-934,0 0 0,1 1 0,-1 0 0,1 0 0,0 0 0,0 0 0,1 1 0,-1 0 0,1 0 0,0-1 0,0 2 0,-3 9 0,1-2-60,1 1 0,0 0-1,2 0 1,-2 15 0,4-22-101,-1-1-1,2 1 1,-1-1 0,1 1-1,0-1 1,1 1-1,-1-1 1,1 0 0,1 0-1,-1 0 1,1 0 0,0 0-1,0 0 1,1-1 0,-1 1-1,1-1 1,7 7 0,-7-8-25,0 0 0,0 0 0,1 0 0,-1 0 0,1-1 1,0 0-1,0 0 0,0 0 0,1 0 0,-1-1 0,1 0 0,-1 0 1,1 0-1,0-1 0,-1 0 0,1 0 0,0-1 0,0 1 0,9-2 0,-2-1 17,0-1 0,-1 0 0,1-1 0,-1 0-1,1-2 1,19-10 0,66-49 223,-61 39-149,-28 20-71,0-1 1,-1 0-1,0-1 0,0 1 1,-1-1-1,0-1 1,0 0-1,7-13 0,-12 18-13,0 1 0,0-1 1,0 1-1,-1-1 0,0 0 0,1 1 0,-1-1 0,-1 0 0,1 0 1,0 0-1,-1 0 0,0 0 0,0 0 0,0 0 0,-1 0 1,1 0-1,-1 0 0,0 0 0,0 1 0,0-1 0,-1 0 0,1 0 1,-1 1-1,0-1 0,0 1 0,-2-4 0,-2 0 3,-1-1 1,0 1-1,0 1 0,0-1 0,0 1 0,-1 0 1,0 1-1,-1 0 0,1 0 0,-1 1 0,0 0 1,0 0-1,0 1 0,0 0 0,-1 1 0,1 0 1,-1 0-1,-10 1 0,-8-1-85,1 2 0,-39 4 0,51-3-57,1 2 0,0 0-1,0 0 1,0 2 0,1-1 0,-18 10-1,23-9-375,-1 1-1,1 0 0,1 0 1,-1 0-1,-8 10 1,15-15 341,1 0 0,-1 0 0,0-1 0,0 1 0,0 0 0,1 0 0,-1 0 0,0 1 1,1-1-1,-1 0 0,1 0 0,-1 0 0,1 0 0,0 0 0,-1 1 0,1-1 0,0 0 1,0 0-1,0 0 0,0 1 0,0-1 0,0 0 0,0 0 0,0 1 0,1-1 0,-1 0 1,0 0-1,1 0 0,-1 0 0,1 0 0,-1 1 0,1-1 0,0 0 0,-1 0 0,1 0 1,0 0-1,0-1 0,1 3 0,2 0-416,0 0 0,0 0 0,0 0-1,1 0 1,-1-1 0,1 0 0,7 3 0,23 4-2867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19.7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7136,'0'0'2309,"-4"14"432,5-11-2514,-1-1-1,0 0 0,1 0 1,0 1-1,-1-1 0,1 0 1,0 0-1,0 0 0,0 0 0,0 0 1,1 0-1,-1 0 0,0 0 1,3 2-1,28 25-65,-18-18 310,-5-2-424,0 1 0,0 0 0,-1 0 0,0 0 1,-1 1-1,0 0 0,-1 1 0,5 12 0,5 16-100,10 45 0,-14-46 124,21 64-8,22 81 463,-45-142-397,-1-1 0,3 65 0,-10-55 132,-2 0-1,-12 81 0,7-99-150,-2 0-1,-1 0 0,-2-1 1,-26 61-1,26-72-745,-1 0 0,0-1 0,-18 21 0,29-40 449,-1 0-1,1 0 1,-1 0 0,0 0-1,1-1 1,-1 1 0,0 0-1,0-1 1,0 1 0,1 0-1,-1-1 1,0 1 0,0-1-1,0 0 1,0 1-1,0-1 1,0 0 0,0 1-1,0-1 1,0 0 0,0 0-1,-2 0 1,3 0 49,0 0 0,0 0 0,0 0 0,-1 0-1,1 0 1,0 0 0,0 0 0,0 0 0,0 0 0,0-1 0,0 1 0,-1 0 0,1 0-1,0 0 1,0 0 0,0 0 0,0 0 0,0-1 0,0 1 0,0 0 0,0 0 0,0 0 0,0 0-1,0 0 1,0-1 0,0 1 0,0 0 0,0 0 0,0 0 0,0 0 0,0-1 0,0 1-1,0 0 1,0 0 0,0 0 0,0 0 0,0 0 0,0-1 0,0 1 0,0 0 0,0 0-1,0 0 1,5-10-963,-2 7 232,12-24-1739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0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317 226 4896,'1'-27'2216,"-1"20"-1940,1 1-1,-1-1 1,0 0 0,-1 1-1,0-1 1,0 1-1,-3-13 1,-3-2 675,6 16-751,-1 0 0,1 0 1,-1 0-1,0 0 0,0 0 0,0 0 1,-1 1-1,0 0 0,0-1 1,0 1-1,0 0 0,-1 0 0,-6-6 1,3 5-5,0 0 0,-1 0 1,0 1-1,0 0 0,0 1 0,0-1 1,0 1-1,-1 1 0,1 0 1,-18-3-1,21 5-189,0 0 0,0 0 0,-1 0 0,1 1-1,0 0 1,0 0 0,0 0 0,0 0 0,0 1 0,0 0 0,1 0 0,-1 0-1,1 1 1,-1-1 0,1 1 0,0 0 0,0 1 0,0-1 0,0 1 0,-3 3 0,0 1 35,1 0 0,0 1 1,1 0-1,0-1 1,0 2-1,1-1 1,0 0-1,0 1 0,1 0 1,1 0-1,-1 0 1,2 0-1,-1 0 1,1 0-1,1 1 0,0-1 1,1 0-1,0 0 1,0 1-1,1-1 1,0 0-1,6 15 1,42 95-138,-36-88 104,13 25 148,11 25 420,-34-69-451,1 0 1,-2 0-1,0 1 0,2 21 0,-2 2-30,-3 0 0,-1 0 0,-2 0 0,-1 0 0,-15 58 0,18-93-163,0 4-371,-1-1 0,0 1 0,-4 8 0,6-13 319,0-1 0,-1 1 0,1-1 0,0 1 0,-1 0-1,1-1 1,0 1 0,-1-1 0,1 1 0,0-1-1,-1 1 1,1-1 0,-1 0 0,1 1 0,-1-1 0,1 1-1,-1-1 1,0 0 0,1 0 0,-1 1 0,1-1-1,-1 0 1,0 0 0,1 0 0,-1 1 0,0-1 0,1 0-1,-1 0 1,1 0 0,-1 0 0,0 0 0,1 0-1,-1 0 1,0-1 0,1 1 0,-1 0 0,0 0 0,1 0-1,-1-1 1,1 1 0,-1 0 0,0-1 0,-7-6-1353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1.3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14 6976,'-6'1'1758,"8"-1"-418,6 0-390,-7-1-796,1 1 1,-1 0 0,1-1 0,-1 1 0,1 0-1,-1 0 1,1 0 0,-1 0 0,1 0 0,2 1-1,3-1 421,54-7 2113,-58 7-2637,47-5 579,1 3 0,51 4 0,22 2 955,-71-4-4295,-58 3-733,2-2-1482,11 3 424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1.9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 7040,'-4'2'322,"-1"0"0,1 0 0,0 1 0,1 0 0,-1 0 0,0 0 0,1 0 0,0 0 0,0 1 0,0 0 0,0-1 0,0 1 0,1 0 0,-1 0 0,1 1 0,0-1 0,1 0 0,-1 1 1,-1 7-1,1-3-264,1-1 1,0 1 0,1 0 0,0 0 0,0-1 0,1 1-1,0 0 1,0-1 0,6 16 0,-6-20-19,0 0-1,0 0 1,1-1 0,0 1-1,0-1 1,0 1-1,0-1 1,1 1 0,-1-1-1,1 0 1,0 0 0,0-1-1,0 1 1,0 0 0,0-1-1,5 3 1,-4-3-19,1 0 1,0 0 0,0 0-1,0-1 1,0 0-1,1 0 1,-1 0-1,0 0 1,0-1-1,1 0 1,6-1-1,-4 0 31,0 0 0,0 0 0,0-1 0,0 0 1,0-1-1,0 0 0,0 0 0,-1-1 0,0 0 0,0 0 0,0-1 0,0 0 0,0 0 0,-1 0 0,9-11 0,-12 13-21,-1 0-1,0 0 1,0 0 0,0 0-1,0-1 1,-1 1 0,1-1-1,-1 1 1,0-1 0,0 0-1,0 0 1,-1 1 0,1-1-1,-1-5 1,0 6-2,-1-1 0,1 1 0,-1 0-1,0 0 1,0 0 0,0 0 0,0 0 0,0 0 0,-1 1 0,1-1-1,-1 0 1,0 1 0,0-1 0,0 1 0,0-1 0,0 1-1,0 0 1,-3-2 0,-6-4 48,0 0 0,0 1-1,0 0 1,-1 1 0,-14-6-1,18 10-285,-1-1-1,1 1 0,0 0 0,-1 0 1,0 1-1,1 0 0,-1 1 0,1 0 1,-10 1-1,16-1-28,1 1 0,-1-1 0,1 0 0,0 1 0,-1-1 0,1 1 0,0 0 0,-1-1 0,1 1 0,0 0 0,0 0 0,0 0 0,0 0 0,0 0 0,0 0 0,0 0 0,0 0 0,0 0 0,0 0 0,0 1 1,1-1-1,-1 0 0,0 1 0,1-1 0,-1 0 0,1 1 0,0-1 0,-1 3 0,4 10-4130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2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26 169 5824,'-1'1'109,"-1"-1"-1,1 1 1,0 0 0,-1-1 0,1 1 0,-1 0 0,1 0-1,0 0 1,0 0 0,0 0 0,-1 0 0,1 1-1,0-1 1,0 0 0,1 1 0,-1-1 0,0 0 0,0 1-1,1-1 1,-1 1 0,1-1 0,-1 1 0,1-1-1,-1 1 1,1 0 0,0-1 0,0 1 0,0 2 0,1 3 140,0 0 1,0 0-1,1 0 1,0 0 0,3 8-1,1 1 68,26 75 1299,-29-81-844,0-4 146,1-16-304,1-8-207,-1-1 0,0-1-1,1-37 1,3-141 190,-7 169-605,0 27 32,-1 0 0,0 0 0,1 0 0,-1 1 0,1-1 0,0 0 0,-1 0 0,1 1 0,0-1 0,0 0 0,0 1 0,2-3 0,-1 4-1,-1-1 0,1 1-1,0-1 1,0 1 0,-1-1 0,1 1 0,0 0-1,4 0 1,-4 0-4,3 0 13,1-1-1,-1 2 1,1-1-1,-1 1 0,11 2 1,-2 0 147,54 6-264,-67-9-68,-1 0 1,1 0-1,-1 0 1,1 1-1,0-1 1,-1 0-1,1 0 1,-1 1-1,1-1 1,-1 0-1,1 1 1,-1-1-1,1 1 1,-1-1-1,0 1 1,1-1-1,-1 1 1,0-1-1,1 1 0,-1-1 1,0 1-1,1-1 1,-1 1-1,0-1 1,0 1-1,0 0 1,3 6-3154,5 1 1557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6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64 4736,'-4'-13'2506,"4"12"-1919,0 1-171,4-17 3147,-4 14-2975,-1-10 1177,1 12-1740,-1 1 0,1-1-1,0 1 1,-1 0-1,1-1 1,0 1-1,-1 0 1,1-1-1,0 1 1,-1 0-1,1 0 1,-1-1-1,1 1 1,0 0 0,-1 0-1,1 0 1,-1 0-1,1-1 1,-1 1-1,1 0 1,-1 0-1,1 0 1,-1 0-1,1 0 1,-1 0 0,-1 0 4,1 0 1,-1 0-1,1 0 1,0-1-1,-1 1 1,1-1-1,0 1 1,-1-1-1,-1-1 1,2 1-4,-1 1 0,1-1-1,0 0 1,-1 1 0,1-1 0,-1 1 0,1-1 0,-1 1-1,1 0 1,-1 0 0,1 0 0,-1 0 0,1 0-1,-2 0 1,-49 11 305,46-10-304,0 1 0,0 0 0,0 0 0,1 0 0,-1 1 0,-5 3 0,4-3-5,1 1 0,-1-1 0,-8 2 0,11-4-12,0 1 0,-1 0 0,1 0 0,0 0 0,0 0 0,0 0 0,0 1 0,-5 5 0,8-8-18,-1 1-1,1 0 1,0 0 0,0 0 0,0 1 0,0-1 0,1 0 0,-1 0-1,0 0 1,0 1 0,1-1 0,-1 0 0,1 1 0,-1-1 0,1 1-1,-1-1 1,1 0 0,0 1 0,0-1 0,0 1 0,0-1 0,0 1-1,0-1 1,0 1 0,0-1 0,1 0 0,-1 1 0,1-1 0,0 2 0,-1-2 22,1 0 1,0 1 0,0-1 0,0 0 0,0 0 0,0 0 0,0 0 0,0-1 0,0 1 0,1 0 0,-1 0 0,0-1 0,0 1 0,2 0 0,22 6 193,-12-3-304,-6-2 92,1-1 0,-1 0 0,0 0 0,1-1 0,-1 1 1,1-1-1,7-2 0,10 1-67,43-1 217,38 1-276,-92 2 163,1 0 0,0 1 0,0 1 0,27 9 0,-31-8-32,0 1-1,0 0 0,15 9 0,-21-10 18,0-1 1,-1 1 0,0 0-1,0 0 1,0 0 0,0 1-1,0-1 1,-1 1-1,4 7 1,-4-6 14,0 1 0,0 0 0,-1-1 0,0 1 0,-1 0 0,1 0 0,-1 0 0,0 0 0,-1 0 0,0 0 0,0 0 0,0 0 0,-1 0 0,0 0 0,0 0 0,-1 0 0,0 0 0,0 0 0,-1-1 0,0 1 0,0-1-1,0 0 1,-1 0 0,0 0 0,0 0 0,-1-1 0,1 1 0,-1-1 0,0 0 0,-1-1 0,1 1 0,-9 5 0,-1-2 135,0-1 0,-1-1 1,1 0-1,-1 0 0,-28 4 0,14-5-17,0-2 0,-39-1-1,12-5-2379,50 1 763,10-3-877,14-5-2562,6 1 2665,7-8-1008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7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64 6304,'17'13'4913,"-5"-3"-3922,-8-8-748,0 0 0,0 1 0,0-2 0,1 1 0,-1 0 0,7 1 0,-10-3-230,1 0 0,0 0 1,-1 0-1,1 0 0,0-1 0,-1 1 0,1 0 1,0-1-1,-1 1 0,1-1 0,-1 0 0,1 1 1,-1-1-1,1 0 0,-1 0 0,0 0 0,1 0 1,-1 0-1,0 0 0,2-2 0,-2 1-3,1 1 0,-1-1 0,0 0 0,1 1 0,-1-1 0,0 0 0,0 0 0,0 0 0,0 0 0,-1 0 0,1 0 0,0 0 0,-1-1 0,1-1 0,-1 2 1,0 1 0,0-1 0,0 0 1,0 1-1,0-1 0,0 1 0,0-1 1,-1 0-1,1 1 0,0-1 0,-1 1 1,0-1-1,1 1 0,-1-1 0,0 1 1,1 0-1,-1-1 0,0 1 0,0 0 1,0-1-1,-1 1 0,1 0 1,0 0-1,0 0 0,0 0 0,-1 0 1,1 0-1,-1 1 0,1-1 0,-2 0 1,0-1 1,0 0 18,1 0 0,-1 1-1,0 0 1,0-1 0,1 1-1,-1 0 1,0 0 0,0 0-1,0 1 1,0-1 0,-1 1 0,-5 0-1,7 0-13,0 0-1,0 1 0,0 0 0,0-1 1,-1 1-1,1 0 0,0 0 1,0 0-1,0 0 0,1 0 1,-1 1-1,0-1 0,0 1 1,1-1-1,-1 1 0,1-1 1,-1 1-1,1 0 0,-2 2 1,-1 3 58,0-1 1,0 1 0,1 0-1,0 0 1,0 1 0,1-1-1,0 0 1,0 1 0,0-1-1,1 1 1,1 0 0,-1 0-1,1-1 1,0 1-1,2 8 1,15 96 102,-9-64-207,-6-34 94,2 1 0,5 16 0,-8-26-5,1 0-1,0-1 1,1 1-1,-1-1 0,1 1 1,-1-1-1,1 0 0,0 0 1,1 0-1,4 3 0,-7-6-39,1 1 0,0-1 0,-1 0 0,1 0 0,0-1 0,0 1 0,0 0-1,0 0 1,0-1 0,0 0 0,0 1 0,0-1 0,0 0 0,0 0-1,0 0 1,0 0 0,0 0 0,0 0 0,0-1 0,0 1 0,2-2-1,4 0-87,-1-1-1,0-1 1,14-8-1,-13 8-200,-1-1-304,-1 0 0,0-1 0,0 1 0,0-1 0,0-1 0,-1 1 0,0-1 0,6-10 0,-4 8-574,6-7-821,8-2-2837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8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7872,'-1'2'1401,"-1"1"1539,3-3-2936,-1 1 0,1-1 0,-1 0-1,1 1 1,-1-1 0,0 1-1,1-1 1,-1 1 0,0-1-1,1 1 1,-1 0 0,0-1 0,0 1-1,1-1 1,-1 1 0,0 0-1,0-1 1,0 1 0,0 0 0,5 42 814,-3-1 1,-2 57-1,-2-31 49,6-72-519,3-11-355,8-20-163,23-60 35,-32 84 260,0 1-1,0-1 0,1 1 1,0 0-1,1 1 0,13-14 1,-20 22-114,-1 0-1,1 1 1,0-1 0,0 0 0,-1 1 0,1-1 0,0 0-1,0 1 1,0-1 0,0 1 0,0-1 0,0 1-1,0 0 1,0-1 0,0 1 0,0 0 0,0 0-1,0 0 1,0 0 0,0 0 0,0 0 0,0 0 0,0 0-1,1 0 1,-1 0 0,0 1 0,0-1 0,0 0-1,0 1 1,0-1 0,-1 0 0,1 1 0,0 0-1,0-1 1,0 1 0,0-1 0,0 1 0,0 1 0,2 1-12,-1 0 0,0 0 0,0 0 0,0 0 0,0 1 0,-1-1 0,1 1 0,-1-1 0,0 1-1,1 3 1,2 19 259,-2 0 0,0 43 0,-2-63-227,0-1-1,0 1 1,1-1 0,-1 0 0,1 1 0,1-1-1,-1 0 1,3 6 0,-4-11-28,0 0 1,0 0-1,0 0 1,1 1-1,-1-1 0,0 0 1,0 0-1,0 0 0,1 0 1,-1 0-1,0 0 1,0 1-1,1-1 0,-1 0 1,0 0-1,0 0 0,1 0 1,-1 0-1,0 0 1,0 0-1,1 0 0,-1 0 1,0 0-1,0 0 0,1 0 1,-1 0-1,0-1 0,0 1 1,1 0-1,-1 0 1,0 0-1,0 0 0,1 0 1,-1 0-1,0-1 0,0 1 1,0 0-1,1 0 1,-1-1-1,7-6-37,-3 0-103,0 0-1,-1 0 0,4-12 0,2-5 1,-3 11 109,0 0-1,1 0 0,0 1 1,1 0-1,0 1 0,1-1 1,14-13-1,-22 24 51,0 1-1,0-1 1,0 1 0,0-1-1,0 1 1,0-1-1,0 1 1,0 0 0,0-1-1,1 1 1,-1 0 0,0 0-1,0 0 1,0 0-1,0 0 1,0 0 0,0 0-1,1 0 1,-1 0 0,0 0-1,0 1 1,0-1-1,0 0 1,0 1 0,0-1-1,0 1 1,0 0 0,0-1-1,0 1 1,0 0-1,0-1 1,0 1 0,-1 0-1,1 0 1,0 0-1,1 1 1,5 14 551,-6-15-544,1 1 1,-1 0-1,0 0 1,-1 0-1,1 0 0,0 0 1,0 0-1,0 3 0,7 120 990,-5-69-975,-1-2-3650,-2-54 3452,0 1 1,0-1-1,0 0 1,0 1-1,-1-1 1,1 0-1,0 0 1,0 1-1,0-1 1,0 0-1,-1 0 1,1 0-1,0 1 1,0-1-1,-1 0 1,1 0-1,0 0 1,0 0-1,-1 0 1,1 1-1,0-1 1,0 0-1,-1 0 1,1 0-1,0 0 1,-1 0-1,1 0 1,0 0-1,0 0 1,-1 0-1,1 0 1,0 0-1,-1 0 1,1 0-1,0 0 1,-1 0-1,1 0 1,0-1-1,0 1 1,-1 0-1,1 0 1,0 0-1,0 0 1,-1-1-1,1 1 1,0 0-1,0 0 1,0 0-1,-1-1 1,1 1-1,0 0 1,0 0-1,0-1 1,-1 1-1,1-7-3947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43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67 5408,'-31'-42'1984,"31"37"-1536,0-6-128,5 6-736,-2 2 160,7 3-3552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8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7456,'3'0'843,"5"0"990,0 0 0,1 1 0,9 2 0,-15-3-1743,0 1 1,0 0-1,-1 0 0,1 0 1,0 0-1,0 0 0,-1 1 1,1-1-1,-1 1 1,1 0-1,-1 0 0,0 0 1,0 0-1,1 0 0,2 4 1,0 3-90,-1-1-1,0 1 1,0 0 0,-1 1 0,0-1 0,0 0 0,-1 1-1,1 12 1,1 82-2984,-4-86 1650,0-11 745,0 1-450,0-4-5752,0-15 4326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8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 6880,'0'-19'2560,"4"16"-1984,1-2-160,0 2-864,-5 3 160,3-5-1440,-3 5 960,0 0-3232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29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254 17 6048,'-2'-1'286,"0"0"0,-1 0 0,1 0 0,0 0 0,-1 0 0,1 1 1,-1-1-1,1 1 0,-1-1 0,1 1 0,-1 0 0,1 0 0,-4 1 0,-18-3 930,12-1-667,-1 1-1,1 1 1,-15-1 0,23 2-492,0 0 0,1 1 1,-1-1-1,0 1 1,0-1-1,0 1 1,0 0-1,1 1 0,-1-1 1,0 1-1,1-1 1,-1 1-1,1 0 0,-5 4 1,-8 4 312,14-9-339,0 0 1,0 0-1,0 1 0,0-1 1,0 0-1,1 1 0,-1-1 1,0 1-1,1 0 0,-2 2 1,-1 0 67,1 1 1,-1 0 0,1 0-1,0 0 1,1 1 0,0-1-1,-1 1 1,2-1 0,-1 1-1,1 0 1,0-1 0,-1 12 0,2 4-183,-1 4 168,2 0-1,6 43 1,-5-60-24,-1-1 1,2 1 0,-1-1-1,1 0 1,0 0 0,0 0-1,1 0 1,0 0 0,0-1-1,1 0 1,0 0 0,0 0-1,8 7 1,-2-3-119,-9-8 97,0 1 0,0-1 0,1 0 0,-1 0-1,1 0 1,0 0 0,0 0 0,0 0 0,0-1 0,0 1 0,0-1 0,0 0 0,0 0 0,0 0 0,1 0 0,-1-1 0,7 1-1,3-1-172,0-1-1,-1 0 0,25-6 1,-26 4-2036,-1 0 1,18-9 0,-10 7-3357,-5-1 2458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0.6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 9 4384,'-3'0'378,"0"-1"-1,-1 1 1,1 0 0,-1 0 0,1 0-1,-1 0 1,1 0 0,0 1 0,-1 0-1,1 0 1,0-1 0,0 2 0,-6 2-1,3-1-107,0 0 0,1 1 0,0 0 0,-1 0 0,2 0 0,-9 10 0,4-4-171,1 0 0,1 1-1,0 0 1,1 1 0,0-1-1,1 1 1,-5 14 0,9-22-74,0 1 1,0 0 0,0-1-1,1 1 1,0 0 0,0 0-1,0 0 1,1-1 0,-1 1-1,1 0 1,0-1-1,0 1 1,1 0 0,0-1-1,-1 1 1,1-1 0,1 0-1,-1 0 1,1 0 0,0 0-1,-1 0 1,8 6 0,-7-7 0,0 0 0,0 0-1,1 0 1,-1-1 0,1 1 0,-1-1 0,1 0 0,0 0 0,0-1 0,0 1 0,0-1 0,0 0 0,0 0 0,1 0-1,-1 0 1,0-1 0,0 0 0,1 0 0,-1 0 0,0 0 0,1 0 0,-1-1 0,0 0 0,0 0 0,6-2 0,-4 0 45,-1 1 1,0-1-1,0 0 1,0-1-1,-1 1 1,1-1-1,-1 0 1,0 0-1,0 0 1,0 0-1,0-1 1,-1 1-1,0-1 1,0 0-1,0 0 1,4-10 0,-6 12-57,8-16 142,0 0 1,-1-1-1,9-33 1,-17 49-104,1 0 0,-1 0 1,0 0-1,0 0 0,0 0 0,-1 0 1,1 0-1,-1 0 0,0 0 0,0 0 0,0 0 1,-1 0-1,1 0 0,-1 1 0,0-1 1,0 1-1,-1-1 0,-1-2 0,2 4-77,0 0-1,0 0 1,0 0-1,0 1 0,0-1 1,0 1-1,-1-1 1,1 1-1,0 0 1,-1 0-1,1 0 0,-1 0 1,1 0-1,-1 0 1,1 1-1,-1-1 0,0 1 1,1 0-1,-1 0 1,1 0-1,-1 0 1,0 0-1,1 1 0,-1-1 1,0 1-1,1-1 1,-1 1-1,-3 2 1,1-1-347,0 0 0,-1 1 1,1 0-1,0 0 1,0 0-1,1 1 1,-1 0-1,-4 4 0,7-5 39,0-1 0,0 0 0,1 1 0,-1 0 0,1-1 0,-1 1 0,1 0 0,0 0 0,0 0 0,0 0 0,0 0 0,1 0 0,-1 0 0,1 0 0,0 0 0,0 0 0,0 4-1,3 12-3198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1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32 6560,'0'0'92,"-1"0"1,1 0-1,-1 0 0,1 0 1,0-1-1,-1 1 0,1 0 1,0 0-1,-1 1 1,1-1-1,0 0 0,-1 0 1,1 0-1,-1 0 0,1 0 1,0 0-1,-1 0 1,1 1-1,0-1 0,-1 0 1,1 0-1,0 0 0,0 1 1,-1-1-1,1 0 1,0 0-1,0 1 0,-1-1 1,1 0-1,0 1 1,0-1-1,0 0 0,-1 1 1,1-1-1,0 0 0,0 1 1,0-1-1,0 1 1,5 16 134,-4-13-137,3 6 319,0 1 0,-1-1 0,-1 1 0,0 0 0,1 15 0,-3 59-140,0-44 357,0-31-482,0-8-75,0-8 27,6-10-210,14-27 0,-3 5-79,-9 21 219,0 0-1,0 0 1,2 1 0,0 0 0,24-28 0,-30 39 47,1 1 0,0 0 0,0 0 1,0 0-1,0 0 0,1 1 0,0 0 1,-1 0-1,1 0 0,0 1 0,0 0 0,1 0 1,-1 0-1,7 0 0,-11 2-2,1 1-1,-1-1 0,0 1 1,0 0-1,0-1 0,0 1 1,0 0-1,0 0 0,0 0 1,0 1-1,0-1 0,0 0 1,0 1-1,-1-1 0,1 1 1,-1 0-1,1-1 0,-1 1 1,1 0-1,1 4 0,0 0 49,1 0-1,-1 0 0,-1 1 0,1-1 1,2 12-1,25 163 795,-27-102-9751,-3-79 3990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2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178 25 4384,'0'0'81,"-1"-1"0,1 1 0,0 0 0,0 0 0,0-1 0,0 1 0,-1 0 0,1-1 0,0 1 0,0 0 0,0 0 0,0-1 0,0 1 0,0 0 0,0-1 0,0 1 0,0 0 0,0-1 0,0 1 0,0 0 0,0-1 0,0 1 0,0 0 0,0-1 0,0 1 0,1 0 0,-1-1 0,0 1-1,0 0 1,0 0 0,0 0-1,0-1 1,0 1 0,0 0-1,1 0 1,-1-1 0,0 1-1,0 0 1,0 0-1,0 0 1,0-1 0,0 1-1,0 0 1,0 0 0,0 0-1,0-1 1,0 1 0,0 0-1,-1 0 1,1 0 0,0-1-1,0 1 1,0 0 0,0 0-1,0 0 1,0-1 0,0 1-1,-1 0 1,1 0 0,0 0-1,0 0 1,0-1 0,0 1-1,-1 0 1,1 0-1,0 0 1,0 0 0,0 0-1,-1 0 1,1 0 0,0 0-1,0 0 1,0-1 0,-1 1-1,-5-3 1105,5 2-1085,0 1-1,1 0 1,-1-1-1,1 1 0,-1 0 1,1-1-1,-1 1 0,0 0 1,1 0-1,-1-1 1,0 1-1,1 0 0,-1 0 1,0 0-1,1 0 1,-2 0-1,-4 0 27,0 0 1,1 1 0,-1 0-1,0 0 1,1 0-1,-1 1 1,0 0-1,1 0 1,0 0-1,-7 4 1,3 0 8,-1 1 1,1 0-1,0 0 1,-8 10-1,13-13-93,1 0 0,0 0 0,1 0 0,-1 0 0,1 0 0,-1 1 0,1-1 0,1 1 0,-1 0-1,0-1 1,1 1 0,-1 7 0,1 0 146,0 1 0,0 0-1,3 18 1,-2-25-158,1-1 0,1 1-1,-1-1 1,1 0 0,-1 1 0,2-1-1,-1 0 1,1 0 0,-1 0 0,1 0 0,0-1-1,1 1 1,-1-1 0,1 0 0,0 0-1,0 0 1,1 0 0,-1-1 0,1 0-1,-1 0 1,1 0 0,0 0 0,0-1-1,0 0 1,1 0 0,-1 0 0,0-1 0,1 1-1,-1-1 1,7 0 0,1 0-142,0-1 0,0 0 0,0-1 0,20-4 0,-28 3-186,1 1 0,-1 0 0,0-1 0,0 0 0,0 0 1,-1-1-1,1 1 0,0-1 0,-1 0 0,0-1 0,1 1 0,-1 0 0,5-7 0,3-6-1910,1-3 726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2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7552,'0'0'2914,"4"5"-2431,-2-4-411,0 1 1,0 0-1,0 0 1,0-1-1,0 2 0,-1-1 1,1 0-1,-1 0 1,0 0-1,0 1 1,1-1-1,-1 0 0,1 6 1,7 38 1088,-7-31-776,5 27 137,-3 0-1,-2 1 1,-1-1-1,-6 57 1,0 30 492,2-22-535,2-12-3220,1-93 1546,2-11-3333,9-10-298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3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75 7392,'3'7'3977,"4"24"-2301,-10 18-822,2-38-803,0 1 1,1-1-1,0 0 1,0 1-1,1-1 1,1 0-1,-1 0 1,8 22-1,-6-25 75,1 0-1,-1 0 1,1-1 0,1 1-1,0-1 1,0 0 0,0 0-1,9 9 1,-13-15-108,0-1 1,0 1-1,-1 0 0,1-1 1,0 1-1,0-1 0,0 1 1,0-1-1,0 1 0,0-1 0,0 1 1,0-1-1,0 0 0,0 0 1,0 0-1,0 1 0,0-1 1,0 0-1,0 0 0,0-1 1,2 1-1,-1-1 9,-1 1-1,1-1 1,0 0-1,0 0 0,-1 0 1,1 0-1,-1 0 1,1 0-1,-1 0 1,1-1-1,1-1 1,2-3 36,0-1 1,0 0 0,-1-1 0,6-11 0,-5 8-41,17-34 80,29-92 0,-50 135-90,2-7-310,-1-1 0,1 0 0,-2 1 0,2-20 0,-3 24 15,0 1-177,0 0-1,0 1 1,0-1 0,-1 1-1,1-1 1,-1 1-1,-1-5 1,1 8 391,1-1 0,0 1 0,0 0-1,0 0 1,0 0 0,0 0 0,0-1 0,0 1 0,0 0 0,0 0-1,0 0 1,0-1 0,0 1 0,0 0 0,0 0 0,0 0 0,0 0 0,0-1-1,0 1 1,0 0 0,0 0 0,0 0 0,0-1 0,0 1 0,0 0-1,0 0 1,1 0 0,-1 0 0,0 0 0,0-1 0,0 1 0,0 0 0,0 0-1,0 0 1,1 0 0,-1 0 0,0 0 0,0-1 0,0 1 0,0 0-1,1 0 1,-1 0 0,0 0 0,0 0 0,0 0 0,1 0 0,-1 0-1,0 0 1,0 0 0,0 0 0,0 0 0,1 0 0,-1 0 0,0 0 0,0 0-1,0 0 1,1 0 0,10 6-3825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3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412 11 6304,'-1'-1'191,"0"0"0,-1 0-1,1 0 1,-1 0 0,1 0 0,-1 0 0,1 1 0,-1-1 0,1 0 0,-1 1 0,0 0 0,1-1-1,-1 1 1,0 0 0,1 0 0,-1 0 0,0 0 0,1 0 0,-1 0 0,0 0 0,-1 1-1,-6 1 27,1 1-1,1 0 0,-10 4 0,4-2 250,-23 9 92,2 2-1,-1 1 1,-51 35-1,75-44-437,-1 1 1,2 0-1,-1 1 0,1 0 1,0 1-1,1 0 0,1 0 1,0 1-1,0 0 0,1 0 1,0 1-1,1 0 0,-4 14 1,9-25-85,1 0 0,-1 0 0,0 0 0,1 0 0,0 1 0,-1-1 0,1 0 0,0 0-1,0 0 1,1 1 0,-1-1 0,0 0 0,1 0 0,-1 0 0,1 0 0,-1 0 0,1 0 0,0 1 0,2 1 0,-1-1 13,0-1-1,0 0 1,0 0-1,0 0 1,0 0-1,1-1 1,-1 1-1,1-1 1,-1 1-1,1-1 1,0 0-1,5 2 1,6 0-6,1 0-1,0-1 1,0-1 0,23-1 0,-33 0-114,20 0-404,-1-2 1,0 0-1,0-2 0,30-8 1,-35 6-758,-1 0 0,0-1 0,21-12 0,-18 7-2501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4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 6304,'0'18'5137,"-5"30"-3490,-3 7-974,2 0 1,2 86 0,13 159 814,-1-174-758,-3-1-522,1-56-320,-4-38-1103,-2-25-378,1-9-926,-2-5 1952,1 4-100,0-1 1,0 1 0,1-1-1,1-8 1,8-15-971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46.4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1 616 1984,'11'1'1131,"-1"-4"-502,0 0 0,0 0 1,18-9-1,-23 9-517,1 0 0,-1-1 0,0 0 0,0 0 0,0 0 0,-1-1 0,7-8 0,8-14 194,28-52 0,-27 43 618,-19 34-934,0 1 1,0-1-1,-1 0 1,1 1-1,-1-1 1,1 0-1,-1 0 1,0 1-1,0-1 1,0 0-1,0 0 0,0 0 1,0-3-1,21 9-416,-6 9 810,-13-11-383,1 0 0,-1 0 0,0-1 0,1 2 0,-1-1 0,0 0 0,0 0 0,0 0 0,-1 1 0,1-1 0,2 5 1,12 33 374,-6-4-312,3 10 115,-11-42-146,-1-1-1,1 1 1,0-1 0,0 1 0,0-1 0,0 0-1,0 0 1,1 0 0,4 4 0,-3-4-14,0 0-1,0-1 1,0 1 0,0-1 0,0 0 0,0-1 0,1 1 0,-1-1 0,0 1-1,1-1 1,0-1 0,7 2 0,14-1 166,0-1 0,0-1 1,0-2-1,50-10 0,-56 9-82,15-3-129,0-2-1,36-13 0,-60 17-174,1 1 216,-22 8 267,-95 40-436,101-42 155,-11 4 52,0 2 0,-15 10 0,26-16-43,1 0 1,0 1 0,-1-1-1,2 1 1,-1 0 0,0 0-1,0 0 1,1 0 0,0 1-1,-1-1 1,1 1 0,1-1-1,-1 1 1,-2 5 0,4-8-10,0-1 0,0 0 0,0 0 0,0 1 0,0-1 1,0 0-1,0 0 0,0 1 0,0-1 0,0 0 0,0 0 0,0 1 1,0-1-1,0 0 0,0 0 0,0 1 0,0-1 0,0 0 0,0 0 1,0 1-1,0-1 0,1 0 0,-1 0 0,0 1 0,0-1 0,0 0 1,1 1-1,0-1 9,1 1 1,0-1-1,-1 1 1,1-1 0,0 0-1,-1 0 1,1 0-1,0 0 1,0 0-1,-1 0 1,1 0 0,0 0-1,-1-1 1,1 1-1,2-1 1,27-12 214,-15 5-165,1-2 0,-1 0 0,-1 0 0,0-2 0,0 0-1,-1 0 1,-1-2 0,15-17 0,-28 30-95,0 1 1,1-1-1,-1 1 1,1-1-1,-1 1 1,1-1-1,-1 1 1,1-1-1,-1 1 1,1 0-1,-1-1 0,1 1 1,-1 0-1,1-1 1,-1 1-1,1 0 1,0 0-1,-1-1 1,1 1-1,0 0 1,-1 0-1,1 0 1,0 0-1,-1 0 0,1 0 1,1 0-1,-1 1 9,0-1-1,0 1 0,-1-1 1,1 1-1,0 0 0,0-1 1,0 1-1,0 0 1,-1 0-1,1 0 0,0 0 1,-1-1-1,1 1 0,0 2 1,3 5 20,-1 0 0,0 0 1,1 11-1,-3-17 12,0 3 3,2 7 23,0-1 1,8 17 0,-10-24-32,1-1 0,0 0 0,0 1 0,0-1 1,0 0-1,1 0 0,-1 0 0,1-1 1,0 1-1,-1 0 0,1-1 0,5 3 0,-6-4 17,0-1-1,0 1 1,0 0-1,1-1 1,-1 0-1,0 1 1,0-1-1,0 0 1,0 0 0,1-1-1,-1 1 1,0 0-1,0-1 1,0 1-1,4-2 1,35-16 331,-31 14-323,242-113 193,-234 109-267,-10 5 72,-1 0 1,0-1 0,0 0-1,12-9 1,-34 18-436,-22 12 0,9-1 421,-51 39 0,69-48-30,1 2 0,0-1 0,0 1 0,1 0 0,0 1 0,1 0 0,0 1 0,-7 13 0,13-23 29,1 0 0,0-1 0,-1 1 0,1 0-1,-1 0 1,1 0 0,0 0 0,0 0 0,0 0-1,-1-1 1,1 1 0,0 0 0,0 0-1,0 0 1,0 0 0,1 0 0,-1 1 0,0-1-2,1-1 1,-1 0 0,0 1-1,0-1 1,1 0-1,-1 1 1,1-1 0,-1 0-1,0 0 1,1 1-1,-1-1 1,1 0 0,-1 0-1,0 0 1,1 0 0,-1 0-1,1 0 1,-1 1-1,1-1 1,-1 0 0,0 0-1,1 0 1,-1 0 0,2-1-1,2 0 43,1 0 1,0 0-1,0 0 0,-1-1 1,6-2-1,3-2-53,119-57-133,-101 46 102,0-2 1,31-24-1,-50 32 60,1 0 0,-2-1 0,1-1 0,-2 0 0,0-1 0,0 0 0,-1 0 0,-1-1 0,0 0 1,-1-1-1,5-18 0,0-5-334,-2-1 1,-1-1-1,4-57 1,-12 90 242,-1 0 0,0 0 0,0 0 0,-1 0 0,0 0 0,-1 0 0,1 0 0,-1 0 0,-1 0 0,-4-9 0,0 0 128,5 10-38,-1-1 0,0 1 0,-1 0 0,0 1 0,-8-12 0,11 17-29,0-1 1,-1 1 0,1-1 0,-1 1 0,0 0 0,1 0 0,-1 0 0,0 0-1,0 0 1,0 0 0,0 0 0,0 1 0,0-1 0,0 1 0,0-1-1,0 1 1,0 0 0,0 0 0,0 0 0,0 0 0,0 0 0,0 0 0,0 1-1,0-1 1,0 1 0,-3 0 0,1 1-30,-1 0-1,1 0 1,0 0 0,0 1-1,1 0 1,-1-1 0,0 1 0,1 0-1,0 1 1,-1-1 0,1 0-1,-4 9 1,1-3 2,0 1 1,1 0-1,0 0 0,-4 14 0,0 5 61,1 2-1,1-1 0,-2 33 1,7-41 14,1-1 1,1 0-1,1 0 1,1 1-1,6 28 0,-1-20-159,1-1-1,21 50 1,-25-70 168,1 0 0,-1 0 1,2 0-1,-1-1 0,1 0 1,1 0-1,0 0 0,0-1 1,0 0-1,1 0 0,-1-1 1,11 6-1,-14-10-11,0 0-1,0-1 0,0 0 1,0 1-1,0-2 1,0 1-1,0 0 1,1-1-1,-1 1 1,0-1-1,0-1 0,1 1 1,-1 0-1,0-1 1,0 0-1,0 0 1,0 0-1,0-1 1,0 1-1,0-1 0,7-4 1,2-2 3,1-1 0,-2 0-1,1-1 1,16-18 0,16-15 190,-39 35-1148,-8 21 684,2 10 47,-1-9 153,1 1 0,4 26-1,-3-37 60,-1 0 0,2 0 0,-1 0 1,0 0-1,1-1 0,0 1 0,-1 0 0,2 0 0,-1-1 0,0 1 0,1-1 0,-1 0 0,1 0 1,5 4-1,-7-6-9,1 0 0,-1-1 0,1 1 0,-1 0 0,1-1 0,0 1 0,-1-1 0,1 0 0,0 0 0,0 1 0,-1-1 0,1 0 0,0-1 0,-1 1 0,1 0 0,0 0 0,-1-1 0,1 1 0,0-1 0,-1 1 0,1-1 0,-1 0 0,3 0 0,4-4 85,-1 1 0,1-1 0,7-5 0,13-12 73,47-34 2,-64 49-233,0 0 1,1 1-1,-1 1 0,24-9 0,-29 13-21,-5 0 69,0 0 1,1 1-1,-1-1 1,0 1 0,1-1-1,-1 1 1,0 0-1,1 0 1,-1-1-1,1 1 1,-1 0 0,1 0-1,-1 0 1,0 1-1,1-1 1,-1 0-1,1 0 1,-1 1-1,0-1 1,1 1 0,-1-1-1,0 1 1,1 0-1,-1-1 1,0 1-1,0 0 1,0 0 0,0 0-1,0 0 1,0 0-1,0 0 1,1 1-1,60 57-118,-61-58 153,0 0 1,0 0 0,1 0 0,-1 0 0,0 0-1,1-1 1,-1 1 0,1 0 0,-1-1-1,1 1 1,-1-1 0,1 1 0,0-1-1,-1 0 1,1 0 0,-1 0 0,1 0-1,2 0 1,-1 0 39,-1-1-1,1 0 1,0 0-1,0 0 1,-1 0-1,1 0 1,0 0-1,-1-1 1,5-2-1,-2-1-27,0 1 0,0-1 0,0 0 0,0 0 0,-1 0 1,0-1-1,0 0 0,3-6 0,1-18-470,-9 28-299,-1 7 599,0 7 50,1-11 65,1 1-1,0-1 0,-1 0 1,1 1-1,0-1 0,0 1 1,0-1-1,0 0 1,0 4-1,1-1 4,0 1 0,0-1 0,0 1 0,1-1 0,0 1 0,0-1 0,0 0 0,0 0 0,1 0 0,-1 0 0,1 0 0,0 0 0,7 5 0,-8-7 54,0 0 1,1 0-1,0-1 0,-1 1 0,1-1 0,0 0 0,0 0 0,0 0 0,0 0 0,0 0 1,0 0-1,0-1 0,0 0 0,0 1 0,0-1 0,0 0 0,0-1 0,0 1 1,1 0-1,-1-1 0,0 0 0,3-1 0,8-3 31,0 0 0,0-1 1,0-1-1,-1 0 0,0-1 0,-1 0 0,1-1 0,-1 0 1,-1-1-1,0-1 0,-1 1 0,1-2 0,10-16 1,-14 22-457,-4 9-302,-3 16-382,-1-12 1222,0 50-198,-12 81 0,12-125 201,-2 0 1,0 0 0,0 0 0,-2-1 0,1 1-1,-2-1 1,1 0 0,-13 18 0,17-28-142,0 0 0,-1-1 0,1 1 0,0-1 0,-1 1 0,1-1 0,-1 0 0,1 1 0,-1-1 1,0 0-1,0 0 0,0 0 0,1 0 0,-1-1 0,0 1 0,0 0 0,0-1 0,0 1 0,0-1 0,0 0 1,0 0-1,0 0 0,0 0 0,0 0 0,0 0 0,0 0 0,0-1 0,0 1 0,0-1 0,0 1 0,0-1 1,0 0-1,-3-2 0,2 1-18,0 0 0,0 0 1,0-1-1,0 1 0,1-1 1,-1 0-1,1 0 0,-1 0 1,1 0-1,0 0 1,0-1-1,1 1 0,-1-1 1,1 1-1,-1-1 0,1 0 1,-1-5-1,2 6-29,-1 1 1,1 0 0,0-1-1,0 1 1,0-1-1,0 1 1,0 0-1,0-1 1,1 1-1,-1-1 1,1 1-1,0 0 1,-1 0 0,1-1-1,0 1 1,1 0-1,-1 0 1,0 0-1,0 0 1,1 0-1,3-3 1,-2 2-47,1 1 0,-1-1 0,1 1 1,0 0-1,0 0 0,0 1 0,0-1 0,0 1 0,1 0 1,-1 0-1,7 0 0,42-7-3474,-27 7-415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5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61 6720,'-2'-4'2769,"8"0"-1911,13-1-1444,-12 3 894,114-29 4956,-106 27-5014,-1 0-1,1 1 1,0 1-1,0 1 1,0 0 0,0 1-1,23 3 1,-12 1-136,-1 1 0,1 1 0,35 14 0,-9-5-640,-19-10-2793,-32-5 1500,-1 0-170,1 1-3536,2 0 3781,1 0-192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5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4 4800,'-10'-3'8509,"-1"3"-8234,6 0-174,1 1 0,-1-1 0,0 1 0,1 1 0,-1-1 0,0 1 0,1-1 0,0 1 0,-1 0 0,1 1 0,0-1 0,0 1 1,-4 3-1,3-1-43,0-1 0,0 1-1,1 0 1,-1 0 0,1 0 0,0 1 0,0-1 0,1 1 0,-3 7 0,3-8-22,1 1 1,0-1-1,1 1 0,0 0 1,0 0-1,0-1 0,0 1 0,1 0 1,0 0-1,0 0 0,1 0 0,-1 0 1,1 0-1,1-1 0,-1 1 0,1 0 1,0-1-1,0 1 0,0-1 1,1 0-1,0 1 0,0-1 0,1-1 1,-1 1-1,1 0 0,0-1 0,0 0 1,0 0-1,10 7 0,-8-7-10,1 0 1,0 0-1,-1-1 0,1 1 0,0-2 0,1 1 1,-1-1-1,0 0 0,1 0 0,-1-1 1,1 0-1,-1-1 0,16 0 0,-18-1-13,0 1-1,0-1 1,0-1-1,0 1 1,0-1-1,0 1 1,0-1-1,0-1 1,-1 1-1,1-1 1,-1 0-1,0 0 1,0 0-1,0 0 1,0-1-1,0 0 1,-1 1-1,1-1 1,-1-1-1,5-8 0,-4 6 36,-1 0 0,0 0 0,0-1-1,-1 0 1,1 1 0,-2-1-1,1 0 1,-1 0 0,0 0-1,-1-13 1,0 16-47,-1 1 0,1-1 0,-1 0 0,0 1 0,0-1 0,-1 1 0,1-1 0,-1 1 0,0-1 0,-1 1 0,1 0 0,0 0 0,-1 0 0,0 0 0,0 1 0,0-1 0,-1 1 0,1 0 0,-5-4-1,3 4-223,-1 0 0,1 1 0,-1-1 0,0 1 0,0 0-1,-8-1 1,12 2 17,0 0 1,0 1-1,0-1 0,0 1 0,0 0 0,0 0 0,-1 0 1,1 0-1,0 0 0,0 0 0,0 0 0,0 1 0,0-1 1,0 1-1,0 0 0,0-1 0,0 1 0,1 0 0,-1 0 1,0 0-1,-2 2 0,-1 5-1079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6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2 140 8064,'0'1'152,"0"-1"1,0 0-1,-1 1 1,1-1-1,0 1 1,0-1-1,0 1 1,0-1-1,0 0 1,-1 1-1,1-1 1,0 1-1,0-1 1,0 1-1,0-1 1,0 0-1,0 1 1,1-1-1,-1 1 1,0-1-1,0 1 1,0-1-1,0 0 1,0 1-1,1-1 1,-1 1-1,10 18-468,-2-3 968,0 6-204,1-1 1,1 0-1,20 31 0,-27-47-332,-3-5-106,0 0 0,0 0 0,0 0 0,0 0 0,0 1 0,0-1 0,0 0-1,0 0 1,0 0 0,0 0 0,0 0 0,0 0 0,0 1 0,1-1 0,-1 0 0,0 0-1,0 0 1,0 0 0,0 0 0,0 0 0,0 0 0,1 0 0,-1 0 0,0 0 0,0 0 0,0 0-1,0 0 1,0 0 0,1 0 0,-1 0 0,0 0 0,0 0 0,0 0 0,0 0 0,0 0 0,1 0-1,-1 0 1,0 0 0,0 0 0,0 0 0,0 0 0,0 0 0,0 0 0,1 0 0,-1 0-1,0 0 1,0 0 0,0 0 0,0-1 0,0 1 0,0 0 0,0 0 0,0 0 0,1 0 0,-1 0-1,0 0 1,0 0 0,0-1 0,3-7 206,-1-4-185,-2 0 0,1 0-1,-1 1 1,-1-1 0,-4-22-1,0-13-192,0-11 39,0-28 368,5 85-230,0 1-1,0-1 1,0 0-1,0 1 1,0-1-1,0 1 0,0-1 1,0 1-1,1-1 1,-1 1-1,0-1 1,0 1-1,0-1 1,1 1-1,-1-1 1,0 1-1,1-1 1,-1 1-1,1-1 1,-1 1-1,0 0 1,1-1-1,-1 1 0,1 0 1,0-1-1,1 0-7,-1 1 0,0-1 0,1 1 0,-1 0-1,1 0 1,-1 0 0,1 0 0,-1 0 0,1 0 0,1 0-1,6 2 51,-1 0 0,16 5-1,-17-5 177,12 5-1201,29 15 1,-46-21 784,5 10-2293,-7-10 2294,1-1 1,-1 1-1,0-1 1,0 1-1,1 0 1,-1-1-1,0 1 1,1-1-1,-1 1 0,0-1 1,1 1-1,-1-1 1,1 1-1,-1-1 1,2 1-1,-2-1-607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37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26 4640,'0'0'59,"-2"-6"1630,2 6-1620,0 0 0,0 0 1,0 0-1,0 0 0,0 0 1,0 0-1,0 0 0,0 0 0,0 0 1,0 0-1,0-1 0,0 1 0,0 0 1,0 0-1,0 0 0,0 0 0,0 0 1,0 0-1,0 0 0,0 0 1,0 0-1,0 0 0,0 0 0,0 0 1,0-1-1,0 1 0,0 0 0,0 0 1,0 0-1,0 0 0,0 0 0,0 0 1,0 0-1,0 0 0,0 0 1,0 0-1,0 0 0,0 0 0,0 0 1,0 0-1,0 0 0,1-1 0,-1 1 1,0 0-1,0 0 0,0 0 1,0 0-1,0 0 0,0 0 0,0 0 1,0 0-1,0 0 0,0 0 0,0 0 1,0 0-1,1 0 0,-1 0 0,0 0 1,0 0-1,0 0 0,0 0 1,0 0-1,0 0 0,0 0 0,-1-1 38,1 0 0,-1 0 0,0 0 1,0 0-1,0 0 0,-1 0 0,1 0 0,0 0 0,0 0 0,0 0 0,-1 0 0,1 1 0,-2-1 0,-14-1 523,14 1-578,0 1-1,1-1 1,-1 1 0,0 0 0,0 0 0,1 0 0,-1 1-1,0-1 1,1 0 0,-6 2 0,-11 5 114,-63 25 159,70-27-324,1 1 0,0 0-1,1 1 1,0 0 0,-10 8 0,20-14 2,-1-1-1,0 1 1,1-1 0,-1 1 0,1-1 0,-1 1-1,1 0 1,-1 0 0,1-1 0,-1 1-1,1 0 1,0 0 0,-1-1 0,1 1 0,0 0-1,0 0 1,-1 0 0,1-1 0,0 1 0,0 0-1,0 0 1,0 0 0,0 0 0,0-1-1,0 1 1,1 0 0,-1 0 0,0 0 0,0 0-1,1-1 1,-1 1 0,0 0 0,1 0-1,-1-1 1,2 2 0,-1 0 7,1 0 0,-1-1 0,1 1 0,-1-1-1,1 1 1,0-1 0,0 0 0,0 0 0,0 0 0,0 0 0,4 1 0,36 10-102,-19-6 457,0 0 0,-1 2 0,0 0 0,25 14 0,-44-20-265,1 0 1,-1 0-1,0 0 0,0 1 1,0-1-1,0 1 0,0 0 1,-1 0-1,1 0 0,-1 0 1,0 0-1,0 1 1,0-1-1,0 1 0,-1-1 1,1 1-1,-1 0 0,0-1 1,0 1-1,0 0 0,0 0 1,-1 0-1,0 0 1,0 0-1,0 0 0,0 0 1,-1 5-1,-1-1-24,0 1-1,-1-1 1,0 0-1,0 0 1,-1-1 0,1 1-1,-2-1 1,1 0-1,-1 0 1,0 0-1,-12 11 1,8-9-217,-1-1 0,0 0-1,0-1 1,-1 0 0,0-1 0,-1 0-1,-12 5 1,5-4-876,0-1-1,-1 0 1,-36 4-1,14-6-416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57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4800,'1'8'5061,"0"-8"-4852,-1 0-1,1 0 1,0 0-1,0 0 1,0 0-1,-1 0 1,1 1 0,0-1-1,0 0 1,0 1-1,-1-1 1,1 0-1,0 1 1,-1-1-1,1 1 1,0-1 0,-1 1-1,1 0 1,-1-1-1,1 1 1,-1 0-1,1-1 1,-1 1 0,1 0-1,-1-1 1,1 2-1,0 0-148,1 0 0,-1 0 0,0 1-1,0-1 1,0 0 0,0 1 0,0-1 0,0 0-1,0 5 1,-1 6 109,0 1-1,1 0 1,0 0-1,1-1 1,1 1-1,0-1 1,0 0-1,2 1 1,8 17-1,-10-25-141,0 0 0,1 0 0,-1 0 0,1-1 0,0 0 0,1 0 0,-1 0 0,1-1-1,0 1 1,1-1 0,-1 0 0,0 0 0,1-1 0,0 0 0,0 0 0,0 0 0,0-1-1,1 0 1,-1 0 0,0 0 0,1-1 0,0 0 0,8 0 0,159 13 2,-25 0-133,96 4 446,71 2-343,-50-29 53,-127 2-66,-100 7 13,1 1 0,0 2 1,-1 1-1,1 3 0,-1 1 1,-1 1-1,1 3 0,-2 1 1,0 1-1,0 3 0,-2 0 1,0 3-1,-1 1 0,-1 1 1,49 43-1,-44-31 45,-2-3 125,-1 2-1,54 66 0,-67-67-93,-1 0 0,-1 2-1,21 51 1,-28-55-132,5 13-84,2-1 0,28 44 0,-34-62-545,6 10-1305,-18-32 1657,-1 0 0,1 0 0,-1 0 0,1 0 0,0-1 0,-1 1 0,1-1 0,0 1 0,0-1 0,0 0 0,0 1 1,3 0-1,4-3-6002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3:59.3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36 4576,'0'0'36,"0"0"-1,-1 0 1,1 0 0,0 0-1,0 0 1,0 0 0,0 0-1,0 0 1,0 0 0,0 0-1,0 0 1,0 0 0,0 0-1,0 0 1,0 0 0,0-1-1,-1 1 1,1 0 0,0 0-1,0 0 1,0 0 0,0 0-1,0 0 1,0 0 0,0 0-1,0 0 1,0 0 0,0 0-1,0 0 1,0 0 0,0 0-1,0 0 1,0 0 0,0 0-1,0-1 1,0 1 0,0 0-1,0 0 1,0 0 0,0 0-1,0 0 1,0 0 0,0 0-1,0 0 1,0 0 0,0 0-1,0 0 1,0 0 0,0 0-1,0-1 1,0 1 0,0 0-1,0 0 1,-2-5 427,-1 1 4625,2 3-5039,1 1-1,0 0 1,-1-1 0,1 1-1,0 0 1,-1-1 0,1 1-1,-1 0 1,1 0 0,0-1 0,-1 1-1,1 0 1,-1 0 0,1 0-1,-1 0 1,1-1 0,-1 1-1,1 0 1,-1 0 0,1 0-1,-1 0 1,1 0 0,0 0-1,-1 0 1,1 1 0,-1-1 0,1 0-1,-1 0 1,1 0 0,-1 0-1,1 0 1,-1 1 0,1-1-1,0 0 1,-1 0 0,1 1-1,0-1 1,-1 0 0,1 1-1,0-1 1,-1 0 0,1 1 0,0-1-1,-1 1 1,1-1 0,0 1-1,-13 27 84,8-15 248,-4 7-118,4-8-25,-14 24 0,12-26-141,0 0 0,0-1 0,-1 0 0,0 0 0,-12 9 0,17-16-55,-1 1 0,1 0 0,0 0 0,0 1 0,1-1 0,-1 1 0,0-1 0,1 1 0,0 0 0,0 0 0,0 0 0,1 0 0,-1 0 0,1 0 0,-1 7 0,2-10 161,0-1-100,0 0-96,0 0-1,0 0 1,0 0 0,0 0-1,0 1 1,0-1 0,0 0-1,1 0 1,-1 0 0,0 0-1,0 0 1,0 0 0,0 0-1,0 0 1,0 0 0,0 0 0,1 0-1,-1 0 1,0 0 0,0 0-1,0 0 1,0 0 0,0 0-1,1 0 1,-1 0 0,0 0-1,0 0 1,0 0 0,0 0-1,0 0 1,0 0 0,1 0 0,-1 0-1,0 0 1,0 0 0,0 0-1,0 0 1,0 0 0,0 0-1,1 0 1,-1 0 0,0 0-1,0-1 1,0 1 0,9-6 4,0-1 0,-1 1 0,0-2 0,0 1 0,7-10 0,32-47 180,-27 37-126,-6 4 34,20-39 0,-31 56-96,-2 2 60,1 0 0,0 0 0,-1 0 1,0 0-1,1-7 0,-2 11-9,1 0-34,0 0-1,0 0 1,0 1 0,-1-1-1,1 0 1,0 1-1,0-1 1,0 1-1,-1-1 1,1 1-1,0-1 1,-1 1-1,1 0 1,-1-1-1,1 1 1,0 0-1,0 0 1,10 18 120,-5-10-137,1 0-67,-4-6 75,-1 0-1,1 1 0,-1-1 0,0 1 1,0-1-1,2 7 0,3 7 110,-5-12-74,0-1 0,0 1 0,0 0 0,1 9 0,-3-12-4,0 0 0,0 0 0,0 0 0,0 1 0,-1-1 0,1 0 0,0 0 1,-1 0-1,0 0 0,1 0 0,-1 1 0,0-1 0,0-1 0,-3 5 0,2-2 36,-2 0 0,1-1-1,0 1 1,-1-1 0,1 1 0,-1-1-1,0 0 1,0-1 0,0 1 0,-1-1-1,-6 3 1,-4 1 84,-1-1-1,-18 4 1,12-4-113,-4 0-107,-48 3-1,10-2-3768,62-5 1530,5 0 816,10 0-1127,9-1-196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1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330 40 5824,'-3'0'2501,"2"1"-2387,1-1-1,-1 0 1,1 0 0,-1 0 0,0 0 0,1 0 0,-1 0 0,1 0-1,-1-1 1,1 1 0,-1 0 0,0 0 0,1 0 0,-1-1 0,1 1 0,-1 0-1,1 0 1,-1-1 0,1 1 0,-1-1 0,1 1 0,-1-1 0,-2-1 69,1 0 1,-1 1-1,0-1 1,0 1 0,0-1-1,1 1 1,-1 0-1,-6-1 1,-8-3 553,15 4-629,-1 0 0,1 0 0,-1 1 0,1-1 0,-1 1 0,-3 0 0,3 0-13,1 0 1,-1-1-1,0 1 1,1-1-1,-1 1 0,-3-2 1,1 0-29,0 0 1,0 1-1,0 0 0,0 0 1,0 0-1,0 0 0,0 1 1,0 0-1,0 0 1,0 1-1,-1-1 0,1 1 1,0 0-1,0 0 0,0 1 1,0-1-1,1 1 0,-9 5 1,-17 12 265,20-13-227,0 1 0,-14 11-1,11-8-3,10-8-108,0 0 1,0 0 0,0 1-1,1-1 1,-1 1 0,1-1-1,-1 1 1,-1 3 0,3-5 1,1 0 1,-1 0-1,0 0 1,1 0-1,-1 0 1,1 1-1,-1-1 0,1 0 1,-1 0-1,1 1 1,0-1-1,0 0 1,0 0-1,0 1 1,0-1-1,0 0 0,0 1 1,0-1-1,0 0 1,1 0-1,-1 1 1,0-1-1,1 0 1,-1 0-1,1 0 0,-1 1 1,1-1-1,0 0 1,1 1-1,-1 0 4,1 0-1,-1 0 1,1-1-1,0 1 1,-1-1-1,1 0 1,0 1-1,0-1 1,0 0-1,0 0 1,4 1-1,26 8 217,-17-6-255,16 1-141,-26-5 174,1 1 1,0 0-1,-1 0 1,1 1-1,9 3 0,-6 0-7,4 0 38,-1 2 1,0-1 0,16 13-1,-25-17-1,0 0-1,-1 0 1,1 1-1,-1-1 1,0 1 0,0-1-1,0 1 1,0 0-1,0 0 1,0 0-1,-1 0 1,1 0-1,-1 0 1,0 1 0,0-1-1,0 0 1,-1 1-1,1-1 1,0 5-1,-2-4 55,1 1 0,-1-1 0,0 1 0,0-1 0,0 1 0,0-1 0,-1 0 0,0 0 0,0 1 0,0-1 0,0 0 0,-1-1 0,0 1-1,1 0 1,-1-1 0,-1 0 0,1 1 0,0-1 0,-5 3 0,-9 5 138,0 0-1,0-1 1,-22 10 0,7-5-174,30-14-64,-19 9-601,20-10 436,0 1 0,0-1 1,0 0-1,0 1 1,-1-1-1,1 0 0,0 0 1,0 0-1,0 0 0,0 0 1,0 0-1,0 0 0,0 0 1,0 0-1,0-1 0,-1 1 1,0-1-1,2 0-6,0 1 0,0-1 0,0 0 0,1 1 0,-1-1 0,1 0 0,-1 1 0,0-1-1,1 1 1,-1-1 0,1 1 0,-1-1 0,1 1 0,-1-1 0,1 1 0,-1-1 0,2 1 0,-1-1-225,11-10-1251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2.5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186 7 4576,'10'-4'2468,"-6"2"1874,-2 9-2182,-3 9-1750,-1 0 0,-5 24 0,0 0-296,-9 53 418,-5-1-1,-49 139 1,54-181-316,-14 70 0,2 54-179,27-164 10,-1 1 0,2 0 0,-1-1 0,1 1-1,2 12 1,-2-21-36,1 0-1,-1 0 0,1 0 1,-1 0-1,1 0 1,0 0-1,-1 0 0,1 0 1,0 0-1,0-1 1,0 1-1,1 0 0,-1-1 1,0 1-1,1-1 1,-1 1-1,1-1 0,-1 0 1,1 1-1,0-1 1,-1 0-1,1 0 0,0 0 1,0-1-1,0 1 1,0 0-1,0-1 0,0 1 1,0-1-1,0 1 1,0-1-1,0 0 0,3 0 1,32-2 410,48-8-1,-36 4 104,-36 5-482,0 0-1,0 1 1,0 1-1,-1 0 0,1 1 1,0 1-1,-1-1 1,19 8-1,-29-9-403,-2-1-657,0 0 86,0 0-518,0 0 209,-1-1-689,-3-1 646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3.2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10 115 7296,'-10'-7'3296,"10"7"-2907,9-1-245,-1-2 765,-6 2-662,-1 1 0,1-1-1,0 1 1,-1-1 0,1 1-1,0 0 1,-1-1 0,1 1-1,2 0 1,20 0 459,13 1-6,-1-1 1,1-3-1,-1 0 0,43-11 1,24-22 177,-67 22-493,50-13 0,-83 26-452,0 1 1,0-1-1,1 0 1,-1 1-1,0 0 1,0-1 0,0 1-1,1 1 1,-1-1-1,0 0 1,0 1-1,5 1 1,-7-1-142,0-1 0,-1 1 1,1 0-1,0 0 0,-1 0 0,1 0 1,0 0-1,-1 0 0,1 0 0,-1 0 1,0 0-1,1 0 0,-1 0 1,0 0-1,1 2 0,0 0-452,0 1 80,0 1 0,0-1 1,0 1-1,-1-1 0,1 6 1,-1-3-167,3 19-1067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4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250 25 5888,'-4'-16'3018,"4"16"-2989,0 0 0,-1 0 0,1 0 0,0 0-1,0 0 1,0 0 0,0 0 0,-1-1 0,1 1-1,0 0 1,0 0 0,0 0 0,0 0 0,0-1-1,0 1 1,0 0 0,-1 0 0,1 0 0,0-1-1,0 1 1,0 0 0,0 0 0,0 0 0,0-1-1,0 1 1,0 0 0,0 0 0,0 0 0,0-1-1,0-1 582,-6 1 39,-8 1 775,0 1-1,-28 5 1,32-4-1250,0 1-1,1 0 1,-1 1 0,1 0 0,0 0-1,0 1 1,1 0 0,-12 9-1,14-9-155,1-1 0,-1 1 0,1 0 0,0 1-1,0-1 1,1 1 0,-1 0 0,1 0-1,1 1 1,-1-1 0,1 1 0,0-1 0,1 1-1,-1 0 1,2 0 0,-1 1 0,-1 7-1,1 0-41,1 0-1,1 1 0,0-1 0,0 0 0,2 0 0,4 21 0,-5-29 29,1-1 0,0 0 0,0 0 0,0 0-1,1 0 1,0-1 0,0 1 0,0-1 0,1 1 0,-1-1-1,1 0 1,1-1 0,-1 1 0,1-1 0,0 0 0,0 0-1,0 0 1,7 3 0,-8-5-15,0 0 1,0-1-1,0 0 0,0 1 0,0-2 0,0 1 0,0 0 1,0-1-1,0 0 0,0 0 0,0 0 0,0 0 1,1-1-1,-1 0 0,0 1 0,0-2 0,0 1 0,-1 0 1,8-4-1,-4 1 1,0 0-1,-1-1 1,1 1-1,-1-1 1,-1 0 0,1-1-1,-1 1 1,0-1 0,8-12-1,-5 5 17,-1 0 0,-1-1 0,-1 0-1,0 0 1,0 0 0,-1-1 0,-1 1 0,-1-1 0,0 0-1,0-28 1,-3 33-30,0 0-1,0 1 1,-1-1 0,-4-12-1,3 13 61,0 0 1,1 0-1,1 0 0,-1-13 0,2 21 70,0 1 92,0 22 447,4 181 619,-2-162-1428,11 61 0,-7-65-1476,-6-32 897,1 4-482,0-6-3959,7-6 3622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46.8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17 7040,'8'-16'2624,"-3"21"-2048,3 9-128,-8 10-1760,-4-1 640,0 5-3456,-9-9 2304,-5-11 96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5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6 5888,'2'-6'3592,"2"8"-115,2 11-1480,-4-5-1678,-1 0 0,-1 1 0,0-1 1,-1 14-1,0 3-198,-4 113 183,-8-14 296,5-60-304,-4 16-147,-2 15-122,1 168 608,12-246-651,1-11 29,-1 0 1,1 0 0,1 0 0,-1 0 0,2 7 0,-1-12-5,-1 1 1,0-1 0,1 0-1,0 1 1,-1-1 0,1 0-1,0 0 1,-1 0 0,1 0-1,0 0 1,0 1-1,0-1 1,0-1 0,0 1-1,0 0 1,0 0 0,0 0-1,0-1 1,1 1 0,-1 0-1,0-1 1,0 1 0,1-1-1,-1 1 1,0-1 0,1 0-1,-1 0 1,2 1 0,6-1 40,1 0 1,0-1-1,16-2 0,10-1 170,-5 0-210,55-12 0,-60 9-48,1 2-1,-1 1 1,31-1 0,-24 2-1754,-32 3 491,-1 0 159,0 0 1019,0 0 0,0 0-1,0 0 1,0 1 0,-1-1 0,1 0-1,0 0 1,0 0 0,0 0 0,0 1-1,0-1 1,0 0 0,-1 0 0,1 0-1,0 0 1,0 0 0,0 0 0,0 1-1,-1-1 1,1 0 0,0 0 0,0 0-1,0 0 1,-1 0 0,1 0 0,0 0-1,0 0 1,0 0 0,-1 0 0,1 0-1,0 0 1,0 0 0,-1 0 0,1 0-1,0 0 1,0 0 0,0 0 0,-1 0-1,1 0 1,0-1 0,0 1 0,-9-3-2002,0-1-1976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5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43 6720,'-1'0'113,"1"0"0,0-1 1,-1 1-1,1 0 0,0-1 1,0 1-1,0 0 0,-1-1 1,1 1-1,0 0 0,0-1 1,0 1-1,0-1 0,0 1 1,-1 0-1,1-1 0,0 1 1,0-1-1,0 1 0,0 0 1,0-1-1,0 1 0,1-1 1,-1 1-1,0 0 0,0-1 1,0 1-1,0-1 0,11-11 1652,15-3 597,-22 14-2219,-1 0-1,1 0 1,0 0 0,-1 1 0,1-1-1,0 1 1,0 0 0,-1 0-1,1 0 1,0 1 0,-1-1 0,1 1-1,0 0 1,-1 0 0,1 0 0,-1 0-1,5 3 1,26 7 493,17-5-10,1-1 1,89-4-1,-66-2-5166,-72 1 3854,1 0-1,-1 1 1,1-1 0,-1 1 0,5 0 0,5 4-914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6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2 9152,'0'0'111,"0"0"1,-1-1-1,1 1 0,0 0 1,0 0-1,0 0 1,0 0-1,0 0 1,0 0-1,-1 0 1,1 0-1,0-1 0,0 1 1,0 0-1,0 0 1,-1 0-1,1 0 1,0 0-1,0 0 1,0 0-1,0 0 0,-1 0 1,1 0-1,0 0 1,0 0-1,0 0 1,0 0-1,-1 0 1,1 0-1,0 1 0,0-1 1,0 0-1,0 0 1,0 0-1,-1 0 1,1 0-1,0 0 1,0 0-1,0 0 0,0 1 1,0-1-1,0 0 1,-1 0-1,1 0 1,0 0-1,0 0 1,0 1-1,0-1 0,0 0 1,0 0-1,0 0 1,0 0-1,0 1 1,0-1-1,0 0 1,-3 21 1326,-4 231-2387,6-176-2106,1-47-226,0-29 3160,1 0 0,-1 0 0,0 0 0,0 0 0,1 0-1,-1 0 1,0 0 0,0 0 0,1 0 0,-1 0 0,0 0-1,0 0 1,1 0 0,-1 0 0,0 0 0,0 0 0,0-1-1,1 1 1,-1 0 0,0 0 0,0 0 0,0 0 0,1 0-1,-1-1 1,0 1 0,0 0 0,0 0 0,0 0 0,0-1-1,1 1 1,-1 0 0,1-14-2924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6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45 10208,'-7'-11'3776,"7"3"-2912,-5 5-256,5 3-1472,0-3 352,0-5-1696,5 3 1248,-5 2-320,4 0 736,-4 3-768,0 0 704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7.5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311 56 4800,'0'-1'170,"0"0"0,0 0-1,-1 0 1,1 0 0,0 0 0,0 0 0,0 0 0,1 0 0,-1 0 0,0 0-1,0 0 1,0 0 0,1 0 0,-1 0 0,1-1 0,0 1-83,-1 0 1,0 1-1,1-1 0,-1 0 1,0 1-1,1-1 0,-1 0 1,0 1-1,0-1 0,0 0 1,0 0-1,0 1 0,0-1 1,0 0-1,0 0 0,0 1 1,0-1-1,0 0 0,0 1 1,0-1-1,-1 0 0,1 0 1,0 1-1,0-1 1,-1 0-1,1 1 0,-1-1 1,1 1-1,-1-1 0,1 0 1,-1 1-1,1-1 0,-1 1 1,1-1-1,-1 1 0,1 0 1,-2-1-1,-1-1 82,0 0 1,-1 0-1,1 1 0,-1-1 1,1 1-1,-1 0 1,1 0-1,-1 1 0,1-1 1,-1 1-1,0-1 0,1 1 1,-1 0-1,-4 1 1,2 0-77,1 0 1,-1 1-1,0 0 1,0 0-1,1 0 1,-1 1 0,-9 5-1,0 3 31,0 1 0,0 1 0,2-1 0,-20 24 0,17-17 139,0 2-1,-15 25 0,24-35-164,1 1 0,1 0 0,-1 0 0,2 0-1,0 1 1,-3 13 0,6-22-56,1 0 1,-1 0-1,1 1 0,0-1 0,0 0 0,1 0 1,-1 0-1,1 0 0,0 0 0,0 0 0,0 0 1,0 0-1,1 0 0,-1 0 0,1 0 0,0-1 1,4 6-1,-3-5 18,1 0 0,-1-1 0,1 0 0,0 1 0,0-1-1,0-1 1,0 1 0,0-1 0,1 1 0,-1-1 0,1 0 0,0-1 0,-1 1 0,9 0 0,9 2-138,0 0 0,0-2 0,0-1 0,1-1 0,-1-1 0,0 0 0,32-8 0,-12-4-3607,-39 12 3223,0 0 0,0-1-1,0 1 1,0-1 0,-1 0 0,1 1-1,-1-1 1,1-1 0,-1 1 0,0 0-1,4-5 1,3-18-3911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8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293 40 4480,'0'0'63,"-1"-1"1,1 1 0,0 0-1,-1-1 1,1 1-1,0 0 1,0-1-1,-1 1 1,1 0 0,0-1-1,0 1 1,0-1-1,0 1 1,-1-1 0,1 1-1,0 0 1,0-1-1,0 1 1,0-1-1,0 1 1,0-1 0,0 1-1,0-1 1,0 1-1,0 0 1,1-1-1,-1 1 1,0-1 0,0 1-1,0-1 1,0 1-1,1 0 1,-1-1-1,0 1 1,0 0 0,1-1-1,-1 1 1,-12-17 3184,10 16-3062,0 0 0,0 1-1,-1-1 1,1 0 0,-1 1 0,1-1 0,-3 1 0,-4-2 385,3 2-345,0 0 0,0 0 0,0 1 0,1 0 0,-1 0 0,0 0 0,-5 3 0,-2 0-61,1 1-1,-1 1 0,1 0 0,1 1 1,-1 0-1,1 0 0,0 1 0,1 1 1,0 0-1,-10 11 0,13-12-123,1 1 1,-1-1-1,1 2 0,1-1 0,0 0 0,0 1 0,1 0 0,0 0 0,1 1 0,0-1 0,0 1 0,-1 19 0,4-24-6,0-1-1,0 1 1,0-1-1,1 1 1,0-1-1,0 0 1,0 1-1,1-1 1,0 0-1,0 0 0,0 0 1,1 0-1,-1 0 1,1-1-1,0 1 1,1-1-1,-1 1 1,8 6-1,-5-6-15,0 0 0,0 0-1,1-1 1,-1 0 0,1 0 0,0-1-1,0 0 1,0 0 0,1-1 0,-1 1-1,1-2 1,-1 1 0,9 0 0,-7-1-100,0-1 1,0 0 0,0 0-1,0-1 1,-1-1 0,1 1-1,0-1 1,-1 0 0,16-7-1,-18 6-208,0 0-1,-1 0 1,1-1-1,-1 0 1,0 0-1,0 0 1,0-1-1,0 1 0,-1-1 1,0 0-1,0 0 1,0-1-1,-1 1 1,3-7-1,6-15-1507,-3-4 592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9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0 6720,'0'0'2170,"3"13"-986,-2 6-941,0 0 0,-1 1 0,-2 22 0,-1 11 657,-7 371 2727,10-387-3375,0 5 185,5 51-1,7 19-265,-11-108-401,-1 0-1,0 0 1,1-1 0,-1 1-1,-1 0 1,1 0 0,0-1-1,-1 1 1,0 0 0,-1 3 0,-2-16-5536,4-8 1228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09.6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 7968,'-1'0'47,"1"0"1,0 0-1,0 0 1,0 0-1,0 0 1,0 0-1,0 0 0,0 0 1,0 0-1,0 0 1,0 0-1,0 0 1,0 0-1,0-1 1,0 1-1,0 0 1,0 0-1,0 0 1,0 0-1,0 0 1,0 0-1,0 0 0,0 0 1,1 0-1,-1 0 1,0 0-1,0 0 1,0 0-1,0 0 1,0 0-1,0 0 1,0 0-1,0 0 1,0 0-1,0 0 0,0 0 1,0 0-1,0 0 1,0 0-1,0 0 1,0 0-1,0 0 1,0 0-1,0 0 1,0 0-1,0 0 1,0 0-1,0 0 1,0 0-1,1 0 0,-1 0 1,0 0-1,0 0 1,0 0-1,0 0 1,0 0-1,0 0 1,0 0-1,0 0 1,0 0-1,0 0 1,0 0-1,0 0 0,0 0 1,0 0-1,0 0 1,0 0-1,0 0 1,0 0-1,4 5 1202,3 7-76,-6-2-551,0-1 1,-1 1 0,-1 17 0,0-1-533,0 51-764,0-38-1137,0 0-3389,1-42 3952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0.0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 8128,'-10'-3'3008,"15"6"-2336,-5-6-160,0 3-3200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0.5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39 109 7040,'0'0'76,"0"0"0,0 0 0,0-1 0,-1 1 0,1 0 0,0 0 0,0 0 0,0 0 0,-1 0 0,1 0 0,0 0 0,0 0 0,0 0 0,0 1 0,-1-1 0,1 0 0,0 0 0,0 0 0,0 0 0,0 0 0,-1 0 0,1 0 0,0 0 0,0 0 0,0 0 0,0 1 0,0-1 0,-1 0 0,1 0 0,0 0 0,0 0 0,0 0 0,0 1 0,0-1 0,0 0 0,0 0 0,0 1 0,4 5 712,14 7-555,5 0 791,-19-10-884,0 0 1,0-1-1,1 0 1,-1 1-1,9 1 1,-9-3-149,2 1 90,0 0-1,0-1 1,1 0 0,10 0-1,-16-1-63,1 0-1,0 0 1,0 0-1,0-1 0,0 1 1,-1-1-1,1 1 1,0-1-1,0 0 0,-1 1 1,1-1-1,0 0 1,-1 0-1,1 0 1,-1-1-1,0 1 0,1 0 1,-1 0-1,0-1 1,1 1-1,0-2 1,0-1-27,0 1 0,-1-1 0,1 0 0,-1 1 0,0-1 0,0 0 0,0 0 0,0 0 0,-1 1 0,1-1 0,-1 0 0,0 0 1,-1-5-1,1 2 3,-1 1 0,-1-1 1,1 0-1,-1 1 0,0-1 0,-1 1 1,-4-8-1,6 12 32,0 0 0,0 0 0,0 0 0,-1 0 0,1 0 0,-1 0-1,1 1 1,-1-1 0,0 0 0,0 1 0,0-1 0,0 1 0,0 0 0,0 0 0,0 0 0,0 0 0,0 0 0,-1 0 0,1 0 0,0 1 0,0-1-1,-1 1 1,1 0 0,-1 0 0,1 0 0,0 0 0,-1 0 0,1 0 0,0 0 0,-1 1 0,1-1 0,0 1 0,-4 1 0,-1 1 84,0 0 0,-1 1 0,1 0 0,0 0 0,1 0 0,-1 1 0,1 0 0,-10 10 0,12-10-59,-1 1 0,0 0-1,1 0 1,0 0 0,0 0 0,1 1 0,0 0 0,0-1 0,1 1-1,-1 0 1,2 0 0,-1 1 0,1-1 0,0 0 0,0 1 0,1-1-1,0 0 1,0 1 0,1-1 0,0 0 0,0 0 0,1 1 0,-1-1-1,2 0 1,-1 0 0,1 0 0,4 6 0,-3-5 55,0-1-1,1 0 1,0 0 0,1-1-1,-1 1 1,1-1 0,0 0 0,1-1-1,-1 1 1,1-1 0,0-1-1,1 1 1,-1-1 0,1 0 0,0-1-1,8 3 1,-3-2-34,0-1-1,0 0 1,0 0-1,21 0 1,-23-3-720,-1 0 0,0-1 0,16-3-1,-22 3 134,0 0-1,-1-1 1,1 0-1,-1 1 0,1-1 1,-1 0-1,0-1 1,0 1-1,4-4 0,4-3-1149,10-6-3289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21.2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7 1248,'-1'-1'908,"10"2"1357,-8-1-1737,13-6 1333,-11 6-996,-3 5-161,0-2-678,0-2 193,-13 15 714,6 3-657,0 0 0,2 0 0,-6 33 0,9-36-201,1 1-1,0-1 1,2 1 0,0-1-1,5 27 1,1-15-27,1 0 0,2 0 0,22 43 0,-29-64-74,2 1 0,-1-1 0,1 0 0,0 0 0,0 0 0,1-1-1,0 0 1,11 9 0,-3-5-112,-11-7 152,0-1 1,1 1-1,-1-1 1,1 0-1,0 0 1,6 2-1,3 0 85,1-1-1,-1 0 1,1-1 0,0 0-1,14 0 1,-20-2-193,8 0-55,23 2-1,-36-1 125,1-1-1,-1 1 0,0-1 1,0 1-1,1 0 0,-1 1 1,0-1-1,0 0 0,0 1 1,0 0-1,-1-1 0,1 1 1,3 4-1,-5-5-358,0 0 0,-1 0 0,1 0 0,-1 1 0,1-1 0,-1 0 0,0 1 0,1-1 0,-1 0 0,0 0 0,0 1 0,0-1 0,0 3 0,0-2-122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1.1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0 6720,'-2'1'200,"1"0"0,0 1 1,0-1-1,0 0 0,0 1 0,0-1 1,0 1-1,0-1 0,0 1 0,0-1 0,1 1 1,-1 0-1,0-1 0,1 1 0,0 0 1,-1 2-1,-1 33-191,2-18 551,-5 113 1647,-4 51-1166,4 71 486,6-158-1390,3 46 439,-4-141-635,1 1-1,-1-1 1,0 1-1,0-1 1,0 0 0,1 1-1,-1-1 1,1 0 0,0 3-1,2-3-1378,-2-10-605,0 5 1537,-1 0-1,0 0 0,1 0 1,-1 1-1,1-1 0,0 0 1,1 0-1,-1 1 0,1-1 1,-1 0-1,1 1 0,4-6 1,11-21-2550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1.8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26 174 7648,'-6'5'2483,"10"-2"-1409,12 0-1063,5-3 354,-1-2 0,0 0 1,1-1-1,-1-2 0,20-6 1,-35 9-359,-1 0 1,0 0 0,0 0 0,0-1 0,0 1-1,0-1 1,0 0 0,-1 0 0,1-1 0,-1 1-1,0-1 1,0 0 0,0 1 0,0-1 0,-1-1-1,0 1 1,2-5 0,-2 6-13,-1 1 0,0-1 0,0 0 0,0 0 0,-1 0 0,1 0 0,-1 0 0,0 0 0,0 0 0,0 0 0,0 0 0,0 0 0,0 0 0,-1 0 0,1 0 0,-1 0 0,0 0 0,0 0 0,0 0 0,-1 0 0,1 1 0,-1-1 0,1 1 0,-1-1 0,0 1 0,0-1 0,-4-3 0,4 4 25,-1 0 0,1 1 0,0-1 0,-1 1 0,1-1 0,-1 1 0,1 0 0,-1 0-1,0 0 1,0 0 0,1 1 0,-1-1 0,0 1 0,0 0 0,-3-1 0,2 2 33,0-1 0,-1 1 0,1 0 0,0 0 0,0 0 1,0 0-1,0 1 0,0 0 0,-5 2 0,1 1 76,0 1 1,0 0-1,0 0 1,1 1-1,0 0 1,0 0-1,1 1 1,-7 9 0,2 0 25,1 0 1,1 1 0,-11 27 0,17-36-64,0 1 1,0-1-1,1 1 0,0 0 1,1-1-1,0 1 0,0 0 1,1 0-1,1 12 0,0-20-57,0 1 0,0 0 0,0 0 0,0-1 0,0 1 0,0-1 0,1 1 0,-1-1 0,1 0 0,0 0 0,-1 1 0,1-1 0,0 0 0,0 0 0,1-1 0,-1 1 0,0 0 0,1-1 0,3 2 0,-1 0 38,0-1 0,0 0 1,0 0-1,1 0 1,-1-1-1,0 0 0,1 0 1,9 0-1,102 4 332,-113-5-455,8 0-1152,1 0 0,-1-1 0,20-3 0,-28 1-990,1 0 715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2.4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274 9 5408,'-1'-1'355,"0"0"0,0 0 0,0 1 0,-1-1 0,1 0 0,0 0 0,0 1 0,-1-1 0,1 1 1,0-1-1,-1 1 0,1 0 0,0 0 0,-1-1 0,1 1 0,-2 0 0,-1 0-80,0 1 0,1-1 0,-1 1 0,0 0 0,-6 2 0,-1 1-48,0 1 0,-18 12 1,16-8-26,0 0 1,1 1 0,1 1 0,-1 0 0,2 0-1,-1 1 1,-11 19 0,10-13 26,1 1 0,1 0 0,1 1 0,-12 36 0,20-54-211,0 1-1,1-1 1,-1 1-1,1-1 0,-1 1 1,1-1-1,0 1 1,0-1-1,0 1 0,0-1 1,1 1-1,-1-1 1,1 1-1,-1-1 0,1 0 1,0 1-1,0-1 1,0 0-1,0 1 0,1-1 1,-1 0-1,0 0 1,1 0-1,0 0 0,-1 0 1,1-1-1,0 1 1,3 2-1,0 0 36,1-1 0,0 0 0,0 0 0,0-1 0,0 0 0,0 0 0,0 0 0,1-1 0,-1 0 0,8 1 0,20 1-80,1-2-1,55-4 0,-73 1-660,0-1 1,28-9-1,-34 8-473,1 0 0,-1-1 0,0 0 0,16-11 0,-6 1-519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3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4 6976,'-1'0'278,"-4"-3"1732,11 3-464,-6 0-1108,0 0 26,0 0 480,0 0-240,0 2 0,-26 412 1450,19-300-1572,2-16-129,5-86-369,0 0 0,0 0 0,1 0 0,4 19 0,16 50 466,-10-42-496,-9-33-2,-1-1 1,2 1-1,-1-1 0,0 0 1,1 0-1,0 0 0,0 0 1,1-1-1,-1 1 0,6 4 1,-7-8-13,-1 0 1,0 0-1,1-1 0,-1 1 1,1-1-1,-1 1 0,1-1 1,-1 0-1,1 1 1,-1-1-1,1 0 0,2 0 1,21-2 418,-21 2-414,114-20-483,-25 3-2409,-56 16-1121,-35 1 1835,-2 0 725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3.9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11 6560,'-3'-1'761,"3"1"-676,-1 0 0,1 0 0,0 0 1,-1 0-1,1 0 0,-1 0 0,1 0 0,0 0 1,-1 0-1,1 0 0,-1-1 0,1 1 0,0 0 1,-1 0-1,1 0 0,0-1 0,-1 1 0,1 0 1,0-1-1,-1 1 0,1 0 0,0-1 0,0 1 1,-1 0-1,1-1 0,0 1 0,0 0 0,-1-1 1,19 0-918,6-1 2520,13 1 1477,130 24 1859,-90-4-4507,-59-17-266,-15-2-670,1 0 0,0 1 0,-1-1 0,1 1 0,-1 0 0,1 0 0,-1 0 0,6 3 0,-8-3-1634,-1-1 272,2 1-1078,9 6 950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4.6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99 5728,'0'0'91,"0"0"0,-1 0 0,1 1 0,0-1 1,-1 0-1,1 1 0,0-1 0,-1 0 0,1 1 0,0-1 0,0 0 0,0 1 1,-1-1-1,1 1 0,0-1 0,0 0 0,0 1 0,0-1 0,0 1 1,0-1-1,0 0 0,0 1 0,0-1 0,0 1 0,0-1 0,0 1 1,0-1-1,0 0 0,0 1 0,0-1 0,0 1 0,1 0 0,9 14-243,-4-5 406,17 35 939,-10-21-688,11 33 0,-15-38-87,0 0 0,18 29 0,-25-43-344,-1-4 64,-1-1 65,1 0-169,0 0 0,0 0 0,-1 0 0,1-1 1,0 1-1,0 0 0,0 0 0,-1-1 0,1 1 0,0 0 0,-1-1 1,1 1-1,0-1 0,-1 1 0,1-1 0,0 1 0,-1-1 0,1 1 0,-1-1 1,1 0-1,-1 1 0,1-1 0,-1 0 0,0 1 0,1-2 0,6-22 489,-5 14-376,-1 2-61,0 1 1,0-1-1,-1 0 0,0 1 0,-1-15 0,0 10 5,0 1 0,1-13 0,4-6 410,13-52 0,1 36 240,-14 36-671,-3 8-34,0 0-1,0 0 1,0 0 0,1-1 0,-1 1 0,1 0 0,-1 1-1,1-1 1,0 0 0,0 0 0,0 1 0,0-1 0,0 1-1,0 0 1,4-3 0,-4 4-3,-1-1-1,0 1 1,0 0 0,1-1-1,-1 1 1,1 0 0,-1 0-1,0 0 1,1 0 0,-1 0-1,0 0 1,1 1-1,-1-1 1,0 0 0,1 1-1,-1-1 1,0 0 0,0 1-1,1 0 1,-1-1 0,0 1-1,0 0 1,0 0 0,0-1-1,0 1 1,0 0 0,0 0-1,2 2 1,31 34 740,-29-31-1041,-5-6 137,0 0 0,0 0 0,0 1 0,0-1 0,1 0 1,-1 0-1,0 1 0,0-1 0,1 0 0,-1 0 0,0 0 0,1 1 0,-1-1 0,0 0 0,0 0 1,1 0-1,-1 0 0,0 0 0,1 0 0,-1 0 0,0 1 0,1-1 0,-1 0 0,0 0 0,1 0 0,0-1 1,0 1-1641,-1 0 171,2 2-1163,9 3 897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5.0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 6720,'0'0'193,"1"0"0,-1 0-1,0 1 1,1-1 0,-1 0 0,0 1 0,1-1 0,-1 0 0,0 1 0,1-1 0,-1 0-1,0 1 1,0-1 0,0 0 0,1 1 0,-1-1 0,0 1 0,0-1 0,0 0 0,0 1-1,0-1 1,0 1 0,0-1 0,1 1 0,-2 0 0,3 22 2830,-5 24-1600,-1-11-2090,0 0 1,3 45-1,1-70 208,-3 12-3930,3-26 3152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5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12 9792,'-3'-3'3648,"-2"0"-2848,10-2-224,-5 5-2496,0 0 928,0 0-2336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5.7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226 18 5472,'-7'1'2416,"-2"-2"-1142,7 0-965,0 1-1,-1-1 1,1 0-1,1 0 1,-1 1-1,0-1 1,-2-2-1,-4-1 520,5 3-639,0 0-1,1 0 0,-1 0 1,0 1-1,0-1 0,0 1 1,0 0-1,0 0 0,0 0 1,0 0-1,1 1 0,-1-1 1,-5 2-1,3 0-112,0 0 1,1 0-1,-1 1 1,1-1-1,0 1 0,0 0 1,-7 6-1,2 0 58,0 1 1,0-1-1,1 2 0,1-1 0,-1 1 1,2 0-1,0 1 0,0-1 0,1 1 0,0 0 1,-3 15-1,6-18-40,-1 3 48,1-1 0,0 1-1,1 0 1,0 20 0,1-28-92,1-1 0,-1 0 0,1 1 0,0-1 0,0 0 0,0 0 0,0 1 0,1-1 0,-1 0 0,1 0 0,0-1 0,0 1 0,0 0 0,0 0 1,0-1-1,0 0 0,1 1 0,-1-1 0,1 0 0,0 0 0,4 2 0,1 0-6,0 0 0,0-1 1,1-1-1,-1 1 1,1-1-1,-1-1 0,1 0 1,0 0-1,-1 0 0,1-1 1,11-1-1,10-3-1393,55-12 0,-12-7-3344,-42 11-1749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7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331 123 4640,'0'-51'6640,"0"50"-6543,0-1 0,0 0 0,0 1 0,-1-1 0,1 1 0,0-1 0,-1 1 0,1-1 1,-1 1-1,0 0 0,1-1 0,-1 1 0,0 0 0,0-1 0,0 1 0,0 0 0,0 0 0,0 0 1,-2-2-1,-2 0 24,0 0 1,1 0-1,-1 0 0,-7-1 1,-4-4 187,7 5-219,0 0 0,0 0 0,0 0 0,-1 1 0,0 1 0,1 0 0,-1 0 0,-10 1 0,-3-1 23,15 0-35,0 1 1,-1 1-1,1-1 0,0 1 1,0 1-1,0-1 0,0 2 1,0-1-1,1 1 0,-1 0 1,1 0-1,-14 9 1,18-9-67,-1 1 1,1-1 0,0 1 0,0 0 0,1 0 0,-1 0 0,1 0-1,0 0 1,0 1 0,0-1 0,0 1 0,1-1 0,0 1 0,0 0-1,0-1 1,0 6 0,1-1 49,1 1 1,-1-1-1,2 1 0,-1-1 0,1 1 0,1-1 0,0 0 1,0 0-1,1 0 0,0-1 0,0 1 0,1-1 0,0 0 1,1 0-1,0 0 0,0-1 0,0 0 0,1 0 0,0-1 1,1 0-1,-1 0 0,1-1 0,0 0 0,0 0 0,1 0 1,0-1-1,-1-1 0,1 0 0,0 0 0,1 0 0,-1-1 1,0-1-1,1 1 0,9-1 0,-8-2 83,0 1 0,-1-2 0,1 1 0,0-2-1,-1 1 1,0-1 0,14-7 0,22-13-1560,-3-5-4265,-31 20 3259,1 4-2896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22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0 992,'1'1'371,"-1"0"1,0 0-1,0 1 0,0-1 1,0 0-1,0 0 0,0 0 1,0 0-1,0 0 0,-1 0 1,1 0-1,0 1 1,-1-1-1,0 1 0,-3 14 3219,1-8-4702,0-3 1218,1-1 0,-1 1 0,0-1 0,0 0 1,-1 0-1,1 0 0,-8 7 0,7-8-82,0 1-1,0 0 0,0 0 1,1 1-1,-1-1 1,-2 6-1,-2 1 30,7-11 219,-12-3-224,2-10 223,10 12-239,1 0 0,-1 0 0,0-1-1,0 1 1,0 0 0,0 0 0,0 0 0,0 0-1,-1 0 1,1 0 0,0 0 0,0 0-1,-1 1 1,1-1 0,-1 0 0,1 1-1,0-1 1,-4 0 0,5 2-46,-7-6-57,5 3-320,2 4 177,6 5 157,19 14 232,-22-18-168,1 1 1,0-1-1,0 0 1,0 0-1,0 0 1,0 0-1,5 1 1,-6-2 8,1-1-1,-1 0 1,0 0 0,0-1-1,1 1 1,-1 0 0,6-1-1,-7 0 33,0-1-1,0 1 1,0-1-1,0 0 1,0 1-1,0-1 0,0 0 1,0 0-1,0 0 1,-1 0-1,1-1 0,0 1 1,2-3-1,-1 1-63,0-1 1,0 0-1,-1 1 0,1-1 0,-1 0 0,0-1 0,0 1 0,-1 0 1,1-1-1,-1 1 0,2-7 0,-2 5 13,0 1-1,1 0 1,0 0 0,0 0 0,0 0-1,5-8 1,-4 8-140,-3 5 142,1 0 0,-1 0 0,0 0 0,0 0 0,0 0 0,0 0-1,0 0 1,0 0 0,0 1 0,0-1 0,0 0 0,0 0 0,0 0 0,0 0-1,0 0 1,0 0 0,0 0 0,0 0 0,0 0 0,0 0 0,0 0 0,0 0-1,0 0 1,1 0 0,-1 0 0,0 0 0,0 1 0,0-1 0,0 0 0,0 0-1,0 0 1,0 0 0,0 0 0,0 0 0,0 0 0,0 0 0,1 0 0,-1 0-1,0 0 1,0 0 0,0 0 0,0 0 0,0-1 0,0 1 0,0 0 0,0 0-1,0 0 1,0 0 0,0 0 0,1 0 0,-1 0 0,0 0 0,0 0 0,0 0-1,0 0 1,0 0 0,0 0 0,0 0 0,0 0 0,0-1 0,2 5 31,-1-2-51,0 1 1,0 0-1,0 0 1,0 0-1,0 0 1,-1-1-1,1 1 1,-1 0-1,0 6 1,-3 26 166,-3-16 293,5-17-383,0 1 0,0-1 1,0 1-1,1-1 0,-1 1 0,0 5 0,1-8-45,0 1 0,0-1 0,-1 1 0,1 0 0,0-1 0,0 1 0,-1-1 0,1 1 0,0-1 0,-1 1 0,1-1 0,-1 1 0,1-1 0,0 0 0,-1 1 0,1-1 0,-1 1 0,1-1 0,-1 0-1,1 1 1,-1-1 0,0 0 0,1 0 0,-1 0 0,1 1 0,-2-1 0,-13 3 781,14-3-927,0 0-1,1 0 1,-1-1-1,0 1 1,0 0-1,1 0 1,-1 0 0,0 0-1,1-1 1,-1 1-1,0 0 1,1-1 0,-1 1-1,1 0 1,-1-1-1,0 1 1,1-1 0,-1 1-1,1-1 1,-1 1-1,1-1 1,0 0-1,-1 1 1,1-1 0,-1 1-1,1-1 1,0 0-1,0 1 1,-1-1 0,1 0-1,0 1 1,0-1-1,0 0 1,0 0 0,0 1-1,0-1 1,0 0-1,0 1 1,0-1 0,0-1-1,8-10-3869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7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36 108 6048,'-5'-14'4234,"5"14"-4017,-1 0 0,0-1 0,0 1 0,0 0 0,0 0 0,0 0 0,0 0-1,0 1 1,0-1 0,0 0 0,0 0 0,0 1 0,1-1 0,-1 0 0,0 1-1,0-1 1,-1 1 0,1 1-188,-1 0 0,1 1 0,-1-1 0,1 0 0,0 1 0,0-1 0,0 1 0,0-1 0,0 1 0,1-1 0,-1 1-1,1-1 1,-1 5 0,2-4-47,-1 1-1,1-1 0,0 1 1,0-1-1,0 1 0,1-1 1,-1 1-1,1-1 1,2 4-1,-3-6 12,1 4 11,1-1 0,0 1 0,0 0 0,0-1 0,1 0 0,5 6 0,-7-9 36,-1 0 1,1 0-1,0 0 0,0 0 1,-1 0-1,1-1 0,0 1 1,0-1-1,0 1 0,0-1 1,0 0-1,-1 1 1,1-1-1,0 0 0,0 0 1,0-1-1,0 1 0,0 0 1,0-1-1,0 1 0,0-1 1,3-1-1,2-1 57,-1 0 0,1-1 0,-1 0 0,0-1 0,0 1 0,0-1 0,6-6 0,-4 3-53,-1-1 0,0 1 1,0-1-1,7-13 1,-12 19-19,0-1 0,0 0 1,-1 0-1,1 1 1,-1-1-1,0 0 1,0 0-1,0-1 1,-1 1-1,1 0 1,-1 0-1,0-7 1,-1 9-18,1-1 0,-1 1 0,0-1 0,0 1 0,0-1 0,0 1 0,-1-1 0,1 1 0,-1 0 0,1 0 0,-1 0 0,0 0 0,0 0 0,0 0 0,0 0 0,0 0 0,0 1 0,0-1 0,0 1 0,-5-2 0,1 0 32,0 0 1,-1 1-1,1 0 1,-1 0-1,0 0 1,0 1 0,1 0-1,-1 0 1,-13 1-1,15 0-270,1 1 0,-1-1-1,1 1 1,-1 0 0,1 0-1,0 0 1,-1 1 0,1-1 0,0 1-1,0 0 1,0 0 0,0 1-1,0-1 1,1 1 0,-1 0 0,-3 3-1,7-5 29,-1 0 0,0 0 0,1-1 0,-1 1 0,1 0 0,0 0 0,-1 0 0,1 0 0,0 0 0,-1-1 0,1 1-1,0 0 1,0 0 0,0 0 0,-1 0 0,1 0 0,0 0 0,1 0 0,-1 0 0,0 0 0,0 0 0,0 0 0,0 0 0,1 0 0,-1-1-1,0 1 1,1 0 0,-1 0 0,1 0 0,0 1 0,1 1-636,1 0-1,0 0 1,-1 0-1,1 0 0,6 4 1,13 7-699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8.6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 7392,'0'0'76,"0"0"-1,0 0 1,0 0 0,0 0 0,0 0-1,0 1 1,0-1 0,1 0 0,-1 0-1,0 0 1,0 0 0,0 0 0,0 0 0,0 0-1,0 0 1,1 0 0,-1 0 0,0 0-1,0 0 1,0 0 0,0 0 0,0 0-1,1 0 1,-1 0 0,0 0 0,0 0-1,0 0 1,0 0 0,0 0 0,0 0 0,1 0-1,-1 0 1,0 0 0,0 0 0,0 0-1,0-1 1,0 1 0,0 0 0,0 0-1,1 0 1,-1 0 0,0 0 0,0 0-1,0 0 1,0 0 0,0-1 0,0 1 0,0 0-1,0 0 1,0 0 0,0 0 0,0-1-1,7 15 1024,5 14-86,-7-18-908,-1 0 0,5 18 0,2 17 61,8 43 687,-18-63-442,-1-25-402,0 0 1,0 1 0,0-1 0,1 0 0,-1 0 0,0 0-1,0 0 1,0 0 0,0 0 0,1 0 0,-1 0 0,0-1 0,0 1-1,0 0 1,0 0 0,0 0 0,1 0 0,-1 0 0,0 0-1,0 0 1,0 0 0,0 0 0,0 0 0,0 0 0,0-1 0,1 1-1,-1 0 1,0 0 0,0 0 0,0 0 0,0 0 0,0 0-1,0-1 1,0 1 0,0 0 0,0 0 0,0 0 0,0-1 0,3-6 48,0-1 0,-1 0 0,0 0 0,2-11 0,4-19-87,5-11-239,9-26-115,-19 68 475,0 1-1,1-1 1,0 1-1,0 0 1,8-8 0,-11 13-64,-1 0 0,1 1 1,0-1-1,0 1 1,0-1-1,0 1 1,0 0-1,0-1 1,1 1-1,-1 0 1,0 0-1,0 0 1,0 0-1,0 0 1,0 0-1,0 0 0,0 0 1,0 0-1,1 0 1,-1 0-1,1 1 1,0 0-6,0-1 1,0 1-1,0-1 1,0 1 0,0 0-1,0 0 1,0 0-1,0 0 1,-1 1-1,4 1 1,-2 2 90,0-1 0,0 0 1,-1 1-1,1 0 0,-1 0 1,0 0-1,0 0 0,-1 0 0,1 0 1,0 6-1,0 5 189,0 0-1,-1 19 1,0 66 246,1-1-4362,-2-100 3701,0 0-1,0 0 1,0 1 0,0-1-1,0 0 1,1 0 0,-1 1-1,0-1 1,0 0-1,0 0 1,0 1 0,1-1-1,-1 0 1,0 0-1,0 0 1,0 0 0,1 1-1,-1-1 1,0 0 0,0 0-1,1 0 1,-1 0-1,0 0 1,0 0 0,1 0-1,-1 1 1,0-1-1,0 0 1,1 0 0,-1 0-1,0 0 1,1 0 0,-1 0-1,0 0 1,0-1-1,1 1 1,-1 0 0,0 0-1,0 0 1,1 0-1,-1 0 1,0 0 0,0 0-1,1-1 1,-1 1 0,0 0-1,0 0 1,1-1-1,11-5-2225,8-8-1795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19.3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296 55 3328,'6'-10'2082,"2"-6"1541,-8 16-3551,0-1 0,0 0 0,0 1 0,0-1 0,0 0 0,0 1 0,0-1 0,-1 0 0,1 1 0,0-1 0,0 1 0,0-1 1,-1 0-1,1 1 0,0-1 0,-1 1 0,1-1 0,-1 1 0,1-1 0,-1 1 0,1-1 0,-1 1 0,1-1 0,-1 1 0,1 0 0,-1-1 0,0 1 0,-4-3 184,1 1 0,0 1 1,-1-1-1,0 1 0,1-1 0,-1 1 0,0 1 0,0-1 0,1 1 0,-1-1 0,0 1 0,-9 2 0,-5 1 258,-33 9 1,22-4-46,7-3-391,-23 10 1,40-13-90,1 0 1,-1 1 0,1 0-1,0 0 1,0 0 0,0 0-1,1 1 1,-1 0 0,-5 6-1,10-10 6,-1 1 0,1-1-1,-1 1 1,1-1 0,-1 1 0,1 0-1,0-1 1,0 1 0,-1-1 0,1 1-1,0 0 1,0-1 0,-1 1-1,1 0 1,0-1 0,0 1 0,0 0-1,0 0 1,0-1 0,0 1 0,0 0-1,0-1 1,1 1 0,-1 0 0,0 0-1,1 0-5,0 0-1,-1 0 1,1 1-1,0-1 1,0 0 0,0 0-1,0 0 1,0-1-1,0 1 1,0 0-1,0 0 1,2 0-1,4 3-17,0-1-1,1 0 1,11 2-1,-15-4 56,71 17-40,-51-14 37,-1 2 0,0 0 0,0 1 0,28 14 0,-40-14 102,-1 0-1,0 1 1,-1 0 0,0 1-1,0 0 1,0 0 0,10 18-1,-17-25-62,0 0-1,-1 0 1,0 0-1,1 1 0,-1-1 1,0 0-1,0 1 1,0-1-1,-1 1 1,1-1-1,-1 1 1,1 0-1,-1-1 1,0 1-1,0-1 1,0 1-1,0 0 1,0-1-1,-1 1 0,1 0 1,-1-1-1,-1 4 1,1-3-13,-1 0 0,0 0 0,0 0 0,0 0 0,0 0 0,0 0 0,-1-1 0,1 1 0,-1-1 0,0 1 0,0-1 0,0 0 0,0 0-1,0-1 1,-5 3 0,-3 0-242,0 0 0,0-1 0,-1-1 0,0 0-1,1-1 1,-1 0 0,0 0 0,1-1-1,-1-1 1,0 0 0,0-1 0,-16-4 0,-7-6-2472,34 12 2496,0 0 0,0 0-1,0-1 1,0 1 0,0-1 0,0 1-1,0-1 1,1 1 0,-1-1 0,0 0-1,0 1 1,0-1 0,0 0-1,1 0 1,-1 0 0,0 0 0,1 1-1,-1-1 1,1 0 0,-1 0 0,1 0-1,-1 0 1,1 0 0,0 0-1,0 0 1,-1 0 0,1-1 0,0 0-1,10-16-4464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20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1 4320,'-2'0'5333,"1"5"-2051,0 15-1036,0 26-2214,1-44 280,-2 66 141,-13 83 1,-24 67 41,31-175-341,1 1 0,3 0-1,1 0 1,4 56-1,0-94-131,-1 0-1,1 0 0,1 0 0,-1-1 0,1 1 0,0 0 0,0-1 0,1 0 1,0 1-1,0-1 0,0 0 0,7 8 0,-7-10 7,0 0 0,0 0 1,0-1-1,1 1 0,-1-1 0,0 0 0,1 0 0,0 0 0,-1 0 0,1-1 1,0 1-1,0-1 0,0 0 0,0 0 0,0-1 0,0 1 0,0-1 0,0 0 1,7 0-1,34-6 341,68-18 1,-5 0-533,-52 12-1688,-56 12 1737,0 0-1,1 0 1,-1 0-1,1 0 1,-1 0-1,0 0 1,1 0-1,-1-1 1,0 1-1,1 0 1,-1 0-1,0 0 1,1-1-1,-1 1 1,0 0-1,1 0 1,-1-1-1,0 1 1,0 0-1,1-1 1,-1 1-1,0 0 1,0-1-1,0 1 1,0 0 0,1-1-1,-1 1 1,0 0-1,0-1 1,0 1-1,0-1 1,0 1-1,0-1 1,-4-13-4511,4 14 4566,-4-11-1807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20.7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 7456,'3'-8'2883,"-4"5"-1894,3 1-419,0-1 1,1 1 0,0 0-1,0-1 1,-1 1 0,8-3-1,-2 2-222,0 1 1,1 0-1,-1 0 0,1 0 0,0 1 0,0 1 1,-1 0-1,14 1 0,-4-1-95,174 14 642,-187-13-905,34 4 66,-24-2-319,30 1 1,1-2-1486,3-1-3837,-32-1 1121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21.5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250 4 7040,'-43'-3'5594,"35"2"-5306,0 1-1,0 0 1,0 1-1,0 0 1,0 0-1,1 1 1,-1-1-1,0 2 1,1-1-1,-15 8 1,12-5-101,0 1 1,0 1 0,1 0-1,0 0 1,0 1 0,-11 13-1,17-17-166,-1 1 1,1-1-1,0 1 0,1 0 0,-1 0 1,1 0-1,0 0 0,0 1 0,1-1 1,-1 0-1,1 1 0,1 0 0,-1-1 1,1 1-1,0 9 0,0-7-10,1 0-1,1 0 0,-1 0 1,1 0-1,0 0 1,1 0-1,0-1 1,0 1-1,6 9 0,-7-14-18,0-1-1,-1 0 0,1 1 0,0-1 0,0 0 0,0 0 0,0 0 0,0-1 1,1 1-1,-1 0 0,1-1 0,-1 1 0,1-1 0,-1 0 0,1 0 1,0 0-1,0 0 0,-1-1 0,1 1 0,0-1 0,0 1 0,0-1 0,0 0 1,0 0-1,-1 0 0,1-1 0,0 1 0,0-1 0,0 0 0,2 0 0,3-2-25,0 0-1,0-1 0,-1 0 1,1 0-1,-1-1 0,0 1 1,-1-2-1,1 1 0,-1-1 1,0 0-1,9-11 0,2-6-66,-1 0 0,13-28 0,-23 40 33,0-1 0,5-14 0,-10 24 93,0 0 1,0-1 0,-1 1-1,1 0 1,-1-1-1,1 1 1,-1-1 0,0 1-1,0-1 1,0 1-1,0-1 1,0 1 0,-1-1-1,1 1 1,-1-1-1,1 1 1,-1 0 0,-2-5-1,3 6 10,-1 1-1,0-1 0,1 0 1,-1 1-1,0-1 1,1 0-1,-1 1 1,0-1-1,0 1 1,1-1-1,-1 1 0,0 0 1,0-1-1,0 1 1,0 0-1,1-1 1,-1 1-1,0 0 1,0 0-1,0 0 1,0 0-1,0 0 0,0 0 1,0 0-1,0 0 1,0 0-1,0 0 1,0 0-1,1 1 1,-1-1-1,0 0 0,0 1 1,-1 0-1,1-1 7,0 1-1,0 0 1,0-1-1,0 1 1,0 0-1,1 0 1,-1 0-1,0-1 0,0 1 1,1 0-1,-1 0 1,1 0-1,-1 0 1,0 0-1,1 0 1,0 0-1,-1 1 1,1-1-1,0 0 0,-1 0 1,1 0-1,0 0 1,0 0-1,0 1 1,0-1-1,0 0 1,1 1-1,8 34 12,17 39 0,-6-17-1404,-17-49 1088,0 4-894,1-1-1,1 0 0,0 0 1,1 0-1,13 21 0,-19-33 955,0 1 1,1 0-1,-1-1 0,0 1 0,1-1 0,-1 1 0,1-1 0,-1 1 0,1-1 0,-1 1 1,1-1-1,0 1 0,-1-1 0,1 0 0,0 1 0,-1-1 0,1 0 0,-1 0 0,1 1 1,0-1-1,0 0 0,-1 0 0,1 0 0,0 0 0,-1 0 0,1 0 0,0 0 0,0 0 1,-1 0-1,1 0 0,0 0 0,-1 0 0,1-1 0,0 1 0,-1 0 0,1-1 0,0 1 0,0-1 1,8-12-1728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22.1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19 8064,'0'0'86,"0"0"1,0 0 0,0 0-1,0-1 1,0 1-1,0 0 1,0 0 0,0 0-1,0 0 1,0 0 0,0-1-1,0 1 1,0 0-1,0 0 1,0 0 0,0 0-1,0 0 1,0-1 0,0 1-1,0 0 1,0 0-1,0 0 1,0 0 0,0 0-1,0 0 1,1-1 0,-1 1-1,0 0 1,0 0-1,0 0 1,0 0 0,0 0-1,0 0 1,1 0-1,-1 0 1,0 0 0,0 0-1,0 0 1,0 0 0,0 0-1,1 0 1,6 4 1842,5 12 130,-9-6-1845,-1-1 1,-1 1-1,1 0 0,-1-1 1,-1 1-1,-1 15 0,1-9-167,0 136 1158,0-150-1203,0 0-1,0 0 0,0 0 1,0 0-1,0 0 1,1 0-1,-1-1 1,1 1-1,-1 0 1,2 2-1,3-17 52,34-187-1610,-36 189 1694,0 1-1,0 0 1,6-12-1,-7 18 35,0 0-1,0 0 1,1 0-1,0 0 1,-1 1-1,1-1 0,0 1 1,1-1-1,6-4 1,-9 8-97,0 1 1,0 0 0,0 0-1,0 0 1,0 0 0,0 0-1,0 0 1,0 0 0,0 0-1,0 0 1,-1 0 0,2 2-1,3 12 63,-1 0-1,0 0 1,-1 0 0,3 24-1,-3-13-137,-1-12-849,1 23 0,-3-18-641,1 24-4655,2-32 130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23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27 6400,'0'0'116,"0"0"0,0-1 1,-1 1-1,1-1 0,0 1 1,0-1-1,0 0 0,0 1 1,-1-1-1,1 1 0,0-1 1,0 1-1,0-1 0,0 1 1,0-1-1,0 1 0,0-1 1,1 0-1,-1 1 0,0-1 1,0 1-1,0-1 0,1 1 1,-1-1-1,0 1 0,0-1 1,1 1-1,-1 0 0,0-1 1,1 1-1,-1-1 0,0 1 1,1 0-1,-1-1 0,1 1 1,-1 0-1,1-1 0,7-7 1160,-8 7-914,0 1 60,0 0-28,0 0 353,0 0-155,1 4-370,-1 0 0,1-1 1,-1 1-1,0-1 0,0 1 1,0 0-1,-1-1 0,1 1 0,-1-1 1,0 1-1,-2 5 0,-1 6 71,1 9 6,0-1-1,2 40 1,-1 13 79,-2-34-192,-1 4 77,1 0 1,5 61-1,1-94-234,1 1 0,0-1 0,1 0 0,1 0-1,0 0 1,0 0 0,2-1 0,-1 0 0,14 17-1,14 6 180,-31-31-210,1 0-1,-1-1 0,1 1 0,0-1 1,0 1-1,0-1 0,0-1 0,1 1 0,-1 0 1,1-1-1,-1 0 0,1 0 0,0-1 1,0 1-1,0-1 0,0 0 0,0 0 0,0-1 1,0 1-1,0-1 0,1 0 0,-1-1 1,0 1-1,6-3 0,-1 2-616,-1-1 1,0 0-1,0-1 0,-1 0 1,1 0-1,-1-1 1,1 0-1,-1-1 0,9-6 1,-8 0-1973,-9 10 2260,0 1 0,0-1 0,1 0 0,-1 1 0,0-1 0,0 1 1,0-1-1,0 0 0,1 1 0,-1-1 0,0 1 0,0-1 0,0 0 0,-1 1 0,1-1 0,0 1 0,0-1 1,0 0-1,0 1 0,0-1 0,-1 1 0,1-1 0,0 1 0,-1-1 0,0 0 0,-7-7-1610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23.4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14 138 9792,'0'0'149,"-1"1"1,1-1-1,-1 0 1,0 0-1,1 0 1,-1 0 0,1 0-1,-1 0 1,1 0-1,-1 0 1,0-1-1,1 1 1,-1 0 0,1 0-1,-1 0 1,1-1-1,-1 1 1,1 0-1,-1-1 1,1 1-1,-1 0 1,1-1 0,-1 0-1,1 1-88,0-1-1,0 1 1,0-1-1,0 1 1,0-1-1,1 1 1,-1-1-1,0 1 1,0-1-1,0 1 1,1-1 0,-1 1-1,0 0 1,1-1-1,-1 1 1,1-1-1,-1 1 1,0 0-1,1 0 1,0-1-1,28-17-158,11-3-190,-20 10 1264,37-15 0,-23 15-681,0 1 0,1 1 0,1 3 0,-1 0-1,1 2 1,53 2 0,-60 5-1418,0 2 1,-1 1-1,52 18 0,-55-16-492,18 7-161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25.4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1 172 3808,'3'-2'2204,"-2"2"-1980,0-1 0,0 1 0,0 0 1,0-1-1,-1 1 0,1-1 1,0 1-1,0-1 0,-1 1 0,1-1 1,0 1-1,-1-1 0,1 0 0,0 0 1,0 0-23,0 1 45,25 0 3045,12-4-2500,23 1-147,-49 2-533,-1 1 0,1 1-1,0 0 1,-1 0 0,15 5-1,18 1 115,296 12 1075,-71-11-618,-218-9-553,-10 0 8,59 7-1,25 1-138,-38-4 168,-44-2-145,69-7 0,1 0 398,161 11-143,-221-4-409,-23 0 117,-1-1 1,50-6-1,14-5 120,-39 7 25,194-27-248,-96 12 209,-110 18-48,-27 1 47,22-3 1,63-4-225,-61 5 87,89-4 415,136-25 0,-212 19-475,-30 6 249,29-4-1,-33 6-329,-16 4 181,1-1 0,0 0-1,0 1 1,0-1 0,0 1 0,0 0 0,6 0-1,57 7 12,113-5-1,-92-3 300,-47 1-181,14 0 468,76-8-1,72-18-2781,-199 25 1673,1 1 0,-1-1 0,1 0 0,-1 0 0,1-1 0,-1 1-1,0-1 1,5-2 0,9-7-4371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30.5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247 428 992,'-3'-4'368,"5"3"-367,-1 3 195,-5 1 754,3-3-889,0 0 1,0 0 0,0 0 0,0 0 0,0 0-1,0-1 1,0 1 0,0 0 0,0 0 0,0-1-1,0 1 1,0-1 0,0 1 0,1-1 0,-1 1 0,0-1-1,0 1 1,0-1 0,0 0 0,-17-16 1097,15 14-808,1 1-301,0 1-1,0-1 1,0 1-1,-1-1 1,1 1-1,-1 0 1,1 0-1,-1 0 1,1 0-1,-1 0 1,1 0-1,-1 1 1,0 0-1,1-1 1,-1 1-1,0 0 1,0 0-1,-4 1 1,2 0-21,1 0 0,-1 0 0,1 0 1,0 0-1,-1 1 0,1 0 0,0 0 0,0 0 0,0 0 1,1 1-1,-5 3 0,-21 24 77,22-24-63,1 1 0,-10 13 0,1-2 100,7-6-387,7-11 268,-1 1 1,1 0-1,0-1 1,0 1 0,-1-1-1,1 1 1,-3 1-1,3-3-16,1 0-1,0 1 1,0-1-1,0 0 0,0 0 1,-1 0-1,1 1 0,0-1 1,0 0-1,0 0 1,0 0-1,0 1 0,0-1 1,0 0-1,0 1 0,0-1 1,0 0-1,0 0 1,0 1-1,0-1 0,0 0 1,0 0-1,0 1 0,0-1 1,0 0-1,0 0 1,0 1-1,0-1 0,0 0 1,0 0-1,0 1 0,0-1 1,1 0-1,-1 0 1,0 0-1,0 1 0,0-1 1,0 0-1,1 0 0,-1 0 1,0 0-1,0 1 1,1-1-1,-1 0 0,0 0 1,0 0-1,0 0 0,1 0 1,-1 0-1,0 0 1,0 0-1,1 0 0,-1 1 1,13 4 201,-5-4-177,-1-1-1,0 0 1,0 0-1,1-1 0,-1 0 1,0 0-1,0 0 0,10-5 1,-8 4 2,1-1 0,-1 2 0,0-1 1,11 0-1,58-1 3,-77 3 331,8-28-85,-6 17 41,2-6-334,-5 14-42,1-1-1,-1 1 0,1 0 1,0-1-1,0 1 0,1 0 1,1-4-1,-2 4 44,1 0 1,-1 0-1,0 0 0,0 0 1,0 0-1,-1 0 0,1-3 1,-1 5 21,1 0 0,-1 0 0,0 1 0,0-1 0,0 0 1,0 1-1,0-1 0,1 0 0,-1 1 0,0-1 0,1 0 0,-1 1 0,0-1 1,1 0-1,-1 1 0,1-1 0,-1 1 0,1-1 0,0 0 0,1-1-51,-1 1 0,2 60-346,-2-43 322,-1-14 69,1 1 0,-1 0 0,0 0 0,1 0 0,-1-1 0,1 1 0,0 0 0,1 2-1,2 2 30,-1-1 0,1 0-1,-1 1 1,0 0-1,2 7 1,-5-11-17,1-1 1,0 1-1,0-1 1,1 1-1,-1-1 1,0 0-1,3 3 1,0 0 37,-4-4 28,2 0 6,13 1 346,-14-2-501,1 0 27,0 0 54,1 0 0,0 0 0,0-1 1,-1 1-1,1-1 0,0 0 0,-1 0 0,1 0 0,-1 0 0,1 0 0,-1-1 1,0 1-1,4-3 0,-2 1 29,0-1 1,0 0 0,-1 0-1,1 0 1,-1 0-1,4-7 1,-1-1 48,0 0 0,0 0-1,-2-1 1,7-23 0,-4 9-98,-1-1 1,-1 0-1,-2-1 0,0 1 1,-3-35-1,-16-97 216,8 107-778,7 47 520,1 6 44,0 0 0,0-1 0,0 1 1,0 0-1,0 0 0,0 0 0,0 0 0,0-1 0,0 1 0,0 0 0,0 0 1,0 0-1,0 0 0,0-1 0,0 1 0,0 0 0,0 0 0,0 0 0,0 0 1,0-1-1,0 1 0,0 0 0,0 0 0,0 0 0,-1 0 0,1 0 0,0-1 1,0 1-1,0 0 0,0 0 0,0 0 0,-1 0 0,1 0 0,0 0 0,0 0 0,0 0 1,0 0-1,0 0 0,-1-1 0,1 1 0,0 0 0,0 0 0,0 0 0,-1 0 1,1 0-1,-1 0-186,1 15-629,8 103 549,-5-26 449,0-45-219,-8 87-1,5-129 37,-1 1-1,1 0 1,0 0-1,0-1 1,1 1 0,0 0-1,2 8 1,-3-12 4,1 0 1,-1-1 0,1 1-1,0 0 1,0-1-1,-1 1 1,1-1-1,0 1 1,0-1 0,1 0-1,-1 1 1,0-1-1,0 0 1,1 0-1,-1 0 1,0 0 0,1 0-1,-1 0 1,1 0-1,-1 0 1,1 0-1,0-1 1,-1 1 0,1-1-1,0 1 1,0-1-1,-1 0 1,1 0 0,2 1-1,30 0 60,-21 0 24,1-1 1,-1 0-1,1-1 0,0 0 0,15-4 1,2-2-140,38-5 1,-60 11 218,-8 1-143,0-1 0,0 1 1,0 0-1,-1 0 0,1 0 1,0-1-1,0 1 0,0-1 0,-1 1 1,1 0-1,0-1 0,-1 1 1,1-1-1,0 0 0,-1 1 1,1-1-1,-1 1 0,1-1 1,-1 0-1,1-1 0,0 2-25,-1 0-1,0 0 1,0-1-1,0 1 0,0 0 1,0-1-1,0 1 1,0 0-1,0-1 1,0 1-1,0 0 1,0-1-1,-1 1 1,1 0-1,0 0 1,0-1-1,0 1 0,0 0 1,0-1-1,-1 1 1,1 0-1,0 0 1,0-1-1,0 1 1,-1 0-1,1 0 1,0 0-1,0-1 1,-1 1-1,1 0 0,0 0 1,0 0-1,-1 0 1,1 0-1,0-1 1,-1 1-1,1 0 1,0 0-1,0 0 1,-1 0-1,1 0 1,0 0-1,-1 0 0,1 0 1,0 0-1,-1 0 1,1 0-1,0 0 1,-1 0-1,1 1 1,-2-1-31,0 0 0,-1 0 1,1 0-1,0 0 0,0 1 0,0-1 1,1 1-1,-1 0 0,0-1 1,0 1-1,0 0 0,0 0 1,1 0-1,-1 0 0,0 0 0,1 1 1,-1-1-1,1 0 0,-1 1 1,1-1-1,0 1 0,-1 0 1,1-1-1,0 1 0,0 0 0,0 0 1,1 0-1,-1-1 0,0 1 1,1 0-1,-1 0 0,1 0 1,-1 0-1,1 0 0,0 3 0,1-3 33,0-1 0,0 1 0,0 0 0,0-1 0,0 1 0,0-1 0,1 1 0,-1-1 1,0 0-1,1 0 0,0 1 0,-1-1 0,1 0 0,2 1 0,-3-1 37,7 4-16,0-1 1,1 0 0,-1 0-1,1-1 1,0 0 0,0-1-1,0 0 1,0 0 0,0-1-1,0 0 1,11 0 0,-18-1-34,-1 0 51,-1 0 1,1 0-1,-1-1 0,1 1 1,-1 0-1,1 0 0,-1 0 1,1-1-1,-1 1 0,1 0 1,-1-1-1,0 1 0,1 0 1,-1-1-1,1 0 0,-1 0-5,-1 0 0,0-1 0,1 1 0,-1 0 0,0-1-1,0 1 1,1 0 0,-1 0 0,0 0 0,0 0 0,0 0-1,-1 0 1,1 0 0,0 0 0,0 0 0,0 0 0,-1 1-1,1-1 1,0 1 0,-3-2 0,-30-10-276,-7-6 272,-1 0 258,23 8-337,17 9-14,0 0 1,1 0 0,-1 0-1,0 0 1,1 0 0,-1 0 0,0 1-1,0-1 1,-3 0 0,18-2-723,66-5 933,105-1-357,-180 10 233,1-1 1,-1 1-1,0-1 0,0 1 1,0 1-1,4 0 0,-6-1-32,-1-1-1,0 0 1,0 1-1,0-1 0,0 1 1,0-1-1,0 1 1,0 0-1,0-1 0,0 1 1,0 0-1,-1 0 0,1-1 1,0 1-1,0 0 1,-1 0-1,1 0 0,0 0 1,-1 0-1,1 0 1,-1 0-1,0 0 0,1 2 1,-6 21 663,4-18-497,-2 4-70,2 0 0,-2 17 0,3-25 2,-4 6 245,3-8-5,3-5-209,33-22-164,-29 23-38,0 0 0,1 0 0,-1 0 0,10-3 0,-13 7 40,0-1 1,-1 0-1,1 1 1,0-1 0,-1 1-1,1 0 1,4 0-1,13-1 137,-5-6 187,-12 5-297,0 0 1,0 1 0,0 0 0,0 0 0,0-1-1,0 2 1,0-1 0,0 0 0,1 1 0,5-1-1,-9 1 7,1 0-1,-1 1 0,1-1 1,-1 0-1,0 0 1,1 0-1,-1 1 0,0-1 1,1 0-1,-1 1 0,0-1 1,1 0-1,-1 1 0,0-1 1,0 0-1,1 1 1,-1-1-1,0 0 0,0 1 1,0-1-1,0 1 0,1-1 1,-1 0-1,0 1 0,0-1 1,0 1-1,0-1 1,0 1-1,0-1 0,0 0 1,0 1-1,-1 18 226,1-15-114,1 3 5,-2 7 270,1-14-340,0 1 1,-1-1-1,1 0 1,0 1-1,0-1 1,0 1-1,-1-1 1,1 0 0,0 1-1,-1-1 1,1 0-1,0 0 1,-1 1-1,1-1 1,0 0-1,-1 0 1,1 1-1,0-1 1,-1 0-1,1 0 1,-1 0 0,1 0-1,0 0 1,-1 1-1,1-1 1,-2 0-1,2-1-27,1 0 0,-1 0-1,0 1 1,0-1 0,0 0-1,0 1 1,0-1 0,1 0-1,-1 0 1,0 1 0,1-1-1,-1 0 1,0 1 0,1-1-1,0 0 1,5-5-84,0 1-1,0 0 1,1 0-1,0 0 1,10-5 0,-5 3-189,-12 7 245,1 0 1,0-1-1,0 1 1,0 0-1,0-1 0,-1 1 1,1 0-1,0 0 1,0 0-1,0 0 0,0 0 1,0 0-1,0 0 1,-1 0-1,1 0 0,0 0 1,0 1-1,0-1 1,1 1-1,16 9-179,-10-4 99,-5-4 84,0 1 0,0 0 0,0 0 0,0 0 0,-1 0 0,1 0 0,-1 0 0,0 1 0,0-1 0,3 8 0,0-2-7,-3-4 33,0 0 0,0-1 0,0 1 0,-1 0 0,1 0 0,-1 0 0,-1 0-1,1 0 1,-1 10 0,0-12-88,0-2 69,0 0 0,0 0 1,0 0-1,0 0 1,0 0-1,1 0 0,-1 0 1,0 0-1,1 0 1,-1 0-1,0 0 0,1 0 1,-1 0-1,1 0 1,0 0-1,-1-1 0,1 1 1,0 0-1,-1 0 1,3 1-1,-2-1 32,0 0-1,1 1 1,0-1-1,-1 0 1,1 0-1,0 0 1,0 0 0,-1 0-1,1-1 1,0 1-1,0 0 1,0-1-1,0 1 1,0-1-1,0 0 1,0 0 0,0 0-1,0 0 1,0 0-1,0 0 1,0 0-1,0-1 1,0 1 0,0-1-1,0 1 1,1-2-1,6-1 48,0-1 1,0 0-1,0 0 0,8-6 0,31-19-26,-26 16 27,0 0 0,31-26 0,-9-3 63,-42 40-162,-1 1 0,1-1 0,-1 1 0,0-1 0,1 0 0,-1 0 0,0 0 0,0 0 0,0 0 0,0 0 0,-1 0 0,1 0 0,-1 0 0,1 0 0,-1 0 0,1 0 0,-1-1 0,0-1 0,0 3-164,0 20-725,-4 40 1040,2-42-20,2-15-116,-1 0-1,1-1 1,0 1-1,0 0 0,-1 0 1,1 0-1,0-1 0,1 1 1,-1 0-1,0 0 0,0 0 1,1-1-1,-1 1 0,2 3 1,5 12-7,-7-15 9,1 0 0,0 1 1,0-1-1,0 0 0,0 0 0,0 0 0,0 0 0,1 0 0,-1 0 1,1 0-1,-1 0 0,4 2 0,-4-3 241,1 0-192,-1-1 1,1 1 0,-1-1 0,1 1-1,-1-1 1,1 0 0,-1 0 0,1 1-1,2-1 1,0-1-21,0 0 1,0 0-1,0 0 1,0-1-1,0 1 1,0-1-1,-1 0 1,1 0-1,0 0 0,-1 0 1,4-4-1,6-2-64,24-20-72,-27 21 122,0-1 1,0 1 0,19-9-1,-17 10 40,9-4-143,1 1 0,0 0-1,0 2 1,1 0-1,29-4 1,-50 11 98,-1 0-1,1 0 1,0 0 0,-1 0-1,1 0 1,0 0 0,-1 0-1,1 1 1,-1-1-1,1 0 1,-1 1 0,1 0-1,-1-1 1,1 1 0,-1 0-1,1-1 1,-1 1 0,2 2-1,-3-3 6,1 1 0,0-1 0,-1 1-1,1-1 1,-1 1 0,1-1-1,-1 1 1,0 0 0,1-1 0,-1 1-1,0 0 1,1 0 0,-1-1 0,0 2-1,-1 2 79,0-4-65,1 1-6,-1 1 0,0-1 0,1 0 0,-1 0 0,0 1-1,0-1 1,0 0 0,0 0 0,0 0 0,0 0 0,0 0 0,-1 0-1,1-1 1,0 1 0,0 0 0,-1 0 0,1-1 0,0 1 0,-1-1-1,1 1 1,-2-1 0,-3 2 69,0-1 0,0-1-1,-11 1 1,3 0 30,-28 4-1,5 1-140,30-5-96,0 0 0,0 0 0,0 1 0,-14 5 0,20-6 84,-1-1 0,0 1 0,1 0 0,-1-1 0,1 1 1,-1 0-1,1 0 0,-1 0 0,1 0 0,0 1 0,-1-1 0,1 0 0,0 0 0,0 1 1,0-1-1,0 1 0,0-1 0,0 1 0,1-1 0,-1 1 0,0 0 0,1-1 0,-1 1 1,0 2-1,1-3 40,1-1 0,-1 1 0,0 0 0,0 0 0,0 0 0,0-1 0,1 1 0,-1 0 0,0-1 0,1 1 0,-1 0 0,0-1 0,1 1 0,-1 0 0,1-1 0,-1 1 0,1-1 0,0 1 0,-1 0 0,1-1 0,-1 0-1,1 1 1,0-1 0,1 1 0,19 6-142,-14-6 236,4 2-75,1-2 0,-1 1-1,1-1 1,-1-1 0,17-1 0,1-2 162,28-7 0,17-9-3341,-53 14 1526,-2-3-1802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38.2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4751 45 2304,'0'-1'142,"0"1"-1,-1 0 1,1-1 0,0 1 0,0-1-1,0 1 1,0 0 0,0-1 0,0 1-1,0-1 1,0 1 0,0-1 0,0 1-1,0 0 1,1-1 0,-1 1 0,0-1-1,0 1 1,0 0 0,0-1-1,1 1 1,-1 0 0,0-1 0,0 1-1,1 0 1,-1-1 0,12-15 3453,-9 13-3924,-2-9 1548,-1 9-126,-1 10-701,1 11-267,0-3 43,0 1 0,5 30 0,-3-32-128,-1 0 0,0 26 0,-1-26-45,0 0 1,4 25 0,-1-20 221,-1 0-1,-1 0 1,-2 21 0,1-11 73,-1-20-181,0-1 1,-3 15-1,0 5-21,-4 119-104,2-15-1,0 5-24,3-88 100,-11 66 1,0 0 61,9-81-110,-11 46 1,-1 12-265,13-62 308,-2 0 0,0 0-1,-13 33 1,15-53-29,0-1 1,-1 0-1,0 0 1,-1 0-1,0 0 1,0-1-1,0 0 0,-1 0 1,-11 9-1,-5 2 44,-48 29-1,-1 1-136,19-7 216,2 2 1,-51 56-1,50-41-107,-44 47 25,78-89-59,0 0-1,-1-2 0,-37 24 1,-16-3 32,-149 54 1,169-71-32,-301 90-34,-69 28-19,327-103-70,-142 32 1,78-24-17,-315 78-196,265-72 403,-59 13 17,205-49 151,-156 32-54,156-28-116,-88 34 1,-362 192 1561,232-85-1349,188-100-1840,86-53 943,5-4-2062,13-3 1130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39.8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1 4160,'-1'0'180,"-1"0"-1,1 0 1,-1 0 0,1 1-1,-1-1 1,1 0 0,-1 1 0,1 0-1,0-1 1,-1 1 0,1 0-1,0 0 1,-2 1 0,-1 0 477,4-1-1,0-1-149,-13 4 1119,11-3-1520,0 0 0,0 0 0,1 1 0,-1-1 0,0 1 0,1-1 0,-1 1 0,1 0 0,0 0 0,0-1 0,-1 1 0,0 4 0,-11 29 904,4-9-374,6-17-418,0 0-1,0 0 1,1 1-1,-1 9 1,2-10-90,0-1 0,-1 1 0,0-1 0,-1 0 0,-4 13 0,-36 54 315,35-61-396,-5 7 370,13-21-481,0 0 21,1-1 71,0 0-1,-1 0 1,1-1 0,0 1-1,0 0 1,0 0 0,1 0-1,-1 1 1,0-1 0,0 0-1,0 0 1,3 0 0,5-5-89,-5 1 62,0 0 1,0 0 0,0 0-1,-1 0 1,0-1 0,0 1-1,0-1 1,-1 0 0,3-11-1,12-25-6,-8 24 14,-2 0 0,0-1 1,5-22-1,-7 23 242,-5 17-245,1-1 2,8-3-22,-7 5 56,-1 1 65,9 11 72,0 0 1,12 20-1,-1-1-61,-13-19 20,1-1 0,0 0 0,1 0 0,1-1 0,0-1 0,0 0 0,20 13 0,-20-15-14,11 5 56,-22-12-161,1 0 1,-1 0-1,1 0 1,-1 0-1,1 1 1,0-1-1,-1 0 1,1 0-1,-1 0 1,1 1-1,-1-1 1,1 0 0,-1 0-1,0 1 1,1-1-1,-1 0 1,1 1-1,-1-1 1,0 1-1,1-1 1,-1 1-1,0-1 1,1 1-1,-12 3 257,-22-4-76,-63-15 194,81 13-358,2 0-176,0 0 1,0 1 0,0 0-1,-15 2 1,26 0-224,0-1 0,0 1 1,0 0-1,1-1 0,-1 1 0,0 0 0,0 0 1,1 0-1,-1 0 0,1 0 0,-1 1 0,1-1 0,-3 3 1,2-2-420,1-1-1383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2.3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6 4800,'1'-4'1445,"-4"5"-888,1 0 24,5-2 932,-2 1-825,-1 0-208,-1-1-163,0 1 0,1 0 0,-1 0-1,0-1 1,1 1 0,-1 0 0,0 0 0,1 0 0,-1 0 0,0 0 0,1 0 0,-1 0 0,0 0 0,-1 3-169,1 1 0,0 0 1,1 0-1,-1 0 0,1 6 0,-2 6-82,0 5 66,1 1 1,2 28 0,-1 13 183,-12 127 820,8-140-788,-1 43-88,3-40-29,1 1-3491,1-53 1799,0-1 325,2-1 600,0 0 0,0 0 0,0 0 1,0-1-1,0 1 0,-1 0 0,1-1 0,0 1 1,3-5-1,-1 2-528,13-13-2082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2.6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15 1152,'-13'-3'416,"13"-1"-320,-3-4 0,3 8-992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3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54 5568,'0'0'84,"0"0"0,0-1 1,0 1-1,0 0 0,0 0 1,0-1-1,0 1 0,0 0 1,0 0-1,0 0 0,0-1 1,0 1-1,-1 0 0,1 0 1,0-1-1,0 1 0,0 0 1,0 0-1,0 0 0,-1 0 1,1-1-1,0 1 0,0 0 1,0 0-1,-1 0 0,1 0 1,0 0-1,0 0 0,0-1 1,-1 1-1,1 0 0,0 0 0,-1 0-59,1 0-1,0 0 1,0 0-1,0 0 0,0 0 1,0 0-1,-1 0 1,1 0-1,0 0 0,0 0 1,0 0-1,0-1 1,0 1-1,0 0 0,-1 0 1,1 0-1,0 0 0,0 0 1,0 0-1,0 0 1,0-1-1,0 1 0,0 0 1,0 0-1,0 0 1,0 0-1,0 0 0,0-1 1,0 1-1,0 0 1,0 0-1,0 0 0,0 0 1,0 0-1,0-1 0,0 1 1,0 0-1,0 0 1,0 0-1,0 0 0,0-1 1,0 1-1,0 0 1,0 0-1,0 0 0,0 0 1,0 0-1,0 0 1,0-1-1,1 1 0,-1 0 1,0 0-1,0 0 0,0 0 1,0 0-1,0 0 1,1 0-1,-1-1 140,0 0 0,0 1 0,1-1 1,-1 1-1,0-1 0,0 0 0,0 1 0,0-1 0,0 0 0,0 1 1,0-1-1,0 0 0,0 1 0,0-2 0,0 1-129,0 1 0,-1 0 0,1-1 0,0 1-1,0-1 1,0 1 0,0 0 0,0-1 0,0 1 0,0 0 0,0-1 0,0 1 0,0-1-1,0 1 1,1 0 0,-1-1 0,0 1 0,0 0 0,0-1 0,0 1 0,1-1-1,-1 1 1,0 0 0,0 0 0,1-1 0,-1 1 0,0 0 0,0-1 0,1 1-1,-1 0 1,0 0 0,1 0 0,0-1 0,4-2 106,1 0 0,0 1-1,0-1 1,0 1 0,0 1 0,1-1-1,-1 1 1,1 0 0,12 0 0,3 1-78,1 1 0,-1 1 0,0 1 1,1 1-1,-2 1 0,25 8 0,-36-9 5,0 0 1,0 1-1,-1 0 0,1 0 1,-1 1-1,0 0 0,-1 1 0,1 0 1,-1 0-1,-1 1 0,1 0 1,-2 0-1,1 1 0,9 16 1,-9-12 18,-1-1 1,-1 1 0,0 1-1,-1-1 1,-1 1 0,0-1-1,0 1 1,-2 0 0,0 0-1,-1 26 1,-1-28 10,0-1-1,-1 0 1,0 1-1,-1-1 1,-1 0 0,0 0-1,0-1 1,-1 1-1,0-1 1,-1 0-1,0 0 1,0-1 0,-13 14-1,6-10 14,-1 0 1,0-1-1,-1-1 0,0-1 0,-18 10 0,-4 0 4,-45 15-1,60-26-234,-29 7 0,41-14-850,1 0-1,-1-1 0,-12 0 1,17-2-978,6-2-20,11-6-1025,-6 5 2467,18-14-3783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3.9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319 146 4736,'0'-1'162,"0"1"0,-1-1 0,1 0 0,0 0 0,0 0 0,0 0 0,0 0 0,0 1 0,0-1 1,0 0-1,1 0 0,-1 0 0,0 0 0,0 1 0,1-1 0,-1 0 0,1-1 0,2-9 190,-3-1 745,0 4-377,0 0 1,0 1 0,-2-9-1,1 13-610,1 1 0,-1 0 0,0 0 0,1-1-1,-1 1 1,0 0 0,-1 0 0,1 0 0,0 0-1,-1 0 1,1 0 0,-1 0 0,1 1 0,-3-3 0,-3-1 29,0 1 1,1 0 0,-1 1-1,-1 0 1,1 0 0,0 0 0,-1 1-1,0 0 1,1 0 0,-1 1 0,0 0-1,0 0 1,0 1 0,-13 1 0,17 0-130,0 0 0,0 0 0,0 0 1,1 0-1,-1 1 0,0 0 1,1 0-1,-1 0 0,1 0 0,-1 0 1,1 1-1,0 0 0,-4 4 1,0 1-43,-1 0 0,1 1 0,-9 16 0,5-4 130,1 1 1,0 1 0,2-1 0,0 2 0,-7 41-1,-8 124-19,23-171 78,0 1-1,2-1 1,0 0-1,0 1 1,10 28-1,-10-40-87,0 0 0,1 0 0,-1-1 0,2 1-1,-1-1 1,1 0 0,0 0 0,8 10 0,-9-13-1,0 0 0,1 0-1,-1 0 1,1 0 0,-1 0 0,1-1 0,0 0 0,0 1-1,0-1 1,1-1 0,-1 1 0,0-1 0,1 0 0,8 2-1,2-2 77,1-1-1,-1 0 1,0-2-1,1 1 1,21-7-1,75-26-3494,-83 25 1058,-22 6 1366,0 2 1,1-1 0,-1 1 0,0 0 0,10 1-1,6 0-3723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5.1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384 49 4320,'0'0'60,"1"-1"0,-1 1 1,1 0-1,-1 0 0,1-1 0,-1 1 1,1 0-1,-1 0 0,1-1 0,-1 1 1,0-1-1,1 1 0,-1 0 0,0-1 1,1 1-1,-1-1 0,0 1 0,0-1 1,1 1-1,-1-1 0,0 1 0,0-1 0,0 1 1,0-1-1,1 0 0,-9-8 544,4 6-566,4 2-18,0 1 0,0 0 0,0 0 0,0 0 0,-1-1 0,1 1 0,0 0 0,0-1 0,0 1 0,0 0 0,0 0 0,0-1 0,0 1 0,0 0 0,0 0 0,0-1 0,0 1 0,0 0 0,0-1 0,0 1 0,1 0 0,-1 0 0,0-1 0,0 1 0,0 0 0,0 0 0,1-1 0,-1 1 19,0 0 0,0-1 0,0 1 1,0 0-1,1 0 0,-1-1 0,0 1 0,0 0 0,0-1 0,0 1 1,0 0-1,0-1 0,0 1 0,0 0 0,0-1 0,0 1 0,0 0 1,0 0-1,0-1 0,0 1 0,0 0 0,0-1 0,0 1 1,0 0-1,0-1 0,0 1 0,-1 0 0,1-1 0,0 1 0,0 0 1,0 0-1,-1-1 0,1 1 0,0 0 0,0 0 0,0 0 0,-1-1 1,1 1-1,0 0 0,-1 0 0,-2-2 151,0 1 1,1 0-1,-1 1 1,0-1-1,0 0 1,0 1-1,0 0 1,0-1-1,0 1 0,0 0 1,0 1-1,0-1 1,-4 1-1,-4 2 117,0 0 0,-12 6 0,1-1 63,-1 1-192,0 2-1,0 0 0,1 1 1,0 1-1,1 2 0,0 0 1,-31 30-1,46-39-109,1 0 0,-1 0 1,1 0-1,0 1 0,1 0 0,0 0 1,0 0-1,0 1 0,1-1 1,0 1-1,0 0 0,1 0 0,0 0 1,-1 15-1,3-19-47,0 0-1,0-1 1,0 1-1,1-1 1,0 1 0,-1-1-1,1 1 1,0-1 0,1 0-1,-1 1 1,1-1 0,0 0-1,-1 0 1,1 0-1,0 0 1,1 0 0,-1 0-1,1-1 1,-1 1 0,1-1-1,5 4 1,-2-1 32,1-1 0,1 1 1,-1-1-1,0-1 0,1 1 0,0-1 1,0-1-1,11 3 0,-7-3 2,0 0 0,0-2 0,1 1-1,-1-1 1,0-1 0,0 0 0,0-1-1,0 0 1,0-1 0,13-5 0,-18 8-950,-6 0 756,-1 0-1,1 0 0,-1 0 1,1 0-1,-1 0 0,1 0 1,-1 0-1,1-1 0,-1 1 0,1 0 1,-1 0-1,1 0 0,-1 0 1,1-1-1,-1 1 0,1 0 0,-1 0 1,0-1-1,1 1 0,-1 0 1,1-1-1,0-1-228,0 1 1,1 0-1,-1 0 1,0 0-1,0 0 1,1 0-1,-1 0 0,1 1 1,-1-1-1,1 0 1,-1 1-1,1-1 1,-1 1-1,3-1 1,6-2-877,4-3-2004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5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37 5056,'-23'-5'2602,"21"5"-2303,2 0 0,-1 0-217,1 0 1,0 0-1,0 0 1,-1 0 0,1 0-1,0 0 1,0 0-1,0 0 1,-1 0 0,1 1-1,0-1 1,0 0-1,0 0 1,-1 0-1,1 0 1,0 1 0,0-1-1,0 0 1,0 0-1,0 0 1,-1 0-1,1 1 1,0-1 0,0 0-1,0 0 1,0 1-1,0-1 1,0 0 0,0 0-1,0 1 1,0 1 154,-1 1 0,1-1 0,-1 0 0,0 1 1,1-1-1,-1 0 0,0 0 0,-2 3 0,2-3-185,0 0 0,0 0 0,0 1 0,0-1 0,1 0 0,-1 0-1,0 1 1,1-1 0,0 0 0,-1 1 0,1 1 0,1 6 71,-1-6-103,0 0 0,1 0 1,-1 0-1,1 0 0,0 0 0,0 0 0,0 0 0,0 0 0,1-1 1,-1 1-1,1 0 0,0-1 0,5 6 0,-5-6 8,0-1 0,0 0 0,1 0 0,-1 0 0,1 0 0,0 0 0,0-1 0,0 1 0,-1-1 0,1 0 0,1 0 0,-1 0 0,0 0 0,0 0 0,0-1 0,4 1 0,-2-1 19,0 0 1,0-1-1,1 1 0,-1-1 1,0 0-1,0-1 0,-1 1 1,1-1-1,6-3 1,-2 0 84,-1 1 0,1-1 1,-1-1-1,10-8 1,-14 11-60,-1 0 0,0 0 1,0-1-1,0 1 0,0-1 0,-1 0 1,1 0-1,-1 0 0,0 0 0,0 0 1,1-6-1,-2 7-45,-1 1 0,0 0 0,0 0 0,0-1 0,0 1 0,0 0 0,0 0 0,-1-1 0,1 1 0,-1 0 0,1 0 0,-1 0 0,0 0 0,0 0 1,0 0-1,0 0 0,0 0 0,-1 0 0,1 0 0,-1 0 0,1 1 0,-1-1 0,1 1 0,-1-1 0,0 1 0,0 0 0,-3-2 0,-2-2-38,-1 1 0,0 0 0,0 0 0,0 1 0,-14-4 0,19 6-147,0 0-1,1 1 1,-1 0 0,0-1 0,0 1-1,0 0 1,1 0 0,-1 0-1,0 1 1,0-1 0,1 1-1,-1-1 1,0 1 0,1 0-1,-1 0 1,0 0 0,1 1-1,-1-1 1,1 0 0,0 1-1,0 0 1,-1 0 0,1-1-1,0 1 1,-2 3 0,3-4-51,1 0 0,-1 0 1,1 0-1,-1 0 0,1 0 1,-1 0-1,1 0 0,0 0 1,-1 0-1,1 0 0,0 0 1,0 0-1,0 0 0,0 0 1,0 2-1,0 6-1125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6.4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49 8128,'-4'0'3643,"9"3"-2876,11 5-1001,-10-2 369,0 0 1,-1 1-1,0 0 1,0 0-1,0 0 1,-1 0-1,0 1 1,0 0 0,-1-1-1,0 1 1,3 14-1,-4-16-9,-1 0-1,1 1 0,-1-1 1,0 1-1,0 6 0,-1-12 78,-1-1-194,1-1 1,0 1-1,-1 0 0,1-1 1,0 1-1,-1-1 1,1 0-1,0 1 0,0-1 1,-1 1-1,1-1 1,0 1-1,0-1 0,0 1 1,0-1-1,0 0 1,0 1-1,0-1 0,0 1 1,0-1-1,0 0 1,1-15-84,1 3-57,1-1 1,1 0-1,0 1 0,8-18 0,1-5 161,-11 30-28,0 1-1,0 0 1,1 0-1,0 1 1,0-1-1,6-7 1,-9 11 17,1 0 0,0 0 0,0-1 0,0 1 0,0 0 0,1 1 0,-1-1 0,0 0 1,0 0-1,0 0 0,1 1 0,-1-1 0,0 0 0,1 1 0,-1 0 0,1-1 0,-1 1 0,1 0 1,-1-1-1,0 1 0,1 0 0,-1 0 0,1 0 0,-1 0 0,1 1 0,-1-1 0,1 0 1,-1 1-1,1-1 0,1 1 0,1 2 67,0-1 0,0 1-1,0 0 1,0 0 0,-1 0 0,1 0 0,-1 1 0,0-1-1,0 1 1,0 0 0,4 8 0,0 2 166,-1 0 0,7 21 0,-5-12-177,-5-13-112,-1 0-1,3 14 1,3 13-560,-7-33 350,-1 0 1,1-1-1,0 1 1,-1 0-1,0 0 0,0-1 1,0 1-1,-2 6 1,1 10-2970,2-18 1286,6 2-2662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7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233 5 5568,'3'-3'2971,"-3"2"-1612,-7 2 204,-16 5-897,0 1-1,1 1 1,0 1-1,-25 15 1,39-20-585,0 1 0,1 0 0,0 0 0,0 1 0,0 0-1,-8 10 1,11-12 5,1 1-1,-1 0 0,1 0 0,0 0 1,0 1-1,1-1 0,0 1 0,0-1 0,0 1 1,-1 9-1,2-12-75,1 0 0,0-1-1,0 1 1,0-1 0,0 1 0,0 0 0,0-1 0,1 1 0,-1-1 0,1 1-1,0 0 1,0-1 0,0 0 0,0 1 0,0-1 0,0 0 0,1 1 0,-1-1-1,1 0 1,0 0 0,-1 0 0,3 2 0,0-2-12,-1 1 0,1-1 0,-1 0 0,1 0 0,0 0 1,0 0-1,0-1 0,0 1 0,0-1 0,0 0 0,0-1 0,9 2 0,-1-2-185,1 0-1,-1-1 1,1-1-1,-1 0 1,0 0-1,0-1 1,0 0-1,21-10 0,-5-1-2022,0-1-1,35-25 1,-34 21-2126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31.0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64 4736,'3'-36'1760,"7"28"-1376,8-3-96,-10 8-448,0 3 32,2-5-1984,-2 13 1152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7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1 7136,'-1'1'288,"0"1"1,1-1-1,-1 1 0,0 0 1,1-1-1,0 1 0,-1 0 1,1-1-1,0 1 0,0 0 1,0 0-1,0-1 0,1 4 1,-1 11-294,-6 14 488,0 3 571,-3 43 1,7 125 363,-1 9-564,-1 35-2071,4-212-932,6-46-1582,-3 8 2844,9-13-3417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8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61 6880,'0'0'60,"-1"0"0,1 0 0,0 0 0,0 0 0,0 0 0,0 0 0,0-1 0,0 1 0,0 0 0,0 0 0,0 0 0,0 0 0,-1 0 0,1 0 0,0 0 0,0 0 0,0 0 0,0 0 0,0 0 0,0 0 0,0 0 0,-1 0 0,1 0 0,0 0 0,0 0 0,0 0 0,0 0 0,0 0 0,0 0 0,0 0 0,0 0 0,-1 0 0,1 0 0,0 0 0,0 0 0,0 0 0,0 0 0,0 1 0,0-1 0,0 0 0,0 0 0,0 0 0,-1 0 0,1 0 0,0 0 0,0 0 0,0 0 0,0 0 0,0 0 0,0 1 0,0-1 0,0 0 0,0 0 0,-2 11 1861,1 14-443,1-23-1408,4 31 521,0-12-217,-1-7-277,-1 0-1,2 0 1,0-1 0,0 0-1,1 1 1,1-2-1,0 1 1,12 17 0,-18-29-69,1-1 0,0 1 0,-1 0 0,1 0 0,0 0 0,-1 0 0,1-1 0,0 1 0,0 0 0,0-1 0,0 1 0,0-1 0,0 1 0,0-1 0,0 1 0,0-1 0,0 0 0,0 1 0,0-1 0,0 0 0,0 0 0,0 0 0,0 0 0,0 0 0,0 0 0,0 0 0,0 0 0,0 0 0,0 0 0,1-1 0,-1 1 0,0 0 0,0-1 0,0 1 0,0-1 0,-1 1 0,1-1 0,0 1 0,0-1 0,0 0 0,0 1 0,1-3 0,1 0 93,1-1 0,-1 0-1,1 0 1,-1-1 0,-1 1 0,1-1-1,3-6 1,-2 0-3,0 1 74,0 0 0,6-21-1,-3 2-166,-5 22-145,0 1-1,0-1 0,-1 0 1,0 1-1,0-9 1,-1-40-2181,0 19-2385,0 35 4497,0 1 0,0-1 0,0 1-1,0-1 1,0 0 0,0 1 0,1-1 0,-1 1-1,0-1 1,0 0 0,1 1 0,-1-1 0,0 1-1,1-1 1,-1 1 0,0-1 0,1 1 0,-1 0-1,1-1 1,-1 1 0,1-1 0,-1 1-1,1 0 1,-1-1 0,1 1 0,-1 0 0,2-1-1,1 0-415,11-7-2142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8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7 8064,'1'-6'3413,"0"7"-2721,-2-1-653,1 1 0,0 0 0,0 0 0,0-1 0,0 1 0,-1 0 0,1 0 0,0-1 0,-1 1 0,1 0 0,-1-1 0,1 1 0,-1 0 0,1-1 0,-1 1 0,0 0 0,-39 27 1905,30-21-1678,-1 0-1,-13 13 1,17-14-172,1 0-1,0 0 1,1 0 0,0 0-1,0 1 1,0 0 0,1 0 0,0 1-1,0-1 1,1 1 0,-1 0-1,2 0 1,-3 9 0,5-15-89,0-1 0,0 0 0,0 0 1,0 0-1,0 1 0,0-1 0,0 0 1,0 0-1,0 0 0,1 1 0,-1-1 0,1 0 1,-1 0-1,0 0 0,1 0 0,0 0 0,-1 0 1,1 0-1,0 0 0,0 1 0,1 0 25,0 0 1,0-1-1,0 1 0,1-1 0,-1 0 0,0 0 0,0 0 0,1 0 0,2 1 0,4 0 56,0 0-1,0 0 0,0-1 1,14 0-1,8-1-1133,34-5 0,-52 3-1005,-1-1 0,25-7-1,-22 6-2900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9.4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7136,'0'0'99,"-1"1"1,1-1-1,0 1 1,-1-1-1,1 1 1,0-1-1,-1 1 1,1 0-1,0-1 1,-1 1-1,1 0 1,0-1-1,0 1 1,0 0-1,0-1 0,0 1 1,0 0-1,0-1 1,0 1-1,0 0 1,0-1-1,0 1 1,0 0-1,1-1 1,-1 1-1,0 0 1,0-1-1,1 1 1,-1-1-1,0 1 1,1 0-1,-1-1 1,0 1-1,1-1 1,-1 1-1,2 0 1,6 11 27,-5-2 380,0-1 0,0 1 1,-1 0-1,0 0 1,0 13-1,-1 52 1729,0-18-1703,2 8-158,2 47-78,3 114 279,-3-71-1584,0-115-1547,-5-40 2495,0 0-1,0 0 0,0 0 1,-1 0-1,1 0 0,0-1 1,0 1-1,0 0 0,0 0 1,0 0-1,0 0 0,0 0 1,0 0-1,-1 0 0,1 0 1,0 0-1,0-1 1,0 1-1,0 0 0,0 0 1,0 0-1,-1 0 0,1 0 1,0 0-1,0 0 0,0 0 1,0 0-1,-1 0 0,1 0 1,0 0-1,0 0 0,0 0 1,0 0-1,0 0 0,-1 0 1,1 0-1,0 0 1,0 0-1,0 1 0,0-1 1,0 0-1,0 0 0,-1 0 1,1 0-1,0 0 0,0 0 1,0 0-1,0 0 0,0 0 1,0 1-1,0-1 0,0 0 1,-1 0-1,1 0 0,0 0 1,0 0-1,0 1 0,0-1 1,0 0-1,0 0 1,0 0-1,0 0 0,0 0 1,0 1-1,0-1 0,-6-7-3898,2 2 1586,3 1-70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49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40 8064,'2'0'2592,"26"-2"-1484,-1 0 1,1-2-1,27-8 1,38-6 664,-83 17-1754,1 0-1,0 1 0,-1 0 1,1 1-1,17 4 0,-22-4-378,1 1 1,0 0-1,-1 0 0,0 1 0,1-1 1,-1 2-1,0-1 0,0 1 0,9 7 1,-14-10 146,0 0 0,0 0-1,0 1 1,0-1 0,-1 0 0,1 1 0,0-1 0,0 0 0,-1 1 0,1-1 0,-1 1 0,0-1 0,1 1 0,-1-1 0,0 3 0,2 6-1530,5 2 111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0.0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8320,'-5'0'3072,"10"3"-2400,0 2-160,3-5-640,0 3-32,1 0 64,4 2 64,-5 3 576,2-2-288,-7 2 256,6 0-288,-4 3-576,-2 2 192,2-2-1216,0-3 768,-5-8-1440,0 7 1184,8-7-3744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0.4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0 7968,'-20'8'2944,"23"-4"-2272,2 8-192,7-1-6944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0.8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55 7808,'6'14'5023,"14"16"-2889,2 3-1691,-16-18-400,0 1 1,-1 0 0,-1 0-1,4 26 1,0-19 372,-7-21-117,-1-2-102,0 0 38,2-2-33,-1 0-127,1-1-1,-1 0 0,0 0 0,1 0 0,-1 0 0,0 0 0,-1 0 0,1 0 0,-1 0 1,1 0-1,-1-4 0,5-20 130,3 7-96,-5 14-99,0 0 0,-1 0 0,3-12 0,-2 6-743,0 0 1,2 0 0,-1 0 0,1 0-1,1 1 1,0 0 0,10-13-1,-13 21 287,0 0 0,-1 0-1,2 1 1,-1-1 0,0 1-1,0 0 1,1 0 0,-1 0-1,1 0 1,0 1 0,-1 0-1,1-1 1,0 1 0,0 1-1,6-2 1,14 1-2374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1.2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 6304,'-12'5'1832,"7"-2"-20,4 10-864,5 34 2004,-3-38-3498,0 1 1,0-1-1,-1 0 1,0 0-1,0 0 1,-1 1-1,-1-1 1,-2 9-1,4-16 161,-1-1 0,1 1 1,-1-1-1,1 1 0,0-1 0,-1 1 0,1-1 0,0 1 0,0 0 0,0 2 0,3 4-2239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1.7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47 9792,'-5'0'3648,"5"0"-2848,-5-4-224,10 1-512,0-2-160,-5-3-1504,0 2 864,4-2-608,0 3 800,-4 2-1312,9-2 1024,9 5-3552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28:31.3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1 308 4320,'45'-39'1600,"-11"12"-1248,10-12-96,-18 15-224,19-7-64,20 0 224,19 0-96,7 4-96,-3 7-32,-4 4-1728,-5 5 960,4-1-1600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2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 6304,'-5'0'1947,"7"2"-817,0-1-1033,-1-1-1,0 1 1,0 0-1,1 0 0,-1 0 1,0 0-1,0 0 0,0 0 1,0 0-1,0 0 1,0 0-1,1 2 0,1 4 252,0 0 0,-1 0 0,0 0-1,0 0 1,0 0 0,-1 0-1,0 8 1,-2 53 738,0-42-879,-25 351 2363,10-180-2051,14-66-3091,2-131 2508,0 0 0,0 0-1,1 0 1,-1 0 0,0 0-1,0 0 1,0 0 0,1 0 0,-1 0-1,0 0 1,0-1 0,0 1-1,0 0 1,1 0 0,-1 0-1,0 0 1,0 0 0,0 0 0,0 0-1,1 0 1,-1 0 0,0-1-1,0 1 1,0 0 0,0 0 0,0 0-1,0 0 1,1 0 0,-1-1-1,0 1 1,0 0 0,0 0-1,0 0 1,0 0 0,0-1 0,4-6-774,0 0 1,-1 0 0,0-1-1,-1 1 1,3-13 0,4-6-3307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2.6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0 100 9376,'0'0'3034,"6"0"-1327,13-1-1545,0 0 1,0-1-1,0-2 0,25-6 1,72-31 2242,-48 16-3228,-52 20-407,0 1 0,17-2 0,-19 6-1021,-1 7 737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3.1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470 0 6880,'-33'5'3765,"13"-1"-3605,12-3 75,0 1 0,-1 0 0,1 1 0,1 0 0,-1 0 0,0 1 0,1 0 0,0 0 0,0 1 0,0-1 0,0 2-1,1-1 1,-1 1 0,-7 9 0,-1 5 99,0 0-1,2 0 1,-19 38 0,-61 146 770,87-189-1115,-9 18-622,-1 0-1,-1-1 1,-29 39 0,21-32-3581,19-31 604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4:53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 8544,'-4'-3'3168,"4"3"-2464,0 3-192,0-3-352,8 8-192,4 4 928,-2 3-480,3 8 608,-1 7-576,6 13-384,-1 3-64,1 4-2016,-2-4 1120,11-5-6272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5:22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331 0 3904,'8'20'5546,"-8"-19"-5350,-1 0 0,1 0 0,0 1-1,-1-1 1,1 0 0,-1 0 0,1 0 0,-1 0-1,1 0 1,-1 0 0,0 0 0,0 0-1,1 0 1,-1 0 0,0 0 0,-1 0-1,-20 16 454,11-10-247,-11 13-69,1 0 0,1 1 0,-33 46 0,15-19-150,14-18 166,-32 53 0,46-66-339,1 1-1,1 0 1,0 1 0,-10 38-1,15-40 58,1 0 1,1 0-1,0 0 0,1 0 0,3 20 0,16 85 318,-18-118-384,4 20 88,0-1-1,2 1 1,1-1-1,1-1 0,1 1 1,16 25-1,-10-20-17,-7-12 21,0-1-1,1 0 1,13 15-1,-15-21-227,-7-7-65,0-1 0,0 1-1,0-1 1,0 0 0,1 1-1,-1-1 1,0 0 0,1 0-1,-1 0 1,0 0 0,1 0 0,-1 0-1,1 0 1,0 0 0,-1-1-1,1 1 1,0-1 0,-1 1-1,1-1 1,0 1 0,-1-1-1,1 0 1,0 0 0,0 0-1,2 0 1,9-3-1356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5:23.7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60 6400,'0'0'83,"0"-1"0,0 1 0,0 0 1,0 0-1,0 0 0,0 0 0,0 0 1,0-1-1,0 1 0,1 0 0,-1 0 1,0 0-1,0 0 0,0 0 0,0 0 0,0-1 1,0 1-1,0 0 0,0 0 0,0 0 1,0 0-1,1 0 0,-1 0 0,0 0 1,0 0-1,0 0 0,0 0 0,0-1 0,0 1 1,0 0-1,1 0 0,-1 0 0,0 0 1,0 0-1,0 0 0,0 0 0,0 0 1,1 0-1,-1 0 0,0 0 0,0 0 0,0 0 1,0 0-1,0 0 0,1 0 0,-1 0 1,0 1-1,0-1 0,0 0 0,0 0 0,0 0 1,0 0-1,0 0 0,1 0 0,-1 0 1,0 0-1,0 0 0,0 0 0,0 1 1,0-1-1,10 8 2489,-7-6-2899,5 4 539,0 1 0,-1 1-1,0 0 1,0 0 0,0 0-1,-1 0 1,7 14 0,1 7 141,12 33 0,-13-30-75,-1-10-287,-3-1 1143,-15-103-996,0-1-639,4 57 459,1 20 15,1 0 0,0 0 1,0-1-1,0 1 0,2-13 0,2-1-38,-3 18 76,-1 1 0,0-1 0,0 0 0,1 0 0,-1 0 0,1 0 0,-1 0 0,1 1 0,0-1 0,0 0 0,0 0 0,0 1 0,0-1 0,0 1 0,0-1 0,0 1 0,1-1 0,-1 1 0,0 0 0,1 0 0,2-2-1,-2 2 57,0-1 0,0 1 0,0 0 0,0 0 0,0 0 0,0 0-1,1 1 1,-1-1 0,0 1 0,1-1 0,-1 1 0,0 0-1,1 0 1,-1 0 0,0 0 0,1 0 0,-1 0 0,1 1-1,-1-1 1,0 1 0,0-1 0,1 1 0,-1 0 0,0 0 0,0 0-1,0 0 1,0 1 0,0-1 0,3 3 0,24 14 206,-23-15-173,-1 0-1,1 1 1,8 6 0,-13-9-137,0 0 0,-1-1 0,1 1 1,0 0-1,0-1 0,0 1 0,0-1 1,0 1-1,0-1 0,0 0 0,0 1 1,0-1-1,0 0 0,2 1 0,-2-1-425,0-1 0,0 1 0,1 0 0,-1-1-1,0 1 1,0-1 0,0 1 0,1-1 0,-1 0-1,0 1 1,0-1 0,0 0 0,0 0 0,1-1-1,0 0-233,0 0-1,0 1 0,0-1 0,0 1 0,0 0 0,4-2 0,7 1-3361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5:24.7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97 5056,'-3'0'5778,"4"2"-2459,12 2-1720,19 3-2162,-16-5 810,-1-2 0,1 0-1,-1 0 1,1-2 0,-1 0 0,25-6 0,-38 7-204,0 0 0,0 0 0,0 0 0,0 0 0,-1 0 0,1 0 0,0 0 0,-1-1 0,1 1 0,-1-1 0,1 1-1,1-3 1,-3 4-41,1-1 0,-1 0 1,1 1-1,-1-1 0,1 0 0,-1 0 0,0 0 0,1 0 0,-1 1 0,0-1 0,1 0 0,-1 0 0,0 0 0,0 0 0,0 0 0,0 0 0,0 0 0,0 0 0,0 0 0,0 1 0,0-1 0,-1 0 0,1 0 0,0 0 0,-1 0 0,0-1 0,-6-10-74,6 9 64,-1 1 1,1-1-1,-1 1 1,0-1 0,1 1-1,-1-1 1,0 1-1,0 0 1,-1 0 0,1 0-1,0 0 1,-1 1-1,1-1 1,-1 1-1,1-1 1,-1 1 0,0 0-1,-3-1 1,-4-1-21,0 2 0,0-1 0,0 1 0,0 1 0,0 0 0,0 0 1,1 1-1,-1 0 0,0 1 0,0 0 0,0 1 0,-9 3 0,15-5 52,1 1 0,-1-1 0,1 1-1,0 0 1,-1 0 0,1 0 0,0 0 0,0 1 0,0-1-1,0 1 1,1-1 0,-5 7 0,3-4 12,1 1 0,0-1 0,0 1 0,1 0 0,0 0 0,0 0 0,-2 7 0,1 5 45,1-1 0,1 1 0,0 0 0,4 28 0,-3-38-36,1 1 0,0-1 0,1 1 1,0-1-1,0 0 0,1 1 0,0-1 1,1-1-1,0 1 0,0 0 0,0-1 1,1 0-1,0 0 0,0 0 0,1-1 1,0 0-1,0 0 0,1 0 0,-1-1 0,1 0 1,0 0-1,1-1 0,-1 1 0,1-2 1,0 1-1,12 3 0,60 7 205,-53-10-244,4-3-54,-17-1-992,-1-8-4905,-5 3 3624,0-1-2991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5:25.6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233 37 5216,'3'-3'1318,"11"-13"584,-14 16-1817,1-1 1,-1 1-1,0 0 0,0-1 0,0 1 0,1-1 1,-1 1-1,0 0 0,0-1 0,0 1 1,0-1-1,0 1 0,0-1 0,0 1 1,0 0-1,0-1 0,0 1 0,0-1 0,0 1 1,0-1-1,0 1 0,0 0 0,0-1 1,0 1-1,-1-1 0,1 1 0,0 0 1,0-1-1,0 1 0,-1 0 0,1-1 0,0 1 1,-1 0-1,1-1 0,0 1 0,-1 0 1,1 0-1,0-1 0,-1 1 0,1 0 0,0 0 1,-1-1-1,-1 1 170,-1-1 0,1 1 0,0 0 0,-1-1 0,1 1 0,-1 0 1,1 1-1,0-1 0,-1 0 0,1 1 0,0-1 0,-1 1 0,1-1 0,-4 3 0,-7 1 148,1-1-222,1 1 0,0 1-1,-1 0 1,2 0 0,-1 1-1,1 1 1,-1-1 0,-12 13-1,23-19-179,-7 6 45,1 0 1,0 0 0,0 0-1,0 1 1,1 0-1,0 0 1,1 0 0,-7 14-1,6-10-38,0 0-1,1 0 1,1 1-1,0-1 0,-3 21 1,6-26 11,0 0 1,0-1 0,0 1-1,1 0 1,0-1 0,0 1-1,0 0 1,1-1 0,-1 0-1,1 1 1,4 6 0,-5-9-9,1-1-1,-1 0 1,0 0 0,1 0 0,0 0 0,-1 0-1,1 0 1,0 0 0,0 0 0,0-1 0,0 1-1,0-1 1,0 0 0,1 1 0,-1-1 0,0 0 0,1 0-1,-1-1 1,1 1 0,-1 0 0,1-1 0,-1 1-1,1-1 1,-1 0 0,1 0 0,0 0 0,2-1-1,2 0 28,-1 0-1,1-1 0,-1 0 1,1 0-1,-1 0 0,0-1 1,0 0-1,0 0 0,-1-1 1,1 1-1,-1-1 0,0-1 1,0 1-1,0-1 0,-1 0 1,7-7-1,-1-1-106,6-5-56,20-30 0,-33 43 103,0-1-1,0 0 1,0 0-1,0 1 1,-1-1 0,0-1-1,0 1 1,-1 0 0,0 0-1,1-12 1,-2 16 47,0 0 0,-1-1 1,1 1-1,-1 0 0,1-1 0,-1 1 1,-2-4-1,3 6-24,0-1 0,-1 0 0,1 0 0,0 0 0,-1 1 0,1-1 0,-1 0 0,0 1 0,1-1-1,-1 0 1,1 1 0,-1-1 0,0 1 0,0-1 0,1 1 0,-1-1 0,0 1 0,0-1 0,1 1 0,-1 0 0,0 0 0,-1-1 0,2 21 265,7 16-54,3-1 0,24 61-1,-28-83-420,14 25 0,-18-35-252,0 1 0,0-1-1,0 0 1,1 0 0,0 0 0,-1 0 0,1 0 0,0-1 0,1 1-1,-1-1 1,5 3 0,-6-7-3490,1-9 2100,-2-14-2709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5:26.5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61 5984,'-9'7'5386,"9"-6"-4650,0-1 86,0 0-289,13-8 944,4-14-311,-14 20-1028,-1-1 0,1 0-1,-1-1 1,1 1 0,-1 0-1,0-1 1,0 1 0,2-7-1,-4 10-131,0 0-1,0 0 0,0 0 0,0 0 0,0-1 1,0 1-1,0 0 0,0 0 0,0 0 0,0 0 0,0 0 1,0 0-1,0 0 0,0-1 0,0 1 0,0 0 0,0 0 1,0 0-1,0 0 0,0 0 0,0 0 0,0 0 0,0 0 1,0 0-1,0 0 0,0-1 0,0 1 0,0 0 1,1 0-1,-1 0 0,0 0 0,0 0 0,0 0 0,0 0 1,0 0-1,0 0 0,0 0 0,0 0 0,1 0 0,-1 0 1,0 0-1,0 0 0,0 0 0,0 0 0,0 0 0,0 0 1,0 0-1,1 0 0,-1 0 0,0 0 0,0 0 0,0 0 1,0 0-1,0 0 0,0 0 0,2 7 196,-5 66 492,0 43-140,3 89 158,3-172-596,9 85 62,-9-99-73,1-1 0,1 1-1,0-1 1,10 20 0,-12-33-69,1 1 0,0 0 1,0-1-1,1 0 0,-1 0 0,1 0 0,0-1 1,1 0-1,-1 1 0,1-2 0,0 1 0,0-1 1,0 0-1,7 3 0,25 2-968,-34-7 443,-1 0 0,0 0 0,1 0 0,-1-1 0,1 0 0,-1 0 0,1 0 1,-1 0-1,1 0 0,-1-1 0,1 1 0,-1-1 0,5-1 0,5-5-1328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5:05:27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6560,'4'5'4728,"12"11"-2845,3 1-1033,42 43 553,-8-9-282,54 67-1,-92-99-863,-1 0-1,-1 1 0,-1 0 1,-1 1-1,-1 1 1,0 0-1,11 42 1,-15-34-159,-1 0 1,-2 0 0,-1 1-1,-1-1 1,-2 1 0,-4 35-1,-5-5-1871,-1-1 0,-23 64 0,31-114 848,0-1 1,-10 18-1,-15 13-5533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0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7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6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0F3A-6532-423F-AA5F-A6140B08B2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9FE5-72FF-4275-9F0F-7A72A07DC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9.xml"/><Relationship Id="rId18" Type="http://schemas.openxmlformats.org/officeDocument/2006/relationships/image" Target="../media/image730.png"/><Relationship Id="rId26" Type="http://schemas.openxmlformats.org/officeDocument/2006/relationships/image" Target="../media/image770.png"/><Relationship Id="rId39" Type="http://schemas.openxmlformats.org/officeDocument/2006/relationships/customXml" Target="../ink/ink232.xml"/><Relationship Id="rId21" Type="http://schemas.openxmlformats.org/officeDocument/2006/relationships/customXml" Target="../ink/ink223.xml"/><Relationship Id="rId34" Type="http://schemas.openxmlformats.org/officeDocument/2006/relationships/image" Target="../media/image810.png"/><Relationship Id="rId42" Type="http://schemas.openxmlformats.org/officeDocument/2006/relationships/image" Target="../media/image850.png"/><Relationship Id="rId47" Type="http://schemas.openxmlformats.org/officeDocument/2006/relationships/customXml" Target="../ink/ink236.xml"/><Relationship Id="rId50" Type="http://schemas.openxmlformats.org/officeDocument/2006/relationships/image" Target="../media/image174.png"/><Relationship Id="rId55" Type="http://schemas.openxmlformats.org/officeDocument/2006/relationships/customXml" Target="../ink/ink240.xml"/><Relationship Id="rId63" Type="http://schemas.openxmlformats.org/officeDocument/2006/relationships/customXml" Target="../ink/ink244.xml"/><Relationship Id="rId68" Type="http://schemas.openxmlformats.org/officeDocument/2006/relationships/image" Target="../media/image183.png"/><Relationship Id="rId76" Type="http://schemas.openxmlformats.org/officeDocument/2006/relationships/image" Target="../media/image187.png"/><Relationship Id="rId84" Type="http://schemas.openxmlformats.org/officeDocument/2006/relationships/image" Target="../media/image191.png"/><Relationship Id="rId7" Type="http://schemas.openxmlformats.org/officeDocument/2006/relationships/customXml" Target="../ink/ink216.xml"/><Relationship Id="rId71" Type="http://schemas.openxmlformats.org/officeDocument/2006/relationships/customXml" Target="../ink/ink248.xml"/><Relationship Id="rId2" Type="http://schemas.openxmlformats.org/officeDocument/2006/relationships/image" Target="../media/image171.png"/><Relationship Id="rId16" Type="http://schemas.openxmlformats.org/officeDocument/2006/relationships/image" Target="../media/image720.png"/><Relationship Id="rId29" Type="http://schemas.openxmlformats.org/officeDocument/2006/relationships/customXml" Target="../ink/ink227.xml"/><Relationship Id="rId11" Type="http://schemas.openxmlformats.org/officeDocument/2006/relationships/customXml" Target="../ink/ink218.xml"/><Relationship Id="rId24" Type="http://schemas.openxmlformats.org/officeDocument/2006/relationships/image" Target="../media/image760.png"/><Relationship Id="rId32" Type="http://schemas.openxmlformats.org/officeDocument/2006/relationships/image" Target="../media/image800.png"/><Relationship Id="rId37" Type="http://schemas.openxmlformats.org/officeDocument/2006/relationships/customXml" Target="../ink/ink231.xml"/><Relationship Id="rId40" Type="http://schemas.openxmlformats.org/officeDocument/2006/relationships/image" Target="../media/image840.png"/><Relationship Id="rId45" Type="http://schemas.openxmlformats.org/officeDocument/2006/relationships/customXml" Target="../ink/ink235.xml"/><Relationship Id="rId53" Type="http://schemas.openxmlformats.org/officeDocument/2006/relationships/customXml" Target="../ink/ink239.xml"/><Relationship Id="rId58" Type="http://schemas.openxmlformats.org/officeDocument/2006/relationships/image" Target="../media/image178.png"/><Relationship Id="rId66" Type="http://schemas.openxmlformats.org/officeDocument/2006/relationships/image" Target="../media/image182.png"/><Relationship Id="rId74" Type="http://schemas.openxmlformats.org/officeDocument/2006/relationships/image" Target="../media/image186.png"/><Relationship Id="rId79" Type="http://schemas.openxmlformats.org/officeDocument/2006/relationships/customXml" Target="../ink/ink252.xml"/><Relationship Id="rId5" Type="http://schemas.openxmlformats.org/officeDocument/2006/relationships/customXml" Target="../ink/ink215.xml"/><Relationship Id="rId61" Type="http://schemas.openxmlformats.org/officeDocument/2006/relationships/customXml" Target="../ink/ink243.xml"/><Relationship Id="rId82" Type="http://schemas.openxmlformats.org/officeDocument/2006/relationships/image" Target="../media/image190.png"/><Relationship Id="rId19" Type="http://schemas.openxmlformats.org/officeDocument/2006/relationships/customXml" Target="../ink/ink222.xml"/><Relationship Id="rId4" Type="http://schemas.openxmlformats.org/officeDocument/2006/relationships/image" Target="../media/image660.png"/><Relationship Id="rId9" Type="http://schemas.openxmlformats.org/officeDocument/2006/relationships/customXml" Target="../ink/ink217.xml"/><Relationship Id="rId14" Type="http://schemas.openxmlformats.org/officeDocument/2006/relationships/image" Target="../media/image710.png"/><Relationship Id="rId22" Type="http://schemas.openxmlformats.org/officeDocument/2006/relationships/image" Target="../media/image750.png"/><Relationship Id="rId27" Type="http://schemas.openxmlformats.org/officeDocument/2006/relationships/customXml" Target="../ink/ink226.xml"/><Relationship Id="rId30" Type="http://schemas.openxmlformats.org/officeDocument/2006/relationships/image" Target="../media/image790.png"/><Relationship Id="rId35" Type="http://schemas.openxmlformats.org/officeDocument/2006/relationships/customXml" Target="../ink/ink230.xml"/><Relationship Id="rId43" Type="http://schemas.openxmlformats.org/officeDocument/2006/relationships/customXml" Target="../ink/ink234.xml"/><Relationship Id="rId48" Type="http://schemas.openxmlformats.org/officeDocument/2006/relationships/image" Target="../media/image173.png"/><Relationship Id="rId56" Type="http://schemas.openxmlformats.org/officeDocument/2006/relationships/image" Target="../media/image177.png"/><Relationship Id="rId64" Type="http://schemas.openxmlformats.org/officeDocument/2006/relationships/image" Target="../media/image181.png"/><Relationship Id="rId69" Type="http://schemas.openxmlformats.org/officeDocument/2006/relationships/customXml" Target="../ink/ink247.xml"/><Relationship Id="rId77" Type="http://schemas.openxmlformats.org/officeDocument/2006/relationships/customXml" Target="../ink/ink251.xml"/><Relationship Id="rId8" Type="http://schemas.openxmlformats.org/officeDocument/2006/relationships/image" Target="../media/image680.png"/><Relationship Id="rId51" Type="http://schemas.openxmlformats.org/officeDocument/2006/relationships/customXml" Target="../ink/ink238.xml"/><Relationship Id="rId72" Type="http://schemas.openxmlformats.org/officeDocument/2006/relationships/image" Target="../media/image185.png"/><Relationship Id="rId80" Type="http://schemas.openxmlformats.org/officeDocument/2006/relationships/image" Target="../media/image189.png"/><Relationship Id="rId85" Type="http://schemas.openxmlformats.org/officeDocument/2006/relationships/customXml" Target="../ink/ink255.xml"/><Relationship Id="rId3" Type="http://schemas.openxmlformats.org/officeDocument/2006/relationships/customXml" Target="../ink/ink214.xml"/><Relationship Id="rId12" Type="http://schemas.openxmlformats.org/officeDocument/2006/relationships/image" Target="../media/image700.png"/><Relationship Id="rId17" Type="http://schemas.openxmlformats.org/officeDocument/2006/relationships/customXml" Target="../ink/ink221.xml"/><Relationship Id="rId25" Type="http://schemas.openxmlformats.org/officeDocument/2006/relationships/customXml" Target="../ink/ink225.xml"/><Relationship Id="rId33" Type="http://schemas.openxmlformats.org/officeDocument/2006/relationships/customXml" Target="../ink/ink229.xml"/><Relationship Id="rId38" Type="http://schemas.openxmlformats.org/officeDocument/2006/relationships/image" Target="../media/image830.png"/><Relationship Id="rId46" Type="http://schemas.openxmlformats.org/officeDocument/2006/relationships/image" Target="../media/image172.png"/><Relationship Id="rId59" Type="http://schemas.openxmlformats.org/officeDocument/2006/relationships/customXml" Target="../ink/ink242.xml"/><Relationship Id="rId67" Type="http://schemas.openxmlformats.org/officeDocument/2006/relationships/customXml" Target="../ink/ink246.xml"/><Relationship Id="rId20" Type="http://schemas.openxmlformats.org/officeDocument/2006/relationships/image" Target="../media/image740.png"/><Relationship Id="rId41" Type="http://schemas.openxmlformats.org/officeDocument/2006/relationships/customXml" Target="../ink/ink233.xml"/><Relationship Id="rId54" Type="http://schemas.openxmlformats.org/officeDocument/2006/relationships/image" Target="../media/image176.png"/><Relationship Id="rId62" Type="http://schemas.openxmlformats.org/officeDocument/2006/relationships/image" Target="../media/image180.png"/><Relationship Id="rId70" Type="http://schemas.openxmlformats.org/officeDocument/2006/relationships/image" Target="../media/image184.png"/><Relationship Id="rId75" Type="http://schemas.openxmlformats.org/officeDocument/2006/relationships/customXml" Target="../ink/ink250.xml"/><Relationship Id="rId83" Type="http://schemas.openxmlformats.org/officeDocument/2006/relationships/customXml" Target="../ink/ink2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5" Type="http://schemas.openxmlformats.org/officeDocument/2006/relationships/customXml" Target="../ink/ink220.xml"/><Relationship Id="rId23" Type="http://schemas.openxmlformats.org/officeDocument/2006/relationships/customXml" Target="../ink/ink224.xml"/><Relationship Id="rId28" Type="http://schemas.openxmlformats.org/officeDocument/2006/relationships/image" Target="../media/image780.png"/><Relationship Id="rId36" Type="http://schemas.openxmlformats.org/officeDocument/2006/relationships/image" Target="../media/image820.png"/><Relationship Id="rId49" Type="http://schemas.openxmlformats.org/officeDocument/2006/relationships/customXml" Target="../ink/ink237.xml"/><Relationship Id="rId57" Type="http://schemas.openxmlformats.org/officeDocument/2006/relationships/customXml" Target="../ink/ink241.xml"/><Relationship Id="rId10" Type="http://schemas.openxmlformats.org/officeDocument/2006/relationships/image" Target="../media/image690.png"/><Relationship Id="rId31" Type="http://schemas.openxmlformats.org/officeDocument/2006/relationships/customXml" Target="../ink/ink228.xml"/><Relationship Id="rId44" Type="http://schemas.openxmlformats.org/officeDocument/2006/relationships/image" Target="../media/image860.png"/><Relationship Id="rId52" Type="http://schemas.openxmlformats.org/officeDocument/2006/relationships/image" Target="../media/image175.png"/><Relationship Id="rId60" Type="http://schemas.openxmlformats.org/officeDocument/2006/relationships/image" Target="../media/image179.png"/><Relationship Id="rId65" Type="http://schemas.openxmlformats.org/officeDocument/2006/relationships/customXml" Target="../ink/ink245.xml"/><Relationship Id="rId73" Type="http://schemas.openxmlformats.org/officeDocument/2006/relationships/customXml" Target="../ink/ink249.xml"/><Relationship Id="rId78" Type="http://schemas.openxmlformats.org/officeDocument/2006/relationships/image" Target="../media/image188.png"/><Relationship Id="rId81" Type="http://schemas.openxmlformats.org/officeDocument/2006/relationships/customXml" Target="../ink/ink253.xml"/><Relationship Id="rId86" Type="http://schemas.openxmlformats.org/officeDocument/2006/relationships/image" Target="../media/image192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0.png"/><Relationship Id="rId117" Type="http://schemas.openxmlformats.org/officeDocument/2006/relationships/customXml" Target="../ink/ink313.xml"/><Relationship Id="rId21" Type="http://schemas.openxmlformats.org/officeDocument/2006/relationships/customXml" Target="../ink/ink265.xml"/><Relationship Id="rId42" Type="http://schemas.openxmlformats.org/officeDocument/2006/relationships/image" Target="../media/image1070.png"/><Relationship Id="rId47" Type="http://schemas.openxmlformats.org/officeDocument/2006/relationships/customXml" Target="../ink/ink278.xml"/><Relationship Id="rId63" Type="http://schemas.openxmlformats.org/officeDocument/2006/relationships/customXml" Target="../ink/ink286.xml"/><Relationship Id="rId68" Type="http://schemas.openxmlformats.org/officeDocument/2006/relationships/image" Target="../media/image200.png"/><Relationship Id="rId84" Type="http://schemas.openxmlformats.org/officeDocument/2006/relationships/image" Target="../media/image208.png"/><Relationship Id="rId89" Type="http://schemas.openxmlformats.org/officeDocument/2006/relationships/customXml" Target="../ink/ink299.xml"/><Relationship Id="rId112" Type="http://schemas.openxmlformats.org/officeDocument/2006/relationships/image" Target="../media/image222.png"/><Relationship Id="rId133" Type="http://schemas.openxmlformats.org/officeDocument/2006/relationships/customXml" Target="../ink/ink321.xml"/><Relationship Id="rId138" Type="http://schemas.openxmlformats.org/officeDocument/2006/relationships/image" Target="../media/image235.png"/><Relationship Id="rId154" Type="http://schemas.openxmlformats.org/officeDocument/2006/relationships/image" Target="../media/image243.png"/><Relationship Id="rId159" Type="http://schemas.openxmlformats.org/officeDocument/2006/relationships/customXml" Target="../ink/ink334.xml"/><Relationship Id="rId175" Type="http://schemas.openxmlformats.org/officeDocument/2006/relationships/customXml" Target="../ink/ink342.xml"/><Relationship Id="rId170" Type="http://schemas.openxmlformats.org/officeDocument/2006/relationships/image" Target="../media/image251.png"/><Relationship Id="rId16" Type="http://schemas.openxmlformats.org/officeDocument/2006/relationships/image" Target="../media/image940.png"/><Relationship Id="rId107" Type="http://schemas.openxmlformats.org/officeDocument/2006/relationships/customXml" Target="../ink/ink308.xml"/><Relationship Id="rId11" Type="http://schemas.openxmlformats.org/officeDocument/2006/relationships/customXml" Target="../ink/ink260.xml"/><Relationship Id="rId32" Type="http://schemas.openxmlformats.org/officeDocument/2006/relationships/image" Target="../media/image1020.png"/><Relationship Id="rId37" Type="http://schemas.openxmlformats.org/officeDocument/2006/relationships/customXml" Target="../ink/ink273.xml"/><Relationship Id="rId53" Type="http://schemas.openxmlformats.org/officeDocument/2006/relationships/customXml" Target="../ink/ink281.xml"/><Relationship Id="rId58" Type="http://schemas.openxmlformats.org/officeDocument/2006/relationships/image" Target="../media/image195.png"/><Relationship Id="rId74" Type="http://schemas.openxmlformats.org/officeDocument/2006/relationships/image" Target="../media/image203.png"/><Relationship Id="rId79" Type="http://schemas.openxmlformats.org/officeDocument/2006/relationships/customXml" Target="../ink/ink294.xml"/><Relationship Id="rId102" Type="http://schemas.openxmlformats.org/officeDocument/2006/relationships/image" Target="../media/image217.png"/><Relationship Id="rId123" Type="http://schemas.openxmlformats.org/officeDocument/2006/relationships/customXml" Target="../ink/ink316.xml"/><Relationship Id="rId128" Type="http://schemas.openxmlformats.org/officeDocument/2006/relationships/image" Target="../media/image230.png"/><Relationship Id="rId144" Type="http://schemas.openxmlformats.org/officeDocument/2006/relationships/image" Target="../media/image238.png"/><Relationship Id="rId149" Type="http://schemas.openxmlformats.org/officeDocument/2006/relationships/customXml" Target="../ink/ink329.xml"/><Relationship Id="rId5" Type="http://schemas.openxmlformats.org/officeDocument/2006/relationships/customXml" Target="../ink/ink257.xml"/><Relationship Id="rId90" Type="http://schemas.openxmlformats.org/officeDocument/2006/relationships/image" Target="../media/image211.png"/><Relationship Id="rId95" Type="http://schemas.openxmlformats.org/officeDocument/2006/relationships/customXml" Target="../ink/ink302.xml"/><Relationship Id="rId160" Type="http://schemas.openxmlformats.org/officeDocument/2006/relationships/image" Target="../media/image246.png"/><Relationship Id="rId165" Type="http://schemas.openxmlformats.org/officeDocument/2006/relationships/customXml" Target="../ink/ink337.xml"/><Relationship Id="rId22" Type="http://schemas.openxmlformats.org/officeDocument/2006/relationships/image" Target="../media/image970.png"/><Relationship Id="rId27" Type="http://schemas.openxmlformats.org/officeDocument/2006/relationships/customXml" Target="../ink/ink268.xml"/><Relationship Id="rId43" Type="http://schemas.openxmlformats.org/officeDocument/2006/relationships/customXml" Target="../ink/ink276.xml"/><Relationship Id="rId48" Type="http://schemas.openxmlformats.org/officeDocument/2006/relationships/image" Target="../media/image1100.png"/><Relationship Id="rId64" Type="http://schemas.openxmlformats.org/officeDocument/2006/relationships/image" Target="../media/image198.png"/><Relationship Id="rId69" Type="http://schemas.openxmlformats.org/officeDocument/2006/relationships/customXml" Target="../ink/ink289.xml"/><Relationship Id="rId113" Type="http://schemas.openxmlformats.org/officeDocument/2006/relationships/customXml" Target="../ink/ink311.xml"/><Relationship Id="rId118" Type="http://schemas.openxmlformats.org/officeDocument/2006/relationships/image" Target="../media/image225.png"/><Relationship Id="rId134" Type="http://schemas.openxmlformats.org/officeDocument/2006/relationships/image" Target="../media/image233.png"/><Relationship Id="rId139" Type="http://schemas.openxmlformats.org/officeDocument/2006/relationships/customXml" Target="../ink/ink324.xml"/><Relationship Id="rId80" Type="http://schemas.openxmlformats.org/officeDocument/2006/relationships/image" Target="../media/image206.png"/><Relationship Id="rId85" Type="http://schemas.openxmlformats.org/officeDocument/2006/relationships/customXml" Target="../ink/ink297.xml"/><Relationship Id="rId150" Type="http://schemas.openxmlformats.org/officeDocument/2006/relationships/image" Target="../media/image241.png"/><Relationship Id="rId155" Type="http://schemas.openxmlformats.org/officeDocument/2006/relationships/customXml" Target="../ink/ink332.xml"/><Relationship Id="rId171" Type="http://schemas.openxmlformats.org/officeDocument/2006/relationships/customXml" Target="../ink/ink340.xml"/><Relationship Id="rId176" Type="http://schemas.openxmlformats.org/officeDocument/2006/relationships/image" Target="../media/image254.png"/><Relationship Id="rId12" Type="http://schemas.openxmlformats.org/officeDocument/2006/relationships/image" Target="../media/image920.png"/><Relationship Id="rId17" Type="http://schemas.openxmlformats.org/officeDocument/2006/relationships/customXml" Target="../ink/ink263.xml"/><Relationship Id="rId33" Type="http://schemas.openxmlformats.org/officeDocument/2006/relationships/customXml" Target="../ink/ink271.xml"/><Relationship Id="rId38" Type="http://schemas.openxmlformats.org/officeDocument/2006/relationships/image" Target="../media/image1050.png"/><Relationship Id="rId59" Type="http://schemas.openxmlformats.org/officeDocument/2006/relationships/customXml" Target="../ink/ink284.xml"/><Relationship Id="rId103" Type="http://schemas.openxmlformats.org/officeDocument/2006/relationships/customXml" Target="../ink/ink306.xml"/><Relationship Id="rId108" Type="http://schemas.openxmlformats.org/officeDocument/2006/relationships/image" Target="../media/image220.png"/><Relationship Id="rId124" Type="http://schemas.openxmlformats.org/officeDocument/2006/relationships/image" Target="../media/image228.png"/><Relationship Id="rId129" Type="http://schemas.openxmlformats.org/officeDocument/2006/relationships/customXml" Target="../ink/ink319.xml"/><Relationship Id="rId54" Type="http://schemas.openxmlformats.org/officeDocument/2006/relationships/image" Target="../media/image1130.png"/><Relationship Id="rId70" Type="http://schemas.openxmlformats.org/officeDocument/2006/relationships/image" Target="../media/image201.png"/><Relationship Id="rId75" Type="http://schemas.openxmlformats.org/officeDocument/2006/relationships/customXml" Target="../ink/ink292.xml"/><Relationship Id="rId91" Type="http://schemas.openxmlformats.org/officeDocument/2006/relationships/customXml" Target="../ink/ink300.xml"/><Relationship Id="rId96" Type="http://schemas.openxmlformats.org/officeDocument/2006/relationships/image" Target="../media/image214.png"/><Relationship Id="rId140" Type="http://schemas.openxmlformats.org/officeDocument/2006/relationships/image" Target="../media/image236.png"/><Relationship Id="rId145" Type="http://schemas.openxmlformats.org/officeDocument/2006/relationships/customXml" Target="../ink/ink327.xml"/><Relationship Id="rId161" Type="http://schemas.openxmlformats.org/officeDocument/2006/relationships/customXml" Target="../ink/ink335.xml"/><Relationship Id="rId16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23" Type="http://schemas.openxmlformats.org/officeDocument/2006/relationships/customXml" Target="../ink/ink266.xml"/><Relationship Id="rId28" Type="http://schemas.openxmlformats.org/officeDocument/2006/relationships/image" Target="../media/image1000.png"/><Relationship Id="rId49" Type="http://schemas.openxmlformats.org/officeDocument/2006/relationships/customXml" Target="../ink/ink279.xml"/><Relationship Id="rId114" Type="http://schemas.openxmlformats.org/officeDocument/2006/relationships/image" Target="../media/image223.png"/><Relationship Id="rId119" Type="http://schemas.openxmlformats.org/officeDocument/2006/relationships/customXml" Target="../ink/ink314.xml"/><Relationship Id="rId10" Type="http://schemas.openxmlformats.org/officeDocument/2006/relationships/image" Target="../media/image910.png"/><Relationship Id="rId31" Type="http://schemas.openxmlformats.org/officeDocument/2006/relationships/customXml" Target="../ink/ink270.xml"/><Relationship Id="rId44" Type="http://schemas.openxmlformats.org/officeDocument/2006/relationships/image" Target="../media/image1080.png"/><Relationship Id="rId52" Type="http://schemas.openxmlformats.org/officeDocument/2006/relationships/image" Target="../media/image1120.png"/><Relationship Id="rId60" Type="http://schemas.openxmlformats.org/officeDocument/2006/relationships/image" Target="../media/image196.png"/><Relationship Id="rId65" Type="http://schemas.openxmlformats.org/officeDocument/2006/relationships/customXml" Target="../ink/ink287.xml"/><Relationship Id="rId73" Type="http://schemas.openxmlformats.org/officeDocument/2006/relationships/customXml" Target="../ink/ink291.xml"/><Relationship Id="rId78" Type="http://schemas.openxmlformats.org/officeDocument/2006/relationships/image" Target="../media/image205.png"/><Relationship Id="rId81" Type="http://schemas.openxmlformats.org/officeDocument/2006/relationships/customXml" Target="../ink/ink295.xml"/><Relationship Id="rId86" Type="http://schemas.openxmlformats.org/officeDocument/2006/relationships/image" Target="../media/image209.png"/><Relationship Id="rId94" Type="http://schemas.openxmlformats.org/officeDocument/2006/relationships/image" Target="../media/image213.png"/><Relationship Id="rId99" Type="http://schemas.openxmlformats.org/officeDocument/2006/relationships/customXml" Target="../ink/ink304.xml"/><Relationship Id="rId101" Type="http://schemas.openxmlformats.org/officeDocument/2006/relationships/customXml" Target="../ink/ink305.xml"/><Relationship Id="rId122" Type="http://schemas.openxmlformats.org/officeDocument/2006/relationships/image" Target="../media/image227.png"/><Relationship Id="rId130" Type="http://schemas.openxmlformats.org/officeDocument/2006/relationships/image" Target="../media/image231.png"/><Relationship Id="rId135" Type="http://schemas.openxmlformats.org/officeDocument/2006/relationships/customXml" Target="../ink/ink322.xml"/><Relationship Id="rId143" Type="http://schemas.openxmlformats.org/officeDocument/2006/relationships/customXml" Target="../ink/ink326.xml"/><Relationship Id="rId148" Type="http://schemas.openxmlformats.org/officeDocument/2006/relationships/image" Target="../media/image240.png"/><Relationship Id="rId151" Type="http://schemas.openxmlformats.org/officeDocument/2006/relationships/customXml" Target="../ink/ink330.xml"/><Relationship Id="rId156" Type="http://schemas.openxmlformats.org/officeDocument/2006/relationships/image" Target="../media/image244.png"/><Relationship Id="rId164" Type="http://schemas.openxmlformats.org/officeDocument/2006/relationships/image" Target="../media/image248.png"/><Relationship Id="rId169" Type="http://schemas.openxmlformats.org/officeDocument/2006/relationships/customXml" Target="../ink/ink339.xml"/><Relationship Id="rId177" Type="http://schemas.openxmlformats.org/officeDocument/2006/relationships/customXml" Target="../ink/ink343.xml"/><Relationship Id="rId4" Type="http://schemas.openxmlformats.org/officeDocument/2006/relationships/image" Target="../media/image880.png"/><Relationship Id="rId9" Type="http://schemas.openxmlformats.org/officeDocument/2006/relationships/customXml" Target="../ink/ink259.xml"/><Relationship Id="rId172" Type="http://schemas.openxmlformats.org/officeDocument/2006/relationships/image" Target="../media/image252.png"/><Relationship Id="rId180" Type="http://schemas.openxmlformats.org/officeDocument/2006/relationships/image" Target="../media/image256.png"/><Relationship Id="rId13" Type="http://schemas.openxmlformats.org/officeDocument/2006/relationships/customXml" Target="../ink/ink261.xml"/><Relationship Id="rId18" Type="http://schemas.openxmlformats.org/officeDocument/2006/relationships/image" Target="../media/image950.png"/><Relationship Id="rId39" Type="http://schemas.openxmlformats.org/officeDocument/2006/relationships/customXml" Target="../ink/ink274.xml"/><Relationship Id="rId109" Type="http://schemas.openxmlformats.org/officeDocument/2006/relationships/customXml" Target="../ink/ink309.xml"/><Relationship Id="rId34" Type="http://schemas.openxmlformats.org/officeDocument/2006/relationships/image" Target="../media/image1030.png"/><Relationship Id="rId50" Type="http://schemas.openxmlformats.org/officeDocument/2006/relationships/image" Target="../media/image1111.png"/><Relationship Id="rId55" Type="http://schemas.openxmlformats.org/officeDocument/2006/relationships/customXml" Target="../ink/ink282.xml"/><Relationship Id="rId76" Type="http://schemas.openxmlformats.org/officeDocument/2006/relationships/image" Target="../media/image204.png"/><Relationship Id="rId97" Type="http://schemas.openxmlformats.org/officeDocument/2006/relationships/customXml" Target="../ink/ink303.xml"/><Relationship Id="rId104" Type="http://schemas.openxmlformats.org/officeDocument/2006/relationships/image" Target="../media/image218.png"/><Relationship Id="rId120" Type="http://schemas.openxmlformats.org/officeDocument/2006/relationships/image" Target="../media/image226.png"/><Relationship Id="rId125" Type="http://schemas.openxmlformats.org/officeDocument/2006/relationships/customXml" Target="../ink/ink317.xml"/><Relationship Id="rId141" Type="http://schemas.openxmlformats.org/officeDocument/2006/relationships/customXml" Target="../ink/ink325.xml"/><Relationship Id="rId146" Type="http://schemas.openxmlformats.org/officeDocument/2006/relationships/image" Target="../media/image239.png"/><Relationship Id="rId167" Type="http://schemas.openxmlformats.org/officeDocument/2006/relationships/customXml" Target="../ink/ink338.xml"/><Relationship Id="rId7" Type="http://schemas.openxmlformats.org/officeDocument/2006/relationships/customXml" Target="../ink/ink258.xml"/><Relationship Id="rId71" Type="http://schemas.openxmlformats.org/officeDocument/2006/relationships/customXml" Target="../ink/ink290.xml"/><Relationship Id="rId92" Type="http://schemas.openxmlformats.org/officeDocument/2006/relationships/image" Target="../media/image212.png"/><Relationship Id="rId162" Type="http://schemas.openxmlformats.org/officeDocument/2006/relationships/image" Target="../media/image247.png"/><Relationship Id="rId2" Type="http://schemas.openxmlformats.org/officeDocument/2006/relationships/image" Target="../media/image193.png"/><Relationship Id="rId29" Type="http://schemas.openxmlformats.org/officeDocument/2006/relationships/customXml" Target="../ink/ink269.xml"/><Relationship Id="rId24" Type="http://schemas.openxmlformats.org/officeDocument/2006/relationships/image" Target="../media/image980.png"/><Relationship Id="rId40" Type="http://schemas.openxmlformats.org/officeDocument/2006/relationships/image" Target="../media/image1060.png"/><Relationship Id="rId45" Type="http://schemas.openxmlformats.org/officeDocument/2006/relationships/customXml" Target="../ink/ink277.xml"/><Relationship Id="rId66" Type="http://schemas.openxmlformats.org/officeDocument/2006/relationships/image" Target="../media/image199.png"/><Relationship Id="rId87" Type="http://schemas.openxmlformats.org/officeDocument/2006/relationships/customXml" Target="../ink/ink298.xml"/><Relationship Id="rId110" Type="http://schemas.openxmlformats.org/officeDocument/2006/relationships/image" Target="../media/image221.png"/><Relationship Id="rId115" Type="http://schemas.openxmlformats.org/officeDocument/2006/relationships/customXml" Target="../ink/ink312.xml"/><Relationship Id="rId131" Type="http://schemas.openxmlformats.org/officeDocument/2006/relationships/customXml" Target="../ink/ink320.xml"/><Relationship Id="rId136" Type="http://schemas.openxmlformats.org/officeDocument/2006/relationships/image" Target="../media/image234.png"/><Relationship Id="rId157" Type="http://schemas.openxmlformats.org/officeDocument/2006/relationships/customXml" Target="../ink/ink333.xml"/><Relationship Id="rId178" Type="http://schemas.openxmlformats.org/officeDocument/2006/relationships/image" Target="../media/image255.png"/><Relationship Id="rId61" Type="http://schemas.openxmlformats.org/officeDocument/2006/relationships/customXml" Target="../ink/ink285.xml"/><Relationship Id="rId82" Type="http://schemas.openxmlformats.org/officeDocument/2006/relationships/image" Target="../media/image207.png"/><Relationship Id="rId152" Type="http://schemas.openxmlformats.org/officeDocument/2006/relationships/image" Target="../media/image242.png"/><Relationship Id="rId173" Type="http://schemas.openxmlformats.org/officeDocument/2006/relationships/customXml" Target="../ink/ink341.xml"/><Relationship Id="rId19" Type="http://schemas.openxmlformats.org/officeDocument/2006/relationships/customXml" Target="../ink/ink264.xml"/><Relationship Id="rId14" Type="http://schemas.openxmlformats.org/officeDocument/2006/relationships/image" Target="../media/image930.png"/><Relationship Id="rId30" Type="http://schemas.openxmlformats.org/officeDocument/2006/relationships/image" Target="../media/image1010.png"/><Relationship Id="rId35" Type="http://schemas.openxmlformats.org/officeDocument/2006/relationships/customXml" Target="../ink/ink272.xml"/><Relationship Id="rId56" Type="http://schemas.openxmlformats.org/officeDocument/2006/relationships/image" Target="../media/image194.png"/><Relationship Id="rId77" Type="http://schemas.openxmlformats.org/officeDocument/2006/relationships/customXml" Target="../ink/ink293.xml"/><Relationship Id="rId100" Type="http://schemas.openxmlformats.org/officeDocument/2006/relationships/image" Target="../media/image216.png"/><Relationship Id="rId105" Type="http://schemas.openxmlformats.org/officeDocument/2006/relationships/customXml" Target="../ink/ink307.xml"/><Relationship Id="rId126" Type="http://schemas.openxmlformats.org/officeDocument/2006/relationships/image" Target="../media/image229.png"/><Relationship Id="rId147" Type="http://schemas.openxmlformats.org/officeDocument/2006/relationships/customXml" Target="../ink/ink328.xml"/><Relationship Id="rId168" Type="http://schemas.openxmlformats.org/officeDocument/2006/relationships/image" Target="../media/image250.png"/><Relationship Id="rId8" Type="http://schemas.openxmlformats.org/officeDocument/2006/relationships/image" Target="../media/image900.png"/><Relationship Id="rId51" Type="http://schemas.openxmlformats.org/officeDocument/2006/relationships/customXml" Target="../ink/ink280.xml"/><Relationship Id="rId72" Type="http://schemas.openxmlformats.org/officeDocument/2006/relationships/image" Target="../media/image202.png"/><Relationship Id="rId93" Type="http://schemas.openxmlformats.org/officeDocument/2006/relationships/customXml" Target="../ink/ink301.xml"/><Relationship Id="rId98" Type="http://schemas.openxmlformats.org/officeDocument/2006/relationships/image" Target="../media/image215.png"/><Relationship Id="rId121" Type="http://schemas.openxmlformats.org/officeDocument/2006/relationships/customXml" Target="../ink/ink315.xml"/><Relationship Id="rId142" Type="http://schemas.openxmlformats.org/officeDocument/2006/relationships/image" Target="../media/image237.png"/><Relationship Id="rId163" Type="http://schemas.openxmlformats.org/officeDocument/2006/relationships/customXml" Target="../ink/ink336.xml"/><Relationship Id="rId3" Type="http://schemas.openxmlformats.org/officeDocument/2006/relationships/customXml" Target="../ink/ink256.xml"/><Relationship Id="rId25" Type="http://schemas.openxmlformats.org/officeDocument/2006/relationships/customXml" Target="../ink/ink267.xml"/><Relationship Id="rId46" Type="http://schemas.openxmlformats.org/officeDocument/2006/relationships/image" Target="../media/image1090.png"/><Relationship Id="rId67" Type="http://schemas.openxmlformats.org/officeDocument/2006/relationships/customXml" Target="../ink/ink288.xml"/><Relationship Id="rId116" Type="http://schemas.openxmlformats.org/officeDocument/2006/relationships/image" Target="../media/image224.png"/><Relationship Id="rId137" Type="http://schemas.openxmlformats.org/officeDocument/2006/relationships/customXml" Target="../ink/ink323.xml"/><Relationship Id="rId158" Type="http://schemas.openxmlformats.org/officeDocument/2006/relationships/image" Target="../media/image245.png"/><Relationship Id="rId20" Type="http://schemas.openxmlformats.org/officeDocument/2006/relationships/image" Target="../media/image960.png"/><Relationship Id="rId41" Type="http://schemas.openxmlformats.org/officeDocument/2006/relationships/customXml" Target="../ink/ink275.xml"/><Relationship Id="rId62" Type="http://schemas.openxmlformats.org/officeDocument/2006/relationships/image" Target="../media/image197.png"/><Relationship Id="rId83" Type="http://schemas.openxmlformats.org/officeDocument/2006/relationships/customXml" Target="../ink/ink296.xml"/><Relationship Id="rId88" Type="http://schemas.openxmlformats.org/officeDocument/2006/relationships/image" Target="../media/image210.png"/><Relationship Id="rId111" Type="http://schemas.openxmlformats.org/officeDocument/2006/relationships/customXml" Target="../ink/ink310.xml"/><Relationship Id="rId132" Type="http://schemas.openxmlformats.org/officeDocument/2006/relationships/image" Target="../media/image232.png"/><Relationship Id="rId153" Type="http://schemas.openxmlformats.org/officeDocument/2006/relationships/customXml" Target="../ink/ink331.xml"/><Relationship Id="rId174" Type="http://schemas.openxmlformats.org/officeDocument/2006/relationships/image" Target="../media/image253.png"/><Relationship Id="rId179" Type="http://schemas.openxmlformats.org/officeDocument/2006/relationships/customXml" Target="../ink/ink344.xml"/><Relationship Id="rId15" Type="http://schemas.openxmlformats.org/officeDocument/2006/relationships/customXml" Target="../ink/ink262.xml"/><Relationship Id="rId36" Type="http://schemas.openxmlformats.org/officeDocument/2006/relationships/image" Target="../media/image1040.png"/><Relationship Id="rId57" Type="http://schemas.openxmlformats.org/officeDocument/2006/relationships/customXml" Target="../ink/ink283.xml"/><Relationship Id="rId106" Type="http://schemas.openxmlformats.org/officeDocument/2006/relationships/image" Target="../media/image219.png"/><Relationship Id="rId127" Type="http://schemas.openxmlformats.org/officeDocument/2006/relationships/customXml" Target="../ink/ink31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2.xml"/><Relationship Id="rId21" Type="http://schemas.openxmlformats.org/officeDocument/2006/relationships/customXml" Target="../ink/ink354.xml"/><Relationship Id="rId42" Type="http://schemas.openxmlformats.org/officeDocument/2006/relationships/image" Target="../media/image1340.png"/><Relationship Id="rId63" Type="http://schemas.openxmlformats.org/officeDocument/2006/relationships/customXml" Target="../ink/ink375.xml"/><Relationship Id="rId84" Type="http://schemas.openxmlformats.org/officeDocument/2006/relationships/image" Target="../media/image1550.png"/><Relationship Id="rId138" Type="http://schemas.openxmlformats.org/officeDocument/2006/relationships/image" Target="../media/image263.png"/><Relationship Id="rId159" Type="http://schemas.openxmlformats.org/officeDocument/2006/relationships/customXml" Target="../ink/ink423.xml"/><Relationship Id="rId170" Type="http://schemas.openxmlformats.org/officeDocument/2006/relationships/image" Target="../media/image279.png"/><Relationship Id="rId191" Type="http://schemas.openxmlformats.org/officeDocument/2006/relationships/customXml" Target="../ink/ink439.xml"/><Relationship Id="rId205" Type="http://schemas.openxmlformats.org/officeDocument/2006/relationships/customXml" Target="../ink/ink446.xml"/><Relationship Id="rId226" Type="http://schemas.openxmlformats.org/officeDocument/2006/relationships/image" Target="../media/image204.png"/><Relationship Id="rId107" Type="http://schemas.openxmlformats.org/officeDocument/2006/relationships/customXml" Target="../ink/ink397.xml"/><Relationship Id="rId11" Type="http://schemas.openxmlformats.org/officeDocument/2006/relationships/customXml" Target="../ink/ink349.xml"/><Relationship Id="rId32" Type="http://schemas.openxmlformats.org/officeDocument/2006/relationships/image" Target="../media/image1290.png"/><Relationship Id="rId53" Type="http://schemas.openxmlformats.org/officeDocument/2006/relationships/customXml" Target="../ink/ink370.xml"/><Relationship Id="rId74" Type="http://schemas.openxmlformats.org/officeDocument/2006/relationships/image" Target="../media/image1500.png"/><Relationship Id="rId128" Type="http://schemas.openxmlformats.org/officeDocument/2006/relationships/image" Target="../media/image258.png"/><Relationship Id="rId149" Type="http://schemas.openxmlformats.org/officeDocument/2006/relationships/customXml" Target="../ink/ink418.xml"/><Relationship Id="rId5" Type="http://schemas.openxmlformats.org/officeDocument/2006/relationships/customXml" Target="../ink/ink346.xml"/><Relationship Id="rId95" Type="http://schemas.openxmlformats.org/officeDocument/2006/relationships/customXml" Target="../ink/ink391.xml"/><Relationship Id="rId160" Type="http://schemas.openxmlformats.org/officeDocument/2006/relationships/image" Target="../media/image274.png"/><Relationship Id="rId181" Type="http://schemas.openxmlformats.org/officeDocument/2006/relationships/customXml" Target="../ink/ink434.xml"/><Relationship Id="rId216" Type="http://schemas.openxmlformats.org/officeDocument/2006/relationships/image" Target="../media/image302.png"/><Relationship Id="rId22" Type="http://schemas.openxmlformats.org/officeDocument/2006/relationships/image" Target="../media/image1240.png"/><Relationship Id="rId43" Type="http://schemas.openxmlformats.org/officeDocument/2006/relationships/customXml" Target="../ink/ink365.xml"/><Relationship Id="rId64" Type="http://schemas.openxmlformats.org/officeDocument/2006/relationships/image" Target="../media/image1450.png"/><Relationship Id="rId118" Type="http://schemas.openxmlformats.org/officeDocument/2006/relationships/image" Target="../media/image1720.png"/><Relationship Id="rId139" Type="http://schemas.openxmlformats.org/officeDocument/2006/relationships/customXml" Target="../ink/ink413.xml"/><Relationship Id="rId80" Type="http://schemas.openxmlformats.org/officeDocument/2006/relationships/image" Target="../media/image1530.png"/><Relationship Id="rId85" Type="http://schemas.openxmlformats.org/officeDocument/2006/relationships/customXml" Target="../ink/ink386.xml"/><Relationship Id="rId150" Type="http://schemas.openxmlformats.org/officeDocument/2006/relationships/image" Target="../media/image269.png"/><Relationship Id="rId155" Type="http://schemas.openxmlformats.org/officeDocument/2006/relationships/customXml" Target="../ink/ink421.xml"/><Relationship Id="rId171" Type="http://schemas.openxmlformats.org/officeDocument/2006/relationships/customXml" Target="../ink/ink429.xml"/><Relationship Id="rId176" Type="http://schemas.openxmlformats.org/officeDocument/2006/relationships/image" Target="../media/image282.png"/><Relationship Id="rId192" Type="http://schemas.openxmlformats.org/officeDocument/2006/relationships/image" Target="../media/image290.png"/><Relationship Id="rId197" Type="http://schemas.openxmlformats.org/officeDocument/2006/relationships/customXml" Target="../ink/ink442.xml"/><Relationship Id="rId206" Type="http://schemas.openxmlformats.org/officeDocument/2006/relationships/image" Target="../media/image297.png"/><Relationship Id="rId227" Type="http://schemas.openxmlformats.org/officeDocument/2006/relationships/customXml" Target="../ink/ink457.xml"/><Relationship Id="rId201" Type="http://schemas.openxmlformats.org/officeDocument/2006/relationships/customXml" Target="../ink/ink444.xml"/><Relationship Id="rId222" Type="http://schemas.openxmlformats.org/officeDocument/2006/relationships/image" Target="../media/image305.png"/><Relationship Id="rId12" Type="http://schemas.openxmlformats.org/officeDocument/2006/relationships/image" Target="../media/image1190.png"/><Relationship Id="rId17" Type="http://schemas.openxmlformats.org/officeDocument/2006/relationships/customXml" Target="../ink/ink352.xml"/><Relationship Id="rId33" Type="http://schemas.openxmlformats.org/officeDocument/2006/relationships/customXml" Target="../ink/ink360.xml"/><Relationship Id="rId38" Type="http://schemas.openxmlformats.org/officeDocument/2006/relationships/image" Target="../media/image1320.png"/><Relationship Id="rId59" Type="http://schemas.openxmlformats.org/officeDocument/2006/relationships/customXml" Target="../ink/ink373.xml"/><Relationship Id="rId103" Type="http://schemas.openxmlformats.org/officeDocument/2006/relationships/customXml" Target="../ink/ink395.xml"/><Relationship Id="rId108" Type="http://schemas.openxmlformats.org/officeDocument/2006/relationships/image" Target="../media/image1670.png"/><Relationship Id="rId124" Type="http://schemas.openxmlformats.org/officeDocument/2006/relationships/image" Target="../media/image1750.png"/><Relationship Id="rId129" Type="http://schemas.openxmlformats.org/officeDocument/2006/relationships/customXml" Target="../ink/ink408.xml"/><Relationship Id="rId54" Type="http://schemas.openxmlformats.org/officeDocument/2006/relationships/image" Target="../media/image1400.png"/><Relationship Id="rId70" Type="http://schemas.openxmlformats.org/officeDocument/2006/relationships/image" Target="../media/image1480.png"/><Relationship Id="rId75" Type="http://schemas.openxmlformats.org/officeDocument/2006/relationships/customXml" Target="../ink/ink381.xml"/><Relationship Id="rId91" Type="http://schemas.openxmlformats.org/officeDocument/2006/relationships/customXml" Target="../ink/ink389.xml"/><Relationship Id="rId96" Type="http://schemas.openxmlformats.org/officeDocument/2006/relationships/image" Target="../media/image1611.png"/><Relationship Id="rId140" Type="http://schemas.openxmlformats.org/officeDocument/2006/relationships/image" Target="../media/image264.png"/><Relationship Id="rId145" Type="http://schemas.openxmlformats.org/officeDocument/2006/relationships/customXml" Target="../ink/ink416.xml"/><Relationship Id="rId161" Type="http://schemas.openxmlformats.org/officeDocument/2006/relationships/customXml" Target="../ink/ink424.xml"/><Relationship Id="rId166" Type="http://schemas.openxmlformats.org/officeDocument/2006/relationships/image" Target="../media/image277.png"/><Relationship Id="rId182" Type="http://schemas.openxmlformats.org/officeDocument/2006/relationships/image" Target="../media/image285.png"/><Relationship Id="rId187" Type="http://schemas.openxmlformats.org/officeDocument/2006/relationships/customXml" Target="../ink/ink437.xml"/><Relationship Id="rId217" Type="http://schemas.openxmlformats.org/officeDocument/2006/relationships/customXml" Target="../ink/ink4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212" Type="http://schemas.openxmlformats.org/officeDocument/2006/relationships/image" Target="../media/image300.png"/><Relationship Id="rId233" Type="http://schemas.openxmlformats.org/officeDocument/2006/relationships/customXml" Target="../ink/ink460.xml"/><Relationship Id="rId23" Type="http://schemas.openxmlformats.org/officeDocument/2006/relationships/customXml" Target="../ink/ink355.xml"/><Relationship Id="rId28" Type="http://schemas.openxmlformats.org/officeDocument/2006/relationships/image" Target="../media/image1270.png"/><Relationship Id="rId49" Type="http://schemas.openxmlformats.org/officeDocument/2006/relationships/customXml" Target="../ink/ink368.xml"/><Relationship Id="rId114" Type="http://schemas.openxmlformats.org/officeDocument/2006/relationships/image" Target="../media/image1700.png"/><Relationship Id="rId119" Type="http://schemas.openxmlformats.org/officeDocument/2006/relationships/customXml" Target="../ink/ink403.xml"/><Relationship Id="rId44" Type="http://schemas.openxmlformats.org/officeDocument/2006/relationships/image" Target="../media/image1350.png"/><Relationship Id="rId60" Type="http://schemas.openxmlformats.org/officeDocument/2006/relationships/image" Target="../media/image1430.png"/><Relationship Id="rId65" Type="http://schemas.openxmlformats.org/officeDocument/2006/relationships/customXml" Target="../ink/ink376.xml"/><Relationship Id="rId81" Type="http://schemas.openxmlformats.org/officeDocument/2006/relationships/customXml" Target="../ink/ink384.xml"/><Relationship Id="rId86" Type="http://schemas.openxmlformats.org/officeDocument/2006/relationships/image" Target="../media/image1560.png"/><Relationship Id="rId130" Type="http://schemas.openxmlformats.org/officeDocument/2006/relationships/image" Target="../media/image259.png"/><Relationship Id="rId135" Type="http://schemas.openxmlformats.org/officeDocument/2006/relationships/customXml" Target="../ink/ink411.xml"/><Relationship Id="rId151" Type="http://schemas.openxmlformats.org/officeDocument/2006/relationships/customXml" Target="../ink/ink419.xml"/><Relationship Id="rId156" Type="http://schemas.openxmlformats.org/officeDocument/2006/relationships/image" Target="../media/image272.png"/><Relationship Id="rId177" Type="http://schemas.openxmlformats.org/officeDocument/2006/relationships/customXml" Target="../ink/ink432.xml"/><Relationship Id="rId198" Type="http://schemas.openxmlformats.org/officeDocument/2006/relationships/image" Target="../media/image293.png"/><Relationship Id="rId172" Type="http://schemas.openxmlformats.org/officeDocument/2006/relationships/image" Target="../media/image280.png"/><Relationship Id="rId193" Type="http://schemas.openxmlformats.org/officeDocument/2006/relationships/customXml" Target="../ink/ink440.xml"/><Relationship Id="rId202" Type="http://schemas.openxmlformats.org/officeDocument/2006/relationships/image" Target="../media/image295.png"/><Relationship Id="rId207" Type="http://schemas.openxmlformats.org/officeDocument/2006/relationships/customXml" Target="../ink/ink447.xml"/><Relationship Id="rId223" Type="http://schemas.openxmlformats.org/officeDocument/2006/relationships/customXml" Target="../ink/ink455.xml"/><Relationship Id="rId228" Type="http://schemas.openxmlformats.org/officeDocument/2006/relationships/image" Target="../media/image307.png"/><Relationship Id="rId13" Type="http://schemas.openxmlformats.org/officeDocument/2006/relationships/customXml" Target="../ink/ink350.xml"/><Relationship Id="rId18" Type="http://schemas.openxmlformats.org/officeDocument/2006/relationships/image" Target="../media/image1220.png"/><Relationship Id="rId39" Type="http://schemas.openxmlformats.org/officeDocument/2006/relationships/customXml" Target="../ink/ink363.xml"/><Relationship Id="rId109" Type="http://schemas.openxmlformats.org/officeDocument/2006/relationships/customXml" Target="../ink/ink398.xml"/><Relationship Id="rId34" Type="http://schemas.openxmlformats.org/officeDocument/2006/relationships/image" Target="../media/image1300.png"/><Relationship Id="rId50" Type="http://schemas.openxmlformats.org/officeDocument/2006/relationships/image" Target="../media/image1380.png"/><Relationship Id="rId55" Type="http://schemas.openxmlformats.org/officeDocument/2006/relationships/customXml" Target="../ink/ink371.xml"/><Relationship Id="rId76" Type="http://schemas.openxmlformats.org/officeDocument/2006/relationships/image" Target="../media/image1511.png"/><Relationship Id="rId97" Type="http://schemas.openxmlformats.org/officeDocument/2006/relationships/customXml" Target="../ink/ink392.xml"/><Relationship Id="rId104" Type="http://schemas.openxmlformats.org/officeDocument/2006/relationships/image" Target="../media/image1650.png"/><Relationship Id="rId120" Type="http://schemas.openxmlformats.org/officeDocument/2006/relationships/image" Target="../media/image1730.png"/><Relationship Id="rId125" Type="http://schemas.openxmlformats.org/officeDocument/2006/relationships/customXml" Target="../ink/ink406.xml"/><Relationship Id="rId141" Type="http://schemas.openxmlformats.org/officeDocument/2006/relationships/customXml" Target="../ink/ink414.xml"/><Relationship Id="rId146" Type="http://schemas.openxmlformats.org/officeDocument/2006/relationships/image" Target="../media/image267.png"/><Relationship Id="rId167" Type="http://schemas.openxmlformats.org/officeDocument/2006/relationships/customXml" Target="../ink/ink427.xml"/><Relationship Id="rId188" Type="http://schemas.openxmlformats.org/officeDocument/2006/relationships/image" Target="../media/image288.png"/><Relationship Id="rId7" Type="http://schemas.openxmlformats.org/officeDocument/2006/relationships/customXml" Target="../ink/ink347.xml"/><Relationship Id="rId71" Type="http://schemas.openxmlformats.org/officeDocument/2006/relationships/customXml" Target="../ink/ink379.xml"/><Relationship Id="rId92" Type="http://schemas.openxmlformats.org/officeDocument/2006/relationships/image" Target="../media/image1590.png"/><Relationship Id="rId162" Type="http://schemas.openxmlformats.org/officeDocument/2006/relationships/image" Target="../media/image275.png"/><Relationship Id="rId183" Type="http://schemas.openxmlformats.org/officeDocument/2006/relationships/customXml" Target="../ink/ink435.xml"/><Relationship Id="rId213" Type="http://schemas.openxmlformats.org/officeDocument/2006/relationships/customXml" Target="../ink/ink450.xml"/><Relationship Id="rId218" Type="http://schemas.openxmlformats.org/officeDocument/2006/relationships/image" Target="../media/image303.png"/><Relationship Id="rId234" Type="http://schemas.openxmlformats.org/officeDocument/2006/relationships/image" Target="../media/image310.png"/><Relationship Id="rId2" Type="http://schemas.openxmlformats.org/officeDocument/2006/relationships/image" Target="../media/image257.png"/><Relationship Id="rId29" Type="http://schemas.openxmlformats.org/officeDocument/2006/relationships/customXml" Target="../ink/ink358.xml"/><Relationship Id="rId24" Type="http://schemas.openxmlformats.org/officeDocument/2006/relationships/image" Target="../media/image1250.png"/><Relationship Id="rId40" Type="http://schemas.openxmlformats.org/officeDocument/2006/relationships/image" Target="../media/image1330.png"/><Relationship Id="rId45" Type="http://schemas.openxmlformats.org/officeDocument/2006/relationships/customXml" Target="../ink/ink366.xml"/><Relationship Id="rId66" Type="http://schemas.openxmlformats.org/officeDocument/2006/relationships/image" Target="../media/image1460.png"/><Relationship Id="rId87" Type="http://schemas.openxmlformats.org/officeDocument/2006/relationships/customXml" Target="../ink/ink387.xml"/><Relationship Id="rId110" Type="http://schemas.openxmlformats.org/officeDocument/2006/relationships/image" Target="../media/image1680.png"/><Relationship Id="rId115" Type="http://schemas.openxmlformats.org/officeDocument/2006/relationships/customXml" Target="../ink/ink401.xml"/><Relationship Id="rId131" Type="http://schemas.openxmlformats.org/officeDocument/2006/relationships/customXml" Target="../ink/ink409.xml"/><Relationship Id="rId136" Type="http://schemas.openxmlformats.org/officeDocument/2006/relationships/image" Target="../media/image262.png"/><Relationship Id="rId157" Type="http://schemas.openxmlformats.org/officeDocument/2006/relationships/customXml" Target="../ink/ink422.xml"/><Relationship Id="rId178" Type="http://schemas.openxmlformats.org/officeDocument/2006/relationships/image" Target="../media/image283.png"/><Relationship Id="rId61" Type="http://schemas.openxmlformats.org/officeDocument/2006/relationships/customXml" Target="../ink/ink374.xml"/><Relationship Id="rId82" Type="http://schemas.openxmlformats.org/officeDocument/2006/relationships/image" Target="../media/image1540.png"/><Relationship Id="rId152" Type="http://schemas.openxmlformats.org/officeDocument/2006/relationships/image" Target="../media/image270.png"/><Relationship Id="rId173" Type="http://schemas.openxmlformats.org/officeDocument/2006/relationships/customXml" Target="../ink/ink430.xml"/><Relationship Id="rId194" Type="http://schemas.openxmlformats.org/officeDocument/2006/relationships/image" Target="../media/image291.png"/><Relationship Id="rId199" Type="http://schemas.openxmlformats.org/officeDocument/2006/relationships/customXml" Target="../ink/ink443.xml"/><Relationship Id="rId203" Type="http://schemas.openxmlformats.org/officeDocument/2006/relationships/customXml" Target="../ink/ink445.xml"/><Relationship Id="rId208" Type="http://schemas.openxmlformats.org/officeDocument/2006/relationships/image" Target="../media/image298.png"/><Relationship Id="rId229" Type="http://schemas.openxmlformats.org/officeDocument/2006/relationships/customXml" Target="../ink/ink458.xml"/><Relationship Id="rId19" Type="http://schemas.openxmlformats.org/officeDocument/2006/relationships/customXml" Target="../ink/ink353.xml"/><Relationship Id="rId224" Type="http://schemas.openxmlformats.org/officeDocument/2006/relationships/image" Target="../media/image306.png"/><Relationship Id="rId14" Type="http://schemas.openxmlformats.org/officeDocument/2006/relationships/image" Target="../media/image1200.png"/><Relationship Id="rId30" Type="http://schemas.openxmlformats.org/officeDocument/2006/relationships/image" Target="../media/image1280.png"/><Relationship Id="rId35" Type="http://schemas.openxmlformats.org/officeDocument/2006/relationships/customXml" Target="../ink/ink361.xml"/><Relationship Id="rId56" Type="http://schemas.openxmlformats.org/officeDocument/2006/relationships/image" Target="../media/image1411.png"/><Relationship Id="rId77" Type="http://schemas.openxmlformats.org/officeDocument/2006/relationships/customXml" Target="../ink/ink382.xml"/><Relationship Id="rId100" Type="http://schemas.openxmlformats.org/officeDocument/2006/relationships/image" Target="../media/image1630.png"/><Relationship Id="rId105" Type="http://schemas.openxmlformats.org/officeDocument/2006/relationships/customXml" Target="../ink/ink396.xml"/><Relationship Id="rId126" Type="http://schemas.openxmlformats.org/officeDocument/2006/relationships/image" Target="../media/image1760.png"/><Relationship Id="rId147" Type="http://schemas.openxmlformats.org/officeDocument/2006/relationships/customXml" Target="../ink/ink417.xml"/><Relationship Id="rId168" Type="http://schemas.openxmlformats.org/officeDocument/2006/relationships/image" Target="../media/image278.png"/><Relationship Id="rId8" Type="http://schemas.openxmlformats.org/officeDocument/2006/relationships/image" Target="../media/image1170.png"/><Relationship Id="rId51" Type="http://schemas.openxmlformats.org/officeDocument/2006/relationships/customXml" Target="../ink/ink369.xml"/><Relationship Id="rId72" Type="http://schemas.openxmlformats.org/officeDocument/2006/relationships/image" Target="../media/image1490.png"/><Relationship Id="rId93" Type="http://schemas.openxmlformats.org/officeDocument/2006/relationships/customXml" Target="../ink/ink390.xml"/><Relationship Id="rId98" Type="http://schemas.openxmlformats.org/officeDocument/2006/relationships/image" Target="../media/image1620.png"/><Relationship Id="rId121" Type="http://schemas.openxmlformats.org/officeDocument/2006/relationships/customXml" Target="../ink/ink404.xml"/><Relationship Id="rId142" Type="http://schemas.openxmlformats.org/officeDocument/2006/relationships/image" Target="../media/image265.png"/><Relationship Id="rId163" Type="http://schemas.openxmlformats.org/officeDocument/2006/relationships/customXml" Target="../ink/ink425.xml"/><Relationship Id="rId184" Type="http://schemas.openxmlformats.org/officeDocument/2006/relationships/image" Target="../media/image286.png"/><Relationship Id="rId189" Type="http://schemas.openxmlformats.org/officeDocument/2006/relationships/customXml" Target="../ink/ink438.xml"/><Relationship Id="rId219" Type="http://schemas.openxmlformats.org/officeDocument/2006/relationships/customXml" Target="../ink/ink453.xml"/><Relationship Id="rId3" Type="http://schemas.openxmlformats.org/officeDocument/2006/relationships/customXml" Target="../ink/ink345.xml"/><Relationship Id="rId214" Type="http://schemas.openxmlformats.org/officeDocument/2006/relationships/image" Target="../media/image301.png"/><Relationship Id="rId230" Type="http://schemas.openxmlformats.org/officeDocument/2006/relationships/image" Target="../media/image308.png"/><Relationship Id="rId235" Type="http://schemas.openxmlformats.org/officeDocument/2006/relationships/customXml" Target="../ink/ink461.xml"/><Relationship Id="rId25" Type="http://schemas.openxmlformats.org/officeDocument/2006/relationships/customXml" Target="../ink/ink356.xml"/><Relationship Id="rId46" Type="http://schemas.openxmlformats.org/officeDocument/2006/relationships/image" Target="../media/image1360.png"/><Relationship Id="rId67" Type="http://schemas.openxmlformats.org/officeDocument/2006/relationships/customXml" Target="../ink/ink377.xml"/><Relationship Id="rId116" Type="http://schemas.openxmlformats.org/officeDocument/2006/relationships/image" Target="../media/image1711.png"/><Relationship Id="rId137" Type="http://schemas.openxmlformats.org/officeDocument/2006/relationships/customXml" Target="../ink/ink412.xml"/><Relationship Id="rId158" Type="http://schemas.openxmlformats.org/officeDocument/2006/relationships/image" Target="../media/image273.png"/><Relationship Id="rId20" Type="http://schemas.openxmlformats.org/officeDocument/2006/relationships/image" Target="../media/image1230.png"/><Relationship Id="rId41" Type="http://schemas.openxmlformats.org/officeDocument/2006/relationships/customXml" Target="../ink/ink364.xml"/><Relationship Id="rId62" Type="http://schemas.openxmlformats.org/officeDocument/2006/relationships/image" Target="../media/image1440.png"/><Relationship Id="rId83" Type="http://schemas.openxmlformats.org/officeDocument/2006/relationships/customXml" Target="../ink/ink385.xml"/><Relationship Id="rId88" Type="http://schemas.openxmlformats.org/officeDocument/2006/relationships/image" Target="../media/image1570.png"/><Relationship Id="rId111" Type="http://schemas.openxmlformats.org/officeDocument/2006/relationships/customXml" Target="../ink/ink399.xml"/><Relationship Id="rId132" Type="http://schemas.openxmlformats.org/officeDocument/2006/relationships/image" Target="../media/image260.png"/><Relationship Id="rId153" Type="http://schemas.openxmlformats.org/officeDocument/2006/relationships/customXml" Target="../ink/ink420.xml"/><Relationship Id="rId174" Type="http://schemas.openxmlformats.org/officeDocument/2006/relationships/image" Target="../media/image281.png"/><Relationship Id="rId179" Type="http://schemas.openxmlformats.org/officeDocument/2006/relationships/customXml" Target="../ink/ink433.xml"/><Relationship Id="rId195" Type="http://schemas.openxmlformats.org/officeDocument/2006/relationships/customXml" Target="../ink/ink441.xml"/><Relationship Id="rId209" Type="http://schemas.openxmlformats.org/officeDocument/2006/relationships/customXml" Target="../ink/ink448.xml"/><Relationship Id="rId190" Type="http://schemas.openxmlformats.org/officeDocument/2006/relationships/image" Target="../media/image289.png"/><Relationship Id="rId204" Type="http://schemas.openxmlformats.org/officeDocument/2006/relationships/image" Target="../media/image296.png"/><Relationship Id="rId220" Type="http://schemas.openxmlformats.org/officeDocument/2006/relationships/image" Target="../media/image304.png"/><Relationship Id="rId225" Type="http://schemas.openxmlformats.org/officeDocument/2006/relationships/customXml" Target="../ink/ink456.xml"/><Relationship Id="rId15" Type="http://schemas.openxmlformats.org/officeDocument/2006/relationships/customXml" Target="../ink/ink351.xml"/><Relationship Id="rId36" Type="http://schemas.openxmlformats.org/officeDocument/2006/relationships/image" Target="../media/image1311.png"/><Relationship Id="rId57" Type="http://schemas.openxmlformats.org/officeDocument/2006/relationships/customXml" Target="../ink/ink372.xml"/><Relationship Id="rId106" Type="http://schemas.openxmlformats.org/officeDocument/2006/relationships/image" Target="../media/image1660.png"/><Relationship Id="rId127" Type="http://schemas.openxmlformats.org/officeDocument/2006/relationships/customXml" Target="../ink/ink407.xml"/><Relationship Id="rId10" Type="http://schemas.openxmlformats.org/officeDocument/2006/relationships/image" Target="../media/image1180.png"/><Relationship Id="rId31" Type="http://schemas.openxmlformats.org/officeDocument/2006/relationships/customXml" Target="../ink/ink359.xml"/><Relationship Id="rId52" Type="http://schemas.openxmlformats.org/officeDocument/2006/relationships/image" Target="../media/image1390.png"/><Relationship Id="rId73" Type="http://schemas.openxmlformats.org/officeDocument/2006/relationships/customXml" Target="../ink/ink380.xml"/><Relationship Id="rId78" Type="http://schemas.openxmlformats.org/officeDocument/2006/relationships/image" Target="../media/image1520.png"/><Relationship Id="rId94" Type="http://schemas.openxmlformats.org/officeDocument/2006/relationships/image" Target="../media/image1600.png"/><Relationship Id="rId99" Type="http://schemas.openxmlformats.org/officeDocument/2006/relationships/customXml" Target="../ink/ink393.xml"/><Relationship Id="rId101" Type="http://schemas.openxmlformats.org/officeDocument/2006/relationships/customXml" Target="../ink/ink394.xml"/><Relationship Id="rId122" Type="http://schemas.openxmlformats.org/officeDocument/2006/relationships/image" Target="../media/image1740.png"/><Relationship Id="rId143" Type="http://schemas.openxmlformats.org/officeDocument/2006/relationships/customXml" Target="../ink/ink415.xml"/><Relationship Id="rId148" Type="http://schemas.openxmlformats.org/officeDocument/2006/relationships/image" Target="../media/image268.png"/><Relationship Id="rId164" Type="http://schemas.openxmlformats.org/officeDocument/2006/relationships/image" Target="../media/image276.png"/><Relationship Id="rId169" Type="http://schemas.openxmlformats.org/officeDocument/2006/relationships/customXml" Target="../ink/ink428.xml"/><Relationship Id="rId185" Type="http://schemas.openxmlformats.org/officeDocument/2006/relationships/customXml" Target="../ink/ink436.xml"/><Relationship Id="rId4" Type="http://schemas.openxmlformats.org/officeDocument/2006/relationships/image" Target="../media/image1150.png"/><Relationship Id="rId9" Type="http://schemas.openxmlformats.org/officeDocument/2006/relationships/customXml" Target="../ink/ink348.xml"/><Relationship Id="rId180" Type="http://schemas.openxmlformats.org/officeDocument/2006/relationships/image" Target="../media/image284.png"/><Relationship Id="rId210" Type="http://schemas.openxmlformats.org/officeDocument/2006/relationships/image" Target="../media/image299.png"/><Relationship Id="rId215" Type="http://schemas.openxmlformats.org/officeDocument/2006/relationships/customXml" Target="../ink/ink451.xml"/><Relationship Id="rId236" Type="http://schemas.openxmlformats.org/officeDocument/2006/relationships/image" Target="../media/image311.png"/><Relationship Id="rId26" Type="http://schemas.openxmlformats.org/officeDocument/2006/relationships/image" Target="../media/image1260.png"/><Relationship Id="rId231" Type="http://schemas.openxmlformats.org/officeDocument/2006/relationships/customXml" Target="../ink/ink459.xml"/><Relationship Id="rId47" Type="http://schemas.openxmlformats.org/officeDocument/2006/relationships/customXml" Target="../ink/ink367.xml"/><Relationship Id="rId68" Type="http://schemas.openxmlformats.org/officeDocument/2006/relationships/image" Target="../media/image1470.png"/><Relationship Id="rId89" Type="http://schemas.openxmlformats.org/officeDocument/2006/relationships/customXml" Target="../ink/ink388.xml"/><Relationship Id="rId112" Type="http://schemas.openxmlformats.org/officeDocument/2006/relationships/image" Target="../media/image1690.png"/><Relationship Id="rId133" Type="http://schemas.openxmlformats.org/officeDocument/2006/relationships/customXml" Target="../ink/ink410.xml"/><Relationship Id="rId154" Type="http://schemas.openxmlformats.org/officeDocument/2006/relationships/image" Target="../media/image271.png"/><Relationship Id="rId175" Type="http://schemas.openxmlformats.org/officeDocument/2006/relationships/customXml" Target="../ink/ink431.xml"/><Relationship Id="rId196" Type="http://schemas.openxmlformats.org/officeDocument/2006/relationships/image" Target="../media/image292.png"/><Relationship Id="rId200" Type="http://schemas.openxmlformats.org/officeDocument/2006/relationships/image" Target="../media/image294.png"/><Relationship Id="rId16" Type="http://schemas.openxmlformats.org/officeDocument/2006/relationships/image" Target="../media/image1211.png"/><Relationship Id="rId221" Type="http://schemas.openxmlformats.org/officeDocument/2006/relationships/customXml" Target="../ink/ink454.xml"/><Relationship Id="rId37" Type="http://schemas.openxmlformats.org/officeDocument/2006/relationships/customXml" Target="../ink/ink362.xml"/><Relationship Id="rId58" Type="http://schemas.openxmlformats.org/officeDocument/2006/relationships/image" Target="../media/image1420.png"/><Relationship Id="rId79" Type="http://schemas.openxmlformats.org/officeDocument/2006/relationships/customXml" Target="../ink/ink383.xml"/><Relationship Id="rId102" Type="http://schemas.openxmlformats.org/officeDocument/2006/relationships/image" Target="../media/image1640.png"/><Relationship Id="rId123" Type="http://schemas.openxmlformats.org/officeDocument/2006/relationships/customXml" Target="../ink/ink405.xml"/><Relationship Id="rId144" Type="http://schemas.openxmlformats.org/officeDocument/2006/relationships/image" Target="../media/image266.png"/><Relationship Id="rId90" Type="http://schemas.openxmlformats.org/officeDocument/2006/relationships/image" Target="../media/image1580.png"/><Relationship Id="rId165" Type="http://schemas.openxmlformats.org/officeDocument/2006/relationships/customXml" Target="../ink/ink426.xml"/><Relationship Id="rId186" Type="http://schemas.openxmlformats.org/officeDocument/2006/relationships/image" Target="../media/image287.png"/><Relationship Id="rId211" Type="http://schemas.openxmlformats.org/officeDocument/2006/relationships/customXml" Target="../ink/ink449.xml"/><Relationship Id="rId232" Type="http://schemas.openxmlformats.org/officeDocument/2006/relationships/image" Target="../media/image309.png"/><Relationship Id="rId27" Type="http://schemas.openxmlformats.org/officeDocument/2006/relationships/customXml" Target="../ink/ink357.xml"/><Relationship Id="rId48" Type="http://schemas.openxmlformats.org/officeDocument/2006/relationships/image" Target="../media/image1370.png"/><Relationship Id="rId69" Type="http://schemas.openxmlformats.org/officeDocument/2006/relationships/customXml" Target="../ink/ink378.xml"/><Relationship Id="rId113" Type="http://schemas.openxmlformats.org/officeDocument/2006/relationships/customXml" Target="../ink/ink400.xml"/><Relationship Id="rId134" Type="http://schemas.openxmlformats.org/officeDocument/2006/relationships/image" Target="../media/image26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8.xml"/><Relationship Id="rId21" Type="http://schemas.openxmlformats.org/officeDocument/2006/relationships/customXml" Target="../ink/ink471.xml"/><Relationship Id="rId42" Type="http://schemas.openxmlformats.org/officeDocument/2006/relationships/image" Target="../media/image1980.png"/><Relationship Id="rId63" Type="http://schemas.openxmlformats.org/officeDocument/2006/relationships/customXml" Target="../ink/ink491.xml"/><Relationship Id="rId84" Type="http://schemas.openxmlformats.org/officeDocument/2006/relationships/image" Target="../media/image2190.png"/><Relationship Id="rId138" Type="http://schemas.openxmlformats.org/officeDocument/2006/relationships/image" Target="../media/image2460.png"/><Relationship Id="rId159" Type="http://schemas.openxmlformats.org/officeDocument/2006/relationships/customXml" Target="../ink/ink539.xml"/><Relationship Id="rId170" Type="http://schemas.openxmlformats.org/officeDocument/2006/relationships/image" Target="../media/image325.png"/><Relationship Id="rId191" Type="http://schemas.openxmlformats.org/officeDocument/2006/relationships/customXml" Target="../ink/ink555.xml"/><Relationship Id="rId205" Type="http://schemas.openxmlformats.org/officeDocument/2006/relationships/customXml" Target="../ink/ink562.xml"/><Relationship Id="rId226" Type="http://schemas.openxmlformats.org/officeDocument/2006/relationships/image" Target="../media/image353.png"/><Relationship Id="rId247" Type="http://schemas.openxmlformats.org/officeDocument/2006/relationships/customXml" Target="../ink/ink583.xml"/><Relationship Id="rId107" Type="http://schemas.openxmlformats.org/officeDocument/2006/relationships/customXml" Target="../ink/ink513.xml"/><Relationship Id="rId268" Type="http://schemas.openxmlformats.org/officeDocument/2006/relationships/image" Target="../media/image374.png"/><Relationship Id="rId11" Type="http://schemas.openxmlformats.org/officeDocument/2006/relationships/customXml" Target="../ink/ink466.xml"/><Relationship Id="rId32" Type="http://schemas.openxmlformats.org/officeDocument/2006/relationships/image" Target="../media/image314.png"/><Relationship Id="rId53" Type="http://schemas.openxmlformats.org/officeDocument/2006/relationships/customXml" Target="../ink/ink486.xml"/><Relationship Id="rId74" Type="http://schemas.openxmlformats.org/officeDocument/2006/relationships/image" Target="../media/image2140.png"/><Relationship Id="rId128" Type="http://schemas.openxmlformats.org/officeDocument/2006/relationships/image" Target="../media/image2410.png"/><Relationship Id="rId149" Type="http://schemas.openxmlformats.org/officeDocument/2006/relationships/customXml" Target="../ink/ink534.xml"/><Relationship Id="rId5" Type="http://schemas.openxmlformats.org/officeDocument/2006/relationships/customXml" Target="../ink/ink463.xml"/><Relationship Id="rId95" Type="http://schemas.openxmlformats.org/officeDocument/2006/relationships/customXml" Target="../ink/ink507.xml"/><Relationship Id="rId160" Type="http://schemas.openxmlformats.org/officeDocument/2006/relationships/image" Target="../media/image320.png"/><Relationship Id="rId181" Type="http://schemas.openxmlformats.org/officeDocument/2006/relationships/customXml" Target="../ink/ink550.xml"/><Relationship Id="rId216" Type="http://schemas.openxmlformats.org/officeDocument/2006/relationships/image" Target="../media/image348.png"/><Relationship Id="rId237" Type="http://schemas.openxmlformats.org/officeDocument/2006/relationships/customXml" Target="../ink/ink578.xml"/><Relationship Id="rId258" Type="http://schemas.openxmlformats.org/officeDocument/2006/relationships/image" Target="../media/image369.png"/><Relationship Id="rId22" Type="http://schemas.openxmlformats.org/officeDocument/2006/relationships/image" Target="../media/image1870.png"/><Relationship Id="rId43" Type="http://schemas.openxmlformats.org/officeDocument/2006/relationships/customXml" Target="../ink/ink481.xml"/><Relationship Id="rId64" Type="http://schemas.openxmlformats.org/officeDocument/2006/relationships/image" Target="../media/image2090.png"/><Relationship Id="rId118" Type="http://schemas.openxmlformats.org/officeDocument/2006/relationships/image" Target="../media/image2360.png"/><Relationship Id="rId139" Type="http://schemas.openxmlformats.org/officeDocument/2006/relationships/customXml" Target="../ink/ink529.xml"/><Relationship Id="rId85" Type="http://schemas.openxmlformats.org/officeDocument/2006/relationships/customXml" Target="../ink/ink502.xml"/><Relationship Id="rId150" Type="http://schemas.openxmlformats.org/officeDocument/2006/relationships/image" Target="../media/image315.png"/><Relationship Id="rId171" Type="http://schemas.openxmlformats.org/officeDocument/2006/relationships/customXml" Target="../ink/ink545.xml"/><Relationship Id="rId192" Type="http://schemas.openxmlformats.org/officeDocument/2006/relationships/image" Target="../media/image336.png"/><Relationship Id="rId206" Type="http://schemas.openxmlformats.org/officeDocument/2006/relationships/image" Target="../media/image343.png"/><Relationship Id="rId227" Type="http://schemas.openxmlformats.org/officeDocument/2006/relationships/customXml" Target="../ink/ink573.xml"/><Relationship Id="rId248" Type="http://schemas.openxmlformats.org/officeDocument/2006/relationships/image" Target="../media/image364.png"/><Relationship Id="rId269" Type="http://schemas.openxmlformats.org/officeDocument/2006/relationships/customXml" Target="../ink/ink594.xml"/><Relationship Id="rId12" Type="http://schemas.openxmlformats.org/officeDocument/2006/relationships/image" Target="../media/image1820.png"/><Relationship Id="rId33" Type="http://schemas.openxmlformats.org/officeDocument/2006/relationships/customXml" Target="../ink/ink476.xml"/><Relationship Id="rId108" Type="http://schemas.openxmlformats.org/officeDocument/2006/relationships/image" Target="../media/image2310.png"/><Relationship Id="rId129" Type="http://schemas.openxmlformats.org/officeDocument/2006/relationships/customXml" Target="../ink/ink524.xml"/><Relationship Id="rId54" Type="http://schemas.openxmlformats.org/officeDocument/2006/relationships/image" Target="../media/image2040.png"/><Relationship Id="rId75" Type="http://schemas.openxmlformats.org/officeDocument/2006/relationships/customXml" Target="../ink/ink497.xml"/><Relationship Id="rId96" Type="http://schemas.openxmlformats.org/officeDocument/2006/relationships/image" Target="../media/image2250.png"/><Relationship Id="rId140" Type="http://schemas.openxmlformats.org/officeDocument/2006/relationships/image" Target="../media/image2470.png"/><Relationship Id="rId161" Type="http://schemas.openxmlformats.org/officeDocument/2006/relationships/customXml" Target="../ink/ink540.xml"/><Relationship Id="rId182" Type="http://schemas.openxmlformats.org/officeDocument/2006/relationships/image" Target="../media/image331.png"/><Relationship Id="rId217" Type="http://schemas.openxmlformats.org/officeDocument/2006/relationships/customXml" Target="../ink/ink568.xml"/><Relationship Id="rId6" Type="http://schemas.openxmlformats.org/officeDocument/2006/relationships/image" Target="../media/image1790.png"/><Relationship Id="rId238" Type="http://schemas.openxmlformats.org/officeDocument/2006/relationships/image" Target="../media/image359.png"/><Relationship Id="rId259" Type="http://schemas.openxmlformats.org/officeDocument/2006/relationships/customXml" Target="../ink/ink589.xml"/><Relationship Id="rId23" Type="http://schemas.openxmlformats.org/officeDocument/2006/relationships/customXml" Target="../ink/ink472.xml"/><Relationship Id="rId119" Type="http://schemas.openxmlformats.org/officeDocument/2006/relationships/customXml" Target="../ink/ink519.xml"/><Relationship Id="rId270" Type="http://schemas.openxmlformats.org/officeDocument/2006/relationships/image" Target="../media/image375.png"/><Relationship Id="rId44" Type="http://schemas.openxmlformats.org/officeDocument/2006/relationships/image" Target="../media/image1990.png"/><Relationship Id="rId60" Type="http://schemas.openxmlformats.org/officeDocument/2006/relationships/image" Target="../media/image2070.png"/><Relationship Id="rId65" Type="http://schemas.openxmlformats.org/officeDocument/2006/relationships/customXml" Target="../ink/ink492.xml"/><Relationship Id="rId81" Type="http://schemas.openxmlformats.org/officeDocument/2006/relationships/customXml" Target="../ink/ink500.xml"/><Relationship Id="rId86" Type="http://schemas.openxmlformats.org/officeDocument/2006/relationships/image" Target="../media/image2200.png"/><Relationship Id="rId130" Type="http://schemas.openxmlformats.org/officeDocument/2006/relationships/image" Target="../media/image2420.png"/><Relationship Id="rId135" Type="http://schemas.openxmlformats.org/officeDocument/2006/relationships/customXml" Target="../ink/ink527.xml"/><Relationship Id="rId151" Type="http://schemas.openxmlformats.org/officeDocument/2006/relationships/customXml" Target="../ink/ink535.xml"/><Relationship Id="rId156" Type="http://schemas.openxmlformats.org/officeDocument/2006/relationships/image" Target="../media/image318.png"/><Relationship Id="rId177" Type="http://schemas.openxmlformats.org/officeDocument/2006/relationships/customXml" Target="../ink/ink548.xml"/><Relationship Id="rId198" Type="http://schemas.openxmlformats.org/officeDocument/2006/relationships/image" Target="../media/image339.png"/><Relationship Id="rId172" Type="http://schemas.openxmlformats.org/officeDocument/2006/relationships/image" Target="../media/image326.png"/><Relationship Id="rId193" Type="http://schemas.openxmlformats.org/officeDocument/2006/relationships/customXml" Target="../ink/ink556.xml"/><Relationship Id="rId202" Type="http://schemas.openxmlformats.org/officeDocument/2006/relationships/image" Target="../media/image341.png"/><Relationship Id="rId207" Type="http://schemas.openxmlformats.org/officeDocument/2006/relationships/customXml" Target="../ink/ink563.xml"/><Relationship Id="rId223" Type="http://schemas.openxmlformats.org/officeDocument/2006/relationships/customXml" Target="../ink/ink571.xml"/><Relationship Id="rId228" Type="http://schemas.openxmlformats.org/officeDocument/2006/relationships/image" Target="../media/image354.png"/><Relationship Id="rId244" Type="http://schemas.openxmlformats.org/officeDocument/2006/relationships/image" Target="../media/image362.png"/><Relationship Id="rId249" Type="http://schemas.openxmlformats.org/officeDocument/2006/relationships/customXml" Target="../ink/ink584.xml"/><Relationship Id="rId13" Type="http://schemas.openxmlformats.org/officeDocument/2006/relationships/customXml" Target="../ink/ink467.xml"/><Relationship Id="rId18" Type="http://schemas.openxmlformats.org/officeDocument/2006/relationships/image" Target="../media/image1850.png"/><Relationship Id="rId39" Type="http://schemas.openxmlformats.org/officeDocument/2006/relationships/customXml" Target="../ink/ink479.xml"/><Relationship Id="rId109" Type="http://schemas.openxmlformats.org/officeDocument/2006/relationships/customXml" Target="../ink/ink514.xml"/><Relationship Id="rId260" Type="http://schemas.openxmlformats.org/officeDocument/2006/relationships/image" Target="../media/image370.png"/><Relationship Id="rId265" Type="http://schemas.openxmlformats.org/officeDocument/2006/relationships/customXml" Target="../ink/ink592.xml"/><Relationship Id="rId34" Type="http://schemas.openxmlformats.org/officeDocument/2006/relationships/image" Target="../media/image1940.png"/><Relationship Id="rId50" Type="http://schemas.openxmlformats.org/officeDocument/2006/relationships/image" Target="../media/image2020.png"/><Relationship Id="rId55" Type="http://schemas.openxmlformats.org/officeDocument/2006/relationships/customXml" Target="../ink/ink487.xml"/><Relationship Id="rId76" Type="http://schemas.openxmlformats.org/officeDocument/2006/relationships/image" Target="../media/image2150.png"/><Relationship Id="rId97" Type="http://schemas.openxmlformats.org/officeDocument/2006/relationships/customXml" Target="../ink/ink508.xml"/><Relationship Id="rId104" Type="http://schemas.openxmlformats.org/officeDocument/2006/relationships/image" Target="../media/image2290.png"/><Relationship Id="rId120" Type="http://schemas.openxmlformats.org/officeDocument/2006/relationships/image" Target="../media/image2370.png"/><Relationship Id="rId125" Type="http://schemas.openxmlformats.org/officeDocument/2006/relationships/customXml" Target="../ink/ink522.xml"/><Relationship Id="rId141" Type="http://schemas.openxmlformats.org/officeDocument/2006/relationships/customXml" Target="../ink/ink530.xml"/><Relationship Id="rId146" Type="http://schemas.openxmlformats.org/officeDocument/2006/relationships/image" Target="../media/image2500.png"/><Relationship Id="rId167" Type="http://schemas.openxmlformats.org/officeDocument/2006/relationships/customXml" Target="../ink/ink543.xml"/><Relationship Id="rId188" Type="http://schemas.openxmlformats.org/officeDocument/2006/relationships/image" Target="../media/image334.png"/><Relationship Id="rId7" Type="http://schemas.openxmlformats.org/officeDocument/2006/relationships/customXml" Target="../ink/ink464.xml"/><Relationship Id="rId71" Type="http://schemas.openxmlformats.org/officeDocument/2006/relationships/customXml" Target="../ink/ink495.xml"/><Relationship Id="rId92" Type="http://schemas.openxmlformats.org/officeDocument/2006/relationships/image" Target="../media/image2230.png"/><Relationship Id="rId162" Type="http://schemas.openxmlformats.org/officeDocument/2006/relationships/image" Target="../media/image321.png"/><Relationship Id="rId183" Type="http://schemas.openxmlformats.org/officeDocument/2006/relationships/customXml" Target="../ink/ink551.xml"/><Relationship Id="rId213" Type="http://schemas.openxmlformats.org/officeDocument/2006/relationships/customXml" Target="../ink/ink566.xml"/><Relationship Id="rId218" Type="http://schemas.openxmlformats.org/officeDocument/2006/relationships/image" Target="../media/image349.png"/><Relationship Id="rId234" Type="http://schemas.openxmlformats.org/officeDocument/2006/relationships/image" Target="../media/image357.png"/><Relationship Id="rId239" Type="http://schemas.openxmlformats.org/officeDocument/2006/relationships/customXml" Target="../ink/ink579.xml"/><Relationship Id="rId2" Type="http://schemas.openxmlformats.org/officeDocument/2006/relationships/image" Target="../media/image312.png"/><Relationship Id="rId29" Type="http://schemas.openxmlformats.org/officeDocument/2006/relationships/customXml" Target="../ink/ink475.xml"/><Relationship Id="rId250" Type="http://schemas.openxmlformats.org/officeDocument/2006/relationships/image" Target="../media/image365.png"/><Relationship Id="rId255" Type="http://schemas.openxmlformats.org/officeDocument/2006/relationships/customXml" Target="../ink/ink587.xml"/><Relationship Id="rId271" Type="http://schemas.openxmlformats.org/officeDocument/2006/relationships/customXml" Target="../ink/ink595.xml"/><Relationship Id="rId276" Type="http://schemas.openxmlformats.org/officeDocument/2006/relationships/image" Target="../media/image378.png"/><Relationship Id="rId24" Type="http://schemas.openxmlformats.org/officeDocument/2006/relationships/image" Target="../media/image1880.png"/><Relationship Id="rId40" Type="http://schemas.openxmlformats.org/officeDocument/2006/relationships/image" Target="../media/image1970.png"/><Relationship Id="rId45" Type="http://schemas.openxmlformats.org/officeDocument/2006/relationships/customXml" Target="../ink/ink482.xml"/><Relationship Id="rId66" Type="http://schemas.openxmlformats.org/officeDocument/2006/relationships/image" Target="../media/image2100.png"/><Relationship Id="rId87" Type="http://schemas.openxmlformats.org/officeDocument/2006/relationships/customXml" Target="../ink/ink503.xml"/><Relationship Id="rId110" Type="http://schemas.openxmlformats.org/officeDocument/2006/relationships/image" Target="../media/image2320.png"/><Relationship Id="rId115" Type="http://schemas.openxmlformats.org/officeDocument/2006/relationships/customXml" Target="../ink/ink517.xml"/><Relationship Id="rId131" Type="http://schemas.openxmlformats.org/officeDocument/2006/relationships/customXml" Target="../ink/ink525.xml"/><Relationship Id="rId136" Type="http://schemas.openxmlformats.org/officeDocument/2006/relationships/image" Target="../media/image2450.png"/><Relationship Id="rId157" Type="http://schemas.openxmlformats.org/officeDocument/2006/relationships/customXml" Target="../ink/ink538.xml"/><Relationship Id="rId178" Type="http://schemas.openxmlformats.org/officeDocument/2006/relationships/image" Target="../media/image329.png"/><Relationship Id="rId61" Type="http://schemas.openxmlformats.org/officeDocument/2006/relationships/customXml" Target="../ink/ink490.xml"/><Relationship Id="rId82" Type="http://schemas.openxmlformats.org/officeDocument/2006/relationships/image" Target="../media/image2180.png"/><Relationship Id="rId152" Type="http://schemas.openxmlformats.org/officeDocument/2006/relationships/image" Target="../media/image316.png"/><Relationship Id="rId173" Type="http://schemas.openxmlformats.org/officeDocument/2006/relationships/customXml" Target="../ink/ink546.xml"/><Relationship Id="rId194" Type="http://schemas.openxmlformats.org/officeDocument/2006/relationships/image" Target="../media/image337.png"/><Relationship Id="rId199" Type="http://schemas.openxmlformats.org/officeDocument/2006/relationships/customXml" Target="../ink/ink559.xml"/><Relationship Id="rId203" Type="http://schemas.openxmlformats.org/officeDocument/2006/relationships/customXml" Target="../ink/ink561.xml"/><Relationship Id="rId208" Type="http://schemas.openxmlformats.org/officeDocument/2006/relationships/image" Target="../media/image344.png"/><Relationship Id="rId229" Type="http://schemas.openxmlformats.org/officeDocument/2006/relationships/customXml" Target="../ink/ink574.xml"/><Relationship Id="rId19" Type="http://schemas.openxmlformats.org/officeDocument/2006/relationships/customXml" Target="../ink/ink470.xml"/><Relationship Id="rId224" Type="http://schemas.openxmlformats.org/officeDocument/2006/relationships/image" Target="../media/image352.png"/><Relationship Id="rId240" Type="http://schemas.openxmlformats.org/officeDocument/2006/relationships/image" Target="../media/image360.png"/><Relationship Id="rId245" Type="http://schemas.openxmlformats.org/officeDocument/2006/relationships/customXml" Target="../ink/ink582.xml"/><Relationship Id="rId261" Type="http://schemas.openxmlformats.org/officeDocument/2006/relationships/customXml" Target="../ink/ink590.xml"/><Relationship Id="rId266" Type="http://schemas.openxmlformats.org/officeDocument/2006/relationships/image" Target="../media/image373.png"/><Relationship Id="rId14" Type="http://schemas.openxmlformats.org/officeDocument/2006/relationships/image" Target="../media/image1830.png"/><Relationship Id="rId30" Type="http://schemas.openxmlformats.org/officeDocument/2006/relationships/image" Target="../media/image1910.png"/><Relationship Id="rId35" Type="http://schemas.openxmlformats.org/officeDocument/2006/relationships/customXml" Target="../ink/ink477.xml"/><Relationship Id="rId56" Type="http://schemas.openxmlformats.org/officeDocument/2006/relationships/image" Target="../media/image2050.png"/><Relationship Id="rId77" Type="http://schemas.openxmlformats.org/officeDocument/2006/relationships/customXml" Target="../ink/ink498.xml"/><Relationship Id="rId100" Type="http://schemas.openxmlformats.org/officeDocument/2006/relationships/image" Target="../media/image2270.png"/><Relationship Id="rId105" Type="http://schemas.openxmlformats.org/officeDocument/2006/relationships/customXml" Target="../ink/ink512.xml"/><Relationship Id="rId126" Type="http://schemas.openxmlformats.org/officeDocument/2006/relationships/image" Target="../media/image2400.png"/><Relationship Id="rId147" Type="http://schemas.openxmlformats.org/officeDocument/2006/relationships/customXml" Target="../ink/ink533.xml"/><Relationship Id="rId168" Type="http://schemas.openxmlformats.org/officeDocument/2006/relationships/image" Target="../media/image324.png"/><Relationship Id="rId8" Type="http://schemas.openxmlformats.org/officeDocument/2006/relationships/image" Target="../media/image1800.png"/><Relationship Id="rId51" Type="http://schemas.openxmlformats.org/officeDocument/2006/relationships/customXml" Target="../ink/ink485.xml"/><Relationship Id="rId72" Type="http://schemas.openxmlformats.org/officeDocument/2006/relationships/image" Target="../media/image2130.png"/><Relationship Id="rId93" Type="http://schemas.openxmlformats.org/officeDocument/2006/relationships/customXml" Target="../ink/ink506.xml"/><Relationship Id="rId98" Type="http://schemas.openxmlformats.org/officeDocument/2006/relationships/image" Target="../media/image2260.png"/><Relationship Id="rId121" Type="http://schemas.openxmlformats.org/officeDocument/2006/relationships/customXml" Target="../ink/ink520.xml"/><Relationship Id="rId142" Type="http://schemas.openxmlformats.org/officeDocument/2006/relationships/image" Target="../media/image2480.png"/><Relationship Id="rId163" Type="http://schemas.openxmlformats.org/officeDocument/2006/relationships/customXml" Target="../ink/ink541.xml"/><Relationship Id="rId184" Type="http://schemas.openxmlformats.org/officeDocument/2006/relationships/image" Target="../media/image332.png"/><Relationship Id="rId189" Type="http://schemas.openxmlformats.org/officeDocument/2006/relationships/customXml" Target="../ink/ink554.xml"/><Relationship Id="rId219" Type="http://schemas.openxmlformats.org/officeDocument/2006/relationships/customXml" Target="../ink/ink569.xml"/><Relationship Id="rId3" Type="http://schemas.openxmlformats.org/officeDocument/2006/relationships/customXml" Target="../ink/ink462.xml"/><Relationship Id="rId214" Type="http://schemas.openxmlformats.org/officeDocument/2006/relationships/image" Target="../media/image347.png"/><Relationship Id="rId230" Type="http://schemas.openxmlformats.org/officeDocument/2006/relationships/image" Target="../media/image355.png"/><Relationship Id="rId235" Type="http://schemas.openxmlformats.org/officeDocument/2006/relationships/customXml" Target="../ink/ink577.xml"/><Relationship Id="rId251" Type="http://schemas.openxmlformats.org/officeDocument/2006/relationships/customXml" Target="../ink/ink585.xml"/><Relationship Id="rId256" Type="http://schemas.openxmlformats.org/officeDocument/2006/relationships/image" Target="../media/image368.png"/><Relationship Id="rId25" Type="http://schemas.openxmlformats.org/officeDocument/2006/relationships/customXml" Target="../ink/ink473.xml"/><Relationship Id="rId46" Type="http://schemas.openxmlformats.org/officeDocument/2006/relationships/image" Target="../media/image2000.png"/><Relationship Id="rId67" Type="http://schemas.openxmlformats.org/officeDocument/2006/relationships/customXml" Target="../ink/ink493.xml"/><Relationship Id="rId116" Type="http://schemas.openxmlformats.org/officeDocument/2006/relationships/image" Target="../media/image2350.png"/><Relationship Id="rId137" Type="http://schemas.openxmlformats.org/officeDocument/2006/relationships/customXml" Target="../ink/ink528.xml"/><Relationship Id="rId158" Type="http://schemas.openxmlformats.org/officeDocument/2006/relationships/image" Target="../media/image319.png"/><Relationship Id="rId272" Type="http://schemas.openxmlformats.org/officeDocument/2006/relationships/image" Target="../media/image376.png"/><Relationship Id="rId20" Type="http://schemas.openxmlformats.org/officeDocument/2006/relationships/image" Target="../media/image1860.png"/><Relationship Id="rId41" Type="http://schemas.openxmlformats.org/officeDocument/2006/relationships/customXml" Target="../ink/ink480.xml"/><Relationship Id="rId62" Type="http://schemas.openxmlformats.org/officeDocument/2006/relationships/image" Target="../media/image2080.png"/><Relationship Id="rId83" Type="http://schemas.openxmlformats.org/officeDocument/2006/relationships/customXml" Target="../ink/ink501.xml"/><Relationship Id="rId88" Type="http://schemas.openxmlformats.org/officeDocument/2006/relationships/image" Target="../media/image2210.png"/><Relationship Id="rId111" Type="http://schemas.openxmlformats.org/officeDocument/2006/relationships/customXml" Target="../ink/ink515.xml"/><Relationship Id="rId132" Type="http://schemas.openxmlformats.org/officeDocument/2006/relationships/image" Target="../media/image2430.png"/><Relationship Id="rId153" Type="http://schemas.openxmlformats.org/officeDocument/2006/relationships/customXml" Target="../ink/ink536.xml"/><Relationship Id="rId174" Type="http://schemas.openxmlformats.org/officeDocument/2006/relationships/image" Target="../media/image327.png"/><Relationship Id="rId179" Type="http://schemas.openxmlformats.org/officeDocument/2006/relationships/customXml" Target="../ink/ink549.xml"/><Relationship Id="rId195" Type="http://schemas.openxmlformats.org/officeDocument/2006/relationships/customXml" Target="../ink/ink557.xml"/><Relationship Id="rId209" Type="http://schemas.openxmlformats.org/officeDocument/2006/relationships/customXml" Target="../ink/ink564.xml"/><Relationship Id="rId190" Type="http://schemas.openxmlformats.org/officeDocument/2006/relationships/image" Target="../media/image335.png"/><Relationship Id="rId204" Type="http://schemas.openxmlformats.org/officeDocument/2006/relationships/image" Target="../media/image342.png"/><Relationship Id="rId220" Type="http://schemas.openxmlformats.org/officeDocument/2006/relationships/image" Target="../media/image350.png"/><Relationship Id="rId225" Type="http://schemas.openxmlformats.org/officeDocument/2006/relationships/customXml" Target="../ink/ink572.xml"/><Relationship Id="rId241" Type="http://schemas.openxmlformats.org/officeDocument/2006/relationships/customXml" Target="../ink/ink580.xml"/><Relationship Id="rId246" Type="http://schemas.openxmlformats.org/officeDocument/2006/relationships/image" Target="../media/image363.png"/><Relationship Id="rId267" Type="http://schemas.openxmlformats.org/officeDocument/2006/relationships/customXml" Target="../ink/ink593.xml"/><Relationship Id="rId15" Type="http://schemas.openxmlformats.org/officeDocument/2006/relationships/customXml" Target="../ink/ink468.xml"/><Relationship Id="rId36" Type="http://schemas.openxmlformats.org/officeDocument/2006/relationships/image" Target="../media/image1950.png"/><Relationship Id="rId57" Type="http://schemas.openxmlformats.org/officeDocument/2006/relationships/customXml" Target="../ink/ink488.xml"/><Relationship Id="rId106" Type="http://schemas.openxmlformats.org/officeDocument/2006/relationships/image" Target="../media/image2300.png"/><Relationship Id="rId127" Type="http://schemas.openxmlformats.org/officeDocument/2006/relationships/customXml" Target="../ink/ink523.xml"/><Relationship Id="rId262" Type="http://schemas.openxmlformats.org/officeDocument/2006/relationships/image" Target="../media/image371.png"/><Relationship Id="rId10" Type="http://schemas.openxmlformats.org/officeDocument/2006/relationships/image" Target="../media/image1810.png"/><Relationship Id="rId31" Type="http://schemas.openxmlformats.org/officeDocument/2006/relationships/image" Target="../media/image313.png"/><Relationship Id="rId52" Type="http://schemas.openxmlformats.org/officeDocument/2006/relationships/image" Target="../media/image2030.png"/><Relationship Id="rId73" Type="http://schemas.openxmlformats.org/officeDocument/2006/relationships/customXml" Target="../ink/ink496.xml"/><Relationship Id="rId78" Type="http://schemas.openxmlformats.org/officeDocument/2006/relationships/image" Target="../media/image2160.png"/><Relationship Id="rId94" Type="http://schemas.openxmlformats.org/officeDocument/2006/relationships/image" Target="../media/image2240.png"/><Relationship Id="rId99" Type="http://schemas.openxmlformats.org/officeDocument/2006/relationships/customXml" Target="../ink/ink509.xml"/><Relationship Id="rId101" Type="http://schemas.openxmlformats.org/officeDocument/2006/relationships/customXml" Target="../ink/ink510.xml"/><Relationship Id="rId122" Type="http://schemas.openxmlformats.org/officeDocument/2006/relationships/image" Target="../media/image2380.png"/><Relationship Id="rId143" Type="http://schemas.openxmlformats.org/officeDocument/2006/relationships/customXml" Target="../ink/ink531.xml"/><Relationship Id="rId148" Type="http://schemas.openxmlformats.org/officeDocument/2006/relationships/image" Target="../media/image2510.png"/><Relationship Id="rId164" Type="http://schemas.openxmlformats.org/officeDocument/2006/relationships/image" Target="../media/image322.png"/><Relationship Id="rId169" Type="http://schemas.openxmlformats.org/officeDocument/2006/relationships/customXml" Target="../ink/ink544.xml"/><Relationship Id="rId185" Type="http://schemas.openxmlformats.org/officeDocument/2006/relationships/customXml" Target="../ink/ink552.xml"/><Relationship Id="rId4" Type="http://schemas.openxmlformats.org/officeDocument/2006/relationships/image" Target="../media/image1780.png"/><Relationship Id="rId9" Type="http://schemas.openxmlformats.org/officeDocument/2006/relationships/customXml" Target="../ink/ink465.xml"/><Relationship Id="rId180" Type="http://schemas.openxmlformats.org/officeDocument/2006/relationships/image" Target="../media/image330.png"/><Relationship Id="rId210" Type="http://schemas.openxmlformats.org/officeDocument/2006/relationships/image" Target="../media/image345.png"/><Relationship Id="rId215" Type="http://schemas.openxmlformats.org/officeDocument/2006/relationships/customXml" Target="../ink/ink567.xml"/><Relationship Id="rId236" Type="http://schemas.openxmlformats.org/officeDocument/2006/relationships/image" Target="../media/image358.png"/><Relationship Id="rId257" Type="http://schemas.openxmlformats.org/officeDocument/2006/relationships/customXml" Target="../ink/ink588.xml"/><Relationship Id="rId26" Type="http://schemas.openxmlformats.org/officeDocument/2006/relationships/image" Target="../media/image1890.png"/><Relationship Id="rId231" Type="http://schemas.openxmlformats.org/officeDocument/2006/relationships/customXml" Target="../ink/ink575.xml"/><Relationship Id="rId252" Type="http://schemas.openxmlformats.org/officeDocument/2006/relationships/image" Target="../media/image366.png"/><Relationship Id="rId273" Type="http://schemas.openxmlformats.org/officeDocument/2006/relationships/customXml" Target="../ink/ink596.xml"/><Relationship Id="rId47" Type="http://schemas.openxmlformats.org/officeDocument/2006/relationships/customXml" Target="../ink/ink483.xml"/><Relationship Id="rId68" Type="http://schemas.openxmlformats.org/officeDocument/2006/relationships/image" Target="../media/image2110.png"/><Relationship Id="rId89" Type="http://schemas.openxmlformats.org/officeDocument/2006/relationships/customXml" Target="../ink/ink504.xml"/><Relationship Id="rId112" Type="http://schemas.openxmlformats.org/officeDocument/2006/relationships/image" Target="../media/image2330.png"/><Relationship Id="rId133" Type="http://schemas.openxmlformats.org/officeDocument/2006/relationships/customXml" Target="../ink/ink526.xml"/><Relationship Id="rId154" Type="http://schemas.openxmlformats.org/officeDocument/2006/relationships/image" Target="../media/image317.png"/><Relationship Id="rId175" Type="http://schemas.openxmlformats.org/officeDocument/2006/relationships/customXml" Target="../ink/ink547.xml"/><Relationship Id="rId196" Type="http://schemas.openxmlformats.org/officeDocument/2006/relationships/image" Target="../media/image338.png"/><Relationship Id="rId200" Type="http://schemas.openxmlformats.org/officeDocument/2006/relationships/image" Target="../media/image340.png"/><Relationship Id="rId16" Type="http://schemas.openxmlformats.org/officeDocument/2006/relationships/image" Target="../media/image1840.png"/><Relationship Id="rId221" Type="http://schemas.openxmlformats.org/officeDocument/2006/relationships/customXml" Target="../ink/ink570.xml"/><Relationship Id="rId242" Type="http://schemas.openxmlformats.org/officeDocument/2006/relationships/image" Target="../media/image361.png"/><Relationship Id="rId263" Type="http://schemas.openxmlformats.org/officeDocument/2006/relationships/customXml" Target="../ink/ink591.xml"/><Relationship Id="rId37" Type="http://schemas.openxmlformats.org/officeDocument/2006/relationships/customXml" Target="../ink/ink478.xml"/><Relationship Id="rId58" Type="http://schemas.openxmlformats.org/officeDocument/2006/relationships/image" Target="../media/image2060.png"/><Relationship Id="rId79" Type="http://schemas.openxmlformats.org/officeDocument/2006/relationships/customXml" Target="../ink/ink499.xml"/><Relationship Id="rId102" Type="http://schemas.openxmlformats.org/officeDocument/2006/relationships/image" Target="../media/image2280.png"/><Relationship Id="rId123" Type="http://schemas.openxmlformats.org/officeDocument/2006/relationships/customXml" Target="../ink/ink521.xml"/><Relationship Id="rId144" Type="http://schemas.openxmlformats.org/officeDocument/2006/relationships/image" Target="../media/image2490.png"/><Relationship Id="rId90" Type="http://schemas.openxmlformats.org/officeDocument/2006/relationships/image" Target="../media/image2220.png"/><Relationship Id="rId165" Type="http://schemas.openxmlformats.org/officeDocument/2006/relationships/customXml" Target="../ink/ink542.xml"/><Relationship Id="rId186" Type="http://schemas.openxmlformats.org/officeDocument/2006/relationships/image" Target="../media/image333.png"/><Relationship Id="rId211" Type="http://schemas.openxmlformats.org/officeDocument/2006/relationships/customXml" Target="../ink/ink565.xml"/><Relationship Id="rId232" Type="http://schemas.openxmlformats.org/officeDocument/2006/relationships/image" Target="../media/image356.png"/><Relationship Id="rId253" Type="http://schemas.openxmlformats.org/officeDocument/2006/relationships/customXml" Target="../ink/ink586.xml"/><Relationship Id="rId274" Type="http://schemas.openxmlformats.org/officeDocument/2006/relationships/image" Target="../media/image377.png"/><Relationship Id="rId27" Type="http://schemas.openxmlformats.org/officeDocument/2006/relationships/customXml" Target="../ink/ink474.xml"/><Relationship Id="rId48" Type="http://schemas.openxmlformats.org/officeDocument/2006/relationships/image" Target="../media/image2010.png"/><Relationship Id="rId69" Type="http://schemas.openxmlformats.org/officeDocument/2006/relationships/customXml" Target="../ink/ink494.xml"/><Relationship Id="rId113" Type="http://schemas.openxmlformats.org/officeDocument/2006/relationships/customXml" Target="../ink/ink516.xml"/><Relationship Id="rId134" Type="http://schemas.openxmlformats.org/officeDocument/2006/relationships/image" Target="../media/image2440.png"/><Relationship Id="rId80" Type="http://schemas.openxmlformats.org/officeDocument/2006/relationships/image" Target="../media/image2170.png"/><Relationship Id="rId155" Type="http://schemas.openxmlformats.org/officeDocument/2006/relationships/customXml" Target="../ink/ink537.xml"/><Relationship Id="rId176" Type="http://schemas.openxmlformats.org/officeDocument/2006/relationships/image" Target="../media/image328.png"/><Relationship Id="rId197" Type="http://schemas.openxmlformats.org/officeDocument/2006/relationships/customXml" Target="../ink/ink558.xml"/><Relationship Id="rId201" Type="http://schemas.openxmlformats.org/officeDocument/2006/relationships/customXml" Target="../ink/ink560.xml"/><Relationship Id="rId222" Type="http://schemas.openxmlformats.org/officeDocument/2006/relationships/image" Target="../media/image351.png"/><Relationship Id="rId243" Type="http://schemas.openxmlformats.org/officeDocument/2006/relationships/customXml" Target="../ink/ink581.xml"/><Relationship Id="rId264" Type="http://schemas.openxmlformats.org/officeDocument/2006/relationships/image" Target="../media/image372.png"/><Relationship Id="rId17" Type="http://schemas.openxmlformats.org/officeDocument/2006/relationships/customXml" Target="../ink/ink469.xml"/><Relationship Id="rId38" Type="http://schemas.openxmlformats.org/officeDocument/2006/relationships/image" Target="../media/image1960.png"/><Relationship Id="rId59" Type="http://schemas.openxmlformats.org/officeDocument/2006/relationships/customXml" Target="../ink/ink489.xml"/><Relationship Id="rId103" Type="http://schemas.openxmlformats.org/officeDocument/2006/relationships/customXml" Target="../ink/ink511.xml"/><Relationship Id="rId124" Type="http://schemas.openxmlformats.org/officeDocument/2006/relationships/image" Target="../media/image2390.png"/><Relationship Id="rId70" Type="http://schemas.openxmlformats.org/officeDocument/2006/relationships/image" Target="../media/image2120.png"/><Relationship Id="rId91" Type="http://schemas.openxmlformats.org/officeDocument/2006/relationships/customXml" Target="../ink/ink505.xml"/><Relationship Id="rId145" Type="http://schemas.openxmlformats.org/officeDocument/2006/relationships/customXml" Target="../ink/ink532.xml"/><Relationship Id="rId166" Type="http://schemas.openxmlformats.org/officeDocument/2006/relationships/image" Target="../media/image323.png"/><Relationship Id="rId187" Type="http://schemas.openxmlformats.org/officeDocument/2006/relationships/customXml" Target="../ink/ink55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46.png"/><Relationship Id="rId233" Type="http://schemas.openxmlformats.org/officeDocument/2006/relationships/customXml" Target="../ink/ink576.xml"/><Relationship Id="rId254" Type="http://schemas.openxmlformats.org/officeDocument/2006/relationships/image" Target="../media/image367.png"/><Relationship Id="rId28" Type="http://schemas.openxmlformats.org/officeDocument/2006/relationships/image" Target="../media/image1900.png"/><Relationship Id="rId49" Type="http://schemas.openxmlformats.org/officeDocument/2006/relationships/customXml" Target="../ink/ink484.xml"/><Relationship Id="rId114" Type="http://schemas.openxmlformats.org/officeDocument/2006/relationships/image" Target="../media/image2340.png"/><Relationship Id="rId275" Type="http://schemas.openxmlformats.org/officeDocument/2006/relationships/customXml" Target="../ink/ink59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40.png"/><Relationship Id="rId117" Type="http://schemas.openxmlformats.org/officeDocument/2006/relationships/image" Target="../media/image3100.png"/><Relationship Id="rId21" Type="http://schemas.openxmlformats.org/officeDocument/2006/relationships/customXml" Target="../ink/ink607.xml"/><Relationship Id="rId42" Type="http://schemas.openxmlformats.org/officeDocument/2006/relationships/customXml" Target="../ink/ink617.xml"/><Relationship Id="rId47" Type="http://schemas.openxmlformats.org/officeDocument/2006/relationships/image" Target="../media/image2750.png"/><Relationship Id="rId63" Type="http://schemas.openxmlformats.org/officeDocument/2006/relationships/image" Target="../media/image2830.png"/><Relationship Id="rId68" Type="http://schemas.openxmlformats.org/officeDocument/2006/relationships/customXml" Target="../ink/ink630.xml"/><Relationship Id="rId84" Type="http://schemas.openxmlformats.org/officeDocument/2006/relationships/customXml" Target="../ink/ink638.xml"/><Relationship Id="rId89" Type="http://schemas.openxmlformats.org/officeDocument/2006/relationships/image" Target="../media/image2960.png"/><Relationship Id="rId112" Type="http://schemas.openxmlformats.org/officeDocument/2006/relationships/customXml" Target="../ink/ink652.xml"/><Relationship Id="rId133" Type="http://schemas.openxmlformats.org/officeDocument/2006/relationships/image" Target="../media/image384.png"/><Relationship Id="rId138" Type="http://schemas.openxmlformats.org/officeDocument/2006/relationships/customXml" Target="../ink/ink665.xml"/><Relationship Id="rId154" Type="http://schemas.openxmlformats.org/officeDocument/2006/relationships/customXml" Target="../ink/ink673.xml"/><Relationship Id="rId159" Type="http://schemas.openxmlformats.org/officeDocument/2006/relationships/image" Target="../media/image397.png"/><Relationship Id="rId175" Type="http://schemas.openxmlformats.org/officeDocument/2006/relationships/image" Target="../media/image405.png"/><Relationship Id="rId170" Type="http://schemas.openxmlformats.org/officeDocument/2006/relationships/customXml" Target="../ink/ink681.xml"/><Relationship Id="rId16" Type="http://schemas.openxmlformats.org/officeDocument/2006/relationships/image" Target="../media/image2590.png"/><Relationship Id="rId107" Type="http://schemas.openxmlformats.org/officeDocument/2006/relationships/image" Target="../media/image3050.png"/><Relationship Id="rId11" Type="http://schemas.openxmlformats.org/officeDocument/2006/relationships/customXml" Target="../ink/ink602.xml"/><Relationship Id="rId32" Type="http://schemas.openxmlformats.org/officeDocument/2006/relationships/image" Target="../media/image2670.png"/><Relationship Id="rId37" Type="http://schemas.openxmlformats.org/officeDocument/2006/relationships/image" Target="../media/image2700.png"/><Relationship Id="rId53" Type="http://schemas.openxmlformats.org/officeDocument/2006/relationships/image" Target="../media/image2780.png"/><Relationship Id="rId58" Type="http://schemas.openxmlformats.org/officeDocument/2006/relationships/customXml" Target="../ink/ink625.xml"/><Relationship Id="rId74" Type="http://schemas.openxmlformats.org/officeDocument/2006/relationships/customXml" Target="../ink/ink633.xml"/><Relationship Id="rId79" Type="http://schemas.openxmlformats.org/officeDocument/2006/relationships/image" Target="../media/image2911.png"/><Relationship Id="rId102" Type="http://schemas.openxmlformats.org/officeDocument/2006/relationships/customXml" Target="../ink/ink647.xml"/><Relationship Id="rId123" Type="http://schemas.openxmlformats.org/officeDocument/2006/relationships/image" Target="../media/image3130.png"/><Relationship Id="rId128" Type="http://schemas.openxmlformats.org/officeDocument/2006/relationships/customXml" Target="../ink/ink660.xml"/><Relationship Id="rId144" Type="http://schemas.openxmlformats.org/officeDocument/2006/relationships/customXml" Target="../ink/ink668.xml"/><Relationship Id="rId149" Type="http://schemas.openxmlformats.org/officeDocument/2006/relationships/image" Target="../media/image392.png"/><Relationship Id="rId5" Type="http://schemas.openxmlformats.org/officeDocument/2006/relationships/customXml" Target="../ink/ink599.xml"/><Relationship Id="rId90" Type="http://schemas.openxmlformats.org/officeDocument/2006/relationships/customXml" Target="../ink/ink641.xml"/><Relationship Id="rId95" Type="http://schemas.openxmlformats.org/officeDocument/2006/relationships/image" Target="../media/image2990.png"/><Relationship Id="rId160" Type="http://schemas.openxmlformats.org/officeDocument/2006/relationships/customXml" Target="../ink/ink676.xml"/><Relationship Id="rId165" Type="http://schemas.openxmlformats.org/officeDocument/2006/relationships/image" Target="../media/image400.png"/><Relationship Id="rId181" Type="http://schemas.openxmlformats.org/officeDocument/2006/relationships/image" Target="../media/image408.png"/><Relationship Id="rId22" Type="http://schemas.openxmlformats.org/officeDocument/2006/relationships/image" Target="../media/image2620.png"/><Relationship Id="rId27" Type="http://schemas.openxmlformats.org/officeDocument/2006/relationships/customXml" Target="../ink/ink610.xml"/><Relationship Id="rId43" Type="http://schemas.openxmlformats.org/officeDocument/2006/relationships/image" Target="../media/image2730.png"/><Relationship Id="rId48" Type="http://schemas.openxmlformats.org/officeDocument/2006/relationships/customXml" Target="../ink/ink620.xml"/><Relationship Id="rId64" Type="http://schemas.openxmlformats.org/officeDocument/2006/relationships/customXml" Target="../ink/ink628.xml"/><Relationship Id="rId69" Type="http://schemas.openxmlformats.org/officeDocument/2006/relationships/image" Target="../media/image2860.png"/><Relationship Id="rId113" Type="http://schemas.openxmlformats.org/officeDocument/2006/relationships/image" Target="../media/image3080.png"/><Relationship Id="rId118" Type="http://schemas.openxmlformats.org/officeDocument/2006/relationships/customXml" Target="../ink/ink655.xml"/><Relationship Id="rId134" Type="http://schemas.openxmlformats.org/officeDocument/2006/relationships/customXml" Target="../ink/ink663.xml"/><Relationship Id="rId139" Type="http://schemas.openxmlformats.org/officeDocument/2006/relationships/image" Target="../media/image387.png"/><Relationship Id="rId80" Type="http://schemas.openxmlformats.org/officeDocument/2006/relationships/customXml" Target="../ink/ink636.xml"/><Relationship Id="rId85" Type="http://schemas.openxmlformats.org/officeDocument/2006/relationships/image" Target="../media/image2940.png"/><Relationship Id="rId150" Type="http://schemas.openxmlformats.org/officeDocument/2006/relationships/customXml" Target="../ink/ink671.xml"/><Relationship Id="rId155" Type="http://schemas.openxmlformats.org/officeDocument/2006/relationships/image" Target="../media/image395.png"/><Relationship Id="rId171" Type="http://schemas.openxmlformats.org/officeDocument/2006/relationships/image" Target="../media/image403.png"/><Relationship Id="rId176" Type="http://schemas.openxmlformats.org/officeDocument/2006/relationships/customXml" Target="../ink/ink684.xml"/><Relationship Id="rId12" Type="http://schemas.openxmlformats.org/officeDocument/2006/relationships/image" Target="../media/image2570.png"/><Relationship Id="rId17" Type="http://schemas.openxmlformats.org/officeDocument/2006/relationships/customXml" Target="../ink/ink605.xml"/><Relationship Id="rId33" Type="http://schemas.openxmlformats.org/officeDocument/2006/relationships/image" Target="../media/image380.png"/><Relationship Id="rId38" Type="http://schemas.openxmlformats.org/officeDocument/2006/relationships/customXml" Target="../ink/ink615.xml"/><Relationship Id="rId59" Type="http://schemas.openxmlformats.org/officeDocument/2006/relationships/image" Target="../media/image2811.png"/><Relationship Id="rId103" Type="http://schemas.openxmlformats.org/officeDocument/2006/relationships/image" Target="../media/image3030.png"/><Relationship Id="rId108" Type="http://schemas.openxmlformats.org/officeDocument/2006/relationships/customXml" Target="../ink/ink650.xml"/><Relationship Id="rId124" Type="http://schemas.openxmlformats.org/officeDocument/2006/relationships/customXml" Target="../ink/ink658.xml"/><Relationship Id="rId129" Type="http://schemas.openxmlformats.org/officeDocument/2006/relationships/image" Target="../media/image382.png"/><Relationship Id="rId54" Type="http://schemas.openxmlformats.org/officeDocument/2006/relationships/customXml" Target="../ink/ink623.xml"/><Relationship Id="rId70" Type="http://schemas.openxmlformats.org/officeDocument/2006/relationships/customXml" Target="../ink/ink631.xml"/><Relationship Id="rId75" Type="http://schemas.openxmlformats.org/officeDocument/2006/relationships/image" Target="../media/image2890.png"/><Relationship Id="rId91" Type="http://schemas.openxmlformats.org/officeDocument/2006/relationships/image" Target="../media/image2970.png"/><Relationship Id="rId96" Type="http://schemas.openxmlformats.org/officeDocument/2006/relationships/customXml" Target="../ink/ink644.xml"/><Relationship Id="rId140" Type="http://schemas.openxmlformats.org/officeDocument/2006/relationships/customXml" Target="../ink/ink666.xml"/><Relationship Id="rId145" Type="http://schemas.openxmlformats.org/officeDocument/2006/relationships/image" Target="../media/image390.png"/><Relationship Id="rId161" Type="http://schemas.openxmlformats.org/officeDocument/2006/relationships/image" Target="../media/image398.png"/><Relationship Id="rId166" Type="http://schemas.openxmlformats.org/officeDocument/2006/relationships/customXml" Target="../ink/ink679.xml"/><Relationship Id="rId182" Type="http://schemas.openxmlformats.org/officeDocument/2006/relationships/customXml" Target="../ink/ink6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0.png"/><Relationship Id="rId23" Type="http://schemas.openxmlformats.org/officeDocument/2006/relationships/customXml" Target="../ink/ink608.xml"/><Relationship Id="rId28" Type="http://schemas.openxmlformats.org/officeDocument/2006/relationships/image" Target="../media/image2650.png"/><Relationship Id="rId49" Type="http://schemas.openxmlformats.org/officeDocument/2006/relationships/image" Target="../media/image2760.png"/><Relationship Id="rId114" Type="http://schemas.openxmlformats.org/officeDocument/2006/relationships/customXml" Target="../ink/ink653.xml"/><Relationship Id="rId119" Type="http://schemas.openxmlformats.org/officeDocument/2006/relationships/image" Target="../media/image3111.png"/><Relationship Id="rId44" Type="http://schemas.openxmlformats.org/officeDocument/2006/relationships/customXml" Target="../ink/ink618.xml"/><Relationship Id="rId60" Type="http://schemas.openxmlformats.org/officeDocument/2006/relationships/customXml" Target="../ink/ink626.xml"/><Relationship Id="rId65" Type="http://schemas.openxmlformats.org/officeDocument/2006/relationships/image" Target="../media/image2840.png"/><Relationship Id="rId81" Type="http://schemas.openxmlformats.org/officeDocument/2006/relationships/image" Target="../media/image2920.png"/><Relationship Id="rId86" Type="http://schemas.openxmlformats.org/officeDocument/2006/relationships/customXml" Target="../ink/ink639.xml"/><Relationship Id="rId130" Type="http://schemas.openxmlformats.org/officeDocument/2006/relationships/customXml" Target="../ink/ink661.xml"/><Relationship Id="rId135" Type="http://schemas.openxmlformats.org/officeDocument/2006/relationships/image" Target="../media/image385.png"/><Relationship Id="rId151" Type="http://schemas.openxmlformats.org/officeDocument/2006/relationships/image" Target="../media/image393.png"/><Relationship Id="rId156" Type="http://schemas.openxmlformats.org/officeDocument/2006/relationships/customXml" Target="../ink/ink674.xml"/><Relationship Id="rId177" Type="http://schemas.openxmlformats.org/officeDocument/2006/relationships/image" Target="../media/image406.png"/><Relationship Id="rId4" Type="http://schemas.openxmlformats.org/officeDocument/2006/relationships/image" Target="../media/image2530.png"/><Relationship Id="rId9" Type="http://schemas.openxmlformats.org/officeDocument/2006/relationships/customXml" Target="../ink/ink601.xml"/><Relationship Id="rId172" Type="http://schemas.openxmlformats.org/officeDocument/2006/relationships/customXml" Target="../ink/ink682.xml"/><Relationship Id="rId180" Type="http://schemas.openxmlformats.org/officeDocument/2006/relationships/customXml" Target="../ink/ink686.xml"/><Relationship Id="rId13" Type="http://schemas.openxmlformats.org/officeDocument/2006/relationships/customXml" Target="../ink/ink603.xml"/><Relationship Id="rId18" Type="http://schemas.openxmlformats.org/officeDocument/2006/relationships/image" Target="../media/image2600.png"/><Relationship Id="rId39" Type="http://schemas.openxmlformats.org/officeDocument/2006/relationships/image" Target="../media/image2711.png"/><Relationship Id="rId109" Type="http://schemas.openxmlformats.org/officeDocument/2006/relationships/image" Target="../media/image3060.png"/><Relationship Id="rId34" Type="http://schemas.openxmlformats.org/officeDocument/2006/relationships/customXml" Target="../ink/ink613.xml"/><Relationship Id="rId50" Type="http://schemas.openxmlformats.org/officeDocument/2006/relationships/customXml" Target="../ink/ink621.xml"/><Relationship Id="rId55" Type="http://schemas.openxmlformats.org/officeDocument/2006/relationships/image" Target="../media/image2790.png"/><Relationship Id="rId76" Type="http://schemas.openxmlformats.org/officeDocument/2006/relationships/customXml" Target="../ink/ink634.xml"/><Relationship Id="rId97" Type="http://schemas.openxmlformats.org/officeDocument/2006/relationships/image" Target="../media/image3000.png"/><Relationship Id="rId104" Type="http://schemas.openxmlformats.org/officeDocument/2006/relationships/customXml" Target="../ink/ink648.xml"/><Relationship Id="rId120" Type="http://schemas.openxmlformats.org/officeDocument/2006/relationships/customXml" Target="../ink/ink656.xml"/><Relationship Id="rId125" Type="http://schemas.openxmlformats.org/officeDocument/2006/relationships/image" Target="../media/image3140.png"/><Relationship Id="rId141" Type="http://schemas.openxmlformats.org/officeDocument/2006/relationships/image" Target="../media/image388.png"/><Relationship Id="rId146" Type="http://schemas.openxmlformats.org/officeDocument/2006/relationships/customXml" Target="../ink/ink669.xml"/><Relationship Id="rId167" Type="http://schemas.openxmlformats.org/officeDocument/2006/relationships/image" Target="../media/image401.png"/><Relationship Id="rId7" Type="http://schemas.openxmlformats.org/officeDocument/2006/relationships/customXml" Target="../ink/ink600.xml"/><Relationship Id="rId71" Type="http://schemas.openxmlformats.org/officeDocument/2006/relationships/image" Target="../media/image2870.png"/><Relationship Id="rId92" Type="http://schemas.openxmlformats.org/officeDocument/2006/relationships/customXml" Target="../ink/ink642.xml"/><Relationship Id="rId162" Type="http://schemas.openxmlformats.org/officeDocument/2006/relationships/customXml" Target="../ink/ink677.xml"/><Relationship Id="rId183" Type="http://schemas.openxmlformats.org/officeDocument/2006/relationships/image" Target="../media/image409.png"/><Relationship Id="rId2" Type="http://schemas.openxmlformats.org/officeDocument/2006/relationships/image" Target="../media/image379.png"/><Relationship Id="rId29" Type="http://schemas.openxmlformats.org/officeDocument/2006/relationships/customXml" Target="../ink/ink611.xml"/><Relationship Id="rId24" Type="http://schemas.openxmlformats.org/officeDocument/2006/relationships/image" Target="../media/image2630.png"/><Relationship Id="rId40" Type="http://schemas.openxmlformats.org/officeDocument/2006/relationships/customXml" Target="../ink/ink616.xml"/><Relationship Id="rId45" Type="http://schemas.openxmlformats.org/officeDocument/2006/relationships/image" Target="../media/image2740.png"/><Relationship Id="rId66" Type="http://schemas.openxmlformats.org/officeDocument/2006/relationships/customXml" Target="../ink/ink629.xml"/><Relationship Id="rId87" Type="http://schemas.openxmlformats.org/officeDocument/2006/relationships/image" Target="../media/image2950.png"/><Relationship Id="rId110" Type="http://schemas.openxmlformats.org/officeDocument/2006/relationships/customXml" Target="../ink/ink651.xml"/><Relationship Id="rId115" Type="http://schemas.openxmlformats.org/officeDocument/2006/relationships/image" Target="../media/image3090.png"/><Relationship Id="rId131" Type="http://schemas.openxmlformats.org/officeDocument/2006/relationships/image" Target="../media/image383.png"/><Relationship Id="rId136" Type="http://schemas.openxmlformats.org/officeDocument/2006/relationships/customXml" Target="../ink/ink664.xml"/><Relationship Id="rId157" Type="http://schemas.openxmlformats.org/officeDocument/2006/relationships/image" Target="../media/image396.png"/><Relationship Id="rId178" Type="http://schemas.openxmlformats.org/officeDocument/2006/relationships/customXml" Target="../ink/ink685.xml"/><Relationship Id="rId61" Type="http://schemas.openxmlformats.org/officeDocument/2006/relationships/image" Target="../media/image2820.png"/><Relationship Id="rId82" Type="http://schemas.openxmlformats.org/officeDocument/2006/relationships/customXml" Target="../ink/ink637.xml"/><Relationship Id="rId152" Type="http://schemas.openxmlformats.org/officeDocument/2006/relationships/customXml" Target="../ink/ink672.xml"/><Relationship Id="rId173" Type="http://schemas.openxmlformats.org/officeDocument/2006/relationships/image" Target="../media/image404.png"/><Relationship Id="rId19" Type="http://schemas.openxmlformats.org/officeDocument/2006/relationships/customXml" Target="../ink/ink606.xml"/><Relationship Id="rId14" Type="http://schemas.openxmlformats.org/officeDocument/2006/relationships/image" Target="../media/image2580.png"/><Relationship Id="rId30" Type="http://schemas.openxmlformats.org/officeDocument/2006/relationships/image" Target="../media/image2660.png"/><Relationship Id="rId35" Type="http://schemas.openxmlformats.org/officeDocument/2006/relationships/image" Target="../media/image2690.png"/><Relationship Id="rId56" Type="http://schemas.openxmlformats.org/officeDocument/2006/relationships/customXml" Target="../ink/ink624.xml"/><Relationship Id="rId77" Type="http://schemas.openxmlformats.org/officeDocument/2006/relationships/image" Target="../media/image2900.png"/><Relationship Id="rId100" Type="http://schemas.openxmlformats.org/officeDocument/2006/relationships/customXml" Target="../ink/ink646.xml"/><Relationship Id="rId105" Type="http://schemas.openxmlformats.org/officeDocument/2006/relationships/image" Target="../media/image3040.png"/><Relationship Id="rId126" Type="http://schemas.openxmlformats.org/officeDocument/2006/relationships/customXml" Target="../ink/ink659.xml"/><Relationship Id="rId147" Type="http://schemas.openxmlformats.org/officeDocument/2006/relationships/image" Target="../media/image391.png"/><Relationship Id="rId168" Type="http://schemas.openxmlformats.org/officeDocument/2006/relationships/customXml" Target="../ink/ink680.xml"/><Relationship Id="rId8" Type="http://schemas.openxmlformats.org/officeDocument/2006/relationships/image" Target="../media/image2550.png"/><Relationship Id="rId51" Type="http://schemas.openxmlformats.org/officeDocument/2006/relationships/image" Target="../media/image2770.png"/><Relationship Id="rId72" Type="http://schemas.openxmlformats.org/officeDocument/2006/relationships/customXml" Target="../ink/ink632.xml"/><Relationship Id="rId93" Type="http://schemas.openxmlformats.org/officeDocument/2006/relationships/image" Target="../media/image2980.png"/><Relationship Id="rId98" Type="http://schemas.openxmlformats.org/officeDocument/2006/relationships/customXml" Target="../ink/ink645.xml"/><Relationship Id="rId121" Type="http://schemas.openxmlformats.org/officeDocument/2006/relationships/image" Target="../media/image3120.png"/><Relationship Id="rId142" Type="http://schemas.openxmlformats.org/officeDocument/2006/relationships/customXml" Target="../ink/ink667.xml"/><Relationship Id="rId163" Type="http://schemas.openxmlformats.org/officeDocument/2006/relationships/image" Target="../media/image399.png"/><Relationship Id="rId3" Type="http://schemas.openxmlformats.org/officeDocument/2006/relationships/customXml" Target="../ink/ink598.xml"/><Relationship Id="rId25" Type="http://schemas.openxmlformats.org/officeDocument/2006/relationships/customXml" Target="../ink/ink609.xml"/><Relationship Id="rId46" Type="http://schemas.openxmlformats.org/officeDocument/2006/relationships/customXml" Target="../ink/ink619.xml"/><Relationship Id="rId67" Type="http://schemas.openxmlformats.org/officeDocument/2006/relationships/image" Target="../media/image2850.png"/><Relationship Id="rId116" Type="http://schemas.openxmlformats.org/officeDocument/2006/relationships/customXml" Target="../ink/ink654.xml"/><Relationship Id="rId137" Type="http://schemas.openxmlformats.org/officeDocument/2006/relationships/image" Target="../media/image386.png"/><Relationship Id="rId158" Type="http://schemas.openxmlformats.org/officeDocument/2006/relationships/customXml" Target="../ink/ink675.xml"/><Relationship Id="rId20" Type="http://schemas.openxmlformats.org/officeDocument/2006/relationships/image" Target="../media/image2611.png"/><Relationship Id="rId41" Type="http://schemas.openxmlformats.org/officeDocument/2006/relationships/image" Target="../media/image2720.png"/><Relationship Id="rId62" Type="http://schemas.openxmlformats.org/officeDocument/2006/relationships/customXml" Target="../ink/ink627.xml"/><Relationship Id="rId83" Type="http://schemas.openxmlformats.org/officeDocument/2006/relationships/image" Target="../media/image2930.png"/><Relationship Id="rId88" Type="http://schemas.openxmlformats.org/officeDocument/2006/relationships/customXml" Target="../ink/ink640.xml"/><Relationship Id="rId111" Type="http://schemas.openxmlformats.org/officeDocument/2006/relationships/image" Target="../media/image3070.png"/><Relationship Id="rId132" Type="http://schemas.openxmlformats.org/officeDocument/2006/relationships/customXml" Target="../ink/ink662.xml"/><Relationship Id="rId153" Type="http://schemas.openxmlformats.org/officeDocument/2006/relationships/image" Target="../media/image394.png"/><Relationship Id="rId174" Type="http://schemas.openxmlformats.org/officeDocument/2006/relationships/customXml" Target="../ink/ink683.xml"/><Relationship Id="rId179" Type="http://schemas.openxmlformats.org/officeDocument/2006/relationships/image" Target="../media/image407.png"/><Relationship Id="rId15" Type="http://schemas.openxmlformats.org/officeDocument/2006/relationships/customXml" Target="../ink/ink604.xml"/><Relationship Id="rId36" Type="http://schemas.openxmlformats.org/officeDocument/2006/relationships/customXml" Target="../ink/ink614.xml"/><Relationship Id="rId57" Type="http://schemas.openxmlformats.org/officeDocument/2006/relationships/image" Target="../media/image2800.png"/><Relationship Id="rId106" Type="http://schemas.openxmlformats.org/officeDocument/2006/relationships/customXml" Target="../ink/ink649.xml"/><Relationship Id="rId127" Type="http://schemas.openxmlformats.org/officeDocument/2006/relationships/image" Target="../media/image381.png"/><Relationship Id="rId10" Type="http://schemas.openxmlformats.org/officeDocument/2006/relationships/image" Target="../media/image2560.png"/><Relationship Id="rId31" Type="http://schemas.openxmlformats.org/officeDocument/2006/relationships/customXml" Target="../ink/ink612.xml"/><Relationship Id="rId52" Type="http://schemas.openxmlformats.org/officeDocument/2006/relationships/customXml" Target="../ink/ink622.xml"/><Relationship Id="rId73" Type="http://schemas.openxmlformats.org/officeDocument/2006/relationships/image" Target="../media/image2880.png"/><Relationship Id="rId78" Type="http://schemas.openxmlformats.org/officeDocument/2006/relationships/customXml" Target="../ink/ink635.xml"/><Relationship Id="rId94" Type="http://schemas.openxmlformats.org/officeDocument/2006/relationships/customXml" Target="../ink/ink643.xml"/><Relationship Id="rId99" Type="http://schemas.openxmlformats.org/officeDocument/2006/relationships/image" Target="../media/image3011.png"/><Relationship Id="rId101" Type="http://schemas.openxmlformats.org/officeDocument/2006/relationships/image" Target="../media/image3020.png"/><Relationship Id="rId122" Type="http://schemas.openxmlformats.org/officeDocument/2006/relationships/customXml" Target="../ink/ink657.xml"/><Relationship Id="rId143" Type="http://schemas.openxmlformats.org/officeDocument/2006/relationships/image" Target="../media/image389.png"/><Relationship Id="rId148" Type="http://schemas.openxmlformats.org/officeDocument/2006/relationships/customXml" Target="../ink/ink670.xml"/><Relationship Id="rId164" Type="http://schemas.openxmlformats.org/officeDocument/2006/relationships/customXml" Target="../ink/ink678.xml"/><Relationship Id="rId169" Type="http://schemas.openxmlformats.org/officeDocument/2006/relationships/image" Target="../media/image40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5.xml"/><Relationship Id="rId21" Type="http://schemas.openxmlformats.org/officeDocument/2006/relationships/customXml" Target="../ink/ink697.xml"/><Relationship Id="rId42" Type="http://schemas.openxmlformats.org/officeDocument/2006/relationships/image" Target="../media/image3350.png"/><Relationship Id="rId63" Type="http://schemas.openxmlformats.org/officeDocument/2006/relationships/customXml" Target="../ink/ink718.xml"/><Relationship Id="rId84" Type="http://schemas.openxmlformats.org/officeDocument/2006/relationships/image" Target="../media/image3560.png"/><Relationship Id="rId138" Type="http://schemas.openxmlformats.org/officeDocument/2006/relationships/image" Target="../media/image422.png"/><Relationship Id="rId159" Type="http://schemas.openxmlformats.org/officeDocument/2006/relationships/customXml" Target="../ink/ink766.xml"/><Relationship Id="rId170" Type="http://schemas.openxmlformats.org/officeDocument/2006/relationships/image" Target="../media/image438.png"/><Relationship Id="rId191" Type="http://schemas.openxmlformats.org/officeDocument/2006/relationships/customXml" Target="../ink/ink782.xml"/><Relationship Id="rId205" Type="http://schemas.openxmlformats.org/officeDocument/2006/relationships/customXml" Target="../ink/ink789.xml"/><Relationship Id="rId226" Type="http://schemas.openxmlformats.org/officeDocument/2006/relationships/image" Target="../media/image466.png"/><Relationship Id="rId247" Type="http://schemas.openxmlformats.org/officeDocument/2006/relationships/customXml" Target="../ink/ink810.xml"/><Relationship Id="rId107" Type="http://schemas.openxmlformats.org/officeDocument/2006/relationships/customXml" Target="../ink/ink740.xml"/><Relationship Id="rId268" Type="http://schemas.openxmlformats.org/officeDocument/2006/relationships/image" Target="../media/image487.png"/><Relationship Id="rId289" Type="http://schemas.openxmlformats.org/officeDocument/2006/relationships/customXml" Target="../ink/ink831.xml"/><Relationship Id="rId11" Type="http://schemas.openxmlformats.org/officeDocument/2006/relationships/customXml" Target="../ink/ink692.xml"/><Relationship Id="rId32" Type="http://schemas.openxmlformats.org/officeDocument/2006/relationships/image" Target="../media/image3300.png"/><Relationship Id="rId53" Type="http://schemas.openxmlformats.org/officeDocument/2006/relationships/customXml" Target="../ink/ink713.xml"/><Relationship Id="rId74" Type="http://schemas.openxmlformats.org/officeDocument/2006/relationships/image" Target="../media/image3511.png"/><Relationship Id="rId128" Type="http://schemas.openxmlformats.org/officeDocument/2006/relationships/image" Target="../media/image417.png"/><Relationship Id="rId149" Type="http://schemas.openxmlformats.org/officeDocument/2006/relationships/customXml" Target="../ink/ink761.xml"/><Relationship Id="rId5" Type="http://schemas.openxmlformats.org/officeDocument/2006/relationships/customXml" Target="../ink/ink689.xml"/><Relationship Id="rId95" Type="http://schemas.openxmlformats.org/officeDocument/2006/relationships/customXml" Target="../ink/ink734.xml"/><Relationship Id="rId160" Type="http://schemas.openxmlformats.org/officeDocument/2006/relationships/image" Target="../media/image433.png"/><Relationship Id="rId181" Type="http://schemas.openxmlformats.org/officeDocument/2006/relationships/customXml" Target="../ink/ink777.xml"/><Relationship Id="rId216" Type="http://schemas.openxmlformats.org/officeDocument/2006/relationships/image" Target="../media/image461.png"/><Relationship Id="rId237" Type="http://schemas.openxmlformats.org/officeDocument/2006/relationships/customXml" Target="../ink/ink805.xml"/><Relationship Id="rId258" Type="http://schemas.openxmlformats.org/officeDocument/2006/relationships/image" Target="../media/image482.png"/><Relationship Id="rId279" Type="http://schemas.openxmlformats.org/officeDocument/2006/relationships/customXml" Target="../ink/ink826.xml"/><Relationship Id="rId22" Type="http://schemas.openxmlformats.org/officeDocument/2006/relationships/image" Target="../media/image3250.png"/><Relationship Id="rId43" Type="http://schemas.openxmlformats.org/officeDocument/2006/relationships/customXml" Target="../ink/ink708.xml"/><Relationship Id="rId64" Type="http://schemas.openxmlformats.org/officeDocument/2006/relationships/image" Target="../media/image3460.png"/><Relationship Id="rId118" Type="http://schemas.openxmlformats.org/officeDocument/2006/relationships/image" Target="../media/image204.png"/><Relationship Id="rId139" Type="http://schemas.openxmlformats.org/officeDocument/2006/relationships/customXml" Target="../ink/ink756.xml"/><Relationship Id="rId290" Type="http://schemas.openxmlformats.org/officeDocument/2006/relationships/image" Target="../media/image498.png"/><Relationship Id="rId85" Type="http://schemas.openxmlformats.org/officeDocument/2006/relationships/customXml" Target="../ink/ink729.xml"/><Relationship Id="rId150" Type="http://schemas.openxmlformats.org/officeDocument/2006/relationships/image" Target="../media/image428.png"/><Relationship Id="rId171" Type="http://schemas.openxmlformats.org/officeDocument/2006/relationships/customXml" Target="../ink/ink772.xml"/><Relationship Id="rId192" Type="http://schemas.openxmlformats.org/officeDocument/2006/relationships/image" Target="../media/image449.png"/><Relationship Id="rId206" Type="http://schemas.openxmlformats.org/officeDocument/2006/relationships/image" Target="../media/image456.png"/><Relationship Id="rId227" Type="http://schemas.openxmlformats.org/officeDocument/2006/relationships/customXml" Target="../ink/ink800.xml"/><Relationship Id="rId248" Type="http://schemas.openxmlformats.org/officeDocument/2006/relationships/image" Target="../media/image477.png"/><Relationship Id="rId269" Type="http://schemas.openxmlformats.org/officeDocument/2006/relationships/customXml" Target="../ink/ink821.xml"/><Relationship Id="rId12" Type="http://schemas.openxmlformats.org/officeDocument/2006/relationships/image" Target="../media/image3200.png"/><Relationship Id="rId33" Type="http://schemas.openxmlformats.org/officeDocument/2006/relationships/customXml" Target="../ink/ink703.xml"/><Relationship Id="rId108" Type="http://schemas.openxmlformats.org/officeDocument/2006/relationships/image" Target="../media/image3680.png"/><Relationship Id="rId129" Type="http://schemas.openxmlformats.org/officeDocument/2006/relationships/customXml" Target="../ink/ink751.xml"/><Relationship Id="rId280" Type="http://schemas.openxmlformats.org/officeDocument/2006/relationships/image" Target="../media/image493.png"/><Relationship Id="rId54" Type="http://schemas.openxmlformats.org/officeDocument/2006/relationships/image" Target="../media/image3411.png"/><Relationship Id="rId75" Type="http://schemas.openxmlformats.org/officeDocument/2006/relationships/customXml" Target="../ink/ink724.xml"/><Relationship Id="rId96" Type="http://schemas.openxmlformats.org/officeDocument/2006/relationships/image" Target="../media/image3620.png"/><Relationship Id="rId140" Type="http://schemas.openxmlformats.org/officeDocument/2006/relationships/image" Target="../media/image423.png"/><Relationship Id="rId161" Type="http://schemas.openxmlformats.org/officeDocument/2006/relationships/customXml" Target="../ink/ink767.xml"/><Relationship Id="rId182" Type="http://schemas.openxmlformats.org/officeDocument/2006/relationships/image" Target="../media/image444.png"/><Relationship Id="rId217" Type="http://schemas.openxmlformats.org/officeDocument/2006/relationships/customXml" Target="../ink/ink795.xml"/><Relationship Id="rId6" Type="http://schemas.openxmlformats.org/officeDocument/2006/relationships/image" Target="../media/image3170.png"/><Relationship Id="rId238" Type="http://schemas.openxmlformats.org/officeDocument/2006/relationships/image" Target="../media/image472.png"/><Relationship Id="rId259" Type="http://schemas.openxmlformats.org/officeDocument/2006/relationships/customXml" Target="../ink/ink816.xml"/><Relationship Id="rId23" Type="http://schemas.openxmlformats.org/officeDocument/2006/relationships/customXml" Target="../ink/ink698.xml"/><Relationship Id="rId119" Type="http://schemas.openxmlformats.org/officeDocument/2006/relationships/customXml" Target="../ink/ink746.xml"/><Relationship Id="rId270" Type="http://schemas.openxmlformats.org/officeDocument/2006/relationships/image" Target="../media/image488.png"/><Relationship Id="rId291" Type="http://schemas.openxmlformats.org/officeDocument/2006/relationships/customXml" Target="../ink/ink832.xml"/><Relationship Id="rId44" Type="http://schemas.openxmlformats.org/officeDocument/2006/relationships/image" Target="../media/image3360.png"/><Relationship Id="rId65" Type="http://schemas.openxmlformats.org/officeDocument/2006/relationships/customXml" Target="../ink/ink719.xml"/><Relationship Id="rId86" Type="http://schemas.openxmlformats.org/officeDocument/2006/relationships/image" Target="../media/image3570.png"/><Relationship Id="rId130" Type="http://schemas.openxmlformats.org/officeDocument/2006/relationships/image" Target="../media/image418.png"/><Relationship Id="rId151" Type="http://schemas.openxmlformats.org/officeDocument/2006/relationships/customXml" Target="../ink/ink762.xml"/><Relationship Id="rId172" Type="http://schemas.openxmlformats.org/officeDocument/2006/relationships/image" Target="../media/image439.png"/><Relationship Id="rId193" Type="http://schemas.openxmlformats.org/officeDocument/2006/relationships/customXml" Target="../ink/ink783.xml"/><Relationship Id="rId207" Type="http://schemas.openxmlformats.org/officeDocument/2006/relationships/customXml" Target="../ink/ink790.xml"/><Relationship Id="rId228" Type="http://schemas.openxmlformats.org/officeDocument/2006/relationships/image" Target="../media/image467.png"/><Relationship Id="rId249" Type="http://schemas.openxmlformats.org/officeDocument/2006/relationships/customXml" Target="../ink/ink811.xml"/><Relationship Id="rId13" Type="http://schemas.openxmlformats.org/officeDocument/2006/relationships/customXml" Target="../ink/ink693.xml"/><Relationship Id="rId109" Type="http://schemas.openxmlformats.org/officeDocument/2006/relationships/customXml" Target="../ink/ink741.xml"/><Relationship Id="rId260" Type="http://schemas.openxmlformats.org/officeDocument/2006/relationships/image" Target="../media/image483.png"/><Relationship Id="rId281" Type="http://schemas.openxmlformats.org/officeDocument/2006/relationships/customXml" Target="../ink/ink827.xml"/><Relationship Id="rId34" Type="http://schemas.openxmlformats.org/officeDocument/2006/relationships/image" Target="../media/image3311.png"/><Relationship Id="rId50" Type="http://schemas.openxmlformats.org/officeDocument/2006/relationships/image" Target="../media/image3390.png"/><Relationship Id="rId55" Type="http://schemas.openxmlformats.org/officeDocument/2006/relationships/customXml" Target="../ink/ink714.xml"/><Relationship Id="rId76" Type="http://schemas.openxmlformats.org/officeDocument/2006/relationships/image" Target="../media/image3520.png"/><Relationship Id="rId97" Type="http://schemas.openxmlformats.org/officeDocument/2006/relationships/customXml" Target="../ink/ink735.xml"/><Relationship Id="rId104" Type="http://schemas.openxmlformats.org/officeDocument/2006/relationships/image" Target="../media/image3660.png"/><Relationship Id="rId120" Type="http://schemas.openxmlformats.org/officeDocument/2006/relationships/image" Target="../media/image413.png"/><Relationship Id="rId125" Type="http://schemas.openxmlformats.org/officeDocument/2006/relationships/customXml" Target="../ink/ink749.xml"/><Relationship Id="rId141" Type="http://schemas.openxmlformats.org/officeDocument/2006/relationships/customXml" Target="../ink/ink757.xml"/><Relationship Id="rId146" Type="http://schemas.openxmlformats.org/officeDocument/2006/relationships/image" Target="../media/image426.png"/><Relationship Id="rId167" Type="http://schemas.openxmlformats.org/officeDocument/2006/relationships/customXml" Target="../ink/ink770.xml"/><Relationship Id="rId188" Type="http://schemas.openxmlformats.org/officeDocument/2006/relationships/image" Target="../media/image447.png"/><Relationship Id="rId7" Type="http://schemas.openxmlformats.org/officeDocument/2006/relationships/customXml" Target="../ink/ink690.xml"/><Relationship Id="rId71" Type="http://schemas.openxmlformats.org/officeDocument/2006/relationships/customXml" Target="../ink/ink722.xml"/><Relationship Id="rId92" Type="http://schemas.openxmlformats.org/officeDocument/2006/relationships/image" Target="../media/image3600.png"/><Relationship Id="rId162" Type="http://schemas.openxmlformats.org/officeDocument/2006/relationships/image" Target="../media/image434.png"/><Relationship Id="rId183" Type="http://schemas.openxmlformats.org/officeDocument/2006/relationships/customXml" Target="../ink/ink778.xml"/><Relationship Id="rId213" Type="http://schemas.openxmlformats.org/officeDocument/2006/relationships/customXml" Target="../ink/ink793.xml"/><Relationship Id="rId218" Type="http://schemas.openxmlformats.org/officeDocument/2006/relationships/image" Target="../media/image462.png"/><Relationship Id="rId234" Type="http://schemas.openxmlformats.org/officeDocument/2006/relationships/image" Target="../media/image470.png"/><Relationship Id="rId239" Type="http://schemas.openxmlformats.org/officeDocument/2006/relationships/customXml" Target="../ink/ink806.xml"/><Relationship Id="rId2" Type="http://schemas.openxmlformats.org/officeDocument/2006/relationships/image" Target="../media/image410.png"/><Relationship Id="rId29" Type="http://schemas.openxmlformats.org/officeDocument/2006/relationships/customXml" Target="../ink/ink701.xml"/><Relationship Id="rId250" Type="http://schemas.openxmlformats.org/officeDocument/2006/relationships/image" Target="../media/image478.png"/><Relationship Id="rId255" Type="http://schemas.openxmlformats.org/officeDocument/2006/relationships/customXml" Target="../ink/ink814.xml"/><Relationship Id="rId271" Type="http://schemas.openxmlformats.org/officeDocument/2006/relationships/customXml" Target="../ink/ink822.xml"/><Relationship Id="rId276" Type="http://schemas.openxmlformats.org/officeDocument/2006/relationships/image" Target="../media/image491.png"/><Relationship Id="rId292" Type="http://schemas.openxmlformats.org/officeDocument/2006/relationships/image" Target="../media/image499.png"/><Relationship Id="rId24" Type="http://schemas.openxmlformats.org/officeDocument/2006/relationships/image" Target="../media/image3260.png"/><Relationship Id="rId40" Type="http://schemas.openxmlformats.org/officeDocument/2006/relationships/image" Target="../media/image3340.png"/><Relationship Id="rId45" Type="http://schemas.openxmlformats.org/officeDocument/2006/relationships/customXml" Target="../ink/ink709.xml"/><Relationship Id="rId66" Type="http://schemas.openxmlformats.org/officeDocument/2006/relationships/image" Target="../media/image3470.png"/><Relationship Id="rId87" Type="http://schemas.openxmlformats.org/officeDocument/2006/relationships/customXml" Target="../ink/ink730.xml"/><Relationship Id="rId110" Type="http://schemas.openxmlformats.org/officeDocument/2006/relationships/image" Target="../media/image3690.png"/><Relationship Id="rId115" Type="http://schemas.openxmlformats.org/officeDocument/2006/relationships/customXml" Target="../ink/ink744.xml"/><Relationship Id="rId131" Type="http://schemas.openxmlformats.org/officeDocument/2006/relationships/customXml" Target="../ink/ink752.xml"/><Relationship Id="rId136" Type="http://schemas.openxmlformats.org/officeDocument/2006/relationships/image" Target="../media/image421.png"/><Relationship Id="rId157" Type="http://schemas.openxmlformats.org/officeDocument/2006/relationships/customXml" Target="../ink/ink765.xml"/><Relationship Id="rId178" Type="http://schemas.openxmlformats.org/officeDocument/2006/relationships/image" Target="../media/image442.png"/><Relationship Id="rId61" Type="http://schemas.openxmlformats.org/officeDocument/2006/relationships/customXml" Target="../ink/ink717.xml"/><Relationship Id="rId82" Type="http://schemas.openxmlformats.org/officeDocument/2006/relationships/image" Target="../media/image3550.png"/><Relationship Id="rId152" Type="http://schemas.openxmlformats.org/officeDocument/2006/relationships/image" Target="../media/image429.png"/><Relationship Id="rId173" Type="http://schemas.openxmlformats.org/officeDocument/2006/relationships/customXml" Target="../ink/ink773.xml"/><Relationship Id="rId194" Type="http://schemas.openxmlformats.org/officeDocument/2006/relationships/image" Target="../media/image450.png"/><Relationship Id="rId199" Type="http://schemas.openxmlformats.org/officeDocument/2006/relationships/customXml" Target="../ink/ink786.xml"/><Relationship Id="rId203" Type="http://schemas.openxmlformats.org/officeDocument/2006/relationships/customXml" Target="../ink/ink788.xml"/><Relationship Id="rId208" Type="http://schemas.openxmlformats.org/officeDocument/2006/relationships/image" Target="../media/image457.png"/><Relationship Id="rId229" Type="http://schemas.openxmlformats.org/officeDocument/2006/relationships/customXml" Target="../ink/ink801.xml"/><Relationship Id="rId19" Type="http://schemas.openxmlformats.org/officeDocument/2006/relationships/customXml" Target="../ink/ink696.xml"/><Relationship Id="rId224" Type="http://schemas.openxmlformats.org/officeDocument/2006/relationships/image" Target="../media/image465.png"/><Relationship Id="rId240" Type="http://schemas.openxmlformats.org/officeDocument/2006/relationships/image" Target="../media/image473.png"/><Relationship Id="rId245" Type="http://schemas.openxmlformats.org/officeDocument/2006/relationships/customXml" Target="../ink/ink809.xml"/><Relationship Id="rId261" Type="http://schemas.openxmlformats.org/officeDocument/2006/relationships/customXml" Target="../ink/ink817.xml"/><Relationship Id="rId266" Type="http://schemas.openxmlformats.org/officeDocument/2006/relationships/image" Target="../media/image486.png"/><Relationship Id="rId287" Type="http://schemas.openxmlformats.org/officeDocument/2006/relationships/customXml" Target="../ink/ink830.xml"/><Relationship Id="rId14" Type="http://schemas.openxmlformats.org/officeDocument/2006/relationships/image" Target="../media/image3211.png"/><Relationship Id="rId30" Type="http://schemas.openxmlformats.org/officeDocument/2006/relationships/image" Target="../media/image3290.png"/><Relationship Id="rId35" Type="http://schemas.openxmlformats.org/officeDocument/2006/relationships/customXml" Target="../ink/ink704.xml"/><Relationship Id="rId56" Type="http://schemas.openxmlformats.org/officeDocument/2006/relationships/image" Target="../media/image3420.png"/><Relationship Id="rId77" Type="http://schemas.openxmlformats.org/officeDocument/2006/relationships/customXml" Target="../ink/ink725.xml"/><Relationship Id="rId100" Type="http://schemas.openxmlformats.org/officeDocument/2006/relationships/image" Target="../media/image3640.png"/><Relationship Id="rId105" Type="http://schemas.openxmlformats.org/officeDocument/2006/relationships/customXml" Target="../ink/ink739.xml"/><Relationship Id="rId126" Type="http://schemas.openxmlformats.org/officeDocument/2006/relationships/image" Target="../media/image416.png"/><Relationship Id="rId147" Type="http://schemas.openxmlformats.org/officeDocument/2006/relationships/customXml" Target="../ink/ink760.xml"/><Relationship Id="rId168" Type="http://schemas.openxmlformats.org/officeDocument/2006/relationships/image" Target="../media/image437.png"/><Relationship Id="rId282" Type="http://schemas.openxmlformats.org/officeDocument/2006/relationships/image" Target="../media/image494.png"/><Relationship Id="rId8" Type="http://schemas.openxmlformats.org/officeDocument/2006/relationships/image" Target="../media/image3180.png"/><Relationship Id="rId51" Type="http://schemas.openxmlformats.org/officeDocument/2006/relationships/customXml" Target="../ink/ink712.xml"/><Relationship Id="rId72" Type="http://schemas.openxmlformats.org/officeDocument/2006/relationships/image" Target="../media/image3500.png"/><Relationship Id="rId93" Type="http://schemas.openxmlformats.org/officeDocument/2006/relationships/customXml" Target="../ink/ink733.xml"/><Relationship Id="rId98" Type="http://schemas.openxmlformats.org/officeDocument/2006/relationships/image" Target="../media/image3630.png"/><Relationship Id="rId121" Type="http://schemas.openxmlformats.org/officeDocument/2006/relationships/customXml" Target="../ink/ink747.xml"/><Relationship Id="rId142" Type="http://schemas.openxmlformats.org/officeDocument/2006/relationships/image" Target="../media/image424.png"/><Relationship Id="rId163" Type="http://schemas.openxmlformats.org/officeDocument/2006/relationships/customXml" Target="../ink/ink768.xml"/><Relationship Id="rId184" Type="http://schemas.openxmlformats.org/officeDocument/2006/relationships/image" Target="../media/image445.png"/><Relationship Id="rId189" Type="http://schemas.openxmlformats.org/officeDocument/2006/relationships/customXml" Target="../ink/ink781.xml"/><Relationship Id="rId219" Type="http://schemas.openxmlformats.org/officeDocument/2006/relationships/customXml" Target="../ink/ink796.xml"/><Relationship Id="rId3" Type="http://schemas.openxmlformats.org/officeDocument/2006/relationships/customXml" Target="../ink/ink688.xml"/><Relationship Id="rId214" Type="http://schemas.openxmlformats.org/officeDocument/2006/relationships/image" Target="../media/image460.png"/><Relationship Id="rId230" Type="http://schemas.openxmlformats.org/officeDocument/2006/relationships/image" Target="../media/image468.png"/><Relationship Id="rId235" Type="http://schemas.openxmlformats.org/officeDocument/2006/relationships/customXml" Target="../ink/ink804.xml"/><Relationship Id="rId251" Type="http://schemas.openxmlformats.org/officeDocument/2006/relationships/customXml" Target="../ink/ink812.xml"/><Relationship Id="rId256" Type="http://schemas.openxmlformats.org/officeDocument/2006/relationships/image" Target="../media/image481.png"/><Relationship Id="rId277" Type="http://schemas.openxmlformats.org/officeDocument/2006/relationships/customXml" Target="../ink/ink825.xml"/><Relationship Id="rId25" Type="http://schemas.openxmlformats.org/officeDocument/2006/relationships/customXml" Target="../ink/ink699.xml"/><Relationship Id="rId46" Type="http://schemas.openxmlformats.org/officeDocument/2006/relationships/image" Target="../media/image3370.png"/><Relationship Id="rId67" Type="http://schemas.openxmlformats.org/officeDocument/2006/relationships/customXml" Target="../ink/ink720.xml"/><Relationship Id="rId116" Type="http://schemas.openxmlformats.org/officeDocument/2006/relationships/image" Target="../media/image412.png"/><Relationship Id="rId137" Type="http://schemas.openxmlformats.org/officeDocument/2006/relationships/customXml" Target="../ink/ink755.xml"/><Relationship Id="rId158" Type="http://schemas.openxmlformats.org/officeDocument/2006/relationships/image" Target="../media/image432.png"/><Relationship Id="rId272" Type="http://schemas.openxmlformats.org/officeDocument/2006/relationships/image" Target="../media/image489.png"/><Relationship Id="rId20" Type="http://schemas.openxmlformats.org/officeDocument/2006/relationships/image" Target="../media/image3240.png"/><Relationship Id="rId41" Type="http://schemas.openxmlformats.org/officeDocument/2006/relationships/customXml" Target="../ink/ink707.xml"/><Relationship Id="rId62" Type="http://schemas.openxmlformats.org/officeDocument/2006/relationships/image" Target="../media/image3450.png"/><Relationship Id="rId83" Type="http://schemas.openxmlformats.org/officeDocument/2006/relationships/customXml" Target="../ink/ink728.xml"/><Relationship Id="rId88" Type="http://schemas.openxmlformats.org/officeDocument/2006/relationships/image" Target="../media/image3580.png"/><Relationship Id="rId111" Type="http://schemas.openxmlformats.org/officeDocument/2006/relationships/customXml" Target="../ink/ink742.xml"/><Relationship Id="rId132" Type="http://schemas.openxmlformats.org/officeDocument/2006/relationships/image" Target="../media/image419.png"/><Relationship Id="rId153" Type="http://schemas.openxmlformats.org/officeDocument/2006/relationships/customXml" Target="../ink/ink763.xml"/><Relationship Id="rId174" Type="http://schemas.openxmlformats.org/officeDocument/2006/relationships/image" Target="../media/image440.png"/><Relationship Id="rId179" Type="http://schemas.openxmlformats.org/officeDocument/2006/relationships/customXml" Target="../ink/ink776.xml"/><Relationship Id="rId195" Type="http://schemas.openxmlformats.org/officeDocument/2006/relationships/customXml" Target="../ink/ink784.xml"/><Relationship Id="rId209" Type="http://schemas.openxmlformats.org/officeDocument/2006/relationships/customXml" Target="../ink/ink791.xml"/><Relationship Id="rId190" Type="http://schemas.openxmlformats.org/officeDocument/2006/relationships/image" Target="../media/image448.png"/><Relationship Id="rId204" Type="http://schemas.openxmlformats.org/officeDocument/2006/relationships/image" Target="../media/image455.png"/><Relationship Id="rId220" Type="http://schemas.openxmlformats.org/officeDocument/2006/relationships/image" Target="../media/image463.png"/><Relationship Id="rId225" Type="http://schemas.openxmlformats.org/officeDocument/2006/relationships/customXml" Target="../ink/ink799.xml"/><Relationship Id="rId241" Type="http://schemas.openxmlformats.org/officeDocument/2006/relationships/customXml" Target="../ink/ink807.xml"/><Relationship Id="rId246" Type="http://schemas.openxmlformats.org/officeDocument/2006/relationships/image" Target="../media/image476.png"/><Relationship Id="rId267" Type="http://schemas.openxmlformats.org/officeDocument/2006/relationships/customXml" Target="../ink/ink820.xml"/><Relationship Id="rId288" Type="http://schemas.openxmlformats.org/officeDocument/2006/relationships/image" Target="../media/image497.png"/><Relationship Id="rId15" Type="http://schemas.openxmlformats.org/officeDocument/2006/relationships/customXml" Target="../ink/ink694.xml"/><Relationship Id="rId36" Type="http://schemas.openxmlformats.org/officeDocument/2006/relationships/image" Target="../media/image3320.png"/><Relationship Id="rId57" Type="http://schemas.openxmlformats.org/officeDocument/2006/relationships/customXml" Target="../ink/ink715.xml"/><Relationship Id="rId106" Type="http://schemas.openxmlformats.org/officeDocument/2006/relationships/image" Target="../media/image3670.png"/><Relationship Id="rId127" Type="http://schemas.openxmlformats.org/officeDocument/2006/relationships/customXml" Target="../ink/ink750.xml"/><Relationship Id="rId262" Type="http://schemas.openxmlformats.org/officeDocument/2006/relationships/image" Target="../media/image484.png"/><Relationship Id="rId283" Type="http://schemas.openxmlformats.org/officeDocument/2006/relationships/customXml" Target="../ink/ink828.xml"/><Relationship Id="rId10" Type="http://schemas.openxmlformats.org/officeDocument/2006/relationships/image" Target="../media/image3190.png"/><Relationship Id="rId31" Type="http://schemas.openxmlformats.org/officeDocument/2006/relationships/customXml" Target="../ink/ink702.xml"/><Relationship Id="rId52" Type="http://schemas.openxmlformats.org/officeDocument/2006/relationships/image" Target="../media/image3400.png"/><Relationship Id="rId73" Type="http://schemas.openxmlformats.org/officeDocument/2006/relationships/customXml" Target="../ink/ink723.xml"/><Relationship Id="rId78" Type="http://schemas.openxmlformats.org/officeDocument/2006/relationships/image" Target="../media/image3530.png"/><Relationship Id="rId94" Type="http://schemas.openxmlformats.org/officeDocument/2006/relationships/image" Target="../media/image3611.png"/><Relationship Id="rId99" Type="http://schemas.openxmlformats.org/officeDocument/2006/relationships/customXml" Target="../ink/ink736.xml"/><Relationship Id="rId101" Type="http://schemas.openxmlformats.org/officeDocument/2006/relationships/customXml" Target="../ink/ink737.xml"/><Relationship Id="rId122" Type="http://schemas.openxmlformats.org/officeDocument/2006/relationships/image" Target="../media/image414.png"/><Relationship Id="rId143" Type="http://schemas.openxmlformats.org/officeDocument/2006/relationships/customXml" Target="../ink/ink758.xml"/><Relationship Id="rId148" Type="http://schemas.openxmlformats.org/officeDocument/2006/relationships/image" Target="../media/image427.png"/><Relationship Id="rId164" Type="http://schemas.openxmlformats.org/officeDocument/2006/relationships/image" Target="../media/image435.png"/><Relationship Id="rId169" Type="http://schemas.openxmlformats.org/officeDocument/2006/relationships/customXml" Target="../ink/ink771.xml"/><Relationship Id="rId185" Type="http://schemas.openxmlformats.org/officeDocument/2006/relationships/customXml" Target="../ink/ink779.xml"/><Relationship Id="rId4" Type="http://schemas.openxmlformats.org/officeDocument/2006/relationships/image" Target="../media/image3160.png"/><Relationship Id="rId9" Type="http://schemas.openxmlformats.org/officeDocument/2006/relationships/customXml" Target="../ink/ink691.xml"/><Relationship Id="rId180" Type="http://schemas.openxmlformats.org/officeDocument/2006/relationships/image" Target="../media/image443.png"/><Relationship Id="rId210" Type="http://schemas.openxmlformats.org/officeDocument/2006/relationships/image" Target="../media/image458.png"/><Relationship Id="rId215" Type="http://schemas.openxmlformats.org/officeDocument/2006/relationships/customXml" Target="../ink/ink794.xml"/><Relationship Id="rId236" Type="http://schemas.openxmlformats.org/officeDocument/2006/relationships/image" Target="../media/image471.png"/><Relationship Id="rId257" Type="http://schemas.openxmlformats.org/officeDocument/2006/relationships/customXml" Target="../ink/ink815.xml"/><Relationship Id="rId278" Type="http://schemas.openxmlformats.org/officeDocument/2006/relationships/image" Target="../media/image492.png"/><Relationship Id="rId26" Type="http://schemas.openxmlformats.org/officeDocument/2006/relationships/image" Target="../media/image3270.png"/><Relationship Id="rId231" Type="http://schemas.openxmlformats.org/officeDocument/2006/relationships/customXml" Target="../ink/ink802.xml"/><Relationship Id="rId252" Type="http://schemas.openxmlformats.org/officeDocument/2006/relationships/image" Target="../media/image479.png"/><Relationship Id="rId273" Type="http://schemas.openxmlformats.org/officeDocument/2006/relationships/customXml" Target="../ink/ink823.xml"/><Relationship Id="rId47" Type="http://schemas.openxmlformats.org/officeDocument/2006/relationships/customXml" Target="../ink/ink710.xml"/><Relationship Id="rId68" Type="http://schemas.openxmlformats.org/officeDocument/2006/relationships/image" Target="../media/image3480.png"/><Relationship Id="rId89" Type="http://schemas.openxmlformats.org/officeDocument/2006/relationships/customXml" Target="../ink/ink731.xml"/><Relationship Id="rId112" Type="http://schemas.openxmlformats.org/officeDocument/2006/relationships/image" Target="../media/image3700.png"/><Relationship Id="rId133" Type="http://schemas.openxmlformats.org/officeDocument/2006/relationships/customXml" Target="../ink/ink753.xml"/><Relationship Id="rId154" Type="http://schemas.openxmlformats.org/officeDocument/2006/relationships/image" Target="../media/image430.png"/><Relationship Id="rId175" Type="http://schemas.openxmlformats.org/officeDocument/2006/relationships/customXml" Target="../ink/ink774.xml"/><Relationship Id="rId196" Type="http://schemas.openxmlformats.org/officeDocument/2006/relationships/image" Target="../media/image451.png"/><Relationship Id="rId200" Type="http://schemas.openxmlformats.org/officeDocument/2006/relationships/image" Target="../media/image453.png"/><Relationship Id="rId16" Type="http://schemas.openxmlformats.org/officeDocument/2006/relationships/image" Target="../media/image3220.png"/><Relationship Id="rId221" Type="http://schemas.openxmlformats.org/officeDocument/2006/relationships/customXml" Target="../ink/ink797.xml"/><Relationship Id="rId242" Type="http://schemas.openxmlformats.org/officeDocument/2006/relationships/image" Target="../media/image474.png"/><Relationship Id="rId263" Type="http://schemas.openxmlformats.org/officeDocument/2006/relationships/customXml" Target="../ink/ink818.xml"/><Relationship Id="rId284" Type="http://schemas.openxmlformats.org/officeDocument/2006/relationships/image" Target="../media/image495.png"/><Relationship Id="rId37" Type="http://schemas.openxmlformats.org/officeDocument/2006/relationships/customXml" Target="../ink/ink705.xml"/><Relationship Id="rId58" Type="http://schemas.openxmlformats.org/officeDocument/2006/relationships/image" Target="../media/image3430.png"/><Relationship Id="rId79" Type="http://schemas.openxmlformats.org/officeDocument/2006/relationships/customXml" Target="../ink/ink726.xml"/><Relationship Id="rId102" Type="http://schemas.openxmlformats.org/officeDocument/2006/relationships/image" Target="../media/image3650.png"/><Relationship Id="rId123" Type="http://schemas.openxmlformats.org/officeDocument/2006/relationships/customXml" Target="../ink/ink748.xml"/><Relationship Id="rId144" Type="http://schemas.openxmlformats.org/officeDocument/2006/relationships/image" Target="../media/image425.png"/><Relationship Id="rId90" Type="http://schemas.openxmlformats.org/officeDocument/2006/relationships/image" Target="../media/image3590.png"/><Relationship Id="rId165" Type="http://schemas.openxmlformats.org/officeDocument/2006/relationships/customXml" Target="../ink/ink769.xml"/><Relationship Id="rId186" Type="http://schemas.openxmlformats.org/officeDocument/2006/relationships/image" Target="../media/image446.png"/><Relationship Id="rId211" Type="http://schemas.openxmlformats.org/officeDocument/2006/relationships/customXml" Target="../ink/ink792.xml"/><Relationship Id="rId232" Type="http://schemas.openxmlformats.org/officeDocument/2006/relationships/image" Target="../media/image469.png"/><Relationship Id="rId253" Type="http://schemas.openxmlformats.org/officeDocument/2006/relationships/customXml" Target="../ink/ink813.xml"/><Relationship Id="rId274" Type="http://schemas.openxmlformats.org/officeDocument/2006/relationships/image" Target="../media/image490.png"/><Relationship Id="rId27" Type="http://schemas.openxmlformats.org/officeDocument/2006/relationships/customXml" Target="../ink/ink700.xml"/><Relationship Id="rId48" Type="http://schemas.openxmlformats.org/officeDocument/2006/relationships/image" Target="../media/image3380.png"/><Relationship Id="rId69" Type="http://schemas.openxmlformats.org/officeDocument/2006/relationships/customXml" Target="../ink/ink721.xml"/><Relationship Id="rId113" Type="http://schemas.openxmlformats.org/officeDocument/2006/relationships/customXml" Target="../ink/ink743.xml"/><Relationship Id="rId134" Type="http://schemas.openxmlformats.org/officeDocument/2006/relationships/image" Target="../media/image420.png"/><Relationship Id="rId80" Type="http://schemas.openxmlformats.org/officeDocument/2006/relationships/image" Target="../media/image3540.png"/><Relationship Id="rId155" Type="http://schemas.openxmlformats.org/officeDocument/2006/relationships/customXml" Target="../ink/ink764.xml"/><Relationship Id="rId176" Type="http://schemas.openxmlformats.org/officeDocument/2006/relationships/image" Target="../media/image441.png"/><Relationship Id="rId197" Type="http://schemas.openxmlformats.org/officeDocument/2006/relationships/customXml" Target="../ink/ink785.xml"/><Relationship Id="rId201" Type="http://schemas.openxmlformats.org/officeDocument/2006/relationships/customXml" Target="../ink/ink787.xml"/><Relationship Id="rId222" Type="http://schemas.openxmlformats.org/officeDocument/2006/relationships/image" Target="../media/image464.png"/><Relationship Id="rId243" Type="http://schemas.openxmlformats.org/officeDocument/2006/relationships/customXml" Target="../ink/ink808.xml"/><Relationship Id="rId264" Type="http://schemas.openxmlformats.org/officeDocument/2006/relationships/image" Target="../media/image485.png"/><Relationship Id="rId285" Type="http://schemas.openxmlformats.org/officeDocument/2006/relationships/customXml" Target="../ink/ink829.xml"/><Relationship Id="rId17" Type="http://schemas.openxmlformats.org/officeDocument/2006/relationships/customXml" Target="../ink/ink695.xml"/><Relationship Id="rId38" Type="http://schemas.openxmlformats.org/officeDocument/2006/relationships/image" Target="../media/image3330.png"/><Relationship Id="rId59" Type="http://schemas.openxmlformats.org/officeDocument/2006/relationships/customXml" Target="../ink/ink716.xml"/><Relationship Id="rId103" Type="http://schemas.openxmlformats.org/officeDocument/2006/relationships/customXml" Target="../ink/ink738.xml"/><Relationship Id="rId124" Type="http://schemas.openxmlformats.org/officeDocument/2006/relationships/image" Target="../media/image415.png"/><Relationship Id="rId70" Type="http://schemas.openxmlformats.org/officeDocument/2006/relationships/image" Target="../media/image3490.png"/><Relationship Id="rId91" Type="http://schemas.openxmlformats.org/officeDocument/2006/relationships/customXml" Target="../ink/ink732.xml"/><Relationship Id="rId145" Type="http://schemas.openxmlformats.org/officeDocument/2006/relationships/customXml" Target="../ink/ink759.xml"/><Relationship Id="rId166" Type="http://schemas.openxmlformats.org/officeDocument/2006/relationships/image" Target="../media/image436.png"/><Relationship Id="rId187" Type="http://schemas.openxmlformats.org/officeDocument/2006/relationships/customXml" Target="../ink/ink78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59.png"/><Relationship Id="rId233" Type="http://schemas.openxmlformats.org/officeDocument/2006/relationships/customXml" Target="../ink/ink803.xml"/><Relationship Id="rId254" Type="http://schemas.openxmlformats.org/officeDocument/2006/relationships/image" Target="../media/image480.png"/><Relationship Id="rId28" Type="http://schemas.openxmlformats.org/officeDocument/2006/relationships/image" Target="../media/image3280.png"/><Relationship Id="rId49" Type="http://schemas.openxmlformats.org/officeDocument/2006/relationships/customXml" Target="../ink/ink711.xml"/><Relationship Id="rId114" Type="http://schemas.openxmlformats.org/officeDocument/2006/relationships/image" Target="../media/image411.png"/><Relationship Id="rId275" Type="http://schemas.openxmlformats.org/officeDocument/2006/relationships/customXml" Target="../ink/ink824.xml"/><Relationship Id="rId60" Type="http://schemas.openxmlformats.org/officeDocument/2006/relationships/image" Target="../media/image3440.png"/><Relationship Id="rId81" Type="http://schemas.openxmlformats.org/officeDocument/2006/relationships/customXml" Target="../ink/ink727.xml"/><Relationship Id="rId135" Type="http://schemas.openxmlformats.org/officeDocument/2006/relationships/customXml" Target="../ink/ink754.xml"/><Relationship Id="rId156" Type="http://schemas.openxmlformats.org/officeDocument/2006/relationships/image" Target="../media/image431.png"/><Relationship Id="rId177" Type="http://schemas.openxmlformats.org/officeDocument/2006/relationships/customXml" Target="../ink/ink775.xml"/><Relationship Id="rId198" Type="http://schemas.openxmlformats.org/officeDocument/2006/relationships/image" Target="../media/image452.png"/><Relationship Id="rId202" Type="http://schemas.openxmlformats.org/officeDocument/2006/relationships/image" Target="../media/image454.png"/><Relationship Id="rId223" Type="http://schemas.openxmlformats.org/officeDocument/2006/relationships/customXml" Target="../ink/ink798.xml"/><Relationship Id="rId244" Type="http://schemas.openxmlformats.org/officeDocument/2006/relationships/image" Target="../media/image475.png"/><Relationship Id="rId18" Type="http://schemas.openxmlformats.org/officeDocument/2006/relationships/image" Target="../media/image3230.png"/><Relationship Id="rId39" Type="http://schemas.openxmlformats.org/officeDocument/2006/relationships/customXml" Target="../ink/ink706.xml"/><Relationship Id="rId265" Type="http://schemas.openxmlformats.org/officeDocument/2006/relationships/customXml" Target="../ink/ink819.xml"/><Relationship Id="rId286" Type="http://schemas.openxmlformats.org/officeDocument/2006/relationships/image" Target="../media/image49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80.png"/><Relationship Id="rId299" Type="http://schemas.openxmlformats.org/officeDocument/2006/relationships/image" Target="../media/image519.png"/><Relationship Id="rId303" Type="http://schemas.openxmlformats.org/officeDocument/2006/relationships/image" Target="../media/image521.png"/><Relationship Id="rId21" Type="http://schemas.openxmlformats.org/officeDocument/2006/relationships/image" Target="../media/image3800.png"/><Relationship Id="rId42" Type="http://schemas.openxmlformats.org/officeDocument/2006/relationships/customXml" Target="../ink/ink853.xml"/><Relationship Id="rId63" Type="http://schemas.openxmlformats.org/officeDocument/2006/relationships/image" Target="../media/image4011.png"/><Relationship Id="rId84" Type="http://schemas.openxmlformats.org/officeDocument/2006/relationships/customXml" Target="../ink/ink874.xml"/><Relationship Id="rId138" Type="http://schemas.openxmlformats.org/officeDocument/2006/relationships/customXml" Target="../ink/ink901.xml"/><Relationship Id="rId159" Type="http://schemas.openxmlformats.org/officeDocument/2006/relationships/image" Target="../media/image4490.png"/><Relationship Id="rId324" Type="http://schemas.openxmlformats.org/officeDocument/2006/relationships/customXml" Target="../ink/ink994.xml"/><Relationship Id="rId345" Type="http://schemas.openxmlformats.org/officeDocument/2006/relationships/image" Target="../media/image542.png"/><Relationship Id="rId366" Type="http://schemas.openxmlformats.org/officeDocument/2006/relationships/customXml" Target="../ink/ink1015.xml"/><Relationship Id="rId170" Type="http://schemas.openxmlformats.org/officeDocument/2006/relationships/customXml" Target="../ink/ink917.xml"/><Relationship Id="rId191" Type="http://schemas.openxmlformats.org/officeDocument/2006/relationships/image" Target="../media/image4650.png"/><Relationship Id="rId205" Type="http://schemas.openxmlformats.org/officeDocument/2006/relationships/image" Target="../media/image4720.png"/><Relationship Id="rId226" Type="http://schemas.openxmlformats.org/officeDocument/2006/relationships/customXml" Target="../ink/ink945.xml"/><Relationship Id="rId247" Type="http://schemas.openxmlformats.org/officeDocument/2006/relationships/image" Target="../media/image4930.png"/><Relationship Id="rId107" Type="http://schemas.openxmlformats.org/officeDocument/2006/relationships/image" Target="../media/image4230.png"/><Relationship Id="rId268" Type="http://schemas.openxmlformats.org/officeDocument/2006/relationships/customXml" Target="../ink/ink966.xml"/><Relationship Id="rId289" Type="http://schemas.openxmlformats.org/officeDocument/2006/relationships/image" Target="../media/image514.png"/><Relationship Id="rId11" Type="http://schemas.openxmlformats.org/officeDocument/2006/relationships/image" Target="../media/image3750.png"/><Relationship Id="rId32" Type="http://schemas.openxmlformats.org/officeDocument/2006/relationships/customXml" Target="../ink/ink848.xml"/><Relationship Id="rId53" Type="http://schemas.openxmlformats.org/officeDocument/2006/relationships/image" Target="../media/image3960.png"/><Relationship Id="rId74" Type="http://schemas.openxmlformats.org/officeDocument/2006/relationships/customXml" Target="../ink/ink869.xml"/><Relationship Id="rId128" Type="http://schemas.openxmlformats.org/officeDocument/2006/relationships/customXml" Target="../ink/ink896.xml"/><Relationship Id="rId149" Type="http://schemas.openxmlformats.org/officeDocument/2006/relationships/image" Target="../media/image4440.png"/><Relationship Id="rId314" Type="http://schemas.openxmlformats.org/officeDocument/2006/relationships/customXml" Target="../ink/ink989.xml"/><Relationship Id="rId335" Type="http://schemas.openxmlformats.org/officeDocument/2006/relationships/image" Target="../media/image537.png"/><Relationship Id="rId356" Type="http://schemas.openxmlformats.org/officeDocument/2006/relationships/customXml" Target="../ink/ink1010.xml"/><Relationship Id="rId5" Type="http://schemas.openxmlformats.org/officeDocument/2006/relationships/image" Target="../media/image3720.png"/><Relationship Id="rId95" Type="http://schemas.openxmlformats.org/officeDocument/2006/relationships/image" Target="../media/image4170.png"/><Relationship Id="rId160" Type="http://schemas.openxmlformats.org/officeDocument/2006/relationships/customXml" Target="../ink/ink912.xml"/><Relationship Id="rId181" Type="http://schemas.openxmlformats.org/officeDocument/2006/relationships/image" Target="../media/image4600.png"/><Relationship Id="rId216" Type="http://schemas.openxmlformats.org/officeDocument/2006/relationships/customXml" Target="../ink/ink940.xml"/><Relationship Id="rId237" Type="http://schemas.openxmlformats.org/officeDocument/2006/relationships/image" Target="../media/image4880.png"/><Relationship Id="rId258" Type="http://schemas.openxmlformats.org/officeDocument/2006/relationships/customXml" Target="../ink/ink961.xml"/><Relationship Id="rId279" Type="http://schemas.openxmlformats.org/officeDocument/2006/relationships/image" Target="../media/image509.png"/><Relationship Id="rId22" Type="http://schemas.openxmlformats.org/officeDocument/2006/relationships/customXml" Target="../ink/ink843.xml"/><Relationship Id="rId43" Type="http://schemas.openxmlformats.org/officeDocument/2006/relationships/image" Target="../media/image3911.png"/><Relationship Id="rId64" Type="http://schemas.openxmlformats.org/officeDocument/2006/relationships/customXml" Target="../ink/ink864.xml"/><Relationship Id="rId118" Type="http://schemas.openxmlformats.org/officeDocument/2006/relationships/customXml" Target="../ink/ink891.xml"/><Relationship Id="rId139" Type="http://schemas.openxmlformats.org/officeDocument/2006/relationships/image" Target="../media/image4390.png"/><Relationship Id="rId290" Type="http://schemas.openxmlformats.org/officeDocument/2006/relationships/customXml" Target="../ink/ink977.xml"/><Relationship Id="rId304" Type="http://schemas.openxmlformats.org/officeDocument/2006/relationships/customXml" Target="../ink/ink984.xml"/><Relationship Id="rId325" Type="http://schemas.openxmlformats.org/officeDocument/2006/relationships/image" Target="../media/image532.png"/><Relationship Id="rId346" Type="http://schemas.openxmlformats.org/officeDocument/2006/relationships/customXml" Target="../ink/ink1005.xml"/><Relationship Id="rId367" Type="http://schemas.openxmlformats.org/officeDocument/2006/relationships/image" Target="../media/image553.png"/><Relationship Id="rId85" Type="http://schemas.openxmlformats.org/officeDocument/2006/relationships/image" Target="../media/image4120.png"/><Relationship Id="rId150" Type="http://schemas.openxmlformats.org/officeDocument/2006/relationships/customXml" Target="../ink/ink907.xml"/><Relationship Id="rId171" Type="http://schemas.openxmlformats.org/officeDocument/2006/relationships/image" Target="../media/image4550.png"/><Relationship Id="rId192" Type="http://schemas.openxmlformats.org/officeDocument/2006/relationships/customXml" Target="../ink/ink928.xml"/><Relationship Id="rId206" Type="http://schemas.openxmlformats.org/officeDocument/2006/relationships/customXml" Target="../ink/ink935.xml"/><Relationship Id="rId227" Type="http://schemas.openxmlformats.org/officeDocument/2006/relationships/image" Target="../media/image4830.png"/><Relationship Id="rId248" Type="http://schemas.openxmlformats.org/officeDocument/2006/relationships/customXml" Target="../ink/ink956.xml"/><Relationship Id="rId269" Type="http://schemas.openxmlformats.org/officeDocument/2006/relationships/image" Target="../media/image504.png"/><Relationship Id="rId12" Type="http://schemas.openxmlformats.org/officeDocument/2006/relationships/customXml" Target="../ink/ink838.xml"/><Relationship Id="rId33" Type="http://schemas.openxmlformats.org/officeDocument/2006/relationships/image" Target="../media/image3860.png"/><Relationship Id="rId108" Type="http://schemas.openxmlformats.org/officeDocument/2006/relationships/customXml" Target="../ink/ink886.xml"/><Relationship Id="rId129" Type="http://schemas.openxmlformats.org/officeDocument/2006/relationships/image" Target="../media/image4340.png"/><Relationship Id="rId280" Type="http://schemas.openxmlformats.org/officeDocument/2006/relationships/customXml" Target="../ink/ink972.xml"/><Relationship Id="rId315" Type="http://schemas.openxmlformats.org/officeDocument/2006/relationships/image" Target="../media/image527.png"/><Relationship Id="rId336" Type="http://schemas.openxmlformats.org/officeDocument/2006/relationships/customXml" Target="../ink/ink1000.xml"/><Relationship Id="rId357" Type="http://schemas.openxmlformats.org/officeDocument/2006/relationships/image" Target="../media/image548.png"/><Relationship Id="rId54" Type="http://schemas.openxmlformats.org/officeDocument/2006/relationships/customXml" Target="../ink/ink859.xml"/><Relationship Id="rId75" Type="http://schemas.openxmlformats.org/officeDocument/2006/relationships/image" Target="../media/image4070.png"/><Relationship Id="rId96" Type="http://schemas.openxmlformats.org/officeDocument/2006/relationships/customXml" Target="../ink/ink880.xml"/><Relationship Id="rId140" Type="http://schemas.openxmlformats.org/officeDocument/2006/relationships/customXml" Target="../ink/ink902.xml"/><Relationship Id="rId161" Type="http://schemas.openxmlformats.org/officeDocument/2006/relationships/image" Target="../media/image4500.png"/><Relationship Id="rId182" Type="http://schemas.openxmlformats.org/officeDocument/2006/relationships/customXml" Target="../ink/ink923.xml"/><Relationship Id="rId217" Type="http://schemas.openxmlformats.org/officeDocument/2006/relationships/image" Target="../media/image4780.png"/><Relationship Id="rId6" Type="http://schemas.openxmlformats.org/officeDocument/2006/relationships/customXml" Target="../ink/ink835.xml"/><Relationship Id="rId238" Type="http://schemas.openxmlformats.org/officeDocument/2006/relationships/customXml" Target="../ink/ink951.xml"/><Relationship Id="rId259" Type="http://schemas.openxmlformats.org/officeDocument/2006/relationships/image" Target="../media/image4990.png"/><Relationship Id="rId23" Type="http://schemas.openxmlformats.org/officeDocument/2006/relationships/image" Target="../media/image3811.png"/><Relationship Id="rId119" Type="http://schemas.openxmlformats.org/officeDocument/2006/relationships/image" Target="../media/image4290.png"/><Relationship Id="rId270" Type="http://schemas.openxmlformats.org/officeDocument/2006/relationships/customXml" Target="../ink/ink967.xml"/><Relationship Id="rId291" Type="http://schemas.openxmlformats.org/officeDocument/2006/relationships/image" Target="../media/image515.png"/><Relationship Id="rId305" Type="http://schemas.openxmlformats.org/officeDocument/2006/relationships/image" Target="../media/image522.png"/><Relationship Id="rId326" Type="http://schemas.openxmlformats.org/officeDocument/2006/relationships/customXml" Target="../ink/ink995.xml"/><Relationship Id="rId347" Type="http://schemas.openxmlformats.org/officeDocument/2006/relationships/image" Target="../media/image543.png"/><Relationship Id="rId44" Type="http://schemas.openxmlformats.org/officeDocument/2006/relationships/customXml" Target="../ink/ink854.xml"/><Relationship Id="rId65" Type="http://schemas.openxmlformats.org/officeDocument/2006/relationships/image" Target="../media/image4020.png"/><Relationship Id="rId86" Type="http://schemas.openxmlformats.org/officeDocument/2006/relationships/customXml" Target="../ink/ink875.xml"/><Relationship Id="rId130" Type="http://schemas.openxmlformats.org/officeDocument/2006/relationships/customXml" Target="../ink/ink897.xml"/><Relationship Id="rId151" Type="http://schemas.openxmlformats.org/officeDocument/2006/relationships/image" Target="../media/image4450.png"/><Relationship Id="rId368" Type="http://schemas.openxmlformats.org/officeDocument/2006/relationships/customXml" Target="../ink/ink1016.xml"/><Relationship Id="rId172" Type="http://schemas.openxmlformats.org/officeDocument/2006/relationships/customXml" Target="../ink/ink918.xml"/><Relationship Id="rId193" Type="http://schemas.openxmlformats.org/officeDocument/2006/relationships/image" Target="../media/image4660.png"/><Relationship Id="rId207" Type="http://schemas.openxmlformats.org/officeDocument/2006/relationships/image" Target="../media/image4730.png"/><Relationship Id="rId228" Type="http://schemas.openxmlformats.org/officeDocument/2006/relationships/customXml" Target="../ink/ink946.xml"/><Relationship Id="rId249" Type="http://schemas.openxmlformats.org/officeDocument/2006/relationships/image" Target="../media/image4940.png"/><Relationship Id="rId13" Type="http://schemas.openxmlformats.org/officeDocument/2006/relationships/image" Target="../media/image3760.png"/><Relationship Id="rId109" Type="http://schemas.openxmlformats.org/officeDocument/2006/relationships/image" Target="../media/image4240.png"/><Relationship Id="rId260" Type="http://schemas.openxmlformats.org/officeDocument/2006/relationships/customXml" Target="../ink/ink962.xml"/><Relationship Id="rId281" Type="http://schemas.openxmlformats.org/officeDocument/2006/relationships/image" Target="../media/image510.png"/><Relationship Id="rId316" Type="http://schemas.openxmlformats.org/officeDocument/2006/relationships/customXml" Target="../ink/ink990.xml"/><Relationship Id="rId337" Type="http://schemas.openxmlformats.org/officeDocument/2006/relationships/image" Target="../media/image538.png"/><Relationship Id="rId34" Type="http://schemas.openxmlformats.org/officeDocument/2006/relationships/customXml" Target="../ink/ink849.xml"/><Relationship Id="rId55" Type="http://schemas.openxmlformats.org/officeDocument/2006/relationships/image" Target="../media/image3970.png"/><Relationship Id="rId76" Type="http://schemas.openxmlformats.org/officeDocument/2006/relationships/customXml" Target="../ink/ink870.xml"/><Relationship Id="rId97" Type="http://schemas.openxmlformats.org/officeDocument/2006/relationships/image" Target="../media/image4180.png"/><Relationship Id="rId120" Type="http://schemas.openxmlformats.org/officeDocument/2006/relationships/customXml" Target="../ink/ink892.xml"/><Relationship Id="rId141" Type="http://schemas.openxmlformats.org/officeDocument/2006/relationships/image" Target="../media/image4400.png"/><Relationship Id="rId358" Type="http://schemas.openxmlformats.org/officeDocument/2006/relationships/customXml" Target="../ink/ink1011.xml"/><Relationship Id="rId7" Type="http://schemas.openxmlformats.org/officeDocument/2006/relationships/image" Target="../media/image3730.png"/><Relationship Id="rId162" Type="http://schemas.openxmlformats.org/officeDocument/2006/relationships/customXml" Target="../ink/ink913.xml"/><Relationship Id="rId183" Type="http://schemas.openxmlformats.org/officeDocument/2006/relationships/image" Target="../media/image4611.png"/><Relationship Id="rId218" Type="http://schemas.openxmlformats.org/officeDocument/2006/relationships/customXml" Target="../ink/ink941.xml"/><Relationship Id="rId239" Type="http://schemas.openxmlformats.org/officeDocument/2006/relationships/image" Target="../media/image4890.png"/><Relationship Id="rId250" Type="http://schemas.openxmlformats.org/officeDocument/2006/relationships/customXml" Target="../ink/ink957.xml"/><Relationship Id="rId271" Type="http://schemas.openxmlformats.org/officeDocument/2006/relationships/image" Target="../media/image505.png"/><Relationship Id="rId292" Type="http://schemas.openxmlformats.org/officeDocument/2006/relationships/customXml" Target="../ink/ink978.xml"/><Relationship Id="rId306" Type="http://schemas.openxmlformats.org/officeDocument/2006/relationships/customXml" Target="../ink/ink985.xml"/><Relationship Id="rId24" Type="http://schemas.openxmlformats.org/officeDocument/2006/relationships/customXml" Target="../ink/ink844.xml"/><Relationship Id="rId45" Type="http://schemas.openxmlformats.org/officeDocument/2006/relationships/image" Target="../media/image3920.png"/><Relationship Id="rId66" Type="http://schemas.openxmlformats.org/officeDocument/2006/relationships/customXml" Target="../ink/ink865.xml"/><Relationship Id="rId87" Type="http://schemas.openxmlformats.org/officeDocument/2006/relationships/image" Target="../media/image4130.png"/><Relationship Id="rId110" Type="http://schemas.openxmlformats.org/officeDocument/2006/relationships/customXml" Target="../ink/ink887.xml"/><Relationship Id="rId131" Type="http://schemas.openxmlformats.org/officeDocument/2006/relationships/image" Target="../media/image4350.png"/><Relationship Id="rId327" Type="http://schemas.openxmlformats.org/officeDocument/2006/relationships/image" Target="../media/image533.png"/><Relationship Id="rId348" Type="http://schemas.openxmlformats.org/officeDocument/2006/relationships/customXml" Target="../ink/ink1006.xml"/><Relationship Id="rId369" Type="http://schemas.openxmlformats.org/officeDocument/2006/relationships/image" Target="../media/image554.png"/><Relationship Id="rId152" Type="http://schemas.openxmlformats.org/officeDocument/2006/relationships/customXml" Target="../ink/ink908.xml"/><Relationship Id="rId173" Type="http://schemas.openxmlformats.org/officeDocument/2006/relationships/image" Target="../media/image4560.png"/><Relationship Id="rId194" Type="http://schemas.openxmlformats.org/officeDocument/2006/relationships/customXml" Target="../ink/ink929.xml"/><Relationship Id="rId208" Type="http://schemas.openxmlformats.org/officeDocument/2006/relationships/customXml" Target="../ink/ink936.xml"/><Relationship Id="rId229" Type="http://schemas.openxmlformats.org/officeDocument/2006/relationships/image" Target="../media/image4840.png"/><Relationship Id="rId240" Type="http://schemas.openxmlformats.org/officeDocument/2006/relationships/customXml" Target="../ink/ink952.xml"/><Relationship Id="rId261" Type="http://schemas.openxmlformats.org/officeDocument/2006/relationships/image" Target="../media/image500.png"/><Relationship Id="rId14" Type="http://schemas.openxmlformats.org/officeDocument/2006/relationships/customXml" Target="../ink/ink839.xml"/><Relationship Id="rId35" Type="http://schemas.openxmlformats.org/officeDocument/2006/relationships/image" Target="../media/image3870.png"/><Relationship Id="rId56" Type="http://schemas.openxmlformats.org/officeDocument/2006/relationships/customXml" Target="../ink/ink860.xml"/><Relationship Id="rId77" Type="http://schemas.openxmlformats.org/officeDocument/2006/relationships/image" Target="../media/image4080.png"/><Relationship Id="rId100" Type="http://schemas.openxmlformats.org/officeDocument/2006/relationships/customXml" Target="../ink/ink882.xml"/><Relationship Id="rId282" Type="http://schemas.openxmlformats.org/officeDocument/2006/relationships/customXml" Target="../ink/ink973.xml"/><Relationship Id="rId317" Type="http://schemas.openxmlformats.org/officeDocument/2006/relationships/image" Target="../media/image528.png"/><Relationship Id="rId338" Type="http://schemas.openxmlformats.org/officeDocument/2006/relationships/customXml" Target="../ink/ink1001.xml"/><Relationship Id="rId359" Type="http://schemas.openxmlformats.org/officeDocument/2006/relationships/image" Target="../media/image549.png"/><Relationship Id="rId8" Type="http://schemas.openxmlformats.org/officeDocument/2006/relationships/customXml" Target="../ink/ink836.xml"/><Relationship Id="rId98" Type="http://schemas.openxmlformats.org/officeDocument/2006/relationships/customXml" Target="../ink/ink881.xml"/><Relationship Id="rId121" Type="http://schemas.openxmlformats.org/officeDocument/2006/relationships/image" Target="../media/image4300.png"/><Relationship Id="rId142" Type="http://schemas.openxmlformats.org/officeDocument/2006/relationships/customXml" Target="../ink/ink903.xml"/><Relationship Id="rId163" Type="http://schemas.openxmlformats.org/officeDocument/2006/relationships/image" Target="../media/image4511.png"/><Relationship Id="rId184" Type="http://schemas.openxmlformats.org/officeDocument/2006/relationships/customXml" Target="../ink/ink924.xml"/><Relationship Id="rId219" Type="http://schemas.openxmlformats.org/officeDocument/2006/relationships/image" Target="../media/image4790.png"/><Relationship Id="rId230" Type="http://schemas.openxmlformats.org/officeDocument/2006/relationships/customXml" Target="../ink/ink947.xml"/><Relationship Id="rId251" Type="http://schemas.openxmlformats.org/officeDocument/2006/relationships/image" Target="../media/image4950.png"/><Relationship Id="rId25" Type="http://schemas.openxmlformats.org/officeDocument/2006/relationships/image" Target="../media/image3820.png"/><Relationship Id="rId46" Type="http://schemas.openxmlformats.org/officeDocument/2006/relationships/customXml" Target="../ink/ink855.xml"/><Relationship Id="rId67" Type="http://schemas.openxmlformats.org/officeDocument/2006/relationships/image" Target="../media/image4030.png"/><Relationship Id="rId272" Type="http://schemas.openxmlformats.org/officeDocument/2006/relationships/customXml" Target="../ink/ink968.xml"/><Relationship Id="rId293" Type="http://schemas.openxmlformats.org/officeDocument/2006/relationships/image" Target="../media/image516.png"/><Relationship Id="rId307" Type="http://schemas.openxmlformats.org/officeDocument/2006/relationships/image" Target="../media/image523.png"/><Relationship Id="rId328" Type="http://schemas.openxmlformats.org/officeDocument/2006/relationships/customXml" Target="../ink/ink996.xml"/><Relationship Id="rId349" Type="http://schemas.openxmlformats.org/officeDocument/2006/relationships/image" Target="../media/image544.png"/><Relationship Id="rId88" Type="http://schemas.openxmlformats.org/officeDocument/2006/relationships/customXml" Target="../ink/ink876.xml"/><Relationship Id="rId111" Type="http://schemas.openxmlformats.org/officeDocument/2006/relationships/image" Target="../media/image4250.png"/><Relationship Id="rId132" Type="http://schemas.openxmlformats.org/officeDocument/2006/relationships/customXml" Target="../ink/ink898.xml"/><Relationship Id="rId153" Type="http://schemas.openxmlformats.org/officeDocument/2006/relationships/image" Target="../media/image4460.png"/><Relationship Id="rId174" Type="http://schemas.openxmlformats.org/officeDocument/2006/relationships/customXml" Target="../ink/ink919.xml"/><Relationship Id="rId195" Type="http://schemas.openxmlformats.org/officeDocument/2006/relationships/image" Target="../media/image4670.png"/><Relationship Id="rId209" Type="http://schemas.openxmlformats.org/officeDocument/2006/relationships/image" Target="../media/image4740.png"/><Relationship Id="rId360" Type="http://schemas.openxmlformats.org/officeDocument/2006/relationships/customXml" Target="../ink/ink1012.xml"/><Relationship Id="rId220" Type="http://schemas.openxmlformats.org/officeDocument/2006/relationships/customXml" Target="../ink/ink942.xml"/><Relationship Id="rId241" Type="http://schemas.openxmlformats.org/officeDocument/2006/relationships/image" Target="../media/image4900.png"/><Relationship Id="rId15" Type="http://schemas.openxmlformats.org/officeDocument/2006/relationships/image" Target="../media/image3770.png"/><Relationship Id="rId36" Type="http://schemas.openxmlformats.org/officeDocument/2006/relationships/customXml" Target="../ink/ink850.xml"/><Relationship Id="rId57" Type="http://schemas.openxmlformats.org/officeDocument/2006/relationships/image" Target="../media/image3980.png"/><Relationship Id="rId262" Type="http://schemas.openxmlformats.org/officeDocument/2006/relationships/customXml" Target="../ink/ink963.xml"/><Relationship Id="rId283" Type="http://schemas.openxmlformats.org/officeDocument/2006/relationships/image" Target="../media/image511.png"/><Relationship Id="rId318" Type="http://schemas.openxmlformats.org/officeDocument/2006/relationships/customXml" Target="../ink/ink991.xml"/><Relationship Id="rId339" Type="http://schemas.openxmlformats.org/officeDocument/2006/relationships/image" Target="../media/image539.png"/><Relationship Id="rId10" Type="http://schemas.openxmlformats.org/officeDocument/2006/relationships/customXml" Target="../ink/ink837.xml"/><Relationship Id="rId31" Type="http://schemas.openxmlformats.org/officeDocument/2006/relationships/image" Target="../media/image3850.png"/><Relationship Id="rId52" Type="http://schemas.openxmlformats.org/officeDocument/2006/relationships/customXml" Target="../ink/ink858.xml"/><Relationship Id="rId73" Type="http://schemas.openxmlformats.org/officeDocument/2006/relationships/image" Target="../media/image4060.png"/><Relationship Id="rId78" Type="http://schemas.openxmlformats.org/officeDocument/2006/relationships/customXml" Target="../ink/ink871.xml"/><Relationship Id="rId94" Type="http://schemas.openxmlformats.org/officeDocument/2006/relationships/customXml" Target="../ink/ink879.xml"/><Relationship Id="rId99" Type="http://schemas.openxmlformats.org/officeDocument/2006/relationships/image" Target="../media/image4190.png"/><Relationship Id="rId101" Type="http://schemas.openxmlformats.org/officeDocument/2006/relationships/image" Target="../media/image4200.png"/><Relationship Id="rId122" Type="http://schemas.openxmlformats.org/officeDocument/2006/relationships/customXml" Target="../ink/ink893.xml"/><Relationship Id="rId143" Type="http://schemas.openxmlformats.org/officeDocument/2006/relationships/image" Target="../media/image4411.png"/><Relationship Id="rId148" Type="http://schemas.openxmlformats.org/officeDocument/2006/relationships/customXml" Target="../ink/ink906.xml"/><Relationship Id="rId164" Type="http://schemas.openxmlformats.org/officeDocument/2006/relationships/customXml" Target="../ink/ink914.xml"/><Relationship Id="rId169" Type="http://schemas.openxmlformats.org/officeDocument/2006/relationships/image" Target="../media/image4540.png"/><Relationship Id="rId185" Type="http://schemas.openxmlformats.org/officeDocument/2006/relationships/image" Target="../media/image4620.png"/><Relationship Id="rId334" Type="http://schemas.openxmlformats.org/officeDocument/2006/relationships/customXml" Target="../ink/ink999.xml"/><Relationship Id="rId350" Type="http://schemas.openxmlformats.org/officeDocument/2006/relationships/customXml" Target="../ink/ink1007.xml"/><Relationship Id="rId355" Type="http://schemas.openxmlformats.org/officeDocument/2006/relationships/image" Target="../media/image547.png"/><Relationship Id="rId4" Type="http://schemas.openxmlformats.org/officeDocument/2006/relationships/customXml" Target="../ink/ink834.xml"/><Relationship Id="rId9" Type="http://schemas.openxmlformats.org/officeDocument/2006/relationships/image" Target="../media/image3740.png"/><Relationship Id="rId180" Type="http://schemas.openxmlformats.org/officeDocument/2006/relationships/customXml" Target="../ink/ink922.xml"/><Relationship Id="rId210" Type="http://schemas.openxmlformats.org/officeDocument/2006/relationships/customXml" Target="../ink/ink937.xml"/><Relationship Id="rId215" Type="http://schemas.openxmlformats.org/officeDocument/2006/relationships/image" Target="../media/image4770.png"/><Relationship Id="rId236" Type="http://schemas.openxmlformats.org/officeDocument/2006/relationships/customXml" Target="../ink/ink950.xml"/><Relationship Id="rId257" Type="http://schemas.openxmlformats.org/officeDocument/2006/relationships/image" Target="../media/image4980.png"/><Relationship Id="rId278" Type="http://schemas.openxmlformats.org/officeDocument/2006/relationships/customXml" Target="../ink/ink971.xml"/><Relationship Id="rId26" Type="http://schemas.openxmlformats.org/officeDocument/2006/relationships/customXml" Target="../ink/ink845.xml"/><Relationship Id="rId231" Type="http://schemas.openxmlformats.org/officeDocument/2006/relationships/image" Target="../media/image4850.png"/><Relationship Id="rId252" Type="http://schemas.openxmlformats.org/officeDocument/2006/relationships/customXml" Target="../ink/ink958.xml"/><Relationship Id="rId273" Type="http://schemas.openxmlformats.org/officeDocument/2006/relationships/image" Target="../media/image506.png"/><Relationship Id="rId294" Type="http://schemas.openxmlformats.org/officeDocument/2006/relationships/customXml" Target="../ink/ink979.xml"/><Relationship Id="rId308" Type="http://schemas.openxmlformats.org/officeDocument/2006/relationships/customXml" Target="../ink/ink986.xml"/><Relationship Id="rId329" Type="http://schemas.openxmlformats.org/officeDocument/2006/relationships/image" Target="../media/image534.png"/><Relationship Id="rId47" Type="http://schemas.openxmlformats.org/officeDocument/2006/relationships/image" Target="../media/image3930.png"/><Relationship Id="rId68" Type="http://schemas.openxmlformats.org/officeDocument/2006/relationships/customXml" Target="../ink/ink866.xml"/><Relationship Id="rId89" Type="http://schemas.openxmlformats.org/officeDocument/2006/relationships/image" Target="../media/image4140.png"/><Relationship Id="rId112" Type="http://schemas.openxmlformats.org/officeDocument/2006/relationships/customXml" Target="../ink/ink888.xml"/><Relationship Id="rId133" Type="http://schemas.openxmlformats.org/officeDocument/2006/relationships/image" Target="../media/image4360.png"/><Relationship Id="rId154" Type="http://schemas.openxmlformats.org/officeDocument/2006/relationships/customXml" Target="../ink/ink909.xml"/><Relationship Id="rId175" Type="http://schemas.openxmlformats.org/officeDocument/2006/relationships/image" Target="../media/image4570.png"/><Relationship Id="rId340" Type="http://schemas.openxmlformats.org/officeDocument/2006/relationships/customXml" Target="../ink/ink1002.xml"/><Relationship Id="rId361" Type="http://schemas.openxmlformats.org/officeDocument/2006/relationships/image" Target="../media/image550.png"/><Relationship Id="rId196" Type="http://schemas.openxmlformats.org/officeDocument/2006/relationships/customXml" Target="../ink/ink930.xml"/><Relationship Id="rId200" Type="http://schemas.openxmlformats.org/officeDocument/2006/relationships/customXml" Target="../ink/ink932.xml"/><Relationship Id="rId16" Type="http://schemas.openxmlformats.org/officeDocument/2006/relationships/customXml" Target="../ink/ink840.xml"/><Relationship Id="rId221" Type="http://schemas.openxmlformats.org/officeDocument/2006/relationships/image" Target="../media/image4800.png"/><Relationship Id="rId242" Type="http://schemas.openxmlformats.org/officeDocument/2006/relationships/customXml" Target="../ink/ink953.xml"/><Relationship Id="rId263" Type="http://schemas.openxmlformats.org/officeDocument/2006/relationships/image" Target="../media/image501.png"/><Relationship Id="rId284" Type="http://schemas.openxmlformats.org/officeDocument/2006/relationships/customXml" Target="../ink/ink974.xml"/><Relationship Id="rId319" Type="http://schemas.openxmlformats.org/officeDocument/2006/relationships/image" Target="../media/image529.png"/><Relationship Id="rId37" Type="http://schemas.openxmlformats.org/officeDocument/2006/relationships/image" Target="../media/image3880.png"/><Relationship Id="rId58" Type="http://schemas.openxmlformats.org/officeDocument/2006/relationships/customXml" Target="../ink/ink861.xml"/><Relationship Id="rId79" Type="http://schemas.openxmlformats.org/officeDocument/2006/relationships/image" Target="../media/image4090.png"/><Relationship Id="rId102" Type="http://schemas.openxmlformats.org/officeDocument/2006/relationships/customXml" Target="../ink/ink883.xml"/><Relationship Id="rId123" Type="http://schemas.openxmlformats.org/officeDocument/2006/relationships/image" Target="../media/image4311.png"/><Relationship Id="rId144" Type="http://schemas.openxmlformats.org/officeDocument/2006/relationships/customXml" Target="../ink/ink904.xml"/><Relationship Id="rId330" Type="http://schemas.openxmlformats.org/officeDocument/2006/relationships/customXml" Target="../ink/ink997.xml"/><Relationship Id="rId90" Type="http://schemas.openxmlformats.org/officeDocument/2006/relationships/customXml" Target="../ink/ink877.xml"/><Relationship Id="rId165" Type="http://schemas.openxmlformats.org/officeDocument/2006/relationships/image" Target="../media/image4520.png"/><Relationship Id="rId186" Type="http://schemas.openxmlformats.org/officeDocument/2006/relationships/customXml" Target="../ink/ink925.xml"/><Relationship Id="rId351" Type="http://schemas.openxmlformats.org/officeDocument/2006/relationships/image" Target="../media/image545.png"/><Relationship Id="rId211" Type="http://schemas.openxmlformats.org/officeDocument/2006/relationships/image" Target="../media/image4750.png"/><Relationship Id="rId232" Type="http://schemas.openxmlformats.org/officeDocument/2006/relationships/customXml" Target="../ink/ink948.xml"/><Relationship Id="rId253" Type="http://schemas.openxmlformats.org/officeDocument/2006/relationships/image" Target="../media/image4960.png"/><Relationship Id="rId274" Type="http://schemas.openxmlformats.org/officeDocument/2006/relationships/customXml" Target="../ink/ink969.xml"/><Relationship Id="rId295" Type="http://schemas.openxmlformats.org/officeDocument/2006/relationships/image" Target="../media/image517.png"/><Relationship Id="rId309" Type="http://schemas.openxmlformats.org/officeDocument/2006/relationships/image" Target="../media/image524.png"/><Relationship Id="rId27" Type="http://schemas.openxmlformats.org/officeDocument/2006/relationships/image" Target="../media/image3830.png"/><Relationship Id="rId48" Type="http://schemas.openxmlformats.org/officeDocument/2006/relationships/customXml" Target="../ink/ink856.xml"/><Relationship Id="rId69" Type="http://schemas.openxmlformats.org/officeDocument/2006/relationships/image" Target="../media/image4040.png"/><Relationship Id="rId113" Type="http://schemas.openxmlformats.org/officeDocument/2006/relationships/image" Target="../media/image4260.png"/><Relationship Id="rId134" Type="http://schemas.openxmlformats.org/officeDocument/2006/relationships/customXml" Target="../ink/ink899.xml"/><Relationship Id="rId320" Type="http://schemas.openxmlformats.org/officeDocument/2006/relationships/customXml" Target="../ink/ink992.xml"/><Relationship Id="rId80" Type="http://schemas.openxmlformats.org/officeDocument/2006/relationships/customXml" Target="../ink/ink872.xml"/><Relationship Id="rId155" Type="http://schemas.openxmlformats.org/officeDocument/2006/relationships/image" Target="../media/image4470.png"/><Relationship Id="rId176" Type="http://schemas.openxmlformats.org/officeDocument/2006/relationships/customXml" Target="../ink/ink920.xml"/><Relationship Id="rId197" Type="http://schemas.openxmlformats.org/officeDocument/2006/relationships/image" Target="../media/image4680.png"/><Relationship Id="rId341" Type="http://schemas.openxmlformats.org/officeDocument/2006/relationships/image" Target="../media/image540.png"/><Relationship Id="rId362" Type="http://schemas.openxmlformats.org/officeDocument/2006/relationships/customXml" Target="../ink/ink1013.xml"/><Relationship Id="rId201" Type="http://schemas.openxmlformats.org/officeDocument/2006/relationships/image" Target="../media/image4700.png"/><Relationship Id="rId222" Type="http://schemas.openxmlformats.org/officeDocument/2006/relationships/customXml" Target="../ink/ink943.xml"/><Relationship Id="rId243" Type="http://schemas.openxmlformats.org/officeDocument/2006/relationships/image" Target="../media/image4911.png"/><Relationship Id="rId264" Type="http://schemas.openxmlformats.org/officeDocument/2006/relationships/customXml" Target="../ink/ink964.xml"/><Relationship Id="rId285" Type="http://schemas.openxmlformats.org/officeDocument/2006/relationships/image" Target="../media/image512.png"/><Relationship Id="rId17" Type="http://schemas.openxmlformats.org/officeDocument/2006/relationships/image" Target="../media/image3780.png"/><Relationship Id="rId38" Type="http://schemas.openxmlformats.org/officeDocument/2006/relationships/customXml" Target="../ink/ink851.xml"/><Relationship Id="rId59" Type="http://schemas.openxmlformats.org/officeDocument/2006/relationships/image" Target="../media/image3990.png"/><Relationship Id="rId103" Type="http://schemas.openxmlformats.org/officeDocument/2006/relationships/image" Target="../media/image4211.png"/><Relationship Id="rId124" Type="http://schemas.openxmlformats.org/officeDocument/2006/relationships/customXml" Target="../ink/ink894.xml"/><Relationship Id="rId310" Type="http://schemas.openxmlformats.org/officeDocument/2006/relationships/customXml" Target="../ink/ink987.xml"/><Relationship Id="rId70" Type="http://schemas.openxmlformats.org/officeDocument/2006/relationships/customXml" Target="../ink/ink867.xml"/><Relationship Id="rId91" Type="http://schemas.openxmlformats.org/officeDocument/2006/relationships/image" Target="../media/image4150.png"/><Relationship Id="rId145" Type="http://schemas.openxmlformats.org/officeDocument/2006/relationships/image" Target="../media/image4420.png"/><Relationship Id="rId166" Type="http://schemas.openxmlformats.org/officeDocument/2006/relationships/customXml" Target="../ink/ink915.xml"/><Relationship Id="rId187" Type="http://schemas.openxmlformats.org/officeDocument/2006/relationships/image" Target="../media/image4630.png"/><Relationship Id="rId331" Type="http://schemas.openxmlformats.org/officeDocument/2006/relationships/image" Target="../media/image535.png"/><Relationship Id="rId352" Type="http://schemas.openxmlformats.org/officeDocument/2006/relationships/customXml" Target="../ink/ink1008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938.xml"/><Relationship Id="rId233" Type="http://schemas.openxmlformats.org/officeDocument/2006/relationships/image" Target="../media/image4860.png"/><Relationship Id="rId254" Type="http://schemas.openxmlformats.org/officeDocument/2006/relationships/customXml" Target="../ink/ink959.xml"/><Relationship Id="rId28" Type="http://schemas.openxmlformats.org/officeDocument/2006/relationships/customXml" Target="../ink/ink846.xml"/><Relationship Id="rId49" Type="http://schemas.openxmlformats.org/officeDocument/2006/relationships/image" Target="../media/image3940.png"/><Relationship Id="rId114" Type="http://schemas.openxmlformats.org/officeDocument/2006/relationships/customXml" Target="../ink/ink889.xml"/><Relationship Id="rId275" Type="http://schemas.openxmlformats.org/officeDocument/2006/relationships/image" Target="../media/image507.png"/><Relationship Id="rId296" Type="http://schemas.openxmlformats.org/officeDocument/2006/relationships/customXml" Target="../ink/ink980.xml"/><Relationship Id="rId300" Type="http://schemas.openxmlformats.org/officeDocument/2006/relationships/customXml" Target="../ink/ink982.xml"/><Relationship Id="rId60" Type="http://schemas.openxmlformats.org/officeDocument/2006/relationships/customXml" Target="../ink/ink862.xml"/><Relationship Id="rId81" Type="http://schemas.openxmlformats.org/officeDocument/2006/relationships/image" Target="../media/image4100.png"/><Relationship Id="rId135" Type="http://schemas.openxmlformats.org/officeDocument/2006/relationships/image" Target="../media/image4370.png"/><Relationship Id="rId156" Type="http://schemas.openxmlformats.org/officeDocument/2006/relationships/customXml" Target="../ink/ink910.xml"/><Relationship Id="rId177" Type="http://schemas.openxmlformats.org/officeDocument/2006/relationships/image" Target="../media/image4580.png"/><Relationship Id="rId198" Type="http://schemas.openxmlformats.org/officeDocument/2006/relationships/customXml" Target="../ink/ink931.xml"/><Relationship Id="rId321" Type="http://schemas.openxmlformats.org/officeDocument/2006/relationships/image" Target="../media/image530.png"/><Relationship Id="rId342" Type="http://schemas.openxmlformats.org/officeDocument/2006/relationships/customXml" Target="../ink/ink1003.xml"/><Relationship Id="rId363" Type="http://schemas.openxmlformats.org/officeDocument/2006/relationships/image" Target="../media/image551.png"/><Relationship Id="rId202" Type="http://schemas.openxmlformats.org/officeDocument/2006/relationships/customXml" Target="../ink/ink933.xml"/><Relationship Id="rId223" Type="http://schemas.openxmlformats.org/officeDocument/2006/relationships/image" Target="../media/image4811.png"/><Relationship Id="rId244" Type="http://schemas.openxmlformats.org/officeDocument/2006/relationships/customXml" Target="../ink/ink954.xml"/><Relationship Id="rId18" Type="http://schemas.openxmlformats.org/officeDocument/2006/relationships/customXml" Target="../ink/ink841.xml"/><Relationship Id="rId39" Type="http://schemas.openxmlformats.org/officeDocument/2006/relationships/image" Target="../media/image3890.png"/><Relationship Id="rId265" Type="http://schemas.openxmlformats.org/officeDocument/2006/relationships/image" Target="../media/image502.png"/><Relationship Id="rId286" Type="http://schemas.openxmlformats.org/officeDocument/2006/relationships/customXml" Target="../ink/ink975.xml"/><Relationship Id="rId50" Type="http://schemas.openxmlformats.org/officeDocument/2006/relationships/customXml" Target="../ink/ink857.xml"/><Relationship Id="rId104" Type="http://schemas.openxmlformats.org/officeDocument/2006/relationships/customXml" Target="../ink/ink884.xml"/><Relationship Id="rId125" Type="http://schemas.openxmlformats.org/officeDocument/2006/relationships/image" Target="../media/image4320.png"/><Relationship Id="rId146" Type="http://schemas.openxmlformats.org/officeDocument/2006/relationships/customXml" Target="../ink/ink905.xml"/><Relationship Id="rId167" Type="http://schemas.openxmlformats.org/officeDocument/2006/relationships/image" Target="../media/image4530.png"/><Relationship Id="rId188" Type="http://schemas.openxmlformats.org/officeDocument/2006/relationships/customXml" Target="../ink/ink926.xml"/><Relationship Id="rId311" Type="http://schemas.openxmlformats.org/officeDocument/2006/relationships/image" Target="../media/image525.png"/><Relationship Id="rId332" Type="http://schemas.openxmlformats.org/officeDocument/2006/relationships/customXml" Target="../ink/ink998.xml"/><Relationship Id="rId353" Type="http://schemas.openxmlformats.org/officeDocument/2006/relationships/image" Target="../media/image546.png"/><Relationship Id="rId71" Type="http://schemas.openxmlformats.org/officeDocument/2006/relationships/image" Target="../media/image4050.png"/><Relationship Id="rId92" Type="http://schemas.openxmlformats.org/officeDocument/2006/relationships/customXml" Target="../ink/ink878.xml"/><Relationship Id="rId213" Type="http://schemas.openxmlformats.org/officeDocument/2006/relationships/image" Target="../media/image4760.png"/><Relationship Id="rId234" Type="http://schemas.openxmlformats.org/officeDocument/2006/relationships/customXml" Target="../ink/ink949.xml"/><Relationship Id="rId2" Type="http://schemas.openxmlformats.org/officeDocument/2006/relationships/customXml" Target="../ink/ink833.xml"/><Relationship Id="rId29" Type="http://schemas.openxmlformats.org/officeDocument/2006/relationships/image" Target="../media/image3840.png"/><Relationship Id="rId255" Type="http://schemas.openxmlformats.org/officeDocument/2006/relationships/image" Target="../media/image4970.png"/><Relationship Id="rId276" Type="http://schemas.openxmlformats.org/officeDocument/2006/relationships/customXml" Target="../ink/ink970.xml"/><Relationship Id="rId297" Type="http://schemas.openxmlformats.org/officeDocument/2006/relationships/image" Target="../media/image518.png"/><Relationship Id="rId40" Type="http://schemas.openxmlformats.org/officeDocument/2006/relationships/customXml" Target="../ink/ink852.xml"/><Relationship Id="rId115" Type="http://schemas.openxmlformats.org/officeDocument/2006/relationships/image" Target="../media/image4270.png"/><Relationship Id="rId136" Type="http://schemas.openxmlformats.org/officeDocument/2006/relationships/customXml" Target="../ink/ink900.xml"/><Relationship Id="rId157" Type="http://schemas.openxmlformats.org/officeDocument/2006/relationships/image" Target="../media/image4480.png"/><Relationship Id="rId178" Type="http://schemas.openxmlformats.org/officeDocument/2006/relationships/customXml" Target="../ink/ink921.xml"/><Relationship Id="rId301" Type="http://schemas.openxmlformats.org/officeDocument/2006/relationships/image" Target="../media/image520.png"/><Relationship Id="rId322" Type="http://schemas.openxmlformats.org/officeDocument/2006/relationships/customXml" Target="../ink/ink993.xml"/><Relationship Id="rId343" Type="http://schemas.openxmlformats.org/officeDocument/2006/relationships/image" Target="../media/image541.png"/><Relationship Id="rId364" Type="http://schemas.openxmlformats.org/officeDocument/2006/relationships/customXml" Target="../ink/ink1014.xml"/><Relationship Id="rId61" Type="http://schemas.openxmlformats.org/officeDocument/2006/relationships/image" Target="../media/image4000.png"/><Relationship Id="rId82" Type="http://schemas.openxmlformats.org/officeDocument/2006/relationships/customXml" Target="../ink/ink873.xml"/><Relationship Id="rId199" Type="http://schemas.openxmlformats.org/officeDocument/2006/relationships/image" Target="../media/image4690.png"/><Relationship Id="rId203" Type="http://schemas.openxmlformats.org/officeDocument/2006/relationships/image" Target="../media/image4711.png"/><Relationship Id="rId19" Type="http://schemas.openxmlformats.org/officeDocument/2006/relationships/image" Target="../media/image3790.png"/><Relationship Id="rId224" Type="http://schemas.openxmlformats.org/officeDocument/2006/relationships/customXml" Target="../ink/ink944.xml"/><Relationship Id="rId245" Type="http://schemas.openxmlformats.org/officeDocument/2006/relationships/image" Target="../media/image4920.png"/><Relationship Id="rId266" Type="http://schemas.openxmlformats.org/officeDocument/2006/relationships/customXml" Target="../ink/ink965.xml"/><Relationship Id="rId287" Type="http://schemas.openxmlformats.org/officeDocument/2006/relationships/image" Target="../media/image513.png"/><Relationship Id="rId30" Type="http://schemas.openxmlformats.org/officeDocument/2006/relationships/customXml" Target="../ink/ink847.xml"/><Relationship Id="rId105" Type="http://schemas.openxmlformats.org/officeDocument/2006/relationships/image" Target="../media/image4220.png"/><Relationship Id="rId126" Type="http://schemas.openxmlformats.org/officeDocument/2006/relationships/customXml" Target="../ink/ink895.xml"/><Relationship Id="rId147" Type="http://schemas.openxmlformats.org/officeDocument/2006/relationships/image" Target="../media/image4430.png"/><Relationship Id="rId168" Type="http://schemas.openxmlformats.org/officeDocument/2006/relationships/customXml" Target="../ink/ink916.xml"/><Relationship Id="rId312" Type="http://schemas.openxmlformats.org/officeDocument/2006/relationships/customXml" Target="../ink/ink988.xml"/><Relationship Id="rId333" Type="http://schemas.openxmlformats.org/officeDocument/2006/relationships/image" Target="../media/image536.png"/><Relationship Id="rId354" Type="http://schemas.openxmlformats.org/officeDocument/2006/relationships/customXml" Target="../ink/ink1009.xml"/><Relationship Id="rId51" Type="http://schemas.openxmlformats.org/officeDocument/2006/relationships/image" Target="../media/image3950.png"/><Relationship Id="rId72" Type="http://schemas.openxmlformats.org/officeDocument/2006/relationships/customXml" Target="../ink/ink868.xml"/><Relationship Id="rId93" Type="http://schemas.openxmlformats.org/officeDocument/2006/relationships/image" Target="../media/image4160.png"/><Relationship Id="rId189" Type="http://schemas.openxmlformats.org/officeDocument/2006/relationships/image" Target="../media/image4640.png"/><Relationship Id="rId3" Type="http://schemas.openxmlformats.org/officeDocument/2006/relationships/image" Target="../media/image3711.png"/><Relationship Id="rId214" Type="http://schemas.openxmlformats.org/officeDocument/2006/relationships/customXml" Target="../ink/ink939.xml"/><Relationship Id="rId235" Type="http://schemas.openxmlformats.org/officeDocument/2006/relationships/image" Target="../media/image4870.png"/><Relationship Id="rId256" Type="http://schemas.openxmlformats.org/officeDocument/2006/relationships/customXml" Target="../ink/ink960.xml"/><Relationship Id="rId277" Type="http://schemas.openxmlformats.org/officeDocument/2006/relationships/image" Target="../media/image508.png"/><Relationship Id="rId298" Type="http://schemas.openxmlformats.org/officeDocument/2006/relationships/customXml" Target="../ink/ink981.xml"/><Relationship Id="rId116" Type="http://schemas.openxmlformats.org/officeDocument/2006/relationships/customXml" Target="../ink/ink890.xml"/><Relationship Id="rId137" Type="http://schemas.openxmlformats.org/officeDocument/2006/relationships/image" Target="../media/image4380.png"/><Relationship Id="rId158" Type="http://schemas.openxmlformats.org/officeDocument/2006/relationships/customXml" Target="../ink/ink911.xml"/><Relationship Id="rId302" Type="http://schemas.openxmlformats.org/officeDocument/2006/relationships/customXml" Target="../ink/ink983.xml"/><Relationship Id="rId323" Type="http://schemas.openxmlformats.org/officeDocument/2006/relationships/image" Target="../media/image531.png"/><Relationship Id="rId344" Type="http://schemas.openxmlformats.org/officeDocument/2006/relationships/customXml" Target="../ink/ink1004.xml"/><Relationship Id="rId20" Type="http://schemas.openxmlformats.org/officeDocument/2006/relationships/customXml" Target="../ink/ink842.xml"/><Relationship Id="rId41" Type="http://schemas.openxmlformats.org/officeDocument/2006/relationships/image" Target="../media/image3900.png"/><Relationship Id="rId62" Type="http://schemas.openxmlformats.org/officeDocument/2006/relationships/customXml" Target="../ink/ink863.xml"/><Relationship Id="rId83" Type="http://schemas.openxmlformats.org/officeDocument/2006/relationships/image" Target="../media/image4110.png"/><Relationship Id="rId179" Type="http://schemas.openxmlformats.org/officeDocument/2006/relationships/image" Target="../media/image4590.png"/><Relationship Id="rId365" Type="http://schemas.openxmlformats.org/officeDocument/2006/relationships/image" Target="../media/image552.png"/><Relationship Id="rId190" Type="http://schemas.openxmlformats.org/officeDocument/2006/relationships/customXml" Target="../ink/ink927.xml"/><Relationship Id="rId204" Type="http://schemas.openxmlformats.org/officeDocument/2006/relationships/customXml" Target="../ink/ink934.xml"/><Relationship Id="rId225" Type="http://schemas.openxmlformats.org/officeDocument/2006/relationships/image" Target="../media/image4820.png"/><Relationship Id="rId246" Type="http://schemas.openxmlformats.org/officeDocument/2006/relationships/customXml" Target="../ink/ink955.xml"/><Relationship Id="rId267" Type="http://schemas.openxmlformats.org/officeDocument/2006/relationships/image" Target="../media/image503.png"/><Relationship Id="rId288" Type="http://schemas.openxmlformats.org/officeDocument/2006/relationships/customXml" Target="../ink/ink976.xml"/><Relationship Id="rId106" Type="http://schemas.openxmlformats.org/officeDocument/2006/relationships/customXml" Target="../ink/ink885.xml"/><Relationship Id="rId127" Type="http://schemas.openxmlformats.org/officeDocument/2006/relationships/image" Target="../media/image4330.png"/><Relationship Id="rId313" Type="http://schemas.openxmlformats.org/officeDocument/2006/relationships/image" Target="../media/image5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610.png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image" Target="../media/image1110.png"/><Relationship Id="rId21" Type="http://schemas.openxmlformats.org/officeDocument/2006/relationships/image" Target="../media/image20.png"/><Relationship Id="rId7" Type="http://schemas.openxmlformats.org/officeDocument/2006/relationships/image" Target="../media/image1310.png"/><Relationship Id="rId12" Type="http://schemas.openxmlformats.org/officeDocument/2006/relationships/customXml" Target="../ink/ink22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1510.png"/><Relationship Id="rId24" Type="http://schemas.openxmlformats.org/officeDocument/2006/relationships/customXml" Target="../ink/ink28.xml"/><Relationship Id="rId5" Type="http://schemas.openxmlformats.org/officeDocument/2006/relationships/image" Target="../media/image1210.png"/><Relationship Id="rId15" Type="http://schemas.openxmlformats.org/officeDocument/2006/relationships/image" Target="../media/image1710.png"/><Relationship Id="rId23" Type="http://schemas.openxmlformats.org/officeDocument/2006/relationships/image" Target="../media/image21.png"/><Relationship Id="rId10" Type="http://schemas.openxmlformats.org/officeDocument/2006/relationships/customXml" Target="../ink/ink21.xml"/><Relationship Id="rId19" Type="http://schemas.openxmlformats.org/officeDocument/2006/relationships/image" Target="../media/image19.png"/><Relationship Id="rId4" Type="http://schemas.openxmlformats.org/officeDocument/2006/relationships/customXml" Target="../ink/ink18.xml"/><Relationship Id="rId9" Type="http://schemas.openxmlformats.org/officeDocument/2006/relationships/image" Target="../media/image1410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customXml" Target="../ink/ink35.xml"/><Relationship Id="rId17" Type="http://schemas.openxmlformats.org/officeDocument/2006/relationships/image" Target="../media/image31.png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27.png"/><Relationship Id="rId14" Type="http://schemas.openxmlformats.org/officeDocument/2006/relationships/customXml" Target="../ink/ink3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.xml"/><Relationship Id="rId117" Type="http://schemas.openxmlformats.org/officeDocument/2006/relationships/image" Target="../media/image89.png"/><Relationship Id="rId21" Type="http://schemas.openxmlformats.org/officeDocument/2006/relationships/image" Target="../media/image41.png"/><Relationship Id="rId42" Type="http://schemas.openxmlformats.org/officeDocument/2006/relationships/customXml" Target="../ink/ink58.xml"/><Relationship Id="rId47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customXml" Target="../ink/ink71.xml"/><Relationship Id="rId84" Type="http://schemas.openxmlformats.org/officeDocument/2006/relationships/customXml" Target="../ink/ink79.xml"/><Relationship Id="rId89" Type="http://schemas.openxmlformats.org/officeDocument/2006/relationships/image" Target="../media/image75.png"/><Relationship Id="rId112" Type="http://schemas.openxmlformats.org/officeDocument/2006/relationships/customXml" Target="../ink/ink93.xml"/><Relationship Id="rId133" Type="http://schemas.openxmlformats.org/officeDocument/2006/relationships/image" Target="../media/image97.png"/><Relationship Id="rId138" Type="http://schemas.openxmlformats.org/officeDocument/2006/relationships/customXml" Target="../ink/ink106.xml"/><Relationship Id="rId16" Type="http://schemas.openxmlformats.org/officeDocument/2006/relationships/customXml" Target="../ink/ink45.xml"/><Relationship Id="rId107" Type="http://schemas.openxmlformats.org/officeDocument/2006/relationships/image" Target="../media/image84.png"/><Relationship Id="rId11" Type="http://schemas.openxmlformats.org/officeDocument/2006/relationships/image" Target="../media/image36.png"/><Relationship Id="rId32" Type="http://schemas.openxmlformats.org/officeDocument/2006/relationships/customXml" Target="../ink/ink53.xml"/><Relationship Id="rId37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customXml" Target="../ink/ink66.xml"/><Relationship Id="rId74" Type="http://schemas.openxmlformats.org/officeDocument/2006/relationships/customXml" Target="../ink/ink74.xml"/><Relationship Id="rId79" Type="http://schemas.openxmlformats.org/officeDocument/2006/relationships/image" Target="../media/image70.png"/><Relationship Id="rId102" Type="http://schemas.openxmlformats.org/officeDocument/2006/relationships/customXml" Target="../ink/ink88.xml"/><Relationship Id="rId123" Type="http://schemas.openxmlformats.org/officeDocument/2006/relationships/image" Target="../media/image92.png"/><Relationship Id="rId128" Type="http://schemas.openxmlformats.org/officeDocument/2006/relationships/customXml" Target="../ink/ink101.xml"/><Relationship Id="rId144" Type="http://schemas.openxmlformats.org/officeDocument/2006/relationships/customXml" Target="../ink/ink109.xml"/><Relationship Id="rId5" Type="http://schemas.openxmlformats.org/officeDocument/2006/relationships/image" Target="../media/image33.png"/><Relationship Id="rId90" Type="http://schemas.openxmlformats.org/officeDocument/2006/relationships/customXml" Target="../ink/ink82.xml"/><Relationship Id="rId95" Type="http://schemas.openxmlformats.org/officeDocument/2006/relationships/image" Target="../media/image78.png"/><Relationship Id="rId22" Type="http://schemas.openxmlformats.org/officeDocument/2006/relationships/customXml" Target="../ink/ink48.xml"/><Relationship Id="rId27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customXml" Target="../ink/ink61.xml"/><Relationship Id="rId64" Type="http://schemas.openxmlformats.org/officeDocument/2006/relationships/customXml" Target="../ink/ink69.xml"/><Relationship Id="rId69" Type="http://schemas.openxmlformats.org/officeDocument/2006/relationships/image" Target="../media/image65.png"/><Relationship Id="rId113" Type="http://schemas.openxmlformats.org/officeDocument/2006/relationships/image" Target="../media/image87.png"/><Relationship Id="rId118" Type="http://schemas.openxmlformats.org/officeDocument/2006/relationships/customXml" Target="../ink/ink96.xml"/><Relationship Id="rId134" Type="http://schemas.openxmlformats.org/officeDocument/2006/relationships/customXml" Target="../ink/ink104.xml"/><Relationship Id="rId139" Type="http://schemas.openxmlformats.org/officeDocument/2006/relationships/image" Target="../media/image100.png"/><Relationship Id="rId80" Type="http://schemas.openxmlformats.org/officeDocument/2006/relationships/customXml" Target="../ink/ink77.xml"/><Relationship Id="rId85" Type="http://schemas.openxmlformats.org/officeDocument/2006/relationships/image" Target="../media/image73.png"/><Relationship Id="rId3" Type="http://schemas.openxmlformats.org/officeDocument/2006/relationships/image" Target="../media/image32.png"/><Relationship Id="rId12" Type="http://schemas.openxmlformats.org/officeDocument/2006/relationships/customXml" Target="../ink/ink43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59" Type="http://schemas.openxmlformats.org/officeDocument/2006/relationships/image" Target="../media/image60.png"/><Relationship Id="rId67" Type="http://schemas.openxmlformats.org/officeDocument/2006/relationships/image" Target="../media/image64.png"/><Relationship Id="rId103" Type="http://schemas.openxmlformats.org/officeDocument/2006/relationships/image" Target="../media/image82.png"/><Relationship Id="rId108" Type="http://schemas.openxmlformats.org/officeDocument/2006/relationships/customXml" Target="../ink/ink91.xml"/><Relationship Id="rId116" Type="http://schemas.openxmlformats.org/officeDocument/2006/relationships/customXml" Target="../ink/ink95.xml"/><Relationship Id="rId124" Type="http://schemas.openxmlformats.org/officeDocument/2006/relationships/customXml" Target="../ink/ink99.xml"/><Relationship Id="rId129" Type="http://schemas.openxmlformats.org/officeDocument/2006/relationships/image" Target="../media/image95.png"/><Relationship Id="rId137" Type="http://schemas.openxmlformats.org/officeDocument/2006/relationships/image" Target="../media/image99.png"/><Relationship Id="rId20" Type="http://schemas.openxmlformats.org/officeDocument/2006/relationships/customXml" Target="../ink/ink47.xml"/><Relationship Id="rId41" Type="http://schemas.openxmlformats.org/officeDocument/2006/relationships/image" Target="../media/image51.png"/><Relationship Id="rId54" Type="http://schemas.openxmlformats.org/officeDocument/2006/relationships/customXml" Target="../ink/ink64.xml"/><Relationship Id="rId62" Type="http://schemas.openxmlformats.org/officeDocument/2006/relationships/customXml" Target="../ink/ink68.xml"/><Relationship Id="rId70" Type="http://schemas.openxmlformats.org/officeDocument/2006/relationships/customXml" Target="../ink/ink72.xml"/><Relationship Id="rId75" Type="http://schemas.openxmlformats.org/officeDocument/2006/relationships/image" Target="../media/image68.png"/><Relationship Id="rId83" Type="http://schemas.openxmlformats.org/officeDocument/2006/relationships/image" Target="../media/image72.png"/><Relationship Id="rId88" Type="http://schemas.openxmlformats.org/officeDocument/2006/relationships/customXml" Target="../ink/ink81.xml"/><Relationship Id="rId91" Type="http://schemas.openxmlformats.org/officeDocument/2006/relationships/image" Target="../media/image76.png"/><Relationship Id="rId96" Type="http://schemas.openxmlformats.org/officeDocument/2006/relationships/customXml" Target="../ink/ink85.xml"/><Relationship Id="rId111" Type="http://schemas.openxmlformats.org/officeDocument/2006/relationships/image" Target="../media/image86.png"/><Relationship Id="rId132" Type="http://schemas.openxmlformats.org/officeDocument/2006/relationships/customXml" Target="../ink/ink103.xml"/><Relationship Id="rId140" Type="http://schemas.openxmlformats.org/officeDocument/2006/relationships/customXml" Target="../ink/ink107.xml"/><Relationship Id="rId145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55.png"/><Relationship Id="rId57" Type="http://schemas.openxmlformats.org/officeDocument/2006/relationships/image" Target="../media/image59.png"/><Relationship Id="rId106" Type="http://schemas.openxmlformats.org/officeDocument/2006/relationships/customXml" Target="../ink/ink90.xml"/><Relationship Id="rId114" Type="http://schemas.openxmlformats.org/officeDocument/2006/relationships/customXml" Target="../ink/ink94.xml"/><Relationship Id="rId119" Type="http://schemas.openxmlformats.org/officeDocument/2006/relationships/image" Target="../media/image90.png"/><Relationship Id="rId127" Type="http://schemas.openxmlformats.org/officeDocument/2006/relationships/image" Target="../media/image94.png"/><Relationship Id="rId10" Type="http://schemas.openxmlformats.org/officeDocument/2006/relationships/customXml" Target="../ink/ink42.xml"/><Relationship Id="rId31" Type="http://schemas.openxmlformats.org/officeDocument/2006/relationships/image" Target="../media/image46.png"/><Relationship Id="rId44" Type="http://schemas.openxmlformats.org/officeDocument/2006/relationships/customXml" Target="../ink/ink59.xml"/><Relationship Id="rId52" Type="http://schemas.openxmlformats.org/officeDocument/2006/relationships/customXml" Target="../ink/ink63.xml"/><Relationship Id="rId60" Type="http://schemas.openxmlformats.org/officeDocument/2006/relationships/customXml" Target="../ink/ink67.xml"/><Relationship Id="rId65" Type="http://schemas.openxmlformats.org/officeDocument/2006/relationships/image" Target="../media/image63.png"/><Relationship Id="rId73" Type="http://schemas.openxmlformats.org/officeDocument/2006/relationships/image" Target="../media/image67.png"/><Relationship Id="rId78" Type="http://schemas.openxmlformats.org/officeDocument/2006/relationships/customXml" Target="../ink/ink76.xml"/><Relationship Id="rId81" Type="http://schemas.openxmlformats.org/officeDocument/2006/relationships/image" Target="../media/image71.png"/><Relationship Id="rId86" Type="http://schemas.openxmlformats.org/officeDocument/2006/relationships/customXml" Target="../ink/ink80.xml"/><Relationship Id="rId94" Type="http://schemas.openxmlformats.org/officeDocument/2006/relationships/customXml" Target="../ink/ink84.xml"/><Relationship Id="rId99" Type="http://schemas.openxmlformats.org/officeDocument/2006/relationships/image" Target="../media/image80.png"/><Relationship Id="rId101" Type="http://schemas.openxmlformats.org/officeDocument/2006/relationships/image" Target="../media/image81.png"/><Relationship Id="rId122" Type="http://schemas.openxmlformats.org/officeDocument/2006/relationships/customXml" Target="../ink/ink98.xml"/><Relationship Id="rId130" Type="http://schemas.openxmlformats.org/officeDocument/2006/relationships/customXml" Target="../ink/ink102.xml"/><Relationship Id="rId135" Type="http://schemas.openxmlformats.org/officeDocument/2006/relationships/image" Target="../media/image98.png"/><Relationship Id="rId143" Type="http://schemas.openxmlformats.org/officeDocument/2006/relationships/image" Target="../media/image102.png"/><Relationship Id="rId4" Type="http://schemas.openxmlformats.org/officeDocument/2006/relationships/customXml" Target="../ink/ink39.xml"/><Relationship Id="rId9" Type="http://schemas.openxmlformats.org/officeDocument/2006/relationships/image" Target="../media/image35.png"/><Relationship Id="rId13" Type="http://schemas.openxmlformats.org/officeDocument/2006/relationships/image" Target="../media/image37.png"/><Relationship Id="rId18" Type="http://schemas.openxmlformats.org/officeDocument/2006/relationships/customXml" Target="../ink/ink46.xml"/><Relationship Id="rId39" Type="http://schemas.openxmlformats.org/officeDocument/2006/relationships/image" Target="../media/image50.png"/><Relationship Id="rId109" Type="http://schemas.openxmlformats.org/officeDocument/2006/relationships/image" Target="../media/image85.png"/><Relationship Id="rId34" Type="http://schemas.openxmlformats.org/officeDocument/2006/relationships/customXml" Target="../ink/ink54.xml"/><Relationship Id="rId50" Type="http://schemas.openxmlformats.org/officeDocument/2006/relationships/customXml" Target="../ink/ink62.xml"/><Relationship Id="rId55" Type="http://schemas.openxmlformats.org/officeDocument/2006/relationships/image" Target="../media/image58.png"/><Relationship Id="rId76" Type="http://schemas.openxmlformats.org/officeDocument/2006/relationships/customXml" Target="../ink/ink75.xml"/><Relationship Id="rId97" Type="http://schemas.openxmlformats.org/officeDocument/2006/relationships/image" Target="../media/image79.png"/><Relationship Id="rId104" Type="http://schemas.openxmlformats.org/officeDocument/2006/relationships/customXml" Target="../ink/ink89.xml"/><Relationship Id="rId120" Type="http://schemas.openxmlformats.org/officeDocument/2006/relationships/customXml" Target="../ink/ink97.xml"/><Relationship Id="rId125" Type="http://schemas.openxmlformats.org/officeDocument/2006/relationships/image" Target="../media/image93.png"/><Relationship Id="rId141" Type="http://schemas.openxmlformats.org/officeDocument/2006/relationships/image" Target="../media/image101.png"/><Relationship Id="rId7" Type="http://schemas.openxmlformats.org/officeDocument/2006/relationships/image" Target="../media/image34.png"/><Relationship Id="rId71" Type="http://schemas.openxmlformats.org/officeDocument/2006/relationships/image" Target="../media/image66.png"/><Relationship Id="rId92" Type="http://schemas.openxmlformats.org/officeDocument/2006/relationships/customXml" Target="../ink/ink83.xml"/><Relationship Id="rId2" Type="http://schemas.openxmlformats.org/officeDocument/2006/relationships/customXml" Target="../ink/ink38.xml"/><Relationship Id="rId29" Type="http://schemas.openxmlformats.org/officeDocument/2006/relationships/image" Target="../media/image45.png"/><Relationship Id="rId24" Type="http://schemas.openxmlformats.org/officeDocument/2006/relationships/customXml" Target="../ink/ink49.xml"/><Relationship Id="rId40" Type="http://schemas.openxmlformats.org/officeDocument/2006/relationships/customXml" Target="../ink/ink57.xml"/><Relationship Id="rId45" Type="http://schemas.openxmlformats.org/officeDocument/2006/relationships/image" Target="../media/image53.png"/><Relationship Id="rId66" Type="http://schemas.openxmlformats.org/officeDocument/2006/relationships/customXml" Target="../ink/ink70.xml"/><Relationship Id="rId87" Type="http://schemas.openxmlformats.org/officeDocument/2006/relationships/image" Target="../media/image74.png"/><Relationship Id="rId110" Type="http://schemas.openxmlformats.org/officeDocument/2006/relationships/customXml" Target="../ink/ink92.xml"/><Relationship Id="rId115" Type="http://schemas.openxmlformats.org/officeDocument/2006/relationships/image" Target="../media/image88.png"/><Relationship Id="rId131" Type="http://schemas.openxmlformats.org/officeDocument/2006/relationships/image" Target="../media/image96.png"/><Relationship Id="rId136" Type="http://schemas.openxmlformats.org/officeDocument/2006/relationships/customXml" Target="../ink/ink105.xml"/><Relationship Id="rId61" Type="http://schemas.openxmlformats.org/officeDocument/2006/relationships/image" Target="../media/image61.png"/><Relationship Id="rId82" Type="http://schemas.openxmlformats.org/officeDocument/2006/relationships/customXml" Target="../ink/ink78.xml"/><Relationship Id="rId19" Type="http://schemas.openxmlformats.org/officeDocument/2006/relationships/image" Target="../media/image40.png"/><Relationship Id="rId14" Type="http://schemas.openxmlformats.org/officeDocument/2006/relationships/customXml" Target="../ink/ink44.xml"/><Relationship Id="rId30" Type="http://schemas.openxmlformats.org/officeDocument/2006/relationships/customXml" Target="../ink/ink52.xml"/><Relationship Id="rId35" Type="http://schemas.openxmlformats.org/officeDocument/2006/relationships/image" Target="../media/image48.png"/><Relationship Id="rId56" Type="http://schemas.openxmlformats.org/officeDocument/2006/relationships/customXml" Target="../ink/ink65.xml"/><Relationship Id="rId77" Type="http://schemas.openxmlformats.org/officeDocument/2006/relationships/image" Target="../media/image69.png"/><Relationship Id="rId100" Type="http://schemas.openxmlformats.org/officeDocument/2006/relationships/customXml" Target="../ink/ink87.xml"/><Relationship Id="rId105" Type="http://schemas.openxmlformats.org/officeDocument/2006/relationships/image" Target="../media/image83.png"/><Relationship Id="rId126" Type="http://schemas.openxmlformats.org/officeDocument/2006/relationships/customXml" Target="../ink/ink100.xml"/><Relationship Id="rId8" Type="http://schemas.openxmlformats.org/officeDocument/2006/relationships/customXml" Target="../ink/ink41.xml"/><Relationship Id="rId51" Type="http://schemas.openxmlformats.org/officeDocument/2006/relationships/image" Target="../media/image56.png"/><Relationship Id="rId72" Type="http://schemas.openxmlformats.org/officeDocument/2006/relationships/customXml" Target="../ink/ink73.xml"/><Relationship Id="rId93" Type="http://schemas.openxmlformats.org/officeDocument/2006/relationships/image" Target="../media/image77.png"/><Relationship Id="rId98" Type="http://schemas.openxmlformats.org/officeDocument/2006/relationships/customXml" Target="../ink/ink86.xml"/><Relationship Id="rId121" Type="http://schemas.openxmlformats.org/officeDocument/2006/relationships/image" Target="../media/image91.png"/><Relationship Id="rId142" Type="http://schemas.openxmlformats.org/officeDocument/2006/relationships/customXml" Target="../ink/ink10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customXml" Target="../ink/ink11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1" Type="http://schemas.openxmlformats.org/officeDocument/2006/relationships/customXml" Target="../ink/ink120.xml"/><Relationship Id="rId42" Type="http://schemas.openxmlformats.org/officeDocument/2006/relationships/customXml" Target="../ink/ink130.xml"/><Relationship Id="rId63" Type="http://schemas.openxmlformats.org/officeDocument/2006/relationships/image" Target="../media/image555.png"/><Relationship Id="rId84" Type="http://schemas.openxmlformats.org/officeDocument/2006/relationships/customXml" Target="../ink/ink151.xml"/><Relationship Id="rId138" Type="http://schemas.openxmlformats.org/officeDocument/2006/relationships/customXml" Target="../ink/ink178.xml"/><Relationship Id="rId159" Type="http://schemas.openxmlformats.org/officeDocument/2006/relationships/image" Target="../media/image145.png"/><Relationship Id="rId170" Type="http://schemas.openxmlformats.org/officeDocument/2006/relationships/customXml" Target="../ink/ink194.xml"/><Relationship Id="rId191" Type="http://schemas.openxmlformats.org/officeDocument/2006/relationships/image" Target="../media/image161.png"/><Relationship Id="rId205" Type="http://schemas.openxmlformats.org/officeDocument/2006/relationships/image" Target="../media/image168.png"/><Relationship Id="rId16" Type="http://schemas.openxmlformats.org/officeDocument/2006/relationships/image" Target="../media/image3110.png"/><Relationship Id="rId107" Type="http://schemas.openxmlformats.org/officeDocument/2006/relationships/image" Target="../media/image119.png"/><Relationship Id="rId11" Type="http://schemas.openxmlformats.org/officeDocument/2006/relationships/customXml" Target="../ink/ink115.xml"/><Relationship Id="rId32" Type="http://schemas.openxmlformats.org/officeDocument/2006/relationships/image" Target="../media/image3910.png"/><Relationship Id="rId37" Type="http://schemas.openxmlformats.org/officeDocument/2006/relationships/image" Target="../media/image4210.png"/><Relationship Id="rId53" Type="http://schemas.openxmlformats.org/officeDocument/2006/relationships/image" Target="../media/image5010.png"/><Relationship Id="rId58" Type="http://schemas.openxmlformats.org/officeDocument/2006/relationships/customXml" Target="../ink/ink138.xml"/><Relationship Id="rId74" Type="http://schemas.openxmlformats.org/officeDocument/2006/relationships/customXml" Target="../ink/ink146.xml"/><Relationship Id="rId79" Type="http://schemas.openxmlformats.org/officeDocument/2006/relationships/image" Target="../media/image630.png"/><Relationship Id="rId102" Type="http://schemas.openxmlformats.org/officeDocument/2006/relationships/customXml" Target="../ink/ink160.xml"/><Relationship Id="rId123" Type="http://schemas.openxmlformats.org/officeDocument/2006/relationships/image" Target="../media/image127.png"/><Relationship Id="rId128" Type="http://schemas.openxmlformats.org/officeDocument/2006/relationships/customXml" Target="../ink/ink173.xml"/><Relationship Id="rId144" Type="http://schemas.openxmlformats.org/officeDocument/2006/relationships/customXml" Target="../ink/ink181.xml"/><Relationship Id="rId149" Type="http://schemas.openxmlformats.org/officeDocument/2006/relationships/image" Target="../media/image140.png"/><Relationship Id="rId90" Type="http://schemas.openxmlformats.org/officeDocument/2006/relationships/customXml" Target="../ink/ink154.xml"/><Relationship Id="rId95" Type="http://schemas.openxmlformats.org/officeDocument/2006/relationships/image" Target="../media/image113.png"/><Relationship Id="rId160" Type="http://schemas.openxmlformats.org/officeDocument/2006/relationships/customXml" Target="../ink/ink189.xml"/><Relationship Id="rId165" Type="http://schemas.openxmlformats.org/officeDocument/2006/relationships/image" Target="../media/image148.png"/><Relationship Id="rId181" Type="http://schemas.openxmlformats.org/officeDocument/2006/relationships/image" Target="../media/image156.png"/><Relationship Id="rId186" Type="http://schemas.openxmlformats.org/officeDocument/2006/relationships/customXml" Target="../ink/ink202.xml"/><Relationship Id="rId22" Type="http://schemas.openxmlformats.org/officeDocument/2006/relationships/image" Target="../media/image3410.png"/><Relationship Id="rId27" Type="http://schemas.openxmlformats.org/officeDocument/2006/relationships/customXml" Target="../ink/ink123.xml"/><Relationship Id="rId43" Type="http://schemas.openxmlformats.org/officeDocument/2006/relationships/image" Target="../media/image4510.png"/><Relationship Id="rId48" Type="http://schemas.openxmlformats.org/officeDocument/2006/relationships/customXml" Target="../ink/ink133.xml"/><Relationship Id="rId64" Type="http://schemas.openxmlformats.org/officeDocument/2006/relationships/customXml" Target="../ink/ink141.xml"/><Relationship Id="rId69" Type="http://schemas.openxmlformats.org/officeDocument/2006/relationships/image" Target="../media/image580.png"/><Relationship Id="rId113" Type="http://schemas.openxmlformats.org/officeDocument/2006/relationships/image" Target="../media/image122.png"/><Relationship Id="rId118" Type="http://schemas.openxmlformats.org/officeDocument/2006/relationships/customXml" Target="../ink/ink168.xml"/><Relationship Id="rId134" Type="http://schemas.openxmlformats.org/officeDocument/2006/relationships/customXml" Target="../ink/ink176.xml"/><Relationship Id="rId139" Type="http://schemas.openxmlformats.org/officeDocument/2006/relationships/image" Target="../media/image135.png"/><Relationship Id="rId80" Type="http://schemas.openxmlformats.org/officeDocument/2006/relationships/customXml" Target="../ink/ink149.xml"/><Relationship Id="rId85" Type="http://schemas.openxmlformats.org/officeDocument/2006/relationships/image" Target="../media/image108.png"/><Relationship Id="rId150" Type="http://schemas.openxmlformats.org/officeDocument/2006/relationships/customXml" Target="../ink/ink184.xml"/><Relationship Id="rId155" Type="http://schemas.openxmlformats.org/officeDocument/2006/relationships/image" Target="../media/image143.png"/><Relationship Id="rId171" Type="http://schemas.openxmlformats.org/officeDocument/2006/relationships/image" Target="../media/image151.png"/><Relationship Id="rId176" Type="http://schemas.openxmlformats.org/officeDocument/2006/relationships/customXml" Target="../ink/ink197.xml"/><Relationship Id="rId192" Type="http://schemas.openxmlformats.org/officeDocument/2006/relationships/customXml" Target="../ink/ink205.xml"/><Relationship Id="rId197" Type="http://schemas.openxmlformats.org/officeDocument/2006/relationships/image" Target="../media/image164.png"/><Relationship Id="rId206" Type="http://schemas.openxmlformats.org/officeDocument/2006/relationships/customXml" Target="../ink/ink212.xml"/><Relationship Id="rId201" Type="http://schemas.openxmlformats.org/officeDocument/2006/relationships/image" Target="../media/image166.png"/><Relationship Id="rId12" Type="http://schemas.openxmlformats.org/officeDocument/2006/relationships/image" Target="../media/image2910.png"/><Relationship Id="rId17" Type="http://schemas.openxmlformats.org/officeDocument/2006/relationships/customXml" Target="../ink/ink118.xml"/><Relationship Id="rId33" Type="http://schemas.openxmlformats.org/officeDocument/2006/relationships/customXml" Target="../ink/ink126.xml"/><Relationship Id="rId38" Type="http://schemas.openxmlformats.org/officeDocument/2006/relationships/customXml" Target="../ink/ink128.xml"/><Relationship Id="rId59" Type="http://schemas.openxmlformats.org/officeDocument/2006/relationships/image" Target="../media/image5310.png"/><Relationship Id="rId103" Type="http://schemas.openxmlformats.org/officeDocument/2006/relationships/image" Target="../media/image117.png"/><Relationship Id="rId108" Type="http://schemas.openxmlformats.org/officeDocument/2006/relationships/customXml" Target="../ink/ink163.xml"/><Relationship Id="rId124" Type="http://schemas.openxmlformats.org/officeDocument/2006/relationships/customXml" Target="../ink/ink171.xml"/><Relationship Id="rId129" Type="http://schemas.openxmlformats.org/officeDocument/2006/relationships/image" Target="../media/image130.png"/><Relationship Id="rId54" Type="http://schemas.openxmlformats.org/officeDocument/2006/relationships/customXml" Target="../ink/ink136.xml"/><Relationship Id="rId70" Type="http://schemas.openxmlformats.org/officeDocument/2006/relationships/customXml" Target="../ink/ink144.xml"/><Relationship Id="rId75" Type="http://schemas.openxmlformats.org/officeDocument/2006/relationships/image" Target="../media/image610.png"/><Relationship Id="rId91" Type="http://schemas.openxmlformats.org/officeDocument/2006/relationships/image" Target="../media/image111.png"/><Relationship Id="rId96" Type="http://schemas.openxmlformats.org/officeDocument/2006/relationships/customXml" Target="../ink/ink157.xml"/><Relationship Id="rId140" Type="http://schemas.openxmlformats.org/officeDocument/2006/relationships/customXml" Target="../ink/ink179.xml"/><Relationship Id="rId145" Type="http://schemas.openxmlformats.org/officeDocument/2006/relationships/image" Target="../media/image138.png"/><Relationship Id="rId161" Type="http://schemas.openxmlformats.org/officeDocument/2006/relationships/image" Target="../media/image146.png"/><Relationship Id="rId166" Type="http://schemas.openxmlformats.org/officeDocument/2006/relationships/customXml" Target="../ink/ink192.xml"/><Relationship Id="rId182" Type="http://schemas.openxmlformats.org/officeDocument/2006/relationships/customXml" Target="../ink/ink200.xml"/><Relationship Id="rId187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0.png"/><Relationship Id="rId23" Type="http://schemas.openxmlformats.org/officeDocument/2006/relationships/customXml" Target="../ink/ink121.xml"/><Relationship Id="rId28" Type="http://schemas.openxmlformats.org/officeDocument/2006/relationships/image" Target="../media/image3710.png"/><Relationship Id="rId49" Type="http://schemas.openxmlformats.org/officeDocument/2006/relationships/image" Target="../media/image4810.png"/><Relationship Id="rId114" Type="http://schemas.openxmlformats.org/officeDocument/2006/relationships/customXml" Target="../ink/ink166.xml"/><Relationship Id="rId119" Type="http://schemas.openxmlformats.org/officeDocument/2006/relationships/image" Target="../media/image125.png"/><Relationship Id="rId44" Type="http://schemas.openxmlformats.org/officeDocument/2006/relationships/customXml" Target="../ink/ink131.xml"/><Relationship Id="rId60" Type="http://schemas.openxmlformats.org/officeDocument/2006/relationships/customXml" Target="../ink/ink139.xml"/><Relationship Id="rId65" Type="http://schemas.openxmlformats.org/officeDocument/2006/relationships/image" Target="../media/image560.png"/><Relationship Id="rId81" Type="http://schemas.openxmlformats.org/officeDocument/2006/relationships/image" Target="../media/image640.png"/><Relationship Id="rId86" Type="http://schemas.openxmlformats.org/officeDocument/2006/relationships/customXml" Target="../ink/ink152.xml"/><Relationship Id="rId130" Type="http://schemas.openxmlformats.org/officeDocument/2006/relationships/customXml" Target="../ink/ink174.xml"/><Relationship Id="rId135" Type="http://schemas.openxmlformats.org/officeDocument/2006/relationships/image" Target="../media/image133.png"/><Relationship Id="rId151" Type="http://schemas.openxmlformats.org/officeDocument/2006/relationships/image" Target="../media/image141.png"/><Relationship Id="rId156" Type="http://schemas.openxmlformats.org/officeDocument/2006/relationships/customXml" Target="../ink/ink187.xml"/><Relationship Id="rId177" Type="http://schemas.openxmlformats.org/officeDocument/2006/relationships/image" Target="../media/image154.png"/><Relationship Id="rId198" Type="http://schemas.openxmlformats.org/officeDocument/2006/relationships/customXml" Target="../ink/ink208.xml"/><Relationship Id="rId172" Type="http://schemas.openxmlformats.org/officeDocument/2006/relationships/customXml" Target="../ink/ink195.xml"/><Relationship Id="rId193" Type="http://schemas.openxmlformats.org/officeDocument/2006/relationships/image" Target="../media/image162.png"/><Relationship Id="rId202" Type="http://schemas.openxmlformats.org/officeDocument/2006/relationships/customXml" Target="../ink/ink210.xml"/><Relationship Id="rId207" Type="http://schemas.openxmlformats.org/officeDocument/2006/relationships/image" Target="../media/image169.png"/><Relationship Id="rId13" Type="http://schemas.openxmlformats.org/officeDocument/2006/relationships/customXml" Target="../ink/ink116.xml"/><Relationship Id="rId18" Type="http://schemas.openxmlformats.org/officeDocument/2006/relationships/image" Target="../media/image3210.png"/><Relationship Id="rId39" Type="http://schemas.openxmlformats.org/officeDocument/2006/relationships/image" Target="../media/image4310.png"/><Relationship Id="rId109" Type="http://schemas.openxmlformats.org/officeDocument/2006/relationships/image" Target="../media/image120.png"/><Relationship Id="rId34" Type="http://schemas.openxmlformats.org/officeDocument/2006/relationships/image" Target="../media/image4010.png"/><Relationship Id="rId50" Type="http://schemas.openxmlformats.org/officeDocument/2006/relationships/customXml" Target="../ink/ink134.xml"/><Relationship Id="rId55" Type="http://schemas.openxmlformats.org/officeDocument/2006/relationships/image" Target="../media/image5110.png"/><Relationship Id="rId76" Type="http://schemas.openxmlformats.org/officeDocument/2006/relationships/customXml" Target="../ink/ink147.xml"/><Relationship Id="rId97" Type="http://schemas.openxmlformats.org/officeDocument/2006/relationships/image" Target="../media/image114.png"/><Relationship Id="rId104" Type="http://schemas.openxmlformats.org/officeDocument/2006/relationships/customXml" Target="../ink/ink161.xml"/><Relationship Id="rId120" Type="http://schemas.openxmlformats.org/officeDocument/2006/relationships/customXml" Target="../ink/ink169.xml"/><Relationship Id="rId125" Type="http://schemas.openxmlformats.org/officeDocument/2006/relationships/image" Target="../media/image128.png"/><Relationship Id="rId141" Type="http://schemas.openxmlformats.org/officeDocument/2006/relationships/image" Target="../media/image136.png"/><Relationship Id="rId146" Type="http://schemas.openxmlformats.org/officeDocument/2006/relationships/customXml" Target="../ink/ink182.xml"/><Relationship Id="rId167" Type="http://schemas.openxmlformats.org/officeDocument/2006/relationships/image" Target="../media/image149.png"/><Relationship Id="rId188" Type="http://schemas.openxmlformats.org/officeDocument/2006/relationships/customXml" Target="../ink/ink203.xml"/><Relationship Id="rId7" Type="http://schemas.openxmlformats.org/officeDocument/2006/relationships/customXml" Target="../ink/ink113.xml"/><Relationship Id="rId71" Type="http://schemas.openxmlformats.org/officeDocument/2006/relationships/image" Target="../media/image590.png"/><Relationship Id="rId92" Type="http://schemas.openxmlformats.org/officeDocument/2006/relationships/customXml" Target="../ink/ink155.xml"/><Relationship Id="rId162" Type="http://schemas.openxmlformats.org/officeDocument/2006/relationships/customXml" Target="../ink/ink190.xml"/><Relationship Id="rId183" Type="http://schemas.openxmlformats.org/officeDocument/2006/relationships/image" Target="../media/image157.png"/><Relationship Id="rId2" Type="http://schemas.openxmlformats.org/officeDocument/2006/relationships/image" Target="../media/image106.png"/><Relationship Id="rId29" Type="http://schemas.openxmlformats.org/officeDocument/2006/relationships/customXml" Target="../ink/ink124.xml"/><Relationship Id="rId24" Type="http://schemas.openxmlformats.org/officeDocument/2006/relationships/image" Target="../media/image3510.png"/><Relationship Id="rId40" Type="http://schemas.openxmlformats.org/officeDocument/2006/relationships/customXml" Target="../ink/ink129.xml"/><Relationship Id="rId45" Type="http://schemas.openxmlformats.org/officeDocument/2006/relationships/image" Target="../media/image4610.png"/><Relationship Id="rId66" Type="http://schemas.openxmlformats.org/officeDocument/2006/relationships/customXml" Target="../ink/ink142.xml"/><Relationship Id="rId87" Type="http://schemas.openxmlformats.org/officeDocument/2006/relationships/image" Target="../media/image109.png"/><Relationship Id="rId110" Type="http://schemas.openxmlformats.org/officeDocument/2006/relationships/customXml" Target="../ink/ink164.xml"/><Relationship Id="rId115" Type="http://schemas.openxmlformats.org/officeDocument/2006/relationships/image" Target="../media/image123.png"/><Relationship Id="rId131" Type="http://schemas.openxmlformats.org/officeDocument/2006/relationships/image" Target="../media/image131.png"/><Relationship Id="rId136" Type="http://schemas.openxmlformats.org/officeDocument/2006/relationships/customXml" Target="../ink/ink177.xml"/><Relationship Id="rId157" Type="http://schemas.openxmlformats.org/officeDocument/2006/relationships/image" Target="../media/image144.png"/><Relationship Id="rId178" Type="http://schemas.openxmlformats.org/officeDocument/2006/relationships/customXml" Target="../ink/ink198.xml"/><Relationship Id="rId61" Type="http://schemas.openxmlformats.org/officeDocument/2006/relationships/image" Target="../media/image5410.png"/><Relationship Id="rId82" Type="http://schemas.openxmlformats.org/officeDocument/2006/relationships/customXml" Target="../ink/ink150.xml"/><Relationship Id="rId152" Type="http://schemas.openxmlformats.org/officeDocument/2006/relationships/customXml" Target="../ink/ink185.xml"/><Relationship Id="rId173" Type="http://schemas.openxmlformats.org/officeDocument/2006/relationships/image" Target="../media/image152.png"/><Relationship Id="rId194" Type="http://schemas.openxmlformats.org/officeDocument/2006/relationships/customXml" Target="../ink/ink206.xml"/><Relationship Id="rId199" Type="http://schemas.openxmlformats.org/officeDocument/2006/relationships/image" Target="../media/image165.png"/><Relationship Id="rId203" Type="http://schemas.openxmlformats.org/officeDocument/2006/relationships/image" Target="../media/image167.png"/><Relationship Id="rId208" Type="http://schemas.openxmlformats.org/officeDocument/2006/relationships/customXml" Target="../ink/ink213.xml"/><Relationship Id="rId19" Type="http://schemas.openxmlformats.org/officeDocument/2006/relationships/customXml" Target="../ink/ink119.xml"/><Relationship Id="rId14" Type="http://schemas.openxmlformats.org/officeDocument/2006/relationships/image" Target="../media/image3010.png"/><Relationship Id="rId30" Type="http://schemas.openxmlformats.org/officeDocument/2006/relationships/image" Target="../media/image3810.png"/><Relationship Id="rId35" Type="http://schemas.openxmlformats.org/officeDocument/2006/relationships/image" Target="../media/image107.png"/><Relationship Id="rId56" Type="http://schemas.openxmlformats.org/officeDocument/2006/relationships/customXml" Target="../ink/ink137.xml"/><Relationship Id="rId77" Type="http://schemas.openxmlformats.org/officeDocument/2006/relationships/image" Target="../media/image620.png"/><Relationship Id="rId100" Type="http://schemas.openxmlformats.org/officeDocument/2006/relationships/customXml" Target="../ink/ink159.xml"/><Relationship Id="rId105" Type="http://schemas.openxmlformats.org/officeDocument/2006/relationships/image" Target="../media/image118.png"/><Relationship Id="rId126" Type="http://schemas.openxmlformats.org/officeDocument/2006/relationships/customXml" Target="../ink/ink172.xml"/><Relationship Id="rId147" Type="http://schemas.openxmlformats.org/officeDocument/2006/relationships/image" Target="../media/image139.png"/><Relationship Id="rId168" Type="http://schemas.openxmlformats.org/officeDocument/2006/relationships/customXml" Target="../ink/ink193.xml"/><Relationship Id="rId8" Type="http://schemas.openxmlformats.org/officeDocument/2006/relationships/image" Target="../media/image2710.png"/><Relationship Id="rId51" Type="http://schemas.openxmlformats.org/officeDocument/2006/relationships/image" Target="../media/image4910.png"/><Relationship Id="rId72" Type="http://schemas.openxmlformats.org/officeDocument/2006/relationships/customXml" Target="../ink/ink145.xml"/><Relationship Id="rId93" Type="http://schemas.openxmlformats.org/officeDocument/2006/relationships/image" Target="../media/image112.png"/><Relationship Id="rId98" Type="http://schemas.openxmlformats.org/officeDocument/2006/relationships/customXml" Target="../ink/ink158.xml"/><Relationship Id="rId121" Type="http://schemas.openxmlformats.org/officeDocument/2006/relationships/image" Target="../media/image126.png"/><Relationship Id="rId142" Type="http://schemas.openxmlformats.org/officeDocument/2006/relationships/customXml" Target="../ink/ink180.xml"/><Relationship Id="rId163" Type="http://schemas.openxmlformats.org/officeDocument/2006/relationships/image" Target="../media/image147.png"/><Relationship Id="rId184" Type="http://schemas.openxmlformats.org/officeDocument/2006/relationships/customXml" Target="../ink/ink201.xml"/><Relationship Id="rId189" Type="http://schemas.openxmlformats.org/officeDocument/2006/relationships/image" Target="../media/image160.png"/><Relationship Id="rId3" Type="http://schemas.openxmlformats.org/officeDocument/2006/relationships/customXml" Target="../ink/ink112.xml"/><Relationship Id="rId25" Type="http://schemas.openxmlformats.org/officeDocument/2006/relationships/customXml" Target="../ink/ink122.xml"/><Relationship Id="rId46" Type="http://schemas.openxmlformats.org/officeDocument/2006/relationships/customXml" Target="../ink/ink132.xml"/><Relationship Id="rId67" Type="http://schemas.openxmlformats.org/officeDocument/2006/relationships/image" Target="../media/image570.png"/><Relationship Id="rId116" Type="http://schemas.openxmlformats.org/officeDocument/2006/relationships/customXml" Target="../ink/ink167.xml"/><Relationship Id="rId137" Type="http://schemas.openxmlformats.org/officeDocument/2006/relationships/image" Target="../media/image134.png"/><Relationship Id="rId158" Type="http://schemas.openxmlformats.org/officeDocument/2006/relationships/customXml" Target="../ink/ink188.xml"/><Relationship Id="rId20" Type="http://schemas.openxmlformats.org/officeDocument/2006/relationships/image" Target="../media/image3310.png"/><Relationship Id="rId41" Type="http://schemas.openxmlformats.org/officeDocument/2006/relationships/image" Target="../media/image4410.png"/><Relationship Id="rId62" Type="http://schemas.openxmlformats.org/officeDocument/2006/relationships/customXml" Target="../ink/ink140.xml"/><Relationship Id="rId83" Type="http://schemas.openxmlformats.org/officeDocument/2006/relationships/image" Target="../media/image650.png"/><Relationship Id="rId88" Type="http://schemas.openxmlformats.org/officeDocument/2006/relationships/customXml" Target="../ink/ink153.xml"/><Relationship Id="rId111" Type="http://schemas.openxmlformats.org/officeDocument/2006/relationships/image" Target="../media/image121.png"/><Relationship Id="rId132" Type="http://schemas.openxmlformats.org/officeDocument/2006/relationships/customXml" Target="../ink/ink175.xml"/><Relationship Id="rId153" Type="http://schemas.openxmlformats.org/officeDocument/2006/relationships/image" Target="../media/image142.png"/><Relationship Id="rId174" Type="http://schemas.openxmlformats.org/officeDocument/2006/relationships/customXml" Target="../ink/ink196.xml"/><Relationship Id="rId179" Type="http://schemas.openxmlformats.org/officeDocument/2006/relationships/image" Target="../media/image155.png"/><Relationship Id="rId195" Type="http://schemas.openxmlformats.org/officeDocument/2006/relationships/image" Target="../media/image163.png"/><Relationship Id="rId209" Type="http://schemas.openxmlformats.org/officeDocument/2006/relationships/image" Target="../media/image170.png"/><Relationship Id="rId190" Type="http://schemas.openxmlformats.org/officeDocument/2006/relationships/customXml" Target="../ink/ink204.xml"/><Relationship Id="rId204" Type="http://schemas.openxmlformats.org/officeDocument/2006/relationships/customXml" Target="../ink/ink211.xml"/><Relationship Id="rId15" Type="http://schemas.openxmlformats.org/officeDocument/2006/relationships/customXml" Target="../ink/ink117.xml"/><Relationship Id="rId36" Type="http://schemas.openxmlformats.org/officeDocument/2006/relationships/customXml" Target="../ink/ink127.xml"/><Relationship Id="rId57" Type="http://schemas.openxmlformats.org/officeDocument/2006/relationships/image" Target="../media/image5210.png"/><Relationship Id="rId106" Type="http://schemas.openxmlformats.org/officeDocument/2006/relationships/customXml" Target="../ink/ink162.xml"/><Relationship Id="rId127" Type="http://schemas.openxmlformats.org/officeDocument/2006/relationships/image" Target="../media/image129.png"/><Relationship Id="rId10" Type="http://schemas.openxmlformats.org/officeDocument/2006/relationships/image" Target="../media/image2810.png"/><Relationship Id="rId31" Type="http://schemas.openxmlformats.org/officeDocument/2006/relationships/customXml" Target="../ink/ink125.xml"/><Relationship Id="rId52" Type="http://schemas.openxmlformats.org/officeDocument/2006/relationships/customXml" Target="../ink/ink135.xml"/><Relationship Id="rId73" Type="http://schemas.openxmlformats.org/officeDocument/2006/relationships/image" Target="../media/image600.png"/><Relationship Id="rId78" Type="http://schemas.openxmlformats.org/officeDocument/2006/relationships/customXml" Target="../ink/ink148.xml"/><Relationship Id="rId94" Type="http://schemas.openxmlformats.org/officeDocument/2006/relationships/customXml" Target="../ink/ink156.xml"/><Relationship Id="rId99" Type="http://schemas.openxmlformats.org/officeDocument/2006/relationships/image" Target="../media/image115.png"/><Relationship Id="rId101" Type="http://schemas.openxmlformats.org/officeDocument/2006/relationships/image" Target="../media/image116.png"/><Relationship Id="rId122" Type="http://schemas.openxmlformats.org/officeDocument/2006/relationships/customXml" Target="../ink/ink170.xml"/><Relationship Id="rId143" Type="http://schemas.openxmlformats.org/officeDocument/2006/relationships/image" Target="../media/image137.png"/><Relationship Id="rId148" Type="http://schemas.openxmlformats.org/officeDocument/2006/relationships/customXml" Target="../ink/ink183.xml"/><Relationship Id="rId164" Type="http://schemas.openxmlformats.org/officeDocument/2006/relationships/customXml" Target="../ink/ink191.xml"/><Relationship Id="rId169" Type="http://schemas.openxmlformats.org/officeDocument/2006/relationships/image" Target="../media/image150.png"/><Relationship Id="rId185" Type="http://schemas.openxmlformats.org/officeDocument/2006/relationships/image" Target="../media/image158.png"/><Relationship Id="rId9" Type="http://schemas.openxmlformats.org/officeDocument/2006/relationships/customXml" Target="../ink/ink114.xml"/><Relationship Id="rId180" Type="http://schemas.openxmlformats.org/officeDocument/2006/relationships/customXml" Target="../ink/ink199.xml"/><Relationship Id="rId26" Type="http://schemas.openxmlformats.org/officeDocument/2006/relationships/image" Target="../media/image3610.png"/><Relationship Id="rId47" Type="http://schemas.openxmlformats.org/officeDocument/2006/relationships/image" Target="../media/image4710.png"/><Relationship Id="rId68" Type="http://schemas.openxmlformats.org/officeDocument/2006/relationships/customXml" Target="../ink/ink143.xml"/><Relationship Id="rId89" Type="http://schemas.openxmlformats.org/officeDocument/2006/relationships/image" Target="../media/image110.png"/><Relationship Id="rId112" Type="http://schemas.openxmlformats.org/officeDocument/2006/relationships/customXml" Target="../ink/ink165.xml"/><Relationship Id="rId133" Type="http://schemas.openxmlformats.org/officeDocument/2006/relationships/image" Target="../media/image132.png"/><Relationship Id="rId154" Type="http://schemas.openxmlformats.org/officeDocument/2006/relationships/customXml" Target="../ink/ink186.xml"/><Relationship Id="rId175" Type="http://schemas.openxmlformats.org/officeDocument/2006/relationships/image" Target="../media/image153.png"/><Relationship Id="rId196" Type="http://schemas.openxmlformats.org/officeDocument/2006/relationships/customXml" Target="../ink/ink207.xml"/><Relationship Id="rId200" Type="http://schemas.openxmlformats.org/officeDocument/2006/relationships/customXml" Target="../ink/ink2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Dispersion of the permittivity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77</a:t>
            </a:r>
          </a:p>
        </p:txBody>
      </p:sp>
    </p:spTree>
    <p:extLst>
      <p:ext uri="{BB962C8B-B14F-4D97-AF65-F5344CB8AC3E}">
        <p14:creationId xmlns:p14="http://schemas.microsoft.com/office/powerpoint/2010/main" val="385129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FCEE6EF-7647-47A5-872E-30D7F4F348C1}"/>
              </a:ext>
            </a:extLst>
          </p:cNvPr>
          <p:cNvGrpSpPr/>
          <p:nvPr/>
        </p:nvGrpSpPr>
        <p:grpSpPr>
          <a:xfrm>
            <a:off x="381000" y="3364645"/>
            <a:ext cx="5737411" cy="538163"/>
            <a:chOff x="381000" y="3364645"/>
            <a:chExt cx="5737411" cy="538163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3433672"/>
              <a:ext cx="51782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total electric dipole moment of a body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3364645"/>
              <a:ext cx="1013011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C231B6B-2FE2-49DF-A6B0-63A304D99A7E}"/>
              </a:ext>
            </a:extLst>
          </p:cNvPr>
          <p:cNvSpPr/>
          <p:nvPr/>
        </p:nvSpPr>
        <p:spPr>
          <a:xfrm>
            <a:off x="228600" y="75961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9.  The derivation of </a:t>
            </a:r>
            <a:r>
              <a:rPr lang="en-US" sz="2400" dirty="0" err="1"/>
              <a:t>div</a:t>
            </a:r>
            <a:r>
              <a:rPr lang="en-US" sz="2400" b="1" dirty="0" err="1"/>
              <a:t>P</a:t>
            </a:r>
            <a:r>
              <a:rPr lang="en-US" sz="2400" dirty="0"/>
              <a:t> = -&lt;</a:t>
            </a:r>
            <a:r>
              <a:rPr lang="en-US" sz="2400" i="1" dirty="0">
                <a:latin typeface="Symbol" pitchFamily="18" charset="2"/>
              </a:rPr>
              <a:t>r</a:t>
            </a:r>
            <a:r>
              <a:rPr lang="en-US" sz="2400" dirty="0"/>
              <a:t>&gt;</a:t>
            </a:r>
            <a:r>
              <a:rPr lang="en-US" sz="2400" baseline="-25000" dirty="0"/>
              <a:t>r</a:t>
            </a:r>
            <a:r>
              <a:rPr lang="en-US" sz="2400" dirty="0"/>
              <a:t> did not depend on the time dependence of the field and remains valid.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8C8C93-B746-4EE8-BEF1-A0614854EFC7}"/>
              </a:ext>
            </a:extLst>
          </p:cNvPr>
          <p:cNvSpPr/>
          <p:nvPr/>
        </p:nvSpPr>
        <p:spPr>
          <a:xfrm>
            <a:off x="304800" y="4495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interpretation of the polarization </a:t>
            </a:r>
            <a:r>
              <a:rPr lang="en-US" sz="2000" b="1" dirty="0"/>
              <a:t>P</a:t>
            </a:r>
            <a:r>
              <a:rPr lang="en-US" sz="2000" dirty="0"/>
              <a:t> = (</a:t>
            </a:r>
            <a:r>
              <a:rPr lang="en-US" sz="2000" b="1" dirty="0"/>
              <a:t>D-E</a:t>
            </a:r>
            <a:r>
              <a:rPr lang="en-US" sz="2000" dirty="0"/>
              <a:t>)/4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is electric moment per unit volume, regardless of the variation of the field.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2109C-A22C-4DB7-BC48-D4738EB3A053}"/>
              </a:ext>
            </a:extLst>
          </p:cNvPr>
          <p:cNvSpPr txBox="1"/>
          <p:nvPr/>
        </p:nvSpPr>
        <p:spPr>
          <a:xfrm>
            <a:off x="397329" y="1385558"/>
            <a:ext cx="409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Depends only on electrical neutrality of body and condition P = 0 outside.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8B6EA-324D-4148-ACA5-E28C0F9D6AAF}"/>
              </a:ext>
            </a:extLst>
          </p:cNvPr>
          <p:cNvSpPr txBox="1"/>
          <p:nvPr/>
        </p:nvSpPr>
        <p:spPr>
          <a:xfrm>
            <a:off x="5127171" y="1231523"/>
            <a:ext cx="4114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Microscopic charge density </a:t>
            </a:r>
          </a:p>
          <a:p>
            <a:r>
              <a:rPr lang="en-US" sz="2000" dirty="0"/>
              <a:t>(but still with no extraneous charge by assumption)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C4CF30-4AAC-40FD-AB38-41874C611DA2}"/>
                  </a:ext>
                </a:extLst>
              </p14:cNvPr>
              <p14:cNvContentPartPr/>
              <p14:nvPr/>
            </p14:nvContentPartPr>
            <p14:xfrm>
              <a:off x="4061477" y="492703"/>
              <a:ext cx="1095840" cy="90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C4CF30-4AAC-40FD-AB38-41874C611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477" y="475063"/>
                <a:ext cx="1131480" cy="9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93CDBF5-7150-4BE4-B15D-569DFB2FEFE1}"/>
              </a:ext>
            </a:extLst>
          </p:cNvPr>
          <p:cNvGrpSpPr/>
          <p:nvPr/>
        </p:nvGrpSpPr>
        <p:grpSpPr>
          <a:xfrm>
            <a:off x="1153037" y="2319703"/>
            <a:ext cx="2845080" cy="855360"/>
            <a:chOff x="1153037" y="2319703"/>
            <a:chExt cx="284508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3420D4-B36C-4A5D-A41D-FDAB84F38480}"/>
                    </a:ext>
                  </a:extLst>
                </p14:cNvPr>
                <p14:cNvContentPartPr/>
                <p14:nvPr/>
              </p14:nvContentPartPr>
              <p14:xfrm>
                <a:off x="1153037" y="2319703"/>
                <a:ext cx="1836720" cy="85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3420D4-B36C-4A5D-A41D-FDAB84F384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5397" y="2301703"/>
                  <a:ext cx="1872360" cy="8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01ECC7-9C84-4CA7-9B23-B357A7677267}"/>
                    </a:ext>
                  </a:extLst>
                </p14:cNvPr>
                <p14:cNvContentPartPr/>
                <p14:nvPr/>
              </p14:nvContentPartPr>
              <p14:xfrm>
                <a:off x="3219437" y="2409703"/>
                <a:ext cx="76680" cy="31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01ECC7-9C84-4CA7-9B23-B357A76772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1797" y="2391703"/>
                  <a:ext cx="1123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A466F7-DACA-4EA4-99C0-E7ACAF4B1B93}"/>
                    </a:ext>
                  </a:extLst>
                </p14:cNvPr>
                <p14:cNvContentPartPr/>
                <p14:nvPr/>
              </p14:nvContentPartPr>
              <p14:xfrm>
                <a:off x="3236357" y="2393863"/>
                <a:ext cx="154800" cy="15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A466F7-DACA-4EA4-99C0-E7ACAF4B1B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18717" y="2376223"/>
                  <a:ext cx="190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F16E13-6D03-44CC-8BE3-B17458C84B4F}"/>
                    </a:ext>
                  </a:extLst>
                </p14:cNvPr>
                <p14:cNvContentPartPr/>
                <p14:nvPr/>
              </p14:nvContentPartPr>
              <p14:xfrm>
                <a:off x="3480437" y="2507623"/>
                <a:ext cx="161280" cy="3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F16E13-6D03-44CC-8BE3-B17458C84B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62437" y="2489623"/>
                  <a:ext cx="196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1B8E05-3B72-4238-B566-A0E6967A0F8F}"/>
                    </a:ext>
                  </a:extLst>
                </p14:cNvPr>
                <p14:cNvContentPartPr/>
                <p14:nvPr/>
              </p14:nvContentPartPr>
              <p14:xfrm>
                <a:off x="3495917" y="2569543"/>
                <a:ext cx="169560" cy="3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1B8E05-3B72-4238-B566-A0E6967A0F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7917" y="2551543"/>
                  <a:ext cx="205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CE1126-9A95-4FAA-9563-6BAFA7C9D2C2}"/>
                    </a:ext>
                  </a:extLst>
                </p14:cNvPr>
                <p14:cNvContentPartPr/>
                <p14:nvPr/>
              </p14:nvContentPartPr>
              <p14:xfrm>
                <a:off x="3785717" y="2408263"/>
                <a:ext cx="212400" cy="209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CE1126-9A95-4FAA-9563-6BAFA7C9D2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67717" y="2390263"/>
                  <a:ext cx="2480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8C01A193-2FBC-49B3-87DA-D5695704BBD2}"/>
              </a:ext>
            </a:extLst>
          </p:cNvPr>
          <p:cNvGrpSpPr/>
          <p:nvPr/>
        </p:nvGrpSpPr>
        <p:grpSpPr>
          <a:xfrm>
            <a:off x="1453997" y="2664943"/>
            <a:ext cx="1431000" cy="362520"/>
            <a:chOff x="1453997" y="2664943"/>
            <a:chExt cx="143100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2F4704-1BB5-4870-8738-7CC85D51D691}"/>
                    </a:ext>
                  </a:extLst>
                </p14:cNvPr>
                <p14:cNvContentPartPr/>
                <p14:nvPr/>
              </p14:nvContentPartPr>
              <p14:xfrm>
                <a:off x="1453997" y="2707063"/>
                <a:ext cx="25560" cy="244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2F4704-1BB5-4870-8738-7CC85D51D6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36357" y="2689063"/>
                  <a:ext cx="61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DE5E72-BBA9-4E50-8353-377AA17E3EB2}"/>
                    </a:ext>
                  </a:extLst>
                </p14:cNvPr>
                <p14:cNvContentPartPr/>
                <p14:nvPr/>
              </p14:nvContentPartPr>
              <p14:xfrm>
                <a:off x="1462277" y="2667463"/>
                <a:ext cx="125640" cy="14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DE5E72-BBA9-4E50-8353-377AA17E3E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44637" y="2649823"/>
                  <a:ext cx="161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BF316F-BB2E-4C47-8300-2B20486B9302}"/>
                    </a:ext>
                  </a:extLst>
                </p14:cNvPr>
                <p14:cNvContentPartPr/>
                <p14:nvPr/>
              </p14:nvContentPartPr>
              <p14:xfrm>
                <a:off x="1648397" y="2761063"/>
                <a:ext cx="121320" cy="2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BF316F-BB2E-4C47-8300-2B20486B93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30757" y="2743063"/>
                  <a:ext cx="156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6509C4-CE6C-4499-9CF5-7DE0121C13CF}"/>
                    </a:ext>
                  </a:extLst>
                </p14:cNvPr>
                <p14:cNvContentPartPr/>
                <p14:nvPr/>
              </p14:nvContentPartPr>
              <p14:xfrm>
                <a:off x="1662077" y="2811823"/>
                <a:ext cx="157320" cy="66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6509C4-CE6C-4499-9CF5-7DE0121C13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44077" y="2794183"/>
                  <a:ext cx="19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CF1BC0-A505-41A3-BF5D-8CDA7C3D0807}"/>
                    </a:ext>
                  </a:extLst>
                </p14:cNvPr>
                <p14:cNvContentPartPr/>
                <p14:nvPr/>
              </p14:nvContentPartPr>
              <p14:xfrm>
                <a:off x="1716437" y="2729743"/>
                <a:ext cx="9000" cy="17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CF1BC0-A505-41A3-BF5D-8CDA7C3D08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98797" y="2712103"/>
                  <a:ext cx="44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1CE6F4-1BBE-4AF1-838E-F6E789CC1129}"/>
                    </a:ext>
                  </a:extLst>
                </p14:cNvPr>
                <p14:cNvContentPartPr/>
                <p14:nvPr/>
              </p14:nvContentPartPr>
              <p14:xfrm>
                <a:off x="1871957" y="2719303"/>
                <a:ext cx="112320" cy="142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1CE6F4-1BBE-4AF1-838E-F6E789CC11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4317" y="2701663"/>
                  <a:ext cx="147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F38571-DF62-4FA4-A9D4-671DA23FFDC1}"/>
                    </a:ext>
                  </a:extLst>
                </p14:cNvPr>
                <p14:cNvContentPartPr/>
                <p14:nvPr/>
              </p14:nvContentPartPr>
              <p14:xfrm>
                <a:off x="2061317" y="2853583"/>
                <a:ext cx="90720" cy="9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F38571-DF62-4FA4-A9D4-671DA23FFD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43317" y="2835583"/>
                  <a:ext cx="126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2EE54B-DD70-41B6-9554-2712D79034EB}"/>
                    </a:ext>
                  </a:extLst>
                </p14:cNvPr>
                <p14:cNvContentPartPr/>
                <p14:nvPr/>
              </p14:nvContentPartPr>
              <p14:xfrm>
                <a:off x="2248157" y="2664943"/>
                <a:ext cx="173160" cy="30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2EE54B-DD70-41B6-9554-2712D79034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0157" y="2646943"/>
                  <a:ext cx="208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332E61-6A4B-47BB-86C1-1F389B730977}"/>
                    </a:ext>
                  </a:extLst>
                </p14:cNvPr>
                <p14:cNvContentPartPr/>
                <p14:nvPr/>
              </p14:nvContentPartPr>
              <p14:xfrm>
                <a:off x="2303957" y="2903983"/>
                <a:ext cx="218880" cy="11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332E61-6A4B-47BB-86C1-1F389B7309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86317" y="2885983"/>
                  <a:ext cx="25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E0E54F-A79E-4BD0-85DA-5CFDF5558568}"/>
                    </a:ext>
                  </a:extLst>
                </p14:cNvPr>
                <p14:cNvContentPartPr/>
                <p14:nvPr/>
              </p14:nvContentPartPr>
              <p14:xfrm>
                <a:off x="2435717" y="2923423"/>
                <a:ext cx="48960" cy="104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E0E54F-A79E-4BD0-85DA-5CFDF55585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17717" y="2905423"/>
                  <a:ext cx="84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174017-8AD1-433E-8FDA-788221A32DBA}"/>
                    </a:ext>
                  </a:extLst>
                </p14:cNvPr>
                <p14:cNvContentPartPr/>
                <p14:nvPr/>
              </p14:nvContentPartPr>
              <p14:xfrm>
                <a:off x="2547677" y="2743063"/>
                <a:ext cx="124920" cy="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174017-8AD1-433E-8FDA-788221A32D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30037" y="2725423"/>
                  <a:ext cx="160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4310E482-BEFD-4B61-BF0C-F59AD23E17AB}"/>
                    </a:ext>
                  </a:extLst>
                </p14:cNvPr>
                <p14:cNvContentPartPr/>
                <p14:nvPr/>
              </p14:nvContentPartPr>
              <p14:xfrm>
                <a:off x="2546597" y="2786623"/>
                <a:ext cx="136800" cy="792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4310E482-BEFD-4B61-BF0C-F59AD23E17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28957" y="2768623"/>
                  <a:ext cx="172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FB0819D9-8011-4095-8637-7D74039AE617}"/>
                    </a:ext>
                  </a:extLst>
                </p14:cNvPr>
                <p14:cNvContentPartPr/>
                <p14:nvPr/>
              </p14:nvContentPartPr>
              <p14:xfrm>
                <a:off x="2720837" y="2692303"/>
                <a:ext cx="164160" cy="13284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FB0819D9-8011-4095-8637-7D74039AE6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03197" y="2674303"/>
                  <a:ext cx="19980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1FF1F42C-76C4-4610-828F-B8A3F8DAC51F}"/>
                  </a:ext>
                </a:extLst>
              </p14:cNvPr>
              <p14:cNvContentPartPr/>
              <p14:nvPr/>
            </p14:nvContentPartPr>
            <p14:xfrm>
              <a:off x="1229717" y="2408983"/>
              <a:ext cx="1700640" cy="71748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1FF1F42C-76C4-4610-828F-B8A3F8DAC51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76077" y="2300983"/>
                <a:ext cx="1808280" cy="9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FC404F0-935A-428C-900D-36AA63B8C997}"/>
              </a:ext>
            </a:extLst>
          </p:cNvPr>
          <p:cNvGrpSpPr/>
          <p:nvPr/>
        </p:nvGrpSpPr>
        <p:grpSpPr>
          <a:xfrm>
            <a:off x="6007636" y="3381513"/>
            <a:ext cx="91800" cy="72360"/>
            <a:chOff x="6007636" y="3381513"/>
            <a:chExt cx="91800" cy="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43905F-4241-4B48-AA10-BD2A29266077}"/>
                    </a:ext>
                  </a:extLst>
                </p14:cNvPr>
                <p14:cNvContentPartPr/>
                <p14:nvPr/>
              </p14:nvContentPartPr>
              <p14:xfrm>
                <a:off x="6046876" y="3405633"/>
                <a:ext cx="52560" cy="48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43905F-4241-4B48-AA10-BD2A292660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84236" y="3342633"/>
                  <a:ext cx="178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0EF66E-FD7F-465D-A3D4-81480A982A67}"/>
                    </a:ext>
                  </a:extLst>
                </p14:cNvPr>
                <p14:cNvContentPartPr/>
                <p14:nvPr/>
              </p14:nvContentPartPr>
              <p14:xfrm>
                <a:off x="6007636" y="3381513"/>
                <a:ext cx="47880" cy="32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0EF66E-FD7F-465D-A3D4-81480A982A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44636" y="3318873"/>
                  <a:ext cx="1735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B288E216-55A4-4C4F-8769-E8B93FF4DE8A}"/>
              </a:ext>
            </a:extLst>
          </p:cNvPr>
          <p:cNvGrpSpPr/>
          <p:nvPr/>
        </p:nvGrpSpPr>
        <p:grpSpPr>
          <a:xfrm>
            <a:off x="5676076" y="3378993"/>
            <a:ext cx="164520" cy="138240"/>
            <a:chOff x="5676076" y="3378993"/>
            <a:chExt cx="16452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1C26B4-1089-427D-ACBF-28EA33E7204D}"/>
                    </a:ext>
                  </a:extLst>
                </p14:cNvPr>
                <p14:cNvContentPartPr/>
                <p14:nvPr/>
              </p14:nvContentPartPr>
              <p14:xfrm>
                <a:off x="5792356" y="3405633"/>
                <a:ext cx="9000" cy="34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1C26B4-1089-427D-ACBF-28EA33E720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29356" y="3342633"/>
                  <a:ext cx="134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673136-0B1F-4058-A09D-D8AFDD72A3CB}"/>
                    </a:ext>
                  </a:extLst>
                </p14:cNvPr>
                <p14:cNvContentPartPr/>
                <p14:nvPr/>
              </p14:nvContentPartPr>
              <p14:xfrm>
                <a:off x="5799916" y="3397353"/>
                <a:ext cx="7560" cy="67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673136-0B1F-4058-A09D-D8AFDD72A3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37276" y="3334713"/>
                  <a:ext cx="133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8B997040-9F19-48D6-B853-EE01B6A2712D}"/>
                    </a:ext>
                  </a:extLst>
                </p14:cNvPr>
                <p14:cNvContentPartPr/>
                <p14:nvPr/>
              </p14:nvContentPartPr>
              <p14:xfrm>
                <a:off x="5814676" y="3432273"/>
                <a:ext cx="25920" cy="5220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8B997040-9F19-48D6-B853-EE01B6A271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52036" y="3369633"/>
                  <a:ext cx="151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FBDBB200-97B9-465C-BED5-530E0364AC21}"/>
                    </a:ext>
                  </a:extLst>
                </p14:cNvPr>
                <p14:cNvContentPartPr/>
                <p14:nvPr/>
              </p14:nvContentPartPr>
              <p14:xfrm>
                <a:off x="5701996" y="3391593"/>
                <a:ext cx="37440" cy="110160"/>
              </p14:xfrm>
            </p:contentPart>
          </mc:Choice>
          <mc:Fallback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FBDBB200-97B9-465C-BED5-530E0364AC2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38996" y="3328593"/>
                  <a:ext cx="163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6875E7AE-E8B8-4E3A-97EE-D14E1B3CA921}"/>
                    </a:ext>
                  </a:extLst>
                </p14:cNvPr>
                <p14:cNvContentPartPr/>
                <p14:nvPr/>
              </p14:nvContentPartPr>
              <p14:xfrm>
                <a:off x="5676076" y="3378993"/>
                <a:ext cx="39960" cy="82080"/>
              </p14:xfrm>
            </p:contentPart>
          </mc:Choice>
          <mc:Fallback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6875E7AE-E8B8-4E3A-97EE-D14E1B3CA9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13076" y="3316353"/>
                  <a:ext cx="165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3242F5F7-59FF-4238-8A9C-824093CCD932}"/>
                    </a:ext>
                  </a:extLst>
                </p14:cNvPr>
                <p14:cNvContentPartPr/>
                <p14:nvPr/>
              </p14:nvContentPartPr>
              <p14:xfrm>
                <a:off x="5745916" y="3509313"/>
                <a:ext cx="56880" cy="7920"/>
              </p14:xfrm>
            </p:contentPart>
          </mc:Choice>
          <mc:Fallback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3242F5F7-59FF-4238-8A9C-824093CCD93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82916" y="3446673"/>
                  <a:ext cx="182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22D667FD-726A-4CE0-93E2-07108BAAD2EF}"/>
                    </a:ext>
                  </a:extLst>
                </p14:cNvPr>
                <p14:cNvContentPartPr/>
                <p14:nvPr/>
              </p14:nvContentPartPr>
              <p14:xfrm>
                <a:off x="5753476" y="3467553"/>
                <a:ext cx="33480" cy="2412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22D667FD-726A-4CE0-93E2-07108BAAD2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0836" y="3404553"/>
                  <a:ext cx="15912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66" name="Ink 2065">
                <a:extLst>
                  <a:ext uri="{FF2B5EF4-FFF2-40B4-BE49-F238E27FC236}">
                    <a16:creationId xmlns:a16="http://schemas.microsoft.com/office/drawing/2014/main" id="{32AE5896-4D86-4342-9540-3142CA67938F}"/>
                  </a:ext>
                </a:extLst>
              </p14:cNvPr>
              <p14:cNvContentPartPr/>
              <p14:nvPr/>
            </p14:nvContentPartPr>
            <p14:xfrm>
              <a:off x="5342356" y="3415713"/>
              <a:ext cx="42120" cy="138960"/>
            </p14:xfrm>
          </p:contentPart>
        </mc:Choice>
        <mc:Fallback>
          <p:pic>
            <p:nvPicPr>
              <p:cNvPr id="2066" name="Ink 2065">
                <a:extLst>
                  <a:ext uri="{FF2B5EF4-FFF2-40B4-BE49-F238E27FC236}">
                    <a16:creationId xmlns:a16="http://schemas.microsoft.com/office/drawing/2014/main" id="{32AE5896-4D86-4342-9540-3142CA6793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79356" y="3352713"/>
                <a:ext cx="167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A6C40B62-2AEF-4582-AEFF-F13088BC9DF4}"/>
                  </a:ext>
                </a:extLst>
              </p14:cNvPr>
              <p14:cNvContentPartPr/>
              <p14:nvPr/>
            </p14:nvContentPartPr>
            <p14:xfrm>
              <a:off x="5115196" y="3456393"/>
              <a:ext cx="224280" cy="437760"/>
            </p14:xfrm>
          </p:contentPart>
        </mc:Choice>
        <mc:Fallback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A6C40B62-2AEF-4582-AEFF-F13088BC9D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52556" y="3393393"/>
                <a:ext cx="34992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1811AA7B-660C-484D-98D5-B9005396DCF9}"/>
                  </a:ext>
                </a:extLst>
              </p14:cNvPr>
              <p14:cNvContentPartPr/>
              <p14:nvPr/>
            </p14:nvContentPartPr>
            <p14:xfrm>
              <a:off x="5223556" y="3367833"/>
              <a:ext cx="91080" cy="504360"/>
            </p14:xfrm>
          </p:contentPart>
        </mc:Choice>
        <mc:Fallback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1811AA7B-660C-484D-98D5-B9005396DCF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05916" y="3350193"/>
                <a:ext cx="12672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4" name="Group 2083">
            <a:extLst>
              <a:ext uri="{FF2B5EF4-FFF2-40B4-BE49-F238E27FC236}">
                <a16:creationId xmlns:a16="http://schemas.microsoft.com/office/drawing/2014/main" id="{39BC3BEE-E93D-429B-BBEE-2EC62D98ED34}"/>
              </a:ext>
            </a:extLst>
          </p:cNvPr>
          <p:cNvGrpSpPr/>
          <p:nvPr/>
        </p:nvGrpSpPr>
        <p:grpSpPr>
          <a:xfrm>
            <a:off x="5383756" y="3477633"/>
            <a:ext cx="88920" cy="272520"/>
            <a:chOff x="5383756" y="3477633"/>
            <a:chExt cx="8892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B50597A4-E310-4591-AA5C-EFDF1AD0C118}"/>
                    </a:ext>
                  </a:extLst>
                </p14:cNvPr>
                <p14:cNvContentPartPr/>
                <p14:nvPr/>
              </p14:nvContentPartPr>
              <p14:xfrm>
                <a:off x="5383756" y="3574113"/>
                <a:ext cx="51120" cy="140760"/>
              </p14:xfrm>
            </p:contentPart>
          </mc:Choice>
          <mc:Fallback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B50597A4-E310-4591-AA5C-EFDF1AD0C1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20756" y="3511113"/>
                  <a:ext cx="176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A82F413F-9AF7-42F3-960B-0C85139C64F8}"/>
                    </a:ext>
                  </a:extLst>
                </p14:cNvPr>
                <p14:cNvContentPartPr/>
                <p14:nvPr/>
              </p14:nvContentPartPr>
              <p14:xfrm>
                <a:off x="5420116" y="3681033"/>
                <a:ext cx="41400" cy="69120"/>
              </p14:xfrm>
            </p:contentPart>
          </mc:Choice>
          <mc:Fallback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A82F413F-9AF7-42F3-960B-0C85139C64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57116" y="3618393"/>
                  <a:ext cx="167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D9816F3C-ADBD-44AE-8AAB-023C6B7D7C01}"/>
                    </a:ext>
                  </a:extLst>
                </p14:cNvPr>
                <p14:cNvContentPartPr/>
                <p14:nvPr/>
              </p14:nvContentPartPr>
              <p14:xfrm>
                <a:off x="5422996" y="3567273"/>
                <a:ext cx="33480" cy="4356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D9816F3C-ADBD-44AE-8AAB-023C6B7D7C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60356" y="3504273"/>
                  <a:ext cx="159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921C9DBE-018C-4FC2-BF20-7546D7359DDA}"/>
                    </a:ext>
                  </a:extLst>
                </p14:cNvPr>
                <p14:cNvContentPartPr/>
                <p14:nvPr/>
              </p14:nvContentPartPr>
              <p14:xfrm>
                <a:off x="5405716" y="3477633"/>
                <a:ext cx="38520" cy="129960"/>
              </p14:xfrm>
            </p:contentPart>
          </mc:Choice>
          <mc:Fallback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921C9DBE-018C-4FC2-BF20-7546D7359D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42716" y="3414993"/>
                  <a:ext cx="164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A05248AF-9D27-4D85-9BD0-5DF7EFABB8B0}"/>
                    </a:ext>
                  </a:extLst>
                </p14:cNvPr>
                <p14:cNvContentPartPr/>
                <p14:nvPr/>
              </p14:nvContentPartPr>
              <p14:xfrm>
                <a:off x="5443516" y="3547473"/>
                <a:ext cx="10440" cy="9000"/>
              </p14:xfrm>
            </p:contentPart>
          </mc:Choice>
          <mc:Fallback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A05248AF-9D27-4D85-9BD0-5DF7EFABB8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80876" y="3484473"/>
                  <a:ext cx="136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0FAE1F54-CACA-43BB-A39F-2003F5B0AA31}"/>
                    </a:ext>
                  </a:extLst>
                </p14:cNvPr>
                <p14:cNvContentPartPr/>
                <p14:nvPr/>
              </p14:nvContentPartPr>
              <p14:xfrm>
                <a:off x="5449996" y="3544593"/>
                <a:ext cx="20880" cy="11880"/>
              </p14:xfrm>
            </p:contentPart>
          </mc:Choice>
          <mc:Fallback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0FAE1F54-CACA-43BB-A39F-2003F5B0AA3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87356" y="3481593"/>
                  <a:ext cx="146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CDD6D84F-4DD7-4413-A354-9D92D7B4752D}"/>
                    </a:ext>
                  </a:extLst>
                </p14:cNvPr>
                <p14:cNvContentPartPr/>
                <p14:nvPr/>
              </p14:nvContentPartPr>
              <p14:xfrm>
                <a:off x="5404636" y="3543153"/>
                <a:ext cx="68040" cy="8640"/>
              </p14:xfrm>
            </p:contentPart>
          </mc:Choice>
          <mc:Fallback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CDD6D84F-4DD7-4413-A354-9D92D7B4752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41636" y="3480513"/>
                  <a:ext cx="193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148566EF-66D2-41D3-97B7-D32A063094D6}"/>
                    </a:ext>
                  </a:extLst>
                </p14:cNvPr>
                <p14:cNvContentPartPr/>
                <p14:nvPr/>
              </p14:nvContentPartPr>
              <p14:xfrm>
                <a:off x="5389876" y="3529473"/>
                <a:ext cx="73440" cy="36720"/>
              </p14:xfrm>
            </p:contentPart>
          </mc:Choice>
          <mc:Fallback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148566EF-66D2-41D3-97B7-D32A063094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27236" y="3466473"/>
                  <a:ext cx="199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85F8B0AD-F597-4F50-B2D7-534D9753D800}"/>
                    </a:ext>
                  </a:extLst>
                </p14:cNvPr>
                <p14:cNvContentPartPr/>
                <p14:nvPr/>
              </p14:nvContentPartPr>
              <p14:xfrm>
                <a:off x="5447116" y="3512553"/>
                <a:ext cx="22320" cy="38160"/>
              </p14:xfrm>
            </p:contentPart>
          </mc:Choice>
          <mc:Fallback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85F8B0AD-F597-4F50-B2D7-534D9753D8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84116" y="3449553"/>
                  <a:ext cx="147960" cy="16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63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35073" b="10356"/>
          <a:stretch/>
        </p:blipFill>
        <p:spPr bwMode="auto">
          <a:xfrm>
            <a:off x="2286000" y="2329873"/>
            <a:ext cx="6390833" cy="361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9379" y="3581400"/>
            <a:ext cx="1295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Present instant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42900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Previous instants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267200"/>
            <a:ext cx="2819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function of time and the nature of the medium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183868"/>
            <a:ext cx="29345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Some linear integral operator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9D6A5-3BEF-4F09-B46F-04DDD3921BEA}"/>
              </a:ext>
            </a:extLst>
          </p:cNvPr>
          <p:cNvSpPr/>
          <p:nvPr/>
        </p:nvSpPr>
        <p:spPr>
          <a:xfrm>
            <a:off x="304800" y="92027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10.  Rapidly varying fields are usually weak (except for laser fields in non-linear optics), so </a:t>
            </a:r>
            <a:r>
              <a:rPr lang="en-US" sz="2400" b="1" u="sng" dirty="0"/>
              <a:t>D</a:t>
            </a:r>
            <a:r>
              <a:rPr lang="en-US" sz="2400" u="sng" dirty="0"/>
              <a:t> = </a:t>
            </a:r>
            <a:r>
              <a:rPr lang="en-US" sz="2400" b="1" u="sng" dirty="0"/>
              <a:t>D</a:t>
            </a:r>
            <a:r>
              <a:rPr lang="en-US" sz="2400" u="sng" dirty="0"/>
              <a:t>(</a:t>
            </a:r>
            <a:r>
              <a:rPr lang="en-US" sz="2400" b="1" u="sng" dirty="0"/>
              <a:t>E</a:t>
            </a:r>
            <a:r>
              <a:rPr lang="en-US" sz="2400" u="sng" dirty="0"/>
              <a:t>) is usually linear in </a:t>
            </a:r>
            <a:r>
              <a:rPr lang="en-US" sz="2400" b="1" u="sng" dirty="0"/>
              <a:t>E</a:t>
            </a:r>
            <a:r>
              <a:rPr lang="en-US" sz="2400" u="sng" dirty="0"/>
              <a:t>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1614A-A8BE-4C85-9F86-F992F6F8C568}"/>
              </a:ext>
            </a:extLst>
          </p:cNvPr>
          <p:cNvSpPr txBox="1"/>
          <p:nvPr/>
        </p:nvSpPr>
        <p:spPr>
          <a:xfrm>
            <a:off x="457200" y="1600200"/>
            <a:ext cx="757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 general linear relation between </a:t>
            </a:r>
            <a:r>
              <a:rPr lang="en-US" sz="2000" b="1" dirty="0"/>
              <a:t>D</a:t>
            </a:r>
            <a:r>
              <a:rPr lang="en-US" sz="2000" dirty="0"/>
              <a:t> now and </a:t>
            </a:r>
            <a:r>
              <a:rPr lang="en-US" sz="2000" b="1" dirty="0"/>
              <a:t>E</a:t>
            </a:r>
            <a:r>
              <a:rPr lang="en-US" sz="2000" dirty="0"/>
              <a:t> at all earlier times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82225D-DC4D-4D7F-AFB6-18AA913303C2}"/>
                  </a:ext>
                </a:extLst>
              </p14:cNvPr>
              <p14:cNvContentPartPr/>
              <p14:nvPr/>
            </p14:nvContentPartPr>
            <p14:xfrm>
              <a:off x="3113957" y="5861743"/>
              <a:ext cx="567720" cy="44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82225D-DC4D-4D7F-AFB6-18AA91330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6317" y="5844103"/>
                <a:ext cx="6033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06D12E-32A7-4737-8E87-88BA4A4AC488}"/>
                  </a:ext>
                </a:extLst>
              </p14:cNvPr>
              <p14:cNvContentPartPr/>
              <p14:nvPr/>
            </p14:nvContentPartPr>
            <p14:xfrm>
              <a:off x="2737757" y="3127543"/>
              <a:ext cx="229680" cy="466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06D12E-32A7-4737-8E87-88BA4A4AC4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9757" y="3109543"/>
                <a:ext cx="2653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6EA61D7-75CB-4EF2-88A7-50D48D324937}"/>
                  </a:ext>
                </a:extLst>
              </p14:cNvPr>
              <p14:cNvContentPartPr/>
              <p14:nvPr/>
            </p14:nvContentPartPr>
            <p14:xfrm>
              <a:off x="5739077" y="3139063"/>
              <a:ext cx="1296360" cy="1115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6EA61D7-75CB-4EF2-88A7-50D48D3249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6437" y="3076063"/>
                <a:ext cx="1422000" cy="12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263F64-353A-471B-885E-618ACC514600}"/>
                  </a:ext>
                </a:extLst>
              </p14:cNvPr>
              <p14:cNvContentPartPr/>
              <p14:nvPr/>
            </p14:nvContentPartPr>
            <p14:xfrm>
              <a:off x="5901437" y="3144463"/>
              <a:ext cx="825120" cy="110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263F64-353A-471B-885E-618ACC5146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3797" y="3126463"/>
                <a:ext cx="86076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7ADE76-675A-4155-979F-FED0152108EC}"/>
                  </a:ext>
                </a:extLst>
              </p14:cNvPr>
              <p14:cNvContentPartPr/>
              <p14:nvPr/>
            </p14:nvContentPartPr>
            <p14:xfrm>
              <a:off x="3931157" y="2964103"/>
              <a:ext cx="541440" cy="763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7ADE76-675A-4155-979F-FED0152108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8517" y="2901463"/>
                <a:ext cx="66708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A84D84-B87D-4DFF-B73B-D785EBC25D83}"/>
                  </a:ext>
                </a:extLst>
              </p14:cNvPr>
              <p14:cNvContentPartPr/>
              <p14:nvPr/>
            </p14:nvContentPartPr>
            <p14:xfrm>
              <a:off x="4188917" y="2245543"/>
              <a:ext cx="175680" cy="214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A84D84-B87D-4DFF-B73B-D785EBC25D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26277" y="2182903"/>
                <a:ext cx="301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D48334F-F9C0-4061-9D01-EA88416CEFC3}"/>
                  </a:ext>
                </a:extLst>
              </p14:cNvPr>
              <p14:cNvContentPartPr/>
              <p14:nvPr/>
            </p14:nvContentPartPr>
            <p14:xfrm>
              <a:off x="3603197" y="2967703"/>
              <a:ext cx="775440" cy="753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D48334F-F9C0-4061-9D01-EA88416CEF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85197" y="2950063"/>
                <a:ext cx="81108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FD57B1-9E65-4637-B42E-BD489D27727C}"/>
                  </a:ext>
                </a:extLst>
              </p14:cNvPr>
              <p14:cNvContentPartPr/>
              <p14:nvPr/>
            </p14:nvContentPartPr>
            <p14:xfrm>
              <a:off x="7835357" y="3065263"/>
              <a:ext cx="77040" cy="13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FD57B1-9E65-4637-B42E-BD489D2772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2717" y="3002623"/>
                <a:ext cx="20268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DD55FCC1-5296-4E54-9B58-8CEF5DDBC0FF}"/>
              </a:ext>
            </a:extLst>
          </p:cNvPr>
          <p:cNvGrpSpPr/>
          <p:nvPr/>
        </p:nvGrpSpPr>
        <p:grpSpPr>
          <a:xfrm>
            <a:off x="7181957" y="2459743"/>
            <a:ext cx="1441800" cy="307080"/>
            <a:chOff x="7181957" y="2459743"/>
            <a:chExt cx="144180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ED58A5-7891-4E88-82C3-E8E0B3D19AAB}"/>
                    </a:ext>
                  </a:extLst>
                </p14:cNvPr>
                <p14:cNvContentPartPr/>
                <p14:nvPr/>
              </p14:nvContentPartPr>
              <p14:xfrm>
                <a:off x="8406317" y="2549743"/>
                <a:ext cx="217440" cy="167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ED58A5-7891-4E88-82C3-E8E0B3D19A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43317" y="2487103"/>
                  <a:ext cx="343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021B8D-F915-45BE-AC03-DC3273C8CEEA}"/>
                    </a:ext>
                  </a:extLst>
                </p14:cNvPr>
                <p14:cNvContentPartPr/>
                <p14:nvPr/>
              </p14:nvContentPartPr>
              <p14:xfrm>
                <a:off x="8452757" y="2696263"/>
                <a:ext cx="93600" cy="70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021B8D-F915-45BE-AC03-DC3273C8CE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89757" y="2633263"/>
                  <a:ext cx="219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08FBC9-E5D1-409A-8484-78CEAD4476D0}"/>
                    </a:ext>
                  </a:extLst>
                </p14:cNvPr>
                <p14:cNvContentPartPr/>
                <p14:nvPr/>
              </p14:nvContentPartPr>
              <p14:xfrm>
                <a:off x="7830677" y="2459743"/>
                <a:ext cx="120960" cy="57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08FBC9-E5D1-409A-8484-78CEAD4476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68037" y="2396743"/>
                  <a:ext cx="246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B37C5141-DEB7-4176-A6CA-84DCFD11450B}"/>
                    </a:ext>
                  </a:extLst>
                </p14:cNvPr>
                <p14:cNvContentPartPr/>
                <p14:nvPr/>
              </p14:nvContentPartPr>
              <p14:xfrm>
                <a:off x="7181957" y="2470183"/>
                <a:ext cx="162000" cy="7596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B37C5141-DEB7-4176-A6CA-84DCFD11450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18957" y="2407543"/>
                  <a:ext cx="28764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ED751F5A-8A6B-449B-B208-0A3F88222C7A}"/>
                  </a:ext>
                </a:extLst>
              </p14:cNvPr>
              <p14:cNvContentPartPr/>
              <p14:nvPr/>
            </p14:nvContentPartPr>
            <p14:xfrm>
              <a:off x="7164317" y="3092983"/>
              <a:ext cx="23040" cy="2952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ED751F5A-8A6B-449B-B208-0A3F88222C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01677" y="3029983"/>
                <a:ext cx="148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CC8B71DB-1A0E-49D0-83EB-E2B3849ABD67}"/>
                  </a:ext>
                </a:extLst>
              </p14:cNvPr>
              <p14:cNvContentPartPr/>
              <p14:nvPr/>
            </p14:nvContentPartPr>
            <p14:xfrm>
              <a:off x="6203477" y="3035383"/>
              <a:ext cx="365040" cy="14652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CC8B71DB-1A0E-49D0-83EB-E2B3849ABD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40837" y="2972743"/>
                <a:ext cx="490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197" name="Ink 8196">
                <a:extLst>
                  <a:ext uri="{FF2B5EF4-FFF2-40B4-BE49-F238E27FC236}">
                    <a16:creationId xmlns:a16="http://schemas.microsoft.com/office/drawing/2014/main" id="{045B482B-6425-4DD3-A826-20F6FF2E2DC2}"/>
                  </a:ext>
                </a:extLst>
              </p14:cNvPr>
              <p14:cNvContentPartPr/>
              <p14:nvPr/>
            </p14:nvContentPartPr>
            <p14:xfrm>
              <a:off x="6247037" y="2583223"/>
              <a:ext cx="304560" cy="72720"/>
            </p14:xfrm>
          </p:contentPart>
        </mc:Choice>
        <mc:Fallback xmlns="">
          <p:pic>
            <p:nvPicPr>
              <p:cNvPr id="8197" name="Ink 8196">
                <a:extLst>
                  <a:ext uri="{FF2B5EF4-FFF2-40B4-BE49-F238E27FC236}">
                    <a16:creationId xmlns:a16="http://schemas.microsoft.com/office/drawing/2014/main" id="{045B482B-6425-4DD3-A826-20F6FF2E2D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84397" y="2520583"/>
                <a:ext cx="430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198" name="Ink 8197">
                <a:extLst>
                  <a:ext uri="{FF2B5EF4-FFF2-40B4-BE49-F238E27FC236}">
                    <a16:creationId xmlns:a16="http://schemas.microsoft.com/office/drawing/2014/main" id="{DA13BA16-03E0-4DA0-8A1E-0251D5319BDB}"/>
                  </a:ext>
                </a:extLst>
              </p14:cNvPr>
              <p14:cNvContentPartPr/>
              <p14:nvPr/>
            </p14:nvContentPartPr>
            <p14:xfrm>
              <a:off x="6946877" y="2909383"/>
              <a:ext cx="16920" cy="59760"/>
            </p14:xfrm>
          </p:contentPart>
        </mc:Choice>
        <mc:Fallback xmlns="">
          <p:pic>
            <p:nvPicPr>
              <p:cNvPr id="8198" name="Ink 8197">
                <a:extLst>
                  <a:ext uri="{FF2B5EF4-FFF2-40B4-BE49-F238E27FC236}">
                    <a16:creationId xmlns:a16="http://schemas.microsoft.com/office/drawing/2014/main" id="{DA13BA16-03E0-4DA0-8A1E-0251D5319B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84237" y="2846743"/>
                <a:ext cx="1425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A06CA61E-D8CF-4432-8430-56F162DB5408}"/>
                  </a:ext>
                </a:extLst>
              </p14:cNvPr>
              <p14:cNvContentPartPr/>
              <p14:nvPr/>
            </p14:nvContentPartPr>
            <p14:xfrm>
              <a:off x="2699597" y="3000823"/>
              <a:ext cx="459720" cy="50040"/>
            </p14:xfrm>
          </p:contentPart>
        </mc:Choice>
        <mc:Fallback xmlns=""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A06CA61E-D8CF-4432-8430-56F162DB540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36597" y="2938183"/>
                <a:ext cx="5853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B96FB4F1-590C-4884-8CE5-5D035C3E240E}"/>
                  </a:ext>
                </a:extLst>
              </p14:cNvPr>
              <p14:cNvContentPartPr/>
              <p14:nvPr/>
            </p14:nvContentPartPr>
            <p14:xfrm>
              <a:off x="2825597" y="2447863"/>
              <a:ext cx="286920" cy="183600"/>
            </p14:xfrm>
          </p:contentPart>
        </mc:Choice>
        <mc:Fallback xmlns=""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B96FB4F1-590C-4884-8CE5-5D035C3E240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62957" y="2385223"/>
                <a:ext cx="4125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32E949B4-9A2F-4D5A-B8C3-C61C85DE89A3}"/>
                  </a:ext>
                </a:extLst>
              </p14:cNvPr>
              <p14:cNvContentPartPr/>
              <p14:nvPr/>
            </p14:nvContentPartPr>
            <p14:xfrm>
              <a:off x="4336517" y="2487103"/>
              <a:ext cx="307800" cy="103680"/>
            </p14:xfrm>
          </p:contentPart>
        </mc:Choice>
        <mc:Fallback xmlns=""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32E949B4-9A2F-4D5A-B8C3-C61C85DE89A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73517" y="2424103"/>
                <a:ext cx="43344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57558086-2613-4847-A64C-6DAAA178115F}"/>
              </a:ext>
            </a:extLst>
          </p:cNvPr>
          <p:cNvGrpSpPr/>
          <p:nvPr/>
        </p:nvGrpSpPr>
        <p:grpSpPr>
          <a:xfrm>
            <a:off x="2404037" y="5390143"/>
            <a:ext cx="56160" cy="415440"/>
            <a:chOff x="2404037" y="5390143"/>
            <a:chExt cx="5616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4D4CD270-EF3C-4EC9-BF4A-DF71FAF03FE4}"/>
                    </a:ext>
                  </a:extLst>
                </p14:cNvPr>
                <p14:cNvContentPartPr/>
                <p14:nvPr/>
              </p14:nvContentPartPr>
              <p14:xfrm>
                <a:off x="2404037" y="5708743"/>
                <a:ext cx="56160" cy="9684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4D4CD270-EF3C-4EC9-BF4A-DF71FAF03F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41037" y="5645743"/>
                  <a:ext cx="181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9D0E058F-2B39-48E4-90A9-661EC65D0339}"/>
                    </a:ext>
                  </a:extLst>
                </p14:cNvPr>
                <p14:cNvContentPartPr/>
                <p14:nvPr/>
              </p14:nvContentPartPr>
              <p14:xfrm>
                <a:off x="2433197" y="5390143"/>
                <a:ext cx="14040" cy="25020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9D0E058F-2B39-48E4-90A9-661EC65D03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70557" y="5327143"/>
                  <a:ext cx="1396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1" name="Group 8210">
            <a:extLst>
              <a:ext uri="{FF2B5EF4-FFF2-40B4-BE49-F238E27FC236}">
                <a16:creationId xmlns:a16="http://schemas.microsoft.com/office/drawing/2014/main" id="{B130FD0B-5B19-4732-99AB-90E9093A7B33}"/>
              </a:ext>
            </a:extLst>
          </p:cNvPr>
          <p:cNvGrpSpPr/>
          <p:nvPr/>
        </p:nvGrpSpPr>
        <p:grpSpPr>
          <a:xfrm>
            <a:off x="4255877" y="5277103"/>
            <a:ext cx="613080" cy="663480"/>
            <a:chOff x="4255877" y="5277103"/>
            <a:chExt cx="61308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FA6B1DDC-03B5-4798-AFB1-B811ED48839B}"/>
                    </a:ext>
                  </a:extLst>
                </p14:cNvPr>
                <p14:cNvContentPartPr/>
                <p14:nvPr/>
              </p14:nvContentPartPr>
              <p14:xfrm>
                <a:off x="4429397" y="5815303"/>
                <a:ext cx="402120" cy="12528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FA6B1DDC-03B5-4798-AFB1-B811ED4883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6757" y="5752663"/>
                  <a:ext cx="527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E12F5301-962A-4635-83EA-BF5D27EEE16B}"/>
                    </a:ext>
                  </a:extLst>
                </p14:cNvPr>
                <p14:cNvContentPartPr/>
                <p14:nvPr/>
              </p14:nvContentPartPr>
              <p14:xfrm>
                <a:off x="4465397" y="5319223"/>
                <a:ext cx="403560" cy="5076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E12F5301-962A-4635-83EA-BF5D27EEE1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2397" y="5256223"/>
                  <a:ext cx="529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CC3CC21A-AA4F-4CA4-80C9-6017ECB345A3}"/>
                    </a:ext>
                  </a:extLst>
                </p14:cNvPr>
                <p14:cNvContentPartPr/>
                <p14:nvPr/>
              </p14:nvContentPartPr>
              <p14:xfrm>
                <a:off x="4272077" y="5529463"/>
                <a:ext cx="79920" cy="5976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CC3CC21A-AA4F-4CA4-80C9-6017ECB345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09437" y="5466463"/>
                  <a:ext cx="205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FD9A0351-B63C-49AD-A438-67566ECDF19B}"/>
                    </a:ext>
                  </a:extLst>
                </p14:cNvPr>
                <p14:cNvContentPartPr/>
                <p14:nvPr/>
              </p14:nvContentPartPr>
              <p14:xfrm>
                <a:off x="4345877" y="5277103"/>
                <a:ext cx="65160" cy="1670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FD9A0351-B63C-49AD-A438-67566ECDF1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82877" y="5214463"/>
                  <a:ext cx="190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0F3D0A21-5848-4D26-98F9-53DCD0A7E5DB}"/>
                    </a:ext>
                  </a:extLst>
                </p14:cNvPr>
                <p14:cNvContentPartPr/>
                <p14:nvPr/>
              </p14:nvContentPartPr>
              <p14:xfrm>
                <a:off x="4255877" y="5719183"/>
                <a:ext cx="56160" cy="21348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0F3D0A21-5848-4D26-98F9-53DCD0A7E5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92877" y="5656543"/>
                  <a:ext cx="1818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DFE667-27F1-41F8-9B72-963335C73D3D}"/>
              </a:ext>
            </a:extLst>
          </p:cNvPr>
          <p:cNvGrpSpPr/>
          <p:nvPr/>
        </p:nvGrpSpPr>
        <p:grpSpPr>
          <a:xfrm>
            <a:off x="2718316" y="2730633"/>
            <a:ext cx="262080" cy="262440"/>
            <a:chOff x="2718316" y="2730633"/>
            <a:chExt cx="26208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A0570E-8BB2-416D-9C13-F528D1A0CEEC}"/>
                    </a:ext>
                  </a:extLst>
                </p14:cNvPr>
                <p14:cNvContentPartPr/>
                <p14:nvPr/>
              </p14:nvContentPartPr>
              <p14:xfrm>
                <a:off x="2933956" y="2846913"/>
                <a:ext cx="46440" cy="146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A0570E-8BB2-416D-9C13-F528D1A0CE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71316" y="2784273"/>
                  <a:ext cx="172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57C3F5-CB88-4B5D-A54D-FC6D95E98632}"/>
                    </a:ext>
                  </a:extLst>
                </p14:cNvPr>
                <p14:cNvContentPartPr/>
                <p14:nvPr/>
              </p14:nvContentPartPr>
              <p14:xfrm>
                <a:off x="2741356" y="2781033"/>
                <a:ext cx="33840" cy="51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57C3F5-CB88-4B5D-A54D-FC6D95E986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8716" y="2718393"/>
                  <a:ext cx="159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3A215B-6301-447C-8E02-222D4AE5B5B7}"/>
                    </a:ext>
                  </a:extLst>
                </p14:cNvPr>
                <p14:cNvContentPartPr/>
                <p14:nvPr/>
              </p14:nvContentPartPr>
              <p14:xfrm>
                <a:off x="2718316" y="2730633"/>
                <a:ext cx="32040" cy="82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3A215B-6301-447C-8E02-222D4AE5B5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55316" y="2667633"/>
                  <a:ext cx="15768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35BB70-B267-4FCB-A8EF-F72150A5336F}"/>
                  </a:ext>
                </a:extLst>
              </p14:cNvPr>
              <p14:cNvContentPartPr/>
              <p14:nvPr/>
            </p14:nvContentPartPr>
            <p14:xfrm>
              <a:off x="2329156" y="2684193"/>
              <a:ext cx="83520" cy="149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35BB70-B267-4FCB-A8EF-F72150A5336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66156" y="2621553"/>
                <a:ext cx="2091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E1B7B9-18F7-4C62-907D-D9AE66C6EF81}"/>
                  </a:ext>
                </a:extLst>
              </p14:cNvPr>
              <p14:cNvContentPartPr/>
              <p14:nvPr/>
            </p14:nvContentPartPr>
            <p14:xfrm>
              <a:off x="2359036" y="3005673"/>
              <a:ext cx="54000" cy="10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E1B7B9-18F7-4C62-907D-D9AE66C6EF8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96396" y="2942673"/>
                <a:ext cx="179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03C181-A3F9-4290-9D4E-326CA7DCBBFB}"/>
                  </a:ext>
                </a:extLst>
              </p14:cNvPr>
              <p14:cNvContentPartPr/>
              <p14:nvPr/>
            </p14:nvContentPartPr>
            <p14:xfrm>
              <a:off x="2306836" y="2489433"/>
              <a:ext cx="101880" cy="205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03C181-A3F9-4290-9D4E-326CA7DCBBF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43836" y="2426433"/>
                <a:ext cx="22752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9" name="Group 8218">
            <a:extLst>
              <a:ext uri="{FF2B5EF4-FFF2-40B4-BE49-F238E27FC236}">
                <a16:creationId xmlns:a16="http://schemas.microsoft.com/office/drawing/2014/main" id="{4D852370-9611-4BCD-BA72-DEBACC6CBE3B}"/>
              </a:ext>
            </a:extLst>
          </p:cNvPr>
          <p:cNvGrpSpPr/>
          <p:nvPr/>
        </p:nvGrpSpPr>
        <p:grpSpPr>
          <a:xfrm>
            <a:off x="3844036" y="2522553"/>
            <a:ext cx="766440" cy="380160"/>
            <a:chOff x="3844036" y="2522553"/>
            <a:chExt cx="76644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B0C7DB-6815-4D0F-9A85-11BAED09E2A9}"/>
                    </a:ext>
                  </a:extLst>
                </p14:cNvPr>
                <p14:cNvContentPartPr/>
                <p14:nvPr/>
              </p14:nvContentPartPr>
              <p14:xfrm>
                <a:off x="3844036" y="2522553"/>
                <a:ext cx="22320" cy="116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B0C7DB-6815-4D0F-9A85-11BAED09E2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81396" y="2459913"/>
                  <a:ext cx="147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A7468C-27E2-47CB-A260-92E69214A5A0}"/>
                    </a:ext>
                  </a:extLst>
                </p14:cNvPr>
                <p14:cNvContentPartPr/>
                <p14:nvPr/>
              </p14:nvContentPartPr>
              <p14:xfrm>
                <a:off x="4114036" y="2660433"/>
                <a:ext cx="13320" cy="18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A7468C-27E2-47CB-A260-92E69214A5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51396" y="2597793"/>
                  <a:ext cx="13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127E93-2D20-413E-8B1D-DFC3EFDE2F35}"/>
                    </a:ext>
                  </a:extLst>
                </p14:cNvPr>
                <p14:cNvContentPartPr/>
                <p14:nvPr/>
              </p14:nvContentPartPr>
              <p14:xfrm>
                <a:off x="4133116" y="2635233"/>
                <a:ext cx="12960" cy="6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127E93-2D20-413E-8B1D-DFC3EFDE2F3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70116" y="2572593"/>
                  <a:ext cx="138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096E4A-8867-4459-9DA9-0E41CEC2686A}"/>
                    </a:ext>
                  </a:extLst>
                </p14:cNvPr>
                <p14:cNvContentPartPr/>
                <p14:nvPr/>
              </p14:nvContentPartPr>
              <p14:xfrm>
                <a:off x="4062556" y="2788953"/>
                <a:ext cx="38160" cy="64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096E4A-8867-4459-9DA9-0E41CEC268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99556" y="2725953"/>
                  <a:ext cx="163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CBD211-AE04-4A54-99C9-D6F12EC8DF32}"/>
                    </a:ext>
                  </a:extLst>
                </p14:cNvPr>
                <p14:cNvContentPartPr/>
                <p14:nvPr/>
              </p14:nvContentPartPr>
              <p14:xfrm>
                <a:off x="4079116" y="2886153"/>
                <a:ext cx="21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CBD211-AE04-4A54-99C9-D6F12EC8DF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16476" y="2823513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25CEF5-8358-41AA-BB24-4691382D9E89}"/>
                    </a:ext>
                  </a:extLst>
                </p14:cNvPr>
                <p14:cNvContentPartPr/>
                <p14:nvPr/>
              </p14:nvContentPartPr>
              <p14:xfrm>
                <a:off x="4079116" y="2876433"/>
                <a:ext cx="2160" cy="5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25CEF5-8358-41AA-BB24-4691382D9E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16476" y="2813433"/>
                  <a:ext cx="127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26AE03F6-94D4-4C86-A821-A31248B95985}"/>
                    </a:ext>
                  </a:extLst>
                </p14:cNvPr>
                <p14:cNvContentPartPr/>
                <p14:nvPr/>
              </p14:nvContentPartPr>
              <p14:xfrm>
                <a:off x="3952036" y="2868153"/>
                <a:ext cx="121680" cy="34560"/>
              </p14:xfrm>
            </p:contentPart>
          </mc:Choice>
          <mc:Fallback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26AE03F6-94D4-4C86-A821-A31248B959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89036" y="2805153"/>
                  <a:ext cx="24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2655BE98-65C3-4034-B0D9-053BD14C37CF}"/>
                    </a:ext>
                  </a:extLst>
                </p14:cNvPr>
                <p14:cNvContentPartPr/>
                <p14:nvPr/>
              </p14:nvContentPartPr>
              <p14:xfrm>
                <a:off x="4245076" y="2770953"/>
                <a:ext cx="30240" cy="48600"/>
              </p14:xfrm>
            </p:contentPart>
          </mc:Choice>
          <mc:Fallback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2655BE98-65C3-4034-B0D9-053BD14C37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82436" y="2707953"/>
                  <a:ext cx="155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C2B7109F-E315-44AC-9598-F6ECAAC68870}"/>
                    </a:ext>
                  </a:extLst>
                </p14:cNvPr>
                <p14:cNvContentPartPr/>
                <p14:nvPr/>
              </p14:nvContentPartPr>
              <p14:xfrm>
                <a:off x="4461796" y="2710113"/>
                <a:ext cx="75960" cy="133920"/>
              </p14:xfrm>
            </p:contentPart>
          </mc:Choice>
          <mc:Fallback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C2B7109F-E315-44AC-9598-F6ECAAC6887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98796" y="2647473"/>
                  <a:ext cx="201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3D29D41F-4C2A-4AD1-91B5-1668A9D244AC}"/>
                    </a:ext>
                  </a:extLst>
                </p14:cNvPr>
                <p14:cNvContentPartPr/>
                <p14:nvPr/>
              </p14:nvContentPartPr>
              <p14:xfrm>
                <a:off x="4466116" y="2616513"/>
                <a:ext cx="8640" cy="6120"/>
              </p14:xfrm>
            </p:contentPart>
          </mc:Choice>
          <mc:Fallback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3D29D41F-4C2A-4AD1-91B5-1668A9D244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03116" y="2553873"/>
                  <a:ext cx="13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7103B724-E049-49A0-B54C-C82DD10A3B36}"/>
                    </a:ext>
                  </a:extLst>
                </p14:cNvPr>
                <p14:cNvContentPartPr/>
                <p14:nvPr/>
              </p14:nvContentPartPr>
              <p14:xfrm>
                <a:off x="4407796" y="2616513"/>
                <a:ext cx="64080" cy="31320"/>
              </p14:xfrm>
            </p:contentPart>
          </mc:Choice>
          <mc:Fallback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7103B724-E049-49A0-B54C-C82DD10A3B3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44796" y="2553873"/>
                  <a:ext cx="189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F0EF5A48-ECCD-4EEB-8762-EC106A211DEB}"/>
                    </a:ext>
                  </a:extLst>
                </p14:cNvPr>
                <p14:cNvContentPartPr/>
                <p14:nvPr/>
              </p14:nvContentPartPr>
              <p14:xfrm>
                <a:off x="4564396" y="2590233"/>
                <a:ext cx="46080" cy="32760"/>
              </p14:xfrm>
            </p:contentPart>
          </mc:Choice>
          <mc:Fallback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F0EF5A48-ECCD-4EEB-8762-EC106A211D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01756" y="2527593"/>
                  <a:ext cx="17172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220" name="Ink 8219">
                <a:extLst>
                  <a:ext uri="{FF2B5EF4-FFF2-40B4-BE49-F238E27FC236}">
                    <a16:creationId xmlns:a16="http://schemas.microsoft.com/office/drawing/2014/main" id="{E0AFE539-D216-4F94-AEE9-0CA8B0E8AB84}"/>
                  </a:ext>
                </a:extLst>
              </p14:cNvPr>
              <p14:cNvContentPartPr/>
              <p14:nvPr/>
            </p14:nvContentPartPr>
            <p14:xfrm>
              <a:off x="4458196" y="2945193"/>
              <a:ext cx="29880" cy="178920"/>
            </p14:xfrm>
          </p:contentPart>
        </mc:Choice>
        <mc:Fallback>
          <p:pic>
            <p:nvPicPr>
              <p:cNvPr id="8220" name="Ink 8219">
                <a:extLst>
                  <a:ext uri="{FF2B5EF4-FFF2-40B4-BE49-F238E27FC236}">
                    <a16:creationId xmlns:a16="http://schemas.microsoft.com/office/drawing/2014/main" id="{E0AFE539-D216-4F94-AEE9-0CA8B0E8AB8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395196" y="2882193"/>
                <a:ext cx="1555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221" name="Ink 8220">
                <a:extLst>
                  <a:ext uri="{FF2B5EF4-FFF2-40B4-BE49-F238E27FC236}">
                    <a16:creationId xmlns:a16="http://schemas.microsoft.com/office/drawing/2014/main" id="{6B2BCDAF-801E-4B7B-BF98-B6CD2AE2B255}"/>
                  </a:ext>
                </a:extLst>
              </p14:cNvPr>
              <p14:cNvContentPartPr/>
              <p14:nvPr/>
            </p14:nvContentPartPr>
            <p14:xfrm>
              <a:off x="4938076" y="2927913"/>
              <a:ext cx="68760" cy="34200"/>
            </p14:xfrm>
          </p:contentPart>
        </mc:Choice>
        <mc:Fallback>
          <p:pic>
            <p:nvPicPr>
              <p:cNvPr id="8221" name="Ink 8220">
                <a:extLst>
                  <a:ext uri="{FF2B5EF4-FFF2-40B4-BE49-F238E27FC236}">
                    <a16:creationId xmlns:a16="http://schemas.microsoft.com/office/drawing/2014/main" id="{6B2BCDAF-801E-4B7B-BF98-B6CD2AE2B25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75436" y="2865273"/>
                <a:ext cx="194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222" name="Ink 8221">
                <a:extLst>
                  <a:ext uri="{FF2B5EF4-FFF2-40B4-BE49-F238E27FC236}">
                    <a16:creationId xmlns:a16="http://schemas.microsoft.com/office/drawing/2014/main" id="{9609B521-E567-4CCD-B458-511156B2FB39}"/>
                  </a:ext>
                </a:extLst>
              </p14:cNvPr>
              <p14:cNvContentPartPr/>
              <p14:nvPr/>
            </p14:nvContentPartPr>
            <p14:xfrm>
              <a:off x="5542156" y="2349753"/>
              <a:ext cx="20160" cy="43920"/>
            </p14:xfrm>
          </p:contentPart>
        </mc:Choice>
        <mc:Fallback>
          <p:pic>
            <p:nvPicPr>
              <p:cNvPr id="8222" name="Ink 8221">
                <a:extLst>
                  <a:ext uri="{FF2B5EF4-FFF2-40B4-BE49-F238E27FC236}">
                    <a16:creationId xmlns:a16="http://schemas.microsoft.com/office/drawing/2014/main" id="{9609B521-E567-4CCD-B458-511156B2FB3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79516" y="2287113"/>
                <a:ext cx="1458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223" name="Ink 8222">
                <a:extLst>
                  <a:ext uri="{FF2B5EF4-FFF2-40B4-BE49-F238E27FC236}">
                    <a16:creationId xmlns:a16="http://schemas.microsoft.com/office/drawing/2014/main" id="{1BF815D3-BC6E-4323-A4AD-82F499435639}"/>
                  </a:ext>
                </a:extLst>
              </p14:cNvPr>
              <p14:cNvContentPartPr/>
              <p14:nvPr/>
            </p14:nvContentPartPr>
            <p14:xfrm>
              <a:off x="5259556" y="3234273"/>
              <a:ext cx="33120" cy="115560"/>
            </p14:xfrm>
          </p:contentPart>
        </mc:Choice>
        <mc:Fallback>
          <p:pic>
            <p:nvPicPr>
              <p:cNvPr id="8223" name="Ink 8222">
                <a:extLst>
                  <a:ext uri="{FF2B5EF4-FFF2-40B4-BE49-F238E27FC236}">
                    <a16:creationId xmlns:a16="http://schemas.microsoft.com/office/drawing/2014/main" id="{1BF815D3-BC6E-4323-A4AD-82F49943563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96916" y="3171273"/>
                <a:ext cx="1587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225" name="Ink 8224">
                <a:extLst>
                  <a:ext uri="{FF2B5EF4-FFF2-40B4-BE49-F238E27FC236}">
                    <a16:creationId xmlns:a16="http://schemas.microsoft.com/office/drawing/2014/main" id="{FF3B40B8-6946-4942-BFB9-A0999DAD0EAD}"/>
                  </a:ext>
                </a:extLst>
              </p14:cNvPr>
              <p14:cNvContentPartPr/>
              <p14:nvPr/>
            </p14:nvContentPartPr>
            <p14:xfrm>
              <a:off x="5745916" y="2850153"/>
              <a:ext cx="34920" cy="52200"/>
            </p14:xfrm>
          </p:contentPart>
        </mc:Choice>
        <mc:Fallback>
          <p:pic>
            <p:nvPicPr>
              <p:cNvPr id="8225" name="Ink 8224">
                <a:extLst>
                  <a:ext uri="{FF2B5EF4-FFF2-40B4-BE49-F238E27FC236}">
                    <a16:creationId xmlns:a16="http://schemas.microsoft.com/office/drawing/2014/main" id="{FF3B40B8-6946-4942-BFB9-A0999DAD0EA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682916" y="2787153"/>
                <a:ext cx="16056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31" name="Group 8230">
            <a:extLst>
              <a:ext uri="{FF2B5EF4-FFF2-40B4-BE49-F238E27FC236}">
                <a16:creationId xmlns:a16="http://schemas.microsoft.com/office/drawing/2014/main" id="{60C71405-8709-4280-A71E-47FBD8F9D6BE}"/>
              </a:ext>
            </a:extLst>
          </p:cNvPr>
          <p:cNvGrpSpPr/>
          <p:nvPr/>
        </p:nvGrpSpPr>
        <p:grpSpPr>
          <a:xfrm>
            <a:off x="5991796" y="2649273"/>
            <a:ext cx="284760" cy="408960"/>
            <a:chOff x="5991796" y="2649273"/>
            <a:chExt cx="28476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20129060-9741-479E-A3F1-72AFBDCBB8A3}"/>
                    </a:ext>
                  </a:extLst>
                </p14:cNvPr>
                <p14:cNvContentPartPr/>
                <p14:nvPr/>
              </p14:nvContentPartPr>
              <p14:xfrm>
                <a:off x="5991796" y="2660073"/>
                <a:ext cx="54720" cy="53640"/>
              </p14:xfrm>
            </p:contentPart>
          </mc:Choice>
          <mc:Fallback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20129060-9741-479E-A3F1-72AFBDCBB8A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28796" y="2597433"/>
                  <a:ext cx="180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1EC988E0-C39B-4ED0-BA88-43969AE36F69}"/>
                    </a:ext>
                  </a:extLst>
                </p14:cNvPr>
                <p14:cNvContentPartPr/>
                <p14:nvPr/>
              </p14:nvContentPartPr>
              <p14:xfrm>
                <a:off x="6015556" y="2792193"/>
                <a:ext cx="24480" cy="99720"/>
              </p14:xfrm>
            </p:contentPart>
          </mc:Choice>
          <mc:Fallback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1EC988E0-C39B-4ED0-BA88-43969AE36F6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52556" y="2729553"/>
                  <a:ext cx="150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38B0B05C-7E30-407C-B933-FC0B4A1AA147}"/>
                    </a:ext>
                  </a:extLst>
                </p14:cNvPr>
                <p14:cNvContentPartPr/>
                <p14:nvPr/>
              </p14:nvContentPartPr>
              <p14:xfrm>
                <a:off x="6002596" y="2649273"/>
                <a:ext cx="100080" cy="93600"/>
              </p14:xfrm>
            </p:contentPart>
          </mc:Choice>
          <mc:Fallback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38B0B05C-7E30-407C-B933-FC0B4A1AA14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39956" y="2586633"/>
                  <a:ext cx="225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8E8A2A6F-CBE8-4271-9AB1-8D1D95EF9564}"/>
                    </a:ext>
                  </a:extLst>
                </p14:cNvPr>
                <p14:cNvContentPartPr/>
                <p14:nvPr/>
              </p14:nvContentPartPr>
              <p14:xfrm>
                <a:off x="6252436" y="2985513"/>
                <a:ext cx="24120" cy="72720"/>
              </p14:xfrm>
            </p:contentPart>
          </mc:Choice>
          <mc:Fallback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8E8A2A6F-CBE8-4271-9AB1-8D1D95EF95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89796" y="2922513"/>
                  <a:ext cx="14976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30" name="Ink 8229">
                <a:extLst>
                  <a:ext uri="{FF2B5EF4-FFF2-40B4-BE49-F238E27FC236}">
                    <a16:creationId xmlns:a16="http://schemas.microsoft.com/office/drawing/2014/main" id="{DB0D4153-9D26-4F8A-96D2-134E657727DA}"/>
                  </a:ext>
                </a:extLst>
              </p14:cNvPr>
              <p14:cNvContentPartPr/>
              <p14:nvPr/>
            </p14:nvContentPartPr>
            <p14:xfrm>
              <a:off x="5755276" y="3383313"/>
              <a:ext cx="32760" cy="29520"/>
            </p14:xfrm>
          </p:contentPart>
        </mc:Choice>
        <mc:Fallback>
          <p:pic>
            <p:nvPicPr>
              <p:cNvPr id="8230" name="Ink 8229">
                <a:extLst>
                  <a:ext uri="{FF2B5EF4-FFF2-40B4-BE49-F238E27FC236}">
                    <a16:creationId xmlns:a16="http://schemas.microsoft.com/office/drawing/2014/main" id="{DB0D4153-9D26-4F8A-96D2-134E657727D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92276" y="3320313"/>
                <a:ext cx="1584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974DF1C5-C196-4586-B951-A5FE642BFB09}"/>
                  </a:ext>
                </a:extLst>
              </p14:cNvPr>
              <p14:cNvContentPartPr/>
              <p14:nvPr/>
            </p14:nvContentPartPr>
            <p14:xfrm>
              <a:off x="6724756" y="2512833"/>
              <a:ext cx="36720" cy="132480"/>
            </p14:xfrm>
          </p:contentPart>
        </mc:Choice>
        <mc:Fallback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974DF1C5-C196-4586-B951-A5FE642BFB0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61756" y="2449833"/>
                <a:ext cx="16236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35" name="Group 8234">
            <a:extLst>
              <a:ext uri="{FF2B5EF4-FFF2-40B4-BE49-F238E27FC236}">
                <a16:creationId xmlns:a16="http://schemas.microsoft.com/office/drawing/2014/main" id="{29B4CE21-BE09-492E-9296-90D1B615457A}"/>
              </a:ext>
            </a:extLst>
          </p:cNvPr>
          <p:cNvGrpSpPr/>
          <p:nvPr/>
        </p:nvGrpSpPr>
        <p:grpSpPr>
          <a:xfrm>
            <a:off x="6963076" y="2794353"/>
            <a:ext cx="27360" cy="108000"/>
            <a:chOff x="6963076" y="2794353"/>
            <a:chExt cx="2736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3B9B9D43-DBAA-4BAD-8FDF-461251CB880E}"/>
                    </a:ext>
                  </a:extLst>
                </p14:cNvPr>
                <p14:cNvContentPartPr/>
                <p14:nvPr/>
              </p14:nvContentPartPr>
              <p14:xfrm>
                <a:off x="6963076" y="2794353"/>
                <a:ext cx="27360" cy="36000"/>
              </p14:xfrm>
            </p:contentPart>
          </mc:Choice>
          <mc:Fallback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3B9B9D43-DBAA-4BAD-8FDF-461251CB880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00436" y="2731353"/>
                  <a:ext cx="153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CF2BE9CC-F4A8-47E3-A737-D21C3442537E}"/>
                    </a:ext>
                  </a:extLst>
                </p14:cNvPr>
                <p14:cNvContentPartPr/>
                <p14:nvPr/>
              </p14:nvContentPartPr>
              <p14:xfrm>
                <a:off x="6964516" y="2901993"/>
                <a:ext cx="5760" cy="360"/>
              </p14:xfrm>
            </p:contentPart>
          </mc:Choice>
          <mc:Fallback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CF2BE9CC-F4A8-47E3-A737-D21C3442537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01516" y="2838993"/>
                  <a:ext cx="1314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593654FA-2488-4778-9FA8-7C42A170E720}"/>
                  </a:ext>
                </a:extLst>
              </p14:cNvPr>
              <p14:cNvContentPartPr/>
              <p14:nvPr/>
            </p14:nvContentPartPr>
            <p14:xfrm>
              <a:off x="7050556" y="2491593"/>
              <a:ext cx="69480" cy="126720"/>
            </p14:xfrm>
          </p:contentPart>
        </mc:Choice>
        <mc:Fallback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593654FA-2488-4778-9FA8-7C42A170E72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987916" y="2428953"/>
                <a:ext cx="19512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41" name="Group 8240">
            <a:extLst>
              <a:ext uri="{FF2B5EF4-FFF2-40B4-BE49-F238E27FC236}">
                <a16:creationId xmlns:a16="http://schemas.microsoft.com/office/drawing/2014/main" id="{6CAB91D5-EB9A-40E3-82D9-F8FE991E6E59}"/>
              </a:ext>
            </a:extLst>
          </p:cNvPr>
          <p:cNvGrpSpPr/>
          <p:nvPr/>
        </p:nvGrpSpPr>
        <p:grpSpPr>
          <a:xfrm>
            <a:off x="7179076" y="2570433"/>
            <a:ext cx="273960" cy="358560"/>
            <a:chOff x="7179076" y="2570433"/>
            <a:chExt cx="27396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7DE97E80-DB16-4B6E-AD73-383649435784}"/>
                    </a:ext>
                  </a:extLst>
                </p14:cNvPr>
                <p14:cNvContentPartPr/>
                <p14:nvPr/>
              </p14:nvContentPartPr>
              <p14:xfrm>
                <a:off x="7346836" y="2570433"/>
                <a:ext cx="74520" cy="44280"/>
              </p14:xfrm>
            </p:contentPart>
          </mc:Choice>
          <mc:Fallback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7DE97E80-DB16-4B6E-AD73-38364943578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83836" y="2507793"/>
                  <a:ext cx="200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38" name="Ink 8237">
                  <a:extLst>
                    <a:ext uri="{FF2B5EF4-FFF2-40B4-BE49-F238E27FC236}">
                      <a16:creationId xmlns:a16="http://schemas.microsoft.com/office/drawing/2014/main" id="{F6E08418-49DB-42E9-8816-196188239FBC}"/>
                    </a:ext>
                  </a:extLst>
                </p14:cNvPr>
                <p14:cNvContentPartPr/>
                <p14:nvPr/>
              </p14:nvContentPartPr>
              <p14:xfrm>
                <a:off x="7413076" y="2855193"/>
                <a:ext cx="34920" cy="73800"/>
              </p14:xfrm>
            </p:contentPart>
          </mc:Choice>
          <mc:Fallback>
            <p:pic>
              <p:nvPicPr>
                <p:cNvPr id="8238" name="Ink 8237">
                  <a:extLst>
                    <a:ext uri="{FF2B5EF4-FFF2-40B4-BE49-F238E27FC236}">
                      <a16:creationId xmlns:a16="http://schemas.microsoft.com/office/drawing/2014/main" id="{F6E08418-49DB-42E9-8816-196188239F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50436" y="2792553"/>
                  <a:ext cx="160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FA7452EE-BBD0-46F2-8E22-8DC112143C36}"/>
                    </a:ext>
                  </a:extLst>
                </p14:cNvPr>
                <p14:cNvContentPartPr/>
                <p14:nvPr/>
              </p14:nvContentPartPr>
              <p14:xfrm>
                <a:off x="7417396" y="2682393"/>
                <a:ext cx="35640" cy="137160"/>
              </p14:xfrm>
            </p:contentPart>
          </mc:Choice>
          <mc:Fallback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FA7452EE-BBD0-46F2-8E22-8DC112143C3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54756" y="2619753"/>
                  <a:ext cx="16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44A88EC0-AC56-4F95-9B23-85CDC408EBBE}"/>
                    </a:ext>
                  </a:extLst>
                </p14:cNvPr>
                <p14:cNvContentPartPr/>
                <p14:nvPr/>
              </p14:nvContentPartPr>
              <p14:xfrm>
                <a:off x="7179076" y="2768073"/>
                <a:ext cx="13320" cy="41400"/>
              </p14:xfrm>
            </p:contentPart>
          </mc:Choice>
          <mc:Fallback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44A88EC0-AC56-4F95-9B23-85CDC408EB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16436" y="2705433"/>
                  <a:ext cx="13896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6" name="Group 8245">
            <a:extLst>
              <a:ext uri="{FF2B5EF4-FFF2-40B4-BE49-F238E27FC236}">
                <a16:creationId xmlns:a16="http://schemas.microsoft.com/office/drawing/2014/main" id="{630F356A-5080-4986-8850-B4DEE504BBDD}"/>
              </a:ext>
            </a:extLst>
          </p:cNvPr>
          <p:cNvGrpSpPr/>
          <p:nvPr/>
        </p:nvGrpSpPr>
        <p:grpSpPr>
          <a:xfrm>
            <a:off x="7625116" y="2751873"/>
            <a:ext cx="68040" cy="124560"/>
            <a:chOff x="7625116" y="2751873"/>
            <a:chExt cx="6804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AC03B579-F1B6-4897-97DA-085AECE44F4C}"/>
                    </a:ext>
                  </a:extLst>
                </p14:cNvPr>
                <p14:cNvContentPartPr/>
                <p14:nvPr/>
              </p14:nvContentPartPr>
              <p14:xfrm>
                <a:off x="7672996" y="2751873"/>
                <a:ext cx="3240" cy="11520"/>
              </p14:xfrm>
            </p:contentPart>
          </mc:Choice>
          <mc:Fallback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AC03B579-F1B6-4897-97DA-085AECE44F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10356" y="2689233"/>
                  <a:ext cx="128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43" name="Ink 8242">
                  <a:extLst>
                    <a:ext uri="{FF2B5EF4-FFF2-40B4-BE49-F238E27FC236}">
                      <a16:creationId xmlns:a16="http://schemas.microsoft.com/office/drawing/2014/main" id="{7878BF7D-2FD1-4E75-96D2-DD4CAA30975F}"/>
                    </a:ext>
                  </a:extLst>
                </p14:cNvPr>
                <p14:cNvContentPartPr/>
                <p14:nvPr/>
              </p14:nvContentPartPr>
              <p14:xfrm>
                <a:off x="7625116" y="2763033"/>
                <a:ext cx="68040" cy="60480"/>
              </p14:xfrm>
            </p:contentPart>
          </mc:Choice>
          <mc:Fallback>
            <p:pic>
              <p:nvPicPr>
                <p:cNvPr id="8243" name="Ink 8242">
                  <a:extLst>
                    <a:ext uri="{FF2B5EF4-FFF2-40B4-BE49-F238E27FC236}">
                      <a16:creationId xmlns:a16="http://schemas.microsoft.com/office/drawing/2014/main" id="{7878BF7D-2FD1-4E75-96D2-DD4CAA3097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62476" y="2700033"/>
                  <a:ext cx="193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1AAEC57C-5F10-4CA7-99A0-FD2BCAA7DD35}"/>
                    </a:ext>
                  </a:extLst>
                </p14:cNvPr>
                <p14:cNvContentPartPr/>
                <p14:nvPr/>
              </p14:nvContentPartPr>
              <p14:xfrm>
                <a:off x="7648516" y="2872113"/>
                <a:ext cx="360" cy="4320"/>
              </p14:xfrm>
            </p:contentPart>
          </mc:Choice>
          <mc:Fallback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1AAEC57C-5F10-4CA7-99A0-FD2BCAA7DD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85516" y="2809473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AC1AFD8A-04EF-4200-84CD-0D8752048029}"/>
                    </a:ext>
                  </a:extLst>
                </p14:cNvPr>
                <p14:cNvContentPartPr/>
                <p14:nvPr/>
              </p14:nvContentPartPr>
              <p14:xfrm>
                <a:off x="7656436" y="2799393"/>
                <a:ext cx="19080" cy="56160"/>
              </p14:xfrm>
            </p:contentPart>
          </mc:Choice>
          <mc:Fallback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AC1AFD8A-04EF-4200-84CD-0D87520480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93796" y="2736393"/>
                  <a:ext cx="1447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3" name="Group 8252">
            <a:extLst>
              <a:ext uri="{FF2B5EF4-FFF2-40B4-BE49-F238E27FC236}">
                <a16:creationId xmlns:a16="http://schemas.microsoft.com/office/drawing/2014/main" id="{B2418DF3-1AA9-4432-95C9-D76742484794}"/>
              </a:ext>
            </a:extLst>
          </p:cNvPr>
          <p:cNvGrpSpPr/>
          <p:nvPr/>
        </p:nvGrpSpPr>
        <p:grpSpPr>
          <a:xfrm>
            <a:off x="8147476" y="2510313"/>
            <a:ext cx="81000" cy="569520"/>
            <a:chOff x="8147476" y="2510313"/>
            <a:chExt cx="8100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EB65FD41-6E75-4F21-98D7-2249E6319BB9}"/>
                    </a:ext>
                  </a:extLst>
                </p14:cNvPr>
                <p14:cNvContentPartPr/>
                <p14:nvPr/>
              </p14:nvContentPartPr>
              <p14:xfrm>
                <a:off x="8147476" y="2510313"/>
                <a:ext cx="81000" cy="540360"/>
              </p14:xfrm>
            </p:contentPart>
          </mc:Choice>
          <mc:Fallback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EB65FD41-6E75-4F21-98D7-2249E6319BB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84476" y="2447673"/>
                  <a:ext cx="20664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0FEB0FF1-3508-466F-AA17-66B4A46F65D2}"/>
                    </a:ext>
                  </a:extLst>
                </p14:cNvPr>
                <p14:cNvContentPartPr/>
                <p14:nvPr/>
              </p14:nvContentPartPr>
              <p14:xfrm>
                <a:off x="8182756" y="2831433"/>
                <a:ext cx="19080" cy="72000"/>
              </p14:xfrm>
            </p:contentPart>
          </mc:Choice>
          <mc:Fallback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0FEB0FF1-3508-466F-AA17-66B4A46F65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19756" y="2768433"/>
                  <a:ext cx="14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E89F3325-54BD-461D-B8D7-7123B4117FC8}"/>
                    </a:ext>
                  </a:extLst>
                </p14:cNvPr>
                <p14:cNvContentPartPr/>
                <p14:nvPr/>
              </p14:nvContentPartPr>
              <p14:xfrm>
                <a:off x="8180596" y="2879313"/>
                <a:ext cx="14400" cy="104040"/>
              </p14:xfrm>
            </p:contentPart>
          </mc:Choice>
          <mc:Fallback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E89F3325-54BD-461D-B8D7-7123B4117FC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17956" y="2816313"/>
                  <a:ext cx="140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EA63DEA6-4EA8-48EC-B060-4BF02A78D5A8}"/>
                    </a:ext>
                  </a:extLst>
                </p14:cNvPr>
                <p14:cNvContentPartPr/>
                <p14:nvPr/>
              </p14:nvContentPartPr>
              <p14:xfrm>
                <a:off x="8183476" y="2889033"/>
                <a:ext cx="2160" cy="1440"/>
              </p14:xfrm>
            </p:contentPart>
          </mc:Choice>
          <mc:Fallback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EA63DEA6-4EA8-48EC-B060-4BF02A78D5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20836" y="2826393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756C1761-8D83-4650-AF8F-4C84FACF45C2}"/>
                    </a:ext>
                  </a:extLst>
                </p14:cNvPr>
                <p14:cNvContentPartPr/>
                <p14:nvPr/>
              </p14:nvContentPartPr>
              <p14:xfrm>
                <a:off x="8187796" y="2901993"/>
                <a:ext cx="20520" cy="163080"/>
              </p14:xfrm>
            </p:contentPart>
          </mc:Choice>
          <mc:Fallback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756C1761-8D83-4650-AF8F-4C84FACF45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24796" y="2838993"/>
                  <a:ext cx="146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52" name="Ink 8251">
                  <a:extLst>
                    <a:ext uri="{FF2B5EF4-FFF2-40B4-BE49-F238E27FC236}">
                      <a16:creationId xmlns:a16="http://schemas.microsoft.com/office/drawing/2014/main" id="{A51AF42D-F078-4F3D-91BB-A2D9019E37CD}"/>
                    </a:ext>
                  </a:extLst>
                </p14:cNvPr>
                <p14:cNvContentPartPr/>
                <p14:nvPr/>
              </p14:nvContentPartPr>
              <p14:xfrm>
                <a:off x="8178796" y="2917113"/>
                <a:ext cx="31680" cy="162720"/>
              </p14:xfrm>
            </p:contentPart>
          </mc:Choice>
          <mc:Fallback>
            <p:pic>
              <p:nvPicPr>
                <p:cNvPr id="8252" name="Ink 8251">
                  <a:extLst>
                    <a:ext uri="{FF2B5EF4-FFF2-40B4-BE49-F238E27FC236}">
                      <a16:creationId xmlns:a16="http://schemas.microsoft.com/office/drawing/2014/main" id="{A51AF42D-F078-4F3D-91BB-A2D9019E37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16156" y="2854473"/>
                  <a:ext cx="15732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F7A378F0-3F3F-447C-A4CE-546DC66736D7}"/>
                  </a:ext>
                </a:extLst>
              </p14:cNvPr>
              <p14:cNvContentPartPr/>
              <p14:nvPr/>
            </p14:nvContentPartPr>
            <p14:xfrm>
              <a:off x="8183116" y="2535153"/>
              <a:ext cx="79920" cy="50400"/>
            </p14:xfrm>
          </p:contentPart>
        </mc:Choice>
        <mc:Fallback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F7A378F0-3F3F-447C-A4CE-546DC66736D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120476" y="2472513"/>
                <a:ext cx="2055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255" name="Ink 8254">
                <a:extLst>
                  <a:ext uri="{FF2B5EF4-FFF2-40B4-BE49-F238E27FC236}">
                    <a16:creationId xmlns:a16="http://schemas.microsoft.com/office/drawing/2014/main" id="{7ECA71A4-A0DD-4A88-A082-4E4D3CA8A591}"/>
                  </a:ext>
                </a:extLst>
              </p14:cNvPr>
              <p14:cNvContentPartPr/>
              <p14:nvPr/>
            </p14:nvContentPartPr>
            <p14:xfrm>
              <a:off x="2297836" y="5183313"/>
              <a:ext cx="117360" cy="207000"/>
            </p14:xfrm>
          </p:contentPart>
        </mc:Choice>
        <mc:Fallback>
          <p:pic>
            <p:nvPicPr>
              <p:cNvPr id="8255" name="Ink 8254">
                <a:extLst>
                  <a:ext uri="{FF2B5EF4-FFF2-40B4-BE49-F238E27FC236}">
                    <a16:creationId xmlns:a16="http://schemas.microsoft.com/office/drawing/2014/main" id="{7ECA71A4-A0DD-4A88-A082-4E4D3CA8A59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235196" y="5120313"/>
                <a:ext cx="24300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59" name="Group 8258">
            <a:extLst>
              <a:ext uri="{FF2B5EF4-FFF2-40B4-BE49-F238E27FC236}">
                <a16:creationId xmlns:a16="http://schemas.microsoft.com/office/drawing/2014/main" id="{7004DD21-CC1C-43C1-A0C8-82CEE5227070}"/>
              </a:ext>
            </a:extLst>
          </p:cNvPr>
          <p:cNvGrpSpPr/>
          <p:nvPr/>
        </p:nvGrpSpPr>
        <p:grpSpPr>
          <a:xfrm>
            <a:off x="2797516" y="5254233"/>
            <a:ext cx="232200" cy="134280"/>
            <a:chOff x="2797516" y="5254233"/>
            <a:chExt cx="23220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6E7673A7-B36A-4E65-BA5B-24A0313E4FD0}"/>
                    </a:ext>
                  </a:extLst>
                </p14:cNvPr>
                <p14:cNvContentPartPr/>
                <p14:nvPr/>
              </p14:nvContentPartPr>
              <p14:xfrm>
                <a:off x="2857276" y="5331273"/>
                <a:ext cx="360" cy="2160"/>
              </p14:xfrm>
            </p:contentPart>
          </mc:Choice>
          <mc:Fallback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6E7673A7-B36A-4E65-BA5B-24A0313E4F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94276" y="5268633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C8DAD7C7-40CE-4255-8A91-A6EAAAD0F50F}"/>
                    </a:ext>
                  </a:extLst>
                </p14:cNvPr>
                <p14:cNvContentPartPr/>
                <p14:nvPr/>
              </p14:nvContentPartPr>
              <p14:xfrm>
                <a:off x="2797516" y="5299233"/>
                <a:ext cx="63360" cy="89280"/>
              </p14:xfrm>
            </p:contentPart>
          </mc:Choice>
          <mc:Fallback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C8DAD7C7-40CE-4255-8A91-A6EAAAD0F50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34876" y="5236593"/>
                  <a:ext cx="189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F68EB00F-CA08-4C3B-9246-36AF2A9D6EE4}"/>
                    </a:ext>
                  </a:extLst>
                </p14:cNvPr>
                <p14:cNvContentPartPr/>
                <p14:nvPr/>
              </p14:nvContentPartPr>
              <p14:xfrm>
                <a:off x="2959876" y="5254233"/>
                <a:ext cx="69840" cy="82440"/>
              </p14:xfrm>
            </p:contentPart>
          </mc:Choice>
          <mc:Fallback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F68EB00F-CA08-4C3B-9246-36AF2A9D6E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96876" y="5191593"/>
                  <a:ext cx="1954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4" name="Group 8263">
            <a:extLst>
              <a:ext uri="{FF2B5EF4-FFF2-40B4-BE49-F238E27FC236}">
                <a16:creationId xmlns:a16="http://schemas.microsoft.com/office/drawing/2014/main" id="{9145A129-F7F1-4964-AFE6-67DE2038F4AE}"/>
              </a:ext>
            </a:extLst>
          </p:cNvPr>
          <p:cNvGrpSpPr/>
          <p:nvPr/>
        </p:nvGrpSpPr>
        <p:grpSpPr>
          <a:xfrm>
            <a:off x="2716516" y="5506953"/>
            <a:ext cx="393480" cy="408960"/>
            <a:chOff x="2716516" y="5506953"/>
            <a:chExt cx="39348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92BE3055-0C21-4277-9082-6513148DDD91}"/>
                    </a:ext>
                  </a:extLst>
                </p14:cNvPr>
                <p14:cNvContentPartPr/>
                <p14:nvPr/>
              </p14:nvContentPartPr>
              <p14:xfrm>
                <a:off x="2716516" y="5506953"/>
                <a:ext cx="56880" cy="80280"/>
              </p14:xfrm>
            </p:contentPart>
          </mc:Choice>
          <mc:Fallback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92BE3055-0C21-4277-9082-6513148DDD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53516" y="5444313"/>
                  <a:ext cx="18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D450F616-0BDE-44A1-9A53-93E7F202B942}"/>
                    </a:ext>
                  </a:extLst>
                </p14:cNvPr>
                <p14:cNvContentPartPr/>
                <p14:nvPr/>
              </p14:nvContentPartPr>
              <p14:xfrm>
                <a:off x="2935756" y="5518113"/>
                <a:ext cx="62640" cy="199800"/>
              </p14:xfrm>
            </p:contentPart>
          </mc:Choice>
          <mc:Fallback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D450F616-0BDE-44A1-9A53-93E7F202B94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73116" y="5455473"/>
                  <a:ext cx="188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B0C1CBC8-1028-47AF-8F70-5A6E11BABD7E}"/>
                    </a:ext>
                  </a:extLst>
                </p14:cNvPr>
                <p14:cNvContentPartPr/>
                <p14:nvPr/>
              </p14:nvContentPartPr>
              <p14:xfrm>
                <a:off x="3004516" y="5766873"/>
                <a:ext cx="105480" cy="149040"/>
              </p14:xfrm>
            </p:contentPart>
          </mc:Choice>
          <mc:Fallback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B0C1CBC8-1028-47AF-8F70-5A6E11BABD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41516" y="5703873"/>
                  <a:ext cx="231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CDE20FF-2DAA-4AC8-BBC9-21E17166909E}"/>
                    </a:ext>
                  </a:extLst>
                </p14:cNvPr>
                <p14:cNvContentPartPr/>
                <p14:nvPr/>
              </p14:nvContentPartPr>
              <p14:xfrm>
                <a:off x="2730556" y="5739513"/>
                <a:ext cx="267480" cy="149400"/>
              </p14:xfrm>
            </p:contentPart>
          </mc:Choice>
          <mc:Fallback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CDE20FF-2DAA-4AC8-BBC9-21E17166909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67556" y="5676873"/>
                  <a:ext cx="39312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265" name="Ink 8264">
                <a:extLst>
                  <a:ext uri="{FF2B5EF4-FFF2-40B4-BE49-F238E27FC236}">
                    <a16:creationId xmlns:a16="http://schemas.microsoft.com/office/drawing/2014/main" id="{C0E7126D-E6A3-4566-9069-CB2B4F74C6EC}"/>
                  </a:ext>
                </a:extLst>
              </p14:cNvPr>
              <p14:cNvContentPartPr/>
              <p14:nvPr/>
            </p14:nvContentPartPr>
            <p14:xfrm>
              <a:off x="3423196" y="5465193"/>
              <a:ext cx="46800" cy="378000"/>
            </p14:xfrm>
          </p:contentPart>
        </mc:Choice>
        <mc:Fallback>
          <p:pic>
            <p:nvPicPr>
              <p:cNvPr id="8265" name="Ink 8264">
                <a:extLst>
                  <a:ext uri="{FF2B5EF4-FFF2-40B4-BE49-F238E27FC236}">
                    <a16:creationId xmlns:a16="http://schemas.microsoft.com/office/drawing/2014/main" id="{C0E7126D-E6A3-4566-9069-CB2B4F74C6E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360556" y="5402193"/>
                <a:ext cx="172440" cy="50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8" name="Group 8267">
            <a:extLst>
              <a:ext uri="{FF2B5EF4-FFF2-40B4-BE49-F238E27FC236}">
                <a16:creationId xmlns:a16="http://schemas.microsoft.com/office/drawing/2014/main" id="{5DE8CD40-7EBD-4B15-80D5-BF0BFDDFA575}"/>
              </a:ext>
            </a:extLst>
          </p:cNvPr>
          <p:cNvGrpSpPr/>
          <p:nvPr/>
        </p:nvGrpSpPr>
        <p:grpSpPr>
          <a:xfrm>
            <a:off x="3802996" y="5385273"/>
            <a:ext cx="308880" cy="384480"/>
            <a:chOff x="3802996" y="5385273"/>
            <a:chExt cx="30888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DAE565B0-DF54-4B11-AED6-0C8D6C911ED7}"/>
                    </a:ext>
                  </a:extLst>
                </p14:cNvPr>
                <p14:cNvContentPartPr/>
                <p14:nvPr/>
              </p14:nvContentPartPr>
              <p14:xfrm>
                <a:off x="3802996" y="5560233"/>
                <a:ext cx="119880" cy="209520"/>
              </p14:xfrm>
            </p:contentPart>
          </mc:Choice>
          <mc:Fallback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DAE565B0-DF54-4B11-AED6-0C8D6C911ED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39996" y="5497233"/>
                  <a:ext cx="245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DFF12914-8E2F-479D-B89B-48CC9BBD643C}"/>
                    </a:ext>
                  </a:extLst>
                </p14:cNvPr>
                <p14:cNvContentPartPr/>
                <p14:nvPr/>
              </p14:nvContentPartPr>
              <p14:xfrm>
                <a:off x="4068316" y="5385273"/>
                <a:ext cx="43560" cy="142560"/>
              </p14:xfrm>
            </p:contentPart>
          </mc:Choice>
          <mc:Fallback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DFF12914-8E2F-479D-B89B-48CC9BBD64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05316" y="5322633"/>
                  <a:ext cx="16920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74" name="Group 8273">
            <a:extLst>
              <a:ext uri="{FF2B5EF4-FFF2-40B4-BE49-F238E27FC236}">
                <a16:creationId xmlns:a16="http://schemas.microsoft.com/office/drawing/2014/main" id="{F49E47DD-C8C8-4110-9317-018E5620A934}"/>
              </a:ext>
            </a:extLst>
          </p:cNvPr>
          <p:cNvGrpSpPr/>
          <p:nvPr/>
        </p:nvGrpSpPr>
        <p:grpSpPr>
          <a:xfrm>
            <a:off x="4409596" y="5470953"/>
            <a:ext cx="311760" cy="411120"/>
            <a:chOff x="4409596" y="5470953"/>
            <a:chExt cx="31176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9F414333-FB97-4CA7-B031-6AA11507767D}"/>
                    </a:ext>
                  </a:extLst>
                </p14:cNvPr>
                <p14:cNvContentPartPr/>
                <p14:nvPr/>
              </p14:nvContentPartPr>
              <p14:xfrm>
                <a:off x="4530916" y="5803953"/>
                <a:ext cx="13320" cy="78120"/>
              </p14:xfrm>
            </p:contentPart>
          </mc:Choice>
          <mc:Fallback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9F414333-FB97-4CA7-B031-6AA11507767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67916" y="5741313"/>
                  <a:ext cx="138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EFD032DE-2861-4F1D-8C4B-A5F40149BFDA}"/>
                    </a:ext>
                  </a:extLst>
                </p14:cNvPr>
                <p14:cNvContentPartPr/>
                <p14:nvPr/>
              </p14:nvContentPartPr>
              <p14:xfrm>
                <a:off x="4616236" y="5606673"/>
                <a:ext cx="105120" cy="165240"/>
              </p14:xfrm>
            </p:contentPart>
          </mc:Choice>
          <mc:Fallback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EFD032DE-2861-4F1D-8C4B-A5F40149BF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53596" y="5544033"/>
                  <a:ext cx="230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6A38D526-04A9-4367-B127-79D9F1A34379}"/>
                    </a:ext>
                  </a:extLst>
                </p14:cNvPr>
                <p14:cNvContentPartPr/>
                <p14:nvPr/>
              </p14:nvContentPartPr>
              <p14:xfrm>
                <a:off x="4409596" y="5592993"/>
                <a:ext cx="22320" cy="39240"/>
              </p14:xfrm>
            </p:contentPart>
          </mc:Choice>
          <mc:Fallback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6A38D526-04A9-4367-B127-79D9F1A3437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46956" y="5529993"/>
                  <a:ext cx="147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569C7183-6F45-42F6-B091-CBAB7E543B3F}"/>
                    </a:ext>
                  </a:extLst>
                </p14:cNvPr>
                <p14:cNvContentPartPr/>
                <p14:nvPr/>
              </p14:nvContentPartPr>
              <p14:xfrm>
                <a:off x="4592836" y="5470953"/>
                <a:ext cx="117000" cy="249840"/>
              </p14:xfrm>
            </p:contentPart>
          </mc:Choice>
          <mc:Fallback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569C7183-6F45-42F6-B091-CBAB7E543B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29836" y="5408313"/>
                  <a:ext cx="24264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8275" name="Ink 8274">
                <a:extLst>
                  <a:ext uri="{FF2B5EF4-FFF2-40B4-BE49-F238E27FC236}">
                    <a16:creationId xmlns:a16="http://schemas.microsoft.com/office/drawing/2014/main" id="{3C95833A-5440-4CA1-9B71-2A18C38B4DED}"/>
                  </a:ext>
                </a:extLst>
              </p14:cNvPr>
              <p14:cNvContentPartPr/>
              <p14:nvPr/>
            </p14:nvContentPartPr>
            <p14:xfrm>
              <a:off x="7216156" y="5811153"/>
              <a:ext cx="127800" cy="148320"/>
            </p14:xfrm>
          </p:contentPart>
        </mc:Choice>
        <mc:Fallback>
          <p:pic>
            <p:nvPicPr>
              <p:cNvPr id="8275" name="Ink 8274">
                <a:extLst>
                  <a:ext uri="{FF2B5EF4-FFF2-40B4-BE49-F238E27FC236}">
                    <a16:creationId xmlns:a16="http://schemas.microsoft.com/office/drawing/2014/main" id="{3C95833A-5440-4CA1-9B71-2A18C38B4DE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153516" y="5748513"/>
                <a:ext cx="25344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42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3EB59-BF86-4D5D-A614-EC9DCB878DFE}"/>
              </a:ext>
            </a:extLst>
          </p:cNvPr>
          <p:cNvSpPr/>
          <p:nvPr/>
        </p:nvSpPr>
        <p:spPr>
          <a:xfrm>
            <a:off x="304800" y="76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11.  A field with arbitrary time dependence can be decomposed into Fourier components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663EFB-431D-46FC-878C-60E3038043A5}"/>
              </a:ext>
            </a:extLst>
          </p:cNvPr>
          <p:cNvSpPr/>
          <p:nvPr/>
        </p:nvSpPr>
        <p:spPr>
          <a:xfrm>
            <a:off x="457200" y="10668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Because equations are linear, we can treat each monochromatic term in the expansion independently</a:t>
            </a:r>
          </a:p>
          <a:p>
            <a:endParaRPr lang="en-US" sz="2000" dirty="0"/>
          </a:p>
          <a:p>
            <a:r>
              <a:rPr lang="en-US" sz="2000" dirty="0"/>
              <a:t>Each has time dependence e</a:t>
            </a:r>
            <a:r>
              <a:rPr lang="en-US" sz="2000" baseline="30000" dirty="0"/>
              <a:t>-</a:t>
            </a:r>
            <a:r>
              <a:rPr lang="en-US" sz="2000" baseline="30000" dirty="0" err="1"/>
              <a:t>i</a:t>
            </a:r>
            <a:r>
              <a:rPr lang="en-US" sz="2000" baseline="30000" dirty="0" err="1">
                <a:latin typeface="Symbol" pitchFamily="18" charset="2"/>
              </a:rPr>
              <a:t>w</a:t>
            </a:r>
            <a:r>
              <a:rPr lang="en-US" sz="2000" baseline="30000" dirty="0" err="1"/>
              <a:t>t</a:t>
            </a:r>
            <a:endParaRPr lang="en-US" sz="2000" baseline="30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F1614F-7D4E-4C7B-B38A-63DBD7D5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62036"/>
            <a:ext cx="2922814" cy="384016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For </a:t>
            </a:r>
            <a:r>
              <a:rPr lang="en-US" sz="2000" dirty="0" err="1">
                <a:latin typeface="Symbol" pitchFamily="18" charset="2"/>
              </a:rPr>
              <a:t>w</a:t>
            </a:r>
            <a:r>
              <a:rPr lang="en-US" sz="2000" baseline="30000" dirty="0" err="1"/>
              <a:t>th</a:t>
            </a:r>
            <a:r>
              <a:rPr lang="en-US" sz="2000" dirty="0"/>
              <a:t> Fourier component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50DCB2-A577-48E2-A039-21191911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8400"/>
            <a:ext cx="6966916" cy="50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frequency dependent material property:  “Dispersion relation”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3274797-EC2F-42DB-A5B7-9AF966059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2563" b="48194"/>
          <a:stretch/>
        </p:blipFill>
        <p:spPr bwMode="auto">
          <a:xfrm>
            <a:off x="2057400" y="2917849"/>
            <a:ext cx="6019800" cy="20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B351146-C8FF-4213-8FA7-679E9E76BABB}"/>
              </a:ext>
            </a:extLst>
          </p:cNvPr>
          <p:cNvSpPr/>
          <p:nvPr/>
        </p:nvSpPr>
        <p:spPr>
          <a:xfrm>
            <a:off x="8346258" y="880238"/>
            <a:ext cx="367756" cy="203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EF7320-0B33-4B23-8F1C-7B9DCAF7367A}"/>
              </a:ext>
            </a:extLst>
          </p:cNvPr>
          <p:cNvSpPr/>
          <p:nvPr/>
        </p:nvSpPr>
        <p:spPr>
          <a:xfrm>
            <a:off x="8346258" y="1383156"/>
            <a:ext cx="367756" cy="233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691E26-F2AF-43E9-B8B9-EFD112C5AF83}"/>
              </a:ext>
            </a:extLst>
          </p:cNvPr>
          <p:cNvGrpSpPr/>
          <p:nvPr/>
        </p:nvGrpSpPr>
        <p:grpSpPr>
          <a:xfrm>
            <a:off x="1893051" y="5452890"/>
            <a:ext cx="2700720" cy="497520"/>
            <a:chOff x="6063077" y="5542783"/>
            <a:chExt cx="270072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D54E54-4EA8-4CDD-96D8-BC8A47576638}"/>
                    </a:ext>
                  </a:extLst>
                </p14:cNvPr>
                <p14:cNvContentPartPr/>
                <p14:nvPr/>
              </p14:nvContentPartPr>
              <p14:xfrm>
                <a:off x="6063077" y="5542783"/>
                <a:ext cx="24840" cy="335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D54E54-4EA8-4CDD-96D8-BC8A475766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45437" y="5525143"/>
                  <a:ext cx="60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C2F0B1-BABC-425C-B1C0-E176671F2CA5}"/>
                    </a:ext>
                  </a:extLst>
                </p14:cNvPr>
                <p14:cNvContentPartPr/>
                <p14:nvPr/>
              </p14:nvContentPartPr>
              <p14:xfrm>
                <a:off x="6076757" y="5553943"/>
                <a:ext cx="197640" cy="33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C2F0B1-BABC-425C-B1C0-E176671F2C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59117" y="5535943"/>
                  <a:ext cx="233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538DBF-CE2A-425C-9182-0CD282D90C45}"/>
                    </a:ext>
                  </a:extLst>
                </p14:cNvPr>
                <p14:cNvContentPartPr/>
                <p14:nvPr/>
              </p14:nvContentPartPr>
              <p14:xfrm>
                <a:off x="6319397" y="5845183"/>
                <a:ext cx="160920" cy="14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538DBF-CE2A-425C-9182-0CD282D90C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01757" y="5827183"/>
                  <a:ext cx="19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ECD256-C8A4-40AC-A167-57B1BBF7BE3C}"/>
                    </a:ext>
                  </a:extLst>
                </p14:cNvPr>
                <p14:cNvContentPartPr/>
                <p14:nvPr/>
              </p14:nvContentPartPr>
              <p14:xfrm>
                <a:off x="6571037" y="5575183"/>
                <a:ext cx="72720" cy="342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ECD256-C8A4-40AC-A167-57B1BBF7BE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53037" y="5557183"/>
                  <a:ext cx="108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FAF79B-09E1-4369-824A-AD6C38167C9A}"/>
                    </a:ext>
                  </a:extLst>
                </p14:cNvPr>
                <p14:cNvContentPartPr/>
                <p14:nvPr/>
              </p14:nvContentPartPr>
              <p14:xfrm>
                <a:off x="6710357" y="5652583"/>
                <a:ext cx="78840" cy="18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FAF79B-09E1-4369-824A-AD6C38167C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92357" y="5634583"/>
                  <a:ext cx="114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E3EF6D-BA5B-4858-93D9-5F185F7FCFCA}"/>
                    </a:ext>
                  </a:extLst>
                </p14:cNvPr>
                <p14:cNvContentPartPr/>
                <p14:nvPr/>
              </p14:nvContentPartPr>
              <p14:xfrm>
                <a:off x="6672557" y="5745823"/>
                <a:ext cx="141480" cy="1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E3EF6D-BA5B-4858-93D9-5F185F7FCF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54557" y="5728183"/>
                  <a:ext cx="177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5CCDFB-2741-452C-A429-0C9817866C8D}"/>
                    </a:ext>
                  </a:extLst>
                </p14:cNvPr>
                <p14:cNvContentPartPr/>
                <p14:nvPr/>
              </p14:nvContentPartPr>
              <p14:xfrm>
                <a:off x="6811517" y="5583103"/>
                <a:ext cx="98640" cy="344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5CCDFB-2741-452C-A429-0C9817866C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93877" y="5565103"/>
                  <a:ext cx="1342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0F3123-68AD-4BB8-BCE8-7526DDBA7512}"/>
                    </a:ext>
                  </a:extLst>
                </p14:cNvPr>
                <p14:cNvContentPartPr/>
                <p14:nvPr/>
              </p14:nvContentPartPr>
              <p14:xfrm>
                <a:off x="7033637" y="5700103"/>
                <a:ext cx="144720" cy="25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0F3123-68AD-4BB8-BCE8-7526DDBA75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15637" y="5682463"/>
                  <a:ext cx="180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5256F2-5FEE-4765-84A2-07970A6C7079}"/>
                    </a:ext>
                  </a:extLst>
                </p14:cNvPr>
                <p14:cNvContentPartPr/>
                <p14:nvPr/>
              </p14:nvContentPartPr>
              <p14:xfrm>
                <a:off x="7028957" y="5785063"/>
                <a:ext cx="140400" cy="1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5256F2-5FEE-4765-84A2-07970A6C70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10957" y="5767423"/>
                  <a:ext cx="176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E374FF-7C28-400E-B1FA-25D184299FDC}"/>
                    </a:ext>
                  </a:extLst>
                </p14:cNvPr>
                <p14:cNvContentPartPr/>
                <p14:nvPr/>
              </p14:nvContentPartPr>
              <p14:xfrm>
                <a:off x="7306157" y="5650423"/>
                <a:ext cx="148320" cy="228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E374FF-7C28-400E-B1FA-25D184299F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88517" y="5632783"/>
                  <a:ext cx="183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093C71-3A53-4F91-99CA-33D8DE984E47}"/>
                    </a:ext>
                  </a:extLst>
                </p14:cNvPr>
                <p14:cNvContentPartPr/>
                <p14:nvPr/>
              </p14:nvContentPartPr>
              <p14:xfrm>
                <a:off x="7325957" y="5783263"/>
                <a:ext cx="108000" cy="14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093C71-3A53-4F91-99CA-33D8DE984E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07957" y="5765263"/>
                  <a:ext cx="143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5D4196-0B78-43DB-8E71-3D9336AD0427}"/>
                    </a:ext>
                  </a:extLst>
                </p14:cNvPr>
                <p14:cNvContentPartPr/>
                <p14:nvPr/>
              </p14:nvContentPartPr>
              <p14:xfrm>
                <a:off x="7616837" y="5591383"/>
                <a:ext cx="1440" cy="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5D4196-0B78-43DB-8E71-3D9336AD042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99197" y="5573383"/>
                  <a:ext cx="3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B31C70-48D2-410C-B547-92F7B34204FC}"/>
                    </a:ext>
                  </a:extLst>
                </p14:cNvPr>
                <p14:cNvContentPartPr/>
                <p14:nvPr/>
              </p14:nvContentPartPr>
              <p14:xfrm>
                <a:off x="7530797" y="5584183"/>
                <a:ext cx="87840" cy="39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B31C70-48D2-410C-B547-92F7B34204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12797" y="5566543"/>
                  <a:ext cx="1234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BEEFD8-4EA4-4058-BC83-388CACCDD0AA}"/>
                    </a:ext>
                  </a:extLst>
                </p14:cNvPr>
                <p14:cNvContentPartPr/>
                <p14:nvPr/>
              </p14:nvContentPartPr>
              <p14:xfrm>
                <a:off x="7630517" y="5765983"/>
                <a:ext cx="196200" cy="10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BEEFD8-4EA4-4058-BC83-388CACCDD0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12877" y="5748343"/>
                  <a:ext cx="231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9024A6-57DD-4FC6-8C5D-18C6043D33E2}"/>
                    </a:ext>
                  </a:extLst>
                </p14:cNvPr>
                <p14:cNvContentPartPr/>
                <p14:nvPr/>
              </p14:nvContentPartPr>
              <p14:xfrm>
                <a:off x="7850837" y="5578063"/>
                <a:ext cx="65520" cy="397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9024A6-57DD-4FC6-8C5D-18C6043D33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33197" y="5560063"/>
                  <a:ext cx="101160" cy="432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2CFC0C6-5E1F-40A3-ABCA-184E2B874AB8}"/>
                </a:ext>
              </a:extLst>
            </p:cNvPr>
            <p:cNvGrpSpPr/>
            <p:nvPr/>
          </p:nvGrpSpPr>
          <p:grpSpPr>
            <a:xfrm>
              <a:off x="8072237" y="5583103"/>
              <a:ext cx="691560" cy="457200"/>
              <a:chOff x="8072237" y="5583103"/>
              <a:chExt cx="691560" cy="45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F446B07-3444-4AB5-B32F-FB818C2E6A78}"/>
                      </a:ext>
                    </a:extLst>
                  </p14:cNvPr>
                  <p14:cNvContentPartPr/>
                  <p14:nvPr/>
                </p14:nvContentPartPr>
                <p14:xfrm>
                  <a:off x="8072237" y="5589943"/>
                  <a:ext cx="86040" cy="330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F446B07-3444-4AB5-B32F-FB818C2E6A7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054597" y="5572303"/>
                    <a:ext cx="121680" cy="36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8DE2956-0105-4495-9606-0970CD0812A5}"/>
                      </a:ext>
                    </a:extLst>
                  </p14:cNvPr>
                  <p14:cNvContentPartPr/>
                  <p14:nvPr/>
                </p14:nvContentPartPr>
                <p14:xfrm>
                  <a:off x="8099957" y="5756983"/>
                  <a:ext cx="105120" cy="190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8DE2956-0105-4495-9606-0970CD0812A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081957" y="5738983"/>
                    <a:ext cx="14076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1DBDBB0-376D-4543-9D01-E9E311F2C372}"/>
                      </a:ext>
                    </a:extLst>
                  </p14:cNvPr>
                  <p14:cNvContentPartPr/>
                  <p14:nvPr/>
                </p14:nvContentPartPr>
                <p14:xfrm>
                  <a:off x="8095997" y="5593903"/>
                  <a:ext cx="88560" cy="16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DBDBB0-376D-4543-9D01-E9E311F2C37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078357" y="5576263"/>
                    <a:ext cx="12420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5978441-23CB-4C15-993B-9ECE4B93F9D2}"/>
                      </a:ext>
                    </a:extLst>
                  </p14:cNvPr>
                  <p14:cNvContentPartPr/>
                  <p14:nvPr/>
                </p14:nvContentPartPr>
                <p14:xfrm>
                  <a:off x="8230997" y="5936263"/>
                  <a:ext cx="141840" cy="1040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5978441-23CB-4C15-993B-9ECE4B93F9D2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212997" y="5918263"/>
                    <a:ext cx="1774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3E435DAA-332A-4453-98CA-6A332F2619D7}"/>
                      </a:ext>
                    </a:extLst>
                  </p14:cNvPr>
                  <p14:cNvContentPartPr/>
                  <p14:nvPr/>
                </p14:nvContentPartPr>
                <p14:xfrm>
                  <a:off x="8415677" y="5583103"/>
                  <a:ext cx="107280" cy="341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E435DAA-332A-4453-98CA-6A332F2619D7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398037" y="5565463"/>
                    <a:ext cx="1429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8313F12-A7C6-4AE2-8B03-A4DF07680C99}"/>
                      </a:ext>
                    </a:extLst>
                  </p14:cNvPr>
                  <p14:cNvContentPartPr/>
                  <p14:nvPr/>
                </p14:nvContentPartPr>
                <p14:xfrm>
                  <a:off x="8576957" y="5665903"/>
                  <a:ext cx="48600" cy="2145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8313F12-A7C6-4AE2-8B03-A4DF07680C99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559317" y="5647903"/>
                    <a:ext cx="84240" cy="25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1A38DF3-AA41-42A3-AAEF-0A0834EF1D22}"/>
                      </a:ext>
                    </a:extLst>
                  </p14:cNvPr>
                  <p14:cNvContentPartPr/>
                  <p14:nvPr/>
                </p14:nvContentPartPr>
                <p14:xfrm>
                  <a:off x="8525477" y="5791183"/>
                  <a:ext cx="124560" cy="108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1A38DF3-AA41-42A3-AAEF-0A0834EF1D22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8507477" y="5773543"/>
                    <a:ext cx="16020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4EA383D-9BBD-4014-9FD7-51D21DD2AFC7}"/>
                      </a:ext>
                    </a:extLst>
                  </p14:cNvPr>
                  <p14:cNvContentPartPr/>
                  <p14:nvPr/>
                </p14:nvContentPartPr>
                <p14:xfrm>
                  <a:off x="8651477" y="5596783"/>
                  <a:ext cx="112320" cy="370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4EA383D-9BBD-4014-9FD7-51D21DD2AFC7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633837" y="5579143"/>
                    <a:ext cx="147960" cy="406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DF237E-8B98-4838-8F2D-3DF5D7239CE4}"/>
                  </a:ext>
                </a:extLst>
              </p14:cNvPr>
              <p14:cNvContentPartPr/>
              <p14:nvPr/>
            </p14:nvContentPartPr>
            <p14:xfrm>
              <a:off x="3281357" y="4849423"/>
              <a:ext cx="911160" cy="678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DF237E-8B98-4838-8F2D-3DF5D7239CE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63717" y="4831783"/>
                <a:ext cx="94680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2E4DE00-57A4-4224-B09C-B2165410976F}"/>
                  </a:ext>
                </a:extLst>
              </p14:cNvPr>
              <p14:cNvContentPartPr/>
              <p14:nvPr/>
            </p14:nvContentPartPr>
            <p14:xfrm>
              <a:off x="3025397" y="4117543"/>
              <a:ext cx="135360" cy="67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2E4DE00-57A4-4224-B09C-B2165410976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07397" y="4099903"/>
                <a:ext cx="17100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CBE7895-6A11-4226-AA01-38DB3C6D0290}"/>
                  </a:ext>
                </a:extLst>
              </p14:cNvPr>
              <p14:cNvContentPartPr/>
              <p14:nvPr/>
            </p14:nvContentPartPr>
            <p14:xfrm>
              <a:off x="4045997" y="4039063"/>
              <a:ext cx="192960" cy="699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CBE7895-6A11-4226-AA01-38DB3C6D02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8357" y="4021423"/>
                <a:ext cx="22860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9A5FD20-D1C9-4206-8869-D332DD661913}"/>
                  </a:ext>
                </a:extLst>
              </p14:cNvPr>
              <p14:cNvContentPartPr/>
              <p14:nvPr/>
            </p14:nvContentPartPr>
            <p14:xfrm>
              <a:off x="3596717" y="4850143"/>
              <a:ext cx="445320" cy="557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9A5FD20-D1C9-4206-8869-D332DD66191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79077" y="4832503"/>
                <a:ext cx="480960" cy="59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C1F27A9D-3916-4CFE-AC23-9335A4967A8B}"/>
              </a:ext>
            </a:extLst>
          </p:cNvPr>
          <p:cNvGrpSpPr/>
          <p:nvPr/>
        </p:nvGrpSpPr>
        <p:grpSpPr>
          <a:xfrm>
            <a:off x="7731317" y="2929543"/>
            <a:ext cx="372600" cy="444600"/>
            <a:chOff x="7731317" y="2929543"/>
            <a:chExt cx="3726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A464AF-896B-4FCC-B9C6-C9042CDFFD02}"/>
                    </a:ext>
                  </a:extLst>
                </p14:cNvPr>
                <p14:cNvContentPartPr/>
                <p14:nvPr/>
              </p14:nvContentPartPr>
              <p14:xfrm>
                <a:off x="7731317" y="2929543"/>
                <a:ext cx="372600" cy="271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A464AF-896B-4FCC-B9C6-C9042CDFFD0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8677" y="2866903"/>
                  <a:ext cx="498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0578907-181E-4210-A041-8BE17B5339CD}"/>
                    </a:ext>
                  </a:extLst>
                </p14:cNvPr>
                <p14:cNvContentPartPr/>
                <p14:nvPr/>
              </p14:nvContentPartPr>
              <p14:xfrm>
                <a:off x="7993397" y="3283423"/>
                <a:ext cx="39600" cy="90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0578907-181E-4210-A041-8BE17B5339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30397" y="3220423"/>
                  <a:ext cx="1652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7C8AF9-C7CA-4D20-9F26-A39E1ACB6CC6}"/>
              </a:ext>
            </a:extLst>
          </p:cNvPr>
          <p:cNvGrpSpPr/>
          <p:nvPr/>
        </p:nvGrpSpPr>
        <p:grpSpPr>
          <a:xfrm>
            <a:off x="3259757" y="3392503"/>
            <a:ext cx="166680" cy="57600"/>
            <a:chOff x="3259757" y="3392503"/>
            <a:chExt cx="166680" cy="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50068D-1B27-4C62-8E0C-0608E5DB8F26}"/>
                    </a:ext>
                  </a:extLst>
                </p14:cNvPr>
                <p14:cNvContentPartPr/>
                <p14:nvPr/>
              </p14:nvContentPartPr>
              <p14:xfrm>
                <a:off x="3424277" y="3393583"/>
                <a:ext cx="2160" cy="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50068D-1B27-4C62-8E0C-0608E5DB8F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61277" y="3330943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D03A56-87B7-40CD-B88F-164C119C0EAD}"/>
                    </a:ext>
                  </a:extLst>
                </p14:cNvPr>
                <p14:cNvContentPartPr/>
                <p14:nvPr/>
              </p14:nvContentPartPr>
              <p14:xfrm>
                <a:off x="3412037" y="3392503"/>
                <a:ext cx="7920" cy="52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D03A56-87B7-40CD-B88F-164C119C0EA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49397" y="3329863"/>
                  <a:ext cx="13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E7B994-17E4-4E8D-B657-C074E5A08919}"/>
                    </a:ext>
                  </a:extLst>
                </p14:cNvPr>
                <p14:cNvContentPartPr/>
                <p14:nvPr/>
              </p14:nvContentPartPr>
              <p14:xfrm>
                <a:off x="3259757" y="3421303"/>
                <a:ext cx="5040" cy="10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E7B994-17E4-4E8D-B657-C074E5A089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96757" y="3358303"/>
                  <a:ext cx="130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B09414-2132-4F78-8672-B48754484525}"/>
                    </a:ext>
                  </a:extLst>
                </p14:cNvPr>
                <p14:cNvContentPartPr/>
                <p14:nvPr/>
              </p14:nvContentPartPr>
              <p14:xfrm>
                <a:off x="3358397" y="3417343"/>
                <a:ext cx="28080" cy="3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B09414-2132-4F78-8672-B487544845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95397" y="3354343"/>
                  <a:ext cx="15372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5DFF51B-9117-41CA-890B-D6C8A97EE0E6}"/>
                  </a:ext>
                </a:extLst>
              </p14:cNvPr>
              <p14:cNvContentPartPr/>
              <p14:nvPr/>
            </p14:nvContentPartPr>
            <p14:xfrm>
              <a:off x="3715877" y="3116743"/>
              <a:ext cx="3240" cy="1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5DFF51B-9117-41CA-890B-D6C8A97EE0E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53237" y="3054103"/>
                <a:ext cx="128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F41F05-C67F-46A4-B387-DFF4457B7A57}"/>
                  </a:ext>
                </a:extLst>
              </p14:cNvPr>
              <p14:cNvContentPartPr/>
              <p14:nvPr/>
            </p14:nvContentPartPr>
            <p14:xfrm>
              <a:off x="5271437" y="4562863"/>
              <a:ext cx="17640" cy="6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F41F05-C67F-46A4-B387-DFF4457B7A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08797" y="4500223"/>
                <a:ext cx="1432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C5C9FA90-D73E-41FC-894E-0C06C13834DC}"/>
              </a:ext>
            </a:extLst>
          </p:cNvPr>
          <p:cNvGrpSpPr/>
          <p:nvPr/>
        </p:nvGrpSpPr>
        <p:grpSpPr>
          <a:xfrm>
            <a:off x="5274677" y="4504903"/>
            <a:ext cx="42480" cy="77760"/>
            <a:chOff x="5274677" y="4504903"/>
            <a:chExt cx="4248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315B5F-34F7-4845-B623-A8E88E32D938}"/>
                    </a:ext>
                  </a:extLst>
                </p14:cNvPr>
                <p14:cNvContentPartPr/>
                <p14:nvPr/>
              </p14:nvContentPartPr>
              <p14:xfrm>
                <a:off x="5274677" y="4504903"/>
                <a:ext cx="3600" cy="29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315B5F-34F7-4845-B623-A8E88E32D9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12037" y="4442263"/>
                  <a:ext cx="129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C519179-08AA-4785-B4E6-067905D51CA2}"/>
                    </a:ext>
                  </a:extLst>
                </p14:cNvPr>
                <p14:cNvContentPartPr/>
                <p14:nvPr/>
              </p14:nvContentPartPr>
              <p14:xfrm>
                <a:off x="5291597" y="4517503"/>
                <a:ext cx="3960" cy="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C519179-08AA-4785-B4E6-067905D51C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28957" y="4454863"/>
                  <a:ext cx="12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85E1A9-51DD-4C83-A6F2-5797F880A890}"/>
                    </a:ext>
                  </a:extLst>
                </p14:cNvPr>
                <p14:cNvContentPartPr/>
                <p14:nvPr/>
              </p14:nvContentPartPr>
              <p14:xfrm>
                <a:off x="5300597" y="4553143"/>
                <a:ext cx="16560" cy="2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85E1A9-51DD-4C83-A6F2-5797F880A8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37597" y="4490503"/>
                  <a:ext cx="14220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9FD11FA-5E6D-4B32-BFCC-681FDD0C4DD5}"/>
                  </a:ext>
                </a:extLst>
              </p14:cNvPr>
              <p14:cNvContentPartPr/>
              <p14:nvPr/>
            </p14:nvContentPartPr>
            <p14:xfrm>
              <a:off x="6883877" y="3890023"/>
              <a:ext cx="10800" cy="135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9FD11FA-5E6D-4B32-BFCC-681FDD0C4DD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20877" y="3827383"/>
                <a:ext cx="13644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B39F9420-D2E4-4EF2-9EAA-7A7683BAD15D}"/>
              </a:ext>
            </a:extLst>
          </p:cNvPr>
          <p:cNvGrpSpPr/>
          <p:nvPr/>
        </p:nvGrpSpPr>
        <p:grpSpPr>
          <a:xfrm>
            <a:off x="6760397" y="4736383"/>
            <a:ext cx="150840" cy="212760"/>
            <a:chOff x="6760397" y="4736383"/>
            <a:chExt cx="1508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805302-408D-4253-9D15-E43661E5D792}"/>
                    </a:ext>
                  </a:extLst>
                </p14:cNvPr>
                <p14:cNvContentPartPr/>
                <p14:nvPr/>
              </p14:nvContentPartPr>
              <p14:xfrm>
                <a:off x="6760397" y="4736383"/>
                <a:ext cx="92520" cy="165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805302-408D-4253-9D15-E43661E5D7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97397" y="4673743"/>
                  <a:ext cx="218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E6F95E-3C44-4FB9-965C-5FAE23EAEFE0}"/>
                    </a:ext>
                  </a:extLst>
                </p14:cNvPr>
                <p14:cNvContentPartPr/>
                <p14:nvPr/>
              </p14:nvContentPartPr>
              <p14:xfrm>
                <a:off x="6904037" y="4788223"/>
                <a:ext cx="7200" cy="160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E6F95E-3C44-4FB9-965C-5FAE23EAEFE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41037" y="4725223"/>
                  <a:ext cx="132840" cy="28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701169-4939-4952-AC49-6998182D4959}"/>
                  </a:ext>
                </a:extLst>
              </p14:cNvPr>
              <p14:cNvContentPartPr/>
              <p14:nvPr/>
            </p14:nvContentPartPr>
            <p14:xfrm>
              <a:off x="4440557" y="3878143"/>
              <a:ext cx="34200" cy="144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701169-4939-4952-AC49-6998182D495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377557" y="3815143"/>
                <a:ext cx="159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71EE1B9-3736-4999-809E-D93069AB35C6}"/>
                  </a:ext>
                </a:extLst>
              </p14:cNvPr>
              <p14:cNvContentPartPr/>
              <p14:nvPr/>
            </p14:nvContentPartPr>
            <p14:xfrm>
              <a:off x="3043037" y="5968663"/>
              <a:ext cx="204840" cy="394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71EE1B9-3736-4999-809E-D93069AB35C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25397" y="5950663"/>
                <a:ext cx="24048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ED717A8B-5D0C-45F2-85C7-694AEDF8B1DC}"/>
              </a:ext>
            </a:extLst>
          </p:cNvPr>
          <p:cNvGrpSpPr/>
          <p:nvPr/>
        </p:nvGrpSpPr>
        <p:grpSpPr>
          <a:xfrm>
            <a:off x="2448677" y="3173623"/>
            <a:ext cx="191160" cy="37800"/>
            <a:chOff x="2448677" y="3173623"/>
            <a:chExt cx="19116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EDD469-27BA-496A-959E-DC4F0A9036C0}"/>
                    </a:ext>
                  </a:extLst>
                </p14:cNvPr>
                <p14:cNvContentPartPr/>
                <p14:nvPr/>
              </p14:nvContentPartPr>
              <p14:xfrm>
                <a:off x="2607797" y="3173623"/>
                <a:ext cx="32040" cy="37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EDD469-27BA-496A-959E-DC4F0A9036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45157" y="3110623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564FB5-AFC5-487B-B809-EF593D093208}"/>
                    </a:ext>
                  </a:extLst>
                </p14:cNvPr>
                <p14:cNvContentPartPr/>
                <p14:nvPr/>
              </p14:nvContentPartPr>
              <p14:xfrm>
                <a:off x="2461277" y="3185503"/>
                <a:ext cx="180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564FB5-AFC5-487B-B809-EF593D09320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98277" y="3122863"/>
                  <a:ext cx="12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5CC5D35-2592-4656-81D0-13561808F98C}"/>
                    </a:ext>
                  </a:extLst>
                </p14:cNvPr>
                <p14:cNvContentPartPr/>
                <p14:nvPr/>
              </p14:nvContentPartPr>
              <p14:xfrm>
                <a:off x="2448677" y="3205303"/>
                <a:ext cx="11160" cy="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5CC5D35-2592-4656-81D0-13561808F9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85677" y="3142303"/>
                  <a:ext cx="1368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1A44E4-ACB1-47B9-A728-0DB61CFABD14}"/>
              </a:ext>
            </a:extLst>
          </p:cNvPr>
          <p:cNvGrpSpPr/>
          <p:nvPr/>
        </p:nvGrpSpPr>
        <p:grpSpPr>
          <a:xfrm>
            <a:off x="2374157" y="3479263"/>
            <a:ext cx="261000" cy="66600"/>
            <a:chOff x="2374157" y="3479263"/>
            <a:chExt cx="2610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E34C6A-4C9E-41FD-9880-676A41929C5E}"/>
                    </a:ext>
                  </a:extLst>
                </p14:cNvPr>
                <p14:cNvContentPartPr/>
                <p14:nvPr/>
              </p14:nvContentPartPr>
              <p14:xfrm>
                <a:off x="2446877" y="3542263"/>
                <a:ext cx="24120" cy="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E34C6A-4C9E-41FD-9880-676A41929C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83877" y="3479263"/>
                  <a:ext cx="149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6AB123-220C-49A5-8F55-820ADE467A59}"/>
                    </a:ext>
                  </a:extLst>
                </p14:cNvPr>
                <p14:cNvContentPartPr/>
                <p14:nvPr/>
              </p14:nvContentPartPr>
              <p14:xfrm>
                <a:off x="2430317" y="3506983"/>
                <a:ext cx="18720" cy="11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6AB123-220C-49A5-8F55-820ADE467A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67677" y="3444343"/>
                  <a:ext cx="144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6C2093-FED8-4846-83C6-7F5D8E589078}"/>
                    </a:ext>
                  </a:extLst>
                </p14:cNvPr>
                <p14:cNvContentPartPr/>
                <p14:nvPr/>
              </p14:nvContentPartPr>
              <p14:xfrm>
                <a:off x="2623277" y="3528943"/>
                <a:ext cx="1188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6C2093-FED8-4846-83C6-7F5D8E5890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60637" y="3465943"/>
                  <a:ext cx="137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B57146-83EB-48B6-85B2-DA8232A4C856}"/>
                    </a:ext>
                  </a:extLst>
                </p14:cNvPr>
                <p14:cNvContentPartPr/>
                <p14:nvPr/>
              </p14:nvContentPartPr>
              <p14:xfrm>
                <a:off x="2389637" y="3488983"/>
                <a:ext cx="6840" cy="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B57146-83EB-48B6-85B2-DA8232A4C85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26637" y="3425983"/>
                  <a:ext cx="13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EEE440-937A-4621-9753-276A286D53E8}"/>
                    </a:ext>
                  </a:extLst>
                </p14:cNvPr>
                <p14:cNvContentPartPr/>
                <p14:nvPr/>
              </p14:nvContentPartPr>
              <p14:xfrm>
                <a:off x="2374157" y="3479263"/>
                <a:ext cx="3960" cy="3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EEE440-937A-4621-9753-276A286D53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11157" y="3416263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78B8FD5-E50E-457F-A9E5-BB9A19F4A9DB}"/>
              </a:ext>
            </a:extLst>
          </p:cNvPr>
          <p:cNvGrpSpPr/>
          <p:nvPr/>
        </p:nvGrpSpPr>
        <p:grpSpPr>
          <a:xfrm>
            <a:off x="5401757" y="3509503"/>
            <a:ext cx="192600" cy="52920"/>
            <a:chOff x="5401757" y="3509503"/>
            <a:chExt cx="19260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4BFBFD-68B4-4B90-9680-745D3C1B0799}"/>
                    </a:ext>
                  </a:extLst>
                </p14:cNvPr>
                <p14:cNvContentPartPr/>
                <p14:nvPr/>
              </p14:nvContentPartPr>
              <p14:xfrm>
                <a:off x="5401757" y="3509503"/>
                <a:ext cx="16560" cy="46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4BFBFD-68B4-4B90-9680-745D3C1B07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38757" y="3446503"/>
                  <a:ext cx="142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4EE6C1-6ABC-433A-B4BD-4FC3533FD0E2}"/>
                    </a:ext>
                  </a:extLst>
                </p14:cNvPr>
                <p14:cNvContentPartPr/>
                <p14:nvPr/>
              </p14:nvContentPartPr>
              <p14:xfrm>
                <a:off x="5536757" y="3524983"/>
                <a:ext cx="57600" cy="37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4EE6C1-6ABC-433A-B4BD-4FC3533FD0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74117" y="3461983"/>
                  <a:ext cx="1832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385BE7-4A38-47C1-9710-4124DC3BE4DD}"/>
              </a:ext>
            </a:extLst>
          </p:cNvPr>
          <p:cNvGrpSpPr/>
          <p:nvPr/>
        </p:nvGrpSpPr>
        <p:grpSpPr>
          <a:xfrm>
            <a:off x="5453237" y="3215383"/>
            <a:ext cx="112320" cy="43560"/>
            <a:chOff x="5453237" y="3215383"/>
            <a:chExt cx="112320" cy="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BEEEEA-1C28-4460-AADF-7198C0F12B26}"/>
                    </a:ext>
                  </a:extLst>
                </p14:cNvPr>
                <p14:cNvContentPartPr/>
                <p14:nvPr/>
              </p14:nvContentPartPr>
              <p14:xfrm>
                <a:off x="5545397" y="3217183"/>
                <a:ext cx="20160" cy="41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BEEEEA-1C28-4460-AADF-7198C0F12B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82397" y="3154183"/>
                  <a:ext cx="145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63D561-A179-42F6-BC03-F65D0FEEE7D1}"/>
                    </a:ext>
                  </a:extLst>
                </p14:cNvPr>
                <p14:cNvContentPartPr/>
                <p14:nvPr/>
              </p14:nvContentPartPr>
              <p14:xfrm>
                <a:off x="5456117" y="3215383"/>
                <a:ext cx="33120" cy="1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63D561-A179-42F6-BC03-F65D0FEEE7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93117" y="3152743"/>
                  <a:ext cx="15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AE6439-729B-4EA6-BC9D-235D390D4444}"/>
                    </a:ext>
                  </a:extLst>
                </p14:cNvPr>
                <p14:cNvContentPartPr/>
                <p14:nvPr/>
              </p14:nvContentPartPr>
              <p14:xfrm>
                <a:off x="5453237" y="3230863"/>
                <a:ext cx="14040" cy="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AE6439-729B-4EA6-BC9D-235D390D44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90597" y="3168223"/>
                  <a:ext cx="1396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14C4A2-4B2A-47D1-8E83-0F6A2E3729F4}"/>
                  </a:ext>
                </a:extLst>
              </p14:cNvPr>
              <p14:cNvContentPartPr/>
              <p14:nvPr/>
            </p14:nvContentPartPr>
            <p14:xfrm>
              <a:off x="5476277" y="4705063"/>
              <a:ext cx="3960" cy="3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14C4A2-4B2A-47D1-8E83-0F6A2E3729F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413277" y="4642423"/>
                <a:ext cx="12960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897A04A-6DF1-48C2-A327-4A8AE9AADCDB}"/>
              </a:ext>
            </a:extLst>
          </p:cNvPr>
          <p:cNvGrpSpPr/>
          <p:nvPr/>
        </p:nvGrpSpPr>
        <p:grpSpPr>
          <a:xfrm>
            <a:off x="5420477" y="4113583"/>
            <a:ext cx="271440" cy="144720"/>
            <a:chOff x="5420477" y="4113583"/>
            <a:chExt cx="27144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2BA7383-5B0E-48D2-8BB5-D9CD11F3B83D}"/>
                    </a:ext>
                  </a:extLst>
                </p14:cNvPr>
                <p14:cNvContentPartPr/>
                <p14:nvPr/>
              </p14:nvContentPartPr>
              <p14:xfrm>
                <a:off x="5420477" y="4113583"/>
                <a:ext cx="22320" cy="6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2BA7383-5B0E-48D2-8BB5-D9CD11F3B8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57837" y="4050943"/>
                  <a:ext cx="147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F8EF264-2020-4A62-A9B0-06EDDC7A9732}"/>
                    </a:ext>
                  </a:extLst>
                </p14:cNvPr>
                <p14:cNvContentPartPr/>
                <p14:nvPr/>
              </p14:nvContentPartPr>
              <p14:xfrm>
                <a:off x="5516957" y="4243183"/>
                <a:ext cx="1440" cy="1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F8EF264-2020-4A62-A9B0-06EDDC7A97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53957" y="4180183"/>
                  <a:ext cx="127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C4AC593-D2E3-4B90-A0BC-9CB19CCC7CEC}"/>
                    </a:ext>
                  </a:extLst>
                </p14:cNvPr>
                <p14:cNvContentPartPr/>
                <p14:nvPr/>
              </p14:nvContentPartPr>
              <p14:xfrm>
                <a:off x="5687957" y="4223023"/>
                <a:ext cx="3960" cy="9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C4AC593-D2E3-4B90-A0BC-9CB19CCC7C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24957" y="4160383"/>
                  <a:ext cx="12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1669E44-8F4B-444C-8F96-EA1F2A856295}"/>
                    </a:ext>
                  </a:extLst>
                </p14:cNvPr>
                <p14:cNvContentPartPr/>
                <p14:nvPr/>
              </p14:nvContentPartPr>
              <p14:xfrm>
                <a:off x="5597237" y="4230583"/>
                <a:ext cx="3960" cy="2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1669E44-8F4B-444C-8F96-EA1F2A8562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34237" y="4167583"/>
                  <a:ext cx="129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FFF849F-093E-4274-AD63-D61E9CCD5530}"/>
                    </a:ext>
                  </a:extLst>
                </p14:cNvPr>
                <p14:cNvContentPartPr/>
                <p14:nvPr/>
              </p14:nvContentPartPr>
              <p14:xfrm>
                <a:off x="5638997" y="4240303"/>
                <a:ext cx="8280" cy="2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FFF849F-093E-4274-AD63-D61E9CCD553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75997" y="4177303"/>
                  <a:ext cx="1339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339E35-CF5F-4F64-B595-01040FB4D95E}"/>
              </a:ext>
            </a:extLst>
          </p:cNvPr>
          <p:cNvGrpSpPr/>
          <p:nvPr/>
        </p:nvGrpSpPr>
        <p:grpSpPr>
          <a:xfrm>
            <a:off x="2042236" y="3106833"/>
            <a:ext cx="123480" cy="276840"/>
            <a:chOff x="2042236" y="3106833"/>
            <a:chExt cx="12348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2DDE078-A1AB-4D0C-8FDD-00355A6BBE9C}"/>
                    </a:ext>
                  </a:extLst>
                </p14:cNvPr>
                <p14:cNvContentPartPr/>
                <p14:nvPr/>
              </p14:nvContentPartPr>
              <p14:xfrm>
                <a:off x="2042236" y="3106833"/>
                <a:ext cx="90720" cy="276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2DDE078-A1AB-4D0C-8FDD-00355A6BBE9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79236" y="3044193"/>
                  <a:ext cx="2163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1932F2-D252-4165-82F2-198BAF4E6CF2}"/>
                    </a:ext>
                  </a:extLst>
                </p14:cNvPr>
                <p14:cNvContentPartPr/>
                <p14:nvPr/>
              </p14:nvContentPartPr>
              <p14:xfrm>
                <a:off x="2116396" y="3124833"/>
                <a:ext cx="3240" cy="6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1932F2-D252-4165-82F2-198BAF4E6C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53756" y="3062193"/>
                  <a:ext cx="128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16EE02-9DD3-4ED4-8985-F9EB2894DF7C}"/>
                    </a:ext>
                  </a:extLst>
                </p14:cNvPr>
                <p14:cNvContentPartPr/>
                <p14:nvPr/>
              </p14:nvContentPartPr>
              <p14:xfrm>
                <a:off x="2063836" y="3132753"/>
                <a:ext cx="68760" cy="243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16EE02-9DD3-4ED4-8985-F9EB2894DF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01196" y="3069753"/>
                  <a:ext cx="194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E7E23D7-8DCE-4C9A-8D06-8B1A95BA5B18}"/>
                    </a:ext>
                  </a:extLst>
                </p14:cNvPr>
                <p14:cNvContentPartPr/>
                <p14:nvPr/>
              </p14:nvContentPartPr>
              <p14:xfrm>
                <a:off x="2123956" y="3192513"/>
                <a:ext cx="2160" cy="12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E7E23D7-8DCE-4C9A-8D06-8B1A95BA5B1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61316" y="3129873"/>
                  <a:ext cx="127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16B4EC-E188-4B71-B297-247C6FC21E0C}"/>
                    </a:ext>
                  </a:extLst>
                </p14:cNvPr>
                <p14:cNvContentPartPr/>
                <p14:nvPr/>
              </p14:nvContentPartPr>
              <p14:xfrm>
                <a:off x="2121076" y="3106833"/>
                <a:ext cx="44640" cy="212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16B4EC-E188-4B71-B297-247C6FC21E0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58436" y="3043833"/>
                  <a:ext cx="17028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B0B289-2DE3-4491-911B-2165247DEB44}"/>
              </a:ext>
            </a:extLst>
          </p:cNvPr>
          <p:cNvGrpSpPr/>
          <p:nvPr/>
        </p:nvGrpSpPr>
        <p:grpSpPr>
          <a:xfrm>
            <a:off x="2971036" y="3273513"/>
            <a:ext cx="45720" cy="135360"/>
            <a:chOff x="2971036" y="3273513"/>
            <a:chExt cx="4572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E68AC5-4C67-4C64-810D-5B3D6B1125F9}"/>
                    </a:ext>
                  </a:extLst>
                </p14:cNvPr>
                <p14:cNvContentPartPr/>
                <p14:nvPr/>
              </p14:nvContentPartPr>
              <p14:xfrm>
                <a:off x="2978596" y="3273513"/>
                <a:ext cx="38160" cy="135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E68AC5-4C67-4C64-810D-5B3D6B1125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15596" y="3210873"/>
                  <a:ext cx="163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41D602-C6C2-4152-AC5D-EA8C6A26804D}"/>
                    </a:ext>
                  </a:extLst>
                </p14:cNvPr>
                <p14:cNvContentPartPr/>
                <p14:nvPr/>
              </p14:nvContentPartPr>
              <p14:xfrm>
                <a:off x="2971036" y="3317433"/>
                <a:ext cx="1440" cy="38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41D602-C6C2-4152-AC5D-EA8C6A2680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08036" y="3254793"/>
                  <a:ext cx="1270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725CA8-90B0-42F1-9811-ECA778D7BBD0}"/>
              </a:ext>
            </a:extLst>
          </p:cNvPr>
          <p:cNvGrpSpPr/>
          <p:nvPr/>
        </p:nvGrpSpPr>
        <p:grpSpPr>
          <a:xfrm>
            <a:off x="2692396" y="3210873"/>
            <a:ext cx="92520" cy="298800"/>
            <a:chOff x="2692396" y="3210873"/>
            <a:chExt cx="9252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F401A4-D37A-4A1B-8236-0A0776A6BF14}"/>
                    </a:ext>
                  </a:extLst>
                </p14:cNvPr>
                <p14:cNvContentPartPr/>
                <p14:nvPr/>
              </p14:nvContentPartPr>
              <p14:xfrm>
                <a:off x="2692396" y="3383313"/>
                <a:ext cx="57600" cy="126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F401A4-D37A-4A1B-8236-0A0776A6BF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29756" y="3320673"/>
                  <a:ext cx="183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E21C5C-8C05-4596-AF83-047298AEAF88}"/>
                    </a:ext>
                  </a:extLst>
                </p14:cNvPr>
                <p14:cNvContentPartPr/>
                <p14:nvPr/>
              </p14:nvContentPartPr>
              <p14:xfrm>
                <a:off x="2749636" y="3379353"/>
                <a:ext cx="360" cy="2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E21C5C-8C05-4596-AF83-047298AEAF8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86996" y="3316353"/>
                  <a:ext cx="126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34A935-755C-4458-9C53-A0008A2D0A57}"/>
                    </a:ext>
                  </a:extLst>
                </p14:cNvPr>
                <p14:cNvContentPartPr/>
                <p14:nvPr/>
              </p14:nvContentPartPr>
              <p14:xfrm>
                <a:off x="2732356" y="3373593"/>
                <a:ext cx="16200" cy="49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34A935-755C-4458-9C53-A0008A2D0A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69356" y="3310593"/>
                  <a:ext cx="141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F4C635-64D4-460E-8511-A9397CB57636}"/>
                    </a:ext>
                  </a:extLst>
                </p14:cNvPr>
                <p14:cNvContentPartPr/>
                <p14:nvPr/>
              </p14:nvContentPartPr>
              <p14:xfrm>
                <a:off x="2718316" y="3210873"/>
                <a:ext cx="66600" cy="225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F4C635-64D4-460E-8511-A9397CB5763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55316" y="3148233"/>
                  <a:ext cx="192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6C4026-0979-453A-B8A4-CFD4CB280A74}"/>
                    </a:ext>
                  </a:extLst>
                </p14:cNvPr>
                <p14:cNvContentPartPr/>
                <p14:nvPr/>
              </p14:nvContentPartPr>
              <p14:xfrm>
                <a:off x="2708956" y="3388713"/>
                <a:ext cx="68040" cy="73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6C4026-0979-453A-B8A4-CFD4CB280A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45956" y="3325713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9AF0499-B0F6-4102-8FA5-8F3B995B1DEE}"/>
                  </a:ext>
                </a:extLst>
              </p14:cNvPr>
              <p14:cNvContentPartPr/>
              <p14:nvPr/>
            </p14:nvContentPartPr>
            <p14:xfrm>
              <a:off x="3289636" y="3332553"/>
              <a:ext cx="81000" cy="42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9AF0499-B0F6-4102-8FA5-8F3B995B1DE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26636" y="3269553"/>
                <a:ext cx="2066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1E497386-B128-4751-B1B5-0F8C25CEA1B1}"/>
              </a:ext>
            </a:extLst>
          </p:cNvPr>
          <p:cNvGrpSpPr/>
          <p:nvPr/>
        </p:nvGrpSpPr>
        <p:grpSpPr>
          <a:xfrm>
            <a:off x="4043116" y="3070113"/>
            <a:ext cx="245160" cy="159120"/>
            <a:chOff x="4043116" y="3070113"/>
            <a:chExt cx="24516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4501D41-2F5B-40EC-8233-BDFC23AA8FF7}"/>
                    </a:ext>
                  </a:extLst>
                </p14:cNvPr>
                <p14:cNvContentPartPr/>
                <p14:nvPr/>
              </p14:nvContentPartPr>
              <p14:xfrm>
                <a:off x="4238956" y="3098193"/>
                <a:ext cx="49320" cy="73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4501D41-2F5B-40EC-8233-BDFC23AA8F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76316" y="3035193"/>
                  <a:ext cx="174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B1721F-DC6F-4FC3-AB22-16A8B7BF2999}"/>
                    </a:ext>
                  </a:extLst>
                </p14:cNvPr>
                <p14:cNvContentPartPr/>
                <p14:nvPr/>
              </p14:nvContentPartPr>
              <p14:xfrm>
                <a:off x="4228156" y="3173793"/>
                <a:ext cx="55080" cy="55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B1721F-DC6F-4FC3-AB22-16A8B7BF29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65516" y="3110793"/>
                  <a:ext cx="180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BDF2A7-7676-41CB-A6F2-A9E9C66798F9}"/>
                    </a:ext>
                  </a:extLst>
                </p14:cNvPr>
                <p14:cNvContentPartPr/>
                <p14:nvPr/>
              </p14:nvContentPartPr>
              <p14:xfrm>
                <a:off x="4043116" y="3070113"/>
                <a:ext cx="24120" cy="55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BDF2A7-7676-41CB-A6F2-A9E9C66798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80116" y="3007113"/>
                  <a:ext cx="1497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C96A091-265A-4CAA-8F98-85C2E9B99A79}"/>
              </a:ext>
            </a:extLst>
          </p:cNvPr>
          <p:cNvGrpSpPr/>
          <p:nvPr/>
        </p:nvGrpSpPr>
        <p:grpSpPr>
          <a:xfrm>
            <a:off x="4308436" y="3374313"/>
            <a:ext cx="47520" cy="173520"/>
            <a:chOff x="4308436" y="3374313"/>
            <a:chExt cx="4752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447F13-9273-4896-9554-D0B8F1017052}"/>
                    </a:ext>
                  </a:extLst>
                </p14:cNvPr>
                <p14:cNvContentPartPr/>
                <p14:nvPr/>
              </p14:nvContentPartPr>
              <p14:xfrm>
                <a:off x="4330756" y="3454593"/>
                <a:ext cx="1440" cy="3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447F13-9273-4896-9554-D0B8F101705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67756" y="3391953"/>
                  <a:ext cx="12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4714D2-E74E-44EE-8CA6-B20AADA2B789}"/>
                    </a:ext>
                  </a:extLst>
                </p14:cNvPr>
                <p14:cNvContentPartPr/>
                <p14:nvPr/>
              </p14:nvContentPartPr>
              <p14:xfrm>
                <a:off x="4326076" y="3374313"/>
                <a:ext cx="27720" cy="92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4714D2-E74E-44EE-8CA6-B20AADA2B78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63076" y="3311673"/>
                  <a:ext cx="153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7E9719-72AC-4398-A621-67D81C2CFD80}"/>
                    </a:ext>
                  </a:extLst>
                </p14:cNvPr>
                <p14:cNvContentPartPr/>
                <p14:nvPr/>
              </p14:nvContentPartPr>
              <p14:xfrm>
                <a:off x="4308436" y="3547473"/>
                <a:ext cx="1440" cy="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7E9719-72AC-4398-A621-67D81C2CFD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45796" y="3484473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4A9FBA-B41F-42C3-8177-9E924CF7BFA6}"/>
                    </a:ext>
                  </a:extLst>
                </p14:cNvPr>
                <p14:cNvContentPartPr/>
                <p14:nvPr/>
              </p14:nvContentPartPr>
              <p14:xfrm>
                <a:off x="4320676" y="3386193"/>
                <a:ext cx="27360" cy="150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4A9FBA-B41F-42C3-8177-9E924CF7BFA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58036" y="3323193"/>
                  <a:ext cx="153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B45B460-07FD-4C61-A019-C8AC456EC10F}"/>
                    </a:ext>
                  </a:extLst>
                </p14:cNvPr>
                <p14:cNvContentPartPr/>
                <p14:nvPr/>
              </p14:nvContentPartPr>
              <p14:xfrm>
                <a:off x="4324276" y="3394473"/>
                <a:ext cx="31680" cy="86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B45B460-07FD-4C61-A019-C8AC456EC1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61276" y="3331833"/>
                  <a:ext cx="1573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B41075-C03A-43E1-9E02-5421F3CF7DCB}"/>
              </a:ext>
            </a:extLst>
          </p:cNvPr>
          <p:cNvGrpSpPr/>
          <p:nvPr/>
        </p:nvGrpSpPr>
        <p:grpSpPr>
          <a:xfrm>
            <a:off x="4805956" y="3638913"/>
            <a:ext cx="64800" cy="87480"/>
            <a:chOff x="4805956" y="3638913"/>
            <a:chExt cx="6480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4C2CB7-33EE-4F00-86AE-05418C0F3432}"/>
                    </a:ext>
                  </a:extLst>
                </p14:cNvPr>
                <p14:cNvContentPartPr/>
                <p14:nvPr/>
              </p14:nvContentPartPr>
              <p14:xfrm>
                <a:off x="4863916" y="3638913"/>
                <a:ext cx="6840" cy="5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4C2CB7-33EE-4F00-86AE-05418C0F34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01276" y="3576273"/>
                  <a:ext cx="132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3F26E38-AD01-44FA-BF6E-FAD7E619E5B6}"/>
                    </a:ext>
                  </a:extLst>
                </p14:cNvPr>
                <p14:cNvContentPartPr/>
                <p14:nvPr/>
              </p14:nvContentPartPr>
              <p14:xfrm>
                <a:off x="4805956" y="3650073"/>
                <a:ext cx="39600" cy="76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3F26E38-AD01-44FA-BF6E-FAD7E619E5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43316" y="3587073"/>
                  <a:ext cx="16524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CC10CB7-A7C4-496A-AE26-1A5EC0657388}"/>
                  </a:ext>
                </a:extLst>
              </p14:cNvPr>
              <p14:cNvContentPartPr/>
              <p14:nvPr/>
            </p14:nvContentPartPr>
            <p14:xfrm>
              <a:off x="4863916" y="3022593"/>
              <a:ext cx="74880" cy="550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CC10CB7-A7C4-496A-AE26-1A5EC065738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801276" y="2959953"/>
                <a:ext cx="200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5C71596-2809-423C-9CB7-97BE6E3A4144}"/>
                  </a:ext>
                </a:extLst>
              </p14:cNvPr>
              <p14:cNvContentPartPr/>
              <p14:nvPr/>
            </p14:nvContentPartPr>
            <p14:xfrm>
              <a:off x="5404636" y="3341553"/>
              <a:ext cx="360" cy="14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5C71596-2809-423C-9CB7-97BE6E3A414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41636" y="3278553"/>
                <a:ext cx="12600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DF6E55-1F8D-4E42-BCF3-86B1F12931FB}"/>
              </a:ext>
            </a:extLst>
          </p:cNvPr>
          <p:cNvGrpSpPr/>
          <p:nvPr/>
        </p:nvGrpSpPr>
        <p:grpSpPr>
          <a:xfrm>
            <a:off x="5409316" y="3363513"/>
            <a:ext cx="33480" cy="23760"/>
            <a:chOff x="5409316" y="3363513"/>
            <a:chExt cx="33480" cy="2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BC2D98-35B6-4826-BCD1-F5B8C2789F83}"/>
                    </a:ext>
                  </a:extLst>
                </p14:cNvPr>
                <p14:cNvContentPartPr/>
                <p14:nvPr/>
              </p14:nvContentPartPr>
              <p14:xfrm>
                <a:off x="5409316" y="3366753"/>
                <a:ext cx="33480" cy="20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BC2D98-35B6-4826-BCD1-F5B8C2789F8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46676" y="3304113"/>
                  <a:ext cx="159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94CA6B1-FAF0-458E-929F-6ABE8DB1F435}"/>
                    </a:ext>
                  </a:extLst>
                </p14:cNvPr>
                <p14:cNvContentPartPr/>
                <p14:nvPr/>
              </p14:nvContentPartPr>
              <p14:xfrm>
                <a:off x="5410756" y="3363513"/>
                <a:ext cx="3240" cy="3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94CA6B1-FAF0-458E-929F-6ABE8DB1F43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48116" y="3300873"/>
                  <a:ext cx="12888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397F129-7D82-4048-A91A-63D7D39278BD}"/>
                  </a:ext>
                </a:extLst>
              </p14:cNvPr>
              <p14:cNvContentPartPr/>
              <p14:nvPr/>
            </p14:nvContentPartPr>
            <p14:xfrm>
              <a:off x="6006916" y="3209073"/>
              <a:ext cx="42480" cy="705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397F129-7D82-4048-A91A-63D7D39278B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943916" y="3146073"/>
                <a:ext cx="168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AF89D44-7A0C-401D-8033-1FC21E24BF50}"/>
                  </a:ext>
                </a:extLst>
              </p14:cNvPr>
              <p14:cNvContentPartPr/>
              <p14:nvPr/>
            </p14:nvContentPartPr>
            <p14:xfrm>
              <a:off x="6118876" y="3534873"/>
              <a:ext cx="21600" cy="97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AF89D44-7A0C-401D-8033-1FC21E24BF5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56236" y="3472233"/>
                <a:ext cx="14724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04273CE-DFA4-4723-9234-5106710F2F8B}"/>
              </a:ext>
            </a:extLst>
          </p:cNvPr>
          <p:cNvGrpSpPr/>
          <p:nvPr/>
        </p:nvGrpSpPr>
        <p:grpSpPr>
          <a:xfrm>
            <a:off x="6388156" y="3254073"/>
            <a:ext cx="282960" cy="223920"/>
            <a:chOff x="6388156" y="3254073"/>
            <a:chExt cx="28296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DDAC3E-39AB-496A-A5FD-71F49B336073}"/>
                    </a:ext>
                  </a:extLst>
                </p14:cNvPr>
                <p14:cNvContentPartPr/>
                <p14:nvPr/>
              </p14:nvContentPartPr>
              <p14:xfrm>
                <a:off x="6388156" y="3405273"/>
                <a:ext cx="83880" cy="72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DDAC3E-39AB-496A-A5FD-71F49B33607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25516" y="3342273"/>
                  <a:ext cx="209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4D4020-9949-4E3E-B94F-A6CBD3E76D6C}"/>
                    </a:ext>
                  </a:extLst>
                </p14:cNvPr>
                <p14:cNvContentPartPr/>
                <p14:nvPr/>
              </p14:nvContentPartPr>
              <p14:xfrm>
                <a:off x="6641956" y="3254073"/>
                <a:ext cx="29160" cy="73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4D4020-9949-4E3E-B94F-A6CBD3E76D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78956" y="3191433"/>
                  <a:ext cx="15480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F689974-8E19-4143-8CFD-2EF6FAE0BF5A}"/>
                  </a:ext>
                </a:extLst>
              </p14:cNvPr>
              <p14:cNvContentPartPr/>
              <p14:nvPr/>
            </p14:nvContentPartPr>
            <p14:xfrm>
              <a:off x="6777676" y="3078753"/>
              <a:ext cx="32400" cy="518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F689974-8E19-4143-8CFD-2EF6FAE0BF5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715036" y="3016113"/>
                <a:ext cx="1580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66E503-8026-452F-B74E-46F155B7F33D}"/>
                  </a:ext>
                </a:extLst>
              </p14:cNvPr>
              <p14:cNvContentPartPr/>
              <p14:nvPr/>
            </p14:nvContentPartPr>
            <p14:xfrm>
              <a:off x="7707196" y="3189993"/>
              <a:ext cx="31680" cy="2696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66E503-8026-452F-B74E-46F155B7F33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644196" y="3126993"/>
                <a:ext cx="157320" cy="39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278329-67F9-401D-B5ED-91C90442FEC3}"/>
              </a:ext>
            </a:extLst>
          </p:cNvPr>
          <p:cNvGrpSpPr/>
          <p:nvPr/>
        </p:nvGrpSpPr>
        <p:grpSpPr>
          <a:xfrm>
            <a:off x="7167916" y="2949873"/>
            <a:ext cx="637200" cy="417960"/>
            <a:chOff x="7167916" y="2949873"/>
            <a:chExt cx="63720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8EBE57D-5C08-4219-89BF-09510774BEC1}"/>
                    </a:ext>
                  </a:extLst>
                </p14:cNvPr>
                <p14:cNvContentPartPr/>
                <p14:nvPr/>
              </p14:nvContentPartPr>
              <p14:xfrm>
                <a:off x="7167916" y="3106113"/>
                <a:ext cx="35640" cy="146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8EBE57D-5C08-4219-89BF-09510774BEC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04916" y="3043473"/>
                  <a:ext cx="161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866D56-8856-4B50-B6C3-C5B41616A791}"/>
                    </a:ext>
                  </a:extLst>
                </p14:cNvPr>
                <p14:cNvContentPartPr/>
                <p14:nvPr/>
              </p14:nvContentPartPr>
              <p14:xfrm>
                <a:off x="7352596" y="3067593"/>
                <a:ext cx="34200" cy="98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866D56-8856-4B50-B6C3-C5B41616A7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89956" y="3004953"/>
                  <a:ext cx="159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B64CD8A-66B0-4404-B379-6FF9279B145D}"/>
                    </a:ext>
                  </a:extLst>
                </p14:cNvPr>
                <p14:cNvContentPartPr/>
                <p14:nvPr/>
              </p14:nvContentPartPr>
              <p14:xfrm>
                <a:off x="7553836" y="3079833"/>
                <a:ext cx="15840" cy="36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B64CD8A-66B0-4404-B379-6FF9279B14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91196" y="3017193"/>
                  <a:ext cx="141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C2E6576-5F31-4E82-8CF5-F9C516727F5B}"/>
                    </a:ext>
                  </a:extLst>
                </p14:cNvPr>
                <p14:cNvContentPartPr/>
                <p14:nvPr/>
              </p14:nvContentPartPr>
              <p14:xfrm>
                <a:off x="7536196" y="2949873"/>
                <a:ext cx="98640" cy="55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C2E6576-5F31-4E82-8CF5-F9C516727F5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73196" y="2886873"/>
                  <a:ext cx="224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3AF65A-761C-48B8-9305-46F7C8CBD400}"/>
                    </a:ext>
                  </a:extLst>
                </p14:cNvPr>
                <p14:cNvContentPartPr/>
                <p14:nvPr/>
              </p14:nvContentPartPr>
              <p14:xfrm>
                <a:off x="7474636" y="3336513"/>
                <a:ext cx="18720" cy="31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3AF65A-761C-48B8-9305-46F7C8CBD4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11636" y="3273873"/>
                  <a:ext cx="144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19D983-6FEC-4C50-B79E-045CEB620957}"/>
                    </a:ext>
                  </a:extLst>
                </p14:cNvPr>
                <p14:cNvContentPartPr/>
                <p14:nvPr/>
              </p14:nvContentPartPr>
              <p14:xfrm>
                <a:off x="7719436" y="3138513"/>
                <a:ext cx="85680" cy="35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19D983-6FEC-4C50-B79E-045CEB62095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56796" y="3075873"/>
                  <a:ext cx="211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699448-13C3-43FD-9252-DC36130971F7}"/>
                    </a:ext>
                  </a:extLst>
                </p14:cNvPr>
                <p14:cNvContentPartPr/>
                <p14:nvPr/>
              </p14:nvContentPartPr>
              <p14:xfrm>
                <a:off x="7574356" y="3088833"/>
                <a:ext cx="9720" cy="29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699448-13C3-43FD-9252-DC36130971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11356" y="3026193"/>
                  <a:ext cx="1353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7B8311D-A959-42E5-8F03-994B0D195991}"/>
              </a:ext>
            </a:extLst>
          </p:cNvPr>
          <p:cNvGrpSpPr/>
          <p:nvPr/>
        </p:nvGrpSpPr>
        <p:grpSpPr>
          <a:xfrm>
            <a:off x="3112876" y="4260273"/>
            <a:ext cx="44640" cy="148320"/>
            <a:chOff x="3112876" y="4260273"/>
            <a:chExt cx="4464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2174D3-E25A-4D5D-98C7-5C2A7A450B78}"/>
                    </a:ext>
                  </a:extLst>
                </p14:cNvPr>
                <p14:cNvContentPartPr/>
                <p14:nvPr/>
              </p14:nvContentPartPr>
              <p14:xfrm>
                <a:off x="3143116" y="4260273"/>
                <a:ext cx="12600" cy="72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2174D3-E25A-4D5D-98C7-5C2A7A450B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80116" y="4197633"/>
                  <a:ext cx="138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561067-0F71-45A2-BB45-CBE97797A572}"/>
                    </a:ext>
                  </a:extLst>
                </p14:cNvPr>
                <p14:cNvContentPartPr/>
                <p14:nvPr/>
              </p14:nvContentPartPr>
              <p14:xfrm>
                <a:off x="3155356" y="4288713"/>
                <a:ext cx="2160" cy="7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561067-0F71-45A2-BB45-CBE97797A57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92356" y="4225713"/>
                  <a:ext cx="12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2CD8B1-E7C8-4DE1-B7BA-08718AF2EF08}"/>
                    </a:ext>
                  </a:extLst>
                </p14:cNvPr>
                <p14:cNvContentPartPr/>
                <p14:nvPr/>
              </p14:nvContentPartPr>
              <p14:xfrm>
                <a:off x="3112876" y="4308513"/>
                <a:ext cx="35280" cy="100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2CD8B1-E7C8-4DE1-B7BA-08718AF2EF0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49876" y="4245513"/>
                  <a:ext cx="160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095E6E-F73A-4063-8126-8B69B74E8CA7}"/>
                    </a:ext>
                  </a:extLst>
                </p14:cNvPr>
                <p14:cNvContentPartPr/>
                <p14:nvPr/>
              </p14:nvContentPartPr>
              <p14:xfrm>
                <a:off x="3127276" y="4346313"/>
                <a:ext cx="14400" cy="10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095E6E-F73A-4063-8126-8B69B74E8CA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64636" y="4283673"/>
                  <a:ext cx="1400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BC8B255-04F2-4AA6-A926-6824F068CB06}"/>
                  </a:ext>
                </a:extLst>
              </p14:cNvPr>
              <p14:cNvContentPartPr/>
              <p14:nvPr/>
            </p14:nvContentPartPr>
            <p14:xfrm>
              <a:off x="3383956" y="4264593"/>
              <a:ext cx="10440" cy="511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BC8B255-04F2-4AA6-A926-6824F068CB0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320956" y="4201953"/>
                <a:ext cx="1360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5A241CC-7F99-4045-B2DE-98F75643014C}"/>
                  </a:ext>
                </a:extLst>
              </p14:cNvPr>
              <p14:cNvContentPartPr/>
              <p14:nvPr/>
            </p14:nvContentPartPr>
            <p14:xfrm>
              <a:off x="3351916" y="4505793"/>
              <a:ext cx="72720" cy="334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5A241CC-7F99-4045-B2DE-98F7564301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288916" y="4442793"/>
                <a:ext cx="1983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A33C4D8-68AC-4D7A-B842-44D5299CB3CA}"/>
              </a:ext>
            </a:extLst>
          </p:cNvPr>
          <p:cNvGrpSpPr/>
          <p:nvPr/>
        </p:nvGrpSpPr>
        <p:grpSpPr>
          <a:xfrm>
            <a:off x="4163356" y="4222833"/>
            <a:ext cx="33840" cy="55080"/>
            <a:chOff x="4163356" y="4222833"/>
            <a:chExt cx="3384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01A2D24-9DBB-463D-9FE9-4F86DABC7C55}"/>
                    </a:ext>
                  </a:extLst>
                </p14:cNvPr>
                <p14:cNvContentPartPr/>
                <p14:nvPr/>
              </p14:nvContentPartPr>
              <p14:xfrm>
                <a:off x="4183516" y="4233633"/>
                <a:ext cx="9360" cy="44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01A2D24-9DBB-463D-9FE9-4F86DABC7C5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20876" y="4170993"/>
                  <a:ext cx="135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7FC88A8-A91D-4D32-BBC2-68775F6CB945}"/>
                    </a:ext>
                  </a:extLst>
                </p14:cNvPr>
                <p14:cNvContentPartPr/>
                <p14:nvPr/>
              </p14:nvContentPartPr>
              <p14:xfrm>
                <a:off x="4163356" y="4222833"/>
                <a:ext cx="33840" cy="37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7FC88A8-A91D-4D32-BBC2-68775F6CB9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00356" y="4160193"/>
                  <a:ext cx="1594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B8D6EF3-20D6-40D2-B071-158282B3D0F3}"/>
              </a:ext>
            </a:extLst>
          </p:cNvPr>
          <p:cNvGrpSpPr/>
          <p:nvPr/>
        </p:nvGrpSpPr>
        <p:grpSpPr>
          <a:xfrm>
            <a:off x="6583996" y="4489233"/>
            <a:ext cx="129960" cy="254880"/>
            <a:chOff x="6583996" y="4489233"/>
            <a:chExt cx="12996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058498-86D5-43BA-9E49-5D7ED727778E}"/>
                    </a:ext>
                  </a:extLst>
                </p14:cNvPr>
                <p14:cNvContentPartPr/>
                <p14:nvPr/>
              </p14:nvContentPartPr>
              <p14:xfrm>
                <a:off x="6677956" y="4489233"/>
                <a:ext cx="36000" cy="49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058498-86D5-43BA-9E49-5D7ED727778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14956" y="4426593"/>
                  <a:ext cx="161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CC56995-E210-453F-8D3F-098B5183C27A}"/>
                    </a:ext>
                  </a:extLst>
                </p14:cNvPr>
                <p14:cNvContentPartPr/>
                <p14:nvPr/>
              </p14:nvContentPartPr>
              <p14:xfrm>
                <a:off x="6583996" y="4743753"/>
                <a:ext cx="2160" cy="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CC56995-E210-453F-8D3F-098B5183C27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20996" y="4680753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4611F93-0BA1-4107-9F02-9EFCD5463BE5}"/>
                    </a:ext>
                  </a:extLst>
                </p14:cNvPr>
                <p14:cNvContentPartPr/>
                <p14:nvPr/>
              </p14:nvContentPartPr>
              <p14:xfrm>
                <a:off x="6599836" y="4594353"/>
                <a:ext cx="73440" cy="142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4611F93-0BA1-4107-9F02-9EFCD5463BE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36836" y="4531353"/>
                  <a:ext cx="19908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6EE7EBB-D636-49F2-9933-5E21DDBFC655}"/>
              </a:ext>
            </a:extLst>
          </p:cNvPr>
          <p:cNvGrpSpPr/>
          <p:nvPr/>
        </p:nvGrpSpPr>
        <p:grpSpPr>
          <a:xfrm>
            <a:off x="6916636" y="4292673"/>
            <a:ext cx="37800" cy="111240"/>
            <a:chOff x="6916636" y="4292673"/>
            <a:chExt cx="3780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6D7F8E-3AFA-46CD-BAC1-FB3BB27D5B1E}"/>
                    </a:ext>
                  </a:extLst>
                </p14:cNvPr>
                <p14:cNvContentPartPr/>
                <p14:nvPr/>
              </p14:nvContentPartPr>
              <p14:xfrm>
                <a:off x="6920596" y="4304193"/>
                <a:ext cx="1440" cy="4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6D7F8E-3AFA-46CD-BAC1-FB3BB27D5B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57956" y="4241553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4441BB2-4773-4837-8B3D-72ED6BB007D7}"/>
                    </a:ext>
                  </a:extLst>
                </p14:cNvPr>
                <p14:cNvContentPartPr/>
                <p14:nvPr/>
              </p14:nvContentPartPr>
              <p14:xfrm>
                <a:off x="6916636" y="4292673"/>
                <a:ext cx="37800" cy="111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4441BB2-4773-4837-8B3D-72ED6BB007D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53636" y="4229673"/>
                  <a:ext cx="16344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0A9F30F-FE11-40B5-8423-9F21C11B88BC}"/>
                  </a:ext>
                </a:extLst>
              </p14:cNvPr>
              <p14:cNvContentPartPr/>
              <p14:nvPr/>
            </p14:nvContentPartPr>
            <p14:xfrm>
              <a:off x="4278196" y="3963273"/>
              <a:ext cx="107640" cy="91980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0A9F30F-FE11-40B5-8423-9F21C11B88B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60196" y="3945633"/>
                <a:ext cx="14328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E86C076-E785-43AB-9B30-FC15884955BE}"/>
                  </a:ext>
                </a:extLst>
              </p14:cNvPr>
              <p14:cNvContentPartPr/>
              <p14:nvPr/>
            </p14:nvContentPartPr>
            <p14:xfrm>
              <a:off x="6917356" y="3955713"/>
              <a:ext cx="112320" cy="9471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E86C076-E785-43AB-9B30-FC15884955B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899356" y="3937713"/>
                <a:ext cx="147960" cy="9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44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/>
              <a:t>12.  Dispersion relation, generally complex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2318" r="33494" b="39055"/>
          <a:stretch/>
        </p:blipFill>
        <p:spPr bwMode="auto">
          <a:xfrm>
            <a:off x="2362200" y="1361531"/>
            <a:ext cx="5153891" cy="69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2209800"/>
            <a:ext cx="112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Real part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209800"/>
            <a:ext cx="1713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Imaginary part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B10290-1C3B-4ADC-8361-5EC7891768E2}"/>
              </a:ext>
            </a:extLst>
          </p:cNvPr>
          <p:cNvGrpSpPr/>
          <p:nvPr/>
        </p:nvGrpSpPr>
        <p:grpSpPr>
          <a:xfrm>
            <a:off x="6910877" y="1368583"/>
            <a:ext cx="540360" cy="204840"/>
            <a:chOff x="6910877" y="1368583"/>
            <a:chExt cx="54036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9D3100-E45E-4A2C-A9DC-E51A0733CA87}"/>
                    </a:ext>
                  </a:extLst>
                </p14:cNvPr>
                <p14:cNvContentPartPr/>
                <p14:nvPr/>
              </p14:nvContentPartPr>
              <p14:xfrm>
                <a:off x="7357637" y="1368583"/>
                <a:ext cx="88560" cy="79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9D3100-E45E-4A2C-A9DC-E51A0733CA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4997" y="1305943"/>
                  <a:ext cx="214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DAD6A9-35A3-470A-84C0-E83D70CBEFB8}"/>
                    </a:ext>
                  </a:extLst>
                </p14:cNvPr>
                <p14:cNvContentPartPr/>
                <p14:nvPr/>
              </p14:nvContentPartPr>
              <p14:xfrm>
                <a:off x="6910877" y="1463983"/>
                <a:ext cx="540360" cy="10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DAD6A9-35A3-470A-84C0-E83D70CBEF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48237" y="1400983"/>
                  <a:ext cx="66600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7873BE-7AA5-4CDB-8131-62C90FC7D090}"/>
                  </a:ext>
                </a:extLst>
              </p14:cNvPr>
              <p14:cNvContentPartPr/>
              <p14:nvPr/>
            </p14:nvContentPartPr>
            <p14:xfrm>
              <a:off x="6721517" y="2015143"/>
              <a:ext cx="124920" cy="61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7873BE-7AA5-4CDB-8131-62C90FC7D0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8517" y="1952503"/>
                <a:ext cx="250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102918-FE3F-41F8-A448-F725E4B55F36}"/>
                  </a:ext>
                </a:extLst>
              </p14:cNvPr>
              <p14:cNvContentPartPr/>
              <p14:nvPr/>
            </p14:nvContentPartPr>
            <p14:xfrm>
              <a:off x="6076037" y="1362823"/>
              <a:ext cx="362520" cy="22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102918-FE3F-41F8-A448-F725E4B55F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3037" y="1300183"/>
                <a:ext cx="4881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7E6AC7F-C443-436A-83EC-EBE36C665DB7}"/>
                  </a:ext>
                </a:extLst>
              </p14:cNvPr>
              <p14:cNvContentPartPr/>
              <p14:nvPr/>
            </p14:nvContentPartPr>
            <p14:xfrm>
              <a:off x="5983517" y="1794103"/>
              <a:ext cx="34920" cy="42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7E6AC7F-C443-436A-83EC-EBE36C665D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20517" y="1731103"/>
                <a:ext cx="1605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0B3DA63-F289-42DC-8C87-9469174F51A4}"/>
              </a:ext>
            </a:extLst>
          </p:cNvPr>
          <p:cNvGrpSpPr/>
          <p:nvPr/>
        </p:nvGrpSpPr>
        <p:grpSpPr>
          <a:xfrm>
            <a:off x="5267117" y="1633543"/>
            <a:ext cx="341280" cy="361440"/>
            <a:chOff x="5267117" y="1633543"/>
            <a:chExt cx="34128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E1AA02A-45A9-420C-B421-80D8DB1D5FA1}"/>
                    </a:ext>
                  </a:extLst>
                </p14:cNvPr>
                <p14:cNvContentPartPr/>
                <p14:nvPr/>
              </p14:nvContentPartPr>
              <p14:xfrm>
                <a:off x="5267117" y="1686823"/>
                <a:ext cx="59400" cy="30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E1AA02A-45A9-420C-B421-80D8DB1D5F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04117" y="1623823"/>
                  <a:ext cx="185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D08DEF-2565-4FFF-9157-D842713A8964}"/>
                    </a:ext>
                  </a:extLst>
                </p14:cNvPr>
                <p14:cNvContentPartPr/>
                <p14:nvPr/>
              </p14:nvContentPartPr>
              <p14:xfrm>
                <a:off x="5488877" y="1633543"/>
                <a:ext cx="11952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D08DEF-2565-4FFF-9157-D842713A89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5877" y="1570543"/>
                  <a:ext cx="2451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E3C444-3A91-42B0-A9B3-2660967E4308}"/>
                  </a:ext>
                </a:extLst>
              </p14:cNvPr>
              <p14:cNvContentPartPr/>
              <p14:nvPr/>
            </p14:nvContentPartPr>
            <p14:xfrm>
              <a:off x="4632437" y="1397383"/>
              <a:ext cx="568440" cy="135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E3C444-3A91-42B0-A9B3-2660967E430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69797" y="1334743"/>
                <a:ext cx="6940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EE03E0-D089-41A8-A321-44C0A0447B35}"/>
                  </a:ext>
                </a:extLst>
              </p14:cNvPr>
              <p14:cNvContentPartPr/>
              <p14:nvPr/>
            </p14:nvContentPartPr>
            <p14:xfrm>
              <a:off x="4551437" y="1986343"/>
              <a:ext cx="500400" cy="127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EE03E0-D089-41A8-A321-44C0A0447B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88797" y="1923343"/>
                <a:ext cx="6260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0BF091-06F7-433A-8D0A-EB4E4ADC8ACA}"/>
                  </a:ext>
                </a:extLst>
              </p14:cNvPr>
              <p14:cNvContentPartPr/>
              <p14:nvPr/>
            </p14:nvContentPartPr>
            <p14:xfrm>
              <a:off x="4262357" y="1609063"/>
              <a:ext cx="6480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0BF091-06F7-433A-8D0A-EB4E4ADC8AC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9357" y="1546423"/>
                <a:ext cx="190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301601F-0A4B-48BE-9ABB-606C468D1B3D}"/>
                  </a:ext>
                </a:extLst>
              </p14:cNvPr>
              <p14:cNvContentPartPr/>
              <p14:nvPr/>
            </p14:nvContentPartPr>
            <p14:xfrm>
              <a:off x="2765477" y="2053303"/>
              <a:ext cx="628560" cy="55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301601F-0A4B-48BE-9ABB-606C468D1B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02477" y="1990303"/>
                <a:ext cx="7542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48A7D2-1A25-4BCF-B49D-24D238A8FD7B}"/>
                  </a:ext>
                </a:extLst>
              </p14:cNvPr>
              <p14:cNvContentPartPr/>
              <p14:nvPr/>
            </p14:nvContentPartPr>
            <p14:xfrm>
              <a:off x="2947997" y="1413943"/>
              <a:ext cx="507600" cy="6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48A7D2-1A25-4BCF-B49D-24D238A8FD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85357" y="1351303"/>
                <a:ext cx="633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F8B75A-3B25-44B0-A7AC-74CAD34BE90C}"/>
                  </a:ext>
                </a:extLst>
              </p14:cNvPr>
              <p14:cNvContentPartPr/>
              <p14:nvPr/>
            </p14:nvContentPartPr>
            <p14:xfrm>
              <a:off x="2675117" y="1660903"/>
              <a:ext cx="22320" cy="2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F8B75A-3B25-44B0-A7AC-74CAD34BE90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12117" y="1598263"/>
                <a:ext cx="1479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9B4502-DF75-4D9B-BE0F-196033601FD9}"/>
                  </a:ext>
                </a:extLst>
              </p14:cNvPr>
              <p14:cNvContentPartPr/>
              <p14:nvPr/>
            </p14:nvContentPartPr>
            <p14:xfrm>
              <a:off x="2683037" y="1846663"/>
              <a:ext cx="22320" cy="9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9B4502-DF75-4D9B-BE0F-196033601FD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20397" y="1784023"/>
                <a:ext cx="14796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">
            <a:extLst>
              <a:ext uri="{FF2B5EF4-FFF2-40B4-BE49-F238E27FC236}">
                <a16:creationId xmlns:a16="http://schemas.microsoft.com/office/drawing/2014/main" id="{D66D31A4-4492-4301-A7F0-5F60F6D7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9173"/>
            <a:ext cx="626730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7E4ECB37-F410-4944-8821-3B165217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977773"/>
            <a:ext cx="1309514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9433083-7FCE-4480-AF7F-1B013086572B}"/>
              </a:ext>
            </a:extLst>
          </p:cNvPr>
          <p:cNvSpPr txBox="1"/>
          <p:nvPr/>
        </p:nvSpPr>
        <p:spPr>
          <a:xfrm>
            <a:off x="4965883" y="5305555"/>
            <a:ext cx="38719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i="1" dirty="0"/>
              <a:t>even</a:t>
            </a:r>
            <a:r>
              <a:rPr lang="en-US" sz="2000" dirty="0"/>
              <a:t> function of frequency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CBAF9B-5225-45F8-8E88-6249E3FB23F7}"/>
              </a:ext>
            </a:extLst>
          </p:cNvPr>
          <p:cNvSpPr txBox="1"/>
          <p:nvPr/>
        </p:nvSpPr>
        <p:spPr>
          <a:xfrm>
            <a:off x="5271861" y="6080080"/>
            <a:ext cx="33385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i="1" dirty="0"/>
              <a:t>odd </a:t>
            </a:r>
            <a:r>
              <a:rPr lang="en-US" sz="2000" dirty="0"/>
              <a:t>function of frequency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05DB4A-E2EC-41D6-8A05-A03716F2E298}"/>
              </a:ext>
            </a:extLst>
          </p:cNvPr>
          <p:cNvGrpSpPr/>
          <p:nvPr/>
        </p:nvGrpSpPr>
        <p:grpSpPr>
          <a:xfrm>
            <a:off x="4582757" y="6028783"/>
            <a:ext cx="433440" cy="51120"/>
            <a:chOff x="4582757" y="6028783"/>
            <a:chExt cx="433440" cy="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DF7FAF-E765-47DC-B6F0-6D6FD20AA238}"/>
                    </a:ext>
                  </a:extLst>
                </p14:cNvPr>
                <p14:cNvContentPartPr/>
                <p14:nvPr/>
              </p14:nvContentPartPr>
              <p14:xfrm>
                <a:off x="4893797" y="6041023"/>
                <a:ext cx="122400" cy="3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DF7FAF-E765-47DC-B6F0-6D6FD20AA2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30797" y="5978383"/>
                  <a:ext cx="248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B62F75-AFB5-43FE-B048-8C820F43E0D0}"/>
                    </a:ext>
                  </a:extLst>
                </p14:cNvPr>
                <p14:cNvContentPartPr/>
                <p14:nvPr/>
              </p14:nvContentPartPr>
              <p14:xfrm>
                <a:off x="4582757" y="6028783"/>
                <a:ext cx="168480" cy="42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B62F75-AFB5-43FE-B048-8C820F43E0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20117" y="5966143"/>
                  <a:ext cx="29412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64" name="Ink 11263">
                <a:extLst>
                  <a:ext uri="{FF2B5EF4-FFF2-40B4-BE49-F238E27FC236}">
                    <a16:creationId xmlns:a16="http://schemas.microsoft.com/office/drawing/2014/main" id="{980C87BC-C50B-44FE-B1F5-E8430F7F2AA8}"/>
                  </a:ext>
                </a:extLst>
              </p14:cNvPr>
              <p14:cNvContentPartPr/>
              <p14:nvPr/>
            </p14:nvContentPartPr>
            <p14:xfrm>
              <a:off x="4476197" y="6501823"/>
              <a:ext cx="68400" cy="135000"/>
            </p14:xfrm>
          </p:contentPart>
        </mc:Choice>
        <mc:Fallback xmlns="">
          <p:pic>
            <p:nvPicPr>
              <p:cNvPr id="11264" name="Ink 11263">
                <a:extLst>
                  <a:ext uri="{FF2B5EF4-FFF2-40B4-BE49-F238E27FC236}">
                    <a16:creationId xmlns:a16="http://schemas.microsoft.com/office/drawing/2014/main" id="{980C87BC-C50B-44FE-B1F5-E8430F7F2AA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13557" y="6439183"/>
                <a:ext cx="194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65" name="Ink 11264">
                <a:extLst>
                  <a:ext uri="{FF2B5EF4-FFF2-40B4-BE49-F238E27FC236}">
                    <a16:creationId xmlns:a16="http://schemas.microsoft.com/office/drawing/2014/main" id="{7443C195-510F-4ADC-8E0B-99392635E6D6}"/>
                  </a:ext>
                </a:extLst>
              </p14:cNvPr>
              <p14:cNvContentPartPr/>
              <p14:nvPr/>
            </p14:nvContentPartPr>
            <p14:xfrm>
              <a:off x="4857797" y="6630343"/>
              <a:ext cx="90360" cy="18720"/>
            </p14:xfrm>
          </p:contentPart>
        </mc:Choice>
        <mc:Fallback xmlns="">
          <p:pic>
            <p:nvPicPr>
              <p:cNvPr id="11265" name="Ink 11264">
                <a:extLst>
                  <a:ext uri="{FF2B5EF4-FFF2-40B4-BE49-F238E27FC236}">
                    <a16:creationId xmlns:a16="http://schemas.microsoft.com/office/drawing/2014/main" id="{7443C195-510F-4ADC-8E0B-99392635E6D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95157" y="6567343"/>
                <a:ext cx="216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67" name="Ink 11266">
                <a:extLst>
                  <a:ext uri="{FF2B5EF4-FFF2-40B4-BE49-F238E27FC236}">
                    <a16:creationId xmlns:a16="http://schemas.microsoft.com/office/drawing/2014/main" id="{FCB469C9-8968-4E62-92C2-36C75BC56B32}"/>
                  </a:ext>
                </a:extLst>
              </p14:cNvPr>
              <p14:cNvContentPartPr/>
              <p14:nvPr/>
            </p14:nvContentPartPr>
            <p14:xfrm>
              <a:off x="4238957" y="6261703"/>
              <a:ext cx="64080" cy="74520"/>
            </p14:xfrm>
          </p:contentPart>
        </mc:Choice>
        <mc:Fallback xmlns="">
          <p:pic>
            <p:nvPicPr>
              <p:cNvPr id="11267" name="Ink 11266">
                <a:extLst>
                  <a:ext uri="{FF2B5EF4-FFF2-40B4-BE49-F238E27FC236}">
                    <a16:creationId xmlns:a16="http://schemas.microsoft.com/office/drawing/2014/main" id="{FCB469C9-8968-4E62-92C2-36C75BC56B3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75957" y="6199063"/>
                <a:ext cx="1897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268" name="Ink 11267">
                <a:extLst>
                  <a:ext uri="{FF2B5EF4-FFF2-40B4-BE49-F238E27FC236}">
                    <a16:creationId xmlns:a16="http://schemas.microsoft.com/office/drawing/2014/main" id="{50AE62CA-160A-4212-8426-B5B8CCBE8EF1}"/>
                  </a:ext>
                </a:extLst>
              </p14:cNvPr>
              <p14:cNvContentPartPr/>
              <p14:nvPr/>
            </p14:nvContentPartPr>
            <p14:xfrm>
              <a:off x="2888237" y="6672463"/>
              <a:ext cx="127080" cy="26280"/>
            </p14:xfrm>
          </p:contentPart>
        </mc:Choice>
        <mc:Fallback xmlns="">
          <p:pic>
            <p:nvPicPr>
              <p:cNvPr id="11268" name="Ink 11267">
                <a:extLst>
                  <a:ext uri="{FF2B5EF4-FFF2-40B4-BE49-F238E27FC236}">
                    <a16:creationId xmlns:a16="http://schemas.microsoft.com/office/drawing/2014/main" id="{50AE62CA-160A-4212-8426-B5B8CCBE8EF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25237" y="6609823"/>
                <a:ext cx="252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269" name="Ink 11268">
                <a:extLst>
                  <a:ext uri="{FF2B5EF4-FFF2-40B4-BE49-F238E27FC236}">
                    <a16:creationId xmlns:a16="http://schemas.microsoft.com/office/drawing/2014/main" id="{3DDB7385-9635-413E-B7D8-7E190A6A3B04}"/>
                  </a:ext>
                </a:extLst>
              </p14:cNvPr>
              <p14:cNvContentPartPr/>
              <p14:nvPr/>
            </p14:nvContentPartPr>
            <p14:xfrm>
              <a:off x="2901557" y="6082783"/>
              <a:ext cx="146520" cy="55080"/>
            </p14:xfrm>
          </p:contentPart>
        </mc:Choice>
        <mc:Fallback xmlns="">
          <p:pic>
            <p:nvPicPr>
              <p:cNvPr id="11269" name="Ink 11268">
                <a:extLst>
                  <a:ext uri="{FF2B5EF4-FFF2-40B4-BE49-F238E27FC236}">
                    <a16:creationId xmlns:a16="http://schemas.microsoft.com/office/drawing/2014/main" id="{3DDB7385-9635-413E-B7D8-7E190A6A3B0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38917" y="6019783"/>
                <a:ext cx="27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270" name="Ink 11269">
                <a:extLst>
                  <a:ext uri="{FF2B5EF4-FFF2-40B4-BE49-F238E27FC236}">
                    <a16:creationId xmlns:a16="http://schemas.microsoft.com/office/drawing/2014/main" id="{F8C0CEB2-881B-4CC1-B5C6-158EB58C944A}"/>
                  </a:ext>
                </a:extLst>
              </p14:cNvPr>
              <p14:cNvContentPartPr/>
              <p14:nvPr/>
            </p14:nvContentPartPr>
            <p14:xfrm>
              <a:off x="2402237" y="6076663"/>
              <a:ext cx="165960" cy="52200"/>
            </p14:xfrm>
          </p:contentPart>
        </mc:Choice>
        <mc:Fallback xmlns="">
          <p:pic>
            <p:nvPicPr>
              <p:cNvPr id="11270" name="Ink 11269">
                <a:extLst>
                  <a:ext uri="{FF2B5EF4-FFF2-40B4-BE49-F238E27FC236}">
                    <a16:creationId xmlns:a16="http://schemas.microsoft.com/office/drawing/2014/main" id="{F8C0CEB2-881B-4CC1-B5C6-158EB58C944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39597" y="6014023"/>
                <a:ext cx="291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271" name="Ink 11270">
                <a:extLst>
                  <a:ext uri="{FF2B5EF4-FFF2-40B4-BE49-F238E27FC236}">
                    <a16:creationId xmlns:a16="http://schemas.microsoft.com/office/drawing/2014/main" id="{0A2BB5C0-F29F-498D-ADDA-44338470CC94}"/>
                  </a:ext>
                </a:extLst>
              </p14:cNvPr>
              <p14:cNvContentPartPr/>
              <p14:nvPr/>
            </p14:nvContentPartPr>
            <p14:xfrm>
              <a:off x="2014157" y="6280783"/>
              <a:ext cx="31320" cy="52560"/>
            </p14:xfrm>
          </p:contentPart>
        </mc:Choice>
        <mc:Fallback xmlns="">
          <p:pic>
            <p:nvPicPr>
              <p:cNvPr id="11271" name="Ink 11270">
                <a:extLst>
                  <a:ext uri="{FF2B5EF4-FFF2-40B4-BE49-F238E27FC236}">
                    <a16:creationId xmlns:a16="http://schemas.microsoft.com/office/drawing/2014/main" id="{0A2BB5C0-F29F-498D-ADDA-44338470CC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51517" y="6217783"/>
                <a:ext cx="1569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272" name="Ink 11271">
                <a:extLst>
                  <a:ext uri="{FF2B5EF4-FFF2-40B4-BE49-F238E27FC236}">
                    <a16:creationId xmlns:a16="http://schemas.microsoft.com/office/drawing/2014/main" id="{22B29C15-2A45-43A1-A1F3-C9FF4E61BB35}"/>
                  </a:ext>
                </a:extLst>
              </p14:cNvPr>
              <p14:cNvContentPartPr/>
              <p14:nvPr/>
            </p14:nvContentPartPr>
            <p14:xfrm>
              <a:off x="2189477" y="6012223"/>
              <a:ext cx="144720" cy="65520"/>
            </p14:xfrm>
          </p:contentPart>
        </mc:Choice>
        <mc:Fallback xmlns="">
          <p:pic>
            <p:nvPicPr>
              <p:cNvPr id="11272" name="Ink 11271">
                <a:extLst>
                  <a:ext uri="{FF2B5EF4-FFF2-40B4-BE49-F238E27FC236}">
                    <a16:creationId xmlns:a16="http://schemas.microsoft.com/office/drawing/2014/main" id="{22B29C15-2A45-43A1-A1F3-C9FF4E61BB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26837" y="5949223"/>
                <a:ext cx="27036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6" name="Group 11275">
            <a:extLst>
              <a:ext uri="{FF2B5EF4-FFF2-40B4-BE49-F238E27FC236}">
                <a16:creationId xmlns:a16="http://schemas.microsoft.com/office/drawing/2014/main" id="{17A401DF-AA94-4C56-95FC-C2F0C2DA4C31}"/>
              </a:ext>
            </a:extLst>
          </p:cNvPr>
          <p:cNvGrpSpPr/>
          <p:nvPr/>
        </p:nvGrpSpPr>
        <p:grpSpPr>
          <a:xfrm>
            <a:off x="4283957" y="6191143"/>
            <a:ext cx="97560" cy="52920"/>
            <a:chOff x="4283957" y="6191143"/>
            <a:chExt cx="9756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273" name="Ink 11272">
                  <a:extLst>
                    <a:ext uri="{FF2B5EF4-FFF2-40B4-BE49-F238E27FC236}">
                      <a16:creationId xmlns:a16="http://schemas.microsoft.com/office/drawing/2014/main" id="{87B809D9-1ADA-43F6-8AF4-4C11ACA4A267}"/>
                    </a:ext>
                  </a:extLst>
                </p14:cNvPr>
                <p14:cNvContentPartPr/>
                <p14:nvPr/>
              </p14:nvContentPartPr>
              <p14:xfrm>
                <a:off x="4283957" y="6191143"/>
                <a:ext cx="41760" cy="32040"/>
              </p14:xfrm>
            </p:contentPart>
          </mc:Choice>
          <mc:Fallback xmlns="">
            <p:pic>
              <p:nvPicPr>
                <p:cNvPr id="11273" name="Ink 11272">
                  <a:extLst>
                    <a:ext uri="{FF2B5EF4-FFF2-40B4-BE49-F238E27FC236}">
                      <a16:creationId xmlns:a16="http://schemas.microsoft.com/office/drawing/2014/main" id="{87B809D9-1ADA-43F6-8AF4-4C11ACA4A2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20957" y="6128503"/>
                  <a:ext cx="167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274" name="Ink 11273">
                  <a:extLst>
                    <a:ext uri="{FF2B5EF4-FFF2-40B4-BE49-F238E27FC236}">
                      <a16:creationId xmlns:a16="http://schemas.microsoft.com/office/drawing/2014/main" id="{137795E6-AF81-47F7-9913-A498F5C7A17F}"/>
                    </a:ext>
                  </a:extLst>
                </p14:cNvPr>
                <p14:cNvContentPartPr/>
                <p14:nvPr/>
              </p14:nvContentPartPr>
              <p14:xfrm>
                <a:off x="4368917" y="6221743"/>
                <a:ext cx="3600" cy="9360"/>
              </p14:xfrm>
            </p:contentPart>
          </mc:Choice>
          <mc:Fallback xmlns="">
            <p:pic>
              <p:nvPicPr>
                <p:cNvPr id="11274" name="Ink 11273">
                  <a:extLst>
                    <a:ext uri="{FF2B5EF4-FFF2-40B4-BE49-F238E27FC236}">
                      <a16:creationId xmlns:a16="http://schemas.microsoft.com/office/drawing/2014/main" id="{137795E6-AF81-47F7-9913-A498F5C7A1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05917" y="6158743"/>
                  <a:ext cx="129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275" name="Ink 11274">
                  <a:extLst>
                    <a:ext uri="{FF2B5EF4-FFF2-40B4-BE49-F238E27FC236}">
                      <a16:creationId xmlns:a16="http://schemas.microsoft.com/office/drawing/2014/main" id="{5E360BF5-FEB9-4583-B82D-0C35134B24CD}"/>
                    </a:ext>
                  </a:extLst>
                </p14:cNvPr>
                <p14:cNvContentPartPr/>
                <p14:nvPr/>
              </p14:nvContentPartPr>
              <p14:xfrm>
                <a:off x="4365317" y="6199423"/>
                <a:ext cx="16200" cy="44640"/>
              </p14:xfrm>
            </p:contentPart>
          </mc:Choice>
          <mc:Fallback xmlns="">
            <p:pic>
              <p:nvPicPr>
                <p:cNvPr id="11275" name="Ink 11274">
                  <a:extLst>
                    <a:ext uri="{FF2B5EF4-FFF2-40B4-BE49-F238E27FC236}">
                      <a16:creationId xmlns:a16="http://schemas.microsoft.com/office/drawing/2014/main" id="{5E360BF5-FEB9-4583-B82D-0C35134B24C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02677" y="6136423"/>
                  <a:ext cx="1418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277" name="Ink 11276">
                <a:extLst>
                  <a:ext uri="{FF2B5EF4-FFF2-40B4-BE49-F238E27FC236}">
                    <a16:creationId xmlns:a16="http://schemas.microsoft.com/office/drawing/2014/main" id="{5398DAAF-1E1D-411D-9395-8EA17C2C5E68}"/>
                  </a:ext>
                </a:extLst>
              </p14:cNvPr>
              <p14:cNvContentPartPr/>
              <p14:nvPr/>
            </p14:nvContentPartPr>
            <p14:xfrm>
              <a:off x="5740877" y="5880463"/>
              <a:ext cx="483120" cy="210240"/>
            </p14:xfrm>
          </p:contentPart>
        </mc:Choice>
        <mc:Fallback xmlns="">
          <p:pic>
            <p:nvPicPr>
              <p:cNvPr id="11277" name="Ink 11276">
                <a:extLst>
                  <a:ext uri="{FF2B5EF4-FFF2-40B4-BE49-F238E27FC236}">
                    <a16:creationId xmlns:a16="http://schemas.microsoft.com/office/drawing/2014/main" id="{5398DAAF-1E1D-411D-9395-8EA17C2C5E6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78237" y="5817463"/>
                <a:ext cx="6087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278" name="Ink 11277">
                <a:extLst>
                  <a:ext uri="{FF2B5EF4-FFF2-40B4-BE49-F238E27FC236}">
                    <a16:creationId xmlns:a16="http://schemas.microsoft.com/office/drawing/2014/main" id="{57049DD0-0F01-4D69-BFB9-810C391A3221}"/>
                  </a:ext>
                </a:extLst>
              </p14:cNvPr>
              <p14:cNvContentPartPr/>
              <p14:nvPr/>
            </p14:nvContentPartPr>
            <p14:xfrm>
              <a:off x="3923957" y="5775703"/>
              <a:ext cx="31320" cy="54720"/>
            </p14:xfrm>
          </p:contentPart>
        </mc:Choice>
        <mc:Fallback xmlns="">
          <p:pic>
            <p:nvPicPr>
              <p:cNvPr id="11278" name="Ink 11277">
                <a:extLst>
                  <a:ext uri="{FF2B5EF4-FFF2-40B4-BE49-F238E27FC236}">
                    <a16:creationId xmlns:a16="http://schemas.microsoft.com/office/drawing/2014/main" id="{57049DD0-0F01-4D69-BFB9-810C391A322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61317" y="5713063"/>
                <a:ext cx="1569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279" name="Ink 11278">
                <a:extLst>
                  <a:ext uri="{FF2B5EF4-FFF2-40B4-BE49-F238E27FC236}">
                    <a16:creationId xmlns:a16="http://schemas.microsoft.com/office/drawing/2014/main" id="{294329D8-398C-4297-B29D-2C6002119FC9}"/>
                  </a:ext>
                </a:extLst>
              </p14:cNvPr>
              <p14:cNvContentPartPr/>
              <p14:nvPr/>
            </p14:nvContentPartPr>
            <p14:xfrm>
              <a:off x="3994877" y="5287543"/>
              <a:ext cx="618120" cy="81720"/>
            </p14:xfrm>
          </p:contentPart>
        </mc:Choice>
        <mc:Fallback xmlns="">
          <p:pic>
            <p:nvPicPr>
              <p:cNvPr id="11279" name="Ink 11278">
                <a:extLst>
                  <a:ext uri="{FF2B5EF4-FFF2-40B4-BE49-F238E27FC236}">
                    <a16:creationId xmlns:a16="http://schemas.microsoft.com/office/drawing/2014/main" id="{294329D8-398C-4297-B29D-2C6002119FC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31877" y="5224543"/>
                <a:ext cx="743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280" name="Ink 11279">
                <a:extLst>
                  <a:ext uri="{FF2B5EF4-FFF2-40B4-BE49-F238E27FC236}">
                    <a16:creationId xmlns:a16="http://schemas.microsoft.com/office/drawing/2014/main" id="{B25ECC43-63DD-45A0-B476-F801C909CF1A}"/>
                  </a:ext>
                </a:extLst>
              </p14:cNvPr>
              <p14:cNvContentPartPr/>
              <p14:nvPr/>
            </p14:nvContentPartPr>
            <p14:xfrm>
              <a:off x="4267037" y="5800543"/>
              <a:ext cx="104040" cy="101880"/>
            </p14:xfrm>
          </p:contentPart>
        </mc:Choice>
        <mc:Fallback xmlns="">
          <p:pic>
            <p:nvPicPr>
              <p:cNvPr id="11280" name="Ink 11279">
                <a:extLst>
                  <a:ext uri="{FF2B5EF4-FFF2-40B4-BE49-F238E27FC236}">
                    <a16:creationId xmlns:a16="http://schemas.microsoft.com/office/drawing/2014/main" id="{B25ECC43-63DD-45A0-B476-F801C909CF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04037" y="5737543"/>
                <a:ext cx="229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281" name="Ink 11280">
                <a:extLst>
                  <a:ext uri="{FF2B5EF4-FFF2-40B4-BE49-F238E27FC236}">
                    <a16:creationId xmlns:a16="http://schemas.microsoft.com/office/drawing/2014/main" id="{A9CB4064-C1E0-41E4-9157-1836188575C3}"/>
                  </a:ext>
                </a:extLst>
              </p14:cNvPr>
              <p14:cNvContentPartPr/>
              <p14:nvPr/>
            </p14:nvContentPartPr>
            <p14:xfrm>
              <a:off x="4159037" y="4840423"/>
              <a:ext cx="591840" cy="110160"/>
            </p14:xfrm>
          </p:contentPart>
        </mc:Choice>
        <mc:Fallback xmlns="">
          <p:pic>
            <p:nvPicPr>
              <p:cNvPr id="11281" name="Ink 11280">
                <a:extLst>
                  <a:ext uri="{FF2B5EF4-FFF2-40B4-BE49-F238E27FC236}">
                    <a16:creationId xmlns:a16="http://schemas.microsoft.com/office/drawing/2014/main" id="{A9CB4064-C1E0-41E4-9157-1836188575C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96397" y="4777783"/>
                <a:ext cx="71748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84" name="Group 11283">
            <a:extLst>
              <a:ext uri="{FF2B5EF4-FFF2-40B4-BE49-F238E27FC236}">
                <a16:creationId xmlns:a16="http://schemas.microsoft.com/office/drawing/2014/main" id="{DF17A1EA-E907-4F62-B83A-9262DE73E2F2}"/>
              </a:ext>
            </a:extLst>
          </p:cNvPr>
          <p:cNvGrpSpPr/>
          <p:nvPr/>
        </p:nvGrpSpPr>
        <p:grpSpPr>
          <a:xfrm>
            <a:off x="4351637" y="4328863"/>
            <a:ext cx="442800" cy="103320"/>
            <a:chOff x="4351637" y="4328863"/>
            <a:chExt cx="4428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282" name="Ink 11281">
                  <a:extLst>
                    <a:ext uri="{FF2B5EF4-FFF2-40B4-BE49-F238E27FC236}">
                      <a16:creationId xmlns:a16="http://schemas.microsoft.com/office/drawing/2014/main" id="{503E6511-7944-41BB-A6C1-A144618FFD58}"/>
                    </a:ext>
                  </a:extLst>
                </p14:cNvPr>
                <p14:cNvContentPartPr/>
                <p14:nvPr/>
              </p14:nvContentPartPr>
              <p14:xfrm>
                <a:off x="4645757" y="4328863"/>
                <a:ext cx="148680" cy="103320"/>
              </p14:xfrm>
            </p:contentPart>
          </mc:Choice>
          <mc:Fallback xmlns="">
            <p:pic>
              <p:nvPicPr>
                <p:cNvPr id="11282" name="Ink 11281">
                  <a:extLst>
                    <a:ext uri="{FF2B5EF4-FFF2-40B4-BE49-F238E27FC236}">
                      <a16:creationId xmlns:a16="http://schemas.microsoft.com/office/drawing/2014/main" id="{503E6511-7944-41BB-A6C1-A144618FFD5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83117" y="4265863"/>
                  <a:ext cx="274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283" name="Ink 11282">
                  <a:extLst>
                    <a:ext uri="{FF2B5EF4-FFF2-40B4-BE49-F238E27FC236}">
                      <a16:creationId xmlns:a16="http://schemas.microsoft.com/office/drawing/2014/main" id="{C282C31F-ACBD-4373-ADA8-D13C14A9FF0A}"/>
                    </a:ext>
                  </a:extLst>
                </p14:cNvPr>
                <p14:cNvContentPartPr/>
                <p14:nvPr/>
              </p14:nvContentPartPr>
              <p14:xfrm>
                <a:off x="4351637" y="4409863"/>
                <a:ext cx="89280" cy="12960"/>
              </p14:xfrm>
            </p:contentPart>
          </mc:Choice>
          <mc:Fallback xmlns="">
            <p:pic>
              <p:nvPicPr>
                <p:cNvPr id="11283" name="Ink 11282">
                  <a:extLst>
                    <a:ext uri="{FF2B5EF4-FFF2-40B4-BE49-F238E27FC236}">
                      <a16:creationId xmlns:a16="http://schemas.microsoft.com/office/drawing/2014/main" id="{C282C31F-ACBD-4373-ADA8-D13C14A9FF0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88637" y="4347223"/>
                  <a:ext cx="2149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290" name="Ink 11289">
                <a:extLst>
                  <a:ext uri="{FF2B5EF4-FFF2-40B4-BE49-F238E27FC236}">
                    <a16:creationId xmlns:a16="http://schemas.microsoft.com/office/drawing/2014/main" id="{FEEE7A53-398E-4AFF-AA79-B5C95910858E}"/>
                  </a:ext>
                </a:extLst>
              </p14:cNvPr>
              <p14:cNvContentPartPr/>
              <p14:nvPr/>
            </p14:nvContentPartPr>
            <p14:xfrm>
              <a:off x="3170117" y="4791823"/>
              <a:ext cx="34200" cy="59760"/>
            </p14:xfrm>
          </p:contentPart>
        </mc:Choice>
        <mc:Fallback xmlns="">
          <p:pic>
            <p:nvPicPr>
              <p:cNvPr id="11290" name="Ink 11289">
                <a:extLst>
                  <a:ext uri="{FF2B5EF4-FFF2-40B4-BE49-F238E27FC236}">
                    <a16:creationId xmlns:a16="http://schemas.microsoft.com/office/drawing/2014/main" id="{FEEE7A53-398E-4AFF-AA79-B5C95910858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107477" y="4729183"/>
                <a:ext cx="15984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94" name="Group 11293">
            <a:extLst>
              <a:ext uri="{FF2B5EF4-FFF2-40B4-BE49-F238E27FC236}">
                <a16:creationId xmlns:a16="http://schemas.microsoft.com/office/drawing/2014/main" id="{C5CFC593-43FD-44AE-90BC-FAD4D13F41EB}"/>
              </a:ext>
            </a:extLst>
          </p:cNvPr>
          <p:cNvGrpSpPr/>
          <p:nvPr/>
        </p:nvGrpSpPr>
        <p:grpSpPr>
          <a:xfrm>
            <a:off x="2466317" y="4371703"/>
            <a:ext cx="721080" cy="681480"/>
            <a:chOff x="2466317" y="4371703"/>
            <a:chExt cx="72108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285" name="Ink 11284">
                  <a:extLst>
                    <a:ext uri="{FF2B5EF4-FFF2-40B4-BE49-F238E27FC236}">
                      <a16:creationId xmlns:a16="http://schemas.microsoft.com/office/drawing/2014/main" id="{DC323782-4FC9-4E63-87AA-AFADAC4C8900}"/>
                    </a:ext>
                  </a:extLst>
                </p14:cNvPr>
                <p14:cNvContentPartPr/>
                <p14:nvPr/>
              </p14:nvContentPartPr>
              <p14:xfrm>
                <a:off x="2905877" y="4892983"/>
                <a:ext cx="234000" cy="106920"/>
              </p14:xfrm>
            </p:contentPart>
          </mc:Choice>
          <mc:Fallback xmlns="">
            <p:pic>
              <p:nvPicPr>
                <p:cNvPr id="11285" name="Ink 11284">
                  <a:extLst>
                    <a:ext uri="{FF2B5EF4-FFF2-40B4-BE49-F238E27FC236}">
                      <a16:creationId xmlns:a16="http://schemas.microsoft.com/office/drawing/2014/main" id="{DC323782-4FC9-4E63-87AA-AFADAC4C890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2877" y="4830343"/>
                  <a:ext cx="359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286" name="Ink 11285">
                  <a:extLst>
                    <a:ext uri="{FF2B5EF4-FFF2-40B4-BE49-F238E27FC236}">
                      <a16:creationId xmlns:a16="http://schemas.microsoft.com/office/drawing/2014/main" id="{004E3723-6216-4CD3-B809-669FAA497EA5}"/>
                    </a:ext>
                  </a:extLst>
                </p14:cNvPr>
                <p14:cNvContentPartPr/>
                <p14:nvPr/>
              </p14:nvContentPartPr>
              <p14:xfrm>
                <a:off x="2466317" y="4915303"/>
                <a:ext cx="246600" cy="137880"/>
              </p14:xfrm>
            </p:contentPart>
          </mc:Choice>
          <mc:Fallback xmlns="">
            <p:pic>
              <p:nvPicPr>
                <p:cNvPr id="11286" name="Ink 11285">
                  <a:extLst>
                    <a:ext uri="{FF2B5EF4-FFF2-40B4-BE49-F238E27FC236}">
                      <a16:creationId xmlns:a16="http://schemas.microsoft.com/office/drawing/2014/main" id="{004E3723-6216-4CD3-B809-669FAA497E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03317" y="4852303"/>
                  <a:ext cx="372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287" name="Ink 11286">
                  <a:extLst>
                    <a:ext uri="{FF2B5EF4-FFF2-40B4-BE49-F238E27FC236}">
                      <a16:creationId xmlns:a16="http://schemas.microsoft.com/office/drawing/2014/main" id="{66B81D7E-0BEA-44A8-A593-163A9CC12E93}"/>
                    </a:ext>
                  </a:extLst>
                </p14:cNvPr>
                <p14:cNvContentPartPr/>
                <p14:nvPr/>
              </p14:nvContentPartPr>
              <p14:xfrm>
                <a:off x="2479277" y="4371703"/>
                <a:ext cx="610560" cy="69120"/>
              </p14:xfrm>
            </p:contentPart>
          </mc:Choice>
          <mc:Fallback xmlns="">
            <p:pic>
              <p:nvPicPr>
                <p:cNvPr id="11287" name="Ink 11286">
                  <a:extLst>
                    <a:ext uri="{FF2B5EF4-FFF2-40B4-BE49-F238E27FC236}">
                      <a16:creationId xmlns:a16="http://schemas.microsoft.com/office/drawing/2014/main" id="{66B81D7E-0BEA-44A8-A593-163A9CC12E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16277" y="4308703"/>
                  <a:ext cx="736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293" name="Ink 11292">
                  <a:extLst>
                    <a:ext uri="{FF2B5EF4-FFF2-40B4-BE49-F238E27FC236}">
                      <a16:creationId xmlns:a16="http://schemas.microsoft.com/office/drawing/2014/main" id="{8DECB6ED-EE65-4288-B08C-45389C74AB06}"/>
                    </a:ext>
                  </a:extLst>
                </p14:cNvPr>
                <p14:cNvContentPartPr/>
                <p14:nvPr/>
              </p14:nvContentPartPr>
              <p14:xfrm>
                <a:off x="3168677" y="4492303"/>
                <a:ext cx="18720" cy="384840"/>
              </p14:xfrm>
            </p:contentPart>
          </mc:Choice>
          <mc:Fallback xmlns="">
            <p:pic>
              <p:nvPicPr>
                <p:cNvPr id="11293" name="Ink 11292">
                  <a:extLst>
                    <a:ext uri="{FF2B5EF4-FFF2-40B4-BE49-F238E27FC236}">
                      <a16:creationId xmlns:a16="http://schemas.microsoft.com/office/drawing/2014/main" id="{8DECB6ED-EE65-4288-B08C-45389C74AB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05677" y="4429663"/>
                  <a:ext cx="144360" cy="51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295" name="Ink 11294">
                <a:extLst>
                  <a:ext uri="{FF2B5EF4-FFF2-40B4-BE49-F238E27FC236}">
                    <a16:creationId xmlns:a16="http://schemas.microsoft.com/office/drawing/2014/main" id="{FA9855E4-76E0-43AC-A6F6-F6D7F28FA3F4}"/>
                  </a:ext>
                </a:extLst>
              </p14:cNvPr>
              <p14:cNvContentPartPr/>
              <p14:nvPr/>
            </p14:nvContentPartPr>
            <p14:xfrm>
              <a:off x="2461277" y="3973543"/>
              <a:ext cx="93240" cy="171720"/>
            </p14:xfrm>
          </p:contentPart>
        </mc:Choice>
        <mc:Fallback xmlns="">
          <p:pic>
            <p:nvPicPr>
              <p:cNvPr id="11295" name="Ink 11294">
                <a:extLst>
                  <a:ext uri="{FF2B5EF4-FFF2-40B4-BE49-F238E27FC236}">
                    <a16:creationId xmlns:a16="http://schemas.microsoft.com/office/drawing/2014/main" id="{FA9855E4-76E0-43AC-A6F6-F6D7F28FA3F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98277" y="3910903"/>
                <a:ext cx="2188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296" name="Ink 11295">
                <a:extLst>
                  <a:ext uri="{FF2B5EF4-FFF2-40B4-BE49-F238E27FC236}">
                    <a16:creationId xmlns:a16="http://schemas.microsoft.com/office/drawing/2014/main" id="{CCBD9573-D678-4E20-820C-0B2BF0676868}"/>
                  </a:ext>
                </a:extLst>
              </p14:cNvPr>
              <p14:cNvContentPartPr/>
              <p14:nvPr/>
            </p14:nvContentPartPr>
            <p14:xfrm>
              <a:off x="2424917" y="2842423"/>
              <a:ext cx="69480" cy="110880"/>
            </p14:xfrm>
          </p:contentPart>
        </mc:Choice>
        <mc:Fallback xmlns="">
          <p:pic>
            <p:nvPicPr>
              <p:cNvPr id="11296" name="Ink 11295">
                <a:extLst>
                  <a:ext uri="{FF2B5EF4-FFF2-40B4-BE49-F238E27FC236}">
                    <a16:creationId xmlns:a16="http://schemas.microsoft.com/office/drawing/2014/main" id="{CCBD9573-D678-4E20-820C-0B2BF067686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61917" y="2779423"/>
                <a:ext cx="1951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297" name="Ink 11296">
                <a:extLst>
                  <a:ext uri="{FF2B5EF4-FFF2-40B4-BE49-F238E27FC236}">
                    <a16:creationId xmlns:a16="http://schemas.microsoft.com/office/drawing/2014/main" id="{6F9B4546-8EC4-4DBB-BDA4-1D57960FEB51}"/>
                  </a:ext>
                </a:extLst>
              </p14:cNvPr>
              <p14:cNvContentPartPr/>
              <p14:nvPr/>
            </p14:nvContentPartPr>
            <p14:xfrm>
              <a:off x="4880477" y="2767903"/>
              <a:ext cx="101160" cy="368280"/>
            </p14:xfrm>
          </p:contentPart>
        </mc:Choice>
        <mc:Fallback xmlns="">
          <p:pic>
            <p:nvPicPr>
              <p:cNvPr id="11297" name="Ink 11296">
                <a:extLst>
                  <a:ext uri="{FF2B5EF4-FFF2-40B4-BE49-F238E27FC236}">
                    <a16:creationId xmlns:a16="http://schemas.microsoft.com/office/drawing/2014/main" id="{6F9B4546-8EC4-4DBB-BDA4-1D57960FEB5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17837" y="2704903"/>
                <a:ext cx="2268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298" name="Ink 11297">
                <a:extLst>
                  <a:ext uri="{FF2B5EF4-FFF2-40B4-BE49-F238E27FC236}">
                    <a16:creationId xmlns:a16="http://schemas.microsoft.com/office/drawing/2014/main" id="{144290B1-984C-40CD-952D-5134552238D4}"/>
                  </a:ext>
                </a:extLst>
              </p14:cNvPr>
              <p14:cNvContentPartPr/>
              <p14:nvPr/>
            </p14:nvContentPartPr>
            <p14:xfrm>
              <a:off x="4774997" y="3960583"/>
              <a:ext cx="74880" cy="78840"/>
            </p14:xfrm>
          </p:contentPart>
        </mc:Choice>
        <mc:Fallback xmlns="">
          <p:pic>
            <p:nvPicPr>
              <p:cNvPr id="11298" name="Ink 11297">
                <a:extLst>
                  <a:ext uri="{FF2B5EF4-FFF2-40B4-BE49-F238E27FC236}">
                    <a16:creationId xmlns:a16="http://schemas.microsoft.com/office/drawing/2014/main" id="{144290B1-984C-40CD-952D-513455223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12357" y="3897583"/>
                <a:ext cx="2005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299" name="Ink 11298">
                <a:extLst>
                  <a:ext uri="{FF2B5EF4-FFF2-40B4-BE49-F238E27FC236}">
                    <a16:creationId xmlns:a16="http://schemas.microsoft.com/office/drawing/2014/main" id="{1536EB77-B2BB-47DA-8A9A-1CCF27089225}"/>
                  </a:ext>
                </a:extLst>
              </p14:cNvPr>
              <p14:cNvContentPartPr/>
              <p14:nvPr/>
            </p14:nvContentPartPr>
            <p14:xfrm>
              <a:off x="4207637" y="3463063"/>
              <a:ext cx="14040" cy="4320"/>
            </p14:xfrm>
          </p:contentPart>
        </mc:Choice>
        <mc:Fallback xmlns="">
          <p:pic>
            <p:nvPicPr>
              <p:cNvPr id="11299" name="Ink 11298">
                <a:extLst>
                  <a:ext uri="{FF2B5EF4-FFF2-40B4-BE49-F238E27FC236}">
                    <a16:creationId xmlns:a16="http://schemas.microsoft.com/office/drawing/2014/main" id="{1536EB77-B2BB-47DA-8A9A-1CCF2708922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44997" y="3400063"/>
                <a:ext cx="1396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02" name="Group 11301">
            <a:extLst>
              <a:ext uri="{FF2B5EF4-FFF2-40B4-BE49-F238E27FC236}">
                <a16:creationId xmlns:a16="http://schemas.microsoft.com/office/drawing/2014/main" id="{1D4720C6-3E7A-48AA-949A-8F5B00013EC1}"/>
              </a:ext>
            </a:extLst>
          </p:cNvPr>
          <p:cNvGrpSpPr/>
          <p:nvPr/>
        </p:nvGrpSpPr>
        <p:grpSpPr>
          <a:xfrm>
            <a:off x="4776797" y="3265063"/>
            <a:ext cx="233280" cy="212040"/>
            <a:chOff x="4776797" y="3265063"/>
            <a:chExt cx="23328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300" name="Ink 11299">
                  <a:extLst>
                    <a:ext uri="{FF2B5EF4-FFF2-40B4-BE49-F238E27FC236}">
                      <a16:creationId xmlns:a16="http://schemas.microsoft.com/office/drawing/2014/main" id="{07180991-9720-494E-9F90-F5C966143D6F}"/>
                    </a:ext>
                  </a:extLst>
                </p14:cNvPr>
                <p14:cNvContentPartPr/>
                <p14:nvPr/>
              </p14:nvContentPartPr>
              <p14:xfrm>
                <a:off x="4776797" y="3473863"/>
                <a:ext cx="6840" cy="3240"/>
              </p14:xfrm>
            </p:contentPart>
          </mc:Choice>
          <mc:Fallback xmlns="">
            <p:pic>
              <p:nvPicPr>
                <p:cNvPr id="11300" name="Ink 11299">
                  <a:extLst>
                    <a:ext uri="{FF2B5EF4-FFF2-40B4-BE49-F238E27FC236}">
                      <a16:creationId xmlns:a16="http://schemas.microsoft.com/office/drawing/2014/main" id="{07180991-9720-494E-9F90-F5C966143D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14157" y="3411223"/>
                  <a:ext cx="132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301" name="Ink 11300">
                  <a:extLst>
                    <a:ext uri="{FF2B5EF4-FFF2-40B4-BE49-F238E27FC236}">
                      <a16:creationId xmlns:a16="http://schemas.microsoft.com/office/drawing/2014/main" id="{4BF9792E-907B-48A5-97D3-63D82CD5E69C}"/>
                    </a:ext>
                  </a:extLst>
                </p14:cNvPr>
                <p14:cNvContentPartPr/>
                <p14:nvPr/>
              </p14:nvContentPartPr>
              <p14:xfrm>
                <a:off x="4995317" y="3265063"/>
                <a:ext cx="14760" cy="176040"/>
              </p14:xfrm>
            </p:contentPart>
          </mc:Choice>
          <mc:Fallback xmlns="">
            <p:pic>
              <p:nvPicPr>
                <p:cNvPr id="11301" name="Ink 11300">
                  <a:extLst>
                    <a:ext uri="{FF2B5EF4-FFF2-40B4-BE49-F238E27FC236}">
                      <a16:creationId xmlns:a16="http://schemas.microsoft.com/office/drawing/2014/main" id="{4BF9792E-907B-48A5-97D3-63D82CD5E69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32317" y="3202423"/>
                  <a:ext cx="14040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05" name="Group 11304">
            <a:extLst>
              <a:ext uri="{FF2B5EF4-FFF2-40B4-BE49-F238E27FC236}">
                <a16:creationId xmlns:a16="http://schemas.microsoft.com/office/drawing/2014/main" id="{39718BA6-E936-40F3-BBF9-7C473372DC68}"/>
              </a:ext>
            </a:extLst>
          </p:cNvPr>
          <p:cNvGrpSpPr/>
          <p:nvPr/>
        </p:nvGrpSpPr>
        <p:grpSpPr>
          <a:xfrm>
            <a:off x="7902677" y="3108103"/>
            <a:ext cx="110160" cy="127800"/>
            <a:chOff x="7902677" y="3108103"/>
            <a:chExt cx="11016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303" name="Ink 11302">
                  <a:extLst>
                    <a:ext uri="{FF2B5EF4-FFF2-40B4-BE49-F238E27FC236}">
                      <a16:creationId xmlns:a16="http://schemas.microsoft.com/office/drawing/2014/main" id="{5DD72E13-28AA-473C-9056-CCEB479003B7}"/>
                    </a:ext>
                  </a:extLst>
                </p14:cNvPr>
                <p14:cNvContentPartPr/>
                <p14:nvPr/>
              </p14:nvContentPartPr>
              <p14:xfrm>
                <a:off x="7902677" y="3108103"/>
                <a:ext cx="110160" cy="126000"/>
              </p14:xfrm>
            </p:contentPart>
          </mc:Choice>
          <mc:Fallback xmlns="">
            <p:pic>
              <p:nvPicPr>
                <p:cNvPr id="11303" name="Ink 11302">
                  <a:extLst>
                    <a:ext uri="{FF2B5EF4-FFF2-40B4-BE49-F238E27FC236}">
                      <a16:creationId xmlns:a16="http://schemas.microsoft.com/office/drawing/2014/main" id="{5DD72E13-28AA-473C-9056-CCEB479003B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39677" y="3045463"/>
                  <a:ext cx="235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304" name="Ink 11303">
                  <a:extLst>
                    <a:ext uri="{FF2B5EF4-FFF2-40B4-BE49-F238E27FC236}">
                      <a16:creationId xmlns:a16="http://schemas.microsoft.com/office/drawing/2014/main" id="{19AA5BBC-66C3-4E5B-AFE8-B88A4EB83C02}"/>
                    </a:ext>
                  </a:extLst>
                </p14:cNvPr>
                <p14:cNvContentPartPr/>
                <p14:nvPr/>
              </p14:nvContentPartPr>
              <p14:xfrm>
                <a:off x="7913477" y="3189823"/>
                <a:ext cx="37440" cy="46080"/>
              </p14:xfrm>
            </p:contentPart>
          </mc:Choice>
          <mc:Fallback xmlns="">
            <p:pic>
              <p:nvPicPr>
                <p:cNvPr id="11304" name="Ink 11303">
                  <a:extLst>
                    <a:ext uri="{FF2B5EF4-FFF2-40B4-BE49-F238E27FC236}">
                      <a16:creationId xmlns:a16="http://schemas.microsoft.com/office/drawing/2014/main" id="{19AA5BBC-66C3-4E5B-AFE8-B88A4EB83C0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50477" y="3126823"/>
                  <a:ext cx="1630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306" name="Ink 11305">
                <a:extLst>
                  <a:ext uri="{FF2B5EF4-FFF2-40B4-BE49-F238E27FC236}">
                    <a16:creationId xmlns:a16="http://schemas.microsoft.com/office/drawing/2014/main" id="{8198CB9F-6623-4F29-A67C-52B6E6167B1F}"/>
                  </a:ext>
                </a:extLst>
              </p14:cNvPr>
              <p14:cNvContentPartPr/>
              <p14:nvPr/>
            </p14:nvContentPartPr>
            <p14:xfrm>
              <a:off x="5466917" y="3269383"/>
              <a:ext cx="57600" cy="15840"/>
            </p14:xfrm>
          </p:contentPart>
        </mc:Choice>
        <mc:Fallback xmlns="">
          <p:pic>
            <p:nvPicPr>
              <p:cNvPr id="11306" name="Ink 11305">
                <a:extLst>
                  <a:ext uri="{FF2B5EF4-FFF2-40B4-BE49-F238E27FC236}">
                    <a16:creationId xmlns:a16="http://schemas.microsoft.com/office/drawing/2014/main" id="{8198CB9F-6623-4F29-A67C-52B6E6167B1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04277" y="3206743"/>
                <a:ext cx="18324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09" name="Group 11308">
            <a:extLst>
              <a:ext uri="{FF2B5EF4-FFF2-40B4-BE49-F238E27FC236}">
                <a16:creationId xmlns:a16="http://schemas.microsoft.com/office/drawing/2014/main" id="{929357D7-8F51-4684-9518-4ABA6C239F01}"/>
              </a:ext>
            </a:extLst>
          </p:cNvPr>
          <p:cNvGrpSpPr/>
          <p:nvPr/>
        </p:nvGrpSpPr>
        <p:grpSpPr>
          <a:xfrm>
            <a:off x="2251037" y="5853103"/>
            <a:ext cx="279000" cy="126720"/>
            <a:chOff x="2251037" y="5853103"/>
            <a:chExt cx="27900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307" name="Ink 11306">
                  <a:extLst>
                    <a:ext uri="{FF2B5EF4-FFF2-40B4-BE49-F238E27FC236}">
                      <a16:creationId xmlns:a16="http://schemas.microsoft.com/office/drawing/2014/main" id="{FCD50EEA-BA55-422B-B206-3E053DB00572}"/>
                    </a:ext>
                  </a:extLst>
                </p14:cNvPr>
                <p14:cNvContentPartPr/>
                <p14:nvPr/>
              </p14:nvContentPartPr>
              <p14:xfrm>
                <a:off x="2330597" y="5868583"/>
                <a:ext cx="199440" cy="111240"/>
              </p14:xfrm>
            </p:contentPart>
          </mc:Choice>
          <mc:Fallback xmlns="">
            <p:pic>
              <p:nvPicPr>
                <p:cNvPr id="11307" name="Ink 11306">
                  <a:extLst>
                    <a:ext uri="{FF2B5EF4-FFF2-40B4-BE49-F238E27FC236}">
                      <a16:creationId xmlns:a16="http://schemas.microsoft.com/office/drawing/2014/main" id="{FCD50EEA-BA55-422B-B206-3E053DB005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67597" y="5805943"/>
                  <a:ext cx="325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308" name="Ink 11307">
                  <a:extLst>
                    <a:ext uri="{FF2B5EF4-FFF2-40B4-BE49-F238E27FC236}">
                      <a16:creationId xmlns:a16="http://schemas.microsoft.com/office/drawing/2014/main" id="{3552746D-AB66-4F94-BD7B-720BB1B1BE61}"/>
                    </a:ext>
                  </a:extLst>
                </p14:cNvPr>
                <p14:cNvContentPartPr/>
                <p14:nvPr/>
              </p14:nvContentPartPr>
              <p14:xfrm>
                <a:off x="2251037" y="5853103"/>
                <a:ext cx="77040" cy="42840"/>
              </p14:xfrm>
            </p:contentPart>
          </mc:Choice>
          <mc:Fallback xmlns="">
            <p:pic>
              <p:nvPicPr>
                <p:cNvPr id="11308" name="Ink 11307">
                  <a:extLst>
                    <a:ext uri="{FF2B5EF4-FFF2-40B4-BE49-F238E27FC236}">
                      <a16:creationId xmlns:a16="http://schemas.microsoft.com/office/drawing/2014/main" id="{3552746D-AB66-4F94-BD7B-720BB1B1BE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88397" y="5790103"/>
                  <a:ext cx="20268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310" name="Ink 11309">
                <a:extLst>
                  <a:ext uri="{FF2B5EF4-FFF2-40B4-BE49-F238E27FC236}">
                    <a16:creationId xmlns:a16="http://schemas.microsoft.com/office/drawing/2014/main" id="{FB84ED5E-8DA8-40AE-968A-652DB723F6DF}"/>
                  </a:ext>
                </a:extLst>
              </p14:cNvPr>
              <p14:cNvContentPartPr/>
              <p14:nvPr/>
            </p14:nvContentPartPr>
            <p14:xfrm>
              <a:off x="2374517" y="5326423"/>
              <a:ext cx="66960" cy="40320"/>
            </p14:xfrm>
          </p:contentPart>
        </mc:Choice>
        <mc:Fallback xmlns="">
          <p:pic>
            <p:nvPicPr>
              <p:cNvPr id="11310" name="Ink 11309">
                <a:extLst>
                  <a:ext uri="{FF2B5EF4-FFF2-40B4-BE49-F238E27FC236}">
                    <a16:creationId xmlns:a16="http://schemas.microsoft.com/office/drawing/2014/main" id="{FB84ED5E-8DA8-40AE-968A-652DB723F6D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11517" y="5263783"/>
                <a:ext cx="1926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311" name="Ink 11310">
                <a:extLst>
                  <a:ext uri="{FF2B5EF4-FFF2-40B4-BE49-F238E27FC236}">
                    <a16:creationId xmlns:a16="http://schemas.microsoft.com/office/drawing/2014/main" id="{8B9C3E5E-E17A-4616-8CD9-DAADC9F4BC3D}"/>
                  </a:ext>
                </a:extLst>
              </p14:cNvPr>
              <p14:cNvContentPartPr/>
              <p14:nvPr/>
            </p14:nvContentPartPr>
            <p14:xfrm>
              <a:off x="2751437" y="5342623"/>
              <a:ext cx="77760" cy="21240"/>
            </p14:xfrm>
          </p:contentPart>
        </mc:Choice>
        <mc:Fallback xmlns="">
          <p:pic>
            <p:nvPicPr>
              <p:cNvPr id="11311" name="Ink 11310">
                <a:extLst>
                  <a:ext uri="{FF2B5EF4-FFF2-40B4-BE49-F238E27FC236}">
                    <a16:creationId xmlns:a16="http://schemas.microsoft.com/office/drawing/2014/main" id="{8B9C3E5E-E17A-4616-8CD9-DAADC9F4BC3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688437" y="5279623"/>
                <a:ext cx="20340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14" name="Group 11313">
            <a:extLst>
              <a:ext uri="{FF2B5EF4-FFF2-40B4-BE49-F238E27FC236}">
                <a16:creationId xmlns:a16="http://schemas.microsoft.com/office/drawing/2014/main" id="{AA3D9CA6-95FE-45BB-B5E2-8BECEFEFA6A1}"/>
              </a:ext>
            </a:extLst>
          </p:cNvPr>
          <p:cNvGrpSpPr/>
          <p:nvPr/>
        </p:nvGrpSpPr>
        <p:grpSpPr>
          <a:xfrm>
            <a:off x="2296757" y="5610823"/>
            <a:ext cx="11520" cy="59400"/>
            <a:chOff x="2296757" y="5610823"/>
            <a:chExt cx="1152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312" name="Ink 11311">
                  <a:extLst>
                    <a:ext uri="{FF2B5EF4-FFF2-40B4-BE49-F238E27FC236}">
                      <a16:creationId xmlns:a16="http://schemas.microsoft.com/office/drawing/2014/main" id="{D1F943B6-0CB5-4235-A98D-876573B72305}"/>
                    </a:ext>
                  </a:extLst>
                </p14:cNvPr>
                <p14:cNvContentPartPr/>
                <p14:nvPr/>
              </p14:nvContentPartPr>
              <p14:xfrm>
                <a:off x="2296757" y="5610823"/>
                <a:ext cx="2160" cy="1440"/>
              </p14:xfrm>
            </p:contentPart>
          </mc:Choice>
          <mc:Fallback xmlns="">
            <p:pic>
              <p:nvPicPr>
                <p:cNvPr id="11312" name="Ink 11311">
                  <a:extLst>
                    <a:ext uri="{FF2B5EF4-FFF2-40B4-BE49-F238E27FC236}">
                      <a16:creationId xmlns:a16="http://schemas.microsoft.com/office/drawing/2014/main" id="{D1F943B6-0CB5-4235-A98D-876573B723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34117" y="5547823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313" name="Ink 11312">
                  <a:extLst>
                    <a:ext uri="{FF2B5EF4-FFF2-40B4-BE49-F238E27FC236}">
                      <a16:creationId xmlns:a16="http://schemas.microsoft.com/office/drawing/2014/main" id="{A548E5FC-811F-4D6F-92C8-03C3FE5BDDCA}"/>
                    </a:ext>
                  </a:extLst>
                </p14:cNvPr>
                <p14:cNvContentPartPr/>
                <p14:nvPr/>
              </p14:nvContentPartPr>
              <p14:xfrm>
                <a:off x="2301437" y="5650783"/>
                <a:ext cx="6840" cy="19440"/>
              </p14:xfrm>
            </p:contentPart>
          </mc:Choice>
          <mc:Fallback xmlns="">
            <p:pic>
              <p:nvPicPr>
                <p:cNvPr id="11313" name="Ink 11312">
                  <a:extLst>
                    <a:ext uri="{FF2B5EF4-FFF2-40B4-BE49-F238E27FC236}">
                      <a16:creationId xmlns:a16="http://schemas.microsoft.com/office/drawing/2014/main" id="{A548E5FC-811F-4D6F-92C8-03C3FE5BDD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38437" y="5588143"/>
                  <a:ext cx="13248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315" name="Ink 11314">
                <a:extLst>
                  <a:ext uri="{FF2B5EF4-FFF2-40B4-BE49-F238E27FC236}">
                    <a16:creationId xmlns:a16="http://schemas.microsoft.com/office/drawing/2014/main" id="{3C61C9EE-361C-4F69-BE5F-93C96E7A3873}"/>
                  </a:ext>
                </a:extLst>
              </p14:cNvPr>
              <p14:cNvContentPartPr/>
              <p14:nvPr/>
            </p14:nvContentPartPr>
            <p14:xfrm>
              <a:off x="2822357" y="5802703"/>
              <a:ext cx="28440" cy="28800"/>
            </p14:xfrm>
          </p:contentPart>
        </mc:Choice>
        <mc:Fallback xmlns="">
          <p:pic>
            <p:nvPicPr>
              <p:cNvPr id="11315" name="Ink 11314">
                <a:extLst>
                  <a:ext uri="{FF2B5EF4-FFF2-40B4-BE49-F238E27FC236}">
                    <a16:creationId xmlns:a16="http://schemas.microsoft.com/office/drawing/2014/main" id="{3C61C9EE-361C-4F69-BE5F-93C96E7A387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759717" y="5740063"/>
                <a:ext cx="154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316" name="Ink 11315">
                <a:extLst>
                  <a:ext uri="{FF2B5EF4-FFF2-40B4-BE49-F238E27FC236}">
                    <a16:creationId xmlns:a16="http://schemas.microsoft.com/office/drawing/2014/main" id="{C94EE9C6-AE36-45E8-935E-58651A3F50BC}"/>
                  </a:ext>
                </a:extLst>
              </p14:cNvPr>
              <p14:cNvContentPartPr/>
              <p14:nvPr/>
            </p14:nvContentPartPr>
            <p14:xfrm>
              <a:off x="2219357" y="822103"/>
              <a:ext cx="2491200" cy="57240"/>
            </p14:xfrm>
          </p:contentPart>
        </mc:Choice>
        <mc:Fallback xmlns="">
          <p:pic>
            <p:nvPicPr>
              <p:cNvPr id="11316" name="Ink 11315">
                <a:extLst>
                  <a:ext uri="{FF2B5EF4-FFF2-40B4-BE49-F238E27FC236}">
                    <a16:creationId xmlns:a16="http://schemas.microsoft.com/office/drawing/2014/main" id="{C94EE9C6-AE36-45E8-935E-58651A3F50B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01717" y="804463"/>
                <a:ext cx="25268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317" name="Ink 11316">
                <a:extLst>
                  <a:ext uri="{FF2B5EF4-FFF2-40B4-BE49-F238E27FC236}">
                    <a16:creationId xmlns:a16="http://schemas.microsoft.com/office/drawing/2014/main" id="{B8C7F96B-66F4-4233-A494-FA263B30FFA5}"/>
                  </a:ext>
                </a:extLst>
              </p14:cNvPr>
              <p14:cNvContentPartPr/>
              <p14:nvPr/>
            </p14:nvContentPartPr>
            <p14:xfrm>
              <a:off x="2886077" y="963223"/>
              <a:ext cx="321840" cy="493920"/>
            </p14:xfrm>
          </p:contentPart>
        </mc:Choice>
        <mc:Fallback xmlns="">
          <p:pic>
            <p:nvPicPr>
              <p:cNvPr id="11317" name="Ink 11316">
                <a:extLst>
                  <a:ext uri="{FF2B5EF4-FFF2-40B4-BE49-F238E27FC236}">
                    <a16:creationId xmlns:a16="http://schemas.microsoft.com/office/drawing/2014/main" id="{B8C7F96B-66F4-4233-A494-FA263B30FF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68077" y="945223"/>
                <a:ext cx="3574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318" name="Ink 11317">
                <a:extLst>
                  <a:ext uri="{FF2B5EF4-FFF2-40B4-BE49-F238E27FC236}">
                    <a16:creationId xmlns:a16="http://schemas.microsoft.com/office/drawing/2014/main" id="{9529368E-8323-46FF-9F52-E7A093C7CA75}"/>
                  </a:ext>
                </a:extLst>
              </p14:cNvPr>
              <p14:cNvContentPartPr/>
              <p14:nvPr/>
            </p14:nvContentPartPr>
            <p14:xfrm>
              <a:off x="782957" y="5525143"/>
              <a:ext cx="30600" cy="834480"/>
            </p14:xfrm>
          </p:contentPart>
        </mc:Choice>
        <mc:Fallback xmlns="">
          <p:pic>
            <p:nvPicPr>
              <p:cNvPr id="11318" name="Ink 11317">
                <a:extLst>
                  <a:ext uri="{FF2B5EF4-FFF2-40B4-BE49-F238E27FC236}">
                    <a16:creationId xmlns:a16="http://schemas.microsoft.com/office/drawing/2014/main" id="{9529368E-8323-46FF-9F52-E7A093C7CA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5317" y="5507143"/>
                <a:ext cx="6624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321" name="Ink 11320">
                <a:extLst>
                  <a:ext uri="{FF2B5EF4-FFF2-40B4-BE49-F238E27FC236}">
                    <a16:creationId xmlns:a16="http://schemas.microsoft.com/office/drawing/2014/main" id="{56DDB470-60FC-45FB-BC78-85A7DD395A94}"/>
                  </a:ext>
                </a:extLst>
              </p14:cNvPr>
              <p14:cNvContentPartPr/>
              <p14:nvPr/>
            </p14:nvContentPartPr>
            <p14:xfrm>
              <a:off x="265997" y="5900983"/>
              <a:ext cx="999000" cy="66240"/>
            </p14:xfrm>
          </p:contentPart>
        </mc:Choice>
        <mc:Fallback xmlns="">
          <p:pic>
            <p:nvPicPr>
              <p:cNvPr id="11321" name="Ink 11320">
                <a:extLst>
                  <a:ext uri="{FF2B5EF4-FFF2-40B4-BE49-F238E27FC236}">
                    <a16:creationId xmlns:a16="http://schemas.microsoft.com/office/drawing/2014/main" id="{56DDB470-60FC-45FB-BC78-85A7DD395A9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47997" y="5883343"/>
                <a:ext cx="1034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325" name="Ink 11324">
                <a:extLst>
                  <a:ext uri="{FF2B5EF4-FFF2-40B4-BE49-F238E27FC236}">
                    <a16:creationId xmlns:a16="http://schemas.microsoft.com/office/drawing/2014/main" id="{393D5310-B46F-4916-8D92-275A142F8B38}"/>
                  </a:ext>
                </a:extLst>
              </p14:cNvPr>
              <p14:cNvContentPartPr/>
              <p14:nvPr/>
            </p14:nvContentPartPr>
            <p14:xfrm>
              <a:off x="508637" y="5791543"/>
              <a:ext cx="533880" cy="366840"/>
            </p14:xfrm>
          </p:contentPart>
        </mc:Choice>
        <mc:Fallback xmlns="">
          <p:pic>
            <p:nvPicPr>
              <p:cNvPr id="11325" name="Ink 11324">
                <a:extLst>
                  <a:ext uri="{FF2B5EF4-FFF2-40B4-BE49-F238E27FC236}">
                    <a16:creationId xmlns:a16="http://schemas.microsoft.com/office/drawing/2014/main" id="{393D5310-B46F-4916-8D92-275A142F8B3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90637" y="5773543"/>
                <a:ext cx="56952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30" name="Group 11329">
            <a:extLst>
              <a:ext uri="{FF2B5EF4-FFF2-40B4-BE49-F238E27FC236}">
                <a16:creationId xmlns:a16="http://schemas.microsoft.com/office/drawing/2014/main" id="{D470F451-FBAF-4424-87A7-0E64B801BF92}"/>
              </a:ext>
            </a:extLst>
          </p:cNvPr>
          <p:cNvGrpSpPr/>
          <p:nvPr/>
        </p:nvGrpSpPr>
        <p:grpSpPr>
          <a:xfrm>
            <a:off x="152957" y="6194023"/>
            <a:ext cx="284400" cy="278640"/>
            <a:chOff x="152957" y="6194023"/>
            <a:chExt cx="2844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326" name="Ink 11325">
                  <a:extLst>
                    <a:ext uri="{FF2B5EF4-FFF2-40B4-BE49-F238E27FC236}">
                      <a16:creationId xmlns:a16="http://schemas.microsoft.com/office/drawing/2014/main" id="{3B577E7E-2885-48B9-A0B7-B03CEADCF422}"/>
                    </a:ext>
                  </a:extLst>
                </p14:cNvPr>
                <p14:cNvContentPartPr/>
                <p14:nvPr/>
              </p14:nvContentPartPr>
              <p14:xfrm>
                <a:off x="157277" y="6243343"/>
                <a:ext cx="136080" cy="229320"/>
              </p14:xfrm>
            </p:contentPart>
          </mc:Choice>
          <mc:Fallback xmlns="">
            <p:pic>
              <p:nvPicPr>
                <p:cNvPr id="11326" name="Ink 11325">
                  <a:extLst>
                    <a:ext uri="{FF2B5EF4-FFF2-40B4-BE49-F238E27FC236}">
                      <a16:creationId xmlns:a16="http://schemas.microsoft.com/office/drawing/2014/main" id="{3B577E7E-2885-48B9-A0B7-B03CEADCF42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9277" y="6225343"/>
                  <a:ext cx="171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327" name="Ink 11326">
                  <a:extLst>
                    <a:ext uri="{FF2B5EF4-FFF2-40B4-BE49-F238E27FC236}">
                      <a16:creationId xmlns:a16="http://schemas.microsoft.com/office/drawing/2014/main" id="{E2B801B6-8056-4D1E-8BBE-DC02EC8E6007}"/>
                    </a:ext>
                  </a:extLst>
                </p14:cNvPr>
                <p14:cNvContentPartPr/>
                <p14:nvPr/>
              </p14:nvContentPartPr>
              <p14:xfrm>
                <a:off x="152957" y="6351343"/>
                <a:ext cx="118440" cy="30600"/>
              </p14:xfrm>
            </p:contentPart>
          </mc:Choice>
          <mc:Fallback xmlns="">
            <p:pic>
              <p:nvPicPr>
                <p:cNvPr id="11327" name="Ink 11326">
                  <a:extLst>
                    <a:ext uri="{FF2B5EF4-FFF2-40B4-BE49-F238E27FC236}">
                      <a16:creationId xmlns:a16="http://schemas.microsoft.com/office/drawing/2014/main" id="{E2B801B6-8056-4D1E-8BBE-DC02EC8E600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5317" y="6333343"/>
                  <a:ext cx="154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328" name="Ink 11327">
                  <a:extLst>
                    <a:ext uri="{FF2B5EF4-FFF2-40B4-BE49-F238E27FC236}">
                      <a16:creationId xmlns:a16="http://schemas.microsoft.com/office/drawing/2014/main" id="{09E4E289-AAE9-4703-92B5-019798C404F7}"/>
                    </a:ext>
                  </a:extLst>
                </p14:cNvPr>
                <p14:cNvContentPartPr/>
                <p14:nvPr/>
              </p14:nvContentPartPr>
              <p14:xfrm>
                <a:off x="339437" y="6194023"/>
                <a:ext cx="23400" cy="53640"/>
              </p14:xfrm>
            </p:contentPart>
          </mc:Choice>
          <mc:Fallback xmlns="">
            <p:pic>
              <p:nvPicPr>
                <p:cNvPr id="11328" name="Ink 11327">
                  <a:extLst>
                    <a:ext uri="{FF2B5EF4-FFF2-40B4-BE49-F238E27FC236}">
                      <a16:creationId xmlns:a16="http://schemas.microsoft.com/office/drawing/2014/main" id="{09E4E289-AAE9-4703-92B5-019798C404F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1437" y="6176383"/>
                  <a:ext cx="59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329" name="Ink 11328">
                  <a:extLst>
                    <a:ext uri="{FF2B5EF4-FFF2-40B4-BE49-F238E27FC236}">
                      <a16:creationId xmlns:a16="http://schemas.microsoft.com/office/drawing/2014/main" id="{D18906FA-12EC-493C-ABC2-61AA982355C6}"/>
                    </a:ext>
                  </a:extLst>
                </p14:cNvPr>
                <p14:cNvContentPartPr/>
                <p14:nvPr/>
              </p14:nvContentPartPr>
              <p14:xfrm>
                <a:off x="403157" y="6227503"/>
                <a:ext cx="34200" cy="29880"/>
              </p14:xfrm>
            </p:contentPart>
          </mc:Choice>
          <mc:Fallback xmlns="">
            <p:pic>
              <p:nvPicPr>
                <p:cNvPr id="11329" name="Ink 11328">
                  <a:extLst>
                    <a:ext uri="{FF2B5EF4-FFF2-40B4-BE49-F238E27FC236}">
                      <a16:creationId xmlns:a16="http://schemas.microsoft.com/office/drawing/2014/main" id="{D18906FA-12EC-493C-ABC2-61AA982355C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5157" y="6209863"/>
                  <a:ext cx="6984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35" name="Group 11334">
            <a:extLst>
              <a:ext uri="{FF2B5EF4-FFF2-40B4-BE49-F238E27FC236}">
                <a16:creationId xmlns:a16="http://schemas.microsoft.com/office/drawing/2014/main" id="{7FE205F0-1056-4FFB-B1FF-B4D3E4FB5BCD}"/>
              </a:ext>
            </a:extLst>
          </p:cNvPr>
          <p:cNvGrpSpPr/>
          <p:nvPr/>
        </p:nvGrpSpPr>
        <p:grpSpPr>
          <a:xfrm>
            <a:off x="49277" y="5307343"/>
            <a:ext cx="1196640" cy="354600"/>
            <a:chOff x="49277" y="5307343"/>
            <a:chExt cx="11966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322" name="Ink 11321">
                  <a:extLst>
                    <a:ext uri="{FF2B5EF4-FFF2-40B4-BE49-F238E27FC236}">
                      <a16:creationId xmlns:a16="http://schemas.microsoft.com/office/drawing/2014/main" id="{1996E834-454B-4DB8-BC3F-A1AA50EFBD09}"/>
                    </a:ext>
                  </a:extLst>
                </p14:cNvPr>
                <p14:cNvContentPartPr/>
                <p14:nvPr/>
              </p14:nvContentPartPr>
              <p14:xfrm>
                <a:off x="438437" y="5630263"/>
                <a:ext cx="2160" cy="1440"/>
              </p14:xfrm>
            </p:contentPart>
          </mc:Choice>
          <mc:Fallback xmlns="">
            <p:pic>
              <p:nvPicPr>
                <p:cNvPr id="11322" name="Ink 11321">
                  <a:extLst>
                    <a:ext uri="{FF2B5EF4-FFF2-40B4-BE49-F238E27FC236}">
                      <a16:creationId xmlns:a16="http://schemas.microsoft.com/office/drawing/2014/main" id="{1996E834-454B-4DB8-BC3F-A1AA50EFBD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0797" y="561226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23" name="Ink 11322">
                  <a:extLst>
                    <a:ext uri="{FF2B5EF4-FFF2-40B4-BE49-F238E27FC236}">
                      <a16:creationId xmlns:a16="http://schemas.microsoft.com/office/drawing/2014/main" id="{ACD77203-0E2D-4912-8776-DB4A0C9ADE94}"/>
                    </a:ext>
                  </a:extLst>
                </p14:cNvPr>
                <p14:cNvContentPartPr/>
                <p14:nvPr/>
              </p14:nvContentPartPr>
              <p14:xfrm>
                <a:off x="389117" y="5587783"/>
                <a:ext cx="856800" cy="74160"/>
              </p14:xfrm>
            </p:contentPart>
          </mc:Choice>
          <mc:Fallback xmlns="">
            <p:pic>
              <p:nvPicPr>
                <p:cNvPr id="11323" name="Ink 11322">
                  <a:extLst>
                    <a:ext uri="{FF2B5EF4-FFF2-40B4-BE49-F238E27FC236}">
                      <a16:creationId xmlns:a16="http://schemas.microsoft.com/office/drawing/2014/main" id="{ACD77203-0E2D-4912-8776-DB4A0C9ADE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1117" y="5570143"/>
                  <a:ext cx="89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331" name="Ink 11330">
                  <a:extLst>
                    <a:ext uri="{FF2B5EF4-FFF2-40B4-BE49-F238E27FC236}">
                      <a16:creationId xmlns:a16="http://schemas.microsoft.com/office/drawing/2014/main" id="{A38A69E7-5728-49FF-B99D-8E7324B08D65}"/>
                    </a:ext>
                  </a:extLst>
                </p14:cNvPr>
                <p14:cNvContentPartPr/>
                <p14:nvPr/>
              </p14:nvContentPartPr>
              <p14:xfrm>
                <a:off x="221357" y="5430103"/>
                <a:ext cx="2160" cy="4320"/>
              </p14:xfrm>
            </p:contentPart>
          </mc:Choice>
          <mc:Fallback xmlns="">
            <p:pic>
              <p:nvPicPr>
                <p:cNvPr id="11331" name="Ink 11330">
                  <a:extLst>
                    <a:ext uri="{FF2B5EF4-FFF2-40B4-BE49-F238E27FC236}">
                      <a16:creationId xmlns:a16="http://schemas.microsoft.com/office/drawing/2014/main" id="{A38A69E7-5728-49FF-B99D-8E7324B08D6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3357" y="5412463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332" name="Ink 11331">
                  <a:extLst>
                    <a:ext uri="{FF2B5EF4-FFF2-40B4-BE49-F238E27FC236}">
                      <a16:creationId xmlns:a16="http://schemas.microsoft.com/office/drawing/2014/main" id="{8D0BDBDE-D156-4769-9499-93245799F62E}"/>
                    </a:ext>
                  </a:extLst>
                </p14:cNvPr>
                <p14:cNvContentPartPr/>
                <p14:nvPr/>
              </p14:nvContentPartPr>
              <p14:xfrm>
                <a:off x="49277" y="5400943"/>
                <a:ext cx="176040" cy="241560"/>
              </p14:xfrm>
            </p:contentPart>
          </mc:Choice>
          <mc:Fallback xmlns="">
            <p:pic>
              <p:nvPicPr>
                <p:cNvPr id="11332" name="Ink 11331">
                  <a:extLst>
                    <a:ext uri="{FF2B5EF4-FFF2-40B4-BE49-F238E27FC236}">
                      <a16:creationId xmlns:a16="http://schemas.microsoft.com/office/drawing/2014/main" id="{8D0BDBDE-D156-4769-9499-93245799F62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277" y="5382943"/>
                  <a:ext cx="211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333" name="Ink 11332">
                  <a:extLst>
                    <a:ext uri="{FF2B5EF4-FFF2-40B4-BE49-F238E27FC236}">
                      <a16:creationId xmlns:a16="http://schemas.microsoft.com/office/drawing/2014/main" id="{9B9E2A79-5C39-4145-B736-BB7CC949FA6D}"/>
                    </a:ext>
                  </a:extLst>
                </p14:cNvPr>
                <p14:cNvContentPartPr/>
                <p14:nvPr/>
              </p14:nvContentPartPr>
              <p14:xfrm>
                <a:off x="54677" y="5521543"/>
                <a:ext cx="123120" cy="30600"/>
              </p14:xfrm>
            </p:contentPart>
          </mc:Choice>
          <mc:Fallback xmlns="">
            <p:pic>
              <p:nvPicPr>
                <p:cNvPr id="11333" name="Ink 11332">
                  <a:extLst>
                    <a:ext uri="{FF2B5EF4-FFF2-40B4-BE49-F238E27FC236}">
                      <a16:creationId xmlns:a16="http://schemas.microsoft.com/office/drawing/2014/main" id="{9B9E2A79-5C39-4145-B736-BB7CC949FA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037" y="5503903"/>
                  <a:ext cx="158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334" name="Ink 11333">
                  <a:extLst>
                    <a:ext uri="{FF2B5EF4-FFF2-40B4-BE49-F238E27FC236}">
                      <a16:creationId xmlns:a16="http://schemas.microsoft.com/office/drawing/2014/main" id="{03BB50EA-5926-4F6C-8C17-372A062F7E00}"/>
                    </a:ext>
                  </a:extLst>
                </p14:cNvPr>
                <p14:cNvContentPartPr/>
                <p14:nvPr/>
              </p14:nvContentPartPr>
              <p14:xfrm>
                <a:off x="300557" y="5307343"/>
                <a:ext cx="45720" cy="61200"/>
              </p14:xfrm>
            </p:contentPart>
          </mc:Choice>
          <mc:Fallback xmlns="">
            <p:pic>
              <p:nvPicPr>
                <p:cNvPr id="11334" name="Ink 11333">
                  <a:extLst>
                    <a:ext uri="{FF2B5EF4-FFF2-40B4-BE49-F238E27FC236}">
                      <a16:creationId xmlns:a16="http://schemas.microsoft.com/office/drawing/2014/main" id="{03BB50EA-5926-4F6C-8C17-372A062F7E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2557" y="5289703"/>
                  <a:ext cx="813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336" name="Ink 11335">
                <a:extLst>
                  <a:ext uri="{FF2B5EF4-FFF2-40B4-BE49-F238E27FC236}">
                    <a16:creationId xmlns:a16="http://schemas.microsoft.com/office/drawing/2014/main" id="{E40A8FB2-EBC8-438B-8804-86D04948EE64}"/>
                  </a:ext>
                </a:extLst>
              </p14:cNvPr>
              <p14:cNvContentPartPr/>
              <p14:nvPr/>
            </p14:nvContentPartPr>
            <p14:xfrm>
              <a:off x="1333397" y="5873623"/>
              <a:ext cx="169200" cy="155880"/>
            </p14:xfrm>
          </p:contentPart>
        </mc:Choice>
        <mc:Fallback xmlns="">
          <p:pic>
            <p:nvPicPr>
              <p:cNvPr id="11336" name="Ink 11335">
                <a:extLst>
                  <a:ext uri="{FF2B5EF4-FFF2-40B4-BE49-F238E27FC236}">
                    <a16:creationId xmlns:a16="http://schemas.microsoft.com/office/drawing/2014/main" id="{E40A8FB2-EBC8-438B-8804-86D04948EE6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15397" y="5855983"/>
                <a:ext cx="204840" cy="191520"/>
              </a:xfrm>
              <a:prstGeom prst="rect">
                <a:avLst/>
              </a:prstGeom>
            </p:spPr>
          </p:pic>
        </mc:Fallback>
      </mc:AlternateContent>
      <p:sp>
        <p:nvSpPr>
          <p:cNvPr id="11337" name="Rectangle 11336">
            <a:extLst>
              <a:ext uri="{FF2B5EF4-FFF2-40B4-BE49-F238E27FC236}">
                <a16:creationId xmlns:a16="http://schemas.microsoft.com/office/drawing/2014/main" id="{28406542-453E-41F2-91A8-19AC2292E854}"/>
              </a:ext>
            </a:extLst>
          </p:cNvPr>
          <p:cNvSpPr/>
          <p:nvPr/>
        </p:nvSpPr>
        <p:spPr>
          <a:xfrm>
            <a:off x="49277" y="5232977"/>
            <a:ext cx="1522800" cy="132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91" name="Group 11290">
            <a:extLst>
              <a:ext uri="{FF2B5EF4-FFF2-40B4-BE49-F238E27FC236}">
                <a16:creationId xmlns:a16="http://schemas.microsoft.com/office/drawing/2014/main" id="{80AB5339-F86B-4B73-8008-AE29B13D5E78}"/>
              </a:ext>
            </a:extLst>
          </p:cNvPr>
          <p:cNvGrpSpPr/>
          <p:nvPr/>
        </p:nvGrpSpPr>
        <p:grpSpPr>
          <a:xfrm>
            <a:off x="2651716" y="1561353"/>
            <a:ext cx="292680" cy="543240"/>
            <a:chOff x="2651716" y="1561353"/>
            <a:chExt cx="29268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ACF340-FCBE-4166-9BE6-322CD9591CC8}"/>
                    </a:ext>
                  </a:extLst>
                </p14:cNvPr>
                <p14:cNvContentPartPr/>
                <p14:nvPr/>
              </p14:nvContentPartPr>
              <p14:xfrm>
                <a:off x="2711476" y="1561353"/>
                <a:ext cx="42120" cy="130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ACF340-FCBE-4166-9BE6-322CD9591CC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48476" y="1498353"/>
                  <a:ext cx="167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A48615-B106-4796-8A5F-CCCD1317EF74}"/>
                    </a:ext>
                  </a:extLst>
                </p14:cNvPr>
                <p14:cNvContentPartPr/>
                <p14:nvPr/>
              </p14:nvContentPartPr>
              <p14:xfrm>
                <a:off x="2651716" y="1806873"/>
                <a:ext cx="25560" cy="154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A48615-B106-4796-8A5F-CCCD1317EF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88716" y="1743873"/>
                  <a:ext cx="151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40ADE0-42AE-407B-AB4A-40F28E179FD8}"/>
                    </a:ext>
                  </a:extLst>
                </p14:cNvPr>
                <p14:cNvContentPartPr/>
                <p14:nvPr/>
              </p14:nvContentPartPr>
              <p14:xfrm>
                <a:off x="2755036" y="1965273"/>
                <a:ext cx="189360" cy="13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40ADE0-42AE-407B-AB4A-40F28E179FD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92036" y="1902273"/>
                  <a:ext cx="31500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19" name="Group 11318">
            <a:extLst>
              <a:ext uri="{FF2B5EF4-FFF2-40B4-BE49-F238E27FC236}">
                <a16:creationId xmlns:a16="http://schemas.microsoft.com/office/drawing/2014/main" id="{BB602CA7-840F-4AEC-944F-2D401BF6810C}"/>
              </a:ext>
            </a:extLst>
          </p:cNvPr>
          <p:cNvGrpSpPr/>
          <p:nvPr/>
        </p:nvGrpSpPr>
        <p:grpSpPr>
          <a:xfrm>
            <a:off x="3270916" y="1437873"/>
            <a:ext cx="306720" cy="688320"/>
            <a:chOff x="3270916" y="1437873"/>
            <a:chExt cx="306720" cy="68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88" name="Ink 11287">
                  <a:extLst>
                    <a:ext uri="{FF2B5EF4-FFF2-40B4-BE49-F238E27FC236}">
                      <a16:creationId xmlns:a16="http://schemas.microsoft.com/office/drawing/2014/main" id="{EAB071A7-2FF1-4D17-8494-7DFE5CF65100}"/>
                    </a:ext>
                  </a:extLst>
                </p14:cNvPr>
                <p14:cNvContentPartPr/>
                <p14:nvPr/>
              </p14:nvContentPartPr>
              <p14:xfrm>
                <a:off x="3270916" y="1989393"/>
                <a:ext cx="129960" cy="136800"/>
              </p14:xfrm>
            </p:contentPart>
          </mc:Choice>
          <mc:Fallback>
            <p:pic>
              <p:nvPicPr>
                <p:cNvPr id="11288" name="Ink 11287">
                  <a:extLst>
                    <a:ext uri="{FF2B5EF4-FFF2-40B4-BE49-F238E27FC236}">
                      <a16:creationId xmlns:a16="http://schemas.microsoft.com/office/drawing/2014/main" id="{EAB071A7-2FF1-4D17-8494-7DFE5CF6510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07916" y="1926393"/>
                  <a:ext cx="255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89" name="Ink 11288">
                  <a:extLst>
                    <a:ext uri="{FF2B5EF4-FFF2-40B4-BE49-F238E27FC236}">
                      <a16:creationId xmlns:a16="http://schemas.microsoft.com/office/drawing/2014/main" id="{5AD5A1C2-A72A-45FB-A7F4-F048814C7B04}"/>
                    </a:ext>
                  </a:extLst>
                </p14:cNvPr>
                <p14:cNvContentPartPr/>
                <p14:nvPr/>
              </p14:nvContentPartPr>
              <p14:xfrm>
                <a:off x="3389356" y="1437873"/>
                <a:ext cx="153360" cy="55080"/>
              </p14:xfrm>
            </p:contentPart>
          </mc:Choice>
          <mc:Fallback>
            <p:pic>
              <p:nvPicPr>
                <p:cNvPr id="11289" name="Ink 11288">
                  <a:extLst>
                    <a:ext uri="{FF2B5EF4-FFF2-40B4-BE49-F238E27FC236}">
                      <a16:creationId xmlns:a16="http://schemas.microsoft.com/office/drawing/2014/main" id="{5AD5A1C2-A72A-45FB-A7F4-F048814C7B0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26356" y="1374873"/>
                  <a:ext cx="279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292" name="Ink 11291">
                  <a:extLst>
                    <a:ext uri="{FF2B5EF4-FFF2-40B4-BE49-F238E27FC236}">
                      <a16:creationId xmlns:a16="http://schemas.microsoft.com/office/drawing/2014/main" id="{C96FB963-48A0-45AE-A502-6634F81EB345}"/>
                    </a:ext>
                  </a:extLst>
                </p14:cNvPr>
                <p14:cNvContentPartPr/>
                <p14:nvPr/>
              </p14:nvContentPartPr>
              <p14:xfrm>
                <a:off x="3541996" y="1469913"/>
                <a:ext cx="35640" cy="439200"/>
              </p14:xfrm>
            </p:contentPart>
          </mc:Choice>
          <mc:Fallback>
            <p:pic>
              <p:nvPicPr>
                <p:cNvPr id="11292" name="Ink 11291">
                  <a:extLst>
                    <a:ext uri="{FF2B5EF4-FFF2-40B4-BE49-F238E27FC236}">
                      <a16:creationId xmlns:a16="http://schemas.microsoft.com/office/drawing/2014/main" id="{C96FB963-48A0-45AE-A502-6634F81EB34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78996" y="1406913"/>
                  <a:ext cx="161280" cy="56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39" name="Group 11338">
            <a:extLst>
              <a:ext uri="{FF2B5EF4-FFF2-40B4-BE49-F238E27FC236}">
                <a16:creationId xmlns:a16="http://schemas.microsoft.com/office/drawing/2014/main" id="{AD1562A3-3267-4A29-BCF0-8E443B5002F3}"/>
              </a:ext>
            </a:extLst>
          </p:cNvPr>
          <p:cNvGrpSpPr/>
          <p:nvPr/>
        </p:nvGrpSpPr>
        <p:grpSpPr>
          <a:xfrm>
            <a:off x="4839076" y="1512753"/>
            <a:ext cx="158400" cy="201960"/>
            <a:chOff x="4839076" y="1512753"/>
            <a:chExt cx="15840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320" name="Ink 11319">
                  <a:extLst>
                    <a:ext uri="{FF2B5EF4-FFF2-40B4-BE49-F238E27FC236}">
                      <a16:creationId xmlns:a16="http://schemas.microsoft.com/office/drawing/2014/main" id="{78784ED5-5498-41FE-8914-D332DCE9258C}"/>
                    </a:ext>
                  </a:extLst>
                </p14:cNvPr>
                <p14:cNvContentPartPr/>
                <p14:nvPr/>
              </p14:nvContentPartPr>
              <p14:xfrm>
                <a:off x="4839076" y="1554513"/>
                <a:ext cx="58680" cy="126360"/>
              </p14:xfrm>
            </p:contentPart>
          </mc:Choice>
          <mc:Fallback>
            <p:pic>
              <p:nvPicPr>
                <p:cNvPr id="11320" name="Ink 11319">
                  <a:extLst>
                    <a:ext uri="{FF2B5EF4-FFF2-40B4-BE49-F238E27FC236}">
                      <a16:creationId xmlns:a16="http://schemas.microsoft.com/office/drawing/2014/main" id="{78784ED5-5498-41FE-8914-D332DCE925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76076" y="1491513"/>
                  <a:ext cx="184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24" name="Ink 11323">
                  <a:extLst>
                    <a:ext uri="{FF2B5EF4-FFF2-40B4-BE49-F238E27FC236}">
                      <a16:creationId xmlns:a16="http://schemas.microsoft.com/office/drawing/2014/main" id="{CF5CD90F-6295-4E5D-9077-1821DE7FB60A}"/>
                    </a:ext>
                  </a:extLst>
                </p14:cNvPr>
                <p14:cNvContentPartPr/>
                <p14:nvPr/>
              </p14:nvContentPartPr>
              <p14:xfrm>
                <a:off x="4839076" y="1512753"/>
                <a:ext cx="112320" cy="171360"/>
              </p14:xfrm>
            </p:contentPart>
          </mc:Choice>
          <mc:Fallback>
            <p:pic>
              <p:nvPicPr>
                <p:cNvPr id="11324" name="Ink 11323">
                  <a:extLst>
                    <a:ext uri="{FF2B5EF4-FFF2-40B4-BE49-F238E27FC236}">
                      <a16:creationId xmlns:a16="http://schemas.microsoft.com/office/drawing/2014/main" id="{CF5CD90F-6295-4E5D-9077-1821DE7FB6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76076" y="1450113"/>
                  <a:ext cx="237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38" name="Ink 11337">
                  <a:extLst>
                    <a:ext uri="{FF2B5EF4-FFF2-40B4-BE49-F238E27FC236}">
                      <a16:creationId xmlns:a16="http://schemas.microsoft.com/office/drawing/2014/main" id="{6C243E8D-6264-4A1E-90F6-9C035F50884C}"/>
                    </a:ext>
                  </a:extLst>
                </p14:cNvPr>
                <p14:cNvContentPartPr/>
                <p14:nvPr/>
              </p14:nvContentPartPr>
              <p14:xfrm>
                <a:off x="4848436" y="1517073"/>
                <a:ext cx="149040" cy="197640"/>
              </p14:xfrm>
            </p:contentPart>
          </mc:Choice>
          <mc:Fallback>
            <p:pic>
              <p:nvPicPr>
                <p:cNvPr id="11338" name="Ink 11337">
                  <a:extLst>
                    <a:ext uri="{FF2B5EF4-FFF2-40B4-BE49-F238E27FC236}">
                      <a16:creationId xmlns:a16="http://schemas.microsoft.com/office/drawing/2014/main" id="{6C243E8D-6264-4A1E-90F6-9C035F50884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85436" y="1454433"/>
                  <a:ext cx="27468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340" name="Ink 11339">
                <a:extLst>
                  <a:ext uri="{FF2B5EF4-FFF2-40B4-BE49-F238E27FC236}">
                    <a16:creationId xmlns:a16="http://schemas.microsoft.com/office/drawing/2014/main" id="{6391DB75-EA56-4FC3-9C94-018C83157B78}"/>
                  </a:ext>
                </a:extLst>
              </p14:cNvPr>
              <p14:cNvContentPartPr/>
              <p14:nvPr/>
            </p14:nvContentPartPr>
            <p14:xfrm>
              <a:off x="5907916" y="1922433"/>
              <a:ext cx="50040" cy="45000"/>
            </p14:xfrm>
          </p:contentPart>
        </mc:Choice>
        <mc:Fallback>
          <p:pic>
            <p:nvPicPr>
              <p:cNvPr id="11340" name="Ink 11339">
                <a:extLst>
                  <a:ext uri="{FF2B5EF4-FFF2-40B4-BE49-F238E27FC236}">
                    <a16:creationId xmlns:a16="http://schemas.microsoft.com/office/drawing/2014/main" id="{6391DB75-EA56-4FC3-9C94-018C83157B7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844916" y="1859793"/>
                <a:ext cx="17568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47" name="Group 11346">
            <a:extLst>
              <a:ext uri="{FF2B5EF4-FFF2-40B4-BE49-F238E27FC236}">
                <a16:creationId xmlns:a16="http://schemas.microsoft.com/office/drawing/2014/main" id="{E24EF127-6292-4C4A-9988-7E298DE899B8}"/>
              </a:ext>
            </a:extLst>
          </p:cNvPr>
          <p:cNvGrpSpPr/>
          <p:nvPr/>
        </p:nvGrpSpPr>
        <p:grpSpPr>
          <a:xfrm>
            <a:off x="6301396" y="1675113"/>
            <a:ext cx="532800" cy="380520"/>
            <a:chOff x="6301396" y="1675113"/>
            <a:chExt cx="53280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41" name="Ink 11340">
                  <a:extLst>
                    <a:ext uri="{FF2B5EF4-FFF2-40B4-BE49-F238E27FC236}">
                      <a16:creationId xmlns:a16="http://schemas.microsoft.com/office/drawing/2014/main" id="{12588D28-396E-4C40-A79B-4138FE8A50B3}"/>
                    </a:ext>
                  </a:extLst>
                </p14:cNvPr>
                <p14:cNvContentPartPr/>
                <p14:nvPr/>
              </p14:nvContentPartPr>
              <p14:xfrm>
                <a:off x="6491116" y="1675113"/>
                <a:ext cx="25560" cy="68760"/>
              </p14:xfrm>
            </p:contentPart>
          </mc:Choice>
          <mc:Fallback>
            <p:pic>
              <p:nvPicPr>
                <p:cNvPr id="11341" name="Ink 11340">
                  <a:extLst>
                    <a:ext uri="{FF2B5EF4-FFF2-40B4-BE49-F238E27FC236}">
                      <a16:creationId xmlns:a16="http://schemas.microsoft.com/office/drawing/2014/main" id="{12588D28-396E-4C40-A79B-4138FE8A50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28116" y="1612113"/>
                  <a:ext cx="151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42" name="Ink 11341">
                  <a:extLst>
                    <a:ext uri="{FF2B5EF4-FFF2-40B4-BE49-F238E27FC236}">
                      <a16:creationId xmlns:a16="http://schemas.microsoft.com/office/drawing/2014/main" id="{B7D21DE2-E064-4719-891B-7347538B136E}"/>
                    </a:ext>
                  </a:extLst>
                </p14:cNvPr>
                <p14:cNvContentPartPr/>
                <p14:nvPr/>
              </p14:nvContentPartPr>
              <p14:xfrm>
                <a:off x="6301396" y="1752153"/>
                <a:ext cx="152280" cy="101520"/>
              </p14:xfrm>
            </p:contentPart>
          </mc:Choice>
          <mc:Fallback>
            <p:pic>
              <p:nvPicPr>
                <p:cNvPr id="11342" name="Ink 11341">
                  <a:extLst>
                    <a:ext uri="{FF2B5EF4-FFF2-40B4-BE49-F238E27FC236}">
                      <a16:creationId xmlns:a16="http://schemas.microsoft.com/office/drawing/2014/main" id="{B7D21DE2-E064-4719-891B-7347538B136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38756" y="1689153"/>
                  <a:ext cx="277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43" name="Ink 11342">
                  <a:extLst>
                    <a:ext uri="{FF2B5EF4-FFF2-40B4-BE49-F238E27FC236}">
                      <a16:creationId xmlns:a16="http://schemas.microsoft.com/office/drawing/2014/main" id="{91FB6E4B-192D-4B68-A7B8-14A1FE002143}"/>
                    </a:ext>
                  </a:extLst>
                </p14:cNvPr>
                <p14:cNvContentPartPr/>
                <p14:nvPr/>
              </p14:nvContentPartPr>
              <p14:xfrm>
                <a:off x="6321916" y="1871313"/>
                <a:ext cx="121680" cy="40680"/>
              </p14:xfrm>
            </p:contentPart>
          </mc:Choice>
          <mc:Fallback>
            <p:pic>
              <p:nvPicPr>
                <p:cNvPr id="11343" name="Ink 11342">
                  <a:extLst>
                    <a:ext uri="{FF2B5EF4-FFF2-40B4-BE49-F238E27FC236}">
                      <a16:creationId xmlns:a16="http://schemas.microsoft.com/office/drawing/2014/main" id="{91FB6E4B-192D-4B68-A7B8-14A1FE00214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58916" y="1808673"/>
                  <a:ext cx="247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45" name="Ink 11344">
                  <a:extLst>
                    <a:ext uri="{FF2B5EF4-FFF2-40B4-BE49-F238E27FC236}">
                      <a16:creationId xmlns:a16="http://schemas.microsoft.com/office/drawing/2014/main" id="{2288D9DA-CB9A-47E4-A84A-61A5AC7BFD77}"/>
                    </a:ext>
                  </a:extLst>
                </p14:cNvPr>
                <p14:cNvContentPartPr/>
                <p14:nvPr/>
              </p14:nvContentPartPr>
              <p14:xfrm>
                <a:off x="6670036" y="1978593"/>
                <a:ext cx="164160" cy="77040"/>
              </p14:xfrm>
            </p:contentPart>
          </mc:Choice>
          <mc:Fallback>
            <p:pic>
              <p:nvPicPr>
                <p:cNvPr id="11345" name="Ink 11344">
                  <a:extLst>
                    <a:ext uri="{FF2B5EF4-FFF2-40B4-BE49-F238E27FC236}">
                      <a16:creationId xmlns:a16="http://schemas.microsoft.com/office/drawing/2014/main" id="{2288D9DA-CB9A-47E4-A84A-61A5AC7BFD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07036" y="1915593"/>
                  <a:ext cx="28980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346" name="Ink 11345">
                <a:extLst>
                  <a:ext uri="{FF2B5EF4-FFF2-40B4-BE49-F238E27FC236}">
                    <a16:creationId xmlns:a16="http://schemas.microsoft.com/office/drawing/2014/main" id="{08F3E0F9-93D5-4B0F-A900-959195D45BDD}"/>
                  </a:ext>
                </a:extLst>
              </p14:cNvPr>
              <p14:cNvContentPartPr/>
              <p14:nvPr/>
            </p14:nvContentPartPr>
            <p14:xfrm>
              <a:off x="7160716" y="2052393"/>
              <a:ext cx="145440" cy="42480"/>
            </p14:xfrm>
          </p:contentPart>
        </mc:Choice>
        <mc:Fallback>
          <p:pic>
            <p:nvPicPr>
              <p:cNvPr id="11346" name="Ink 11345">
                <a:extLst>
                  <a:ext uri="{FF2B5EF4-FFF2-40B4-BE49-F238E27FC236}">
                    <a16:creationId xmlns:a16="http://schemas.microsoft.com/office/drawing/2014/main" id="{08F3E0F9-93D5-4B0F-A900-959195D45BD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098076" y="1989393"/>
                <a:ext cx="271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348" name="Ink 11347">
                <a:extLst>
                  <a:ext uri="{FF2B5EF4-FFF2-40B4-BE49-F238E27FC236}">
                    <a16:creationId xmlns:a16="http://schemas.microsoft.com/office/drawing/2014/main" id="{6991C34E-8B7E-4128-8BD2-EC574D9CF636}"/>
                  </a:ext>
                </a:extLst>
              </p14:cNvPr>
              <p14:cNvContentPartPr/>
              <p14:nvPr/>
            </p14:nvContentPartPr>
            <p14:xfrm>
              <a:off x="7131196" y="1583673"/>
              <a:ext cx="96120" cy="115200"/>
            </p14:xfrm>
          </p:contentPart>
        </mc:Choice>
        <mc:Fallback>
          <p:pic>
            <p:nvPicPr>
              <p:cNvPr id="11348" name="Ink 11347">
                <a:extLst>
                  <a:ext uri="{FF2B5EF4-FFF2-40B4-BE49-F238E27FC236}">
                    <a16:creationId xmlns:a16="http://schemas.microsoft.com/office/drawing/2014/main" id="{6991C34E-8B7E-4128-8BD2-EC574D9CF63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068556" y="1520673"/>
                <a:ext cx="2217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349" name="Ink 11348">
                <a:extLst>
                  <a:ext uri="{FF2B5EF4-FFF2-40B4-BE49-F238E27FC236}">
                    <a16:creationId xmlns:a16="http://schemas.microsoft.com/office/drawing/2014/main" id="{0748302C-2742-4616-8B11-D05205056265}"/>
                  </a:ext>
                </a:extLst>
              </p14:cNvPr>
              <p14:cNvContentPartPr/>
              <p14:nvPr/>
            </p14:nvContentPartPr>
            <p14:xfrm>
              <a:off x="4486996" y="1967073"/>
              <a:ext cx="93240" cy="81360"/>
            </p14:xfrm>
          </p:contentPart>
        </mc:Choice>
        <mc:Fallback>
          <p:pic>
            <p:nvPicPr>
              <p:cNvPr id="11349" name="Ink 11348">
                <a:extLst>
                  <a:ext uri="{FF2B5EF4-FFF2-40B4-BE49-F238E27FC236}">
                    <a16:creationId xmlns:a16="http://schemas.microsoft.com/office/drawing/2014/main" id="{0748302C-2742-4616-8B11-D0520505626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24356" y="1904073"/>
                <a:ext cx="21888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59" name="Group 11358">
            <a:extLst>
              <a:ext uri="{FF2B5EF4-FFF2-40B4-BE49-F238E27FC236}">
                <a16:creationId xmlns:a16="http://schemas.microsoft.com/office/drawing/2014/main" id="{86C43D15-B44D-4515-B5B3-CD175594063A}"/>
              </a:ext>
            </a:extLst>
          </p:cNvPr>
          <p:cNvGrpSpPr/>
          <p:nvPr/>
        </p:nvGrpSpPr>
        <p:grpSpPr>
          <a:xfrm>
            <a:off x="812116" y="3421473"/>
            <a:ext cx="813240" cy="543240"/>
            <a:chOff x="812116" y="3421473"/>
            <a:chExt cx="81324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50" name="Ink 11349">
                  <a:extLst>
                    <a:ext uri="{FF2B5EF4-FFF2-40B4-BE49-F238E27FC236}">
                      <a16:creationId xmlns:a16="http://schemas.microsoft.com/office/drawing/2014/main" id="{6F53A8BE-F4C6-4ED7-801F-5157F22A70B0}"/>
                    </a:ext>
                  </a:extLst>
                </p14:cNvPr>
                <p14:cNvContentPartPr/>
                <p14:nvPr/>
              </p14:nvContentPartPr>
              <p14:xfrm>
                <a:off x="873316" y="3436593"/>
                <a:ext cx="41040" cy="74880"/>
              </p14:xfrm>
            </p:contentPart>
          </mc:Choice>
          <mc:Fallback>
            <p:pic>
              <p:nvPicPr>
                <p:cNvPr id="11350" name="Ink 11349">
                  <a:extLst>
                    <a:ext uri="{FF2B5EF4-FFF2-40B4-BE49-F238E27FC236}">
                      <a16:creationId xmlns:a16="http://schemas.microsoft.com/office/drawing/2014/main" id="{6F53A8BE-F4C6-4ED7-801F-5157F22A70B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0676" y="3373593"/>
                  <a:ext cx="166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51" name="Ink 11350">
                  <a:extLst>
                    <a:ext uri="{FF2B5EF4-FFF2-40B4-BE49-F238E27FC236}">
                      <a16:creationId xmlns:a16="http://schemas.microsoft.com/office/drawing/2014/main" id="{F756F3FE-EB92-4490-ADF4-FC6051A1DF0F}"/>
                    </a:ext>
                  </a:extLst>
                </p14:cNvPr>
                <p14:cNvContentPartPr/>
                <p14:nvPr/>
              </p14:nvContentPartPr>
              <p14:xfrm>
                <a:off x="861076" y="3626313"/>
                <a:ext cx="95040" cy="100080"/>
              </p14:xfrm>
            </p:contentPart>
          </mc:Choice>
          <mc:Fallback>
            <p:pic>
              <p:nvPicPr>
                <p:cNvPr id="11351" name="Ink 11350">
                  <a:extLst>
                    <a:ext uri="{FF2B5EF4-FFF2-40B4-BE49-F238E27FC236}">
                      <a16:creationId xmlns:a16="http://schemas.microsoft.com/office/drawing/2014/main" id="{F756F3FE-EB92-4490-ADF4-FC6051A1DF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8436" y="3563313"/>
                  <a:ext cx="22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52" name="Ink 11351">
                  <a:extLst>
                    <a:ext uri="{FF2B5EF4-FFF2-40B4-BE49-F238E27FC236}">
                      <a16:creationId xmlns:a16="http://schemas.microsoft.com/office/drawing/2014/main" id="{4DE0D98C-4668-46B1-B0CC-51CB26434818}"/>
                    </a:ext>
                  </a:extLst>
                </p14:cNvPr>
                <p14:cNvContentPartPr/>
                <p14:nvPr/>
              </p14:nvContentPartPr>
              <p14:xfrm>
                <a:off x="812116" y="3774993"/>
                <a:ext cx="123840" cy="45720"/>
              </p14:xfrm>
            </p:contentPart>
          </mc:Choice>
          <mc:Fallback>
            <p:pic>
              <p:nvPicPr>
                <p:cNvPr id="11352" name="Ink 11351">
                  <a:extLst>
                    <a:ext uri="{FF2B5EF4-FFF2-40B4-BE49-F238E27FC236}">
                      <a16:creationId xmlns:a16="http://schemas.microsoft.com/office/drawing/2014/main" id="{4DE0D98C-4668-46B1-B0CC-51CB2643481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9116" y="3711993"/>
                  <a:ext cx="249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53" name="Ink 11352">
                  <a:extLst>
                    <a:ext uri="{FF2B5EF4-FFF2-40B4-BE49-F238E27FC236}">
                      <a16:creationId xmlns:a16="http://schemas.microsoft.com/office/drawing/2014/main" id="{BE83359C-423D-49FA-A04F-A84BC52CE5D4}"/>
                    </a:ext>
                  </a:extLst>
                </p14:cNvPr>
                <p14:cNvContentPartPr/>
                <p14:nvPr/>
              </p14:nvContentPartPr>
              <p14:xfrm>
                <a:off x="929116" y="3421473"/>
                <a:ext cx="49680" cy="43560"/>
              </p14:xfrm>
            </p:contentPart>
          </mc:Choice>
          <mc:Fallback>
            <p:pic>
              <p:nvPicPr>
                <p:cNvPr id="11353" name="Ink 11352">
                  <a:extLst>
                    <a:ext uri="{FF2B5EF4-FFF2-40B4-BE49-F238E27FC236}">
                      <a16:creationId xmlns:a16="http://schemas.microsoft.com/office/drawing/2014/main" id="{BE83359C-423D-49FA-A04F-A84BC52CE5D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6116" y="3358473"/>
                  <a:ext cx="175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55" name="Ink 11354">
                  <a:extLst>
                    <a:ext uri="{FF2B5EF4-FFF2-40B4-BE49-F238E27FC236}">
                      <a16:creationId xmlns:a16="http://schemas.microsoft.com/office/drawing/2014/main" id="{5837EE6E-98F7-414C-9F70-BC1180F372DF}"/>
                    </a:ext>
                  </a:extLst>
                </p14:cNvPr>
                <p14:cNvContentPartPr/>
                <p14:nvPr/>
              </p14:nvContentPartPr>
              <p14:xfrm>
                <a:off x="1074556" y="3823953"/>
                <a:ext cx="191160" cy="117360"/>
              </p14:xfrm>
            </p:contentPart>
          </mc:Choice>
          <mc:Fallback>
            <p:pic>
              <p:nvPicPr>
                <p:cNvPr id="11355" name="Ink 11354">
                  <a:extLst>
                    <a:ext uri="{FF2B5EF4-FFF2-40B4-BE49-F238E27FC236}">
                      <a16:creationId xmlns:a16="http://schemas.microsoft.com/office/drawing/2014/main" id="{5837EE6E-98F7-414C-9F70-BC1180F372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1556" y="3760953"/>
                  <a:ext cx="316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56" name="Ink 11355">
                  <a:extLst>
                    <a:ext uri="{FF2B5EF4-FFF2-40B4-BE49-F238E27FC236}">
                      <a16:creationId xmlns:a16="http://schemas.microsoft.com/office/drawing/2014/main" id="{59945DA5-72FD-4416-9444-89488981B543}"/>
                    </a:ext>
                  </a:extLst>
                </p14:cNvPr>
                <p14:cNvContentPartPr/>
                <p14:nvPr/>
              </p14:nvContentPartPr>
              <p14:xfrm>
                <a:off x="1457596" y="3857433"/>
                <a:ext cx="167760" cy="107280"/>
              </p14:xfrm>
            </p:contentPart>
          </mc:Choice>
          <mc:Fallback>
            <p:pic>
              <p:nvPicPr>
                <p:cNvPr id="11356" name="Ink 11355">
                  <a:extLst>
                    <a:ext uri="{FF2B5EF4-FFF2-40B4-BE49-F238E27FC236}">
                      <a16:creationId xmlns:a16="http://schemas.microsoft.com/office/drawing/2014/main" id="{59945DA5-72FD-4416-9444-89488981B5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94596" y="3794793"/>
                  <a:ext cx="29340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357" name="Ink 11356">
                <a:extLst>
                  <a:ext uri="{FF2B5EF4-FFF2-40B4-BE49-F238E27FC236}">
                    <a16:creationId xmlns:a16="http://schemas.microsoft.com/office/drawing/2014/main" id="{A4744E15-FD9B-4C57-B870-B95144AB0E0A}"/>
                  </a:ext>
                </a:extLst>
              </p14:cNvPr>
              <p14:cNvContentPartPr/>
              <p14:nvPr/>
            </p14:nvContentPartPr>
            <p14:xfrm>
              <a:off x="1660636" y="3117993"/>
              <a:ext cx="134280" cy="63000"/>
            </p14:xfrm>
          </p:contentPart>
        </mc:Choice>
        <mc:Fallback>
          <p:pic>
            <p:nvPicPr>
              <p:cNvPr id="11357" name="Ink 11356">
                <a:extLst>
                  <a:ext uri="{FF2B5EF4-FFF2-40B4-BE49-F238E27FC236}">
                    <a16:creationId xmlns:a16="http://schemas.microsoft.com/office/drawing/2014/main" id="{A4744E15-FD9B-4C57-B870-B95144AB0E0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597636" y="3055353"/>
                <a:ext cx="25992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61" name="Group 11360">
            <a:extLst>
              <a:ext uri="{FF2B5EF4-FFF2-40B4-BE49-F238E27FC236}">
                <a16:creationId xmlns:a16="http://schemas.microsoft.com/office/drawing/2014/main" id="{3AA1C2CF-8B52-4BE2-8BF4-52552D01C950}"/>
              </a:ext>
            </a:extLst>
          </p:cNvPr>
          <p:cNvGrpSpPr/>
          <p:nvPr/>
        </p:nvGrpSpPr>
        <p:grpSpPr>
          <a:xfrm>
            <a:off x="1199836" y="3155073"/>
            <a:ext cx="187920" cy="50400"/>
            <a:chOff x="1199836" y="3155073"/>
            <a:chExt cx="18792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358" name="Ink 11357">
                  <a:extLst>
                    <a:ext uri="{FF2B5EF4-FFF2-40B4-BE49-F238E27FC236}">
                      <a16:creationId xmlns:a16="http://schemas.microsoft.com/office/drawing/2014/main" id="{F12D4CA8-56E5-4E0A-B796-054FF84EBCE3}"/>
                    </a:ext>
                  </a:extLst>
                </p14:cNvPr>
                <p14:cNvContentPartPr/>
                <p14:nvPr/>
              </p14:nvContentPartPr>
              <p14:xfrm>
                <a:off x="1199836" y="3155073"/>
                <a:ext cx="187920" cy="27720"/>
              </p14:xfrm>
            </p:contentPart>
          </mc:Choice>
          <mc:Fallback>
            <p:pic>
              <p:nvPicPr>
                <p:cNvPr id="11358" name="Ink 11357">
                  <a:extLst>
                    <a:ext uri="{FF2B5EF4-FFF2-40B4-BE49-F238E27FC236}">
                      <a16:creationId xmlns:a16="http://schemas.microsoft.com/office/drawing/2014/main" id="{F12D4CA8-56E5-4E0A-B796-054FF84EBC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37196" y="3092433"/>
                  <a:ext cx="313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360" name="Ink 11359">
                  <a:extLst>
                    <a:ext uri="{FF2B5EF4-FFF2-40B4-BE49-F238E27FC236}">
                      <a16:creationId xmlns:a16="http://schemas.microsoft.com/office/drawing/2014/main" id="{5214399F-56B9-45C3-A098-7B8133466E1B}"/>
                    </a:ext>
                  </a:extLst>
                </p14:cNvPr>
                <p14:cNvContentPartPr/>
                <p14:nvPr/>
              </p14:nvContentPartPr>
              <p14:xfrm>
                <a:off x="1200916" y="3162633"/>
                <a:ext cx="175320" cy="42840"/>
              </p14:xfrm>
            </p:contentPart>
          </mc:Choice>
          <mc:Fallback>
            <p:pic>
              <p:nvPicPr>
                <p:cNvPr id="11360" name="Ink 11359">
                  <a:extLst>
                    <a:ext uri="{FF2B5EF4-FFF2-40B4-BE49-F238E27FC236}">
                      <a16:creationId xmlns:a16="http://schemas.microsoft.com/office/drawing/2014/main" id="{5214399F-56B9-45C3-A098-7B8133466E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8276" y="3099633"/>
                  <a:ext cx="3009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4" name="Group 11363">
            <a:extLst>
              <a:ext uri="{FF2B5EF4-FFF2-40B4-BE49-F238E27FC236}">
                <a16:creationId xmlns:a16="http://schemas.microsoft.com/office/drawing/2014/main" id="{824C8C54-44E6-4175-8229-5360D40AB7F1}"/>
              </a:ext>
            </a:extLst>
          </p:cNvPr>
          <p:cNvGrpSpPr/>
          <p:nvPr/>
        </p:nvGrpSpPr>
        <p:grpSpPr>
          <a:xfrm>
            <a:off x="2555236" y="3414633"/>
            <a:ext cx="43200" cy="43200"/>
            <a:chOff x="2555236" y="3414633"/>
            <a:chExt cx="43200" cy="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362" name="Ink 11361">
                  <a:extLst>
                    <a:ext uri="{FF2B5EF4-FFF2-40B4-BE49-F238E27FC236}">
                      <a16:creationId xmlns:a16="http://schemas.microsoft.com/office/drawing/2014/main" id="{ACAFCCE6-2235-4C17-A2D9-74A3B90BDFB7}"/>
                    </a:ext>
                  </a:extLst>
                </p14:cNvPr>
                <p14:cNvContentPartPr/>
                <p14:nvPr/>
              </p14:nvContentPartPr>
              <p14:xfrm>
                <a:off x="2571076" y="3414633"/>
                <a:ext cx="27360" cy="43200"/>
              </p14:xfrm>
            </p:contentPart>
          </mc:Choice>
          <mc:Fallback>
            <p:pic>
              <p:nvPicPr>
                <p:cNvPr id="11362" name="Ink 11361">
                  <a:extLst>
                    <a:ext uri="{FF2B5EF4-FFF2-40B4-BE49-F238E27FC236}">
                      <a16:creationId xmlns:a16="http://schemas.microsoft.com/office/drawing/2014/main" id="{ACAFCCE6-2235-4C17-A2D9-74A3B90BDF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08436" y="3351633"/>
                  <a:ext cx="153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363" name="Ink 11362">
                  <a:extLst>
                    <a:ext uri="{FF2B5EF4-FFF2-40B4-BE49-F238E27FC236}">
                      <a16:creationId xmlns:a16="http://schemas.microsoft.com/office/drawing/2014/main" id="{29CDA4AA-95A0-4001-AFE1-72FA12191AB7}"/>
                    </a:ext>
                  </a:extLst>
                </p14:cNvPr>
                <p14:cNvContentPartPr/>
                <p14:nvPr/>
              </p14:nvContentPartPr>
              <p14:xfrm>
                <a:off x="2555236" y="3422553"/>
                <a:ext cx="36720" cy="6120"/>
              </p14:xfrm>
            </p:contentPart>
          </mc:Choice>
          <mc:Fallback>
            <p:pic>
              <p:nvPicPr>
                <p:cNvPr id="11363" name="Ink 11362">
                  <a:extLst>
                    <a:ext uri="{FF2B5EF4-FFF2-40B4-BE49-F238E27FC236}">
                      <a16:creationId xmlns:a16="http://schemas.microsoft.com/office/drawing/2014/main" id="{29CDA4AA-95A0-4001-AFE1-72FA12191AB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492596" y="3359553"/>
                  <a:ext cx="1623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7" name="Group 11366">
            <a:extLst>
              <a:ext uri="{FF2B5EF4-FFF2-40B4-BE49-F238E27FC236}">
                <a16:creationId xmlns:a16="http://schemas.microsoft.com/office/drawing/2014/main" id="{E83AABBE-AE2A-46E2-BE8E-3AB14E22AAFA}"/>
              </a:ext>
            </a:extLst>
          </p:cNvPr>
          <p:cNvGrpSpPr/>
          <p:nvPr/>
        </p:nvGrpSpPr>
        <p:grpSpPr>
          <a:xfrm>
            <a:off x="3190636" y="3360993"/>
            <a:ext cx="86760" cy="74880"/>
            <a:chOff x="3190636" y="3360993"/>
            <a:chExt cx="8676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365" name="Ink 11364">
                  <a:extLst>
                    <a:ext uri="{FF2B5EF4-FFF2-40B4-BE49-F238E27FC236}">
                      <a16:creationId xmlns:a16="http://schemas.microsoft.com/office/drawing/2014/main" id="{75F7153C-922D-47C3-A614-AB85554854C6}"/>
                    </a:ext>
                  </a:extLst>
                </p14:cNvPr>
                <p14:cNvContentPartPr/>
                <p14:nvPr/>
              </p14:nvContentPartPr>
              <p14:xfrm>
                <a:off x="3226636" y="3360993"/>
                <a:ext cx="50760" cy="74880"/>
              </p14:xfrm>
            </p:contentPart>
          </mc:Choice>
          <mc:Fallback>
            <p:pic>
              <p:nvPicPr>
                <p:cNvPr id="11365" name="Ink 11364">
                  <a:extLst>
                    <a:ext uri="{FF2B5EF4-FFF2-40B4-BE49-F238E27FC236}">
                      <a16:creationId xmlns:a16="http://schemas.microsoft.com/office/drawing/2014/main" id="{75F7153C-922D-47C3-A614-AB85554854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63996" y="3297993"/>
                  <a:ext cx="176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366" name="Ink 11365">
                  <a:extLst>
                    <a:ext uri="{FF2B5EF4-FFF2-40B4-BE49-F238E27FC236}">
                      <a16:creationId xmlns:a16="http://schemas.microsoft.com/office/drawing/2014/main" id="{4373279F-BDE6-4866-A096-602EE047396B}"/>
                    </a:ext>
                  </a:extLst>
                </p14:cNvPr>
                <p14:cNvContentPartPr/>
                <p14:nvPr/>
              </p14:nvContentPartPr>
              <p14:xfrm>
                <a:off x="3190636" y="3398433"/>
                <a:ext cx="47160" cy="34200"/>
              </p14:xfrm>
            </p:contentPart>
          </mc:Choice>
          <mc:Fallback>
            <p:pic>
              <p:nvPicPr>
                <p:cNvPr id="11366" name="Ink 11365">
                  <a:extLst>
                    <a:ext uri="{FF2B5EF4-FFF2-40B4-BE49-F238E27FC236}">
                      <a16:creationId xmlns:a16="http://schemas.microsoft.com/office/drawing/2014/main" id="{4373279F-BDE6-4866-A096-602EE047396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27996" y="3335793"/>
                  <a:ext cx="17280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1368" name="Ink 11367">
                <a:extLst>
                  <a:ext uri="{FF2B5EF4-FFF2-40B4-BE49-F238E27FC236}">
                    <a16:creationId xmlns:a16="http://schemas.microsoft.com/office/drawing/2014/main" id="{9A35FFD1-88B8-449C-BF1F-5514572131B9}"/>
                  </a:ext>
                </a:extLst>
              </p14:cNvPr>
              <p14:cNvContentPartPr/>
              <p14:nvPr/>
            </p14:nvContentPartPr>
            <p14:xfrm>
              <a:off x="3046276" y="2987313"/>
              <a:ext cx="106560" cy="121320"/>
            </p14:xfrm>
          </p:contentPart>
        </mc:Choice>
        <mc:Fallback>
          <p:pic>
            <p:nvPicPr>
              <p:cNvPr id="11368" name="Ink 11367">
                <a:extLst>
                  <a:ext uri="{FF2B5EF4-FFF2-40B4-BE49-F238E27FC236}">
                    <a16:creationId xmlns:a16="http://schemas.microsoft.com/office/drawing/2014/main" id="{9A35FFD1-88B8-449C-BF1F-5514572131B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983276" y="2924313"/>
                <a:ext cx="23220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71" name="Group 11370">
            <a:extLst>
              <a:ext uri="{FF2B5EF4-FFF2-40B4-BE49-F238E27FC236}">
                <a16:creationId xmlns:a16="http://schemas.microsoft.com/office/drawing/2014/main" id="{A02DC326-4CA4-47AF-A58C-9ED1AEBFEBA4}"/>
              </a:ext>
            </a:extLst>
          </p:cNvPr>
          <p:cNvGrpSpPr/>
          <p:nvPr/>
        </p:nvGrpSpPr>
        <p:grpSpPr>
          <a:xfrm>
            <a:off x="2820916" y="3760953"/>
            <a:ext cx="56880" cy="95760"/>
            <a:chOff x="2820916" y="3760953"/>
            <a:chExt cx="5688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369" name="Ink 11368">
                  <a:extLst>
                    <a:ext uri="{FF2B5EF4-FFF2-40B4-BE49-F238E27FC236}">
                      <a16:creationId xmlns:a16="http://schemas.microsoft.com/office/drawing/2014/main" id="{A85FE8A6-CE18-41B3-945D-CDEC672C26FA}"/>
                    </a:ext>
                  </a:extLst>
                </p14:cNvPr>
                <p14:cNvContentPartPr/>
                <p14:nvPr/>
              </p14:nvContentPartPr>
              <p14:xfrm>
                <a:off x="2850796" y="3772113"/>
                <a:ext cx="27000" cy="68040"/>
              </p14:xfrm>
            </p:contentPart>
          </mc:Choice>
          <mc:Fallback>
            <p:pic>
              <p:nvPicPr>
                <p:cNvPr id="11369" name="Ink 11368">
                  <a:extLst>
                    <a:ext uri="{FF2B5EF4-FFF2-40B4-BE49-F238E27FC236}">
                      <a16:creationId xmlns:a16="http://schemas.microsoft.com/office/drawing/2014/main" id="{A85FE8A6-CE18-41B3-945D-CDEC672C26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87796" y="3709113"/>
                  <a:ext cx="152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370" name="Ink 11369">
                  <a:extLst>
                    <a:ext uri="{FF2B5EF4-FFF2-40B4-BE49-F238E27FC236}">
                      <a16:creationId xmlns:a16="http://schemas.microsoft.com/office/drawing/2014/main" id="{458D4966-35CE-4DB1-87F8-EB2046E12916}"/>
                    </a:ext>
                  </a:extLst>
                </p14:cNvPr>
                <p14:cNvContentPartPr/>
                <p14:nvPr/>
              </p14:nvContentPartPr>
              <p14:xfrm>
                <a:off x="2820916" y="3760953"/>
                <a:ext cx="36720" cy="95760"/>
              </p14:xfrm>
            </p:contentPart>
          </mc:Choice>
          <mc:Fallback>
            <p:pic>
              <p:nvPicPr>
                <p:cNvPr id="11370" name="Ink 11369">
                  <a:extLst>
                    <a:ext uri="{FF2B5EF4-FFF2-40B4-BE49-F238E27FC236}">
                      <a16:creationId xmlns:a16="http://schemas.microsoft.com/office/drawing/2014/main" id="{458D4966-35CE-4DB1-87F8-EB2046E129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57916" y="3697953"/>
                  <a:ext cx="1623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74" name="Group 11373">
            <a:extLst>
              <a:ext uri="{FF2B5EF4-FFF2-40B4-BE49-F238E27FC236}">
                <a16:creationId xmlns:a16="http://schemas.microsoft.com/office/drawing/2014/main" id="{00E2B2CD-C00F-4155-96CD-4F8E658CD468}"/>
              </a:ext>
            </a:extLst>
          </p:cNvPr>
          <p:cNvGrpSpPr/>
          <p:nvPr/>
        </p:nvGrpSpPr>
        <p:grpSpPr>
          <a:xfrm>
            <a:off x="3935476" y="3357033"/>
            <a:ext cx="245880" cy="161640"/>
            <a:chOff x="3935476" y="3357033"/>
            <a:chExt cx="24588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372" name="Ink 11371">
                  <a:extLst>
                    <a:ext uri="{FF2B5EF4-FFF2-40B4-BE49-F238E27FC236}">
                      <a16:creationId xmlns:a16="http://schemas.microsoft.com/office/drawing/2014/main" id="{8324ACCC-4F43-471A-9D5B-288AD88112A8}"/>
                    </a:ext>
                  </a:extLst>
                </p14:cNvPr>
                <p14:cNvContentPartPr/>
                <p14:nvPr/>
              </p14:nvContentPartPr>
              <p14:xfrm>
                <a:off x="3935476" y="3357033"/>
                <a:ext cx="144360" cy="81000"/>
              </p14:xfrm>
            </p:contentPart>
          </mc:Choice>
          <mc:Fallback>
            <p:pic>
              <p:nvPicPr>
                <p:cNvPr id="11372" name="Ink 11371">
                  <a:extLst>
                    <a:ext uri="{FF2B5EF4-FFF2-40B4-BE49-F238E27FC236}">
                      <a16:creationId xmlns:a16="http://schemas.microsoft.com/office/drawing/2014/main" id="{8324ACCC-4F43-471A-9D5B-288AD88112A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72836" y="3294033"/>
                  <a:ext cx="270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373" name="Ink 11372">
                  <a:extLst>
                    <a:ext uri="{FF2B5EF4-FFF2-40B4-BE49-F238E27FC236}">
                      <a16:creationId xmlns:a16="http://schemas.microsoft.com/office/drawing/2014/main" id="{6CD2AED8-3991-4D67-A93A-787123613609}"/>
                    </a:ext>
                  </a:extLst>
                </p14:cNvPr>
                <p14:cNvContentPartPr/>
                <p14:nvPr/>
              </p14:nvContentPartPr>
              <p14:xfrm>
                <a:off x="4159036" y="3376473"/>
                <a:ext cx="22320" cy="142200"/>
              </p14:xfrm>
            </p:contentPart>
          </mc:Choice>
          <mc:Fallback>
            <p:pic>
              <p:nvPicPr>
                <p:cNvPr id="11373" name="Ink 11372">
                  <a:extLst>
                    <a:ext uri="{FF2B5EF4-FFF2-40B4-BE49-F238E27FC236}">
                      <a16:creationId xmlns:a16="http://schemas.microsoft.com/office/drawing/2014/main" id="{6CD2AED8-3991-4D67-A93A-78712361360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96036" y="3313473"/>
                  <a:ext cx="14796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1375" name="Ink 11374">
                <a:extLst>
                  <a:ext uri="{FF2B5EF4-FFF2-40B4-BE49-F238E27FC236}">
                    <a16:creationId xmlns:a16="http://schemas.microsoft.com/office/drawing/2014/main" id="{68A90D18-AF0B-4C64-8891-5EADF7CCBCCD}"/>
                  </a:ext>
                </a:extLst>
              </p14:cNvPr>
              <p14:cNvContentPartPr/>
              <p14:nvPr/>
            </p14:nvContentPartPr>
            <p14:xfrm>
              <a:off x="4204396" y="3651873"/>
              <a:ext cx="129600" cy="70920"/>
            </p14:xfrm>
          </p:contentPart>
        </mc:Choice>
        <mc:Fallback>
          <p:pic>
            <p:nvPicPr>
              <p:cNvPr id="11375" name="Ink 11374">
                <a:extLst>
                  <a:ext uri="{FF2B5EF4-FFF2-40B4-BE49-F238E27FC236}">
                    <a16:creationId xmlns:a16="http://schemas.microsoft.com/office/drawing/2014/main" id="{68A90D18-AF0B-4C64-8891-5EADF7CCBCC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141396" y="3589233"/>
                <a:ext cx="2552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1376" name="Ink 11375">
                <a:extLst>
                  <a:ext uri="{FF2B5EF4-FFF2-40B4-BE49-F238E27FC236}">
                    <a16:creationId xmlns:a16="http://schemas.microsoft.com/office/drawing/2014/main" id="{38D74C41-AFB1-44B7-B595-03454417B208}"/>
                  </a:ext>
                </a:extLst>
              </p14:cNvPr>
              <p14:cNvContentPartPr/>
              <p14:nvPr/>
            </p14:nvContentPartPr>
            <p14:xfrm>
              <a:off x="4691836" y="3265953"/>
              <a:ext cx="81360" cy="367200"/>
            </p14:xfrm>
          </p:contentPart>
        </mc:Choice>
        <mc:Fallback>
          <p:pic>
            <p:nvPicPr>
              <p:cNvPr id="11376" name="Ink 11375">
                <a:extLst>
                  <a:ext uri="{FF2B5EF4-FFF2-40B4-BE49-F238E27FC236}">
                    <a16:creationId xmlns:a16="http://schemas.microsoft.com/office/drawing/2014/main" id="{38D74C41-AFB1-44B7-B595-03454417B20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629196" y="3202953"/>
                <a:ext cx="2070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1377" name="Ink 11376">
                <a:extLst>
                  <a:ext uri="{FF2B5EF4-FFF2-40B4-BE49-F238E27FC236}">
                    <a16:creationId xmlns:a16="http://schemas.microsoft.com/office/drawing/2014/main" id="{1B24EF55-9949-48C2-8F99-B598EFBEEAA1}"/>
                  </a:ext>
                </a:extLst>
              </p14:cNvPr>
              <p14:cNvContentPartPr/>
              <p14:nvPr/>
            </p14:nvContentPartPr>
            <p14:xfrm>
              <a:off x="5333356" y="3490233"/>
              <a:ext cx="69840" cy="52200"/>
            </p14:xfrm>
          </p:contentPart>
        </mc:Choice>
        <mc:Fallback>
          <p:pic>
            <p:nvPicPr>
              <p:cNvPr id="11377" name="Ink 11376">
                <a:extLst>
                  <a:ext uri="{FF2B5EF4-FFF2-40B4-BE49-F238E27FC236}">
                    <a16:creationId xmlns:a16="http://schemas.microsoft.com/office/drawing/2014/main" id="{1B24EF55-9949-48C2-8F99-B598EFBEEAA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270356" y="3427233"/>
                <a:ext cx="195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1378" name="Ink 11377">
                <a:extLst>
                  <a:ext uri="{FF2B5EF4-FFF2-40B4-BE49-F238E27FC236}">
                    <a16:creationId xmlns:a16="http://schemas.microsoft.com/office/drawing/2014/main" id="{96E615C3-6A68-4AE7-9D5D-3620E5340E0C}"/>
                  </a:ext>
                </a:extLst>
              </p14:cNvPr>
              <p14:cNvContentPartPr/>
              <p14:nvPr/>
            </p14:nvContentPartPr>
            <p14:xfrm>
              <a:off x="6391396" y="3214833"/>
              <a:ext cx="90360" cy="136440"/>
            </p14:xfrm>
          </p:contentPart>
        </mc:Choice>
        <mc:Fallback>
          <p:pic>
            <p:nvPicPr>
              <p:cNvPr id="11378" name="Ink 11377">
                <a:extLst>
                  <a:ext uri="{FF2B5EF4-FFF2-40B4-BE49-F238E27FC236}">
                    <a16:creationId xmlns:a16="http://schemas.microsoft.com/office/drawing/2014/main" id="{96E615C3-6A68-4AE7-9D5D-3620E5340E0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328396" y="3151833"/>
                <a:ext cx="21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1379" name="Ink 11378">
                <a:extLst>
                  <a:ext uri="{FF2B5EF4-FFF2-40B4-BE49-F238E27FC236}">
                    <a16:creationId xmlns:a16="http://schemas.microsoft.com/office/drawing/2014/main" id="{37952470-AD75-40F6-A163-457101E3AF72}"/>
                  </a:ext>
                </a:extLst>
              </p14:cNvPr>
              <p14:cNvContentPartPr/>
              <p14:nvPr/>
            </p14:nvContentPartPr>
            <p14:xfrm>
              <a:off x="6581116" y="3261273"/>
              <a:ext cx="20880" cy="80280"/>
            </p14:xfrm>
          </p:contentPart>
        </mc:Choice>
        <mc:Fallback>
          <p:pic>
            <p:nvPicPr>
              <p:cNvPr id="11379" name="Ink 11378">
                <a:extLst>
                  <a:ext uri="{FF2B5EF4-FFF2-40B4-BE49-F238E27FC236}">
                    <a16:creationId xmlns:a16="http://schemas.microsoft.com/office/drawing/2014/main" id="{37952470-AD75-40F6-A163-457101E3AF7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18116" y="3198633"/>
                <a:ext cx="1465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1380" name="Ink 11379">
                <a:extLst>
                  <a:ext uri="{FF2B5EF4-FFF2-40B4-BE49-F238E27FC236}">
                    <a16:creationId xmlns:a16="http://schemas.microsoft.com/office/drawing/2014/main" id="{EB2F069B-0C0A-41FD-A5B2-E2CA3C35C2E7}"/>
                  </a:ext>
                </a:extLst>
              </p14:cNvPr>
              <p14:cNvContentPartPr/>
              <p14:nvPr/>
            </p14:nvContentPartPr>
            <p14:xfrm>
              <a:off x="6399676" y="3574113"/>
              <a:ext cx="59760" cy="116640"/>
            </p14:xfrm>
          </p:contentPart>
        </mc:Choice>
        <mc:Fallback>
          <p:pic>
            <p:nvPicPr>
              <p:cNvPr id="11380" name="Ink 11379">
                <a:extLst>
                  <a:ext uri="{FF2B5EF4-FFF2-40B4-BE49-F238E27FC236}">
                    <a16:creationId xmlns:a16="http://schemas.microsoft.com/office/drawing/2014/main" id="{EB2F069B-0C0A-41FD-A5B2-E2CA3C35C2E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337036" y="3511473"/>
                <a:ext cx="185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1381" name="Ink 11380">
                <a:extLst>
                  <a:ext uri="{FF2B5EF4-FFF2-40B4-BE49-F238E27FC236}">
                    <a16:creationId xmlns:a16="http://schemas.microsoft.com/office/drawing/2014/main" id="{B0C96336-06EC-4095-A2EB-F790B2C62DD8}"/>
                  </a:ext>
                </a:extLst>
              </p14:cNvPr>
              <p14:cNvContentPartPr/>
              <p14:nvPr/>
            </p14:nvContentPartPr>
            <p14:xfrm>
              <a:off x="7196716" y="3190713"/>
              <a:ext cx="33480" cy="176040"/>
            </p14:xfrm>
          </p:contentPart>
        </mc:Choice>
        <mc:Fallback>
          <p:pic>
            <p:nvPicPr>
              <p:cNvPr id="11381" name="Ink 11380">
                <a:extLst>
                  <a:ext uri="{FF2B5EF4-FFF2-40B4-BE49-F238E27FC236}">
                    <a16:creationId xmlns:a16="http://schemas.microsoft.com/office/drawing/2014/main" id="{B0C96336-06EC-4095-A2EB-F790B2C62DD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134076" y="3128073"/>
                <a:ext cx="1591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1382" name="Ink 11381">
                <a:extLst>
                  <a:ext uri="{FF2B5EF4-FFF2-40B4-BE49-F238E27FC236}">
                    <a16:creationId xmlns:a16="http://schemas.microsoft.com/office/drawing/2014/main" id="{CE8679FB-9B52-408F-B9F3-58CFB1CA681D}"/>
                  </a:ext>
                </a:extLst>
              </p14:cNvPr>
              <p14:cNvContentPartPr/>
              <p14:nvPr/>
            </p14:nvContentPartPr>
            <p14:xfrm>
              <a:off x="7220116" y="3346593"/>
              <a:ext cx="24120" cy="30240"/>
            </p14:xfrm>
          </p:contentPart>
        </mc:Choice>
        <mc:Fallback>
          <p:pic>
            <p:nvPicPr>
              <p:cNvPr id="11382" name="Ink 11381">
                <a:extLst>
                  <a:ext uri="{FF2B5EF4-FFF2-40B4-BE49-F238E27FC236}">
                    <a16:creationId xmlns:a16="http://schemas.microsoft.com/office/drawing/2014/main" id="{CE8679FB-9B52-408F-B9F3-58CFB1CA681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157476" y="3283953"/>
                <a:ext cx="1497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1383" name="Ink 11382">
                <a:extLst>
                  <a:ext uri="{FF2B5EF4-FFF2-40B4-BE49-F238E27FC236}">
                    <a16:creationId xmlns:a16="http://schemas.microsoft.com/office/drawing/2014/main" id="{FFD46537-D7D3-460F-A0DE-9B5EA28E8717}"/>
                  </a:ext>
                </a:extLst>
              </p14:cNvPr>
              <p14:cNvContentPartPr/>
              <p14:nvPr/>
            </p14:nvContentPartPr>
            <p14:xfrm>
              <a:off x="7629796" y="3394473"/>
              <a:ext cx="36720" cy="114120"/>
            </p14:xfrm>
          </p:contentPart>
        </mc:Choice>
        <mc:Fallback>
          <p:pic>
            <p:nvPicPr>
              <p:cNvPr id="11383" name="Ink 11382">
                <a:extLst>
                  <a:ext uri="{FF2B5EF4-FFF2-40B4-BE49-F238E27FC236}">
                    <a16:creationId xmlns:a16="http://schemas.microsoft.com/office/drawing/2014/main" id="{FFD46537-D7D3-460F-A0DE-9B5EA28E871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566796" y="3331833"/>
                <a:ext cx="1623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1384" name="Ink 11383">
                <a:extLst>
                  <a:ext uri="{FF2B5EF4-FFF2-40B4-BE49-F238E27FC236}">
                    <a16:creationId xmlns:a16="http://schemas.microsoft.com/office/drawing/2014/main" id="{07A54D0C-9094-4C19-A99F-16FB95063608}"/>
                  </a:ext>
                </a:extLst>
              </p14:cNvPr>
              <p14:cNvContentPartPr/>
              <p14:nvPr/>
            </p14:nvContentPartPr>
            <p14:xfrm>
              <a:off x="7689196" y="3336873"/>
              <a:ext cx="21600" cy="47160"/>
            </p14:xfrm>
          </p:contentPart>
        </mc:Choice>
        <mc:Fallback>
          <p:pic>
            <p:nvPicPr>
              <p:cNvPr id="11384" name="Ink 11383">
                <a:extLst>
                  <a:ext uri="{FF2B5EF4-FFF2-40B4-BE49-F238E27FC236}">
                    <a16:creationId xmlns:a16="http://schemas.microsoft.com/office/drawing/2014/main" id="{07A54D0C-9094-4C19-A99F-16FB9506360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626196" y="3273873"/>
                <a:ext cx="1472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87" name="Group 11386">
            <a:extLst>
              <a:ext uri="{FF2B5EF4-FFF2-40B4-BE49-F238E27FC236}">
                <a16:creationId xmlns:a16="http://schemas.microsoft.com/office/drawing/2014/main" id="{D7FBF4DB-85E9-4DCE-ABEF-8BE2CF0ACD7D}"/>
              </a:ext>
            </a:extLst>
          </p:cNvPr>
          <p:cNvGrpSpPr/>
          <p:nvPr/>
        </p:nvGrpSpPr>
        <p:grpSpPr>
          <a:xfrm>
            <a:off x="3916756" y="4560513"/>
            <a:ext cx="401760" cy="284760"/>
            <a:chOff x="3916756" y="4560513"/>
            <a:chExt cx="40176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385" name="Ink 11384">
                  <a:extLst>
                    <a:ext uri="{FF2B5EF4-FFF2-40B4-BE49-F238E27FC236}">
                      <a16:creationId xmlns:a16="http://schemas.microsoft.com/office/drawing/2014/main" id="{C90A061B-C759-4B55-888C-8D622FBD8FFD}"/>
                    </a:ext>
                  </a:extLst>
                </p14:cNvPr>
                <p14:cNvContentPartPr/>
                <p14:nvPr/>
              </p14:nvContentPartPr>
              <p14:xfrm>
                <a:off x="3916756" y="4560513"/>
                <a:ext cx="191160" cy="235800"/>
              </p14:xfrm>
            </p:contentPart>
          </mc:Choice>
          <mc:Fallback>
            <p:pic>
              <p:nvPicPr>
                <p:cNvPr id="11385" name="Ink 11384">
                  <a:extLst>
                    <a:ext uri="{FF2B5EF4-FFF2-40B4-BE49-F238E27FC236}">
                      <a16:creationId xmlns:a16="http://schemas.microsoft.com/office/drawing/2014/main" id="{C90A061B-C759-4B55-888C-8D622FBD8FF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54116" y="4497513"/>
                  <a:ext cx="31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386" name="Ink 11385">
                  <a:extLst>
                    <a:ext uri="{FF2B5EF4-FFF2-40B4-BE49-F238E27FC236}">
                      <a16:creationId xmlns:a16="http://schemas.microsoft.com/office/drawing/2014/main" id="{62C62056-66C7-4EB1-98B7-DF27209CFCC1}"/>
                    </a:ext>
                  </a:extLst>
                </p14:cNvPr>
                <p14:cNvContentPartPr/>
                <p14:nvPr/>
              </p14:nvContentPartPr>
              <p14:xfrm>
                <a:off x="4295836" y="4790193"/>
                <a:ext cx="22680" cy="55080"/>
              </p14:xfrm>
            </p:contentPart>
          </mc:Choice>
          <mc:Fallback>
            <p:pic>
              <p:nvPicPr>
                <p:cNvPr id="11386" name="Ink 11385">
                  <a:extLst>
                    <a:ext uri="{FF2B5EF4-FFF2-40B4-BE49-F238E27FC236}">
                      <a16:creationId xmlns:a16="http://schemas.microsoft.com/office/drawing/2014/main" id="{62C62056-66C7-4EB1-98B7-DF27209CFCC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32836" y="4727193"/>
                  <a:ext cx="14832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1388" name="Ink 11387">
                <a:extLst>
                  <a:ext uri="{FF2B5EF4-FFF2-40B4-BE49-F238E27FC236}">
                    <a16:creationId xmlns:a16="http://schemas.microsoft.com/office/drawing/2014/main" id="{EA4627D8-EAB9-450C-B636-7DB3EA5D6B02}"/>
                  </a:ext>
                </a:extLst>
              </p14:cNvPr>
              <p14:cNvContentPartPr/>
              <p14:nvPr/>
            </p14:nvContentPartPr>
            <p14:xfrm>
              <a:off x="4511836" y="4511913"/>
              <a:ext cx="56160" cy="63360"/>
            </p14:xfrm>
          </p:contentPart>
        </mc:Choice>
        <mc:Fallback>
          <p:pic>
            <p:nvPicPr>
              <p:cNvPr id="11388" name="Ink 11387">
                <a:extLst>
                  <a:ext uri="{FF2B5EF4-FFF2-40B4-BE49-F238E27FC236}">
                    <a16:creationId xmlns:a16="http://schemas.microsoft.com/office/drawing/2014/main" id="{EA4627D8-EAB9-450C-B636-7DB3EA5D6B02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448836" y="4449273"/>
                <a:ext cx="1818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1389" name="Ink 11388">
                <a:extLst>
                  <a:ext uri="{FF2B5EF4-FFF2-40B4-BE49-F238E27FC236}">
                    <a16:creationId xmlns:a16="http://schemas.microsoft.com/office/drawing/2014/main" id="{0958609C-5B1B-4FAA-A7ED-3EF218E76FA0}"/>
                  </a:ext>
                </a:extLst>
              </p14:cNvPr>
              <p14:cNvContentPartPr/>
              <p14:nvPr/>
            </p14:nvContentPartPr>
            <p14:xfrm>
              <a:off x="2677636" y="5474913"/>
              <a:ext cx="21600" cy="35280"/>
            </p14:xfrm>
          </p:contentPart>
        </mc:Choice>
        <mc:Fallback>
          <p:pic>
            <p:nvPicPr>
              <p:cNvPr id="11389" name="Ink 11388">
                <a:extLst>
                  <a:ext uri="{FF2B5EF4-FFF2-40B4-BE49-F238E27FC236}">
                    <a16:creationId xmlns:a16="http://schemas.microsoft.com/office/drawing/2014/main" id="{0958609C-5B1B-4FAA-A7ED-3EF218E76FA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614996" y="5412273"/>
                <a:ext cx="147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1390" name="Ink 11389">
                <a:extLst>
                  <a:ext uri="{FF2B5EF4-FFF2-40B4-BE49-F238E27FC236}">
                    <a16:creationId xmlns:a16="http://schemas.microsoft.com/office/drawing/2014/main" id="{A0BC69C5-87A5-47CA-A5AC-6D262FE0A07C}"/>
                  </a:ext>
                </a:extLst>
              </p14:cNvPr>
              <p14:cNvContentPartPr/>
              <p14:nvPr/>
            </p14:nvContentPartPr>
            <p14:xfrm>
              <a:off x="4177036" y="5466633"/>
              <a:ext cx="116280" cy="53640"/>
            </p14:xfrm>
          </p:contentPart>
        </mc:Choice>
        <mc:Fallback>
          <p:pic>
            <p:nvPicPr>
              <p:cNvPr id="11390" name="Ink 11389">
                <a:extLst>
                  <a:ext uri="{FF2B5EF4-FFF2-40B4-BE49-F238E27FC236}">
                    <a16:creationId xmlns:a16="http://schemas.microsoft.com/office/drawing/2014/main" id="{A0BC69C5-87A5-47CA-A5AC-6D262FE0A07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114036" y="5403993"/>
                <a:ext cx="2419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1391" name="Ink 11390">
                <a:extLst>
                  <a:ext uri="{FF2B5EF4-FFF2-40B4-BE49-F238E27FC236}">
                    <a16:creationId xmlns:a16="http://schemas.microsoft.com/office/drawing/2014/main" id="{74C1C6A2-CCFB-409A-8DD6-EFF43FF59BD1}"/>
                  </a:ext>
                </a:extLst>
              </p14:cNvPr>
              <p14:cNvContentPartPr/>
              <p14:nvPr/>
            </p14:nvContentPartPr>
            <p14:xfrm>
              <a:off x="3584476" y="5439633"/>
              <a:ext cx="138600" cy="78840"/>
            </p14:xfrm>
          </p:contentPart>
        </mc:Choice>
        <mc:Fallback>
          <p:pic>
            <p:nvPicPr>
              <p:cNvPr id="11391" name="Ink 11390">
                <a:extLst>
                  <a:ext uri="{FF2B5EF4-FFF2-40B4-BE49-F238E27FC236}">
                    <a16:creationId xmlns:a16="http://schemas.microsoft.com/office/drawing/2014/main" id="{74C1C6A2-CCFB-409A-8DD6-EFF43FF59BD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521476" y="5376993"/>
                <a:ext cx="2642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1392" name="Ink 11391">
                <a:extLst>
                  <a:ext uri="{FF2B5EF4-FFF2-40B4-BE49-F238E27FC236}">
                    <a16:creationId xmlns:a16="http://schemas.microsoft.com/office/drawing/2014/main" id="{B2A8E1FB-37FE-4EBD-B057-4589C4F12178}"/>
                  </a:ext>
                </a:extLst>
              </p14:cNvPr>
              <p14:cNvContentPartPr/>
              <p14:nvPr/>
            </p14:nvContentPartPr>
            <p14:xfrm>
              <a:off x="3452356" y="6179433"/>
              <a:ext cx="68040" cy="303480"/>
            </p14:xfrm>
          </p:contentPart>
        </mc:Choice>
        <mc:Fallback>
          <p:pic>
            <p:nvPicPr>
              <p:cNvPr id="11392" name="Ink 11391">
                <a:extLst>
                  <a:ext uri="{FF2B5EF4-FFF2-40B4-BE49-F238E27FC236}">
                    <a16:creationId xmlns:a16="http://schemas.microsoft.com/office/drawing/2014/main" id="{B2A8E1FB-37FE-4EBD-B057-4589C4F1217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389716" y="6116433"/>
                <a:ext cx="193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1393" name="Ink 11392">
                <a:extLst>
                  <a:ext uri="{FF2B5EF4-FFF2-40B4-BE49-F238E27FC236}">
                    <a16:creationId xmlns:a16="http://schemas.microsoft.com/office/drawing/2014/main" id="{E6B78093-654A-4AD8-ACE7-BCBF676FB760}"/>
                  </a:ext>
                </a:extLst>
              </p14:cNvPr>
              <p14:cNvContentPartPr/>
              <p14:nvPr/>
            </p14:nvContentPartPr>
            <p14:xfrm>
              <a:off x="4633156" y="6033633"/>
              <a:ext cx="57960" cy="148320"/>
            </p14:xfrm>
          </p:contentPart>
        </mc:Choice>
        <mc:Fallback>
          <p:pic>
            <p:nvPicPr>
              <p:cNvPr id="11393" name="Ink 11392">
                <a:extLst>
                  <a:ext uri="{FF2B5EF4-FFF2-40B4-BE49-F238E27FC236}">
                    <a16:creationId xmlns:a16="http://schemas.microsoft.com/office/drawing/2014/main" id="{E6B78093-654A-4AD8-ACE7-BCBF676FB76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570156" y="5970633"/>
                <a:ext cx="1836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1394" name="Ink 11393">
                <a:extLst>
                  <a:ext uri="{FF2B5EF4-FFF2-40B4-BE49-F238E27FC236}">
                    <a16:creationId xmlns:a16="http://schemas.microsoft.com/office/drawing/2014/main" id="{53A6D26D-294D-4E7D-B663-C41C665333A4}"/>
                  </a:ext>
                </a:extLst>
              </p14:cNvPr>
              <p14:cNvContentPartPr/>
              <p14:nvPr/>
            </p14:nvContentPartPr>
            <p14:xfrm>
              <a:off x="4486996" y="6357273"/>
              <a:ext cx="75600" cy="89640"/>
            </p14:xfrm>
          </p:contentPart>
        </mc:Choice>
        <mc:Fallback>
          <p:pic>
            <p:nvPicPr>
              <p:cNvPr id="11394" name="Ink 11393">
                <a:extLst>
                  <a:ext uri="{FF2B5EF4-FFF2-40B4-BE49-F238E27FC236}">
                    <a16:creationId xmlns:a16="http://schemas.microsoft.com/office/drawing/2014/main" id="{53A6D26D-294D-4E7D-B663-C41C665333A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424356" y="6294633"/>
                <a:ext cx="2012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1395" name="Ink 11394">
                <a:extLst>
                  <a:ext uri="{FF2B5EF4-FFF2-40B4-BE49-F238E27FC236}">
                    <a16:creationId xmlns:a16="http://schemas.microsoft.com/office/drawing/2014/main" id="{5D558BD3-1093-4B49-AF38-823C9B8510B7}"/>
                  </a:ext>
                </a:extLst>
              </p14:cNvPr>
              <p14:cNvContentPartPr/>
              <p14:nvPr/>
            </p14:nvContentPartPr>
            <p14:xfrm>
              <a:off x="4957876" y="6056313"/>
              <a:ext cx="164880" cy="614880"/>
            </p14:xfrm>
          </p:contentPart>
        </mc:Choice>
        <mc:Fallback>
          <p:pic>
            <p:nvPicPr>
              <p:cNvPr id="11395" name="Ink 11394">
                <a:extLst>
                  <a:ext uri="{FF2B5EF4-FFF2-40B4-BE49-F238E27FC236}">
                    <a16:creationId xmlns:a16="http://schemas.microsoft.com/office/drawing/2014/main" id="{5D558BD3-1093-4B49-AF38-823C9B8510B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894876" y="5993313"/>
                <a:ext cx="29052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1396" name="Ink 11395">
                <a:extLst>
                  <a:ext uri="{FF2B5EF4-FFF2-40B4-BE49-F238E27FC236}">
                    <a16:creationId xmlns:a16="http://schemas.microsoft.com/office/drawing/2014/main" id="{D789EC33-9942-4AFA-8150-B0E2CCD4F1A0}"/>
                  </a:ext>
                </a:extLst>
              </p14:cNvPr>
              <p14:cNvContentPartPr/>
              <p14:nvPr/>
            </p14:nvContentPartPr>
            <p14:xfrm>
              <a:off x="5791276" y="6593433"/>
              <a:ext cx="271800" cy="131760"/>
            </p14:xfrm>
          </p:contentPart>
        </mc:Choice>
        <mc:Fallback>
          <p:pic>
            <p:nvPicPr>
              <p:cNvPr id="11396" name="Ink 11395">
                <a:extLst>
                  <a:ext uri="{FF2B5EF4-FFF2-40B4-BE49-F238E27FC236}">
                    <a16:creationId xmlns:a16="http://schemas.microsoft.com/office/drawing/2014/main" id="{D789EC33-9942-4AFA-8150-B0E2CCD4F1A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728636" y="6530793"/>
                <a:ext cx="3974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1397" name="Ink 11396">
                <a:extLst>
                  <a:ext uri="{FF2B5EF4-FFF2-40B4-BE49-F238E27FC236}">
                    <a16:creationId xmlns:a16="http://schemas.microsoft.com/office/drawing/2014/main" id="{D6FD39C6-A245-43D3-A6AA-83505697F3CF}"/>
                  </a:ext>
                </a:extLst>
              </p14:cNvPr>
              <p14:cNvContentPartPr/>
              <p14:nvPr/>
            </p14:nvContentPartPr>
            <p14:xfrm>
              <a:off x="3592036" y="5692713"/>
              <a:ext cx="53280" cy="25560"/>
            </p14:xfrm>
          </p:contentPart>
        </mc:Choice>
        <mc:Fallback>
          <p:pic>
            <p:nvPicPr>
              <p:cNvPr id="11397" name="Ink 11396">
                <a:extLst>
                  <a:ext uri="{FF2B5EF4-FFF2-40B4-BE49-F238E27FC236}">
                    <a16:creationId xmlns:a16="http://schemas.microsoft.com/office/drawing/2014/main" id="{D6FD39C6-A245-43D3-A6AA-83505697F3C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529396" y="5629713"/>
                <a:ext cx="178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1398" name="Ink 11397">
                <a:extLst>
                  <a:ext uri="{FF2B5EF4-FFF2-40B4-BE49-F238E27FC236}">
                    <a16:creationId xmlns:a16="http://schemas.microsoft.com/office/drawing/2014/main" id="{00D5F673-8184-4756-BCAD-BA22978FD10C}"/>
                  </a:ext>
                </a:extLst>
              </p14:cNvPr>
              <p14:cNvContentPartPr/>
              <p14:nvPr/>
            </p14:nvContentPartPr>
            <p14:xfrm>
              <a:off x="2297836" y="4739073"/>
              <a:ext cx="38520" cy="46440"/>
            </p14:xfrm>
          </p:contentPart>
        </mc:Choice>
        <mc:Fallback>
          <p:pic>
            <p:nvPicPr>
              <p:cNvPr id="11398" name="Ink 11397">
                <a:extLst>
                  <a:ext uri="{FF2B5EF4-FFF2-40B4-BE49-F238E27FC236}">
                    <a16:creationId xmlns:a16="http://schemas.microsoft.com/office/drawing/2014/main" id="{00D5F673-8184-4756-BCAD-BA22978FD10C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235196" y="4676073"/>
                <a:ext cx="164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1399" name="Ink 11398">
                <a:extLst>
                  <a:ext uri="{FF2B5EF4-FFF2-40B4-BE49-F238E27FC236}">
                    <a16:creationId xmlns:a16="http://schemas.microsoft.com/office/drawing/2014/main" id="{60461A74-608A-49D9-81A8-50E6564ED64C}"/>
                  </a:ext>
                </a:extLst>
              </p14:cNvPr>
              <p14:cNvContentPartPr/>
              <p14:nvPr/>
            </p14:nvContentPartPr>
            <p14:xfrm>
              <a:off x="2284156" y="4796313"/>
              <a:ext cx="35640" cy="21960"/>
            </p14:xfrm>
          </p:contentPart>
        </mc:Choice>
        <mc:Fallback>
          <p:pic>
            <p:nvPicPr>
              <p:cNvPr id="11399" name="Ink 11398">
                <a:extLst>
                  <a:ext uri="{FF2B5EF4-FFF2-40B4-BE49-F238E27FC236}">
                    <a16:creationId xmlns:a16="http://schemas.microsoft.com/office/drawing/2014/main" id="{60461A74-608A-49D9-81A8-50E6564ED64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221516" y="4733673"/>
                <a:ext cx="1612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1400" name="Ink 11399">
                <a:extLst>
                  <a:ext uri="{FF2B5EF4-FFF2-40B4-BE49-F238E27FC236}">
                    <a16:creationId xmlns:a16="http://schemas.microsoft.com/office/drawing/2014/main" id="{AAEFB07C-DCC5-4268-8316-F51D1BF712FD}"/>
                  </a:ext>
                </a:extLst>
              </p14:cNvPr>
              <p14:cNvContentPartPr/>
              <p14:nvPr/>
            </p14:nvContentPartPr>
            <p14:xfrm>
              <a:off x="2324476" y="4517673"/>
              <a:ext cx="36000" cy="150480"/>
            </p14:xfrm>
          </p:contentPart>
        </mc:Choice>
        <mc:Fallback>
          <p:pic>
            <p:nvPicPr>
              <p:cNvPr id="11400" name="Ink 11399">
                <a:extLst>
                  <a:ext uri="{FF2B5EF4-FFF2-40B4-BE49-F238E27FC236}">
                    <a16:creationId xmlns:a16="http://schemas.microsoft.com/office/drawing/2014/main" id="{AAEFB07C-DCC5-4268-8316-F51D1BF712F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261836" y="4454673"/>
                <a:ext cx="161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1401" name="Ink 11400">
                <a:extLst>
                  <a:ext uri="{FF2B5EF4-FFF2-40B4-BE49-F238E27FC236}">
                    <a16:creationId xmlns:a16="http://schemas.microsoft.com/office/drawing/2014/main" id="{74BD5536-14DF-4CB2-A9C3-68A2EE1FF941}"/>
                  </a:ext>
                </a:extLst>
              </p14:cNvPr>
              <p14:cNvContentPartPr/>
              <p14:nvPr/>
            </p14:nvContentPartPr>
            <p14:xfrm>
              <a:off x="2880316" y="4859313"/>
              <a:ext cx="106560" cy="270720"/>
            </p14:xfrm>
          </p:contentPart>
        </mc:Choice>
        <mc:Fallback>
          <p:pic>
            <p:nvPicPr>
              <p:cNvPr id="11401" name="Ink 11400">
                <a:extLst>
                  <a:ext uri="{FF2B5EF4-FFF2-40B4-BE49-F238E27FC236}">
                    <a16:creationId xmlns:a16="http://schemas.microsoft.com/office/drawing/2014/main" id="{74BD5536-14DF-4CB2-A9C3-68A2EE1FF941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817676" y="4796313"/>
                <a:ext cx="2322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1402" name="Ink 11401">
                <a:extLst>
                  <a:ext uri="{FF2B5EF4-FFF2-40B4-BE49-F238E27FC236}">
                    <a16:creationId xmlns:a16="http://schemas.microsoft.com/office/drawing/2014/main" id="{AA5DA5E6-6D71-43A0-AD79-E9F80896DA05}"/>
                  </a:ext>
                </a:extLst>
              </p14:cNvPr>
              <p14:cNvContentPartPr/>
              <p14:nvPr/>
            </p14:nvContentPartPr>
            <p14:xfrm>
              <a:off x="2824156" y="4549713"/>
              <a:ext cx="173160" cy="63360"/>
            </p14:xfrm>
          </p:contentPart>
        </mc:Choice>
        <mc:Fallback>
          <p:pic>
            <p:nvPicPr>
              <p:cNvPr id="11402" name="Ink 11401">
                <a:extLst>
                  <a:ext uri="{FF2B5EF4-FFF2-40B4-BE49-F238E27FC236}">
                    <a16:creationId xmlns:a16="http://schemas.microsoft.com/office/drawing/2014/main" id="{AA5DA5E6-6D71-43A0-AD79-E9F80896DA0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761516" y="4487073"/>
                <a:ext cx="29880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05" name="Group 11404">
            <a:extLst>
              <a:ext uri="{FF2B5EF4-FFF2-40B4-BE49-F238E27FC236}">
                <a16:creationId xmlns:a16="http://schemas.microsoft.com/office/drawing/2014/main" id="{77C328F7-E4C3-4EF0-9392-D8A4F7B52725}"/>
              </a:ext>
            </a:extLst>
          </p:cNvPr>
          <p:cNvGrpSpPr/>
          <p:nvPr/>
        </p:nvGrpSpPr>
        <p:grpSpPr>
          <a:xfrm>
            <a:off x="2310076" y="4818993"/>
            <a:ext cx="216000" cy="212760"/>
            <a:chOff x="2310076" y="4818993"/>
            <a:chExt cx="21600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403" name="Ink 11402">
                  <a:extLst>
                    <a:ext uri="{FF2B5EF4-FFF2-40B4-BE49-F238E27FC236}">
                      <a16:creationId xmlns:a16="http://schemas.microsoft.com/office/drawing/2014/main" id="{9F6439D2-D42A-4C7C-A96B-F129C00F303A}"/>
                    </a:ext>
                  </a:extLst>
                </p14:cNvPr>
                <p14:cNvContentPartPr/>
                <p14:nvPr/>
              </p14:nvContentPartPr>
              <p14:xfrm>
                <a:off x="2411956" y="4976673"/>
                <a:ext cx="114120" cy="15120"/>
              </p14:xfrm>
            </p:contentPart>
          </mc:Choice>
          <mc:Fallback>
            <p:pic>
              <p:nvPicPr>
                <p:cNvPr id="11403" name="Ink 11402">
                  <a:extLst>
                    <a:ext uri="{FF2B5EF4-FFF2-40B4-BE49-F238E27FC236}">
                      <a16:creationId xmlns:a16="http://schemas.microsoft.com/office/drawing/2014/main" id="{9F6439D2-D42A-4C7C-A96B-F129C00F303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348956" y="4913673"/>
                  <a:ext cx="23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404" name="Ink 11403">
                  <a:extLst>
                    <a:ext uri="{FF2B5EF4-FFF2-40B4-BE49-F238E27FC236}">
                      <a16:creationId xmlns:a16="http://schemas.microsoft.com/office/drawing/2014/main" id="{98D7B806-6B8B-424D-9DEB-631F1F50D12B}"/>
                    </a:ext>
                  </a:extLst>
                </p14:cNvPr>
                <p14:cNvContentPartPr/>
                <p14:nvPr/>
              </p14:nvContentPartPr>
              <p14:xfrm>
                <a:off x="2310076" y="4818993"/>
                <a:ext cx="60840" cy="212760"/>
              </p14:xfrm>
            </p:contentPart>
          </mc:Choice>
          <mc:Fallback>
            <p:pic>
              <p:nvPicPr>
                <p:cNvPr id="11404" name="Ink 11403">
                  <a:extLst>
                    <a:ext uri="{FF2B5EF4-FFF2-40B4-BE49-F238E27FC236}">
                      <a16:creationId xmlns:a16="http://schemas.microsoft.com/office/drawing/2014/main" id="{98D7B806-6B8B-424D-9DEB-631F1F50D12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47076" y="4755993"/>
                  <a:ext cx="186480" cy="33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238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0875" r="43371" b="4770"/>
          <a:stretch/>
        </p:blipFill>
        <p:spPr bwMode="auto">
          <a:xfrm>
            <a:off x="685800" y="1365096"/>
            <a:ext cx="4120185" cy="21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0785" y="1480457"/>
            <a:ext cx="3657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Can have only </a:t>
            </a:r>
            <a:r>
              <a:rPr lang="en-US" sz="2000" i="1" u="sng" dirty="0"/>
              <a:t>even</a:t>
            </a:r>
            <a:r>
              <a:rPr lang="en-US" sz="2000" dirty="0"/>
              <a:t> powers of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, namely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baseline="30000" dirty="0"/>
              <a:t>0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baseline="30000" dirty="0"/>
              <a:t>4</a:t>
            </a:r>
            <a:r>
              <a:rPr lang="en-US" sz="2000" dirty="0"/>
              <a:t>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999" y="2647600"/>
            <a:ext cx="3657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Can have only </a:t>
            </a:r>
            <a:r>
              <a:rPr lang="en-US" sz="2000" i="1" u="sng" dirty="0"/>
              <a:t>odd</a:t>
            </a:r>
            <a:r>
              <a:rPr lang="en-US" sz="2000" dirty="0"/>
              <a:t> powers of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, namely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baseline="30000" dirty="0"/>
              <a:t>3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baseline="30000" dirty="0"/>
              <a:t>5</a:t>
            </a:r>
            <a:r>
              <a:rPr lang="en-US" sz="2000" dirty="0"/>
              <a:t>, etc.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A83FC-42C1-4B6D-8FF4-B1357906D5A4}"/>
              </a:ext>
            </a:extLst>
          </p:cNvPr>
          <p:cNvSpPr/>
          <p:nvPr/>
        </p:nvSpPr>
        <p:spPr>
          <a:xfrm>
            <a:off x="381000" y="304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13.  Well below resonances in the material, where the dispersion effects are small, we can expand </a:t>
            </a:r>
            <a:r>
              <a:rPr lang="en-US" sz="2400" dirty="0">
                <a:latin typeface="Symbol" pitchFamily="18" charset="2"/>
              </a:rPr>
              <a:t>e</a:t>
            </a:r>
            <a:r>
              <a:rPr lang="en-US" sz="2400" dirty="0"/>
              <a:t>(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dirty="0"/>
              <a:t>) in powers of </a:t>
            </a:r>
            <a:r>
              <a:rPr lang="en-US" sz="2400" dirty="0">
                <a:latin typeface="Symbol" pitchFamily="18" charset="2"/>
              </a:rPr>
              <a:t>w.</a:t>
            </a:r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A12EA-C4CD-4D64-B923-AE7F9D900268}"/>
              </a:ext>
            </a:extLst>
          </p:cNvPr>
          <p:cNvGrpSpPr/>
          <p:nvPr/>
        </p:nvGrpSpPr>
        <p:grpSpPr>
          <a:xfrm>
            <a:off x="2492597" y="2583223"/>
            <a:ext cx="439200" cy="418320"/>
            <a:chOff x="2492597" y="2583223"/>
            <a:chExt cx="4392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0086636-7F80-43E2-A4A6-F9C819CC0AC3}"/>
                    </a:ext>
                  </a:extLst>
                </p14:cNvPr>
                <p14:cNvContentPartPr/>
                <p14:nvPr/>
              </p14:nvContentPartPr>
              <p14:xfrm>
                <a:off x="2492597" y="2583223"/>
                <a:ext cx="386280" cy="41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0086636-7F80-43E2-A4A6-F9C819CC0A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9597" y="2520583"/>
                  <a:ext cx="5119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11E258-2800-42FB-8F5B-EFD43A48290D}"/>
                    </a:ext>
                  </a:extLst>
                </p14:cNvPr>
                <p14:cNvContentPartPr/>
                <p14:nvPr/>
              </p14:nvContentPartPr>
              <p14:xfrm>
                <a:off x="2689517" y="2678263"/>
                <a:ext cx="192240" cy="10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11E258-2800-42FB-8F5B-EFD43A4829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26877" y="2615623"/>
                  <a:ext cx="317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C06D61-567C-4997-859D-9DD8AC900C06}"/>
                    </a:ext>
                  </a:extLst>
                </p14:cNvPr>
                <p14:cNvContentPartPr/>
                <p14:nvPr/>
              </p14:nvContentPartPr>
              <p14:xfrm>
                <a:off x="2676917" y="2744143"/>
                <a:ext cx="82440" cy="9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C06D61-567C-4997-859D-9DD8AC900C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13917" y="2681503"/>
                  <a:ext cx="208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A19905-78C2-44EA-9683-A6BE610308B5}"/>
                    </a:ext>
                  </a:extLst>
                </p14:cNvPr>
                <p14:cNvContentPartPr/>
                <p14:nvPr/>
              </p14:nvContentPartPr>
              <p14:xfrm>
                <a:off x="2896877" y="2726503"/>
                <a:ext cx="34920" cy="8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A19905-78C2-44EA-9683-A6BE610308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33877" y="2663863"/>
                  <a:ext cx="16056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9590E8-BB39-49B4-89C4-7E292C8876B0}"/>
                  </a:ext>
                </a:extLst>
              </p14:cNvPr>
              <p14:cNvContentPartPr/>
              <p14:nvPr/>
            </p14:nvContentPartPr>
            <p14:xfrm>
              <a:off x="4126997" y="2989663"/>
              <a:ext cx="68400" cy="68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9590E8-BB39-49B4-89C4-7E292C8876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3997" y="2926663"/>
                <a:ext cx="194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E8C7A44-E0A9-4B40-BECB-8615B2D0305B}"/>
                  </a:ext>
                </a:extLst>
              </p14:cNvPr>
              <p14:cNvContentPartPr/>
              <p14:nvPr/>
            </p14:nvContentPartPr>
            <p14:xfrm>
              <a:off x="2636597" y="2603023"/>
              <a:ext cx="192600" cy="133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E8C7A44-E0A9-4B40-BECB-8615B2D030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18597" y="2585383"/>
                <a:ext cx="228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B83AC3E-FD59-4480-BAF9-184B44993D4E}"/>
                  </a:ext>
                </a:extLst>
              </p14:cNvPr>
              <p14:cNvContentPartPr/>
              <p14:nvPr/>
            </p14:nvContentPartPr>
            <p14:xfrm>
              <a:off x="1050797" y="2924863"/>
              <a:ext cx="45360" cy="60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B83AC3E-FD59-4480-BAF9-184B44993D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8157" y="2861863"/>
                <a:ext cx="171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B6F2FE-7C31-480C-8D04-4BCDA279CB0D}"/>
                  </a:ext>
                </a:extLst>
              </p14:cNvPr>
              <p14:cNvContentPartPr/>
              <p14:nvPr/>
            </p14:nvContentPartPr>
            <p14:xfrm>
              <a:off x="970877" y="2924143"/>
              <a:ext cx="65520" cy="315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B6F2FE-7C31-480C-8D04-4BCDA279CB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7877" y="2861503"/>
                <a:ext cx="191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C5E6E87-939E-4511-A12B-6C8D5ABEB549}"/>
                  </a:ext>
                </a:extLst>
              </p14:cNvPr>
              <p14:cNvContentPartPr/>
              <p14:nvPr/>
            </p14:nvContentPartPr>
            <p14:xfrm>
              <a:off x="1011197" y="2055823"/>
              <a:ext cx="1116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C5E6E87-939E-4511-A12B-6C8D5ABEB5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8197" y="1992823"/>
                <a:ext cx="1368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D0DE12-10DE-43F3-A0A7-B7C28A59F229}"/>
                  </a:ext>
                </a:extLst>
              </p14:cNvPr>
              <p14:cNvContentPartPr/>
              <p14:nvPr/>
            </p14:nvContentPartPr>
            <p14:xfrm>
              <a:off x="1296317" y="1553623"/>
              <a:ext cx="401040" cy="17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D0DE12-10DE-43F3-A0A7-B7C28A59F2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33317" y="1490983"/>
                <a:ext cx="5266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34E7757-DAA6-4DA2-A351-AE7CEB8F44A4}"/>
              </a:ext>
            </a:extLst>
          </p:cNvPr>
          <p:cNvGrpSpPr/>
          <p:nvPr/>
        </p:nvGrpSpPr>
        <p:grpSpPr>
          <a:xfrm>
            <a:off x="1245917" y="2063383"/>
            <a:ext cx="344160" cy="215280"/>
            <a:chOff x="1245917" y="2063383"/>
            <a:chExt cx="34416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2C5C81-C5B4-4A12-A68F-2661ACC5CD8C}"/>
                    </a:ext>
                  </a:extLst>
                </p14:cNvPr>
                <p14:cNvContentPartPr/>
                <p14:nvPr/>
              </p14:nvContentPartPr>
              <p14:xfrm>
                <a:off x="1245917" y="2063383"/>
                <a:ext cx="66240" cy="21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2C5C81-C5B4-4A12-A68F-2661ACC5CD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83277" y="2000743"/>
                  <a:ext cx="1918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CB2F49-08AB-4D13-B65E-12D5AC3BDC97}"/>
                    </a:ext>
                  </a:extLst>
                </p14:cNvPr>
                <p14:cNvContentPartPr/>
                <p14:nvPr/>
              </p14:nvContentPartPr>
              <p14:xfrm>
                <a:off x="1511237" y="2133223"/>
                <a:ext cx="78840" cy="11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CB2F49-08AB-4D13-B65E-12D5AC3BDC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48237" y="2070223"/>
                  <a:ext cx="2044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005A68-B1CE-4F9D-BE48-1CC167D29590}"/>
              </a:ext>
            </a:extLst>
          </p:cNvPr>
          <p:cNvGrpSpPr/>
          <p:nvPr/>
        </p:nvGrpSpPr>
        <p:grpSpPr>
          <a:xfrm>
            <a:off x="1343117" y="2752423"/>
            <a:ext cx="398520" cy="60480"/>
            <a:chOff x="1343117" y="2752423"/>
            <a:chExt cx="398520" cy="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7F1F37-EA70-4AF4-A4A9-8D991FC8CB12}"/>
                    </a:ext>
                  </a:extLst>
                </p14:cNvPr>
                <p14:cNvContentPartPr/>
                <p14:nvPr/>
              </p14:nvContentPartPr>
              <p14:xfrm>
                <a:off x="1343117" y="2752423"/>
                <a:ext cx="147600" cy="6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7F1F37-EA70-4AF4-A4A9-8D991FC8CB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80117" y="2689423"/>
                  <a:ext cx="273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E82C90-BC0F-4F36-B21C-C71DB4E259C5}"/>
                    </a:ext>
                  </a:extLst>
                </p14:cNvPr>
                <p14:cNvContentPartPr/>
                <p14:nvPr/>
              </p14:nvContentPartPr>
              <p14:xfrm>
                <a:off x="1565957" y="2761063"/>
                <a:ext cx="175680" cy="4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E82C90-BC0F-4F36-B21C-C71DB4E259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03317" y="2698063"/>
                  <a:ext cx="30132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248CD44-D42E-48DA-BB7F-122BA6BDEF33}"/>
                  </a:ext>
                </a:extLst>
              </p14:cNvPr>
              <p14:cNvContentPartPr/>
              <p14:nvPr/>
            </p14:nvContentPartPr>
            <p14:xfrm>
              <a:off x="1264997" y="3245263"/>
              <a:ext cx="478800" cy="213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248CD44-D42E-48DA-BB7F-122BA6BDEF3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01997" y="3182623"/>
                <a:ext cx="604440" cy="33912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">
            <a:extLst>
              <a:ext uri="{FF2B5EF4-FFF2-40B4-BE49-F238E27FC236}">
                <a16:creationId xmlns:a16="http://schemas.microsoft.com/office/drawing/2014/main" id="{1CC6BC48-CA20-43AA-A08E-268C6A657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9"/>
          <a:stretch/>
        </p:blipFill>
        <p:spPr bwMode="auto">
          <a:xfrm>
            <a:off x="685800" y="4278111"/>
            <a:ext cx="2859389" cy="178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5F97ED-B159-4294-A7F2-3EBE12DD1ACC}"/>
              </a:ext>
            </a:extLst>
          </p:cNvPr>
          <p:cNvSpPr/>
          <p:nvPr/>
        </p:nvSpPr>
        <p:spPr>
          <a:xfrm>
            <a:off x="532235" y="4008839"/>
            <a:ext cx="2668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 case:  Limit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 -&gt;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16AC58A-D213-4A3E-938C-E18592B9AC42}"/>
                  </a:ext>
                </a:extLst>
              </p14:cNvPr>
              <p14:cNvContentPartPr/>
              <p14:nvPr/>
            </p14:nvContentPartPr>
            <p14:xfrm>
              <a:off x="1231517" y="4933303"/>
              <a:ext cx="384840" cy="16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16AC58A-D213-4A3E-938C-E18592B9AC4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68877" y="4870663"/>
                <a:ext cx="51048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12" name="Group 13311">
            <a:extLst>
              <a:ext uri="{FF2B5EF4-FFF2-40B4-BE49-F238E27FC236}">
                <a16:creationId xmlns:a16="http://schemas.microsoft.com/office/drawing/2014/main" id="{68BA9F89-552A-4BDF-A535-C3DA571CC9C6}"/>
              </a:ext>
            </a:extLst>
          </p:cNvPr>
          <p:cNvGrpSpPr/>
          <p:nvPr/>
        </p:nvGrpSpPr>
        <p:grpSpPr>
          <a:xfrm>
            <a:off x="1268597" y="4586263"/>
            <a:ext cx="366480" cy="78840"/>
            <a:chOff x="1268597" y="4586263"/>
            <a:chExt cx="36648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82769A-4083-4D1B-8CB3-59A246B9B0AC}"/>
                    </a:ext>
                  </a:extLst>
                </p14:cNvPr>
                <p14:cNvContentPartPr/>
                <p14:nvPr/>
              </p14:nvContentPartPr>
              <p14:xfrm>
                <a:off x="1495037" y="4586263"/>
                <a:ext cx="140040" cy="7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82769A-4083-4D1B-8CB3-59A246B9B0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32037" y="4523623"/>
                  <a:ext cx="265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C8ADF8-87CF-4C3B-B385-B660368505F8}"/>
                    </a:ext>
                  </a:extLst>
                </p14:cNvPr>
                <p14:cNvContentPartPr/>
                <p14:nvPr/>
              </p14:nvContentPartPr>
              <p14:xfrm>
                <a:off x="1268597" y="4637383"/>
                <a:ext cx="185040" cy="2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C8ADF8-87CF-4C3B-B385-B660368505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05597" y="4574743"/>
                  <a:ext cx="31068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313" name="Ink 13312">
                <a:extLst>
                  <a:ext uri="{FF2B5EF4-FFF2-40B4-BE49-F238E27FC236}">
                    <a16:creationId xmlns:a16="http://schemas.microsoft.com/office/drawing/2014/main" id="{8D28370D-2170-4D38-9EA7-90629D6423C7}"/>
                  </a:ext>
                </a:extLst>
              </p14:cNvPr>
              <p14:cNvContentPartPr/>
              <p14:nvPr/>
            </p14:nvContentPartPr>
            <p14:xfrm>
              <a:off x="2275157" y="4877143"/>
              <a:ext cx="66960" cy="87480"/>
            </p14:xfrm>
          </p:contentPart>
        </mc:Choice>
        <mc:Fallback xmlns="">
          <p:pic>
            <p:nvPicPr>
              <p:cNvPr id="13313" name="Ink 13312">
                <a:extLst>
                  <a:ext uri="{FF2B5EF4-FFF2-40B4-BE49-F238E27FC236}">
                    <a16:creationId xmlns:a16="http://schemas.microsoft.com/office/drawing/2014/main" id="{8D28370D-2170-4D38-9EA7-90629D6423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12157" y="4814143"/>
                <a:ext cx="1926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15" name="Ink 13314">
                <a:extLst>
                  <a:ext uri="{FF2B5EF4-FFF2-40B4-BE49-F238E27FC236}">
                    <a16:creationId xmlns:a16="http://schemas.microsoft.com/office/drawing/2014/main" id="{2507F314-76F3-4204-84EA-9FCDF631B374}"/>
                  </a:ext>
                </a:extLst>
              </p14:cNvPr>
              <p14:cNvContentPartPr/>
              <p14:nvPr/>
            </p14:nvContentPartPr>
            <p14:xfrm>
              <a:off x="2368037" y="4655383"/>
              <a:ext cx="82440" cy="88560"/>
            </p14:xfrm>
          </p:contentPart>
        </mc:Choice>
        <mc:Fallback xmlns="">
          <p:pic>
            <p:nvPicPr>
              <p:cNvPr id="13315" name="Ink 13314">
                <a:extLst>
                  <a:ext uri="{FF2B5EF4-FFF2-40B4-BE49-F238E27FC236}">
                    <a16:creationId xmlns:a16="http://schemas.microsoft.com/office/drawing/2014/main" id="{2507F314-76F3-4204-84EA-9FCDF631B37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05397" y="4592383"/>
                <a:ext cx="20808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3E1FD81B-68AF-414C-856E-6D2D948EFD92}"/>
              </a:ext>
            </a:extLst>
          </p:cNvPr>
          <p:cNvGrpSpPr/>
          <p:nvPr/>
        </p:nvGrpSpPr>
        <p:grpSpPr>
          <a:xfrm>
            <a:off x="1208837" y="5486623"/>
            <a:ext cx="2042640" cy="564480"/>
            <a:chOff x="1208837" y="5486623"/>
            <a:chExt cx="204264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316" name="Ink 13315">
                  <a:extLst>
                    <a:ext uri="{FF2B5EF4-FFF2-40B4-BE49-F238E27FC236}">
                      <a16:creationId xmlns:a16="http://schemas.microsoft.com/office/drawing/2014/main" id="{77827683-342B-4EA7-B9F5-C2BD924E74B7}"/>
                    </a:ext>
                  </a:extLst>
                </p14:cNvPr>
                <p14:cNvContentPartPr/>
                <p14:nvPr/>
              </p14:nvContentPartPr>
              <p14:xfrm>
                <a:off x="1208837" y="5848783"/>
                <a:ext cx="357480" cy="119520"/>
              </p14:xfrm>
            </p:contentPart>
          </mc:Choice>
          <mc:Fallback xmlns="">
            <p:pic>
              <p:nvPicPr>
                <p:cNvPr id="13316" name="Ink 13315">
                  <a:extLst>
                    <a:ext uri="{FF2B5EF4-FFF2-40B4-BE49-F238E27FC236}">
                      <a16:creationId xmlns:a16="http://schemas.microsoft.com/office/drawing/2014/main" id="{77827683-342B-4EA7-B9F5-C2BD924E74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6197" y="5786143"/>
                  <a:ext cx="483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17" name="Ink 13316">
                  <a:extLst>
                    <a:ext uri="{FF2B5EF4-FFF2-40B4-BE49-F238E27FC236}">
                      <a16:creationId xmlns:a16="http://schemas.microsoft.com/office/drawing/2014/main" id="{2C79B0E1-4C30-4E3C-B29F-1A887091EC94}"/>
                    </a:ext>
                  </a:extLst>
                </p14:cNvPr>
                <p14:cNvContentPartPr/>
                <p14:nvPr/>
              </p14:nvContentPartPr>
              <p14:xfrm>
                <a:off x="1339517" y="5486623"/>
                <a:ext cx="278280" cy="41760"/>
              </p14:xfrm>
            </p:contentPart>
          </mc:Choice>
          <mc:Fallback xmlns="">
            <p:pic>
              <p:nvPicPr>
                <p:cNvPr id="13317" name="Ink 13316">
                  <a:extLst>
                    <a:ext uri="{FF2B5EF4-FFF2-40B4-BE49-F238E27FC236}">
                      <a16:creationId xmlns:a16="http://schemas.microsoft.com/office/drawing/2014/main" id="{2C79B0E1-4C30-4E3C-B29F-1A887091EC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76877" y="5423623"/>
                  <a:ext cx="403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318" name="Ink 13317">
                  <a:extLst>
                    <a:ext uri="{FF2B5EF4-FFF2-40B4-BE49-F238E27FC236}">
                      <a16:creationId xmlns:a16="http://schemas.microsoft.com/office/drawing/2014/main" id="{8DDF94A2-4EA0-4443-8993-D3619122B763}"/>
                    </a:ext>
                  </a:extLst>
                </p14:cNvPr>
                <p14:cNvContentPartPr/>
                <p14:nvPr/>
              </p14:nvContentPartPr>
              <p14:xfrm>
                <a:off x="2595917" y="5841223"/>
                <a:ext cx="3960" cy="26280"/>
              </p14:xfrm>
            </p:contentPart>
          </mc:Choice>
          <mc:Fallback xmlns="">
            <p:pic>
              <p:nvPicPr>
                <p:cNvPr id="13318" name="Ink 13317">
                  <a:extLst>
                    <a:ext uri="{FF2B5EF4-FFF2-40B4-BE49-F238E27FC236}">
                      <a16:creationId xmlns:a16="http://schemas.microsoft.com/office/drawing/2014/main" id="{8DDF94A2-4EA0-4443-8993-D3619122B7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33277" y="5778223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319" name="Ink 13318">
                  <a:extLst>
                    <a:ext uri="{FF2B5EF4-FFF2-40B4-BE49-F238E27FC236}">
                      <a16:creationId xmlns:a16="http://schemas.microsoft.com/office/drawing/2014/main" id="{5879A4A6-7837-4A43-8985-B7D9A8B13CF0}"/>
                    </a:ext>
                  </a:extLst>
                </p14:cNvPr>
                <p14:cNvContentPartPr/>
                <p14:nvPr/>
              </p14:nvContentPartPr>
              <p14:xfrm>
                <a:off x="2398637" y="5675623"/>
                <a:ext cx="67320" cy="24840"/>
              </p14:xfrm>
            </p:contentPart>
          </mc:Choice>
          <mc:Fallback xmlns="">
            <p:pic>
              <p:nvPicPr>
                <p:cNvPr id="13319" name="Ink 13318">
                  <a:extLst>
                    <a:ext uri="{FF2B5EF4-FFF2-40B4-BE49-F238E27FC236}">
                      <a16:creationId xmlns:a16="http://schemas.microsoft.com/office/drawing/2014/main" id="{5879A4A6-7837-4A43-8985-B7D9A8B13C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5997" y="5612623"/>
                  <a:ext cx="19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320" name="Ink 13319">
                  <a:extLst>
                    <a:ext uri="{FF2B5EF4-FFF2-40B4-BE49-F238E27FC236}">
                      <a16:creationId xmlns:a16="http://schemas.microsoft.com/office/drawing/2014/main" id="{0E848307-5B38-49EC-A588-E8A89814791C}"/>
                    </a:ext>
                  </a:extLst>
                </p14:cNvPr>
                <p14:cNvContentPartPr/>
                <p14:nvPr/>
              </p14:nvContentPartPr>
              <p14:xfrm>
                <a:off x="2481437" y="5708743"/>
                <a:ext cx="65520" cy="12600"/>
              </p14:xfrm>
            </p:contentPart>
          </mc:Choice>
          <mc:Fallback xmlns="">
            <p:pic>
              <p:nvPicPr>
                <p:cNvPr id="13320" name="Ink 13319">
                  <a:extLst>
                    <a:ext uri="{FF2B5EF4-FFF2-40B4-BE49-F238E27FC236}">
                      <a16:creationId xmlns:a16="http://schemas.microsoft.com/office/drawing/2014/main" id="{0E848307-5B38-49EC-A588-E8A8981479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18437" y="5645743"/>
                  <a:ext cx="191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322" name="Ink 13321">
                  <a:extLst>
                    <a:ext uri="{FF2B5EF4-FFF2-40B4-BE49-F238E27FC236}">
                      <a16:creationId xmlns:a16="http://schemas.microsoft.com/office/drawing/2014/main" id="{E3F62CC2-8BA7-4E2A-8757-55980C6936F1}"/>
                    </a:ext>
                  </a:extLst>
                </p14:cNvPr>
                <p14:cNvContentPartPr/>
                <p14:nvPr/>
              </p14:nvContentPartPr>
              <p14:xfrm>
                <a:off x="1778357" y="5523703"/>
                <a:ext cx="1473120" cy="527400"/>
              </p14:xfrm>
            </p:contentPart>
          </mc:Choice>
          <mc:Fallback xmlns="">
            <p:pic>
              <p:nvPicPr>
                <p:cNvPr id="13322" name="Ink 13321">
                  <a:extLst>
                    <a:ext uri="{FF2B5EF4-FFF2-40B4-BE49-F238E27FC236}">
                      <a16:creationId xmlns:a16="http://schemas.microsoft.com/office/drawing/2014/main" id="{E3F62CC2-8BA7-4E2A-8757-55980C6936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15357" y="5460703"/>
                  <a:ext cx="1598760" cy="65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24" name="Ink 13323">
                <a:extLst>
                  <a:ext uri="{FF2B5EF4-FFF2-40B4-BE49-F238E27FC236}">
                    <a16:creationId xmlns:a16="http://schemas.microsoft.com/office/drawing/2014/main" id="{FD7C1D3B-2C42-433A-A062-F7E59B4DC04D}"/>
                  </a:ext>
                </a:extLst>
              </p14:cNvPr>
              <p14:cNvContentPartPr/>
              <p14:nvPr/>
            </p14:nvContentPartPr>
            <p14:xfrm>
              <a:off x="1896797" y="5641423"/>
              <a:ext cx="313200" cy="111600"/>
            </p14:xfrm>
          </p:contentPart>
        </mc:Choice>
        <mc:Fallback xmlns="">
          <p:pic>
            <p:nvPicPr>
              <p:cNvPr id="13324" name="Ink 13323">
                <a:extLst>
                  <a:ext uri="{FF2B5EF4-FFF2-40B4-BE49-F238E27FC236}">
                    <a16:creationId xmlns:a16="http://schemas.microsoft.com/office/drawing/2014/main" id="{FD7C1D3B-2C42-433A-A062-F7E59B4DC0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78797" y="5623423"/>
                <a:ext cx="34884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28" name="Group 13327">
            <a:extLst>
              <a:ext uri="{FF2B5EF4-FFF2-40B4-BE49-F238E27FC236}">
                <a16:creationId xmlns:a16="http://schemas.microsoft.com/office/drawing/2014/main" id="{8BF6FC67-E0D1-428B-BD32-226D9311C385}"/>
              </a:ext>
            </a:extLst>
          </p:cNvPr>
          <p:cNvGrpSpPr/>
          <p:nvPr/>
        </p:nvGrpSpPr>
        <p:grpSpPr>
          <a:xfrm>
            <a:off x="2436077" y="5514343"/>
            <a:ext cx="563760" cy="290160"/>
            <a:chOff x="2436077" y="5514343"/>
            <a:chExt cx="56376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325" name="Ink 13324">
                  <a:extLst>
                    <a:ext uri="{FF2B5EF4-FFF2-40B4-BE49-F238E27FC236}">
                      <a16:creationId xmlns:a16="http://schemas.microsoft.com/office/drawing/2014/main" id="{F26ABBBD-4DC3-49BD-A666-B007412D85AB}"/>
                    </a:ext>
                  </a:extLst>
                </p14:cNvPr>
                <p14:cNvContentPartPr/>
                <p14:nvPr/>
              </p14:nvContentPartPr>
              <p14:xfrm>
                <a:off x="2436077" y="5514343"/>
                <a:ext cx="203760" cy="290160"/>
              </p14:xfrm>
            </p:contentPart>
          </mc:Choice>
          <mc:Fallback xmlns="">
            <p:pic>
              <p:nvPicPr>
                <p:cNvPr id="13325" name="Ink 13324">
                  <a:extLst>
                    <a:ext uri="{FF2B5EF4-FFF2-40B4-BE49-F238E27FC236}">
                      <a16:creationId xmlns:a16="http://schemas.microsoft.com/office/drawing/2014/main" id="{F26ABBBD-4DC3-49BD-A666-B007412D85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18437" y="5496703"/>
                  <a:ext cx="239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326" name="Ink 13325">
                  <a:extLst>
                    <a:ext uri="{FF2B5EF4-FFF2-40B4-BE49-F238E27FC236}">
                      <a16:creationId xmlns:a16="http://schemas.microsoft.com/office/drawing/2014/main" id="{7CE966D2-74D3-414E-B56B-A473E0A26B8C}"/>
                    </a:ext>
                  </a:extLst>
                </p14:cNvPr>
                <p14:cNvContentPartPr/>
                <p14:nvPr/>
              </p14:nvContentPartPr>
              <p14:xfrm>
                <a:off x="2472077" y="5697943"/>
                <a:ext cx="117000" cy="11160"/>
              </p14:xfrm>
            </p:contentPart>
          </mc:Choice>
          <mc:Fallback xmlns="">
            <p:pic>
              <p:nvPicPr>
                <p:cNvPr id="13326" name="Ink 13325">
                  <a:extLst>
                    <a:ext uri="{FF2B5EF4-FFF2-40B4-BE49-F238E27FC236}">
                      <a16:creationId xmlns:a16="http://schemas.microsoft.com/office/drawing/2014/main" id="{7CE966D2-74D3-414E-B56B-A473E0A26B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54437" y="5680303"/>
                  <a:ext cx="152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327" name="Ink 13326">
                  <a:extLst>
                    <a:ext uri="{FF2B5EF4-FFF2-40B4-BE49-F238E27FC236}">
                      <a16:creationId xmlns:a16="http://schemas.microsoft.com/office/drawing/2014/main" id="{BD74ADE4-FD6F-4862-A48D-04D5ADFEC142}"/>
                    </a:ext>
                  </a:extLst>
                </p14:cNvPr>
                <p14:cNvContentPartPr/>
                <p14:nvPr/>
              </p14:nvContentPartPr>
              <p14:xfrm>
                <a:off x="2776637" y="5621623"/>
                <a:ext cx="223200" cy="159480"/>
              </p14:xfrm>
            </p:contentPart>
          </mc:Choice>
          <mc:Fallback xmlns="">
            <p:pic>
              <p:nvPicPr>
                <p:cNvPr id="13327" name="Ink 13326">
                  <a:extLst>
                    <a:ext uri="{FF2B5EF4-FFF2-40B4-BE49-F238E27FC236}">
                      <a16:creationId xmlns:a16="http://schemas.microsoft.com/office/drawing/2014/main" id="{BD74ADE4-FD6F-4862-A48D-04D5ADFEC1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58997" y="5603623"/>
                  <a:ext cx="2588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2" name="Group 13331">
            <a:extLst>
              <a:ext uri="{FF2B5EF4-FFF2-40B4-BE49-F238E27FC236}">
                <a16:creationId xmlns:a16="http://schemas.microsoft.com/office/drawing/2014/main" id="{BFC99151-3EB1-4A43-B933-BFCB2EA34EC9}"/>
              </a:ext>
            </a:extLst>
          </p:cNvPr>
          <p:cNvGrpSpPr/>
          <p:nvPr/>
        </p:nvGrpSpPr>
        <p:grpSpPr>
          <a:xfrm>
            <a:off x="3571517" y="4613983"/>
            <a:ext cx="1482120" cy="411840"/>
            <a:chOff x="3571517" y="4613983"/>
            <a:chExt cx="14821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29" name="Ink 13328">
                  <a:extLst>
                    <a:ext uri="{FF2B5EF4-FFF2-40B4-BE49-F238E27FC236}">
                      <a16:creationId xmlns:a16="http://schemas.microsoft.com/office/drawing/2014/main" id="{B5C63049-F05B-4E2F-8134-F84AFA73806B}"/>
                    </a:ext>
                  </a:extLst>
                </p14:cNvPr>
                <p14:cNvContentPartPr/>
                <p14:nvPr/>
              </p14:nvContentPartPr>
              <p14:xfrm>
                <a:off x="3571517" y="4613983"/>
                <a:ext cx="1482120" cy="411840"/>
              </p14:xfrm>
            </p:contentPart>
          </mc:Choice>
          <mc:Fallback xmlns="">
            <p:pic>
              <p:nvPicPr>
                <p:cNvPr id="13329" name="Ink 13328">
                  <a:extLst>
                    <a:ext uri="{FF2B5EF4-FFF2-40B4-BE49-F238E27FC236}">
                      <a16:creationId xmlns:a16="http://schemas.microsoft.com/office/drawing/2014/main" id="{B5C63049-F05B-4E2F-8134-F84AFA7380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53517" y="4595983"/>
                  <a:ext cx="15177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330" name="Ink 13329">
                  <a:extLst>
                    <a:ext uri="{FF2B5EF4-FFF2-40B4-BE49-F238E27FC236}">
                      <a16:creationId xmlns:a16="http://schemas.microsoft.com/office/drawing/2014/main" id="{2F962AFB-1251-40A5-8BFD-499A79003E02}"/>
                    </a:ext>
                  </a:extLst>
                </p14:cNvPr>
                <p14:cNvContentPartPr/>
                <p14:nvPr/>
              </p14:nvContentPartPr>
              <p14:xfrm>
                <a:off x="4762397" y="4795783"/>
                <a:ext cx="218520" cy="25560"/>
              </p14:xfrm>
            </p:contentPart>
          </mc:Choice>
          <mc:Fallback xmlns="">
            <p:pic>
              <p:nvPicPr>
                <p:cNvPr id="13330" name="Ink 13329">
                  <a:extLst>
                    <a:ext uri="{FF2B5EF4-FFF2-40B4-BE49-F238E27FC236}">
                      <a16:creationId xmlns:a16="http://schemas.microsoft.com/office/drawing/2014/main" id="{2F962AFB-1251-40A5-8BFD-499A79003E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44757" y="4777783"/>
                  <a:ext cx="254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331" name="Ink 13330">
                  <a:extLst>
                    <a:ext uri="{FF2B5EF4-FFF2-40B4-BE49-F238E27FC236}">
                      <a16:creationId xmlns:a16="http://schemas.microsoft.com/office/drawing/2014/main" id="{0A7F3E5D-7AB1-4482-9B70-CA91B6C104B2}"/>
                    </a:ext>
                  </a:extLst>
                </p14:cNvPr>
                <p14:cNvContentPartPr/>
                <p14:nvPr/>
              </p14:nvContentPartPr>
              <p14:xfrm>
                <a:off x="4236797" y="4684543"/>
                <a:ext cx="232920" cy="32760"/>
              </p14:xfrm>
            </p:contentPart>
          </mc:Choice>
          <mc:Fallback xmlns="">
            <p:pic>
              <p:nvPicPr>
                <p:cNvPr id="13331" name="Ink 13330">
                  <a:extLst>
                    <a:ext uri="{FF2B5EF4-FFF2-40B4-BE49-F238E27FC236}">
                      <a16:creationId xmlns:a16="http://schemas.microsoft.com/office/drawing/2014/main" id="{0A7F3E5D-7AB1-4482-9B70-CA91B6C104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19157" y="4666903"/>
                  <a:ext cx="2685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42" name="Group 13341">
            <a:extLst>
              <a:ext uri="{FF2B5EF4-FFF2-40B4-BE49-F238E27FC236}">
                <a16:creationId xmlns:a16="http://schemas.microsoft.com/office/drawing/2014/main" id="{561F07E5-6E49-4AC0-A2DF-45863224CBBC}"/>
              </a:ext>
            </a:extLst>
          </p:cNvPr>
          <p:cNvGrpSpPr/>
          <p:nvPr/>
        </p:nvGrpSpPr>
        <p:grpSpPr>
          <a:xfrm>
            <a:off x="6201677" y="4624783"/>
            <a:ext cx="2704320" cy="1313280"/>
            <a:chOff x="6201677" y="4624783"/>
            <a:chExt cx="2704320" cy="13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340" name="Ink 13339">
                  <a:extLst>
                    <a:ext uri="{FF2B5EF4-FFF2-40B4-BE49-F238E27FC236}">
                      <a16:creationId xmlns:a16="http://schemas.microsoft.com/office/drawing/2014/main" id="{3175BE56-4DB8-4D41-9290-C0E1D6FF44FE}"/>
                    </a:ext>
                  </a:extLst>
                </p14:cNvPr>
                <p14:cNvContentPartPr/>
                <p14:nvPr/>
              </p14:nvContentPartPr>
              <p14:xfrm>
                <a:off x="6201677" y="4624783"/>
                <a:ext cx="2397240" cy="1313280"/>
              </p14:xfrm>
            </p:contentPart>
          </mc:Choice>
          <mc:Fallback xmlns="">
            <p:pic>
              <p:nvPicPr>
                <p:cNvPr id="13340" name="Ink 13339">
                  <a:extLst>
                    <a:ext uri="{FF2B5EF4-FFF2-40B4-BE49-F238E27FC236}">
                      <a16:creationId xmlns:a16="http://schemas.microsoft.com/office/drawing/2014/main" id="{3175BE56-4DB8-4D41-9290-C0E1D6FF44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84037" y="4606783"/>
                  <a:ext cx="2432880" cy="13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341" name="Ink 13340">
                  <a:extLst>
                    <a:ext uri="{FF2B5EF4-FFF2-40B4-BE49-F238E27FC236}">
                      <a16:creationId xmlns:a16="http://schemas.microsoft.com/office/drawing/2014/main" id="{0AE4F639-6636-48D3-A1CD-70E5113A03D4}"/>
                    </a:ext>
                  </a:extLst>
                </p14:cNvPr>
                <p14:cNvContentPartPr/>
                <p14:nvPr/>
              </p14:nvContentPartPr>
              <p14:xfrm>
                <a:off x="8715917" y="5725303"/>
                <a:ext cx="190080" cy="139320"/>
              </p14:xfrm>
            </p:contentPart>
          </mc:Choice>
          <mc:Fallback xmlns="">
            <p:pic>
              <p:nvPicPr>
                <p:cNvPr id="13341" name="Ink 13340">
                  <a:extLst>
                    <a:ext uri="{FF2B5EF4-FFF2-40B4-BE49-F238E27FC236}">
                      <a16:creationId xmlns:a16="http://schemas.microsoft.com/office/drawing/2014/main" id="{0AE4F639-6636-48D3-A1CD-70E5113A03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98277" y="5707663"/>
                  <a:ext cx="22572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343" name="Ink 13342">
                <a:extLst>
                  <a:ext uri="{FF2B5EF4-FFF2-40B4-BE49-F238E27FC236}">
                    <a16:creationId xmlns:a16="http://schemas.microsoft.com/office/drawing/2014/main" id="{9F5EAD7F-A4C3-4F1D-8707-F4A11E7F1FDF}"/>
                  </a:ext>
                </a:extLst>
              </p14:cNvPr>
              <p14:cNvContentPartPr/>
              <p14:nvPr/>
            </p14:nvContentPartPr>
            <p14:xfrm>
              <a:off x="6209957" y="5939143"/>
              <a:ext cx="138600" cy="135360"/>
            </p14:xfrm>
          </p:contentPart>
        </mc:Choice>
        <mc:Fallback xmlns="">
          <p:pic>
            <p:nvPicPr>
              <p:cNvPr id="13343" name="Ink 13342">
                <a:extLst>
                  <a:ext uri="{FF2B5EF4-FFF2-40B4-BE49-F238E27FC236}">
                    <a16:creationId xmlns:a16="http://schemas.microsoft.com/office/drawing/2014/main" id="{9F5EAD7F-A4C3-4F1D-8707-F4A11E7F1FD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91957" y="5921143"/>
                <a:ext cx="17424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50" name="Group 13349">
            <a:extLst>
              <a:ext uri="{FF2B5EF4-FFF2-40B4-BE49-F238E27FC236}">
                <a16:creationId xmlns:a16="http://schemas.microsoft.com/office/drawing/2014/main" id="{6C754722-4D08-4B95-96DE-DAAF95E5BA57}"/>
              </a:ext>
            </a:extLst>
          </p:cNvPr>
          <p:cNvGrpSpPr/>
          <p:nvPr/>
        </p:nvGrpSpPr>
        <p:grpSpPr>
          <a:xfrm>
            <a:off x="6244157" y="5088103"/>
            <a:ext cx="1494000" cy="40320"/>
            <a:chOff x="6244157" y="5088103"/>
            <a:chExt cx="1494000" cy="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344" name="Ink 13343">
                  <a:extLst>
                    <a:ext uri="{FF2B5EF4-FFF2-40B4-BE49-F238E27FC236}">
                      <a16:creationId xmlns:a16="http://schemas.microsoft.com/office/drawing/2014/main" id="{1F647F7D-77FB-43A8-85E0-60E5F27F5025}"/>
                    </a:ext>
                  </a:extLst>
                </p14:cNvPr>
                <p14:cNvContentPartPr/>
                <p14:nvPr/>
              </p14:nvContentPartPr>
              <p14:xfrm>
                <a:off x="6244157" y="5107183"/>
                <a:ext cx="499680" cy="16200"/>
              </p14:xfrm>
            </p:contentPart>
          </mc:Choice>
          <mc:Fallback xmlns="">
            <p:pic>
              <p:nvPicPr>
                <p:cNvPr id="13344" name="Ink 13343">
                  <a:extLst>
                    <a:ext uri="{FF2B5EF4-FFF2-40B4-BE49-F238E27FC236}">
                      <a16:creationId xmlns:a16="http://schemas.microsoft.com/office/drawing/2014/main" id="{1F647F7D-77FB-43A8-85E0-60E5F27F50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26517" y="5089543"/>
                  <a:ext cx="535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345" name="Ink 13344">
                  <a:extLst>
                    <a:ext uri="{FF2B5EF4-FFF2-40B4-BE49-F238E27FC236}">
                      <a16:creationId xmlns:a16="http://schemas.microsoft.com/office/drawing/2014/main" id="{1D63269E-021C-4ED0-B500-67B8C08F0C3C}"/>
                    </a:ext>
                  </a:extLst>
                </p14:cNvPr>
                <p14:cNvContentPartPr/>
                <p14:nvPr/>
              </p14:nvContentPartPr>
              <p14:xfrm>
                <a:off x="6892517" y="5117263"/>
                <a:ext cx="15840" cy="11160"/>
              </p14:xfrm>
            </p:contentPart>
          </mc:Choice>
          <mc:Fallback xmlns="">
            <p:pic>
              <p:nvPicPr>
                <p:cNvPr id="13345" name="Ink 13344">
                  <a:extLst>
                    <a:ext uri="{FF2B5EF4-FFF2-40B4-BE49-F238E27FC236}">
                      <a16:creationId xmlns:a16="http://schemas.microsoft.com/office/drawing/2014/main" id="{1D63269E-021C-4ED0-B500-67B8C08F0C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74517" y="5099263"/>
                  <a:ext cx="5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346" name="Ink 13345">
                  <a:extLst>
                    <a:ext uri="{FF2B5EF4-FFF2-40B4-BE49-F238E27FC236}">
                      <a16:creationId xmlns:a16="http://schemas.microsoft.com/office/drawing/2014/main" id="{1B81CA72-CF1F-49A9-83DD-16961FCC30CE}"/>
                    </a:ext>
                  </a:extLst>
                </p14:cNvPr>
                <p14:cNvContentPartPr/>
                <p14:nvPr/>
              </p14:nvContentPartPr>
              <p14:xfrm>
                <a:off x="7037957" y="5103583"/>
                <a:ext cx="17640" cy="4320"/>
              </p14:xfrm>
            </p:contentPart>
          </mc:Choice>
          <mc:Fallback xmlns="">
            <p:pic>
              <p:nvPicPr>
                <p:cNvPr id="13346" name="Ink 13345">
                  <a:extLst>
                    <a:ext uri="{FF2B5EF4-FFF2-40B4-BE49-F238E27FC236}">
                      <a16:creationId xmlns:a16="http://schemas.microsoft.com/office/drawing/2014/main" id="{1B81CA72-CF1F-49A9-83DD-16961FCC30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0317" y="5085583"/>
                  <a:ext cx="5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347" name="Ink 13346">
                  <a:extLst>
                    <a:ext uri="{FF2B5EF4-FFF2-40B4-BE49-F238E27FC236}">
                      <a16:creationId xmlns:a16="http://schemas.microsoft.com/office/drawing/2014/main" id="{102559BF-E206-46B6-B565-E6BBD77DF950}"/>
                    </a:ext>
                  </a:extLst>
                </p14:cNvPr>
                <p14:cNvContentPartPr/>
                <p14:nvPr/>
              </p14:nvContentPartPr>
              <p14:xfrm>
                <a:off x="7210757" y="5111503"/>
                <a:ext cx="3240" cy="3240"/>
              </p14:xfrm>
            </p:contentPart>
          </mc:Choice>
          <mc:Fallback xmlns="">
            <p:pic>
              <p:nvPicPr>
                <p:cNvPr id="13347" name="Ink 13346">
                  <a:extLst>
                    <a:ext uri="{FF2B5EF4-FFF2-40B4-BE49-F238E27FC236}">
                      <a16:creationId xmlns:a16="http://schemas.microsoft.com/office/drawing/2014/main" id="{102559BF-E206-46B6-B565-E6BBD77DF9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92757" y="5093503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348" name="Ink 13347">
                  <a:extLst>
                    <a:ext uri="{FF2B5EF4-FFF2-40B4-BE49-F238E27FC236}">
                      <a16:creationId xmlns:a16="http://schemas.microsoft.com/office/drawing/2014/main" id="{3A354E5B-68B5-42D4-9E9D-E7A618AA9404}"/>
                    </a:ext>
                  </a:extLst>
                </p14:cNvPr>
                <p14:cNvContentPartPr/>
                <p14:nvPr/>
              </p14:nvContentPartPr>
              <p14:xfrm>
                <a:off x="7424237" y="5100703"/>
                <a:ext cx="61200" cy="12960"/>
              </p14:xfrm>
            </p:contentPart>
          </mc:Choice>
          <mc:Fallback xmlns="">
            <p:pic>
              <p:nvPicPr>
                <p:cNvPr id="13348" name="Ink 13347">
                  <a:extLst>
                    <a:ext uri="{FF2B5EF4-FFF2-40B4-BE49-F238E27FC236}">
                      <a16:creationId xmlns:a16="http://schemas.microsoft.com/office/drawing/2014/main" id="{3A354E5B-68B5-42D4-9E9D-E7A618AA94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06597" y="5082703"/>
                  <a:ext cx="96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349" name="Ink 13348">
                  <a:extLst>
                    <a:ext uri="{FF2B5EF4-FFF2-40B4-BE49-F238E27FC236}">
                      <a16:creationId xmlns:a16="http://schemas.microsoft.com/office/drawing/2014/main" id="{9CAD2BD7-4725-42A3-AA2F-A5004B9B85F8}"/>
                    </a:ext>
                  </a:extLst>
                </p14:cNvPr>
                <p14:cNvContentPartPr/>
                <p14:nvPr/>
              </p14:nvContentPartPr>
              <p14:xfrm>
                <a:off x="7711517" y="5088103"/>
                <a:ext cx="26640" cy="5040"/>
              </p14:xfrm>
            </p:contentPart>
          </mc:Choice>
          <mc:Fallback xmlns="">
            <p:pic>
              <p:nvPicPr>
                <p:cNvPr id="13349" name="Ink 13348">
                  <a:extLst>
                    <a:ext uri="{FF2B5EF4-FFF2-40B4-BE49-F238E27FC236}">
                      <a16:creationId xmlns:a16="http://schemas.microsoft.com/office/drawing/2014/main" id="{9CAD2BD7-4725-42A3-AA2F-A5004B9B85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93877" y="5070103"/>
                  <a:ext cx="622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54" name="Group 13353">
            <a:extLst>
              <a:ext uri="{FF2B5EF4-FFF2-40B4-BE49-F238E27FC236}">
                <a16:creationId xmlns:a16="http://schemas.microsoft.com/office/drawing/2014/main" id="{E40F0093-16C7-4629-A34A-F2F958047D4C}"/>
              </a:ext>
            </a:extLst>
          </p:cNvPr>
          <p:cNvGrpSpPr/>
          <p:nvPr/>
        </p:nvGrpSpPr>
        <p:grpSpPr>
          <a:xfrm>
            <a:off x="5880557" y="4945903"/>
            <a:ext cx="233640" cy="357840"/>
            <a:chOff x="5880557" y="4945903"/>
            <a:chExt cx="23364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351" name="Ink 13350">
                  <a:extLst>
                    <a:ext uri="{FF2B5EF4-FFF2-40B4-BE49-F238E27FC236}">
                      <a16:creationId xmlns:a16="http://schemas.microsoft.com/office/drawing/2014/main" id="{F76159A0-F7F3-42EA-9011-8F1415AD65CF}"/>
                    </a:ext>
                  </a:extLst>
                </p14:cNvPr>
                <p14:cNvContentPartPr/>
                <p14:nvPr/>
              </p14:nvContentPartPr>
              <p14:xfrm>
                <a:off x="5880557" y="4945903"/>
                <a:ext cx="133920" cy="277560"/>
              </p14:xfrm>
            </p:contentPart>
          </mc:Choice>
          <mc:Fallback xmlns="">
            <p:pic>
              <p:nvPicPr>
                <p:cNvPr id="13351" name="Ink 13350">
                  <a:extLst>
                    <a:ext uri="{FF2B5EF4-FFF2-40B4-BE49-F238E27FC236}">
                      <a16:creationId xmlns:a16="http://schemas.microsoft.com/office/drawing/2014/main" id="{F76159A0-F7F3-42EA-9011-8F1415AD65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62917" y="4928263"/>
                  <a:ext cx="169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352" name="Ink 13351">
                  <a:extLst>
                    <a:ext uri="{FF2B5EF4-FFF2-40B4-BE49-F238E27FC236}">
                      <a16:creationId xmlns:a16="http://schemas.microsoft.com/office/drawing/2014/main" id="{9B7B21EC-5AC1-48E0-9A55-6816C197AF22}"/>
                    </a:ext>
                  </a:extLst>
                </p14:cNvPr>
                <p14:cNvContentPartPr/>
                <p14:nvPr/>
              </p14:nvContentPartPr>
              <p14:xfrm>
                <a:off x="5897837" y="5092423"/>
                <a:ext cx="103320" cy="20880"/>
              </p14:xfrm>
            </p:contentPart>
          </mc:Choice>
          <mc:Fallback xmlns="">
            <p:pic>
              <p:nvPicPr>
                <p:cNvPr id="13352" name="Ink 13351">
                  <a:extLst>
                    <a:ext uri="{FF2B5EF4-FFF2-40B4-BE49-F238E27FC236}">
                      <a16:creationId xmlns:a16="http://schemas.microsoft.com/office/drawing/2014/main" id="{9B7B21EC-5AC1-48E0-9A55-6816C197AF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80197" y="5074783"/>
                  <a:ext cx="138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353" name="Ink 13352">
                  <a:extLst>
                    <a:ext uri="{FF2B5EF4-FFF2-40B4-BE49-F238E27FC236}">
                      <a16:creationId xmlns:a16="http://schemas.microsoft.com/office/drawing/2014/main" id="{7C69C83E-82E5-4CCE-8537-C3CE8B6D83AA}"/>
                    </a:ext>
                  </a:extLst>
                </p14:cNvPr>
                <p14:cNvContentPartPr/>
                <p14:nvPr/>
              </p14:nvContentPartPr>
              <p14:xfrm>
                <a:off x="6040397" y="5203663"/>
                <a:ext cx="73800" cy="100080"/>
              </p14:xfrm>
            </p:contentPart>
          </mc:Choice>
          <mc:Fallback xmlns="">
            <p:pic>
              <p:nvPicPr>
                <p:cNvPr id="13353" name="Ink 13352">
                  <a:extLst>
                    <a:ext uri="{FF2B5EF4-FFF2-40B4-BE49-F238E27FC236}">
                      <a16:creationId xmlns:a16="http://schemas.microsoft.com/office/drawing/2014/main" id="{7C69C83E-82E5-4CCE-8537-C3CE8B6D83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22757" y="5186023"/>
                  <a:ext cx="1094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61" name="Group 13360">
            <a:extLst>
              <a:ext uri="{FF2B5EF4-FFF2-40B4-BE49-F238E27FC236}">
                <a16:creationId xmlns:a16="http://schemas.microsoft.com/office/drawing/2014/main" id="{E7EFAFB1-9481-4F33-9BF0-E4876AE52AAE}"/>
              </a:ext>
            </a:extLst>
          </p:cNvPr>
          <p:cNvGrpSpPr/>
          <p:nvPr/>
        </p:nvGrpSpPr>
        <p:grpSpPr>
          <a:xfrm>
            <a:off x="3518597" y="5399143"/>
            <a:ext cx="1624680" cy="420840"/>
            <a:chOff x="3518597" y="5399143"/>
            <a:chExt cx="162468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355" name="Ink 13354">
                  <a:extLst>
                    <a:ext uri="{FF2B5EF4-FFF2-40B4-BE49-F238E27FC236}">
                      <a16:creationId xmlns:a16="http://schemas.microsoft.com/office/drawing/2014/main" id="{5A8278CD-3DEB-4D3E-8CE4-0CBA706CE121}"/>
                    </a:ext>
                  </a:extLst>
                </p14:cNvPr>
                <p14:cNvContentPartPr/>
                <p14:nvPr/>
              </p14:nvContentPartPr>
              <p14:xfrm>
                <a:off x="3518597" y="5399143"/>
                <a:ext cx="953280" cy="420840"/>
              </p14:xfrm>
            </p:contentPart>
          </mc:Choice>
          <mc:Fallback xmlns="">
            <p:pic>
              <p:nvPicPr>
                <p:cNvPr id="13355" name="Ink 13354">
                  <a:extLst>
                    <a:ext uri="{FF2B5EF4-FFF2-40B4-BE49-F238E27FC236}">
                      <a16:creationId xmlns:a16="http://schemas.microsoft.com/office/drawing/2014/main" id="{5A8278CD-3DEB-4D3E-8CE4-0CBA706CE1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00597" y="5381143"/>
                  <a:ext cx="9889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356" name="Ink 13355">
                  <a:extLst>
                    <a:ext uri="{FF2B5EF4-FFF2-40B4-BE49-F238E27FC236}">
                      <a16:creationId xmlns:a16="http://schemas.microsoft.com/office/drawing/2014/main" id="{AF022CF1-FED1-4589-9C7E-AA6CE8728F8C}"/>
                    </a:ext>
                  </a:extLst>
                </p14:cNvPr>
                <p14:cNvContentPartPr/>
                <p14:nvPr/>
              </p14:nvContentPartPr>
              <p14:xfrm>
                <a:off x="3785717" y="5512543"/>
                <a:ext cx="11160" cy="3240"/>
              </p14:xfrm>
            </p:contentPart>
          </mc:Choice>
          <mc:Fallback xmlns="">
            <p:pic>
              <p:nvPicPr>
                <p:cNvPr id="13356" name="Ink 13355">
                  <a:extLst>
                    <a:ext uri="{FF2B5EF4-FFF2-40B4-BE49-F238E27FC236}">
                      <a16:creationId xmlns:a16="http://schemas.microsoft.com/office/drawing/2014/main" id="{AF022CF1-FED1-4589-9C7E-AA6CE8728F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68077" y="5494903"/>
                  <a:ext cx="46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358" name="Ink 13357">
                  <a:extLst>
                    <a:ext uri="{FF2B5EF4-FFF2-40B4-BE49-F238E27FC236}">
                      <a16:creationId xmlns:a16="http://schemas.microsoft.com/office/drawing/2014/main" id="{AD1608E4-B4EC-425B-A3B8-A995D36EC6DC}"/>
                    </a:ext>
                  </a:extLst>
                </p14:cNvPr>
                <p14:cNvContentPartPr/>
                <p14:nvPr/>
              </p14:nvContentPartPr>
              <p14:xfrm>
                <a:off x="4605077" y="5699383"/>
                <a:ext cx="235800" cy="95040"/>
              </p14:xfrm>
            </p:contentPart>
          </mc:Choice>
          <mc:Fallback xmlns="">
            <p:pic>
              <p:nvPicPr>
                <p:cNvPr id="13358" name="Ink 13357">
                  <a:extLst>
                    <a:ext uri="{FF2B5EF4-FFF2-40B4-BE49-F238E27FC236}">
                      <a16:creationId xmlns:a16="http://schemas.microsoft.com/office/drawing/2014/main" id="{AD1608E4-B4EC-425B-A3B8-A995D36EC6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87077" y="5681383"/>
                  <a:ext cx="271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59" name="Ink 13358">
                  <a:extLst>
                    <a:ext uri="{FF2B5EF4-FFF2-40B4-BE49-F238E27FC236}">
                      <a16:creationId xmlns:a16="http://schemas.microsoft.com/office/drawing/2014/main" id="{809579D3-0112-4939-9D1D-5D5892592C22}"/>
                    </a:ext>
                  </a:extLst>
                </p14:cNvPr>
                <p14:cNvContentPartPr/>
                <p14:nvPr/>
              </p14:nvContentPartPr>
              <p14:xfrm>
                <a:off x="4669877" y="5587063"/>
                <a:ext cx="17640" cy="6120"/>
              </p14:xfrm>
            </p:contentPart>
          </mc:Choice>
          <mc:Fallback xmlns="">
            <p:pic>
              <p:nvPicPr>
                <p:cNvPr id="13359" name="Ink 13358">
                  <a:extLst>
                    <a:ext uri="{FF2B5EF4-FFF2-40B4-BE49-F238E27FC236}">
                      <a16:creationId xmlns:a16="http://schemas.microsoft.com/office/drawing/2014/main" id="{809579D3-0112-4939-9D1D-5D5892592C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1877" y="5569423"/>
                  <a:ext cx="5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360" name="Ink 13359">
                  <a:extLst>
                    <a:ext uri="{FF2B5EF4-FFF2-40B4-BE49-F238E27FC236}">
                      <a16:creationId xmlns:a16="http://schemas.microsoft.com/office/drawing/2014/main" id="{EA59C299-86A2-4AA4-AFF4-346FE620F38A}"/>
                    </a:ext>
                  </a:extLst>
                </p14:cNvPr>
                <p14:cNvContentPartPr/>
                <p14:nvPr/>
              </p14:nvContentPartPr>
              <p14:xfrm>
                <a:off x="4945277" y="5675623"/>
                <a:ext cx="198000" cy="127080"/>
              </p14:xfrm>
            </p:contentPart>
          </mc:Choice>
          <mc:Fallback xmlns="">
            <p:pic>
              <p:nvPicPr>
                <p:cNvPr id="13360" name="Ink 13359">
                  <a:extLst>
                    <a:ext uri="{FF2B5EF4-FFF2-40B4-BE49-F238E27FC236}">
                      <a16:creationId xmlns:a16="http://schemas.microsoft.com/office/drawing/2014/main" id="{EA59C299-86A2-4AA4-AFF4-346FE620F3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27277" y="5657623"/>
                  <a:ext cx="23364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367" name="Ink 13366">
                <a:extLst>
                  <a:ext uri="{FF2B5EF4-FFF2-40B4-BE49-F238E27FC236}">
                    <a16:creationId xmlns:a16="http://schemas.microsoft.com/office/drawing/2014/main" id="{83738609-225E-4B9F-954B-3B97E8D4617B}"/>
                  </a:ext>
                </a:extLst>
              </p14:cNvPr>
              <p14:cNvContentPartPr/>
              <p14:nvPr/>
            </p14:nvContentPartPr>
            <p14:xfrm>
              <a:off x="6954077" y="5463223"/>
              <a:ext cx="194040" cy="190800"/>
            </p14:xfrm>
          </p:contentPart>
        </mc:Choice>
        <mc:Fallback xmlns="">
          <p:pic>
            <p:nvPicPr>
              <p:cNvPr id="13367" name="Ink 13366">
                <a:extLst>
                  <a:ext uri="{FF2B5EF4-FFF2-40B4-BE49-F238E27FC236}">
                    <a16:creationId xmlns:a16="http://schemas.microsoft.com/office/drawing/2014/main" id="{83738609-225E-4B9F-954B-3B97E8D4617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36077" y="5445583"/>
                <a:ext cx="22968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74" name="Group 13373">
            <a:extLst>
              <a:ext uri="{FF2B5EF4-FFF2-40B4-BE49-F238E27FC236}">
                <a16:creationId xmlns:a16="http://schemas.microsoft.com/office/drawing/2014/main" id="{3DB88332-6990-4CDC-A8C8-2E720FCB686F}"/>
              </a:ext>
            </a:extLst>
          </p:cNvPr>
          <p:cNvGrpSpPr/>
          <p:nvPr/>
        </p:nvGrpSpPr>
        <p:grpSpPr>
          <a:xfrm>
            <a:off x="6720437" y="5381863"/>
            <a:ext cx="568440" cy="187920"/>
            <a:chOff x="6720437" y="5381863"/>
            <a:chExt cx="5684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363" name="Ink 13362">
                  <a:extLst>
                    <a:ext uri="{FF2B5EF4-FFF2-40B4-BE49-F238E27FC236}">
                      <a16:creationId xmlns:a16="http://schemas.microsoft.com/office/drawing/2014/main" id="{53E065A6-3B0F-4D10-AEA5-FDD54AB709EA}"/>
                    </a:ext>
                  </a:extLst>
                </p14:cNvPr>
                <p14:cNvContentPartPr/>
                <p14:nvPr/>
              </p14:nvContentPartPr>
              <p14:xfrm>
                <a:off x="6720437" y="5505703"/>
                <a:ext cx="24840" cy="10080"/>
              </p14:xfrm>
            </p:contentPart>
          </mc:Choice>
          <mc:Fallback xmlns="">
            <p:pic>
              <p:nvPicPr>
                <p:cNvPr id="13363" name="Ink 13362">
                  <a:extLst>
                    <a:ext uri="{FF2B5EF4-FFF2-40B4-BE49-F238E27FC236}">
                      <a16:creationId xmlns:a16="http://schemas.microsoft.com/office/drawing/2014/main" id="{53E065A6-3B0F-4D10-AEA5-FDD54AB709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2797" y="5488063"/>
                  <a:ext cx="60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364" name="Ink 13363">
                  <a:extLst>
                    <a:ext uri="{FF2B5EF4-FFF2-40B4-BE49-F238E27FC236}">
                      <a16:creationId xmlns:a16="http://schemas.microsoft.com/office/drawing/2014/main" id="{206D952D-170A-43D0-82E8-1C846BF54FDD}"/>
                    </a:ext>
                  </a:extLst>
                </p14:cNvPr>
                <p14:cNvContentPartPr/>
                <p14:nvPr/>
              </p14:nvContentPartPr>
              <p14:xfrm>
                <a:off x="6835277" y="5450623"/>
                <a:ext cx="17640" cy="12960"/>
              </p14:xfrm>
            </p:contentPart>
          </mc:Choice>
          <mc:Fallback xmlns="">
            <p:pic>
              <p:nvPicPr>
                <p:cNvPr id="13364" name="Ink 13363">
                  <a:extLst>
                    <a:ext uri="{FF2B5EF4-FFF2-40B4-BE49-F238E27FC236}">
                      <a16:creationId xmlns:a16="http://schemas.microsoft.com/office/drawing/2014/main" id="{206D952D-170A-43D0-82E8-1C846BF54F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17277" y="5432983"/>
                  <a:ext cx="53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365" name="Ink 13364">
                  <a:extLst>
                    <a:ext uri="{FF2B5EF4-FFF2-40B4-BE49-F238E27FC236}">
                      <a16:creationId xmlns:a16="http://schemas.microsoft.com/office/drawing/2014/main" id="{1D4B333B-247D-4800-8BC3-B1AE3D4FFF6F}"/>
                    </a:ext>
                  </a:extLst>
                </p14:cNvPr>
                <p14:cNvContentPartPr/>
                <p14:nvPr/>
              </p14:nvContentPartPr>
              <p14:xfrm>
                <a:off x="6945077" y="5396983"/>
                <a:ext cx="3240" cy="2160"/>
              </p14:xfrm>
            </p:contentPart>
          </mc:Choice>
          <mc:Fallback xmlns="">
            <p:pic>
              <p:nvPicPr>
                <p:cNvPr id="13365" name="Ink 13364">
                  <a:extLst>
                    <a:ext uri="{FF2B5EF4-FFF2-40B4-BE49-F238E27FC236}">
                      <a16:creationId xmlns:a16="http://schemas.microsoft.com/office/drawing/2014/main" id="{1D4B333B-247D-4800-8BC3-B1AE3D4FFF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27437" y="5378983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370" name="Ink 13369">
                  <a:extLst>
                    <a:ext uri="{FF2B5EF4-FFF2-40B4-BE49-F238E27FC236}">
                      <a16:creationId xmlns:a16="http://schemas.microsoft.com/office/drawing/2014/main" id="{51192ED0-AE79-4EAB-9174-9E0734F29D69}"/>
                    </a:ext>
                  </a:extLst>
                </p14:cNvPr>
                <p14:cNvContentPartPr/>
                <p14:nvPr/>
              </p14:nvContentPartPr>
              <p14:xfrm>
                <a:off x="6964517" y="5551783"/>
                <a:ext cx="94680" cy="18000"/>
              </p14:xfrm>
            </p:contentPart>
          </mc:Choice>
          <mc:Fallback xmlns="">
            <p:pic>
              <p:nvPicPr>
                <p:cNvPr id="13370" name="Ink 13369">
                  <a:extLst>
                    <a:ext uri="{FF2B5EF4-FFF2-40B4-BE49-F238E27FC236}">
                      <a16:creationId xmlns:a16="http://schemas.microsoft.com/office/drawing/2014/main" id="{51192ED0-AE79-4EAB-9174-9E0734F29D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46517" y="5533783"/>
                  <a:ext cx="130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372" name="Ink 13371">
                  <a:extLst>
                    <a:ext uri="{FF2B5EF4-FFF2-40B4-BE49-F238E27FC236}">
                      <a16:creationId xmlns:a16="http://schemas.microsoft.com/office/drawing/2014/main" id="{92FCF41E-4EC5-4173-BF73-CD022A8C2C4D}"/>
                    </a:ext>
                  </a:extLst>
                </p14:cNvPr>
                <p14:cNvContentPartPr/>
                <p14:nvPr/>
              </p14:nvContentPartPr>
              <p14:xfrm>
                <a:off x="7184117" y="5381863"/>
                <a:ext cx="45360" cy="95400"/>
              </p14:xfrm>
            </p:contentPart>
          </mc:Choice>
          <mc:Fallback xmlns="">
            <p:pic>
              <p:nvPicPr>
                <p:cNvPr id="13372" name="Ink 13371">
                  <a:extLst>
                    <a:ext uri="{FF2B5EF4-FFF2-40B4-BE49-F238E27FC236}">
                      <a16:creationId xmlns:a16="http://schemas.microsoft.com/office/drawing/2014/main" id="{92FCF41E-4EC5-4173-BF73-CD022A8C2C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66477" y="5364223"/>
                  <a:ext cx="81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373" name="Ink 13372">
                  <a:extLst>
                    <a:ext uri="{FF2B5EF4-FFF2-40B4-BE49-F238E27FC236}">
                      <a16:creationId xmlns:a16="http://schemas.microsoft.com/office/drawing/2014/main" id="{7A6D0DE2-B0BB-4795-898B-B491FADE8742}"/>
                    </a:ext>
                  </a:extLst>
                </p14:cNvPr>
                <p14:cNvContentPartPr/>
                <p14:nvPr/>
              </p14:nvContentPartPr>
              <p14:xfrm>
                <a:off x="7217957" y="5393023"/>
                <a:ext cx="70920" cy="107280"/>
              </p14:xfrm>
            </p:contentPart>
          </mc:Choice>
          <mc:Fallback xmlns="">
            <p:pic>
              <p:nvPicPr>
                <p:cNvPr id="13373" name="Ink 13372">
                  <a:extLst>
                    <a:ext uri="{FF2B5EF4-FFF2-40B4-BE49-F238E27FC236}">
                      <a16:creationId xmlns:a16="http://schemas.microsoft.com/office/drawing/2014/main" id="{7A6D0DE2-B0BB-4795-898B-B491FADE87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99957" y="5375023"/>
                  <a:ext cx="1065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78" name="Group 13377">
            <a:extLst>
              <a:ext uri="{FF2B5EF4-FFF2-40B4-BE49-F238E27FC236}">
                <a16:creationId xmlns:a16="http://schemas.microsoft.com/office/drawing/2014/main" id="{87D6DDDB-0025-49C3-8F84-65508405C4AC}"/>
              </a:ext>
            </a:extLst>
          </p:cNvPr>
          <p:cNvGrpSpPr/>
          <p:nvPr/>
        </p:nvGrpSpPr>
        <p:grpSpPr>
          <a:xfrm>
            <a:off x="7822757" y="4904503"/>
            <a:ext cx="258120" cy="335880"/>
            <a:chOff x="7822757" y="4904503"/>
            <a:chExt cx="2581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375" name="Ink 13374">
                  <a:extLst>
                    <a:ext uri="{FF2B5EF4-FFF2-40B4-BE49-F238E27FC236}">
                      <a16:creationId xmlns:a16="http://schemas.microsoft.com/office/drawing/2014/main" id="{272C3B1C-6810-4FDD-9C27-D64B5917D8C6}"/>
                    </a:ext>
                  </a:extLst>
                </p14:cNvPr>
                <p14:cNvContentPartPr/>
                <p14:nvPr/>
              </p14:nvContentPartPr>
              <p14:xfrm>
                <a:off x="7822757" y="5036983"/>
                <a:ext cx="96840" cy="203400"/>
              </p14:xfrm>
            </p:contentPart>
          </mc:Choice>
          <mc:Fallback xmlns="">
            <p:pic>
              <p:nvPicPr>
                <p:cNvPr id="13375" name="Ink 13374">
                  <a:extLst>
                    <a:ext uri="{FF2B5EF4-FFF2-40B4-BE49-F238E27FC236}">
                      <a16:creationId xmlns:a16="http://schemas.microsoft.com/office/drawing/2014/main" id="{272C3B1C-6810-4FDD-9C27-D64B5917D8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04757" y="5018983"/>
                  <a:ext cx="132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376" name="Ink 13375">
                  <a:extLst>
                    <a:ext uri="{FF2B5EF4-FFF2-40B4-BE49-F238E27FC236}">
                      <a16:creationId xmlns:a16="http://schemas.microsoft.com/office/drawing/2014/main" id="{C57734B8-BEFC-4724-BA99-D1F439716097}"/>
                    </a:ext>
                  </a:extLst>
                </p14:cNvPr>
                <p14:cNvContentPartPr/>
                <p14:nvPr/>
              </p14:nvContentPartPr>
              <p14:xfrm>
                <a:off x="7839317" y="5133103"/>
                <a:ext cx="85320" cy="3960"/>
              </p14:xfrm>
            </p:contentPart>
          </mc:Choice>
          <mc:Fallback xmlns="">
            <p:pic>
              <p:nvPicPr>
                <p:cNvPr id="13376" name="Ink 13375">
                  <a:extLst>
                    <a:ext uri="{FF2B5EF4-FFF2-40B4-BE49-F238E27FC236}">
                      <a16:creationId xmlns:a16="http://schemas.microsoft.com/office/drawing/2014/main" id="{C57734B8-BEFC-4724-BA99-D1F4397160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21317" y="5115463"/>
                  <a:ext cx="12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377" name="Ink 13376">
                  <a:extLst>
                    <a:ext uri="{FF2B5EF4-FFF2-40B4-BE49-F238E27FC236}">
                      <a16:creationId xmlns:a16="http://schemas.microsoft.com/office/drawing/2014/main" id="{FC2D4D9E-931C-4ADD-89DE-C66A1FCBEEA7}"/>
                    </a:ext>
                  </a:extLst>
                </p14:cNvPr>
                <p14:cNvContentPartPr/>
                <p14:nvPr/>
              </p14:nvContentPartPr>
              <p14:xfrm>
                <a:off x="7976837" y="4904503"/>
                <a:ext cx="104040" cy="130680"/>
              </p14:xfrm>
            </p:contentPart>
          </mc:Choice>
          <mc:Fallback xmlns="">
            <p:pic>
              <p:nvPicPr>
                <p:cNvPr id="13377" name="Ink 13376">
                  <a:extLst>
                    <a:ext uri="{FF2B5EF4-FFF2-40B4-BE49-F238E27FC236}">
                      <a16:creationId xmlns:a16="http://schemas.microsoft.com/office/drawing/2014/main" id="{FC2D4D9E-931C-4ADD-89DE-C66A1FCBEE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59197" y="4886503"/>
                  <a:ext cx="13968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384" name="Ink 13383">
                <a:extLst>
                  <a:ext uri="{FF2B5EF4-FFF2-40B4-BE49-F238E27FC236}">
                    <a16:creationId xmlns:a16="http://schemas.microsoft.com/office/drawing/2014/main" id="{C62946C3-A465-4BA0-9E65-937BF79D643C}"/>
                  </a:ext>
                </a:extLst>
              </p14:cNvPr>
              <p14:cNvContentPartPr/>
              <p14:nvPr/>
            </p14:nvContentPartPr>
            <p14:xfrm>
              <a:off x="6197717" y="5573383"/>
              <a:ext cx="398880" cy="241560"/>
            </p14:xfrm>
          </p:contentPart>
        </mc:Choice>
        <mc:Fallback xmlns="">
          <p:pic>
            <p:nvPicPr>
              <p:cNvPr id="13384" name="Ink 13383">
                <a:extLst>
                  <a:ext uri="{FF2B5EF4-FFF2-40B4-BE49-F238E27FC236}">
                    <a16:creationId xmlns:a16="http://schemas.microsoft.com/office/drawing/2014/main" id="{C62946C3-A465-4BA0-9E65-937BF79D643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80077" y="5555743"/>
                <a:ext cx="434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289CAB-D884-4AE2-8424-B2DD0C752082}"/>
                  </a:ext>
                </a:extLst>
              </p14:cNvPr>
              <p14:cNvContentPartPr/>
              <p14:nvPr/>
            </p14:nvContentPartPr>
            <p14:xfrm>
              <a:off x="2659636" y="2711193"/>
              <a:ext cx="246960" cy="168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289CAB-D884-4AE2-8424-B2DD0C75208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96996" y="2648193"/>
                <a:ext cx="3726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A8C0E2-2AF9-42F0-AB00-CB29C5748BF9}"/>
                  </a:ext>
                </a:extLst>
              </p14:cNvPr>
              <p14:cNvContentPartPr/>
              <p14:nvPr/>
            </p14:nvContentPartPr>
            <p14:xfrm>
              <a:off x="2832436" y="2935113"/>
              <a:ext cx="28800" cy="145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A8C0E2-2AF9-42F0-AB00-CB29C5748BF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69436" y="2872473"/>
                <a:ext cx="15444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35" name="Group 13334">
            <a:extLst>
              <a:ext uri="{FF2B5EF4-FFF2-40B4-BE49-F238E27FC236}">
                <a16:creationId xmlns:a16="http://schemas.microsoft.com/office/drawing/2014/main" id="{BD188CC3-F50D-4434-AF0B-FE1C4866043D}"/>
              </a:ext>
            </a:extLst>
          </p:cNvPr>
          <p:cNvGrpSpPr/>
          <p:nvPr/>
        </p:nvGrpSpPr>
        <p:grpSpPr>
          <a:xfrm>
            <a:off x="3081196" y="2791113"/>
            <a:ext cx="47160" cy="222120"/>
            <a:chOff x="3081196" y="2791113"/>
            <a:chExt cx="4716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91E223-11DF-4CA2-A277-E5AB8202F1D5}"/>
                    </a:ext>
                  </a:extLst>
                </p14:cNvPr>
                <p14:cNvContentPartPr/>
                <p14:nvPr/>
              </p14:nvContentPartPr>
              <p14:xfrm>
                <a:off x="3081196" y="2791113"/>
                <a:ext cx="35280" cy="136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91E223-11DF-4CA2-A277-E5AB8202F1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18556" y="2728113"/>
                  <a:ext cx="160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321" name="Ink 13320">
                  <a:extLst>
                    <a:ext uri="{FF2B5EF4-FFF2-40B4-BE49-F238E27FC236}">
                      <a16:creationId xmlns:a16="http://schemas.microsoft.com/office/drawing/2014/main" id="{7D722D3F-7D86-4008-9549-92AFE887AF05}"/>
                    </a:ext>
                  </a:extLst>
                </p14:cNvPr>
                <p14:cNvContentPartPr/>
                <p14:nvPr/>
              </p14:nvContentPartPr>
              <p14:xfrm>
                <a:off x="3104956" y="2885073"/>
                <a:ext cx="23400" cy="128160"/>
              </p14:xfrm>
            </p:contentPart>
          </mc:Choice>
          <mc:Fallback>
            <p:pic>
              <p:nvPicPr>
                <p:cNvPr id="13321" name="Ink 13320">
                  <a:extLst>
                    <a:ext uri="{FF2B5EF4-FFF2-40B4-BE49-F238E27FC236}">
                      <a16:creationId xmlns:a16="http://schemas.microsoft.com/office/drawing/2014/main" id="{7D722D3F-7D86-4008-9549-92AFE887AF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42316" y="2822073"/>
                  <a:ext cx="149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334" name="Ink 13333">
                  <a:extLst>
                    <a:ext uri="{FF2B5EF4-FFF2-40B4-BE49-F238E27FC236}">
                      <a16:creationId xmlns:a16="http://schemas.microsoft.com/office/drawing/2014/main" id="{BF6EE740-B71B-4FAC-918A-1E881AD1091C}"/>
                    </a:ext>
                  </a:extLst>
                </p14:cNvPr>
                <p14:cNvContentPartPr/>
                <p14:nvPr/>
              </p14:nvContentPartPr>
              <p14:xfrm>
                <a:off x="3107836" y="2914233"/>
                <a:ext cx="15120" cy="70560"/>
              </p14:xfrm>
            </p:contentPart>
          </mc:Choice>
          <mc:Fallback>
            <p:pic>
              <p:nvPicPr>
                <p:cNvPr id="13334" name="Ink 13333">
                  <a:extLst>
                    <a:ext uri="{FF2B5EF4-FFF2-40B4-BE49-F238E27FC236}">
                      <a16:creationId xmlns:a16="http://schemas.microsoft.com/office/drawing/2014/main" id="{BF6EE740-B71B-4FAC-918A-1E881AD109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44836" y="2851233"/>
                  <a:ext cx="140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69" name="Group 13368">
            <a:extLst>
              <a:ext uri="{FF2B5EF4-FFF2-40B4-BE49-F238E27FC236}">
                <a16:creationId xmlns:a16="http://schemas.microsoft.com/office/drawing/2014/main" id="{20EA6704-DF67-4E6D-9A9A-C8732A63AE83}"/>
              </a:ext>
            </a:extLst>
          </p:cNvPr>
          <p:cNvGrpSpPr/>
          <p:nvPr/>
        </p:nvGrpSpPr>
        <p:grpSpPr>
          <a:xfrm>
            <a:off x="3538036" y="2682393"/>
            <a:ext cx="399600" cy="379800"/>
            <a:chOff x="3538036" y="2682393"/>
            <a:chExt cx="39960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336" name="Ink 13335">
                  <a:extLst>
                    <a:ext uri="{FF2B5EF4-FFF2-40B4-BE49-F238E27FC236}">
                      <a16:creationId xmlns:a16="http://schemas.microsoft.com/office/drawing/2014/main" id="{8239E769-DD29-4778-AC87-A375AFB98177}"/>
                    </a:ext>
                  </a:extLst>
                </p14:cNvPr>
                <p14:cNvContentPartPr/>
                <p14:nvPr/>
              </p14:nvContentPartPr>
              <p14:xfrm>
                <a:off x="3581956" y="2855193"/>
                <a:ext cx="3240" cy="2160"/>
              </p14:xfrm>
            </p:contentPart>
          </mc:Choice>
          <mc:Fallback>
            <p:pic>
              <p:nvPicPr>
                <p:cNvPr id="13336" name="Ink 13335">
                  <a:extLst>
                    <a:ext uri="{FF2B5EF4-FFF2-40B4-BE49-F238E27FC236}">
                      <a16:creationId xmlns:a16="http://schemas.microsoft.com/office/drawing/2014/main" id="{8239E769-DD29-4778-AC87-A375AFB981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18956" y="2792553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337" name="Ink 13336">
                  <a:extLst>
                    <a:ext uri="{FF2B5EF4-FFF2-40B4-BE49-F238E27FC236}">
                      <a16:creationId xmlns:a16="http://schemas.microsoft.com/office/drawing/2014/main" id="{D625084C-2482-4857-9562-8097E603883E}"/>
                    </a:ext>
                  </a:extLst>
                </p14:cNvPr>
                <p14:cNvContentPartPr/>
                <p14:nvPr/>
              </p14:nvContentPartPr>
              <p14:xfrm>
                <a:off x="3538036" y="2851233"/>
                <a:ext cx="47880" cy="59400"/>
              </p14:xfrm>
            </p:contentPart>
          </mc:Choice>
          <mc:Fallback>
            <p:pic>
              <p:nvPicPr>
                <p:cNvPr id="13337" name="Ink 13336">
                  <a:extLst>
                    <a:ext uri="{FF2B5EF4-FFF2-40B4-BE49-F238E27FC236}">
                      <a16:creationId xmlns:a16="http://schemas.microsoft.com/office/drawing/2014/main" id="{D625084C-2482-4857-9562-8097E60388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75036" y="2788233"/>
                  <a:ext cx="17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338" name="Ink 13337">
                  <a:extLst>
                    <a:ext uri="{FF2B5EF4-FFF2-40B4-BE49-F238E27FC236}">
                      <a16:creationId xmlns:a16="http://schemas.microsoft.com/office/drawing/2014/main" id="{A3F677D7-69AF-43AF-92D9-C336C86BF305}"/>
                    </a:ext>
                  </a:extLst>
                </p14:cNvPr>
                <p14:cNvContentPartPr/>
                <p14:nvPr/>
              </p14:nvContentPartPr>
              <p14:xfrm>
                <a:off x="3620476" y="2904873"/>
                <a:ext cx="10800" cy="9720"/>
              </p14:xfrm>
            </p:contentPart>
          </mc:Choice>
          <mc:Fallback>
            <p:pic>
              <p:nvPicPr>
                <p:cNvPr id="13338" name="Ink 13337">
                  <a:extLst>
                    <a:ext uri="{FF2B5EF4-FFF2-40B4-BE49-F238E27FC236}">
                      <a16:creationId xmlns:a16="http://schemas.microsoft.com/office/drawing/2014/main" id="{A3F677D7-69AF-43AF-92D9-C336C86BF3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57476" y="2841873"/>
                  <a:ext cx="136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357" name="Ink 13356">
                  <a:extLst>
                    <a:ext uri="{FF2B5EF4-FFF2-40B4-BE49-F238E27FC236}">
                      <a16:creationId xmlns:a16="http://schemas.microsoft.com/office/drawing/2014/main" id="{0C990333-06A4-4025-8C09-6E071DDBCD59}"/>
                    </a:ext>
                  </a:extLst>
                </p14:cNvPr>
                <p14:cNvContentPartPr/>
                <p14:nvPr/>
              </p14:nvContentPartPr>
              <p14:xfrm>
                <a:off x="3861316" y="2837193"/>
                <a:ext cx="76320" cy="88560"/>
              </p14:xfrm>
            </p:contentPart>
          </mc:Choice>
          <mc:Fallback>
            <p:pic>
              <p:nvPicPr>
                <p:cNvPr id="13357" name="Ink 13356">
                  <a:extLst>
                    <a:ext uri="{FF2B5EF4-FFF2-40B4-BE49-F238E27FC236}">
                      <a16:creationId xmlns:a16="http://schemas.microsoft.com/office/drawing/2014/main" id="{0C990333-06A4-4025-8C09-6E071DDBCD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98676" y="2774193"/>
                  <a:ext cx="20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362" name="Ink 13361">
                  <a:extLst>
                    <a:ext uri="{FF2B5EF4-FFF2-40B4-BE49-F238E27FC236}">
                      <a16:creationId xmlns:a16="http://schemas.microsoft.com/office/drawing/2014/main" id="{C528BD5A-CFEA-44C2-A311-E350A2D28EF4}"/>
                    </a:ext>
                  </a:extLst>
                </p14:cNvPr>
                <p14:cNvContentPartPr/>
                <p14:nvPr/>
              </p14:nvContentPartPr>
              <p14:xfrm>
                <a:off x="3756916" y="2682393"/>
                <a:ext cx="123480" cy="65520"/>
              </p14:xfrm>
            </p:contentPart>
          </mc:Choice>
          <mc:Fallback>
            <p:pic>
              <p:nvPicPr>
                <p:cNvPr id="13362" name="Ink 13361">
                  <a:extLst>
                    <a:ext uri="{FF2B5EF4-FFF2-40B4-BE49-F238E27FC236}">
                      <a16:creationId xmlns:a16="http://schemas.microsoft.com/office/drawing/2014/main" id="{C528BD5A-CFEA-44C2-A311-E350A2D28E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94276" y="2619753"/>
                  <a:ext cx="249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366" name="Ink 13365">
                  <a:extLst>
                    <a:ext uri="{FF2B5EF4-FFF2-40B4-BE49-F238E27FC236}">
                      <a16:creationId xmlns:a16="http://schemas.microsoft.com/office/drawing/2014/main" id="{E573F768-B241-4EF4-86B3-F4E8D674814A}"/>
                    </a:ext>
                  </a:extLst>
                </p14:cNvPr>
                <p14:cNvContentPartPr/>
                <p14:nvPr/>
              </p14:nvContentPartPr>
              <p14:xfrm>
                <a:off x="3756916" y="2734593"/>
                <a:ext cx="69480" cy="39960"/>
              </p14:xfrm>
            </p:contentPart>
          </mc:Choice>
          <mc:Fallback>
            <p:pic>
              <p:nvPicPr>
                <p:cNvPr id="13366" name="Ink 13365">
                  <a:extLst>
                    <a:ext uri="{FF2B5EF4-FFF2-40B4-BE49-F238E27FC236}">
                      <a16:creationId xmlns:a16="http://schemas.microsoft.com/office/drawing/2014/main" id="{E573F768-B241-4EF4-86B3-F4E8D67481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94276" y="2671593"/>
                  <a:ext cx="195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368" name="Ink 13367">
                  <a:extLst>
                    <a:ext uri="{FF2B5EF4-FFF2-40B4-BE49-F238E27FC236}">
                      <a16:creationId xmlns:a16="http://schemas.microsoft.com/office/drawing/2014/main" id="{DC5DB4C6-C75B-4E9A-BD57-05BBA66B89BA}"/>
                    </a:ext>
                  </a:extLst>
                </p14:cNvPr>
                <p14:cNvContentPartPr/>
                <p14:nvPr/>
              </p14:nvContentPartPr>
              <p14:xfrm>
                <a:off x="3817036" y="3021153"/>
                <a:ext cx="36720" cy="41040"/>
              </p14:xfrm>
            </p:contentPart>
          </mc:Choice>
          <mc:Fallback>
            <p:pic>
              <p:nvPicPr>
                <p:cNvPr id="13368" name="Ink 13367">
                  <a:extLst>
                    <a:ext uri="{FF2B5EF4-FFF2-40B4-BE49-F238E27FC236}">
                      <a16:creationId xmlns:a16="http://schemas.microsoft.com/office/drawing/2014/main" id="{DC5DB4C6-C75B-4E9A-BD57-05BBA66B89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54396" y="2958153"/>
                  <a:ext cx="16236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371" name="Ink 13370">
                <a:extLst>
                  <a:ext uri="{FF2B5EF4-FFF2-40B4-BE49-F238E27FC236}">
                    <a16:creationId xmlns:a16="http://schemas.microsoft.com/office/drawing/2014/main" id="{88581498-0230-4E87-82F3-FF5390D004AA}"/>
                  </a:ext>
                </a:extLst>
              </p14:cNvPr>
              <p14:cNvContentPartPr/>
              <p14:nvPr/>
            </p14:nvContentPartPr>
            <p14:xfrm>
              <a:off x="4112596" y="2677353"/>
              <a:ext cx="151920" cy="20160"/>
            </p14:xfrm>
          </p:contentPart>
        </mc:Choice>
        <mc:Fallback>
          <p:pic>
            <p:nvPicPr>
              <p:cNvPr id="13371" name="Ink 13370">
                <a:extLst>
                  <a:ext uri="{FF2B5EF4-FFF2-40B4-BE49-F238E27FC236}">
                    <a16:creationId xmlns:a16="http://schemas.microsoft.com/office/drawing/2014/main" id="{88581498-0230-4E87-82F3-FF5390D004A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49956" y="2614353"/>
                <a:ext cx="277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379" name="Ink 13378">
                <a:extLst>
                  <a:ext uri="{FF2B5EF4-FFF2-40B4-BE49-F238E27FC236}">
                    <a16:creationId xmlns:a16="http://schemas.microsoft.com/office/drawing/2014/main" id="{5EED1DC0-143F-49D1-AE36-1773B0E60D3D}"/>
                  </a:ext>
                </a:extLst>
              </p14:cNvPr>
              <p14:cNvContentPartPr/>
              <p14:nvPr/>
            </p14:nvContentPartPr>
            <p14:xfrm>
              <a:off x="4439116" y="1877073"/>
              <a:ext cx="90720" cy="145080"/>
            </p14:xfrm>
          </p:contentPart>
        </mc:Choice>
        <mc:Fallback>
          <p:pic>
            <p:nvPicPr>
              <p:cNvPr id="13379" name="Ink 13378">
                <a:extLst>
                  <a:ext uri="{FF2B5EF4-FFF2-40B4-BE49-F238E27FC236}">
                    <a16:creationId xmlns:a16="http://schemas.microsoft.com/office/drawing/2014/main" id="{5EED1DC0-143F-49D1-AE36-1773B0E60D3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76116" y="1814433"/>
                <a:ext cx="21636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82" name="Group 13381">
            <a:extLst>
              <a:ext uri="{FF2B5EF4-FFF2-40B4-BE49-F238E27FC236}">
                <a16:creationId xmlns:a16="http://schemas.microsoft.com/office/drawing/2014/main" id="{67CEC30B-65B2-481D-B03F-6A97D2A4D6DB}"/>
              </a:ext>
            </a:extLst>
          </p:cNvPr>
          <p:cNvGrpSpPr/>
          <p:nvPr/>
        </p:nvGrpSpPr>
        <p:grpSpPr>
          <a:xfrm>
            <a:off x="3763396" y="1802193"/>
            <a:ext cx="165240" cy="99000"/>
            <a:chOff x="3763396" y="1802193"/>
            <a:chExt cx="16524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380" name="Ink 13379">
                  <a:extLst>
                    <a:ext uri="{FF2B5EF4-FFF2-40B4-BE49-F238E27FC236}">
                      <a16:creationId xmlns:a16="http://schemas.microsoft.com/office/drawing/2014/main" id="{E4651DF7-DF52-4A0B-846B-BA204F7CCEAF}"/>
                    </a:ext>
                  </a:extLst>
                </p14:cNvPr>
                <p14:cNvContentPartPr/>
                <p14:nvPr/>
              </p14:nvContentPartPr>
              <p14:xfrm>
                <a:off x="3890116" y="1848993"/>
                <a:ext cx="38520" cy="52200"/>
              </p14:xfrm>
            </p:contentPart>
          </mc:Choice>
          <mc:Fallback>
            <p:pic>
              <p:nvPicPr>
                <p:cNvPr id="13380" name="Ink 13379">
                  <a:extLst>
                    <a:ext uri="{FF2B5EF4-FFF2-40B4-BE49-F238E27FC236}">
                      <a16:creationId xmlns:a16="http://schemas.microsoft.com/office/drawing/2014/main" id="{E4651DF7-DF52-4A0B-846B-BA204F7CCEA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27116" y="1786353"/>
                  <a:ext cx="164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381" name="Ink 13380">
                  <a:extLst>
                    <a:ext uri="{FF2B5EF4-FFF2-40B4-BE49-F238E27FC236}">
                      <a16:creationId xmlns:a16="http://schemas.microsoft.com/office/drawing/2014/main" id="{8AD34FF7-9F7E-4C58-9890-07B9726F736A}"/>
                    </a:ext>
                  </a:extLst>
                </p14:cNvPr>
                <p14:cNvContentPartPr/>
                <p14:nvPr/>
              </p14:nvContentPartPr>
              <p14:xfrm>
                <a:off x="3763396" y="1802193"/>
                <a:ext cx="115560" cy="76320"/>
              </p14:xfrm>
            </p:contentPart>
          </mc:Choice>
          <mc:Fallback>
            <p:pic>
              <p:nvPicPr>
                <p:cNvPr id="13381" name="Ink 13380">
                  <a:extLst>
                    <a:ext uri="{FF2B5EF4-FFF2-40B4-BE49-F238E27FC236}">
                      <a16:creationId xmlns:a16="http://schemas.microsoft.com/office/drawing/2014/main" id="{8AD34FF7-9F7E-4C58-9890-07B9726F73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00756" y="1739553"/>
                  <a:ext cx="2412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86" name="Group 13385">
            <a:extLst>
              <a:ext uri="{FF2B5EF4-FFF2-40B4-BE49-F238E27FC236}">
                <a16:creationId xmlns:a16="http://schemas.microsoft.com/office/drawing/2014/main" id="{8D0C2267-942E-4DFB-98C2-3A2BBD3A0703}"/>
              </a:ext>
            </a:extLst>
          </p:cNvPr>
          <p:cNvGrpSpPr/>
          <p:nvPr/>
        </p:nvGrpSpPr>
        <p:grpSpPr>
          <a:xfrm>
            <a:off x="2144476" y="1881393"/>
            <a:ext cx="193680" cy="140760"/>
            <a:chOff x="2144476" y="1881393"/>
            <a:chExt cx="19368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383" name="Ink 13382">
                  <a:extLst>
                    <a:ext uri="{FF2B5EF4-FFF2-40B4-BE49-F238E27FC236}">
                      <a16:creationId xmlns:a16="http://schemas.microsoft.com/office/drawing/2014/main" id="{CFA2AA5E-E4C6-4D58-B824-691BE0FC41F8}"/>
                    </a:ext>
                  </a:extLst>
                </p14:cNvPr>
                <p14:cNvContentPartPr/>
                <p14:nvPr/>
              </p14:nvContentPartPr>
              <p14:xfrm>
                <a:off x="2291716" y="1881393"/>
                <a:ext cx="46440" cy="132120"/>
              </p14:xfrm>
            </p:contentPart>
          </mc:Choice>
          <mc:Fallback>
            <p:pic>
              <p:nvPicPr>
                <p:cNvPr id="13383" name="Ink 13382">
                  <a:extLst>
                    <a:ext uri="{FF2B5EF4-FFF2-40B4-BE49-F238E27FC236}">
                      <a16:creationId xmlns:a16="http://schemas.microsoft.com/office/drawing/2014/main" id="{CFA2AA5E-E4C6-4D58-B824-691BE0FC41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28716" y="1818393"/>
                  <a:ext cx="172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385" name="Ink 13384">
                  <a:extLst>
                    <a:ext uri="{FF2B5EF4-FFF2-40B4-BE49-F238E27FC236}">
                      <a16:creationId xmlns:a16="http://schemas.microsoft.com/office/drawing/2014/main" id="{D42F2EC9-E82E-48CD-888A-A1897580CB46}"/>
                    </a:ext>
                  </a:extLst>
                </p14:cNvPr>
                <p14:cNvContentPartPr/>
                <p14:nvPr/>
              </p14:nvContentPartPr>
              <p14:xfrm>
                <a:off x="2144476" y="1914513"/>
                <a:ext cx="9360" cy="107640"/>
              </p14:xfrm>
            </p:contentPart>
          </mc:Choice>
          <mc:Fallback>
            <p:pic>
              <p:nvPicPr>
                <p:cNvPr id="13385" name="Ink 13384">
                  <a:extLst>
                    <a:ext uri="{FF2B5EF4-FFF2-40B4-BE49-F238E27FC236}">
                      <a16:creationId xmlns:a16="http://schemas.microsoft.com/office/drawing/2014/main" id="{D42F2EC9-E82E-48CD-888A-A1897580CB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81836" y="1851873"/>
                  <a:ext cx="13500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387" name="Ink 13386">
                <a:extLst>
                  <a:ext uri="{FF2B5EF4-FFF2-40B4-BE49-F238E27FC236}">
                    <a16:creationId xmlns:a16="http://schemas.microsoft.com/office/drawing/2014/main" id="{604D856D-52EB-4B11-B5EF-D1114D96329B}"/>
                  </a:ext>
                </a:extLst>
              </p14:cNvPr>
              <p14:cNvContentPartPr/>
              <p14:nvPr/>
            </p14:nvContentPartPr>
            <p14:xfrm>
              <a:off x="2495116" y="1719393"/>
              <a:ext cx="132840" cy="44280"/>
            </p14:xfrm>
          </p:contentPart>
        </mc:Choice>
        <mc:Fallback>
          <p:pic>
            <p:nvPicPr>
              <p:cNvPr id="13387" name="Ink 13386">
                <a:extLst>
                  <a:ext uri="{FF2B5EF4-FFF2-40B4-BE49-F238E27FC236}">
                    <a16:creationId xmlns:a16="http://schemas.microsoft.com/office/drawing/2014/main" id="{604D856D-52EB-4B11-B5EF-D1114D96329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432116" y="1656753"/>
                <a:ext cx="258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388" name="Ink 13387">
                <a:extLst>
                  <a:ext uri="{FF2B5EF4-FFF2-40B4-BE49-F238E27FC236}">
                    <a16:creationId xmlns:a16="http://schemas.microsoft.com/office/drawing/2014/main" id="{595D76ED-9295-4707-887D-259567F831DC}"/>
                  </a:ext>
                </a:extLst>
              </p14:cNvPr>
              <p14:cNvContentPartPr/>
              <p14:nvPr/>
            </p14:nvContentPartPr>
            <p14:xfrm>
              <a:off x="1099396" y="2810193"/>
              <a:ext cx="63360" cy="98640"/>
            </p14:xfrm>
          </p:contentPart>
        </mc:Choice>
        <mc:Fallback>
          <p:pic>
            <p:nvPicPr>
              <p:cNvPr id="13388" name="Ink 13387">
                <a:extLst>
                  <a:ext uri="{FF2B5EF4-FFF2-40B4-BE49-F238E27FC236}">
                    <a16:creationId xmlns:a16="http://schemas.microsoft.com/office/drawing/2014/main" id="{595D76ED-9295-4707-887D-259567F831D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36756" y="2747553"/>
                <a:ext cx="1890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389" name="Ink 13388">
                <a:extLst>
                  <a:ext uri="{FF2B5EF4-FFF2-40B4-BE49-F238E27FC236}">
                    <a16:creationId xmlns:a16="http://schemas.microsoft.com/office/drawing/2014/main" id="{96F72EFA-B713-4C9F-89BB-DE7B242F99B1}"/>
                  </a:ext>
                </a:extLst>
              </p14:cNvPr>
              <p14:cNvContentPartPr/>
              <p14:nvPr/>
            </p14:nvContentPartPr>
            <p14:xfrm>
              <a:off x="1885996" y="3034833"/>
              <a:ext cx="96480" cy="28440"/>
            </p14:xfrm>
          </p:contentPart>
        </mc:Choice>
        <mc:Fallback>
          <p:pic>
            <p:nvPicPr>
              <p:cNvPr id="13389" name="Ink 13388">
                <a:extLst>
                  <a:ext uri="{FF2B5EF4-FFF2-40B4-BE49-F238E27FC236}">
                    <a16:creationId xmlns:a16="http://schemas.microsoft.com/office/drawing/2014/main" id="{96F72EFA-B713-4C9F-89BB-DE7B242F99B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822996" y="2972193"/>
                <a:ext cx="222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390" name="Ink 13389">
                <a:extLst>
                  <a:ext uri="{FF2B5EF4-FFF2-40B4-BE49-F238E27FC236}">
                    <a16:creationId xmlns:a16="http://schemas.microsoft.com/office/drawing/2014/main" id="{E8C3EC58-0DEE-4CBD-BD1C-9DFF5CA0B56E}"/>
                  </a:ext>
                </a:extLst>
              </p14:cNvPr>
              <p14:cNvContentPartPr/>
              <p14:nvPr/>
            </p14:nvContentPartPr>
            <p14:xfrm>
              <a:off x="978076" y="4768953"/>
              <a:ext cx="47160" cy="14400"/>
            </p14:xfrm>
          </p:contentPart>
        </mc:Choice>
        <mc:Fallback>
          <p:pic>
            <p:nvPicPr>
              <p:cNvPr id="13390" name="Ink 13389">
                <a:extLst>
                  <a:ext uri="{FF2B5EF4-FFF2-40B4-BE49-F238E27FC236}">
                    <a16:creationId xmlns:a16="http://schemas.microsoft.com/office/drawing/2014/main" id="{E8C3EC58-0DEE-4CBD-BD1C-9DFF5CA0B56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15076" y="4705953"/>
                <a:ext cx="172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391" name="Ink 13390">
                <a:extLst>
                  <a:ext uri="{FF2B5EF4-FFF2-40B4-BE49-F238E27FC236}">
                    <a16:creationId xmlns:a16="http://schemas.microsoft.com/office/drawing/2014/main" id="{E03F5D57-B04F-4B85-89F2-9E62A9244EB5}"/>
                  </a:ext>
                </a:extLst>
              </p14:cNvPr>
              <p14:cNvContentPartPr/>
              <p14:nvPr/>
            </p14:nvContentPartPr>
            <p14:xfrm>
              <a:off x="929836" y="5670033"/>
              <a:ext cx="105120" cy="44280"/>
            </p14:xfrm>
          </p:contentPart>
        </mc:Choice>
        <mc:Fallback>
          <p:pic>
            <p:nvPicPr>
              <p:cNvPr id="13391" name="Ink 13390">
                <a:extLst>
                  <a:ext uri="{FF2B5EF4-FFF2-40B4-BE49-F238E27FC236}">
                    <a16:creationId xmlns:a16="http://schemas.microsoft.com/office/drawing/2014/main" id="{E03F5D57-B04F-4B85-89F2-9E62A9244EB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67196" y="5607033"/>
                <a:ext cx="23076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95" name="Group 13394">
            <a:extLst>
              <a:ext uri="{FF2B5EF4-FFF2-40B4-BE49-F238E27FC236}">
                <a16:creationId xmlns:a16="http://schemas.microsoft.com/office/drawing/2014/main" id="{B14A4465-C775-4993-B69B-CD1884E38E5D}"/>
              </a:ext>
            </a:extLst>
          </p:cNvPr>
          <p:cNvGrpSpPr/>
          <p:nvPr/>
        </p:nvGrpSpPr>
        <p:grpSpPr>
          <a:xfrm>
            <a:off x="1401076" y="5465193"/>
            <a:ext cx="144000" cy="156960"/>
            <a:chOff x="1401076" y="5465193"/>
            <a:chExt cx="14400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92" name="Ink 13391">
                  <a:extLst>
                    <a:ext uri="{FF2B5EF4-FFF2-40B4-BE49-F238E27FC236}">
                      <a16:creationId xmlns:a16="http://schemas.microsoft.com/office/drawing/2014/main" id="{EF9D1064-23DE-4B3B-B88F-CD6168554689}"/>
                    </a:ext>
                  </a:extLst>
                </p14:cNvPr>
                <p14:cNvContentPartPr/>
                <p14:nvPr/>
              </p14:nvContentPartPr>
              <p14:xfrm>
                <a:off x="1515916" y="5469153"/>
                <a:ext cx="29160" cy="137880"/>
              </p14:xfrm>
            </p:contentPart>
          </mc:Choice>
          <mc:Fallback>
            <p:pic>
              <p:nvPicPr>
                <p:cNvPr id="13392" name="Ink 13391">
                  <a:extLst>
                    <a:ext uri="{FF2B5EF4-FFF2-40B4-BE49-F238E27FC236}">
                      <a16:creationId xmlns:a16="http://schemas.microsoft.com/office/drawing/2014/main" id="{EF9D1064-23DE-4B3B-B88F-CD61685546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53276" y="5406153"/>
                  <a:ext cx="154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93" name="Ink 13392">
                  <a:extLst>
                    <a:ext uri="{FF2B5EF4-FFF2-40B4-BE49-F238E27FC236}">
                      <a16:creationId xmlns:a16="http://schemas.microsoft.com/office/drawing/2014/main" id="{7324D703-B19C-498D-85A0-12095F71D567}"/>
                    </a:ext>
                  </a:extLst>
                </p14:cNvPr>
                <p14:cNvContentPartPr/>
                <p14:nvPr/>
              </p14:nvContentPartPr>
              <p14:xfrm>
                <a:off x="1452916" y="5465193"/>
                <a:ext cx="8640" cy="17280"/>
              </p14:xfrm>
            </p:contentPart>
          </mc:Choice>
          <mc:Fallback>
            <p:pic>
              <p:nvPicPr>
                <p:cNvPr id="13393" name="Ink 13392">
                  <a:extLst>
                    <a:ext uri="{FF2B5EF4-FFF2-40B4-BE49-F238E27FC236}">
                      <a16:creationId xmlns:a16="http://schemas.microsoft.com/office/drawing/2014/main" id="{7324D703-B19C-498D-85A0-12095F71D5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90276" y="5402193"/>
                  <a:ext cx="13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394" name="Ink 13393">
                  <a:extLst>
                    <a:ext uri="{FF2B5EF4-FFF2-40B4-BE49-F238E27FC236}">
                      <a16:creationId xmlns:a16="http://schemas.microsoft.com/office/drawing/2014/main" id="{61B646C3-3524-4A48-88B5-A4320BE68858}"/>
                    </a:ext>
                  </a:extLst>
                </p14:cNvPr>
                <p14:cNvContentPartPr/>
                <p14:nvPr/>
              </p14:nvContentPartPr>
              <p14:xfrm>
                <a:off x="1401076" y="5487153"/>
                <a:ext cx="45720" cy="135000"/>
              </p14:xfrm>
            </p:contentPart>
          </mc:Choice>
          <mc:Fallback>
            <p:pic>
              <p:nvPicPr>
                <p:cNvPr id="13394" name="Ink 13393">
                  <a:extLst>
                    <a:ext uri="{FF2B5EF4-FFF2-40B4-BE49-F238E27FC236}">
                      <a16:creationId xmlns:a16="http://schemas.microsoft.com/office/drawing/2014/main" id="{61B646C3-3524-4A48-88B5-A4320BE688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8076" y="5424513"/>
                  <a:ext cx="17136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396" name="Ink 13395">
                <a:extLst>
                  <a:ext uri="{FF2B5EF4-FFF2-40B4-BE49-F238E27FC236}">
                    <a16:creationId xmlns:a16="http://schemas.microsoft.com/office/drawing/2014/main" id="{9C36B3C9-C64F-4818-AC98-224FF50C6A36}"/>
                  </a:ext>
                </a:extLst>
              </p14:cNvPr>
              <p14:cNvContentPartPr/>
              <p14:nvPr/>
            </p14:nvContentPartPr>
            <p14:xfrm>
              <a:off x="2861596" y="5501193"/>
              <a:ext cx="129960" cy="93240"/>
            </p14:xfrm>
          </p:contentPart>
        </mc:Choice>
        <mc:Fallback>
          <p:pic>
            <p:nvPicPr>
              <p:cNvPr id="13396" name="Ink 13395">
                <a:extLst>
                  <a:ext uri="{FF2B5EF4-FFF2-40B4-BE49-F238E27FC236}">
                    <a16:creationId xmlns:a16="http://schemas.microsoft.com/office/drawing/2014/main" id="{9C36B3C9-C64F-4818-AC98-224FF50C6A3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798956" y="5438553"/>
                <a:ext cx="25560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99" name="Group 13398">
            <a:extLst>
              <a:ext uri="{FF2B5EF4-FFF2-40B4-BE49-F238E27FC236}">
                <a16:creationId xmlns:a16="http://schemas.microsoft.com/office/drawing/2014/main" id="{87D544EB-DF83-4CFA-A5D1-8BB0C920151B}"/>
              </a:ext>
            </a:extLst>
          </p:cNvPr>
          <p:cNvGrpSpPr/>
          <p:nvPr/>
        </p:nvGrpSpPr>
        <p:grpSpPr>
          <a:xfrm>
            <a:off x="903556" y="5470953"/>
            <a:ext cx="135720" cy="334080"/>
            <a:chOff x="903556" y="5470953"/>
            <a:chExt cx="13572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97" name="Ink 13396">
                  <a:extLst>
                    <a:ext uri="{FF2B5EF4-FFF2-40B4-BE49-F238E27FC236}">
                      <a16:creationId xmlns:a16="http://schemas.microsoft.com/office/drawing/2014/main" id="{C6AC0822-E8AB-4AF9-8390-5EA7F81A5858}"/>
                    </a:ext>
                  </a:extLst>
                </p14:cNvPr>
                <p14:cNvContentPartPr/>
                <p14:nvPr/>
              </p14:nvContentPartPr>
              <p14:xfrm>
                <a:off x="903556" y="5613873"/>
                <a:ext cx="135720" cy="191160"/>
              </p14:xfrm>
            </p:contentPart>
          </mc:Choice>
          <mc:Fallback>
            <p:pic>
              <p:nvPicPr>
                <p:cNvPr id="13397" name="Ink 13396">
                  <a:extLst>
                    <a:ext uri="{FF2B5EF4-FFF2-40B4-BE49-F238E27FC236}">
                      <a16:creationId xmlns:a16="http://schemas.microsoft.com/office/drawing/2014/main" id="{C6AC0822-E8AB-4AF9-8390-5EA7F81A58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556" y="5550873"/>
                  <a:ext cx="2613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98" name="Ink 13397">
                  <a:extLst>
                    <a:ext uri="{FF2B5EF4-FFF2-40B4-BE49-F238E27FC236}">
                      <a16:creationId xmlns:a16="http://schemas.microsoft.com/office/drawing/2014/main" id="{66B35678-33F2-459B-8DE9-07EDD7F0B591}"/>
                    </a:ext>
                  </a:extLst>
                </p14:cNvPr>
                <p14:cNvContentPartPr/>
                <p14:nvPr/>
              </p14:nvContentPartPr>
              <p14:xfrm>
                <a:off x="946756" y="5470953"/>
                <a:ext cx="38880" cy="136440"/>
              </p14:xfrm>
            </p:contentPart>
          </mc:Choice>
          <mc:Fallback>
            <p:pic>
              <p:nvPicPr>
                <p:cNvPr id="13398" name="Ink 13397">
                  <a:extLst>
                    <a:ext uri="{FF2B5EF4-FFF2-40B4-BE49-F238E27FC236}">
                      <a16:creationId xmlns:a16="http://schemas.microsoft.com/office/drawing/2014/main" id="{66B35678-33F2-459B-8DE9-07EDD7F0B5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4116" y="5407953"/>
                  <a:ext cx="164520" cy="26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798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 bwMode="auto">
          <a:xfrm>
            <a:off x="427439" y="1439026"/>
            <a:ext cx="82891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88265E-8BFC-483B-B23F-BE6BA340C4B4}"/>
              </a:ext>
            </a:extLst>
          </p:cNvPr>
          <p:cNvSpPr/>
          <p:nvPr/>
        </p:nvSpPr>
        <p:spPr>
          <a:xfrm>
            <a:off x="400225" y="457200"/>
            <a:ext cx="4366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14.  Conductors are a special case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A2D1ED-670B-449C-8100-68985D573CFD}"/>
                  </a:ext>
                </a:extLst>
              </p14:cNvPr>
              <p14:cNvContentPartPr/>
              <p14:nvPr/>
            </p14:nvContentPartPr>
            <p14:xfrm>
              <a:off x="4103597" y="2397103"/>
              <a:ext cx="105480" cy="19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A2D1ED-670B-449C-8100-68985D573C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0957" y="2334463"/>
                <a:ext cx="2311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1E72D4-E445-44C6-B2C3-3E2F8CD53498}"/>
                  </a:ext>
                </a:extLst>
              </p14:cNvPr>
              <p14:cNvContentPartPr/>
              <p14:nvPr/>
            </p14:nvContentPartPr>
            <p14:xfrm>
              <a:off x="7063157" y="2351743"/>
              <a:ext cx="288720" cy="260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1E72D4-E445-44C6-B2C3-3E2F8CD53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0517" y="2288743"/>
                <a:ext cx="414360" cy="38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6F7363-607C-4631-9807-05D3E0D6F1B7}"/>
              </a:ext>
            </a:extLst>
          </p:cNvPr>
          <p:cNvGrpSpPr/>
          <p:nvPr/>
        </p:nvGrpSpPr>
        <p:grpSpPr>
          <a:xfrm>
            <a:off x="7331717" y="1348063"/>
            <a:ext cx="79200" cy="701280"/>
            <a:chOff x="7331717" y="1348063"/>
            <a:chExt cx="7920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EA4931-4E17-494D-8E1D-BCD08C0B0437}"/>
                    </a:ext>
                  </a:extLst>
                </p14:cNvPr>
                <p14:cNvContentPartPr/>
                <p14:nvPr/>
              </p14:nvContentPartPr>
              <p14:xfrm>
                <a:off x="7357277" y="1700503"/>
                <a:ext cx="53640" cy="34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EA4931-4E17-494D-8E1D-BCD08C0B04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94277" y="1637863"/>
                  <a:ext cx="1792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9A6FC-E272-4E9D-AE8E-C4468944F69F}"/>
                    </a:ext>
                  </a:extLst>
                </p14:cNvPr>
                <p14:cNvContentPartPr/>
                <p14:nvPr/>
              </p14:nvContentPartPr>
              <p14:xfrm>
                <a:off x="7331717" y="1348063"/>
                <a:ext cx="11160" cy="292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9A6FC-E272-4E9D-AE8E-C4468944F6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68717" y="1285423"/>
                  <a:ext cx="13680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65C3B4-F734-4514-AED3-3E889AC12A32}"/>
              </a:ext>
            </a:extLst>
          </p:cNvPr>
          <p:cNvGrpSpPr/>
          <p:nvPr/>
        </p:nvGrpSpPr>
        <p:grpSpPr>
          <a:xfrm>
            <a:off x="7018157" y="2504383"/>
            <a:ext cx="653040" cy="253080"/>
            <a:chOff x="7018157" y="2504383"/>
            <a:chExt cx="65304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11C8F5-056E-4B56-A7B4-863097E2180B}"/>
                    </a:ext>
                  </a:extLst>
                </p14:cNvPr>
                <p14:cNvContentPartPr/>
                <p14:nvPr/>
              </p14:nvContentPartPr>
              <p14:xfrm>
                <a:off x="7018157" y="2615623"/>
                <a:ext cx="131040" cy="12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11C8F5-056E-4B56-A7B4-863097E2180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00157" y="2597983"/>
                  <a:ext cx="166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B242A6-A9D0-40F4-A132-312B9DF94FBD}"/>
                    </a:ext>
                  </a:extLst>
                </p14:cNvPr>
                <p14:cNvContentPartPr/>
                <p14:nvPr/>
              </p14:nvContentPartPr>
              <p14:xfrm>
                <a:off x="7171517" y="2618863"/>
                <a:ext cx="114120" cy="13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B242A6-A9D0-40F4-A132-312B9DF94F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53517" y="2600863"/>
                  <a:ext cx="14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CCDF06-94CB-40F3-9BB5-B22F28FBC801}"/>
                    </a:ext>
                  </a:extLst>
                </p14:cNvPr>
                <p14:cNvContentPartPr/>
                <p14:nvPr/>
              </p14:nvContentPartPr>
              <p14:xfrm>
                <a:off x="7334237" y="2504383"/>
                <a:ext cx="62640" cy="243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CCDF06-94CB-40F3-9BB5-B22F28FBC80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16237" y="2486383"/>
                  <a:ext cx="98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2F9629-978D-45EB-B2F2-E76B342510D3}"/>
                    </a:ext>
                  </a:extLst>
                </p14:cNvPr>
                <p14:cNvContentPartPr/>
                <p14:nvPr/>
              </p14:nvContentPartPr>
              <p14:xfrm>
                <a:off x="7261517" y="2574223"/>
                <a:ext cx="151200" cy="2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2F9629-978D-45EB-B2F2-E76B342510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43877" y="2556583"/>
                  <a:ext cx="186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81D3B0-7A09-4828-8285-865E7BB56766}"/>
                    </a:ext>
                  </a:extLst>
                </p14:cNvPr>
                <p14:cNvContentPartPr/>
                <p14:nvPr/>
              </p14:nvContentPartPr>
              <p14:xfrm>
                <a:off x="7503437" y="2610583"/>
                <a:ext cx="34920" cy="11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81D3B0-7A09-4828-8285-865E7BB567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85797" y="2592943"/>
                  <a:ext cx="70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E79BDB-5ACB-4012-B75C-E41DC2EEB78E}"/>
                    </a:ext>
                  </a:extLst>
                </p14:cNvPr>
                <p14:cNvContentPartPr/>
                <p14:nvPr/>
              </p14:nvContentPartPr>
              <p14:xfrm>
                <a:off x="7505237" y="2573503"/>
                <a:ext cx="5040" cy="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E79BDB-5ACB-4012-B75C-E41DC2EEB7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87237" y="2555863"/>
                  <a:ext cx="40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883C2B-F03D-49F4-9CF7-C457FBB7406A}"/>
                    </a:ext>
                  </a:extLst>
                </p14:cNvPr>
                <p14:cNvContentPartPr/>
                <p14:nvPr/>
              </p14:nvContentPartPr>
              <p14:xfrm>
                <a:off x="7616837" y="2614903"/>
                <a:ext cx="54360" cy="9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883C2B-F03D-49F4-9CF7-C457FBB740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99197" y="2596903"/>
                  <a:ext cx="900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0" name="Group 15359">
            <a:extLst>
              <a:ext uri="{FF2B5EF4-FFF2-40B4-BE49-F238E27FC236}">
                <a16:creationId xmlns:a16="http://schemas.microsoft.com/office/drawing/2014/main" id="{18A52F76-C832-4BC4-8933-9430574224F6}"/>
              </a:ext>
            </a:extLst>
          </p:cNvPr>
          <p:cNvGrpSpPr/>
          <p:nvPr/>
        </p:nvGrpSpPr>
        <p:grpSpPr>
          <a:xfrm>
            <a:off x="7730597" y="2471983"/>
            <a:ext cx="1224720" cy="604800"/>
            <a:chOff x="7730597" y="2471983"/>
            <a:chExt cx="122472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E9C0D2-6840-4FB0-99FD-75FE50F1F0A6}"/>
                    </a:ext>
                  </a:extLst>
                </p14:cNvPr>
                <p14:cNvContentPartPr/>
                <p14:nvPr/>
              </p14:nvContentPartPr>
              <p14:xfrm>
                <a:off x="7859837" y="2507623"/>
                <a:ext cx="164880" cy="175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E9C0D2-6840-4FB0-99FD-75FE50F1F0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42197" y="2489623"/>
                  <a:ext cx="200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24D21B-269D-4801-B488-F9858A36D8E1}"/>
                    </a:ext>
                  </a:extLst>
                </p14:cNvPr>
                <p14:cNvContentPartPr/>
                <p14:nvPr/>
              </p14:nvContentPartPr>
              <p14:xfrm>
                <a:off x="7852637" y="2573503"/>
                <a:ext cx="74880" cy="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24D21B-269D-4801-B488-F9858A36D8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34637" y="2555863"/>
                  <a:ext cx="110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BCBB22-4EED-4399-834C-E3B0F7E3C3B3}"/>
                    </a:ext>
                  </a:extLst>
                </p14:cNvPr>
                <p14:cNvContentPartPr/>
                <p14:nvPr/>
              </p14:nvContentPartPr>
              <p14:xfrm>
                <a:off x="8098517" y="2515543"/>
                <a:ext cx="205920" cy="14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BCBB22-4EED-4399-834C-E3B0F7E3C3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80877" y="2497903"/>
                  <a:ext cx="241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CBC38D-8319-4F49-A343-7CFF547E46B8}"/>
                    </a:ext>
                  </a:extLst>
                </p14:cNvPr>
                <p14:cNvContentPartPr/>
                <p14:nvPr/>
              </p14:nvContentPartPr>
              <p14:xfrm>
                <a:off x="7815197" y="2747023"/>
                <a:ext cx="43020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CBC38D-8319-4F49-A343-7CFF547E46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97557" y="2729383"/>
                  <a:ext cx="465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026912-9350-453D-954C-FCA99A3ABB13}"/>
                    </a:ext>
                  </a:extLst>
                </p14:cNvPr>
                <p14:cNvContentPartPr/>
                <p14:nvPr/>
              </p14:nvContentPartPr>
              <p14:xfrm>
                <a:off x="7845077" y="2864743"/>
                <a:ext cx="9360" cy="21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026912-9350-453D-954C-FCA99A3ABB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27437" y="2846743"/>
                  <a:ext cx="45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F799781-A0C7-4CDF-AD59-83039A50BB57}"/>
                    </a:ext>
                  </a:extLst>
                </p14:cNvPr>
                <p14:cNvContentPartPr/>
                <p14:nvPr/>
              </p14:nvContentPartPr>
              <p14:xfrm>
                <a:off x="7730597" y="2856103"/>
                <a:ext cx="176760" cy="11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F799781-A0C7-4CDF-AD59-83039A50BB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2957" y="2838103"/>
                  <a:ext cx="212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57626E-9699-4842-B155-12ED41EF37F6}"/>
                    </a:ext>
                  </a:extLst>
                </p14:cNvPr>
                <p14:cNvContentPartPr/>
                <p14:nvPr/>
              </p14:nvContentPartPr>
              <p14:xfrm>
                <a:off x="7940477" y="2948623"/>
                <a:ext cx="14760" cy="8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57626E-9699-4842-B155-12ED41EF37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22837" y="2930623"/>
                  <a:ext cx="50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4E0992-E193-4EBB-985A-F610D6BF99E4}"/>
                    </a:ext>
                  </a:extLst>
                </p14:cNvPr>
                <p14:cNvContentPartPr/>
                <p14:nvPr/>
              </p14:nvContentPartPr>
              <p14:xfrm>
                <a:off x="8034797" y="2937463"/>
                <a:ext cx="13680" cy="99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4E0992-E193-4EBB-985A-F610D6BF99E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16797" y="2919463"/>
                  <a:ext cx="4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D70C0E-3EB0-4A1F-9F4F-5F6A4A94D448}"/>
                    </a:ext>
                  </a:extLst>
                </p14:cNvPr>
                <p14:cNvContentPartPr/>
                <p14:nvPr/>
              </p14:nvContentPartPr>
              <p14:xfrm>
                <a:off x="7900877" y="2872663"/>
                <a:ext cx="170280" cy="7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D70C0E-3EB0-4A1F-9F4F-5F6A4A94D4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82877" y="2855023"/>
                  <a:ext cx="205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76AA96-1FFC-480F-BCBA-7275D9D32F17}"/>
                    </a:ext>
                  </a:extLst>
                </p14:cNvPr>
                <p14:cNvContentPartPr/>
                <p14:nvPr/>
              </p14:nvContentPartPr>
              <p14:xfrm>
                <a:off x="8098877" y="2929183"/>
                <a:ext cx="206640" cy="12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76AA96-1FFC-480F-BCBA-7275D9D32F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81237" y="2911543"/>
                  <a:ext cx="242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F558CD-042D-4F4D-8D0F-764E348094DB}"/>
                    </a:ext>
                  </a:extLst>
                </p14:cNvPr>
                <p14:cNvContentPartPr/>
                <p14:nvPr/>
              </p14:nvContentPartPr>
              <p14:xfrm>
                <a:off x="8368877" y="2608783"/>
                <a:ext cx="140040" cy="239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F558CD-042D-4F4D-8D0F-764E348094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51237" y="2591143"/>
                  <a:ext cx="175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22A699-97A6-4388-92DB-0A46875B7EA9}"/>
                    </a:ext>
                  </a:extLst>
                </p14:cNvPr>
                <p14:cNvContentPartPr/>
                <p14:nvPr/>
              </p14:nvContentPartPr>
              <p14:xfrm>
                <a:off x="8567957" y="2591143"/>
                <a:ext cx="148680" cy="19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22A699-97A6-4388-92DB-0A46875B7EA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49957" y="2573503"/>
                  <a:ext cx="184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0EFF7B-D677-4806-9EC2-7844DB414E46}"/>
                    </a:ext>
                  </a:extLst>
                </p14:cNvPr>
                <p14:cNvContentPartPr/>
                <p14:nvPr/>
              </p14:nvContentPartPr>
              <p14:xfrm>
                <a:off x="8821397" y="2471983"/>
                <a:ext cx="133920" cy="47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0EFF7B-D677-4806-9EC2-7844DB414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03757" y="2454343"/>
                  <a:ext cx="1695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1DC65F-CD85-407E-BBE8-04E99A234EDB}"/>
                    </a:ext>
                  </a:extLst>
                </p14:cNvPr>
                <p14:cNvContentPartPr/>
                <p14:nvPr/>
              </p14:nvContentPartPr>
              <p14:xfrm>
                <a:off x="8755517" y="2493943"/>
                <a:ext cx="70200" cy="10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1DC65F-CD85-407E-BBE8-04E99A234E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37517" y="2475943"/>
                  <a:ext cx="10584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361" name="Ink 15360">
                <a:extLst>
                  <a:ext uri="{FF2B5EF4-FFF2-40B4-BE49-F238E27FC236}">
                    <a16:creationId xmlns:a16="http://schemas.microsoft.com/office/drawing/2014/main" id="{2B12E511-B639-45E9-981E-73937F22B335}"/>
                  </a:ext>
                </a:extLst>
              </p14:cNvPr>
              <p14:cNvContentPartPr/>
              <p14:nvPr/>
            </p14:nvContentPartPr>
            <p14:xfrm>
              <a:off x="5139677" y="2577463"/>
              <a:ext cx="133920" cy="54000"/>
            </p14:xfrm>
          </p:contentPart>
        </mc:Choice>
        <mc:Fallback xmlns="">
          <p:pic>
            <p:nvPicPr>
              <p:cNvPr id="15361" name="Ink 15360">
                <a:extLst>
                  <a:ext uri="{FF2B5EF4-FFF2-40B4-BE49-F238E27FC236}">
                    <a16:creationId xmlns:a16="http://schemas.microsoft.com/office/drawing/2014/main" id="{2B12E511-B639-45E9-981E-73937F22B33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77037" y="2514823"/>
                <a:ext cx="2595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363" name="Ink 15362">
                <a:extLst>
                  <a:ext uri="{FF2B5EF4-FFF2-40B4-BE49-F238E27FC236}">
                    <a16:creationId xmlns:a16="http://schemas.microsoft.com/office/drawing/2014/main" id="{B8FB036D-4106-49C0-B3DC-D622989F2279}"/>
                  </a:ext>
                </a:extLst>
              </p14:cNvPr>
              <p14:cNvContentPartPr/>
              <p14:nvPr/>
            </p14:nvContentPartPr>
            <p14:xfrm>
              <a:off x="5143997" y="1470463"/>
              <a:ext cx="152640" cy="121320"/>
            </p14:xfrm>
          </p:contentPart>
        </mc:Choice>
        <mc:Fallback xmlns="">
          <p:pic>
            <p:nvPicPr>
              <p:cNvPr id="15363" name="Ink 15362">
                <a:extLst>
                  <a:ext uri="{FF2B5EF4-FFF2-40B4-BE49-F238E27FC236}">
                    <a16:creationId xmlns:a16="http://schemas.microsoft.com/office/drawing/2014/main" id="{B8FB036D-4106-49C0-B3DC-D622989F22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80997" y="1407823"/>
                <a:ext cx="278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364" name="Ink 15363">
                <a:extLst>
                  <a:ext uri="{FF2B5EF4-FFF2-40B4-BE49-F238E27FC236}">
                    <a16:creationId xmlns:a16="http://schemas.microsoft.com/office/drawing/2014/main" id="{45265468-76E3-4FF4-895A-67CBD6F67542}"/>
                  </a:ext>
                </a:extLst>
              </p14:cNvPr>
              <p14:cNvContentPartPr/>
              <p14:nvPr/>
            </p14:nvContentPartPr>
            <p14:xfrm>
              <a:off x="3958157" y="3705343"/>
              <a:ext cx="65520" cy="281880"/>
            </p14:xfrm>
          </p:contentPart>
        </mc:Choice>
        <mc:Fallback xmlns="">
          <p:pic>
            <p:nvPicPr>
              <p:cNvPr id="15364" name="Ink 15363">
                <a:extLst>
                  <a:ext uri="{FF2B5EF4-FFF2-40B4-BE49-F238E27FC236}">
                    <a16:creationId xmlns:a16="http://schemas.microsoft.com/office/drawing/2014/main" id="{45265468-76E3-4FF4-895A-67CBD6F6754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95157" y="3642343"/>
                <a:ext cx="1911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365" name="Ink 15364">
                <a:extLst>
                  <a:ext uri="{FF2B5EF4-FFF2-40B4-BE49-F238E27FC236}">
                    <a16:creationId xmlns:a16="http://schemas.microsoft.com/office/drawing/2014/main" id="{DB9EF99B-6B61-4BC7-9E4C-4C98B3AC3942}"/>
                  </a:ext>
                </a:extLst>
              </p14:cNvPr>
              <p14:cNvContentPartPr/>
              <p14:nvPr/>
            </p14:nvContentPartPr>
            <p14:xfrm>
              <a:off x="3300437" y="2891383"/>
              <a:ext cx="720720" cy="101520"/>
            </p14:xfrm>
          </p:contentPart>
        </mc:Choice>
        <mc:Fallback xmlns="">
          <p:pic>
            <p:nvPicPr>
              <p:cNvPr id="15365" name="Ink 15364">
                <a:extLst>
                  <a:ext uri="{FF2B5EF4-FFF2-40B4-BE49-F238E27FC236}">
                    <a16:creationId xmlns:a16="http://schemas.microsoft.com/office/drawing/2014/main" id="{DB9EF99B-6B61-4BC7-9E4C-4C98B3AC39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37437" y="2828743"/>
                <a:ext cx="846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366" name="Ink 15365">
                <a:extLst>
                  <a:ext uri="{FF2B5EF4-FFF2-40B4-BE49-F238E27FC236}">
                    <a16:creationId xmlns:a16="http://schemas.microsoft.com/office/drawing/2014/main" id="{0C6DE38C-C96E-489B-826B-76CEB1981F6B}"/>
                  </a:ext>
                </a:extLst>
              </p14:cNvPr>
              <p14:cNvContentPartPr/>
              <p14:nvPr/>
            </p14:nvContentPartPr>
            <p14:xfrm>
              <a:off x="4165877" y="4302223"/>
              <a:ext cx="36360" cy="44640"/>
            </p14:xfrm>
          </p:contentPart>
        </mc:Choice>
        <mc:Fallback xmlns="">
          <p:pic>
            <p:nvPicPr>
              <p:cNvPr id="15366" name="Ink 15365">
                <a:extLst>
                  <a:ext uri="{FF2B5EF4-FFF2-40B4-BE49-F238E27FC236}">
                    <a16:creationId xmlns:a16="http://schemas.microsoft.com/office/drawing/2014/main" id="{0C6DE38C-C96E-489B-826B-76CEB1981F6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03237" y="4239223"/>
                <a:ext cx="16200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0" name="Group 15369">
            <a:extLst>
              <a:ext uri="{FF2B5EF4-FFF2-40B4-BE49-F238E27FC236}">
                <a16:creationId xmlns:a16="http://schemas.microsoft.com/office/drawing/2014/main" id="{33865E30-4722-4472-B285-EC6C425CDD29}"/>
              </a:ext>
            </a:extLst>
          </p:cNvPr>
          <p:cNvGrpSpPr/>
          <p:nvPr/>
        </p:nvGrpSpPr>
        <p:grpSpPr>
          <a:xfrm>
            <a:off x="4219517" y="4665103"/>
            <a:ext cx="342360" cy="154440"/>
            <a:chOff x="4219517" y="4665103"/>
            <a:chExt cx="34236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367" name="Ink 15366">
                  <a:extLst>
                    <a:ext uri="{FF2B5EF4-FFF2-40B4-BE49-F238E27FC236}">
                      <a16:creationId xmlns:a16="http://schemas.microsoft.com/office/drawing/2014/main" id="{1ACC26A4-9A56-4404-A395-4BFC57E47429}"/>
                    </a:ext>
                  </a:extLst>
                </p14:cNvPr>
                <p14:cNvContentPartPr/>
                <p14:nvPr/>
              </p14:nvContentPartPr>
              <p14:xfrm>
                <a:off x="4219517" y="4665103"/>
                <a:ext cx="28800" cy="154440"/>
              </p14:xfrm>
            </p:contentPart>
          </mc:Choice>
          <mc:Fallback xmlns="">
            <p:pic>
              <p:nvPicPr>
                <p:cNvPr id="15367" name="Ink 15366">
                  <a:extLst>
                    <a:ext uri="{FF2B5EF4-FFF2-40B4-BE49-F238E27FC236}">
                      <a16:creationId xmlns:a16="http://schemas.microsoft.com/office/drawing/2014/main" id="{1ACC26A4-9A56-4404-A395-4BFC57E474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56517" y="4602103"/>
                  <a:ext cx="154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03F78957-D1D7-4A6A-9B2C-5CCDC1725921}"/>
                    </a:ext>
                  </a:extLst>
                </p14:cNvPr>
                <p14:cNvContentPartPr/>
                <p14:nvPr/>
              </p14:nvContentPartPr>
              <p14:xfrm>
                <a:off x="4260557" y="4692463"/>
                <a:ext cx="301320" cy="80640"/>
              </p14:xfrm>
            </p:contentPart>
          </mc:Choice>
          <mc:Fallback xmlns="">
            <p:pic>
              <p:nvPicPr>
                <p:cNvPr id="15368" name="Ink 15367">
                  <a:extLst>
                    <a:ext uri="{FF2B5EF4-FFF2-40B4-BE49-F238E27FC236}">
                      <a16:creationId xmlns:a16="http://schemas.microsoft.com/office/drawing/2014/main" id="{03F78957-D1D7-4A6A-9B2C-5CCDC17259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97557" y="4629823"/>
                  <a:ext cx="426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369" name="Ink 15368">
                  <a:extLst>
                    <a:ext uri="{FF2B5EF4-FFF2-40B4-BE49-F238E27FC236}">
                      <a16:creationId xmlns:a16="http://schemas.microsoft.com/office/drawing/2014/main" id="{503BA5A1-5A02-4753-ADDD-5EABB46278EA}"/>
                    </a:ext>
                  </a:extLst>
                </p14:cNvPr>
                <p14:cNvContentPartPr/>
                <p14:nvPr/>
              </p14:nvContentPartPr>
              <p14:xfrm>
                <a:off x="4534877" y="4681663"/>
                <a:ext cx="5040" cy="61200"/>
              </p14:xfrm>
            </p:contentPart>
          </mc:Choice>
          <mc:Fallback xmlns="">
            <p:pic>
              <p:nvPicPr>
                <p:cNvPr id="15369" name="Ink 15368">
                  <a:extLst>
                    <a:ext uri="{FF2B5EF4-FFF2-40B4-BE49-F238E27FC236}">
                      <a16:creationId xmlns:a16="http://schemas.microsoft.com/office/drawing/2014/main" id="{503BA5A1-5A02-4753-ADDD-5EABB46278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72237" y="4618663"/>
                  <a:ext cx="13068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371" name="Ink 15370">
                <a:extLst>
                  <a:ext uri="{FF2B5EF4-FFF2-40B4-BE49-F238E27FC236}">
                    <a16:creationId xmlns:a16="http://schemas.microsoft.com/office/drawing/2014/main" id="{993E8B1F-311F-4C39-BEED-0FDAFFD37143}"/>
                  </a:ext>
                </a:extLst>
              </p14:cNvPr>
              <p14:cNvContentPartPr/>
              <p14:nvPr/>
            </p14:nvContentPartPr>
            <p14:xfrm>
              <a:off x="4517957" y="4363063"/>
              <a:ext cx="8280" cy="19440"/>
            </p14:xfrm>
          </p:contentPart>
        </mc:Choice>
        <mc:Fallback xmlns="">
          <p:pic>
            <p:nvPicPr>
              <p:cNvPr id="15371" name="Ink 15370">
                <a:extLst>
                  <a:ext uri="{FF2B5EF4-FFF2-40B4-BE49-F238E27FC236}">
                    <a16:creationId xmlns:a16="http://schemas.microsoft.com/office/drawing/2014/main" id="{993E8B1F-311F-4C39-BEED-0FDAFFD3714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54957" y="4300063"/>
                <a:ext cx="133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5372" name="Ink 15371">
                <a:extLst>
                  <a:ext uri="{FF2B5EF4-FFF2-40B4-BE49-F238E27FC236}">
                    <a16:creationId xmlns:a16="http://schemas.microsoft.com/office/drawing/2014/main" id="{FF241452-1F78-4BB0-8E77-4ACF627B48B6}"/>
                  </a:ext>
                </a:extLst>
              </p14:cNvPr>
              <p14:cNvContentPartPr/>
              <p14:nvPr/>
            </p14:nvContentPartPr>
            <p14:xfrm>
              <a:off x="3222317" y="4991623"/>
              <a:ext cx="112320" cy="203760"/>
            </p14:xfrm>
          </p:contentPart>
        </mc:Choice>
        <mc:Fallback xmlns="">
          <p:pic>
            <p:nvPicPr>
              <p:cNvPr id="15372" name="Ink 15371">
                <a:extLst>
                  <a:ext uri="{FF2B5EF4-FFF2-40B4-BE49-F238E27FC236}">
                    <a16:creationId xmlns:a16="http://schemas.microsoft.com/office/drawing/2014/main" id="{FF241452-1F78-4BB0-8E77-4ACF627B48B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159677" y="4928983"/>
                <a:ext cx="2379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373" name="Ink 15372">
                <a:extLst>
                  <a:ext uri="{FF2B5EF4-FFF2-40B4-BE49-F238E27FC236}">
                    <a16:creationId xmlns:a16="http://schemas.microsoft.com/office/drawing/2014/main" id="{C1FDF0C8-07C4-404E-934E-E84B10019104}"/>
                  </a:ext>
                </a:extLst>
              </p14:cNvPr>
              <p14:cNvContentPartPr/>
              <p14:nvPr/>
            </p14:nvContentPartPr>
            <p14:xfrm>
              <a:off x="3379637" y="4157863"/>
              <a:ext cx="22320" cy="12240"/>
            </p14:xfrm>
          </p:contentPart>
        </mc:Choice>
        <mc:Fallback xmlns="">
          <p:pic>
            <p:nvPicPr>
              <p:cNvPr id="15373" name="Ink 15372">
                <a:extLst>
                  <a:ext uri="{FF2B5EF4-FFF2-40B4-BE49-F238E27FC236}">
                    <a16:creationId xmlns:a16="http://schemas.microsoft.com/office/drawing/2014/main" id="{C1FDF0C8-07C4-404E-934E-E84B100191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16637" y="4094863"/>
                <a:ext cx="147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374" name="Ink 15373">
                <a:extLst>
                  <a:ext uri="{FF2B5EF4-FFF2-40B4-BE49-F238E27FC236}">
                    <a16:creationId xmlns:a16="http://schemas.microsoft.com/office/drawing/2014/main" id="{CC21C70A-8C3B-4272-B1CF-ADE47F903D4C}"/>
                  </a:ext>
                </a:extLst>
              </p14:cNvPr>
              <p14:cNvContentPartPr/>
              <p14:nvPr/>
            </p14:nvContentPartPr>
            <p14:xfrm>
              <a:off x="4963997" y="4926823"/>
              <a:ext cx="30600" cy="29520"/>
            </p14:xfrm>
          </p:contentPart>
        </mc:Choice>
        <mc:Fallback xmlns="">
          <p:pic>
            <p:nvPicPr>
              <p:cNvPr id="15374" name="Ink 15373">
                <a:extLst>
                  <a:ext uri="{FF2B5EF4-FFF2-40B4-BE49-F238E27FC236}">
                    <a16:creationId xmlns:a16="http://schemas.microsoft.com/office/drawing/2014/main" id="{CC21C70A-8C3B-4272-B1CF-ADE47F903D4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01357" y="4864183"/>
                <a:ext cx="156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375" name="Ink 15374">
                <a:extLst>
                  <a:ext uri="{FF2B5EF4-FFF2-40B4-BE49-F238E27FC236}">
                    <a16:creationId xmlns:a16="http://schemas.microsoft.com/office/drawing/2014/main" id="{EB40D9C9-D48F-46D7-A119-E5214A9B9246}"/>
                  </a:ext>
                </a:extLst>
              </p14:cNvPr>
              <p14:cNvContentPartPr/>
              <p14:nvPr/>
            </p14:nvContentPartPr>
            <p14:xfrm>
              <a:off x="4523717" y="5787223"/>
              <a:ext cx="293760" cy="61200"/>
            </p14:xfrm>
          </p:contentPart>
        </mc:Choice>
        <mc:Fallback xmlns="">
          <p:pic>
            <p:nvPicPr>
              <p:cNvPr id="15375" name="Ink 15374">
                <a:extLst>
                  <a:ext uri="{FF2B5EF4-FFF2-40B4-BE49-F238E27FC236}">
                    <a16:creationId xmlns:a16="http://schemas.microsoft.com/office/drawing/2014/main" id="{EB40D9C9-D48F-46D7-A119-E5214A9B92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60717" y="5724583"/>
                <a:ext cx="41940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8" name="Group 15377">
            <a:extLst>
              <a:ext uri="{FF2B5EF4-FFF2-40B4-BE49-F238E27FC236}">
                <a16:creationId xmlns:a16="http://schemas.microsoft.com/office/drawing/2014/main" id="{3F275A77-4BDF-47E7-972A-5C44D1C051E7}"/>
              </a:ext>
            </a:extLst>
          </p:cNvPr>
          <p:cNvGrpSpPr/>
          <p:nvPr/>
        </p:nvGrpSpPr>
        <p:grpSpPr>
          <a:xfrm>
            <a:off x="4629557" y="5443783"/>
            <a:ext cx="49680" cy="74880"/>
            <a:chOff x="4629557" y="5443783"/>
            <a:chExt cx="4968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376" name="Ink 15375">
                  <a:extLst>
                    <a:ext uri="{FF2B5EF4-FFF2-40B4-BE49-F238E27FC236}">
                      <a16:creationId xmlns:a16="http://schemas.microsoft.com/office/drawing/2014/main" id="{0861C15A-5F42-42FC-9FCB-39C6036BBD44}"/>
                    </a:ext>
                  </a:extLst>
                </p14:cNvPr>
                <p14:cNvContentPartPr/>
                <p14:nvPr/>
              </p14:nvContentPartPr>
              <p14:xfrm>
                <a:off x="4629557" y="5507503"/>
                <a:ext cx="12240" cy="11160"/>
              </p14:xfrm>
            </p:contentPart>
          </mc:Choice>
          <mc:Fallback xmlns="">
            <p:pic>
              <p:nvPicPr>
                <p:cNvPr id="15376" name="Ink 15375">
                  <a:extLst>
                    <a:ext uri="{FF2B5EF4-FFF2-40B4-BE49-F238E27FC236}">
                      <a16:creationId xmlns:a16="http://schemas.microsoft.com/office/drawing/2014/main" id="{0861C15A-5F42-42FC-9FCB-39C6036BBD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66917" y="5444863"/>
                  <a:ext cx="137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377" name="Ink 15376">
                  <a:extLst>
                    <a:ext uri="{FF2B5EF4-FFF2-40B4-BE49-F238E27FC236}">
                      <a16:creationId xmlns:a16="http://schemas.microsoft.com/office/drawing/2014/main" id="{68A6FDEC-810C-4169-86FF-68E0218E6575}"/>
                    </a:ext>
                  </a:extLst>
                </p14:cNvPr>
                <p14:cNvContentPartPr/>
                <p14:nvPr/>
              </p14:nvContentPartPr>
              <p14:xfrm>
                <a:off x="4671317" y="5443783"/>
                <a:ext cx="7920" cy="15120"/>
              </p14:xfrm>
            </p:contentPart>
          </mc:Choice>
          <mc:Fallback xmlns="">
            <p:pic>
              <p:nvPicPr>
                <p:cNvPr id="15377" name="Ink 15376">
                  <a:extLst>
                    <a:ext uri="{FF2B5EF4-FFF2-40B4-BE49-F238E27FC236}">
                      <a16:creationId xmlns:a16="http://schemas.microsoft.com/office/drawing/2014/main" id="{68A6FDEC-810C-4169-86FF-68E0218E65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08677" y="5381143"/>
                  <a:ext cx="1335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81" name="Group 15380">
            <a:extLst>
              <a:ext uri="{FF2B5EF4-FFF2-40B4-BE49-F238E27FC236}">
                <a16:creationId xmlns:a16="http://schemas.microsoft.com/office/drawing/2014/main" id="{145A44AA-E867-404B-B849-7F766F5829E0}"/>
              </a:ext>
            </a:extLst>
          </p:cNvPr>
          <p:cNvGrpSpPr/>
          <p:nvPr/>
        </p:nvGrpSpPr>
        <p:grpSpPr>
          <a:xfrm>
            <a:off x="4525877" y="5726743"/>
            <a:ext cx="286920" cy="52920"/>
            <a:chOff x="4525877" y="5726743"/>
            <a:chExt cx="28692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379" name="Ink 15378">
                  <a:extLst>
                    <a:ext uri="{FF2B5EF4-FFF2-40B4-BE49-F238E27FC236}">
                      <a16:creationId xmlns:a16="http://schemas.microsoft.com/office/drawing/2014/main" id="{2EA799EB-03E7-4407-961E-237CDD948215}"/>
                    </a:ext>
                  </a:extLst>
                </p14:cNvPr>
                <p14:cNvContentPartPr/>
                <p14:nvPr/>
              </p14:nvContentPartPr>
              <p14:xfrm>
                <a:off x="4734677" y="5726743"/>
                <a:ext cx="78120" cy="26280"/>
              </p14:xfrm>
            </p:contentPart>
          </mc:Choice>
          <mc:Fallback xmlns="">
            <p:pic>
              <p:nvPicPr>
                <p:cNvPr id="15379" name="Ink 15378">
                  <a:extLst>
                    <a:ext uri="{FF2B5EF4-FFF2-40B4-BE49-F238E27FC236}">
                      <a16:creationId xmlns:a16="http://schemas.microsoft.com/office/drawing/2014/main" id="{2EA799EB-03E7-4407-961E-237CDD9482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72037" y="5664103"/>
                  <a:ext cx="203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380" name="Ink 15379">
                  <a:extLst>
                    <a:ext uri="{FF2B5EF4-FFF2-40B4-BE49-F238E27FC236}">
                      <a16:creationId xmlns:a16="http://schemas.microsoft.com/office/drawing/2014/main" id="{C607391B-8170-407F-8211-287FF1A318E4}"/>
                    </a:ext>
                  </a:extLst>
                </p14:cNvPr>
                <p14:cNvContentPartPr/>
                <p14:nvPr/>
              </p14:nvContentPartPr>
              <p14:xfrm>
                <a:off x="4525877" y="5747263"/>
                <a:ext cx="15840" cy="32400"/>
              </p14:xfrm>
            </p:contentPart>
          </mc:Choice>
          <mc:Fallback xmlns="">
            <p:pic>
              <p:nvPicPr>
                <p:cNvPr id="15380" name="Ink 15379">
                  <a:extLst>
                    <a:ext uri="{FF2B5EF4-FFF2-40B4-BE49-F238E27FC236}">
                      <a16:creationId xmlns:a16="http://schemas.microsoft.com/office/drawing/2014/main" id="{C607391B-8170-407F-8211-287FF1A318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62877" y="5684263"/>
                  <a:ext cx="1414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382" name="Ink 15381">
                <a:extLst>
                  <a:ext uri="{FF2B5EF4-FFF2-40B4-BE49-F238E27FC236}">
                    <a16:creationId xmlns:a16="http://schemas.microsoft.com/office/drawing/2014/main" id="{4D94A5CD-097B-44D0-A23F-731BFBEA23F5}"/>
                  </a:ext>
                </a:extLst>
              </p14:cNvPr>
              <p14:cNvContentPartPr/>
              <p14:nvPr/>
            </p14:nvContentPartPr>
            <p14:xfrm>
              <a:off x="4381877" y="5497783"/>
              <a:ext cx="19800" cy="7200"/>
            </p14:xfrm>
          </p:contentPart>
        </mc:Choice>
        <mc:Fallback xmlns="">
          <p:pic>
            <p:nvPicPr>
              <p:cNvPr id="15382" name="Ink 15381">
                <a:extLst>
                  <a:ext uri="{FF2B5EF4-FFF2-40B4-BE49-F238E27FC236}">
                    <a16:creationId xmlns:a16="http://schemas.microsoft.com/office/drawing/2014/main" id="{4D94A5CD-097B-44D0-A23F-731BFBEA23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19237" y="5435143"/>
                <a:ext cx="1454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5383" name="Ink 15382">
                <a:extLst>
                  <a:ext uri="{FF2B5EF4-FFF2-40B4-BE49-F238E27FC236}">
                    <a16:creationId xmlns:a16="http://schemas.microsoft.com/office/drawing/2014/main" id="{90469E47-5456-4FA7-A448-B8DAFFA3BAD0}"/>
                  </a:ext>
                </a:extLst>
              </p14:cNvPr>
              <p14:cNvContentPartPr/>
              <p14:nvPr/>
            </p14:nvContentPartPr>
            <p14:xfrm>
              <a:off x="3935837" y="5077303"/>
              <a:ext cx="2966040" cy="972000"/>
            </p14:xfrm>
          </p:contentPart>
        </mc:Choice>
        <mc:Fallback xmlns="">
          <p:pic>
            <p:nvPicPr>
              <p:cNvPr id="15383" name="Ink 15382">
                <a:extLst>
                  <a:ext uri="{FF2B5EF4-FFF2-40B4-BE49-F238E27FC236}">
                    <a16:creationId xmlns:a16="http://schemas.microsoft.com/office/drawing/2014/main" id="{90469E47-5456-4FA7-A448-B8DAFFA3BAD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18197" y="5059663"/>
                <a:ext cx="300168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5384" name="Ink 15383">
                <a:extLst>
                  <a:ext uri="{FF2B5EF4-FFF2-40B4-BE49-F238E27FC236}">
                    <a16:creationId xmlns:a16="http://schemas.microsoft.com/office/drawing/2014/main" id="{E665B6CB-10C3-4717-A258-19D176161D23}"/>
                  </a:ext>
                </a:extLst>
              </p14:cNvPr>
              <p14:cNvContentPartPr/>
              <p14:nvPr/>
            </p14:nvContentPartPr>
            <p14:xfrm>
              <a:off x="7185557" y="5478703"/>
              <a:ext cx="217440" cy="132480"/>
            </p14:xfrm>
          </p:contentPart>
        </mc:Choice>
        <mc:Fallback xmlns="">
          <p:pic>
            <p:nvPicPr>
              <p:cNvPr id="15384" name="Ink 15383">
                <a:extLst>
                  <a:ext uri="{FF2B5EF4-FFF2-40B4-BE49-F238E27FC236}">
                    <a16:creationId xmlns:a16="http://schemas.microsoft.com/office/drawing/2014/main" id="{E665B6CB-10C3-4717-A258-19D176161D2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167557" y="5460703"/>
                <a:ext cx="25308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93" name="Group 15392">
            <a:extLst>
              <a:ext uri="{FF2B5EF4-FFF2-40B4-BE49-F238E27FC236}">
                <a16:creationId xmlns:a16="http://schemas.microsoft.com/office/drawing/2014/main" id="{70CE4D14-E67A-4279-9451-A4645A84E896}"/>
              </a:ext>
            </a:extLst>
          </p:cNvPr>
          <p:cNvGrpSpPr/>
          <p:nvPr/>
        </p:nvGrpSpPr>
        <p:grpSpPr>
          <a:xfrm>
            <a:off x="7208957" y="5245063"/>
            <a:ext cx="1552680" cy="814680"/>
            <a:chOff x="7208957" y="5245063"/>
            <a:chExt cx="155268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385" name="Ink 15384">
                  <a:extLst>
                    <a:ext uri="{FF2B5EF4-FFF2-40B4-BE49-F238E27FC236}">
                      <a16:creationId xmlns:a16="http://schemas.microsoft.com/office/drawing/2014/main" id="{21DF49CA-85D6-447A-88B7-2BB5F98ABCFC}"/>
                    </a:ext>
                  </a:extLst>
                </p14:cNvPr>
                <p14:cNvContentPartPr/>
                <p14:nvPr/>
              </p14:nvContentPartPr>
              <p14:xfrm>
                <a:off x="7469237" y="5245063"/>
                <a:ext cx="776160" cy="407160"/>
              </p14:xfrm>
            </p:contentPart>
          </mc:Choice>
          <mc:Fallback xmlns="">
            <p:pic>
              <p:nvPicPr>
                <p:cNvPr id="15385" name="Ink 15384">
                  <a:extLst>
                    <a:ext uri="{FF2B5EF4-FFF2-40B4-BE49-F238E27FC236}">
                      <a16:creationId xmlns:a16="http://schemas.microsoft.com/office/drawing/2014/main" id="{21DF49CA-85D6-447A-88B7-2BB5F98ABC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51597" y="5227423"/>
                  <a:ext cx="8118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386" name="Ink 15385">
                  <a:extLst>
                    <a:ext uri="{FF2B5EF4-FFF2-40B4-BE49-F238E27FC236}">
                      <a16:creationId xmlns:a16="http://schemas.microsoft.com/office/drawing/2014/main" id="{25155485-A35B-4264-8834-88BEBA834B1C}"/>
                    </a:ext>
                  </a:extLst>
                </p14:cNvPr>
                <p14:cNvContentPartPr/>
                <p14:nvPr/>
              </p14:nvContentPartPr>
              <p14:xfrm>
                <a:off x="7608197" y="5369263"/>
                <a:ext cx="213840" cy="16200"/>
              </p14:xfrm>
            </p:contentPart>
          </mc:Choice>
          <mc:Fallback xmlns="">
            <p:pic>
              <p:nvPicPr>
                <p:cNvPr id="15386" name="Ink 15385">
                  <a:extLst>
                    <a:ext uri="{FF2B5EF4-FFF2-40B4-BE49-F238E27FC236}">
                      <a16:creationId xmlns:a16="http://schemas.microsoft.com/office/drawing/2014/main" id="{25155485-A35B-4264-8834-88BEBA834B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90197" y="5351623"/>
                  <a:ext cx="249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388" name="Ink 15387">
                  <a:extLst>
                    <a:ext uri="{FF2B5EF4-FFF2-40B4-BE49-F238E27FC236}">
                      <a16:creationId xmlns:a16="http://schemas.microsoft.com/office/drawing/2014/main" id="{3E5EB450-F63F-4B2D-B0EB-6447DE4073ED}"/>
                    </a:ext>
                  </a:extLst>
                </p14:cNvPr>
                <p14:cNvContentPartPr/>
                <p14:nvPr/>
              </p14:nvContentPartPr>
              <p14:xfrm>
                <a:off x="8496317" y="5264143"/>
                <a:ext cx="263880" cy="370440"/>
              </p14:xfrm>
            </p:contentPart>
          </mc:Choice>
          <mc:Fallback xmlns="">
            <p:pic>
              <p:nvPicPr>
                <p:cNvPr id="15388" name="Ink 15387">
                  <a:extLst>
                    <a:ext uri="{FF2B5EF4-FFF2-40B4-BE49-F238E27FC236}">
                      <a16:creationId xmlns:a16="http://schemas.microsoft.com/office/drawing/2014/main" id="{3E5EB450-F63F-4B2D-B0EB-6447DE4073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78677" y="5246143"/>
                  <a:ext cx="2995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389" name="Ink 15388">
                  <a:extLst>
                    <a:ext uri="{FF2B5EF4-FFF2-40B4-BE49-F238E27FC236}">
                      <a16:creationId xmlns:a16="http://schemas.microsoft.com/office/drawing/2014/main" id="{78C0911F-BE7E-4591-BE9B-85B94C4E5DD0}"/>
                    </a:ext>
                  </a:extLst>
                </p14:cNvPr>
                <p14:cNvContentPartPr/>
                <p14:nvPr/>
              </p14:nvContentPartPr>
              <p14:xfrm>
                <a:off x="8590637" y="5405623"/>
                <a:ext cx="171000" cy="16920"/>
              </p14:xfrm>
            </p:contentPart>
          </mc:Choice>
          <mc:Fallback xmlns="">
            <p:pic>
              <p:nvPicPr>
                <p:cNvPr id="15389" name="Ink 15388">
                  <a:extLst>
                    <a:ext uri="{FF2B5EF4-FFF2-40B4-BE49-F238E27FC236}">
                      <a16:creationId xmlns:a16="http://schemas.microsoft.com/office/drawing/2014/main" id="{78C0911F-BE7E-4591-BE9B-85B94C4E5DD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72997" y="5387623"/>
                  <a:ext cx="206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391" name="Ink 15390">
                  <a:extLst>
                    <a:ext uri="{FF2B5EF4-FFF2-40B4-BE49-F238E27FC236}">
                      <a16:creationId xmlns:a16="http://schemas.microsoft.com/office/drawing/2014/main" id="{12AF2F78-098F-470E-9F61-23010E96A9DC}"/>
                    </a:ext>
                  </a:extLst>
                </p14:cNvPr>
                <p14:cNvContentPartPr/>
                <p14:nvPr/>
              </p14:nvContentPartPr>
              <p14:xfrm>
                <a:off x="7208957" y="5737903"/>
                <a:ext cx="670320" cy="294840"/>
              </p14:xfrm>
            </p:contentPart>
          </mc:Choice>
          <mc:Fallback xmlns="">
            <p:pic>
              <p:nvPicPr>
                <p:cNvPr id="15391" name="Ink 15390">
                  <a:extLst>
                    <a:ext uri="{FF2B5EF4-FFF2-40B4-BE49-F238E27FC236}">
                      <a16:creationId xmlns:a16="http://schemas.microsoft.com/office/drawing/2014/main" id="{12AF2F78-098F-470E-9F61-23010E96A9D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90957" y="5719903"/>
                  <a:ext cx="705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5392" name="Ink 15391">
                  <a:extLst>
                    <a:ext uri="{FF2B5EF4-FFF2-40B4-BE49-F238E27FC236}">
                      <a16:creationId xmlns:a16="http://schemas.microsoft.com/office/drawing/2014/main" id="{5E2FEED3-0676-4A36-8836-E7DB79C03A03}"/>
                    </a:ext>
                  </a:extLst>
                </p14:cNvPr>
                <p14:cNvContentPartPr/>
                <p14:nvPr/>
              </p14:nvContentPartPr>
              <p14:xfrm>
                <a:off x="8126597" y="5912503"/>
                <a:ext cx="251640" cy="147240"/>
              </p14:xfrm>
            </p:contentPart>
          </mc:Choice>
          <mc:Fallback xmlns="">
            <p:pic>
              <p:nvPicPr>
                <p:cNvPr id="15392" name="Ink 15391">
                  <a:extLst>
                    <a:ext uri="{FF2B5EF4-FFF2-40B4-BE49-F238E27FC236}">
                      <a16:creationId xmlns:a16="http://schemas.microsoft.com/office/drawing/2014/main" id="{5E2FEED3-0676-4A36-8836-E7DB79C03A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08957" y="5894863"/>
                  <a:ext cx="2872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98" name="Group 15397">
            <a:extLst>
              <a:ext uri="{FF2B5EF4-FFF2-40B4-BE49-F238E27FC236}">
                <a16:creationId xmlns:a16="http://schemas.microsoft.com/office/drawing/2014/main" id="{1F699EDA-5143-4A46-A35D-A957EB886F5A}"/>
              </a:ext>
            </a:extLst>
          </p:cNvPr>
          <p:cNvGrpSpPr/>
          <p:nvPr/>
        </p:nvGrpSpPr>
        <p:grpSpPr>
          <a:xfrm>
            <a:off x="3677357" y="4652503"/>
            <a:ext cx="43200" cy="117720"/>
            <a:chOff x="3677357" y="4652503"/>
            <a:chExt cx="4320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394" name="Ink 15393">
                  <a:extLst>
                    <a:ext uri="{FF2B5EF4-FFF2-40B4-BE49-F238E27FC236}">
                      <a16:creationId xmlns:a16="http://schemas.microsoft.com/office/drawing/2014/main" id="{79EC3F65-D357-4DA1-A3A8-F98A3AEA4363}"/>
                    </a:ext>
                  </a:extLst>
                </p14:cNvPr>
                <p14:cNvContentPartPr/>
                <p14:nvPr/>
              </p14:nvContentPartPr>
              <p14:xfrm>
                <a:off x="3691397" y="4652503"/>
                <a:ext cx="18720" cy="14040"/>
              </p14:xfrm>
            </p:contentPart>
          </mc:Choice>
          <mc:Fallback xmlns="">
            <p:pic>
              <p:nvPicPr>
                <p:cNvPr id="15394" name="Ink 15393">
                  <a:extLst>
                    <a:ext uri="{FF2B5EF4-FFF2-40B4-BE49-F238E27FC236}">
                      <a16:creationId xmlns:a16="http://schemas.microsoft.com/office/drawing/2014/main" id="{79EC3F65-D357-4DA1-A3A8-F98A3AEA43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28397" y="4589503"/>
                  <a:ext cx="144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395" name="Ink 15394">
                  <a:extLst>
                    <a:ext uri="{FF2B5EF4-FFF2-40B4-BE49-F238E27FC236}">
                      <a16:creationId xmlns:a16="http://schemas.microsoft.com/office/drawing/2014/main" id="{B835C679-28B2-4121-A214-F6C5D5FAE5EA}"/>
                    </a:ext>
                  </a:extLst>
                </p14:cNvPr>
                <p14:cNvContentPartPr/>
                <p14:nvPr/>
              </p14:nvContentPartPr>
              <p14:xfrm>
                <a:off x="3677357" y="4658263"/>
                <a:ext cx="43200" cy="94320"/>
              </p14:xfrm>
            </p:contentPart>
          </mc:Choice>
          <mc:Fallback xmlns="">
            <p:pic>
              <p:nvPicPr>
                <p:cNvPr id="15395" name="Ink 15394">
                  <a:extLst>
                    <a:ext uri="{FF2B5EF4-FFF2-40B4-BE49-F238E27FC236}">
                      <a16:creationId xmlns:a16="http://schemas.microsoft.com/office/drawing/2014/main" id="{B835C679-28B2-4121-A214-F6C5D5FAE5E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14357" y="4595263"/>
                  <a:ext cx="168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396" name="Ink 15395">
                  <a:extLst>
                    <a:ext uri="{FF2B5EF4-FFF2-40B4-BE49-F238E27FC236}">
                      <a16:creationId xmlns:a16="http://schemas.microsoft.com/office/drawing/2014/main" id="{3737045F-B259-403F-AFA0-CBCF0FE0E9C6}"/>
                    </a:ext>
                  </a:extLst>
                </p14:cNvPr>
                <p14:cNvContentPartPr/>
                <p14:nvPr/>
              </p14:nvContentPartPr>
              <p14:xfrm>
                <a:off x="3703277" y="4765903"/>
                <a:ext cx="2160" cy="4320"/>
              </p14:xfrm>
            </p:contentPart>
          </mc:Choice>
          <mc:Fallback xmlns="">
            <p:pic>
              <p:nvPicPr>
                <p:cNvPr id="15396" name="Ink 15395">
                  <a:extLst>
                    <a:ext uri="{FF2B5EF4-FFF2-40B4-BE49-F238E27FC236}">
                      <a16:creationId xmlns:a16="http://schemas.microsoft.com/office/drawing/2014/main" id="{3737045F-B259-403F-AFA0-CBCF0FE0E9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40637" y="4702903"/>
                  <a:ext cx="1278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397" name="Ink 15396">
                <a:extLst>
                  <a:ext uri="{FF2B5EF4-FFF2-40B4-BE49-F238E27FC236}">
                    <a16:creationId xmlns:a16="http://schemas.microsoft.com/office/drawing/2014/main" id="{E41408F6-C0C1-43B8-8055-E8A377F56877}"/>
                  </a:ext>
                </a:extLst>
              </p14:cNvPr>
              <p14:cNvContentPartPr/>
              <p14:nvPr/>
            </p14:nvContentPartPr>
            <p14:xfrm>
              <a:off x="3864917" y="4437583"/>
              <a:ext cx="17280" cy="16920"/>
            </p14:xfrm>
          </p:contentPart>
        </mc:Choice>
        <mc:Fallback xmlns="">
          <p:pic>
            <p:nvPicPr>
              <p:cNvPr id="15397" name="Ink 15396">
                <a:extLst>
                  <a:ext uri="{FF2B5EF4-FFF2-40B4-BE49-F238E27FC236}">
                    <a16:creationId xmlns:a16="http://schemas.microsoft.com/office/drawing/2014/main" id="{E41408F6-C0C1-43B8-8055-E8A377F568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01917" y="4374583"/>
                <a:ext cx="1429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FBB062-37AE-4AC4-888D-8DCC8A60692D}"/>
                  </a:ext>
                </a:extLst>
              </p14:cNvPr>
              <p14:cNvContentPartPr/>
              <p14:nvPr/>
            </p14:nvContentPartPr>
            <p14:xfrm>
              <a:off x="3793636" y="1850433"/>
              <a:ext cx="37080" cy="3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FBB062-37AE-4AC4-888D-8DCC8A60692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30996" y="1787433"/>
                <a:ext cx="1627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6E186E9-AA3D-4F56-8C41-F65F82083F58}"/>
                  </a:ext>
                </a:extLst>
              </p14:cNvPr>
              <p14:cNvContentPartPr/>
              <p14:nvPr/>
            </p14:nvContentPartPr>
            <p14:xfrm>
              <a:off x="4105036" y="2205753"/>
              <a:ext cx="43920" cy="221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6E186E9-AA3D-4F56-8C41-F65F82083F5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42396" y="2142753"/>
                <a:ext cx="16956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1" name="Group 15400">
            <a:extLst>
              <a:ext uri="{FF2B5EF4-FFF2-40B4-BE49-F238E27FC236}">
                <a16:creationId xmlns:a16="http://schemas.microsoft.com/office/drawing/2014/main" id="{43251C16-7A78-4841-95D1-B4539B381130}"/>
              </a:ext>
            </a:extLst>
          </p:cNvPr>
          <p:cNvGrpSpPr/>
          <p:nvPr/>
        </p:nvGrpSpPr>
        <p:grpSpPr>
          <a:xfrm>
            <a:off x="4142836" y="1452993"/>
            <a:ext cx="69840" cy="370800"/>
            <a:chOff x="4142836" y="1452993"/>
            <a:chExt cx="6984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387" name="Ink 15386">
                  <a:extLst>
                    <a:ext uri="{FF2B5EF4-FFF2-40B4-BE49-F238E27FC236}">
                      <a16:creationId xmlns:a16="http://schemas.microsoft.com/office/drawing/2014/main" id="{45F80A71-DEBB-4AB6-8895-47C491BD5276}"/>
                    </a:ext>
                  </a:extLst>
                </p14:cNvPr>
                <p14:cNvContentPartPr/>
                <p14:nvPr/>
              </p14:nvContentPartPr>
              <p14:xfrm>
                <a:off x="4189996" y="1823433"/>
                <a:ext cx="2160" cy="360"/>
              </p14:xfrm>
            </p:contentPart>
          </mc:Choice>
          <mc:Fallback>
            <p:pic>
              <p:nvPicPr>
                <p:cNvPr id="15387" name="Ink 15386">
                  <a:extLst>
                    <a:ext uri="{FF2B5EF4-FFF2-40B4-BE49-F238E27FC236}">
                      <a16:creationId xmlns:a16="http://schemas.microsoft.com/office/drawing/2014/main" id="{45F80A71-DEBB-4AB6-8895-47C491BD52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27356" y="1760793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390" name="Ink 15389">
                  <a:extLst>
                    <a:ext uri="{FF2B5EF4-FFF2-40B4-BE49-F238E27FC236}">
                      <a16:creationId xmlns:a16="http://schemas.microsoft.com/office/drawing/2014/main" id="{88BCFB19-F34B-406C-A254-0A64FB823F4E}"/>
                    </a:ext>
                  </a:extLst>
                </p14:cNvPr>
                <p14:cNvContentPartPr/>
                <p14:nvPr/>
              </p14:nvContentPartPr>
              <p14:xfrm>
                <a:off x="4175596" y="1750713"/>
                <a:ext cx="32760" cy="57960"/>
              </p14:xfrm>
            </p:contentPart>
          </mc:Choice>
          <mc:Fallback>
            <p:pic>
              <p:nvPicPr>
                <p:cNvPr id="15390" name="Ink 15389">
                  <a:extLst>
                    <a:ext uri="{FF2B5EF4-FFF2-40B4-BE49-F238E27FC236}">
                      <a16:creationId xmlns:a16="http://schemas.microsoft.com/office/drawing/2014/main" id="{88BCFB19-F34B-406C-A254-0A64FB823F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12596" y="1688073"/>
                  <a:ext cx="158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399" name="Ink 15398">
                  <a:extLst>
                    <a:ext uri="{FF2B5EF4-FFF2-40B4-BE49-F238E27FC236}">
                      <a16:creationId xmlns:a16="http://schemas.microsoft.com/office/drawing/2014/main" id="{DC03B7FB-9019-4CD8-BCCC-02FA9DE134FF}"/>
                    </a:ext>
                  </a:extLst>
                </p14:cNvPr>
                <p14:cNvContentPartPr/>
                <p14:nvPr/>
              </p14:nvContentPartPr>
              <p14:xfrm>
                <a:off x="4142836" y="1452993"/>
                <a:ext cx="69840" cy="241920"/>
              </p14:xfrm>
            </p:contentPart>
          </mc:Choice>
          <mc:Fallback>
            <p:pic>
              <p:nvPicPr>
                <p:cNvPr id="15399" name="Ink 15398">
                  <a:extLst>
                    <a:ext uri="{FF2B5EF4-FFF2-40B4-BE49-F238E27FC236}">
                      <a16:creationId xmlns:a16="http://schemas.microsoft.com/office/drawing/2014/main" id="{DC03B7FB-9019-4CD8-BCCC-02FA9DE134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79836" y="1389993"/>
                  <a:ext cx="195480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5400" name="Ink 15399">
                <a:extLst>
                  <a:ext uri="{FF2B5EF4-FFF2-40B4-BE49-F238E27FC236}">
                    <a16:creationId xmlns:a16="http://schemas.microsoft.com/office/drawing/2014/main" id="{C402EC8B-72DA-459C-A1D9-9FA511050C2D}"/>
                  </a:ext>
                </a:extLst>
              </p14:cNvPr>
              <p14:cNvContentPartPr/>
              <p14:nvPr/>
            </p14:nvContentPartPr>
            <p14:xfrm>
              <a:off x="4226356" y="2343993"/>
              <a:ext cx="47880" cy="273240"/>
            </p14:xfrm>
          </p:contentPart>
        </mc:Choice>
        <mc:Fallback>
          <p:pic>
            <p:nvPicPr>
              <p:cNvPr id="15400" name="Ink 15399">
                <a:extLst>
                  <a:ext uri="{FF2B5EF4-FFF2-40B4-BE49-F238E27FC236}">
                    <a16:creationId xmlns:a16="http://schemas.microsoft.com/office/drawing/2014/main" id="{C402EC8B-72DA-459C-A1D9-9FA511050C2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63356" y="2281353"/>
                <a:ext cx="1735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5402" name="Ink 15401">
                <a:extLst>
                  <a:ext uri="{FF2B5EF4-FFF2-40B4-BE49-F238E27FC236}">
                    <a16:creationId xmlns:a16="http://schemas.microsoft.com/office/drawing/2014/main" id="{C7159E11-6DB5-4433-9037-5AAA4074AF86}"/>
                  </a:ext>
                </a:extLst>
              </p14:cNvPr>
              <p14:cNvContentPartPr/>
              <p14:nvPr/>
            </p14:nvContentPartPr>
            <p14:xfrm>
              <a:off x="4056076" y="2164713"/>
              <a:ext cx="101520" cy="42840"/>
            </p14:xfrm>
          </p:contentPart>
        </mc:Choice>
        <mc:Fallback>
          <p:pic>
            <p:nvPicPr>
              <p:cNvPr id="15402" name="Ink 15401">
                <a:extLst>
                  <a:ext uri="{FF2B5EF4-FFF2-40B4-BE49-F238E27FC236}">
                    <a16:creationId xmlns:a16="http://schemas.microsoft.com/office/drawing/2014/main" id="{C7159E11-6DB5-4433-9037-5AAA4074AF8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993436" y="2101713"/>
                <a:ext cx="227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5403" name="Ink 15402">
                <a:extLst>
                  <a:ext uri="{FF2B5EF4-FFF2-40B4-BE49-F238E27FC236}">
                    <a16:creationId xmlns:a16="http://schemas.microsoft.com/office/drawing/2014/main" id="{54C645FC-7F88-4A16-B7C2-BFBFDA928A43}"/>
                  </a:ext>
                </a:extLst>
              </p14:cNvPr>
              <p14:cNvContentPartPr/>
              <p14:nvPr/>
            </p14:nvContentPartPr>
            <p14:xfrm>
              <a:off x="3678076" y="2203953"/>
              <a:ext cx="42840" cy="83160"/>
            </p14:xfrm>
          </p:contentPart>
        </mc:Choice>
        <mc:Fallback>
          <p:pic>
            <p:nvPicPr>
              <p:cNvPr id="15403" name="Ink 15402">
                <a:extLst>
                  <a:ext uri="{FF2B5EF4-FFF2-40B4-BE49-F238E27FC236}">
                    <a16:creationId xmlns:a16="http://schemas.microsoft.com/office/drawing/2014/main" id="{54C645FC-7F88-4A16-B7C2-BFBFDA928A4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615436" y="2140953"/>
                <a:ext cx="1684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5404" name="Ink 15403">
                <a:extLst>
                  <a:ext uri="{FF2B5EF4-FFF2-40B4-BE49-F238E27FC236}">
                    <a16:creationId xmlns:a16="http://schemas.microsoft.com/office/drawing/2014/main" id="{67C26B0A-DF86-4F41-9FFF-E63C1468FD58}"/>
                  </a:ext>
                </a:extLst>
              </p14:cNvPr>
              <p14:cNvContentPartPr/>
              <p14:nvPr/>
            </p14:nvContentPartPr>
            <p14:xfrm>
              <a:off x="2832076" y="1963113"/>
              <a:ext cx="47880" cy="90000"/>
            </p14:xfrm>
          </p:contentPart>
        </mc:Choice>
        <mc:Fallback>
          <p:pic>
            <p:nvPicPr>
              <p:cNvPr id="15404" name="Ink 15403">
                <a:extLst>
                  <a:ext uri="{FF2B5EF4-FFF2-40B4-BE49-F238E27FC236}">
                    <a16:creationId xmlns:a16="http://schemas.microsoft.com/office/drawing/2014/main" id="{67C26B0A-DF86-4F41-9FFF-E63C1468FD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769076" y="1900113"/>
                <a:ext cx="1735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5405" name="Ink 15404">
                <a:extLst>
                  <a:ext uri="{FF2B5EF4-FFF2-40B4-BE49-F238E27FC236}">
                    <a16:creationId xmlns:a16="http://schemas.microsoft.com/office/drawing/2014/main" id="{9C59F5C9-F1D4-4FDB-B3B9-083F25E4AC1F}"/>
                  </a:ext>
                </a:extLst>
              </p14:cNvPr>
              <p14:cNvContentPartPr/>
              <p14:nvPr/>
            </p14:nvContentPartPr>
            <p14:xfrm>
              <a:off x="1794556" y="2021073"/>
              <a:ext cx="88920" cy="118440"/>
            </p14:xfrm>
          </p:contentPart>
        </mc:Choice>
        <mc:Fallback>
          <p:pic>
            <p:nvPicPr>
              <p:cNvPr id="15405" name="Ink 15404">
                <a:extLst>
                  <a:ext uri="{FF2B5EF4-FFF2-40B4-BE49-F238E27FC236}">
                    <a16:creationId xmlns:a16="http://schemas.microsoft.com/office/drawing/2014/main" id="{9C59F5C9-F1D4-4FDB-B3B9-083F25E4AC1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731556" y="1958433"/>
                <a:ext cx="2145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5406" name="Ink 15405">
                <a:extLst>
                  <a:ext uri="{FF2B5EF4-FFF2-40B4-BE49-F238E27FC236}">
                    <a16:creationId xmlns:a16="http://schemas.microsoft.com/office/drawing/2014/main" id="{FB4E49F5-D689-4429-9452-12EC29DA1F78}"/>
                  </a:ext>
                </a:extLst>
              </p14:cNvPr>
              <p14:cNvContentPartPr/>
              <p14:nvPr/>
            </p14:nvContentPartPr>
            <p14:xfrm>
              <a:off x="5269996" y="1518873"/>
              <a:ext cx="336600" cy="236520"/>
            </p14:xfrm>
          </p:contentPart>
        </mc:Choice>
        <mc:Fallback>
          <p:pic>
            <p:nvPicPr>
              <p:cNvPr id="15406" name="Ink 15405">
                <a:extLst>
                  <a:ext uri="{FF2B5EF4-FFF2-40B4-BE49-F238E27FC236}">
                    <a16:creationId xmlns:a16="http://schemas.microsoft.com/office/drawing/2014/main" id="{FB4E49F5-D689-4429-9452-12EC29DA1F7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07356" y="1455873"/>
                <a:ext cx="4622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407" name="Ink 15406">
                <a:extLst>
                  <a:ext uri="{FF2B5EF4-FFF2-40B4-BE49-F238E27FC236}">
                    <a16:creationId xmlns:a16="http://schemas.microsoft.com/office/drawing/2014/main" id="{EEC112DD-AB33-4CD4-AD40-032B4C11EBF0}"/>
                  </a:ext>
                </a:extLst>
              </p14:cNvPr>
              <p14:cNvContentPartPr/>
              <p14:nvPr/>
            </p14:nvContentPartPr>
            <p14:xfrm>
              <a:off x="6277636" y="1932153"/>
              <a:ext cx="16200" cy="216360"/>
            </p14:xfrm>
          </p:contentPart>
        </mc:Choice>
        <mc:Fallback>
          <p:pic>
            <p:nvPicPr>
              <p:cNvPr id="15407" name="Ink 15406">
                <a:extLst>
                  <a:ext uri="{FF2B5EF4-FFF2-40B4-BE49-F238E27FC236}">
                    <a16:creationId xmlns:a16="http://schemas.microsoft.com/office/drawing/2014/main" id="{EEC112DD-AB33-4CD4-AD40-032B4C11EBF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14636" y="1869153"/>
                <a:ext cx="14184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13" name="Group 15412">
            <a:extLst>
              <a:ext uri="{FF2B5EF4-FFF2-40B4-BE49-F238E27FC236}">
                <a16:creationId xmlns:a16="http://schemas.microsoft.com/office/drawing/2014/main" id="{E0877989-4650-4FC4-A0D8-29C6C6312801}"/>
              </a:ext>
            </a:extLst>
          </p:cNvPr>
          <p:cNvGrpSpPr/>
          <p:nvPr/>
        </p:nvGrpSpPr>
        <p:grpSpPr>
          <a:xfrm>
            <a:off x="7017076" y="1742433"/>
            <a:ext cx="304920" cy="191880"/>
            <a:chOff x="7017076" y="1742433"/>
            <a:chExt cx="30492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408" name="Ink 15407">
                  <a:extLst>
                    <a:ext uri="{FF2B5EF4-FFF2-40B4-BE49-F238E27FC236}">
                      <a16:creationId xmlns:a16="http://schemas.microsoft.com/office/drawing/2014/main" id="{7C947651-6367-44C8-A231-4954C5C3062F}"/>
                    </a:ext>
                  </a:extLst>
                </p14:cNvPr>
                <p14:cNvContentPartPr/>
                <p14:nvPr/>
              </p14:nvContentPartPr>
              <p14:xfrm>
                <a:off x="7017076" y="1815153"/>
                <a:ext cx="16200" cy="119160"/>
              </p14:xfrm>
            </p:contentPart>
          </mc:Choice>
          <mc:Fallback>
            <p:pic>
              <p:nvPicPr>
                <p:cNvPr id="15408" name="Ink 15407">
                  <a:extLst>
                    <a:ext uri="{FF2B5EF4-FFF2-40B4-BE49-F238E27FC236}">
                      <a16:creationId xmlns:a16="http://schemas.microsoft.com/office/drawing/2014/main" id="{7C947651-6367-44C8-A231-4954C5C3062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54076" y="1752513"/>
                  <a:ext cx="141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409" name="Ink 15408">
                  <a:extLst>
                    <a:ext uri="{FF2B5EF4-FFF2-40B4-BE49-F238E27FC236}">
                      <a16:creationId xmlns:a16="http://schemas.microsoft.com/office/drawing/2014/main" id="{D28534E2-EAC9-4FBC-9AA5-1B912FCD8991}"/>
                    </a:ext>
                  </a:extLst>
                </p14:cNvPr>
                <p14:cNvContentPartPr/>
                <p14:nvPr/>
              </p14:nvContentPartPr>
              <p14:xfrm>
                <a:off x="7023556" y="1787433"/>
                <a:ext cx="36360" cy="142920"/>
              </p14:xfrm>
            </p:contentPart>
          </mc:Choice>
          <mc:Fallback>
            <p:pic>
              <p:nvPicPr>
                <p:cNvPr id="15409" name="Ink 15408">
                  <a:extLst>
                    <a:ext uri="{FF2B5EF4-FFF2-40B4-BE49-F238E27FC236}">
                      <a16:creationId xmlns:a16="http://schemas.microsoft.com/office/drawing/2014/main" id="{D28534E2-EAC9-4FBC-9AA5-1B912FCD89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60556" y="1724433"/>
                  <a:ext cx="162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410" name="Ink 15409">
                  <a:extLst>
                    <a:ext uri="{FF2B5EF4-FFF2-40B4-BE49-F238E27FC236}">
                      <a16:creationId xmlns:a16="http://schemas.microsoft.com/office/drawing/2014/main" id="{C60A2BEF-818B-41EC-BCFA-9EB599F31E9C}"/>
                    </a:ext>
                  </a:extLst>
                </p14:cNvPr>
                <p14:cNvContentPartPr/>
                <p14:nvPr/>
              </p14:nvContentPartPr>
              <p14:xfrm>
                <a:off x="7223716" y="1871313"/>
                <a:ext cx="98280" cy="47160"/>
              </p14:xfrm>
            </p:contentPart>
          </mc:Choice>
          <mc:Fallback>
            <p:pic>
              <p:nvPicPr>
                <p:cNvPr id="15410" name="Ink 15409">
                  <a:extLst>
                    <a:ext uri="{FF2B5EF4-FFF2-40B4-BE49-F238E27FC236}">
                      <a16:creationId xmlns:a16="http://schemas.microsoft.com/office/drawing/2014/main" id="{C60A2BEF-818B-41EC-BCFA-9EB599F31E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60716" y="1808313"/>
                  <a:ext cx="223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412" name="Ink 15411">
                  <a:extLst>
                    <a:ext uri="{FF2B5EF4-FFF2-40B4-BE49-F238E27FC236}">
                      <a16:creationId xmlns:a16="http://schemas.microsoft.com/office/drawing/2014/main" id="{F9F3F516-CA3A-4797-A3A1-2C04CF0FB9D7}"/>
                    </a:ext>
                  </a:extLst>
                </p14:cNvPr>
                <p14:cNvContentPartPr/>
                <p14:nvPr/>
              </p14:nvContentPartPr>
              <p14:xfrm>
                <a:off x="7255036" y="1742433"/>
                <a:ext cx="55440" cy="18360"/>
              </p14:xfrm>
            </p:contentPart>
          </mc:Choice>
          <mc:Fallback>
            <p:pic>
              <p:nvPicPr>
                <p:cNvPr id="15412" name="Ink 15411">
                  <a:extLst>
                    <a:ext uri="{FF2B5EF4-FFF2-40B4-BE49-F238E27FC236}">
                      <a16:creationId xmlns:a16="http://schemas.microsoft.com/office/drawing/2014/main" id="{F9F3F516-CA3A-4797-A3A1-2C04CF0FB9D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92396" y="1679793"/>
                  <a:ext cx="1810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5414" name="Ink 15413">
                <a:extLst>
                  <a:ext uri="{FF2B5EF4-FFF2-40B4-BE49-F238E27FC236}">
                    <a16:creationId xmlns:a16="http://schemas.microsoft.com/office/drawing/2014/main" id="{78DAF775-9731-47FB-BE85-CB17BC61E5B8}"/>
                  </a:ext>
                </a:extLst>
              </p14:cNvPr>
              <p14:cNvContentPartPr/>
              <p14:nvPr/>
            </p14:nvContentPartPr>
            <p14:xfrm>
              <a:off x="6749596" y="2195673"/>
              <a:ext cx="102960" cy="46800"/>
            </p14:xfrm>
          </p:contentPart>
        </mc:Choice>
        <mc:Fallback>
          <p:pic>
            <p:nvPicPr>
              <p:cNvPr id="15414" name="Ink 15413">
                <a:extLst>
                  <a:ext uri="{FF2B5EF4-FFF2-40B4-BE49-F238E27FC236}">
                    <a16:creationId xmlns:a16="http://schemas.microsoft.com/office/drawing/2014/main" id="{78DAF775-9731-47FB-BE85-CB17BC61E5B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86956" y="2132673"/>
                <a:ext cx="228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5415" name="Ink 15414">
                <a:extLst>
                  <a:ext uri="{FF2B5EF4-FFF2-40B4-BE49-F238E27FC236}">
                    <a16:creationId xmlns:a16="http://schemas.microsoft.com/office/drawing/2014/main" id="{1040B90A-BA75-494C-A955-978FB3775DC5}"/>
                  </a:ext>
                </a:extLst>
              </p14:cNvPr>
              <p14:cNvContentPartPr/>
              <p14:nvPr/>
            </p14:nvContentPartPr>
            <p14:xfrm>
              <a:off x="6832396" y="2120793"/>
              <a:ext cx="119160" cy="107640"/>
            </p14:xfrm>
          </p:contentPart>
        </mc:Choice>
        <mc:Fallback>
          <p:pic>
            <p:nvPicPr>
              <p:cNvPr id="15415" name="Ink 15414">
                <a:extLst>
                  <a:ext uri="{FF2B5EF4-FFF2-40B4-BE49-F238E27FC236}">
                    <a16:creationId xmlns:a16="http://schemas.microsoft.com/office/drawing/2014/main" id="{1040B90A-BA75-494C-A955-978FB3775DC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769396" y="2057793"/>
                <a:ext cx="244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5416" name="Ink 15415">
                <a:extLst>
                  <a:ext uri="{FF2B5EF4-FFF2-40B4-BE49-F238E27FC236}">
                    <a16:creationId xmlns:a16="http://schemas.microsoft.com/office/drawing/2014/main" id="{AD21214E-DFF5-4875-993B-BA8428879164}"/>
                  </a:ext>
                </a:extLst>
              </p14:cNvPr>
              <p14:cNvContentPartPr/>
              <p14:nvPr/>
            </p14:nvContentPartPr>
            <p14:xfrm>
              <a:off x="6364396" y="2147433"/>
              <a:ext cx="56520" cy="124560"/>
            </p14:xfrm>
          </p:contentPart>
        </mc:Choice>
        <mc:Fallback>
          <p:pic>
            <p:nvPicPr>
              <p:cNvPr id="15416" name="Ink 15415">
                <a:extLst>
                  <a:ext uri="{FF2B5EF4-FFF2-40B4-BE49-F238E27FC236}">
                    <a16:creationId xmlns:a16="http://schemas.microsoft.com/office/drawing/2014/main" id="{AD21214E-DFF5-4875-993B-BA842887916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301756" y="2084793"/>
                <a:ext cx="182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5417" name="Ink 15416">
                <a:extLst>
                  <a:ext uri="{FF2B5EF4-FFF2-40B4-BE49-F238E27FC236}">
                    <a16:creationId xmlns:a16="http://schemas.microsoft.com/office/drawing/2014/main" id="{584CD817-0351-4200-8B33-4672D8616FE7}"/>
                  </a:ext>
                </a:extLst>
              </p14:cNvPr>
              <p14:cNvContentPartPr/>
              <p14:nvPr/>
            </p14:nvContentPartPr>
            <p14:xfrm>
              <a:off x="7368796" y="1436433"/>
              <a:ext cx="11520" cy="127080"/>
            </p14:xfrm>
          </p:contentPart>
        </mc:Choice>
        <mc:Fallback>
          <p:pic>
            <p:nvPicPr>
              <p:cNvPr id="15417" name="Ink 15416">
                <a:extLst>
                  <a:ext uri="{FF2B5EF4-FFF2-40B4-BE49-F238E27FC236}">
                    <a16:creationId xmlns:a16="http://schemas.microsoft.com/office/drawing/2014/main" id="{584CD817-0351-4200-8B33-4672D8616FE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306156" y="1373793"/>
                <a:ext cx="137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5419" name="Ink 15418">
                <a:extLst>
                  <a:ext uri="{FF2B5EF4-FFF2-40B4-BE49-F238E27FC236}">
                    <a16:creationId xmlns:a16="http://schemas.microsoft.com/office/drawing/2014/main" id="{C656487C-DE84-4459-B6C1-B968567F4152}"/>
                  </a:ext>
                </a:extLst>
              </p14:cNvPr>
              <p14:cNvContentPartPr/>
              <p14:nvPr/>
            </p14:nvContentPartPr>
            <p14:xfrm>
              <a:off x="5615596" y="2785353"/>
              <a:ext cx="16200" cy="16200"/>
            </p14:xfrm>
          </p:contentPart>
        </mc:Choice>
        <mc:Fallback>
          <p:pic>
            <p:nvPicPr>
              <p:cNvPr id="15419" name="Ink 15418">
                <a:extLst>
                  <a:ext uri="{FF2B5EF4-FFF2-40B4-BE49-F238E27FC236}">
                    <a16:creationId xmlns:a16="http://schemas.microsoft.com/office/drawing/2014/main" id="{C656487C-DE84-4459-B6C1-B968567F415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552956" y="2722353"/>
                <a:ext cx="1418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24" name="Group 15423">
            <a:extLst>
              <a:ext uri="{FF2B5EF4-FFF2-40B4-BE49-F238E27FC236}">
                <a16:creationId xmlns:a16="http://schemas.microsoft.com/office/drawing/2014/main" id="{96AD93B2-0276-4820-B129-529C19B4977D}"/>
              </a:ext>
            </a:extLst>
          </p:cNvPr>
          <p:cNvGrpSpPr/>
          <p:nvPr/>
        </p:nvGrpSpPr>
        <p:grpSpPr>
          <a:xfrm>
            <a:off x="5867236" y="2676633"/>
            <a:ext cx="65880" cy="90720"/>
            <a:chOff x="5867236" y="2676633"/>
            <a:chExt cx="6588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422" name="Ink 15421">
                  <a:extLst>
                    <a:ext uri="{FF2B5EF4-FFF2-40B4-BE49-F238E27FC236}">
                      <a16:creationId xmlns:a16="http://schemas.microsoft.com/office/drawing/2014/main" id="{428B2CAF-BA5F-45CE-B5AE-1D6EA673E02B}"/>
                    </a:ext>
                  </a:extLst>
                </p14:cNvPr>
                <p14:cNvContentPartPr/>
                <p14:nvPr/>
              </p14:nvContentPartPr>
              <p14:xfrm>
                <a:off x="5867236" y="2746113"/>
                <a:ext cx="9720" cy="21240"/>
              </p14:xfrm>
            </p:contentPart>
          </mc:Choice>
          <mc:Fallback>
            <p:pic>
              <p:nvPicPr>
                <p:cNvPr id="15422" name="Ink 15421">
                  <a:extLst>
                    <a:ext uri="{FF2B5EF4-FFF2-40B4-BE49-F238E27FC236}">
                      <a16:creationId xmlns:a16="http://schemas.microsoft.com/office/drawing/2014/main" id="{428B2CAF-BA5F-45CE-B5AE-1D6EA673E02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04596" y="2683473"/>
                  <a:ext cx="135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423" name="Ink 15422">
                  <a:extLst>
                    <a:ext uri="{FF2B5EF4-FFF2-40B4-BE49-F238E27FC236}">
                      <a16:creationId xmlns:a16="http://schemas.microsoft.com/office/drawing/2014/main" id="{AE15F5CE-A634-4A22-A196-FE82DF59A3A0}"/>
                    </a:ext>
                  </a:extLst>
                </p14:cNvPr>
                <p14:cNvContentPartPr/>
                <p14:nvPr/>
              </p14:nvContentPartPr>
              <p14:xfrm>
                <a:off x="5888116" y="2676633"/>
                <a:ext cx="45000" cy="69840"/>
              </p14:xfrm>
            </p:contentPart>
          </mc:Choice>
          <mc:Fallback>
            <p:pic>
              <p:nvPicPr>
                <p:cNvPr id="15423" name="Ink 15422">
                  <a:extLst>
                    <a:ext uri="{FF2B5EF4-FFF2-40B4-BE49-F238E27FC236}">
                      <a16:creationId xmlns:a16="http://schemas.microsoft.com/office/drawing/2014/main" id="{AE15F5CE-A634-4A22-A196-FE82DF59A3A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25116" y="2613993"/>
                  <a:ext cx="170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29" name="Group 15428">
            <a:extLst>
              <a:ext uri="{FF2B5EF4-FFF2-40B4-BE49-F238E27FC236}">
                <a16:creationId xmlns:a16="http://schemas.microsoft.com/office/drawing/2014/main" id="{5DED9EBC-A3DA-4E5F-AF0D-43E62CB5394E}"/>
              </a:ext>
            </a:extLst>
          </p:cNvPr>
          <p:cNvGrpSpPr/>
          <p:nvPr/>
        </p:nvGrpSpPr>
        <p:grpSpPr>
          <a:xfrm>
            <a:off x="5476996" y="2760153"/>
            <a:ext cx="20880" cy="126360"/>
            <a:chOff x="5476996" y="2760153"/>
            <a:chExt cx="2088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425" name="Ink 15424">
                  <a:extLst>
                    <a:ext uri="{FF2B5EF4-FFF2-40B4-BE49-F238E27FC236}">
                      <a16:creationId xmlns:a16="http://schemas.microsoft.com/office/drawing/2014/main" id="{2EC4177D-1728-4305-A0E1-7386B8BED44C}"/>
                    </a:ext>
                  </a:extLst>
                </p14:cNvPr>
                <p14:cNvContentPartPr/>
                <p14:nvPr/>
              </p14:nvContentPartPr>
              <p14:xfrm>
                <a:off x="5476996" y="2796153"/>
                <a:ext cx="5040" cy="14400"/>
              </p14:xfrm>
            </p:contentPart>
          </mc:Choice>
          <mc:Fallback>
            <p:pic>
              <p:nvPicPr>
                <p:cNvPr id="15425" name="Ink 15424">
                  <a:extLst>
                    <a:ext uri="{FF2B5EF4-FFF2-40B4-BE49-F238E27FC236}">
                      <a16:creationId xmlns:a16="http://schemas.microsoft.com/office/drawing/2014/main" id="{2EC4177D-1728-4305-A0E1-7386B8BED4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13996" y="2733513"/>
                  <a:ext cx="130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426" name="Ink 15425">
                  <a:extLst>
                    <a:ext uri="{FF2B5EF4-FFF2-40B4-BE49-F238E27FC236}">
                      <a16:creationId xmlns:a16="http://schemas.microsoft.com/office/drawing/2014/main" id="{A9996C4A-E7D7-4269-8A0A-B8A6D3361542}"/>
                    </a:ext>
                  </a:extLst>
                </p14:cNvPr>
                <p14:cNvContentPartPr/>
                <p14:nvPr/>
              </p14:nvContentPartPr>
              <p14:xfrm>
                <a:off x="5476996" y="2764113"/>
                <a:ext cx="20880" cy="122400"/>
              </p14:xfrm>
            </p:contentPart>
          </mc:Choice>
          <mc:Fallback>
            <p:pic>
              <p:nvPicPr>
                <p:cNvPr id="15426" name="Ink 15425">
                  <a:extLst>
                    <a:ext uri="{FF2B5EF4-FFF2-40B4-BE49-F238E27FC236}">
                      <a16:creationId xmlns:a16="http://schemas.microsoft.com/office/drawing/2014/main" id="{A9996C4A-E7D7-4269-8A0A-B8A6D336154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13996" y="2701473"/>
                  <a:ext cx="146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428" name="Ink 15427">
                  <a:extLst>
                    <a:ext uri="{FF2B5EF4-FFF2-40B4-BE49-F238E27FC236}">
                      <a16:creationId xmlns:a16="http://schemas.microsoft.com/office/drawing/2014/main" id="{F0157A7E-C123-401D-A6B2-7061240804E4}"/>
                    </a:ext>
                  </a:extLst>
                </p14:cNvPr>
                <p14:cNvContentPartPr/>
                <p14:nvPr/>
              </p14:nvContentPartPr>
              <p14:xfrm>
                <a:off x="5484916" y="2760153"/>
                <a:ext cx="9720" cy="17280"/>
              </p14:xfrm>
            </p:contentPart>
          </mc:Choice>
          <mc:Fallback>
            <p:pic>
              <p:nvPicPr>
                <p:cNvPr id="15428" name="Ink 15427">
                  <a:extLst>
                    <a:ext uri="{FF2B5EF4-FFF2-40B4-BE49-F238E27FC236}">
                      <a16:creationId xmlns:a16="http://schemas.microsoft.com/office/drawing/2014/main" id="{F0157A7E-C123-401D-A6B2-7061240804E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22276" y="2697153"/>
                  <a:ext cx="1353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32" name="Group 15431">
            <a:extLst>
              <a:ext uri="{FF2B5EF4-FFF2-40B4-BE49-F238E27FC236}">
                <a16:creationId xmlns:a16="http://schemas.microsoft.com/office/drawing/2014/main" id="{87234193-C7C7-4A58-80AA-C3E80E93FFBE}"/>
              </a:ext>
            </a:extLst>
          </p:cNvPr>
          <p:cNvGrpSpPr/>
          <p:nvPr/>
        </p:nvGrpSpPr>
        <p:grpSpPr>
          <a:xfrm>
            <a:off x="6258916" y="2642073"/>
            <a:ext cx="110520" cy="117360"/>
            <a:chOff x="6258916" y="2642073"/>
            <a:chExt cx="11052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430" name="Ink 15429">
                  <a:extLst>
                    <a:ext uri="{FF2B5EF4-FFF2-40B4-BE49-F238E27FC236}">
                      <a16:creationId xmlns:a16="http://schemas.microsoft.com/office/drawing/2014/main" id="{94EEBFB9-55C8-4436-BED2-5FCFD4663A59}"/>
                    </a:ext>
                  </a:extLst>
                </p14:cNvPr>
                <p14:cNvContentPartPr/>
                <p14:nvPr/>
              </p14:nvContentPartPr>
              <p14:xfrm>
                <a:off x="6258916" y="2652153"/>
                <a:ext cx="63360" cy="64440"/>
              </p14:xfrm>
            </p:contentPart>
          </mc:Choice>
          <mc:Fallback>
            <p:pic>
              <p:nvPicPr>
                <p:cNvPr id="15430" name="Ink 15429">
                  <a:extLst>
                    <a:ext uri="{FF2B5EF4-FFF2-40B4-BE49-F238E27FC236}">
                      <a16:creationId xmlns:a16="http://schemas.microsoft.com/office/drawing/2014/main" id="{94EEBFB9-55C8-4436-BED2-5FCFD4663A5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95916" y="2589513"/>
                  <a:ext cx="189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431" name="Ink 15430">
                  <a:extLst>
                    <a:ext uri="{FF2B5EF4-FFF2-40B4-BE49-F238E27FC236}">
                      <a16:creationId xmlns:a16="http://schemas.microsoft.com/office/drawing/2014/main" id="{B2A93ABD-2359-425D-A055-FF989C080526}"/>
                    </a:ext>
                  </a:extLst>
                </p14:cNvPr>
                <p14:cNvContentPartPr/>
                <p14:nvPr/>
              </p14:nvContentPartPr>
              <p14:xfrm>
                <a:off x="6283396" y="2642073"/>
                <a:ext cx="86040" cy="117360"/>
              </p14:xfrm>
            </p:contentPart>
          </mc:Choice>
          <mc:Fallback>
            <p:pic>
              <p:nvPicPr>
                <p:cNvPr id="15431" name="Ink 15430">
                  <a:extLst>
                    <a:ext uri="{FF2B5EF4-FFF2-40B4-BE49-F238E27FC236}">
                      <a16:creationId xmlns:a16="http://schemas.microsoft.com/office/drawing/2014/main" id="{B2A93ABD-2359-425D-A055-FF989C08052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20396" y="2579433"/>
                  <a:ext cx="2116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5442" name="Ink 15441">
                <a:extLst>
                  <a:ext uri="{FF2B5EF4-FFF2-40B4-BE49-F238E27FC236}">
                    <a16:creationId xmlns:a16="http://schemas.microsoft.com/office/drawing/2014/main" id="{7C166910-5CA4-4BD9-887D-89E2B9E5C1FD}"/>
                  </a:ext>
                </a:extLst>
              </p14:cNvPr>
              <p14:cNvContentPartPr/>
              <p14:nvPr/>
            </p14:nvContentPartPr>
            <p14:xfrm>
              <a:off x="2435356" y="3589953"/>
              <a:ext cx="117720" cy="29520"/>
            </p14:xfrm>
          </p:contentPart>
        </mc:Choice>
        <mc:Fallback>
          <p:pic>
            <p:nvPicPr>
              <p:cNvPr id="15442" name="Ink 15441">
                <a:extLst>
                  <a:ext uri="{FF2B5EF4-FFF2-40B4-BE49-F238E27FC236}">
                    <a16:creationId xmlns:a16="http://schemas.microsoft.com/office/drawing/2014/main" id="{7C166910-5CA4-4BD9-887D-89E2B9E5C1F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372716" y="3526953"/>
                <a:ext cx="24336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47" name="Group 15446">
            <a:extLst>
              <a:ext uri="{FF2B5EF4-FFF2-40B4-BE49-F238E27FC236}">
                <a16:creationId xmlns:a16="http://schemas.microsoft.com/office/drawing/2014/main" id="{FDD51EA6-0C50-4590-968A-432EE96FEFB4}"/>
              </a:ext>
            </a:extLst>
          </p:cNvPr>
          <p:cNvGrpSpPr/>
          <p:nvPr/>
        </p:nvGrpSpPr>
        <p:grpSpPr>
          <a:xfrm>
            <a:off x="2844316" y="3668073"/>
            <a:ext cx="68760" cy="160560"/>
            <a:chOff x="2844316" y="3668073"/>
            <a:chExt cx="6876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443" name="Ink 15442">
                  <a:extLst>
                    <a:ext uri="{FF2B5EF4-FFF2-40B4-BE49-F238E27FC236}">
                      <a16:creationId xmlns:a16="http://schemas.microsoft.com/office/drawing/2014/main" id="{124CD146-655C-48D3-8D67-9D498A85718F}"/>
                    </a:ext>
                  </a:extLst>
                </p14:cNvPr>
                <p14:cNvContentPartPr/>
                <p14:nvPr/>
              </p14:nvContentPartPr>
              <p14:xfrm>
                <a:off x="2844316" y="3754473"/>
                <a:ext cx="24120" cy="74160"/>
              </p14:xfrm>
            </p:contentPart>
          </mc:Choice>
          <mc:Fallback>
            <p:pic>
              <p:nvPicPr>
                <p:cNvPr id="15443" name="Ink 15442">
                  <a:extLst>
                    <a:ext uri="{FF2B5EF4-FFF2-40B4-BE49-F238E27FC236}">
                      <a16:creationId xmlns:a16="http://schemas.microsoft.com/office/drawing/2014/main" id="{124CD146-655C-48D3-8D67-9D498A85718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1316" y="3691473"/>
                  <a:ext cx="149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444" name="Ink 15443">
                  <a:extLst>
                    <a:ext uri="{FF2B5EF4-FFF2-40B4-BE49-F238E27FC236}">
                      <a16:creationId xmlns:a16="http://schemas.microsoft.com/office/drawing/2014/main" id="{E8CFE0CD-6D9F-40D3-821D-7EAA1DE37B56}"/>
                    </a:ext>
                  </a:extLst>
                </p14:cNvPr>
                <p14:cNvContentPartPr/>
                <p14:nvPr/>
              </p14:nvContentPartPr>
              <p14:xfrm>
                <a:off x="2891476" y="3672393"/>
                <a:ext cx="5760" cy="62280"/>
              </p14:xfrm>
            </p:contentPart>
          </mc:Choice>
          <mc:Fallback>
            <p:pic>
              <p:nvPicPr>
                <p:cNvPr id="15444" name="Ink 15443">
                  <a:extLst>
                    <a:ext uri="{FF2B5EF4-FFF2-40B4-BE49-F238E27FC236}">
                      <a16:creationId xmlns:a16="http://schemas.microsoft.com/office/drawing/2014/main" id="{E8CFE0CD-6D9F-40D3-821D-7EAA1DE37B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28836" y="3609393"/>
                  <a:ext cx="131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446" name="Ink 15445">
                  <a:extLst>
                    <a:ext uri="{FF2B5EF4-FFF2-40B4-BE49-F238E27FC236}">
                      <a16:creationId xmlns:a16="http://schemas.microsoft.com/office/drawing/2014/main" id="{6659F756-01B1-4A70-8375-D4B5D245A66C}"/>
                    </a:ext>
                  </a:extLst>
                </p14:cNvPr>
                <p14:cNvContentPartPr/>
                <p14:nvPr/>
              </p14:nvContentPartPr>
              <p14:xfrm>
                <a:off x="2895076" y="3668073"/>
                <a:ext cx="18000" cy="87480"/>
              </p14:xfrm>
            </p:contentPart>
          </mc:Choice>
          <mc:Fallback>
            <p:pic>
              <p:nvPicPr>
                <p:cNvPr id="15446" name="Ink 15445">
                  <a:extLst>
                    <a:ext uri="{FF2B5EF4-FFF2-40B4-BE49-F238E27FC236}">
                      <a16:creationId xmlns:a16="http://schemas.microsoft.com/office/drawing/2014/main" id="{6659F756-01B1-4A70-8375-D4B5D245A66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32076" y="3605433"/>
                  <a:ext cx="1436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57" name="Group 15456">
            <a:extLst>
              <a:ext uri="{FF2B5EF4-FFF2-40B4-BE49-F238E27FC236}">
                <a16:creationId xmlns:a16="http://schemas.microsoft.com/office/drawing/2014/main" id="{1BBA76B4-1022-4F0A-926F-3AE38B933929}"/>
              </a:ext>
            </a:extLst>
          </p:cNvPr>
          <p:cNvGrpSpPr/>
          <p:nvPr/>
        </p:nvGrpSpPr>
        <p:grpSpPr>
          <a:xfrm>
            <a:off x="1776916" y="3419673"/>
            <a:ext cx="79200" cy="178920"/>
            <a:chOff x="1776916" y="3419673"/>
            <a:chExt cx="7920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448" name="Ink 15447">
                  <a:extLst>
                    <a:ext uri="{FF2B5EF4-FFF2-40B4-BE49-F238E27FC236}">
                      <a16:creationId xmlns:a16="http://schemas.microsoft.com/office/drawing/2014/main" id="{CBD407A9-2BFA-4B7F-A055-743D87513CF0}"/>
                    </a:ext>
                  </a:extLst>
                </p14:cNvPr>
                <p14:cNvContentPartPr/>
                <p14:nvPr/>
              </p14:nvContentPartPr>
              <p14:xfrm>
                <a:off x="1776916" y="3419673"/>
                <a:ext cx="5040" cy="14400"/>
              </p14:xfrm>
            </p:contentPart>
          </mc:Choice>
          <mc:Fallback>
            <p:pic>
              <p:nvPicPr>
                <p:cNvPr id="15448" name="Ink 15447">
                  <a:extLst>
                    <a:ext uri="{FF2B5EF4-FFF2-40B4-BE49-F238E27FC236}">
                      <a16:creationId xmlns:a16="http://schemas.microsoft.com/office/drawing/2014/main" id="{CBD407A9-2BFA-4B7F-A055-743D87513C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13916" y="3357033"/>
                  <a:ext cx="130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449" name="Ink 15448">
                  <a:extLst>
                    <a:ext uri="{FF2B5EF4-FFF2-40B4-BE49-F238E27FC236}">
                      <a16:creationId xmlns:a16="http://schemas.microsoft.com/office/drawing/2014/main" id="{6691DDBD-CAE5-4F10-A5C6-81213A882D52}"/>
                    </a:ext>
                  </a:extLst>
                </p14:cNvPr>
                <p14:cNvContentPartPr/>
                <p14:nvPr/>
              </p14:nvContentPartPr>
              <p14:xfrm>
                <a:off x="1832356" y="3528033"/>
                <a:ext cx="1440" cy="360"/>
              </p14:xfrm>
            </p:contentPart>
          </mc:Choice>
          <mc:Fallback>
            <p:pic>
              <p:nvPicPr>
                <p:cNvPr id="15449" name="Ink 15448">
                  <a:extLst>
                    <a:ext uri="{FF2B5EF4-FFF2-40B4-BE49-F238E27FC236}">
                      <a16:creationId xmlns:a16="http://schemas.microsoft.com/office/drawing/2014/main" id="{6691DDBD-CAE5-4F10-A5C6-81213A882D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69356" y="3465393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450" name="Ink 15449">
                  <a:extLst>
                    <a:ext uri="{FF2B5EF4-FFF2-40B4-BE49-F238E27FC236}">
                      <a16:creationId xmlns:a16="http://schemas.microsoft.com/office/drawing/2014/main" id="{3806C2A0-3AFF-45D7-80F5-F17659170E62}"/>
                    </a:ext>
                  </a:extLst>
                </p14:cNvPr>
                <p14:cNvContentPartPr/>
                <p14:nvPr/>
              </p14:nvContentPartPr>
              <p14:xfrm>
                <a:off x="1802116" y="3565473"/>
                <a:ext cx="9720" cy="33120"/>
              </p14:xfrm>
            </p:contentPart>
          </mc:Choice>
          <mc:Fallback>
            <p:pic>
              <p:nvPicPr>
                <p:cNvPr id="15450" name="Ink 15449">
                  <a:extLst>
                    <a:ext uri="{FF2B5EF4-FFF2-40B4-BE49-F238E27FC236}">
                      <a16:creationId xmlns:a16="http://schemas.microsoft.com/office/drawing/2014/main" id="{3806C2A0-3AFF-45D7-80F5-F17659170E6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39116" y="3502833"/>
                  <a:ext cx="13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452" name="Ink 15451">
                  <a:extLst>
                    <a:ext uri="{FF2B5EF4-FFF2-40B4-BE49-F238E27FC236}">
                      <a16:creationId xmlns:a16="http://schemas.microsoft.com/office/drawing/2014/main" id="{D0E403CF-0441-45FB-94DA-77CA1FA1D169}"/>
                    </a:ext>
                  </a:extLst>
                </p14:cNvPr>
                <p14:cNvContentPartPr/>
                <p14:nvPr/>
              </p14:nvContentPartPr>
              <p14:xfrm>
                <a:off x="1812916" y="3561513"/>
                <a:ext cx="5040" cy="27360"/>
              </p14:xfrm>
            </p:contentPart>
          </mc:Choice>
          <mc:Fallback>
            <p:pic>
              <p:nvPicPr>
                <p:cNvPr id="15452" name="Ink 15451">
                  <a:extLst>
                    <a:ext uri="{FF2B5EF4-FFF2-40B4-BE49-F238E27FC236}">
                      <a16:creationId xmlns:a16="http://schemas.microsoft.com/office/drawing/2014/main" id="{D0E403CF-0441-45FB-94DA-77CA1FA1D16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50276" y="3498513"/>
                  <a:ext cx="130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453" name="Ink 15452">
                  <a:extLst>
                    <a:ext uri="{FF2B5EF4-FFF2-40B4-BE49-F238E27FC236}">
                      <a16:creationId xmlns:a16="http://schemas.microsoft.com/office/drawing/2014/main" id="{A5118F94-4A63-46C5-8C96-85239F34B9FA}"/>
                    </a:ext>
                  </a:extLst>
                </p14:cNvPr>
                <p14:cNvContentPartPr/>
                <p14:nvPr/>
              </p14:nvContentPartPr>
              <p14:xfrm>
                <a:off x="1815436" y="3483033"/>
                <a:ext cx="40680" cy="94320"/>
              </p14:xfrm>
            </p:contentPart>
          </mc:Choice>
          <mc:Fallback>
            <p:pic>
              <p:nvPicPr>
                <p:cNvPr id="15453" name="Ink 15452">
                  <a:extLst>
                    <a:ext uri="{FF2B5EF4-FFF2-40B4-BE49-F238E27FC236}">
                      <a16:creationId xmlns:a16="http://schemas.microsoft.com/office/drawing/2014/main" id="{A5118F94-4A63-46C5-8C96-85239F34B9F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52436" y="3420393"/>
                  <a:ext cx="166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455" name="Ink 15454">
                  <a:extLst>
                    <a:ext uri="{FF2B5EF4-FFF2-40B4-BE49-F238E27FC236}">
                      <a16:creationId xmlns:a16="http://schemas.microsoft.com/office/drawing/2014/main" id="{3DAE4B12-9231-4A78-896B-C53FD5A43429}"/>
                    </a:ext>
                  </a:extLst>
                </p14:cNvPr>
                <p14:cNvContentPartPr/>
                <p14:nvPr/>
              </p14:nvContentPartPr>
              <p14:xfrm>
                <a:off x="1812196" y="3495273"/>
                <a:ext cx="10440" cy="55080"/>
              </p14:xfrm>
            </p:contentPart>
          </mc:Choice>
          <mc:Fallback>
            <p:pic>
              <p:nvPicPr>
                <p:cNvPr id="15455" name="Ink 15454">
                  <a:extLst>
                    <a:ext uri="{FF2B5EF4-FFF2-40B4-BE49-F238E27FC236}">
                      <a16:creationId xmlns:a16="http://schemas.microsoft.com/office/drawing/2014/main" id="{3DAE4B12-9231-4A78-896B-C53FD5A434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49196" y="3432633"/>
                  <a:ext cx="13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456" name="Ink 15455">
                  <a:extLst>
                    <a:ext uri="{FF2B5EF4-FFF2-40B4-BE49-F238E27FC236}">
                      <a16:creationId xmlns:a16="http://schemas.microsoft.com/office/drawing/2014/main" id="{BE17E33C-3F60-4BF7-BF82-584D958470DD}"/>
                    </a:ext>
                  </a:extLst>
                </p14:cNvPr>
                <p14:cNvContentPartPr/>
                <p14:nvPr/>
              </p14:nvContentPartPr>
              <p14:xfrm>
                <a:off x="1793476" y="3467553"/>
                <a:ext cx="7920" cy="75600"/>
              </p14:xfrm>
            </p:contentPart>
          </mc:Choice>
          <mc:Fallback>
            <p:pic>
              <p:nvPicPr>
                <p:cNvPr id="15456" name="Ink 15455">
                  <a:extLst>
                    <a:ext uri="{FF2B5EF4-FFF2-40B4-BE49-F238E27FC236}">
                      <a16:creationId xmlns:a16="http://schemas.microsoft.com/office/drawing/2014/main" id="{BE17E33C-3F60-4BF7-BF82-584D958470D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30476" y="3404553"/>
                  <a:ext cx="1335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5459" name="Ink 15458">
                <a:extLst>
                  <a:ext uri="{FF2B5EF4-FFF2-40B4-BE49-F238E27FC236}">
                    <a16:creationId xmlns:a16="http://schemas.microsoft.com/office/drawing/2014/main" id="{29F781C3-14C3-4374-B70C-19A50D03A0AB}"/>
                  </a:ext>
                </a:extLst>
              </p14:cNvPr>
              <p14:cNvContentPartPr/>
              <p14:nvPr/>
            </p14:nvContentPartPr>
            <p14:xfrm>
              <a:off x="3893356" y="3030873"/>
              <a:ext cx="90000" cy="29880"/>
            </p14:xfrm>
          </p:contentPart>
        </mc:Choice>
        <mc:Fallback>
          <p:pic>
            <p:nvPicPr>
              <p:cNvPr id="15459" name="Ink 15458">
                <a:extLst>
                  <a:ext uri="{FF2B5EF4-FFF2-40B4-BE49-F238E27FC236}">
                    <a16:creationId xmlns:a16="http://schemas.microsoft.com/office/drawing/2014/main" id="{29F781C3-14C3-4374-B70C-19A50D03A0A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30356" y="2968233"/>
                <a:ext cx="2156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61" name="Group 15460">
            <a:extLst>
              <a:ext uri="{FF2B5EF4-FFF2-40B4-BE49-F238E27FC236}">
                <a16:creationId xmlns:a16="http://schemas.microsoft.com/office/drawing/2014/main" id="{E20533A7-7D35-4760-8099-4FBB340018A2}"/>
              </a:ext>
            </a:extLst>
          </p:cNvPr>
          <p:cNvGrpSpPr/>
          <p:nvPr/>
        </p:nvGrpSpPr>
        <p:grpSpPr>
          <a:xfrm>
            <a:off x="3242116" y="2953473"/>
            <a:ext cx="371880" cy="464400"/>
            <a:chOff x="3242116" y="2953473"/>
            <a:chExt cx="37188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433" name="Ink 15432">
                  <a:extLst>
                    <a:ext uri="{FF2B5EF4-FFF2-40B4-BE49-F238E27FC236}">
                      <a16:creationId xmlns:a16="http://schemas.microsoft.com/office/drawing/2014/main" id="{7CA3ECF5-352C-4E06-B089-8090E83FE548}"/>
                    </a:ext>
                  </a:extLst>
                </p14:cNvPr>
                <p14:cNvContentPartPr/>
                <p14:nvPr/>
              </p14:nvContentPartPr>
              <p14:xfrm>
                <a:off x="3447676" y="3223473"/>
                <a:ext cx="360" cy="360"/>
              </p14:xfrm>
            </p:contentPart>
          </mc:Choice>
          <mc:Fallback>
            <p:pic>
              <p:nvPicPr>
                <p:cNvPr id="15433" name="Ink 15432">
                  <a:extLst>
                    <a:ext uri="{FF2B5EF4-FFF2-40B4-BE49-F238E27FC236}">
                      <a16:creationId xmlns:a16="http://schemas.microsoft.com/office/drawing/2014/main" id="{7CA3ECF5-352C-4E06-B089-8090E83FE5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85036" y="31608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434" name="Ink 15433">
                  <a:extLst>
                    <a:ext uri="{FF2B5EF4-FFF2-40B4-BE49-F238E27FC236}">
                      <a16:creationId xmlns:a16="http://schemas.microsoft.com/office/drawing/2014/main" id="{0D9B1FBE-9C9B-4078-BC1B-AF8A1F9369A5}"/>
                    </a:ext>
                  </a:extLst>
                </p14:cNvPr>
                <p14:cNvContentPartPr/>
                <p14:nvPr/>
              </p14:nvContentPartPr>
              <p14:xfrm>
                <a:off x="3357676" y="3210513"/>
                <a:ext cx="82080" cy="68760"/>
              </p14:xfrm>
            </p:contentPart>
          </mc:Choice>
          <mc:Fallback>
            <p:pic>
              <p:nvPicPr>
                <p:cNvPr id="15434" name="Ink 15433">
                  <a:extLst>
                    <a:ext uri="{FF2B5EF4-FFF2-40B4-BE49-F238E27FC236}">
                      <a16:creationId xmlns:a16="http://schemas.microsoft.com/office/drawing/2014/main" id="{0D9B1FBE-9C9B-4078-BC1B-AF8A1F9369A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95036" y="3147873"/>
                  <a:ext cx="207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436" name="Ink 15435">
                  <a:extLst>
                    <a:ext uri="{FF2B5EF4-FFF2-40B4-BE49-F238E27FC236}">
                      <a16:creationId xmlns:a16="http://schemas.microsoft.com/office/drawing/2014/main" id="{2737A695-7DCD-429C-8A14-400B29927E93}"/>
                    </a:ext>
                  </a:extLst>
                </p14:cNvPr>
                <p14:cNvContentPartPr/>
                <p14:nvPr/>
              </p14:nvContentPartPr>
              <p14:xfrm>
                <a:off x="3604636" y="3169833"/>
                <a:ext cx="3240" cy="32400"/>
              </p14:xfrm>
            </p:contentPart>
          </mc:Choice>
          <mc:Fallback>
            <p:pic>
              <p:nvPicPr>
                <p:cNvPr id="15436" name="Ink 15435">
                  <a:extLst>
                    <a:ext uri="{FF2B5EF4-FFF2-40B4-BE49-F238E27FC236}">
                      <a16:creationId xmlns:a16="http://schemas.microsoft.com/office/drawing/2014/main" id="{2737A695-7DCD-429C-8A14-400B29927E9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41636" y="3106833"/>
                  <a:ext cx="12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437" name="Ink 15436">
                  <a:extLst>
                    <a:ext uri="{FF2B5EF4-FFF2-40B4-BE49-F238E27FC236}">
                      <a16:creationId xmlns:a16="http://schemas.microsoft.com/office/drawing/2014/main" id="{72BBCA57-A4FC-449E-A709-DDE882F22F57}"/>
                    </a:ext>
                  </a:extLst>
                </p14:cNvPr>
                <p14:cNvContentPartPr/>
                <p14:nvPr/>
              </p14:nvContentPartPr>
              <p14:xfrm>
                <a:off x="3595276" y="3334353"/>
                <a:ext cx="6480" cy="79200"/>
              </p14:xfrm>
            </p:contentPart>
          </mc:Choice>
          <mc:Fallback>
            <p:pic>
              <p:nvPicPr>
                <p:cNvPr id="15437" name="Ink 15436">
                  <a:extLst>
                    <a:ext uri="{FF2B5EF4-FFF2-40B4-BE49-F238E27FC236}">
                      <a16:creationId xmlns:a16="http://schemas.microsoft.com/office/drawing/2014/main" id="{72BBCA57-A4FC-449E-A709-DDE882F22F5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32276" y="3271713"/>
                  <a:ext cx="132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38" name="Ink 15437">
                  <a:extLst>
                    <a:ext uri="{FF2B5EF4-FFF2-40B4-BE49-F238E27FC236}">
                      <a16:creationId xmlns:a16="http://schemas.microsoft.com/office/drawing/2014/main" id="{B6D52290-4D31-494E-9152-83723E7C08F2}"/>
                    </a:ext>
                  </a:extLst>
                </p14:cNvPr>
                <p14:cNvContentPartPr/>
                <p14:nvPr/>
              </p14:nvContentPartPr>
              <p14:xfrm>
                <a:off x="3572956" y="3387993"/>
                <a:ext cx="29520" cy="29880"/>
              </p14:xfrm>
            </p:contentPart>
          </mc:Choice>
          <mc:Fallback>
            <p:pic>
              <p:nvPicPr>
                <p:cNvPr id="15438" name="Ink 15437">
                  <a:extLst>
                    <a:ext uri="{FF2B5EF4-FFF2-40B4-BE49-F238E27FC236}">
                      <a16:creationId xmlns:a16="http://schemas.microsoft.com/office/drawing/2014/main" id="{B6D52290-4D31-494E-9152-83723E7C08F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10316" y="3324993"/>
                  <a:ext cx="155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439" name="Ink 15438">
                  <a:extLst>
                    <a:ext uri="{FF2B5EF4-FFF2-40B4-BE49-F238E27FC236}">
                      <a16:creationId xmlns:a16="http://schemas.microsoft.com/office/drawing/2014/main" id="{F3A6F7DE-4A2C-40E1-902D-3496A6F0907A}"/>
                    </a:ext>
                  </a:extLst>
                </p14:cNvPr>
                <p14:cNvContentPartPr/>
                <p14:nvPr/>
              </p14:nvContentPartPr>
              <p14:xfrm>
                <a:off x="3593116" y="3362433"/>
                <a:ext cx="2160" cy="3240"/>
              </p14:xfrm>
            </p:contentPart>
          </mc:Choice>
          <mc:Fallback>
            <p:pic>
              <p:nvPicPr>
                <p:cNvPr id="15439" name="Ink 15438">
                  <a:extLst>
                    <a:ext uri="{FF2B5EF4-FFF2-40B4-BE49-F238E27FC236}">
                      <a16:creationId xmlns:a16="http://schemas.microsoft.com/office/drawing/2014/main" id="{F3A6F7DE-4A2C-40E1-902D-3496A6F0907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30116" y="3299433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440" name="Ink 15439">
                  <a:extLst>
                    <a:ext uri="{FF2B5EF4-FFF2-40B4-BE49-F238E27FC236}">
                      <a16:creationId xmlns:a16="http://schemas.microsoft.com/office/drawing/2014/main" id="{442E4080-092F-475B-AF03-C1CD52F98773}"/>
                    </a:ext>
                  </a:extLst>
                </p14:cNvPr>
                <p14:cNvContentPartPr/>
                <p14:nvPr/>
              </p14:nvContentPartPr>
              <p14:xfrm>
                <a:off x="3599596" y="3161553"/>
                <a:ext cx="14400" cy="178200"/>
              </p14:xfrm>
            </p:contentPart>
          </mc:Choice>
          <mc:Fallback>
            <p:pic>
              <p:nvPicPr>
                <p:cNvPr id="15440" name="Ink 15439">
                  <a:extLst>
                    <a:ext uri="{FF2B5EF4-FFF2-40B4-BE49-F238E27FC236}">
                      <a16:creationId xmlns:a16="http://schemas.microsoft.com/office/drawing/2014/main" id="{442E4080-092F-475B-AF03-C1CD52F9877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36596" y="3098913"/>
                  <a:ext cx="140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458" name="Ink 15457">
                  <a:extLst>
                    <a:ext uri="{FF2B5EF4-FFF2-40B4-BE49-F238E27FC236}">
                      <a16:creationId xmlns:a16="http://schemas.microsoft.com/office/drawing/2014/main" id="{29BAB5F3-08A5-4777-9ACC-18B060EFAA43}"/>
                    </a:ext>
                  </a:extLst>
                </p14:cNvPr>
                <p14:cNvContentPartPr/>
                <p14:nvPr/>
              </p14:nvContentPartPr>
              <p14:xfrm>
                <a:off x="3242116" y="2953473"/>
                <a:ext cx="133200" cy="157680"/>
              </p14:xfrm>
            </p:contentPart>
          </mc:Choice>
          <mc:Fallback>
            <p:pic>
              <p:nvPicPr>
                <p:cNvPr id="15458" name="Ink 15457">
                  <a:extLst>
                    <a:ext uri="{FF2B5EF4-FFF2-40B4-BE49-F238E27FC236}">
                      <a16:creationId xmlns:a16="http://schemas.microsoft.com/office/drawing/2014/main" id="{29BAB5F3-08A5-4777-9ACC-18B060EFAA4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79116" y="2890833"/>
                  <a:ext cx="258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460" name="Ink 15459">
                  <a:extLst>
                    <a:ext uri="{FF2B5EF4-FFF2-40B4-BE49-F238E27FC236}">
                      <a16:creationId xmlns:a16="http://schemas.microsoft.com/office/drawing/2014/main" id="{DA478129-DD54-430A-87D1-855303827CAD}"/>
                    </a:ext>
                  </a:extLst>
                </p14:cNvPr>
                <p14:cNvContentPartPr/>
                <p14:nvPr/>
              </p14:nvContentPartPr>
              <p14:xfrm>
                <a:off x="3379996" y="3235713"/>
                <a:ext cx="52560" cy="46800"/>
              </p14:xfrm>
            </p:contentPart>
          </mc:Choice>
          <mc:Fallback>
            <p:pic>
              <p:nvPicPr>
                <p:cNvPr id="15460" name="Ink 15459">
                  <a:extLst>
                    <a:ext uri="{FF2B5EF4-FFF2-40B4-BE49-F238E27FC236}">
                      <a16:creationId xmlns:a16="http://schemas.microsoft.com/office/drawing/2014/main" id="{DA478129-DD54-430A-87D1-855303827CA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16996" y="3173073"/>
                  <a:ext cx="17820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64" name="Group 15463">
            <a:extLst>
              <a:ext uri="{FF2B5EF4-FFF2-40B4-BE49-F238E27FC236}">
                <a16:creationId xmlns:a16="http://schemas.microsoft.com/office/drawing/2014/main" id="{205B3442-2C3E-4B36-9405-18684AEFA410}"/>
              </a:ext>
            </a:extLst>
          </p:cNvPr>
          <p:cNvGrpSpPr/>
          <p:nvPr/>
        </p:nvGrpSpPr>
        <p:grpSpPr>
          <a:xfrm>
            <a:off x="3747556" y="3580593"/>
            <a:ext cx="158400" cy="288720"/>
            <a:chOff x="3747556" y="3580593"/>
            <a:chExt cx="15840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462" name="Ink 15461">
                  <a:extLst>
                    <a:ext uri="{FF2B5EF4-FFF2-40B4-BE49-F238E27FC236}">
                      <a16:creationId xmlns:a16="http://schemas.microsoft.com/office/drawing/2014/main" id="{EBDE3D69-5CB2-4E9B-B64E-F704579FBBB8}"/>
                    </a:ext>
                  </a:extLst>
                </p14:cNvPr>
                <p14:cNvContentPartPr/>
                <p14:nvPr/>
              </p14:nvContentPartPr>
              <p14:xfrm>
                <a:off x="3826396" y="3632073"/>
                <a:ext cx="79560" cy="237240"/>
              </p14:xfrm>
            </p:contentPart>
          </mc:Choice>
          <mc:Fallback>
            <p:pic>
              <p:nvPicPr>
                <p:cNvPr id="15462" name="Ink 15461">
                  <a:extLst>
                    <a:ext uri="{FF2B5EF4-FFF2-40B4-BE49-F238E27FC236}">
                      <a16:creationId xmlns:a16="http://schemas.microsoft.com/office/drawing/2014/main" id="{EBDE3D69-5CB2-4E9B-B64E-F704579FBBB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763756" y="3569073"/>
                  <a:ext cx="205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463" name="Ink 15462">
                  <a:extLst>
                    <a:ext uri="{FF2B5EF4-FFF2-40B4-BE49-F238E27FC236}">
                      <a16:creationId xmlns:a16="http://schemas.microsoft.com/office/drawing/2014/main" id="{151EA99E-E3E8-47C7-BF18-28154BCFE6A6}"/>
                    </a:ext>
                  </a:extLst>
                </p14:cNvPr>
                <p14:cNvContentPartPr/>
                <p14:nvPr/>
              </p14:nvContentPartPr>
              <p14:xfrm>
                <a:off x="3747556" y="3580593"/>
                <a:ext cx="127080" cy="16200"/>
              </p14:xfrm>
            </p:contentPart>
          </mc:Choice>
          <mc:Fallback>
            <p:pic>
              <p:nvPicPr>
                <p:cNvPr id="15463" name="Ink 15462">
                  <a:extLst>
                    <a:ext uri="{FF2B5EF4-FFF2-40B4-BE49-F238E27FC236}">
                      <a16:creationId xmlns:a16="http://schemas.microsoft.com/office/drawing/2014/main" id="{151EA99E-E3E8-47C7-BF18-28154BCFE6A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84556" y="3517593"/>
                  <a:ext cx="25272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5465" name="Ink 15464">
                <a:extLst>
                  <a:ext uri="{FF2B5EF4-FFF2-40B4-BE49-F238E27FC236}">
                    <a16:creationId xmlns:a16="http://schemas.microsoft.com/office/drawing/2014/main" id="{65F4BCA4-DBD2-4AAA-93D2-3F97E3E42CD7}"/>
                  </a:ext>
                </a:extLst>
              </p14:cNvPr>
              <p14:cNvContentPartPr/>
              <p14:nvPr/>
            </p14:nvContentPartPr>
            <p14:xfrm>
              <a:off x="3342196" y="3526233"/>
              <a:ext cx="27360" cy="82080"/>
            </p14:xfrm>
          </p:contentPart>
        </mc:Choice>
        <mc:Fallback>
          <p:pic>
            <p:nvPicPr>
              <p:cNvPr id="15465" name="Ink 15464">
                <a:extLst>
                  <a:ext uri="{FF2B5EF4-FFF2-40B4-BE49-F238E27FC236}">
                    <a16:creationId xmlns:a16="http://schemas.microsoft.com/office/drawing/2014/main" id="{65F4BCA4-DBD2-4AAA-93D2-3F97E3E42CD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279196" y="3463593"/>
                <a:ext cx="1530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5466" name="Ink 15465">
                <a:extLst>
                  <a:ext uri="{FF2B5EF4-FFF2-40B4-BE49-F238E27FC236}">
                    <a16:creationId xmlns:a16="http://schemas.microsoft.com/office/drawing/2014/main" id="{7498817D-D246-45CE-BF34-8C9D506AE991}"/>
                  </a:ext>
                </a:extLst>
              </p14:cNvPr>
              <p14:cNvContentPartPr/>
              <p14:nvPr/>
            </p14:nvContentPartPr>
            <p14:xfrm>
              <a:off x="5071276" y="3264873"/>
              <a:ext cx="69840" cy="54000"/>
            </p14:xfrm>
          </p:contentPart>
        </mc:Choice>
        <mc:Fallback>
          <p:pic>
            <p:nvPicPr>
              <p:cNvPr id="15466" name="Ink 15465">
                <a:extLst>
                  <a:ext uri="{FF2B5EF4-FFF2-40B4-BE49-F238E27FC236}">
                    <a16:creationId xmlns:a16="http://schemas.microsoft.com/office/drawing/2014/main" id="{7498817D-D246-45CE-BF34-8C9D506AE99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008276" y="3202233"/>
                <a:ext cx="195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5467" name="Ink 15466">
                <a:extLst>
                  <a:ext uri="{FF2B5EF4-FFF2-40B4-BE49-F238E27FC236}">
                    <a16:creationId xmlns:a16="http://schemas.microsoft.com/office/drawing/2014/main" id="{17063F59-A29A-4945-8309-312BB2141E11}"/>
                  </a:ext>
                </a:extLst>
              </p14:cNvPr>
              <p14:cNvContentPartPr/>
              <p14:nvPr/>
            </p14:nvContentPartPr>
            <p14:xfrm>
              <a:off x="4351276" y="3289353"/>
              <a:ext cx="52200" cy="354960"/>
            </p14:xfrm>
          </p:contentPart>
        </mc:Choice>
        <mc:Fallback>
          <p:pic>
            <p:nvPicPr>
              <p:cNvPr id="15467" name="Ink 15466">
                <a:extLst>
                  <a:ext uri="{FF2B5EF4-FFF2-40B4-BE49-F238E27FC236}">
                    <a16:creationId xmlns:a16="http://schemas.microsoft.com/office/drawing/2014/main" id="{17063F59-A29A-4945-8309-312BB2141E1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288276" y="3226713"/>
                <a:ext cx="1778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468" name="Ink 15467">
                <a:extLst>
                  <a:ext uri="{FF2B5EF4-FFF2-40B4-BE49-F238E27FC236}">
                    <a16:creationId xmlns:a16="http://schemas.microsoft.com/office/drawing/2014/main" id="{CC6D337C-45A4-47BD-9E76-6B839ECE157E}"/>
                  </a:ext>
                </a:extLst>
              </p14:cNvPr>
              <p14:cNvContentPartPr/>
              <p14:nvPr/>
            </p14:nvContentPartPr>
            <p14:xfrm>
              <a:off x="4709476" y="3217713"/>
              <a:ext cx="44640" cy="372600"/>
            </p14:xfrm>
          </p:contentPart>
        </mc:Choice>
        <mc:Fallback>
          <p:pic>
            <p:nvPicPr>
              <p:cNvPr id="15468" name="Ink 15467">
                <a:extLst>
                  <a:ext uri="{FF2B5EF4-FFF2-40B4-BE49-F238E27FC236}">
                    <a16:creationId xmlns:a16="http://schemas.microsoft.com/office/drawing/2014/main" id="{CC6D337C-45A4-47BD-9E76-6B839ECE157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646476" y="3154713"/>
                <a:ext cx="17028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469" name="Ink 15468">
                <a:extLst>
                  <a:ext uri="{FF2B5EF4-FFF2-40B4-BE49-F238E27FC236}">
                    <a16:creationId xmlns:a16="http://schemas.microsoft.com/office/drawing/2014/main" id="{6597DBC4-1C6E-4D0B-B6DC-AEFC153224CD}"/>
                  </a:ext>
                </a:extLst>
              </p14:cNvPr>
              <p14:cNvContentPartPr/>
              <p14:nvPr/>
            </p14:nvContentPartPr>
            <p14:xfrm>
              <a:off x="4392316" y="3307713"/>
              <a:ext cx="24120" cy="352440"/>
            </p14:xfrm>
          </p:contentPart>
        </mc:Choice>
        <mc:Fallback>
          <p:pic>
            <p:nvPicPr>
              <p:cNvPr id="15469" name="Ink 15468">
                <a:extLst>
                  <a:ext uri="{FF2B5EF4-FFF2-40B4-BE49-F238E27FC236}">
                    <a16:creationId xmlns:a16="http://schemas.microsoft.com/office/drawing/2014/main" id="{6597DBC4-1C6E-4D0B-B6DC-AEFC153224C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329316" y="3244713"/>
                <a:ext cx="14976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72" name="Group 15471">
            <a:extLst>
              <a:ext uri="{FF2B5EF4-FFF2-40B4-BE49-F238E27FC236}">
                <a16:creationId xmlns:a16="http://schemas.microsoft.com/office/drawing/2014/main" id="{F35FD503-4210-4790-B35D-6E4F7D5049EF}"/>
              </a:ext>
            </a:extLst>
          </p:cNvPr>
          <p:cNvGrpSpPr/>
          <p:nvPr/>
        </p:nvGrpSpPr>
        <p:grpSpPr>
          <a:xfrm>
            <a:off x="5162716" y="3463233"/>
            <a:ext cx="66600" cy="153360"/>
            <a:chOff x="5162716" y="3463233"/>
            <a:chExt cx="6660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470" name="Ink 15469">
                  <a:extLst>
                    <a:ext uri="{FF2B5EF4-FFF2-40B4-BE49-F238E27FC236}">
                      <a16:creationId xmlns:a16="http://schemas.microsoft.com/office/drawing/2014/main" id="{205F48AD-92AA-4C60-B96C-CAC2AA71D06E}"/>
                    </a:ext>
                  </a:extLst>
                </p14:cNvPr>
                <p14:cNvContentPartPr/>
                <p14:nvPr/>
              </p14:nvContentPartPr>
              <p14:xfrm>
                <a:off x="5162716" y="3463233"/>
                <a:ext cx="34920" cy="153360"/>
              </p14:xfrm>
            </p:contentPart>
          </mc:Choice>
          <mc:Fallback>
            <p:pic>
              <p:nvPicPr>
                <p:cNvPr id="15470" name="Ink 15469">
                  <a:extLst>
                    <a:ext uri="{FF2B5EF4-FFF2-40B4-BE49-F238E27FC236}">
                      <a16:creationId xmlns:a16="http://schemas.microsoft.com/office/drawing/2014/main" id="{205F48AD-92AA-4C60-B96C-CAC2AA71D06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00076" y="3400233"/>
                  <a:ext cx="160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471" name="Ink 15470">
                  <a:extLst>
                    <a:ext uri="{FF2B5EF4-FFF2-40B4-BE49-F238E27FC236}">
                      <a16:creationId xmlns:a16="http://schemas.microsoft.com/office/drawing/2014/main" id="{695AFD69-86E2-4BD8-984E-FB8B1F1F027F}"/>
                    </a:ext>
                  </a:extLst>
                </p14:cNvPr>
                <p14:cNvContentPartPr/>
                <p14:nvPr/>
              </p14:nvContentPartPr>
              <p14:xfrm>
                <a:off x="5205556" y="3515433"/>
                <a:ext cx="23760" cy="36720"/>
              </p14:xfrm>
            </p:contentPart>
          </mc:Choice>
          <mc:Fallback>
            <p:pic>
              <p:nvPicPr>
                <p:cNvPr id="15471" name="Ink 15470">
                  <a:extLst>
                    <a:ext uri="{FF2B5EF4-FFF2-40B4-BE49-F238E27FC236}">
                      <a16:creationId xmlns:a16="http://schemas.microsoft.com/office/drawing/2014/main" id="{695AFD69-86E2-4BD8-984E-FB8B1F1F027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42556" y="3452433"/>
                  <a:ext cx="1494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473" name="Ink 15472">
                <a:extLst>
                  <a:ext uri="{FF2B5EF4-FFF2-40B4-BE49-F238E27FC236}">
                    <a16:creationId xmlns:a16="http://schemas.microsoft.com/office/drawing/2014/main" id="{52FAF9EF-7295-4864-B8FF-1FE7F4C088F8}"/>
                  </a:ext>
                </a:extLst>
              </p14:cNvPr>
              <p14:cNvContentPartPr/>
              <p14:nvPr/>
            </p14:nvContentPartPr>
            <p14:xfrm>
              <a:off x="5668156" y="3380073"/>
              <a:ext cx="90360" cy="201240"/>
            </p14:xfrm>
          </p:contentPart>
        </mc:Choice>
        <mc:Fallback>
          <p:pic>
            <p:nvPicPr>
              <p:cNvPr id="15473" name="Ink 15472">
                <a:extLst>
                  <a:ext uri="{FF2B5EF4-FFF2-40B4-BE49-F238E27FC236}">
                    <a16:creationId xmlns:a16="http://schemas.microsoft.com/office/drawing/2014/main" id="{52FAF9EF-7295-4864-B8FF-1FE7F4C088F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605516" y="3317433"/>
                <a:ext cx="2160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474" name="Ink 15473">
                <a:extLst>
                  <a:ext uri="{FF2B5EF4-FFF2-40B4-BE49-F238E27FC236}">
                    <a16:creationId xmlns:a16="http://schemas.microsoft.com/office/drawing/2014/main" id="{ACB2DA75-7354-440C-91BD-BFDD93A7CD7E}"/>
                  </a:ext>
                </a:extLst>
              </p14:cNvPr>
              <p14:cNvContentPartPr/>
              <p14:nvPr/>
            </p14:nvContentPartPr>
            <p14:xfrm>
              <a:off x="6023476" y="3376473"/>
              <a:ext cx="60120" cy="141480"/>
            </p14:xfrm>
          </p:contentPart>
        </mc:Choice>
        <mc:Fallback>
          <p:pic>
            <p:nvPicPr>
              <p:cNvPr id="15474" name="Ink 15473">
                <a:extLst>
                  <a:ext uri="{FF2B5EF4-FFF2-40B4-BE49-F238E27FC236}">
                    <a16:creationId xmlns:a16="http://schemas.microsoft.com/office/drawing/2014/main" id="{ACB2DA75-7354-440C-91BD-BFDD93A7CD7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60476" y="3313473"/>
                <a:ext cx="18576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80" name="Group 15479">
            <a:extLst>
              <a:ext uri="{FF2B5EF4-FFF2-40B4-BE49-F238E27FC236}">
                <a16:creationId xmlns:a16="http://schemas.microsoft.com/office/drawing/2014/main" id="{63D3927F-270E-4476-A1BD-2D60B85043BA}"/>
              </a:ext>
            </a:extLst>
          </p:cNvPr>
          <p:cNvGrpSpPr/>
          <p:nvPr/>
        </p:nvGrpSpPr>
        <p:grpSpPr>
          <a:xfrm>
            <a:off x="2400076" y="4770033"/>
            <a:ext cx="222120" cy="180000"/>
            <a:chOff x="2400076" y="4770033"/>
            <a:chExt cx="22212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75" name="Ink 15474">
                  <a:extLst>
                    <a:ext uri="{FF2B5EF4-FFF2-40B4-BE49-F238E27FC236}">
                      <a16:creationId xmlns:a16="http://schemas.microsoft.com/office/drawing/2014/main" id="{9554ED16-520D-4B6E-8B50-C72A331059FB}"/>
                    </a:ext>
                  </a:extLst>
                </p14:cNvPr>
                <p14:cNvContentPartPr/>
                <p14:nvPr/>
              </p14:nvContentPartPr>
              <p14:xfrm>
                <a:off x="2571436" y="4824753"/>
                <a:ext cx="15840" cy="10440"/>
              </p14:xfrm>
            </p:contentPart>
          </mc:Choice>
          <mc:Fallback>
            <p:pic>
              <p:nvPicPr>
                <p:cNvPr id="15475" name="Ink 15474">
                  <a:extLst>
                    <a:ext uri="{FF2B5EF4-FFF2-40B4-BE49-F238E27FC236}">
                      <a16:creationId xmlns:a16="http://schemas.microsoft.com/office/drawing/2014/main" id="{9554ED16-520D-4B6E-8B50-C72A331059F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508436" y="4762113"/>
                  <a:ext cx="141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76" name="Ink 15475">
                  <a:extLst>
                    <a:ext uri="{FF2B5EF4-FFF2-40B4-BE49-F238E27FC236}">
                      <a16:creationId xmlns:a16="http://schemas.microsoft.com/office/drawing/2014/main" id="{C1BC6FEC-9DE3-47AA-B5EB-B19B8F6EE7ED}"/>
                    </a:ext>
                  </a:extLst>
                </p14:cNvPr>
                <p14:cNvContentPartPr/>
                <p14:nvPr/>
              </p14:nvContentPartPr>
              <p14:xfrm>
                <a:off x="2591596" y="4795593"/>
                <a:ext cx="30600" cy="154440"/>
              </p14:xfrm>
            </p:contentPart>
          </mc:Choice>
          <mc:Fallback>
            <p:pic>
              <p:nvPicPr>
                <p:cNvPr id="15476" name="Ink 15475">
                  <a:extLst>
                    <a:ext uri="{FF2B5EF4-FFF2-40B4-BE49-F238E27FC236}">
                      <a16:creationId xmlns:a16="http://schemas.microsoft.com/office/drawing/2014/main" id="{C1BC6FEC-9DE3-47AA-B5EB-B19B8F6EE7E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28596" y="4732953"/>
                  <a:ext cx="156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78" name="Ink 15477">
                  <a:extLst>
                    <a:ext uri="{FF2B5EF4-FFF2-40B4-BE49-F238E27FC236}">
                      <a16:creationId xmlns:a16="http://schemas.microsoft.com/office/drawing/2014/main" id="{5CB1F3C1-3B40-4878-B5F2-FB63EF26C846}"/>
                    </a:ext>
                  </a:extLst>
                </p14:cNvPr>
                <p14:cNvContentPartPr/>
                <p14:nvPr/>
              </p14:nvContentPartPr>
              <p14:xfrm>
                <a:off x="2400076" y="4770033"/>
                <a:ext cx="56520" cy="36720"/>
              </p14:xfrm>
            </p:contentPart>
          </mc:Choice>
          <mc:Fallback>
            <p:pic>
              <p:nvPicPr>
                <p:cNvPr id="15478" name="Ink 15477">
                  <a:extLst>
                    <a:ext uri="{FF2B5EF4-FFF2-40B4-BE49-F238E27FC236}">
                      <a16:creationId xmlns:a16="http://schemas.microsoft.com/office/drawing/2014/main" id="{5CB1F3C1-3B40-4878-B5F2-FB63EF26C8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37436" y="4707033"/>
                  <a:ext cx="182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79" name="Ink 15478">
                  <a:extLst>
                    <a:ext uri="{FF2B5EF4-FFF2-40B4-BE49-F238E27FC236}">
                      <a16:creationId xmlns:a16="http://schemas.microsoft.com/office/drawing/2014/main" id="{7F98C9B9-E944-43E5-8DE2-62BA5363C727}"/>
                    </a:ext>
                  </a:extLst>
                </p14:cNvPr>
                <p14:cNvContentPartPr/>
                <p14:nvPr/>
              </p14:nvContentPartPr>
              <p14:xfrm>
                <a:off x="2535076" y="4786953"/>
                <a:ext cx="7920" cy="9000"/>
              </p14:xfrm>
            </p:contentPart>
          </mc:Choice>
          <mc:Fallback>
            <p:pic>
              <p:nvPicPr>
                <p:cNvPr id="15479" name="Ink 15478">
                  <a:extLst>
                    <a:ext uri="{FF2B5EF4-FFF2-40B4-BE49-F238E27FC236}">
                      <a16:creationId xmlns:a16="http://schemas.microsoft.com/office/drawing/2014/main" id="{7F98C9B9-E944-43E5-8DE2-62BA5363C7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72076" y="4723953"/>
                  <a:ext cx="1335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85" name="Group 15484">
            <a:extLst>
              <a:ext uri="{FF2B5EF4-FFF2-40B4-BE49-F238E27FC236}">
                <a16:creationId xmlns:a16="http://schemas.microsoft.com/office/drawing/2014/main" id="{27330393-EC7B-48C7-8FDC-E29F66565C4B}"/>
              </a:ext>
            </a:extLst>
          </p:cNvPr>
          <p:cNvGrpSpPr/>
          <p:nvPr/>
        </p:nvGrpSpPr>
        <p:grpSpPr>
          <a:xfrm>
            <a:off x="4132756" y="4465113"/>
            <a:ext cx="55800" cy="141120"/>
            <a:chOff x="4132756" y="4465113"/>
            <a:chExt cx="5580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481" name="Ink 15480">
                  <a:extLst>
                    <a:ext uri="{FF2B5EF4-FFF2-40B4-BE49-F238E27FC236}">
                      <a16:creationId xmlns:a16="http://schemas.microsoft.com/office/drawing/2014/main" id="{B62AAED0-03E0-49E6-8F7C-2A553406F00D}"/>
                    </a:ext>
                  </a:extLst>
                </p14:cNvPr>
                <p14:cNvContentPartPr/>
                <p14:nvPr/>
              </p14:nvContentPartPr>
              <p14:xfrm>
                <a:off x="4159756" y="4492113"/>
                <a:ext cx="2160" cy="13320"/>
              </p14:xfrm>
            </p:contentPart>
          </mc:Choice>
          <mc:Fallback>
            <p:pic>
              <p:nvPicPr>
                <p:cNvPr id="15481" name="Ink 15480">
                  <a:extLst>
                    <a:ext uri="{FF2B5EF4-FFF2-40B4-BE49-F238E27FC236}">
                      <a16:creationId xmlns:a16="http://schemas.microsoft.com/office/drawing/2014/main" id="{B62AAED0-03E0-49E6-8F7C-2A553406F00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96756" y="4429473"/>
                  <a:ext cx="127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82" name="Ink 15481">
                  <a:extLst>
                    <a:ext uri="{FF2B5EF4-FFF2-40B4-BE49-F238E27FC236}">
                      <a16:creationId xmlns:a16="http://schemas.microsoft.com/office/drawing/2014/main" id="{B403F222-2FD8-4051-84DB-188975A797C0}"/>
                    </a:ext>
                  </a:extLst>
                </p14:cNvPr>
                <p14:cNvContentPartPr/>
                <p14:nvPr/>
              </p14:nvContentPartPr>
              <p14:xfrm>
                <a:off x="4145716" y="4465113"/>
                <a:ext cx="42840" cy="27360"/>
              </p14:xfrm>
            </p:contentPart>
          </mc:Choice>
          <mc:Fallback>
            <p:pic>
              <p:nvPicPr>
                <p:cNvPr id="15482" name="Ink 15481">
                  <a:extLst>
                    <a:ext uri="{FF2B5EF4-FFF2-40B4-BE49-F238E27FC236}">
                      <a16:creationId xmlns:a16="http://schemas.microsoft.com/office/drawing/2014/main" id="{B403F222-2FD8-4051-84DB-188975A797C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82716" y="4402473"/>
                  <a:ext cx="168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84" name="Ink 15483">
                  <a:extLst>
                    <a:ext uri="{FF2B5EF4-FFF2-40B4-BE49-F238E27FC236}">
                      <a16:creationId xmlns:a16="http://schemas.microsoft.com/office/drawing/2014/main" id="{92B67134-5010-476A-8CD3-ECBA7ABC9C01}"/>
                    </a:ext>
                  </a:extLst>
                </p14:cNvPr>
                <p14:cNvContentPartPr/>
                <p14:nvPr/>
              </p14:nvContentPartPr>
              <p14:xfrm>
                <a:off x="4132756" y="4586073"/>
                <a:ext cx="46800" cy="20160"/>
              </p14:xfrm>
            </p:contentPart>
          </mc:Choice>
          <mc:Fallback>
            <p:pic>
              <p:nvPicPr>
                <p:cNvPr id="15484" name="Ink 15483">
                  <a:extLst>
                    <a:ext uri="{FF2B5EF4-FFF2-40B4-BE49-F238E27FC236}">
                      <a16:creationId xmlns:a16="http://schemas.microsoft.com/office/drawing/2014/main" id="{92B67134-5010-476A-8CD3-ECBA7ABC9C0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70116" y="4523073"/>
                  <a:ext cx="1724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94" name="Group 15493">
            <a:extLst>
              <a:ext uri="{FF2B5EF4-FFF2-40B4-BE49-F238E27FC236}">
                <a16:creationId xmlns:a16="http://schemas.microsoft.com/office/drawing/2014/main" id="{2713A741-7751-4D36-BDBE-99FF033F53B0}"/>
              </a:ext>
            </a:extLst>
          </p:cNvPr>
          <p:cNvGrpSpPr/>
          <p:nvPr/>
        </p:nvGrpSpPr>
        <p:grpSpPr>
          <a:xfrm>
            <a:off x="4617676" y="4385553"/>
            <a:ext cx="348480" cy="186480"/>
            <a:chOff x="4617676" y="4385553"/>
            <a:chExt cx="34848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86" name="Ink 15485">
                  <a:extLst>
                    <a:ext uri="{FF2B5EF4-FFF2-40B4-BE49-F238E27FC236}">
                      <a16:creationId xmlns:a16="http://schemas.microsoft.com/office/drawing/2014/main" id="{54BA0DA7-69CC-49EB-9622-91936F53ECD3}"/>
                    </a:ext>
                  </a:extLst>
                </p14:cNvPr>
                <p14:cNvContentPartPr/>
                <p14:nvPr/>
              </p14:nvContentPartPr>
              <p14:xfrm>
                <a:off x="4645756" y="4439193"/>
                <a:ext cx="7560" cy="77040"/>
              </p14:xfrm>
            </p:contentPart>
          </mc:Choice>
          <mc:Fallback>
            <p:pic>
              <p:nvPicPr>
                <p:cNvPr id="15486" name="Ink 15485">
                  <a:extLst>
                    <a:ext uri="{FF2B5EF4-FFF2-40B4-BE49-F238E27FC236}">
                      <a16:creationId xmlns:a16="http://schemas.microsoft.com/office/drawing/2014/main" id="{54BA0DA7-69CC-49EB-9622-91936F53EC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82756" y="4376193"/>
                  <a:ext cx="133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87" name="Ink 15486">
                  <a:extLst>
                    <a:ext uri="{FF2B5EF4-FFF2-40B4-BE49-F238E27FC236}">
                      <a16:creationId xmlns:a16="http://schemas.microsoft.com/office/drawing/2014/main" id="{84EAF3AE-D614-4781-8C4C-6E489589E2BC}"/>
                    </a:ext>
                  </a:extLst>
                </p14:cNvPr>
                <p14:cNvContentPartPr/>
                <p14:nvPr/>
              </p14:nvContentPartPr>
              <p14:xfrm>
                <a:off x="4646476" y="4385553"/>
                <a:ext cx="126360" cy="83160"/>
              </p14:xfrm>
            </p:contentPart>
          </mc:Choice>
          <mc:Fallback>
            <p:pic>
              <p:nvPicPr>
                <p:cNvPr id="15487" name="Ink 15486">
                  <a:extLst>
                    <a:ext uri="{FF2B5EF4-FFF2-40B4-BE49-F238E27FC236}">
                      <a16:creationId xmlns:a16="http://schemas.microsoft.com/office/drawing/2014/main" id="{84EAF3AE-D614-4781-8C4C-6E489589E2B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583476" y="4322553"/>
                  <a:ext cx="252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88" name="Ink 15487">
                  <a:extLst>
                    <a:ext uri="{FF2B5EF4-FFF2-40B4-BE49-F238E27FC236}">
                      <a16:creationId xmlns:a16="http://schemas.microsoft.com/office/drawing/2014/main" id="{F5B31A40-FF58-4875-AAC2-97525F4D1F6A}"/>
                    </a:ext>
                  </a:extLst>
                </p14:cNvPr>
                <p14:cNvContentPartPr/>
                <p14:nvPr/>
              </p14:nvContentPartPr>
              <p14:xfrm>
                <a:off x="4641796" y="4453233"/>
                <a:ext cx="25560" cy="47520"/>
              </p14:xfrm>
            </p:contentPart>
          </mc:Choice>
          <mc:Fallback>
            <p:pic>
              <p:nvPicPr>
                <p:cNvPr id="15488" name="Ink 15487">
                  <a:extLst>
                    <a:ext uri="{FF2B5EF4-FFF2-40B4-BE49-F238E27FC236}">
                      <a16:creationId xmlns:a16="http://schemas.microsoft.com/office/drawing/2014/main" id="{F5B31A40-FF58-4875-AAC2-97525F4D1F6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78796" y="4390233"/>
                  <a:ext cx="151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89" name="Ink 15488">
                  <a:extLst>
                    <a:ext uri="{FF2B5EF4-FFF2-40B4-BE49-F238E27FC236}">
                      <a16:creationId xmlns:a16="http://schemas.microsoft.com/office/drawing/2014/main" id="{70AA57BB-2F69-48B7-A739-049E19F356D2}"/>
                    </a:ext>
                  </a:extLst>
                </p14:cNvPr>
                <p14:cNvContentPartPr/>
                <p14:nvPr/>
              </p14:nvContentPartPr>
              <p14:xfrm>
                <a:off x="4853116" y="4561233"/>
                <a:ext cx="113040" cy="10800"/>
              </p14:xfrm>
            </p:contentPart>
          </mc:Choice>
          <mc:Fallback>
            <p:pic>
              <p:nvPicPr>
                <p:cNvPr id="15489" name="Ink 15488">
                  <a:extLst>
                    <a:ext uri="{FF2B5EF4-FFF2-40B4-BE49-F238E27FC236}">
                      <a16:creationId xmlns:a16="http://schemas.microsoft.com/office/drawing/2014/main" id="{70AA57BB-2F69-48B7-A739-049E19F356D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90116" y="4498233"/>
                  <a:ext cx="238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91" name="Ink 15490">
                  <a:extLst>
                    <a:ext uri="{FF2B5EF4-FFF2-40B4-BE49-F238E27FC236}">
                      <a16:creationId xmlns:a16="http://schemas.microsoft.com/office/drawing/2014/main" id="{A64A2B77-6339-4A94-A55B-982E60403567}"/>
                    </a:ext>
                  </a:extLst>
                </p14:cNvPr>
                <p14:cNvContentPartPr/>
                <p14:nvPr/>
              </p14:nvContentPartPr>
              <p14:xfrm>
                <a:off x="4617676" y="4441353"/>
                <a:ext cx="38520" cy="81000"/>
              </p14:xfrm>
            </p:contentPart>
          </mc:Choice>
          <mc:Fallback>
            <p:pic>
              <p:nvPicPr>
                <p:cNvPr id="15491" name="Ink 15490">
                  <a:extLst>
                    <a:ext uri="{FF2B5EF4-FFF2-40B4-BE49-F238E27FC236}">
                      <a16:creationId xmlns:a16="http://schemas.microsoft.com/office/drawing/2014/main" id="{A64A2B77-6339-4A94-A55B-982E6040356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55036" y="4378713"/>
                  <a:ext cx="16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93" name="Ink 15492">
                  <a:extLst>
                    <a:ext uri="{FF2B5EF4-FFF2-40B4-BE49-F238E27FC236}">
                      <a16:creationId xmlns:a16="http://schemas.microsoft.com/office/drawing/2014/main" id="{2690A1B3-CB6F-4619-97E5-CB5460179B63}"/>
                    </a:ext>
                  </a:extLst>
                </p14:cNvPr>
                <p14:cNvContentPartPr/>
                <p14:nvPr/>
              </p14:nvContentPartPr>
              <p14:xfrm>
                <a:off x="4702996" y="4395273"/>
                <a:ext cx="41760" cy="42480"/>
              </p14:xfrm>
            </p:contentPart>
          </mc:Choice>
          <mc:Fallback>
            <p:pic>
              <p:nvPicPr>
                <p:cNvPr id="15493" name="Ink 15492">
                  <a:extLst>
                    <a:ext uri="{FF2B5EF4-FFF2-40B4-BE49-F238E27FC236}">
                      <a16:creationId xmlns:a16="http://schemas.microsoft.com/office/drawing/2014/main" id="{2690A1B3-CB6F-4619-97E5-CB5460179B6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40356" y="4332633"/>
                  <a:ext cx="16740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5495" name="Ink 15494">
                <a:extLst>
                  <a:ext uri="{FF2B5EF4-FFF2-40B4-BE49-F238E27FC236}">
                    <a16:creationId xmlns:a16="http://schemas.microsoft.com/office/drawing/2014/main" id="{34B1E198-00A1-4A5D-A5C2-5E7618330AE0}"/>
                  </a:ext>
                </a:extLst>
              </p14:cNvPr>
              <p14:cNvContentPartPr/>
              <p14:nvPr/>
            </p14:nvContentPartPr>
            <p14:xfrm>
              <a:off x="5020156" y="4909713"/>
              <a:ext cx="53280" cy="40320"/>
            </p14:xfrm>
          </p:contentPart>
        </mc:Choice>
        <mc:Fallback>
          <p:pic>
            <p:nvPicPr>
              <p:cNvPr id="15495" name="Ink 15494">
                <a:extLst>
                  <a:ext uri="{FF2B5EF4-FFF2-40B4-BE49-F238E27FC236}">
                    <a16:creationId xmlns:a16="http://schemas.microsoft.com/office/drawing/2014/main" id="{34B1E198-00A1-4A5D-A5C2-5E7618330AE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957516" y="4847073"/>
                <a:ext cx="178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5496" name="Ink 15495">
                <a:extLst>
                  <a:ext uri="{FF2B5EF4-FFF2-40B4-BE49-F238E27FC236}">
                    <a16:creationId xmlns:a16="http://schemas.microsoft.com/office/drawing/2014/main" id="{93B9C9FF-5DAA-42C5-9FA2-38478570DBEC}"/>
                  </a:ext>
                </a:extLst>
              </p14:cNvPr>
              <p14:cNvContentPartPr/>
              <p14:nvPr/>
            </p14:nvContentPartPr>
            <p14:xfrm>
              <a:off x="5487796" y="4394193"/>
              <a:ext cx="21240" cy="314280"/>
            </p14:xfrm>
          </p:contentPart>
        </mc:Choice>
        <mc:Fallback>
          <p:pic>
            <p:nvPicPr>
              <p:cNvPr id="15496" name="Ink 15495">
                <a:extLst>
                  <a:ext uri="{FF2B5EF4-FFF2-40B4-BE49-F238E27FC236}">
                    <a16:creationId xmlns:a16="http://schemas.microsoft.com/office/drawing/2014/main" id="{93B9C9FF-5DAA-42C5-9FA2-38478570DBE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425156" y="4331193"/>
                <a:ext cx="14688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01" name="Group 15500">
            <a:extLst>
              <a:ext uri="{FF2B5EF4-FFF2-40B4-BE49-F238E27FC236}">
                <a16:creationId xmlns:a16="http://schemas.microsoft.com/office/drawing/2014/main" id="{FF6316DB-496A-4B03-BA02-B0C40A3D3E53}"/>
              </a:ext>
            </a:extLst>
          </p:cNvPr>
          <p:cNvGrpSpPr/>
          <p:nvPr/>
        </p:nvGrpSpPr>
        <p:grpSpPr>
          <a:xfrm>
            <a:off x="5610916" y="4316433"/>
            <a:ext cx="246960" cy="273960"/>
            <a:chOff x="5610916" y="4316433"/>
            <a:chExt cx="24696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497" name="Ink 15496">
                  <a:extLst>
                    <a:ext uri="{FF2B5EF4-FFF2-40B4-BE49-F238E27FC236}">
                      <a16:creationId xmlns:a16="http://schemas.microsoft.com/office/drawing/2014/main" id="{8C75F506-69BE-4780-BF13-53B035047D4B}"/>
                    </a:ext>
                  </a:extLst>
                </p14:cNvPr>
                <p14:cNvContentPartPr/>
                <p14:nvPr/>
              </p14:nvContentPartPr>
              <p14:xfrm>
                <a:off x="5610916" y="4316433"/>
                <a:ext cx="144360" cy="207000"/>
              </p14:xfrm>
            </p:contentPart>
          </mc:Choice>
          <mc:Fallback>
            <p:pic>
              <p:nvPicPr>
                <p:cNvPr id="15497" name="Ink 15496">
                  <a:extLst>
                    <a:ext uri="{FF2B5EF4-FFF2-40B4-BE49-F238E27FC236}">
                      <a16:creationId xmlns:a16="http://schemas.microsoft.com/office/drawing/2014/main" id="{8C75F506-69BE-4780-BF13-53B035047D4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48276" y="4253793"/>
                  <a:ext cx="270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498" name="Ink 15497">
                  <a:extLst>
                    <a:ext uri="{FF2B5EF4-FFF2-40B4-BE49-F238E27FC236}">
                      <a16:creationId xmlns:a16="http://schemas.microsoft.com/office/drawing/2014/main" id="{0FB3D08F-5C60-45CA-88B3-98114F4D25EE}"/>
                    </a:ext>
                  </a:extLst>
                </p14:cNvPr>
                <p14:cNvContentPartPr/>
                <p14:nvPr/>
              </p14:nvContentPartPr>
              <p14:xfrm>
                <a:off x="5678596" y="4557993"/>
                <a:ext cx="32760" cy="32400"/>
              </p14:xfrm>
            </p:contentPart>
          </mc:Choice>
          <mc:Fallback>
            <p:pic>
              <p:nvPicPr>
                <p:cNvPr id="15498" name="Ink 15497">
                  <a:extLst>
                    <a:ext uri="{FF2B5EF4-FFF2-40B4-BE49-F238E27FC236}">
                      <a16:creationId xmlns:a16="http://schemas.microsoft.com/office/drawing/2014/main" id="{0FB3D08F-5C60-45CA-88B3-98114F4D25E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15596" y="4495353"/>
                  <a:ext cx="15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500" name="Ink 15499">
                  <a:extLst>
                    <a:ext uri="{FF2B5EF4-FFF2-40B4-BE49-F238E27FC236}">
                      <a16:creationId xmlns:a16="http://schemas.microsoft.com/office/drawing/2014/main" id="{DF02A2F7-5724-45CC-94C9-6A6B771F118C}"/>
                    </a:ext>
                  </a:extLst>
                </p14:cNvPr>
                <p14:cNvContentPartPr/>
                <p14:nvPr/>
              </p14:nvContentPartPr>
              <p14:xfrm>
                <a:off x="5841676" y="4491033"/>
                <a:ext cx="16200" cy="9360"/>
              </p14:xfrm>
            </p:contentPart>
          </mc:Choice>
          <mc:Fallback>
            <p:pic>
              <p:nvPicPr>
                <p:cNvPr id="15500" name="Ink 15499">
                  <a:extLst>
                    <a:ext uri="{FF2B5EF4-FFF2-40B4-BE49-F238E27FC236}">
                      <a16:creationId xmlns:a16="http://schemas.microsoft.com/office/drawing/2014/main" id="{DF02A2F7-5724-45CC-94C9-6A6B771F118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78676" y="4428393"/>
                  <a:ext cx="14184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5502" name="Ink 15501">
                <a:extLst>
                  <a:ext uri="{FF2B5EF4-FFF2-40B4-BE49-F238E27FC236}">
                    <a16:creationId xmlns:a16="http://schemas.microsoft.com/office/drawing/2014/main" id="{AAA3E801-59B2-4690-ABF7-9D4D516A2F9A}"/>
                  </a:ext>
                </a:extLst>
              </p14:cNvPr>
              <p14:cNvContentPartPr/>
              <p14:nvPr/>
            </p14:nvContentPartPr>
            <p14:xfrm>
              <a:off x="6260356" y="4343433"/>
              <a:ext cx="6480" cy="119520"/>
            </p14:xfrm>
          </p:contentPart>
        </mc:Choice>
        <mc:Fallback>
          <p:pic>
            <p:nvPicPr>
              <p:cNvPr id="15502" name="Ink 15501">
                <a:extLst>
                  <a:ext uri="{FF2B5EF4-FFF2-40B4-BE49-F238E27FC236}">
                    <a16:creationId xmlns:a16="http://schemas.microsoft.com/office/drawing/2014/main" id="{AAA3E801-59B2-4690-ABF7-9D4D516A2F9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197716" y="4280433"/>
                <a:ext cx="13212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05" name="Group 15504">
            <a:extLst>
              <a:ext uri="{FF2B5EF4-FFF2-40B4-BE49-F238E27FC236}">
                <a16:creationId xmlns:a16="http://schemas.microsoft.com/office/drawing/2014/main" id="{52E69EA7-87BD-479C-83DE-7F29F7F132DF}"/>
              </a:ext>
            </a:extLst>
          </p:cNvPr>
          <p:cNvGrpSpPr/>
          <p:nvPr/>
        </p:nvGrpSpPr>
        <p:grpSpPr>
          <a:xfrm>
            <a:off x="7359796" y="4785513"/>
            <a:ext cx="87120" cy="137880"/>
            <a:chOff x="7359796" y="4785513"/>
            <a:chExt cx="8712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503" name="Ink 15502">
                  <a:extLst>
                    <a:ext uri="{FF2B5EF4-FFF2-40B4-BE49-F238E27FC236}">
                      <a16:creationId xmlns:a16="http://schemas.microsoft.com/office/drawing/2014/main" id="{BE3A42E1-F329-4D17-B8C1-5F38E08B7DFE}"/>
                    </a:ext>
                  </a:extLst>
                </p14:cNvPr>
                <p14:cNvContentPartPr/>
                <p14:nvPr/>
              </p14:nvContentPartPr>
              <p14:xfrm>
                <a:off x="7359796" y="4785513"/>
                <a:ext cx="42840" cy="36720"/>
              </p14:xfrm>
            </p:contentPart>
          </mc:Choice>
          <mc:Fallback>
            <p:pic>
              <p:nvPicPr>
                <p:cNvPr id="15503" name="Ink 15502">
                  <a:extLst>
                    <a:ext uri="{FF2B5EF4-FFF2-40B4-BE49-F238E27FC236}">
                      <a16:creationId xmlns:a16="http://schemas.microsoft.com/office/drawing/2014/main" id="{BE3A42E1-F329-4D17-B8C1-5F38E08B7DF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97156" y="4722513"/>
                  <a:ext cx="168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504" name="Ink 15503">
                  <a:extLst>
                    <a:ext uri="{FF2B5EF4-FFF2-40B4-BE49-F238E27FC236}">
                      <a16:creationId xmlns:a16="http://schemas.microsoft.com/office/drawing/2014/main" id="{E6008A7E-6288-4890-A612-A3BF79C02F92}"/>
                    </a:ext>
                  </a:extLst>
                </p14:cNvPr>
                <p14:cNvContentPartPr/>
                <p14:nvPr/>
              </p14:nvContentPartPr>
              <p14:xfrm>
                <a:off x="7442956" y="4840593"/>
                <a:ext cx="3960" cy="82800"/>
              </p14:xfrm>
            </p:contentPart>
          </mc:Choice>
          <mc:Fallback>
            <p:pic>
              <p:nvPicPr>
                <p:cNvPr id="15504" name="Ink 15503">
                  <a:extLst>
                    <a:ext uri="{FF2B5EF4-FFF2-40B4-BE49-F238E27FC236}">
                      <a16:creationId xmlns:a16="http://schemas.microsoft.com/office/drawing/2014/main" id="{E6008A7E-6288-4890-A612-A3BF79C02F9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80316" y="4777953"/>
                  <a:ext cx="12960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5506" name="Ink 15505">
                <a:extLst>
                  <a:ext uri="{FF2B5EF4-FFF2-40B4-BE49-F238E27FC236}">
                    <a16:creationId xmlns:a16="http://schemas.microsoft.com/office/drawing/2014/main" id="{263A0269-51EF-4AFB-AC10-C1FD1940DBA0}"/>
                  </a:ext>
                </a:extLst>
              </p14:cNvPr>
              <p14:cNvContentPartPr/>
              <p14:nvPr/>
            </p14:nvContentPartPr>
            <p14:xfrm>
              <a:off x="5795956" y="5189433"/>
              <a:ext cx="22680" cy="23040"/>
            </p14:xfrm>
          </p:contentPart>
        </mc:Choice>
        <mc:Fallback>
          <p:pic>
            <p:nvPicPr>
              <p:cNvPr id="15506" name="Ink 15505">
                <a:extLst>
                  <a:ext uri="{FF2B5EF4-FFF2-40B4-BE49-F238E27FC236}">
                    <a16:creationId xmlns:a16="http://schemas.microsoft.com/office/drawing/2014/main" id="{263A0269-51EF-4AFB-AC10-C1FD1940DBA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33316" y="5126793"/>
                <a:ext cx="14832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11" name="Group 15510">
            <a:extLst>
              <a:ext uri="{FF2B5EF4-FFF2-40B4-BE49-F238E27FC236}">
                <a16:creationId xmlns:a16="http://schemas.microsoft.com/office/drawing/2014/main" id="{EE7E6494-FDB2-4925-8CAD-AAF6ADCF74C6}"/>
              </a:ext>
            </a:extLst>
          </p:cNvPr>
          <p:cNvGrpSpPr/>
          <p:nvPr/>
        </p:nvGrpSpPr>
        <p:grpSpPr>
          <a:xfrm>
            <a:off x="5908276" y="5484993"/>
            <a:ext cx="393480" cy="179640"/>
            <a:chOff x="5908276" y="5484993"/>
            <a:chExt cx="39348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507" name="Ink 15506">
                  <a:extLst>
                    <a:ext uri="{FF2B5EF4-FFF2-40B4-BE49-F238E27FC236}">
                      <a16:creationId xmlns:a16="http://schemas.microsoft.com/office/drawing/2014/main" id="{2978F250-9441-4C43-BFEE-261E62BC87F8}"/>
                    </a:ext>
                  </a:extLst>
                </p14:cNvPr>
                <p14:cNvContentPartPr/>
                <p14:nvPr/>
              </p14:nvContentPartPr>
              <p14:xfrm>
                <a:off x="5967316" y="5484993"/>
                <a:ext cx="15480" cy="179640"/>
              </p14:xfrm>
            </p:contentPart>
          </mc:Choice>
          <mc:Fallback>
            <p:pic>
              <p:nvPicPr>
                <p:cNvPr id="15507" name="Ink 15506">
                  <a:extLst>
                    <a:ext uri="{FF2B5EF4-FFF2-40B4-BE49-F238E27FC236}">
                      <a16:creationId xmlns:a16="http://schemas.microsoft.com/office/drawing/2014/main" id="{2978F250-9441-4C43-BFEE-261E62BC87F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04316" y="5421993"/>
                  <a:ext cx="141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508" name="Ink 15507">
                  <a:extLst>
                    <a:ext uri="{FF2B5EF4-FFF2-40B4-BE49-F238E27FC236}">
                      <a16:creationId xmlns:a16="http://schemas.microsoft.com/office/drawing/2014/main" id="{3B27D1FD-0E9C-4982-A9A8-516CC5434BE1}"/>
                    </a:ext>
                  </a:extLst>
                </p14:cNvPr>
                <p14:cNvContentPartPr/>
                <p14:nvPr/>
              </p14:nvContentPartPr>
              <p14:xfrm>
                <a:off x="5908276" y="5538993"/>
                <a:ext cx="121680" cy="25920"/>
              </p14:xfrm>
            </p:contentPart>
          </mc:Choice>
          <mc:Fallback>
            <p:pic>
              <p:nvPicPr>
                <p:cNvPr id="15508" name="Ink 15507">
                  <a:extLst>
                    <a:ext uri="{FF2B5EF4-FFF2-40B4-BE49-F238E27FC236}">
                      <a16:creationId xmlns:a16="http://schemas.microsoft.com/office/drawing/2014/main" id="{3B27D1FD-0E9C-4982-A9A8-516CC5434BE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45276" y="5476353"/>
                  <a:ext cx="247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510" name="Ink 15509">
                  <a:extLst>
                    <a:ext uri="{FF2B5EF4-FFF2-40B4-BE49-F238E27FC236}">
                      <a16:creationId xmlns:a16="http://schemas.microsoft.com/office/drawing/2014/main" id="{AEC77C66-2378-4E5E-AB7D-4D10D3FE3FA3}"/>
                    </a:ext>
                  </a:extLst>
                </p14:cNvPr>
                <p14:cNvContentPartPr/>
                <p14:nvPr/>
              </p14:nvContentPartPr>
              <p14:xfrm>
                <a:off x="6206356" y="5496153"/>
                <a:ext cx="95400" cy="135000"/>
              </p14:xfrm>
            </p:contentPart>
          </mc:Choice>
          <mc:Fallback>
            <p:pic>
              <p:nvPicPr>
                <p:cNvPr id="15510" name="Ink 15509">
                  <a:extLst>
                    <a:ext uri="{FF2B5EF4-FFF2-40B4-BE49-F238E27FC236}">
                      <a16:creationId xmlns:a16="http://schemas.microsoft.com/office/drawing/2014/main" id="{AEC77C66-2378-4E5E-AB7D-4D10D3FE3F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43716" y="5433153"/>
                  <a:ext cx="22104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5512" name="Ink 15511">
                <a:extLst>
                  <a:ext uri="{FF2B5EF4-FFF2-40B4-BE49-F238E27FC236}">
                    <a16:creationId xmlns:a16="http://schemas.microsoft.com/office/drawing/2014/main" id="{50A958D5-D472-486E-ABA6-0DF65FDE989D}"/>
                  </a:ext>
                </a:extLst>
              </p14:cNvPr>
              <p14:cNvContentPartPr/>
              <p14:nvPr/>
            </p14:nvContentPartPr>
            <p14:xfrm>
              <a:off x="6596236" y="5270073"/>
              <a:ext cx="33120" cy="99360"/>
            </p14:xfrm>
          </p:contentPart>
        </mc:Choice>
        <mc:Fallback>
          <p:pic>
            <p:nvPicPr>
              <p:cNvPr id="15512" name="Ink 15511">
                <a:extLst>
                  <a:ext uri="{FF2B5EF4-FFF2-40B4-BE49-F238E27FC236}">
                    <a16:creationId xmlns:a16="http://schemas.microsoft.com/office/drawing/2014/main" id="{50A958D5-D472-486E-ABA6-0DF65FDE989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533236" y="5207433"/>
                <a:ext cx="15876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17" name="Group 15516">
            <a:extLst>
              <a:ext uri="{FF2B5EF4-FFF2-40B4-BE49-F238E27FC236}">
                <a16:creationId xmlns:a16="http://schemas.microsoft.com/office/drawing/2014/main" id="{5425E368-38A2-4A11-9011-2A960448845C}"/>
              </a:ext>
            </a:extLst>
          </p:cNvPr>
          <p:cNvGrpSpPr/>
          <p:nvPr/>
        </p:nvGrpSpPr>
        <p:grpSpPr>
          <a:xfrm>
            <a:off x="6432436" y="5501193"/>
            <a:ext cx="328680" cy="183240"/>
            <a:chOff x="6432436" y="5501193"/>
            <a:chExt cx="32868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513" name="Ink 15512">
                  <a:extLst>
                    <a:ext uri="{FF2B5EF4-FFF2-40B4-BE49-F238E27FC236}">
                      <a16:creationId xmlns:a16="http://schemas.microsoft.com/office/drawing/2014/main" id="{621C866F-89E3-409D-9947-BC06B1E08674}"/>
                    </a:ext>
                  </a:extLst>
                </p14:cNvPr>
                <p14:cNvContentPartPr/>
                <p14:nvPr/>
              </p14:nvContentPartPr>
              <p14:xfrm>
                <a:off x="6636196" y="5626833"/>
                <a:ext cx="104400" cy="19440"/>
              </p14:xfrm>
            </p:contentPart>
          </mc:Choice>
          <mc:Fallback>
            <p:pic>
              <p:nvPicPr>
                <p:cNvPr id="15513" name="Ink 15512">
                  <a:extLst>
                    <a:ext uri="{FF2B5EF4-FFF2-40B4-BE49-F238E27FC236}">
                      <a16:creationId xmlns:a16="http://schemas.microsoft.com/office/drawing/2014/main" id="{621C866F-89E3-409D-9947-BC06B1E0867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573556" y="5563833"/>
                  <a:ext cx="230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514" name="Ink 15513">
                  <a:extLst>
                    <a:ext uri="{FF2B5EF4-FFF2-40B4-BE49-F238E27FC236}">
                      <a16:creationId xmlns:a16="http://schemas.microsoft.com/office/drawing/2014/main" id="{A49F26D0-A627-467C-86AD-E6BDD5FBC1CE}"/>
                    </a:ext>
                  </a:extLst>
                </p14:cNvPr>
                <p14:cNvContentPartPr/>
                <p14:nvPr/>
              </p14:nvContentPartPr>
              <p14:xfrm>
                <a:off x="6735556" y="5501193"/>
                <a:ext cx="25560" cy="64080"/>
              </p14:xfrm>
            </p:contentPart>
          </mc:Choice>
          <mc:Fallback>
            <p:pic>
              <p:nvPicPr>
                <p:cNvPr id="15514" name="Ink 15513">
                  <a:extLst>
                    <a:ext uri="{FF2B5EF4-FFF2-40B4-BE49-F238E27FC236}">
                      <a16:creationId xmlns:a16="http://schemas.microsoft.com/office/drawing/2014/main" id="{A49F26D0-A627-467C-86AD-E6BDD5FBC1C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72916" y="5438553"/>
                  <a:ext cx="151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516" name="Ink 15515">
                  <a:extLst>
                    <a:ext uri="{FF2B5EF4-FFF2-40B4-BE49-F238E27FC236}">
                      <a16:creationId xmlns:a16="http://schemas.microsoft.com/office/drawing/2014/main" id="{DDB24E04-76B3-4703-BAF6-813E935A628B}"/>
                    </a:ext>
                  </a:extLst>
                </p14:cNvPr>
                <p14:cNvContentPartPr/>
                <p14:nvPr/>
              </p14:nvContentPartPr>
              <p14:xfrm>
                <a:off x="6432436" y="5665713"/>
                <a:ext cx="63720" cy="18720"/>
              </p14:xfrm>
            </p:contentPart>
          </mc:Choice>
          <mc:Fallback>
            <p:pic>
              <p:nvPicPr>
                <p:cNvPr id="15516" name="Ink 15515">
                  <a:extLst>
                    <a:ext uri="{FF2B5EF4-FFF2-40B4-BE49-F238E27FC236}">
                      <a16:creationId xmlns:a16="http://schemas.microsoft.com/office/drawing/2014/main" id="{DDB24E04-76B3-4703-BAF6-813E935A628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69436" y="5602713"/>
                  <a:ext cx="18936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5518" name="Ink 15517">
                <a:extLst>
                  <a:ext uri="{FF2B5EF4-FFF2-40B4-BE49-F238E27FC236}">
                    <a16:creationId xmlns:a16="http://schemas.microsoft.com/office/drawing/2014/main" id="{3A1530B9-8A06-428C-B45C-BE948E19003D}"/>
                  </a:ext>
                </a:extLst>
              </p14:cNvPr>
              <p14:cNvContentPartPr/>
              <p14:nvPr/>
            </p14:nvContentPartPr>
            <p14:xfrm>
              <a:off x="5009356" y="5523513"/>
              <a:ext cx="24120" cy="222480"/>
            </p14:xfrm>
          </p:contentPart>
        </mc:Choice>
        <mc:Fallback>
          <p:pic>
            <p:nvPicPr>
              <p:cNvPr id="15518" name="Ink 15517">
                <a:extLst>
                  <a:ext uri="{FF2B5EF4-FFF2-40B4-BE49-F238E27FC236}">
                    <a16:creationId xmlns:a16="http://schemas.microsoft.com/office/drawing/2014/main" id="{3A1530B9-8A06-428C-B45C-BE948E19003D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946716" y="5460873"/>
                <a:ext cx="149760" cy="3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36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0E1B1-8BDE-4213-8CE8-0A97ACA7261C}"/>
              </a:ext>
            </a:extLst>
          </p:cNvPr>
          <p:cNvSpPr/>
          <p:nvPr/>
        </p:nvSpPr>
        <p:spPr>
          <a:xfrm>
            <a:off x="0" y="228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15.  Expansion of </a:t>
            </a:r>
            <a:r>
              <a:rPr lang="en-US" sz="2400" dirty="0">
                <a:latin typeface="Symbol" pitchFamily="18" charset="2"/>
              </a:rPr>
              <a:t>e(w)</a:t>
            </a:r>
            <a:r>
              <a:rPr lang="en-US" sz="2400" dirty="0"/>
              <a:t> for metals begins with an imaginary term 4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i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/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A331A-2455-48E7-BE87-AD35633B9910}"/>
              </a:ext>
            </a:extLst>
          </p:cNvPr>
          <p:cNvSpPr/>
          <p:nvPr/>
        </p:nvSpPr>
        <p:spPr>
          <a:xfrm>
            <a:off x="479263" y="1377015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First term is an imaginary odd function of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The next term is a real constant</a:t>
            </a:r>
          </a:p>
          <a:p>
            <a:pPr lvl="1"/>
            <a:r>
              <a:rPr lang="en-US" sz="2000" dirty="0"/>
              <a:t>This term is unimportant if effects of spatial variations (skin effect) are more important than effects of time variations.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117330-3D99-42E0-9372-E01E15B400DB}"/>
              </a:ext>
            </a:extLst>
          </p:cNvPr>
          <p:cNvGrpSpPr/>
          <p:nvPr/>
        </p:nvGrpSpPr>
        <p:grpSpPr>
          <a:xfrm>
            <a:off x="833357" y="4072183"/>
            <a:ext cx="888480" cy="437040"/>
            <a:chOff x="833357" y="4072183"/>
            <a:chExt cx="88848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A99F7C-93C5-4AA7-B023-3921FA880544}"/>
                    </a:ext>
                  </a:extLst>
                </p14:cNvPr>
                <p14:cNvContentPartPr/>
                <p14:nvPr/>
              </p14:nvContentPartPr>
              <p14:xfrm>
                <a:off x="833357" y="4130143"/>
                <a:ext cx="304920" cy="37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A99F7C-93C5-4AA7-B023-3921FA8805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5717" y="4112503"/>
                  <a:ext cx="3405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6AAAF3-B877-471C-B3B6-008E7089CFFB}"/>
                    </a:ext>
                  </a:extLst>
                </p14:cNvPr>
                <p14:cNvContentPartPr/>
                <p14:nvPr/>
              </p14:nvContentPartPr>
              <p14:xfrm>
                <a:off x="1241597" y="4206463"/>
                <a:ext cx="112320" cy="21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6AAAF3-B877-471C-B3B6-008E7089CF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3957" y="4188463"/>
                  <a:ext cx="147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81B30D-2208-411B-A662-ABE49E1F57E6}"/>
                    </a:ext>
                  </a:extLst>
                </p14:cNvPr>
                <p14:cNvContentPartPr/>
                <p14:nvPr/>
              </p14:nvContentPartPr>
              <p14:xfrm>
                <a:off x="1153757" y="4220863"/>
                <a:ext cx="239040" cy="229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81B30D-2208-411B-A662-ABE49E1F57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6117" y="4202863"/>
                  <a:ext cx="274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E52F5A-106B-4CC5-B117-9A15E5F23524}"/>
                    </a:ext>
                  </a:extLst>
                </p14:cNvPr>
                <p14:cNvContentPartPr/>
                <p14:nvPr/>
              </p14:nvContentPartPr>
              <p14:xfrm>
                <a:off x="1528157" y="4169743"/>
                <a:ext cx="9000" cy="23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E52F5A-106B-4CC5-B117-9A15E5F235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0517" y="4152103"/>
                  <a:ext cx="44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B4FF0C-EC9A-4305-A6D1-D0B7A211647E}"/>
                    </a:ext>
                  </a:extLst>
                </p14:cNvPr>
                <p14:cNvContentPartPr/>
                <p14:nvPr/>
              </p14:nvContentPartPr>
              <p14:xfrm>
                <a:off x="1704197" y="4173343"/>
                <a:ext cx="6840" cy="268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B4FF0C-EC9A-4305-A6D1-D0B7A21164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6197" y="4155703"/>
                  <a:ext cx="42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5E5757-6282-4C1B-B6D3-A5965794B403}"/>
                    </a:ext>
                  </a:extLst>
                </p14:cNvPr>
                <p14:cNvContentPartPr/>
                <p14:nvPr/>
              </p14:nvContentPartPr>
              <p14:xfrm>
                <a:off x="1524197" y="4306903"/>
                <a:ext cx="19764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5E5757-6282-4C1B-B6D3-A5965794B4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06197" y="4288903"/>
                  <a:ext cx="233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D5A369-609F-4B38-8D44-FFDCBDB5EDBC}"/>
                    </a:ext>
                  </a:extLst>
                </p14:cNvPr>
                <p14:cNvContentPartPr/>
                <p14:nvPr/>
              </p14:nvContentPartPr>
              <p14:xfrm>
                <a:off x="1514837" y="4072183"/>
                <a:ext cx="182160" cy="12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D5A369-609F-4B38-8D44-FFDCBDB5ED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7197" y="4054543"/>
                  <a:ext cx="21780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B4F2AB-C0D4-4983-AF62-E7493CEC3309}"/>
                  </a:ext>
                </a:extLst>
              </p14:cNvPr>
              <p14:cNvContentPartPr/>
              <p14:nvPr/>
            </p14:nvContentPartPr>
            <p14:xfrm>
              <a:off x="879437" y="4041943"/>
              <a:ext cx="139680" cy="48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B4F2AB-C0D4-4983-AF62-E7493CEC33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1437" y="4023943"/>
                <a:ext cx="17532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609675E-0A80-4A2D-8C54-B8D599332997}"/>
              </a:ext>
            </a:extLst>
          </p:cNvPr>
          <p:cNvGrpSpPr/>
          <p:nvPr/>
        </p:nvGrpSpPr>
        <p:grpSpPr>
          <a:xfrm>
            <a:off x="1958717" y="3906583"/>
            <a:ext cx="1151280" cy="640080"/>
            <a:chOff x="1958717" y="3906583"/>
            <a:chExt cx="115128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017A43-BC5B-4145-8F72-DFD3F71AA8C5}"/>
                    </a:ext>
                  </a:extLst>
                </p14:cNvPr>
                <p14:cNvContentPartPr/>
                <p14:nvPr/>
              </p14:nvContentPartPr>
              <p14:xfrm>
                <a:off x="1965557" y="4223743"/>
                <a:ext cx="137880" cy="1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017A43-BC5B-4145-8F72-DFD3F71AA8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47557" y="4205743"/>
                  <a:ext cx="173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16391F-46BC-4763-8141-83FD8FD03B54}"/>
                    </a:ext>
                  </a:extLst>
                </p14:cNvPr>
                <p14:cNvContentPartPr/>
                <p14:nvPr/>
              </p14:nvContentPartPr>
              <p14:xfrm>
                <a:off x="1958717" y="4345423"/>
                <a:ext cx="156960" cy="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16391F-46BC-4763-8141-83FD8FD03B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40717" y="4327783"/>
                  <a:ext cx="192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F95B5C-533F-4C28-A31D-47FDD4FCDD0D}"/>
                    </a:ext>
                  </a:extLst>
                </p14:cNvPr>
                <p14:cNvContentPartPr/>
                <p14:nvPr/>
              </p14:nvContentPartPr>
              <p14:xfrm>
                <a:off x="2319437" y="3985063"/>
                <a:ext cx="17640" cy="20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F95B5C-533F-4C28-A31D-47FDD4FCDD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1797" y="3967423"/>
                  <a:ext cx="53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CE936C-7ED0-4652-A379-EECAB1734A38}"/>
                    </a:ext>
                  </a:extLst>
                </p14:cNvPr>
                <p14:cNvContentPartPr/>
                <p14:nvPr/>
              </p14:nvContentPartPr>
              <p14:xfrm>
                <a:off x="2233037" y="3983983"/>
                <a:ext cx="176760" cy="13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CE936C-7ED0-4652-A379-EECAB1734A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15397" y="3966343"/>
                  <a:ext cx="21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CC8891-8DAB-46FC-869A-C662D746A339}"/>
                    </a:ext>
                  </a:extLst>
                </p14:cNvPr>
                <p14:cNvContentPartPr/>
                <p14:nvPr/>
              </p14:nvContentPartPr>
              <p14:xfrm>
                <a:off x="2471357" y="4099903"/>
                <a:ext cx="23040" cy="9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CC8891-8DAB-46FC-869A-C662D746A3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3357" y="4081903"/>
                  <a:ext cx="58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5ABB29-CE4A-45AB-A829-73C211C21E54}"/>
                    </a:ext>
                  </a:extLst>
                </p14:cNvPr>
                <p14:cNvContentPartPr/>
                <p14:nvPr/>
              </p14:nvContentPartPr>
              <p14:xfrm>
                <a:off x="2558837" y="4100983"/>
                <a:ext cx="5040" cy="9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5ABB29-CE4A-45AB-A829-73C211C21E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40837" y="4083343"/>
                  <a:ext cx="40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41F0F7-6502-441C-8EC8-4F4E70C110DA}"/>
                    </a:ext>
                  </a:extLst>
                </p14:cNvPr>
                <p14:cNvContentPartPr/>
                <p14:nvPr/>
              </p14:nvContentPartPr>
              <p14:xfrm>
                <a:off x="2420597" y="4079383"/>
                <a:ext cx="174240" cy="54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41F0F7-6502-441C-8EC8-4F4E70C110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02597" y="4061383"/>
                  <a:ext cx="209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3DB108-F657-460E-B73F-40737D3D5569}"/>
                    </a:ext>
                  </a:extLst>
                </p14:cNvPr>
                <p14:cNvContentPartPr/>
                <p14:nvPr/>
              </p14:nvContentPartPr>
              <p14:xfrm>
                <a:off x="2687717" y="4032583"/>
                <a:ext cx="169560" cy="13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3DB108-F657-460E-B73F-40737D3D55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9717" y="4014583"/>
                  <a:ext cx="205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C110E6-2862-4765-9147-C5BBB8A29ED3}"/>
                    </a:ext>
                  </a:extLst>
                </p14:cNvPr>
                <p14:cNvContentPartPr/>
                <p14:nvPr/>
              </p14:nvContentPartPr>
              <p14:xfrm>
                <a:off x="2245637" y="4269823"/>
                <a:ext cx="370080" cy="56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C110E6-2862-4765-9147-C5BBB8A29E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7997" y="4251823"/>
                  <a:ext cx="405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A34F78-8853-4B10-B920-2E8108C1D82B}"/>
                    </a:ext>
                  </a:extLst>
                </p14:cNvPr>
                <p14:cNvContentPartPr/>
                <p14:nvPr/>
              </p14:nvContentPartPr>
              <p14:xfrm>
                <a:off x="2388197" y="4410583"/>
                <a:ext cx="118440" cy="13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A34F78-8853-4B10-B920-2E8108C1D8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70197" y="4392583"/>
                  <a:ext cx="154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61EE24-3408-498E-8F60-D3F8B7787FB7}"/>
                    </a:ext>
                  </a:extLst>
                </p14:cNvPr>
                <p14:cNvContentPartPr/>
                <p14:nvPr/>
              </p14:nvContentPartPr>
              <p14:xfrm>
                <a:off x="2747837" y="4083703"/>
                <a:ext cx="23760" cy="4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61EE24-3408-498E-8F60-D3F8B7787F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30197" y="4065703"/>
                  <a:ext cx="59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5D59FA-3B0B-4729-BD85-38174A1855FF}"/>
                    </a:ext>
                  </a:extLst>
                </p14:cNvPr>
                <p14:cNvContentPartPr/>
                <p14:nvPr/>
              </p14:nvContentPartPr>
              <p14:xfrm>
                <a:off x="2932517" y="3969583"/>
                <a:ext cx="144720" cy="30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5D59FA-3B0B-4729-BD85-38174A1855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4517" y="3951583"/>
                  <a:ext cx="180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7E0989-C7D3-4503-9B5E-8DC2858F7D74}"/>
                    </a:ext>
                  </a:extLst>
                </p14:cNvPr>
                <p14:cNvContentPartPr/>
                <p14:nvPr/>
              </p14:nvContentPartPr>
              <p14:xfrm>
                <a:off x="2940437" y="4139143"/>
                <a:ext cx="14292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7E0989-C7D3-4503-9B5E-8DC2858F7D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22797" y="4121143"/>
                  <a:ext cx="178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C0AEFD-AD55-4C08-B8F3-6EDAA528F1AF}"/>
                    </a:ext>
                  </a:extLst>
                </p14:cNvPr>
                <p14:cNvContentPartPr/>
                <p14:nvPr/>
              </p14:nvContentPartPr>
              <p14:xfrm>
                <a:off x="2944037" y="3985063"/>
                <a:ext cx="157320" cy="3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C0AEFD-AD55-4C08-B8F3-6EDAA528F1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26037" y="3967423"/>
                  <a:ext cx="192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8DC0DD-6465-471D-9D8B-95AE7ACC5CE5}"/>
                    </a:ext>
                  </a:extLst>
                </p14:cNvPr>
                <p14:cNvContentPartPr/>
                <p14:nvPr/>
              </p14:nvContentPartPr>
              <p14:xfrm>
                <a:off x="2911637" y="3906583"/>
                <a:ext cx="198360" cy="1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8DC0DD-6465-471D-9D8B-95AE7ACC5C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93997" y="3888943"/>
                  <a:ext cx="2340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9DA735-A73F-4060-BBB9-2A9FA7781169}"/>
              </a:ext>
            </a:extLst>
          </p:cNvPr>
          <p:cNvGrpSpPr/>
          <p:nvPr/>
        </p:nvGrpSpPr>
        <p:grpSpPr>
          <a:xfrm>
            <a:off x="3333557" y="4096663"/>
            <a:ext cx="111240" cy="144000"/>
            <a:chOff x="3333557" y="4096663"/>
            <a:chExt cx="11124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0767C6-9886-44EE-B9AD-B5223DBF2F92}"/>
                    </a:ext>
                  </a:extLst>
                </p14:cNvPr>
                <p14:cNvContentPartPr/>
                <p14:nvPr/>
              </p14:nvContentPartPr>
              <p14:xfrm>
                <a:off x="3374957" y="4096663"/>
                <a:ext cx="15840" cy="14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0767C6-9886-44EE-B9AD-B5223DBF2F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6957" y="4078663"/>
                  <a:ext cx="51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0DA5C43-08EF-441B-BE95-E5A68A35D203}"/>
                    </a:ext>
                  </a:extLst>
                </p14:cNvPr>
                <p14:cNvContentPartPr/>
                <p14:nvPr/>
              </p14:nvContentPartPr>
              <p14:xfrm>
                <a:off x="3333557" y="4181983"/>
                <a:ext cx="111240" cy="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0DA5C43-08EF-441B-BE95-E5A68A35D2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15557" y="416434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2F80DE-875C-40EF-9C1C-4A605BC78E8A}"/>
                  </a:ext>
                </a:extLst>
              </p14:cNvPr>
              <p14:cNvContentPartPr/>
              <p14:nvPr/>
            </p14:nvContentPartPr>
            <p14:xfrm>
              <a:off x="3660077" y="4351903"/>
              <a:ext cx="108720" cy="88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2F80DE-875C-40EF-9C1C-4A605BC78E8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42437" y="4333903"/>
                <a:ext cx="14436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95586BF-A3C1-4BE0-81E2-0E9357E3AD7A}"/>
              </a:ext>
            </a:extLst>
          </p:cNvPr>
          <p:cNvGrpSpPr/>
          <p:nvPr/>
        </p:nvGrpSpPr>
        <p:grpSpPr>
          <a:xfrm>
            <a:off x="3600677" y="3904063"/>
            <a:ext cx="694080" cy="324720"/>
            <a:chOff x="3600677" y="3904063"/>
            <a:chExt cx="6940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E9EB34-BC31-43B8-8782-F5818B38AD89}"/>
                    </a:ext>
                  </a:extLst>
                </p14:cNvPr>
                <p14:cNvContentPartPr/>
                <p14:nvPr/>
              </p14:nvContentPartPr>
              <p14:xfrm>
                <a:off x="3628397" y="3953743"/>
                <a:ext cx="181080" cy="172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E9EB34-BC31-43B8-8782-F5818B38AD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10397" y="3935743"/>
                  <a:ext cx="216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E58464-C114-4A51-B5EE-1E2A819F32CB}"/>
                    </a:ext>
                  </a:extLst>
                </p14:cNvPr>
                <p14:cNvContentPartPr/>
                <p14:nvPr/>
              </p14:nvContentPartPr>
              <p14:xfrm>
                <a:off x="3635597" y="4045903"/>
                <a:ext cx="78120" cy="2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E58464-C114-4A51-B5EE-1E2A819F32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17597" y="4028263"/>
                  <a:ext cx="113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AA21DA-9DEE-40A7-ABCE-576E4DAD0F0B}"/>
                    </a:ext>
                  </a:extLst>
                </p14:cNvPr>
                <p14:cNvContentPartPr/>
                <p14:nvPr/>
              </p14:nvContentPartPr>
              <p14:xfrm>
                <a:off x="3600677" y="4202863"/>
                <a:ext cx="243000" cy="20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AA21DA-9DEE-40A7-ABCE-576E4DAD0F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82677" y="4185223"/>
                  <a:ext cx="278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8F2AC4-FD14-444F-97A4-0A5F53487008}"/>
                    </a:ext>
                  </a:extLst>
                </p14:cNvPr>
                <p14:cNvContentPartPr/>
                <p14:nvPr/>
              </p14:nvContentPartPr>
              <p14:xfrm>
                <a:off x="3976877" y="3973903"/>
                <a:ext cx="100800" cy="20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8F2AC4-FD14-444F-97A4-0A5F534870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58877" y="3955903"/>
                  <a:ext cx="136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A6F280-0AC3-4FCF-B7B8-F581602CAA65}"/>
                    </a:ext>
                  </a:extLst>
                </p14:cNvPr>
                <p14:cNvContentPartPr/>
                <p14:nvPr/>
              </p14:nvContentPartPr>
              <p14:xfrm>
                <a:off x="4131677" y="3956623"/>
                <a:ext cx="163080" cy="20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A6F280-0AC3-4FCF-B7B8-F581602CAA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13677" y="3938623"/>
                  <a:ext cx="198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9D26DA-F51D-464C-986B-67C0D12327C5}"/>
                    </a:ext>
                  </a:extLst>
                </p14:cNvPr>
                <p14:cNvContentPartPr/>
                <p14:nvPr/>
              </p14:nvContentPartPr>
              <p14:xfrm>
                <a:off x="4146077" y="4074703"/>
                <a:ext cx="121320" cy="2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9D26DA-F51D-464C-986B-67C0D12327C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28077" y="4056703"/>
                  <a:ext cx="156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A87EBE-C561-4B78-AD0D-EFD32E066071}"/>
                    </a:ext>
                  </a:extLst>
                </p14:cNvPr>
                <p14:cNvContentPartPr/>
                <p14:nvPr/>
              </p14:nvContentPartPr>
              <p14:xfrm>
                <a:off x="4124837" y="3972463"/>
                <a:ext cx="154440" cy="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A87EBE-C561-4B78-AD0D-EFD32E0660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06837" y="3954823"/>
                  <a:ext cx="190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95EAE7-698B-4F8B-BF95-1E9BD75580A4}"/>
                    </a:ext>
                  </a:extLst>
                </p14:cNvPr>
                <p14:cNvContentPartPr/>
                <p14:nvPr/>
              </p14:nvContentPartPr>
              <p14:xfrm>
                <a:off x="4119437" y="3904063"/>
                <a:ext cx="14580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95EAE7-698B-4F8B-BF95-1E9BD75580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1797" y="3886423"/>
                  <a:ext cx="181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3E9A19-B175-4180-A931-85787E3BF0E9}"/>
                    </a:ext>
                  </a:extLst>
                </p14:cNvPr>
                <p14:cNvContentPartPr/>
                <p14:nvPr/>
              </p14:nvContentPartPr>
              <p14:xfrm>
                <a:off x="3991277" y="4198183"/>
                <a:ext cx="290880" cy="30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3E9A19-B175-4180-A931-85787E3BF0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3637" y="4180183"/>
                  <a:ext cx="3265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502E0F3-72AA-4621-8D01-860D84E800FF}"/>
              </a:ext>
            </a:extLst>
          </p:cNvPr>
          <p:cNvGrpSpPr/>
          <p:nvPr/>
        </p:nvGrpSpPr>
        <p:grpSpPr>
          <a:xfrm>
            <a:off x="4004237" y="4308343"/>
            <a:ext cx="327600" cy="185040"/>
            <a:chOff x="4004237" y="4308343"/>
            <a:chExt cx="32760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C49B42-772D-4A0D-A591-6924957B2464}"/>
                    </a:ext>
                  </a:extLst>
                </p14:cNvPr>
                <p14:cNvContentPartPr/>
                <p14:nvPr/>
              </p14:nvContentPartPr>
              <p14:xfrm>
                <a:off x="4004237" y="4308343"/>
                <a:ext cx="97200" cy="132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C49B42-772D-4A0D-A591-6924957B24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86597" y="4290343"/>
                  <a:ext cx="132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96EEC74-59C6-4882-BCA0-F635C9E7C292}"/>
                    </a:ext>
                  </a:extLst>
                </p14:cNvPr>
                <p14:cNvContentPartPr/>
                <p14:nvPr/>
              </p14:nvContentPartPr>
              <p14:xfrm>
                <a:off x="4213397" y="4322743"/>
                <a:ext cx="112320" cy="170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96EEC74-59C6-4882-BCA0-F635C9E7C2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95397" y="4305103"/>
                  <a:ext cx="147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76D8FE8-78E9-4831-AD80-5CF5F3E55B32}"/>
                    </a:ext>
                  </a:extLst>
                </p14:cNvPr>
                <p14:cNvContentPartPr/>
                <p14:nvPr/>
              </p14:nvContentPartPr>
              <p14:xfrm>
                <a:off x="4173437" y="4393303"/>
                <a:ext cx="15840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76D8FE8-78E9-4831-AD80-5CF5F3E55B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55437" y="4375303"/>
                  <a:ext cx="1940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D92942-4D9B-43A5-959E-815EC5D08E5B}"/>
                  </a:ext>
                </a:extLst>
              </p14:cNvPr>
              <p14:cNvContentPartPr/>
              <p14:nvPr/>
            </p14:nvContentPartPr>
            <p14:xfrm>
              <a:off x="2068517" y="5050663"/>
              <a:ext cx="188280" cy="9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D92942-4D9B-43A5-959E-815EC5D08E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50877" y="5032663"/>
                <a:ext cx="22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FF307-1342-4753-AD10-1603309AE9ED}"/>
                  </a:ext>
                </a:extLst>
              </p14:cNvPr>
              <p14:cNvContentPartPr/>
              <p14:nvPr/>
            </p14:nvContentPartPr>
            <p14:xfrm>
              <a:off x="2116037" y="5134543"/>
              <a:ext cx="97560" cy="21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FF307-1342-4753-AD10-1603309AE9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98037" y="5116543"/>
                <a:ext cx="1332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B33AB139-784E-473B-990B-9379BCFBD241}"/>
              </a:ext>
            </a:extLst>
          </p:cNvPr>
          <p:cNvGrpSpPr/>
          <p:nvPr/>
        </p:nvGrpSpPr>
        <p:grpSpPr>
          <a:xfrm>
            <a:off x="2431397" y="4858063"/>
            <a:ext cx="662040" cy="325440"/>
            <a:chOff x="2431397" y="4858063"/>
            <a:chExt cx="6620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F4FE571-9504-40CF-9506-5115131F1C9F}"/>
                    </a:ext>
                  </a:extLst>
                </p14:cNvPr>
                <p14:cNvContentPartPr/>
                <p14:nvPr/>
              </p14:nvContentPartPr>
              <p14:xfrm>
                <a:off x="2431397" y="5033743"/>
                <a:ext cx="151200" cy="1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F4FE571-9504-40CF-9506-5115131F1C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13757" y="5015743"/>
                  <a:ext cx="186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61AED8-095A-46E0-86D9-7FA7D31D85E9}"/>
                    </a:ext>
                  </a:extLst>
                </p14:cNvPr>
                <p14:cNvContentPartPr/>
                <p14:nvPr/>
              </p14:nvContentPartPr>
              <p14:xfrm>
                <a:off x="2684477" y="4929703"/>
                <a:ext cx="45360" cy="14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61AED8-095A-46E0-86D9-7FA7D31D85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66477" y="4912063"/>
                  <a:ext cx="81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FBAAF0-F2CA-4DB4-9858-E597628EE752}"/>
                    </a:ext>
                  </a:extLst>
                </p14:cNvPr>
                <p14:cNvContentPartPr/>
                <p14:nvPr/>
              </p14:nvContentPartPr>
              <p14:xfrm>
                <a:off x="2676917" y="4858063"/>
                <a:ext cx="6840" cy="1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FBAAF0-F2CA-4DB4-9858-E597628EE7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58917" y="4840423"/>
                  <a:ext cx="4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3C0E4B-35D5-462C-BEF4-07F083913BDB}"/>
                    </a:ext>
                  </a:extLst>
                </p14:cNvPr>
                <p14:cNvContentPartPr/>
                <p14:nvPr/>
              </p14:nvContentPartPr>
              <p14:xfrm>
                <a:off x="2854757" y="4925743"/>
                <a:ext cx="182880" cy="140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3C0E4B-35D5-462C-BEF4-07F083913B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37117" y="4907743"/>
                  <a:ext cx="218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E5B38E-4E40-4189-AF5C-05C83401E31F}"/>
                    </a:ext>
                  </a:extLst>
                </p14:cNvPr>
                <p14:cNvContentPartPr/>
                <p14:nvPr/>
              </p14:nvContentPartPr>
              <p14:xfrm>
                <a:off x="2626877" y="5130943"/>
                <a:ext cx="466560" cy="5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E5B38E-4E40-4189-AF5C-05C83401E3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09237" y="5112943"/>
                  <a:ext cx="5022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5D0CB04-8CA0-4296-BB27-5A60145B5163}"/>
                  </a:ext>
                </a:extLst>
              </p14:cNvPr>
              <p14:cNvContentPartPr/>
              <p14:nvPr/>
            </p14:nvContentPartPr>
            <p14:xfrm>
              <a:off x="2747477" y="5269183"/>
              <a:ext cx="185400" cy="105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5D0CB04-8CA0-4296-BB27-5A60145B516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29477" y="5251183"/>
                <a:ext cx="221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63C83E5-491A-4B0B-9B6C-854730F5C532}"/>
                  </a:ext>
                </a:extLst>
              </p14:cNvPr>
              <p14:cNvContentPartPr/>
              <p14:nvPr/>
            </p14:nvContentPartPr>
            <p14:xfrm>
              <a:off x="3262997" y="4842583"/>
              <a:ext cx="126000" cy="530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63C83E5-491A-4B0B-9B6C-854730F5C53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45357" y="4824583"/>
                <a:ext cx="161640" cy="56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054DAA7-C0EF-4094-A480-312840C6E86F}"/>
              </a:ext>
            </a:extLst>
          </p:cNvPr>
          <p:cNvGrpSpPr/>
          <p:nvPr/>
        </p:nvGrpSpPr>
        <p:grpSpPr>
          <a:xfrm>
            <a:off x="3432197" y="4840063"/>
            <a:ext cx="869040" cy="324360"/>
            <a:chOff x="3432197" y="4840063"/>
            <a:chExt cx="8690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CE29BB-C88B-49E2-8C36-68C982BC0060}"/>
                    </a:ext>
                  </a:extLst>
                </p14:cNvPr>
                <p14:cNvContentPartPr/>
                <p14:nvPr/>
              </p14:nvContentPartPr>
              <p14:xfrm>
                <a:off x="3571877" y="4840063"/>
                <a:ext cx="12600" cy="239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CE29BB-C88B-49E2-8C36-68C982BC00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53877" y="4822423"/>
                  <a:ext cx="48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BE0B17-4B95-4DFE-84F3-EE5FAD09C018}"/>
                    </a:ext>
                  </a:extLst>
                </p14:cNvPr>
                <p14:cNvContentPartPr/>
                <p14:nvPr/>
              </p14:nvContentPartPr>
              <p14:xfrm>
                <a:off x="3448757" y="4867783"/>
                <a:ext cx="217440" cy="129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BE0B17-4B95-4DFE-84F3-EE5FAD09C0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31117" y="4850143"/>
                  <a:ext cx="253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280E29-00B7-4740-A15D-7C02D5CD7789}"/>
                    </a:ext>
                  </a:extLst>
                </p14:cNvPr>
                <p14:cNvContentPartPr/>
                <p14:nvPr/>
              </p14:nvContentPartPr>
              <p14:xfrm>
                <a:off x="3723437" y="4977223"/>
                <a:ext cx="25560" cy="10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280E29-00B7-4740-A15D-7C02D5CD77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05437" y="4959223"/>
                  <a:ext cx="61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A5A54A4-0AE1-456A-9F00-B97C1B46324D}"/>
                    </a:ext>
                  </a:extLst>
                </p14:cNvPr>
                <p14:cNvContentPartPr/>
                <p14:nvPr/>
              </p14:nvContentPartPr>
              <p14:xfrm>
                <a:off x="3819557" y="4941943"/>
                <a:ext cx="12240" cy="138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A5A54A4-0AE1-456A-9F00-B97C1B4632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01917" y="4923943"/>
                  <a:ext cx="4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6B9508-1420-49DC-AF30-B44E246AEE4E}"/>
                    </a:ext>
                  </a:extLst>
                </p14:cNvPr>
                <p14:cNvContentPartPr/>
                <p14:nvPr/>
              </p14:nvContentPartPr>
              <p14:xfrm>
                <a:off x="3659717" y="4909183"/>
                <a:ext cx="206280" cy="10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6B9508-1420-49DC-AF30-B44E246AEE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42077" y="4891183"/>
                  <a:ext cx="241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9C21DF-3939-423C-B1DA-DED5208E2CA7}"/>
                    </a:ext>
                  </a:extLst>
                </p14:cNvPr>
                <p14:cNvContentPartPr/>
                <p14:nvPr/>
              </p14:nvContentPartPr>
              <p14:xfrm>
                <a:off x="3917117" y="4935823"/>
                <a:ext cx="69120" cy="127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9C21DF-3939-423C-B1DA-DED5208E2C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99117" y="4918183"/>
                  <a:ext cx="104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DC9B40-3C15-474E-AB2B-B229BDAC10AD}"/>
                    </a:ext>
                  </a:extLst>
                </p14:cNvPr>
                <p14:cNvContentPartPr/>
                <p14:nvPr/>
              </p14:nvContentPartPr>
              <p14:xfrm>
                <a:off x="3918917" y="4852303"/>
                <a:ext cx="11160" cy="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DC9B40-3C15-474E-AB2B-B229BDAC10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00917" y="4834663"/>
                  <a:ext cx="46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186930-8D5E-4E03-B8E5-76551F9A1F18}"/>
                    </a:ext>
                  </a:extLst>
                </p14:cNvPr>
                <p14:cNvContentPartPr/>
                <p14:nvPr/>
              </p14:nvContentPartPr>
              <p14:xfrm>
                <a:off x="4072637" y="4851943"/>
                <a:ext cx="228600" cy="19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186930-8D5E-4E03-B8E5-76551F9A1F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54637" y="4834303"/>
                  <a:ext cx="264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60AF8C5-F234-4A35-9A0F-D9FAF095BD18}"/>
                    </a:ext>
                  </a:extLst>
                </p14:cNvPr>
                <p14:cNvContentPartPr/>
                <p14:nvPr/>
              </p14:nvContentPartPr>
              <p14:xfrm>
                <a:off x="3432197" y="5121223"/>
                <a:ext cx="839520" cy="43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60AF8C5-F234-4A35-9A0F-D9FAF095BD1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14557" y="5103223"/>
                  <a:ext cx="87516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8A9B901-FC1D-4B42-9F71-CA4CB620589A}"/>
                  </a:ext>
                </a:extLst>
              </p14:cNvPr>
              <p14:cNvContentPartPr/>
              <p14:nvPr/>
            </p14:nvContentPartPr>
            <p14:xfrm>
              <a:off x="3703277" y="5271343"/>
              <a:ext cx="227160" cy="122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8A9B901-FC1D-4B42-9F71-CA4CB620589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85637" y="5253703"/>
                <a:ext cx="26280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687DC6C6-A6A6-4AD7-B98C-8B139CA4483C}"/>
              </a:ext>
            </a:extLst>
          </p:cNvPr>
          <p:cNvGrpSpPr/>
          <p:nvPr/>
        </p:nvGrpSpPr>
        <p:grpSpPr>
          <a:xfrm>
            <a:off x="4552157" y="4698223"/>
            <a:ext cx="1101600" cy="629280"/>
            <a:chOff x="4552157" y="4698223"/>
            <a:chExt cx="110160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86F7C5-83A2-4651-8969-45060D7393C8}"/>
                    </a:ext>
                  </a:extLst>
                </p14:cNvPr>
                <p14:cNvContentPartPr/>
                <p14:nvPr/>
              </p14:nvContentPartPr>
              <p14:xfrm>
                <a:off x="4552157" y="5081263"/>
                <a:ext cx="232560" cy="16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86F7C5-83A2-4651-8969-45060D7393C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34517" y="5063263"/>
                  <a:ext cx="268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0125B39-C375-4370-8D12-278A88A77586}"/>
                    </a:ext>
                  </a:extLst>
                </p14:cNvPr>
                <p14:cNvContentPartPr/>
                <p14:nvPr/>
              </p14:nvContentPartPr>
              <p14:xfrm>
                <a:off x="4655117" y="5001343"/>
                <a:ext cx="13320" cy="149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0125B39-C375-4370-8D12-278A88A775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37117" y="4983703"/>
                  <a:ext cx="4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81AAD7-7911-4B17-92AF-2FE1D9F5CC93}"/>
                    </a:ext>
                  </a:extLst>
                </p14:cNvPr>
                <p14:cNvContentPartPr/>
                <p14:nvPr/>
              </p14:nvContentPartPr>
              <p14:xfrm>
                <a:off x="4914677" y="4943383"/>
                <a:ext cx="137160" cy="21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81AAD7-7911-4B17-92AF-2FE1D9F5CC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6677" y="4925743"/>
                  <a:ext cx="17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B6CFFF3-4AF8-4B27-9D0F-A7E4C5B24AA2}"/>
                    </a:ext>
                  </a:extLst>
                </p14:cNvPr>
                <p14:cNvContentPartPr/>
                <p14:nvPr/>
              </p14:nvContentPartPr>
              <p14:xfrm>
                <a:off x="4933037" y="5053543"/>
                <a:ext cx="11520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B6CFFF3-4AF8-4B27-9D0F-A7E4C5B24A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15037" y="5035543"/>
                  <a:ext cx="15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AA78A6-7099-4E23-B744-D87C0C6A9B35}"/>
                    </a:ext>
                  </a:extLst>
                </p14:cNvPr>
                <p14:cNvContentPartPr/>
                <p14:nvPr/>
              </p14:nvContentPartPr>
              <p14:xfrm>
                <a:off x="5125997" y="4698223"/>
                <a:ext cx="117720" cy="629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AA78A6-7099-4E23-B744-D87C0C6A9B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08357" y="4680583"/>
                  <a:ext cx="15336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8BFFD1-C223-46E1-96EF-CE9EBE3C6C03}"/>
                    </a:ext>
                  </a:extLst>
                </p14:cNvPr>
                <p14:cNvContentPartPr/>
                <p14:nvPr/>
              </p14:nvContentPartPr>
              <p14:xfrm>
                <a:off x="5420837" y="4826383"/>
                <a:ext cx="192600" cy="271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8BFFD1-C223-46E1-96EF-CE9EBE3C6C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03197" y="4808743"/>
                  <a:ext cx="228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05667E-7A67-4808-B224-A5496A5C2923}"/>
                    </a:ext>
                  </a:extLst>
                </p14:cNvPr>
                <p14:cNvContentPartPr/>
                <p14:nvPr/>
              </p14:nvContentPartPr>
              <p14:xfrm>
                <a:off x="5482397" y="4947703"/>
                <a:ext cx="91800" cy="29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05667E-7A67-4808-B224-A5496A5C29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64757" y="4929703"/>
                  <a:ext cx="127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A0B2B7B-DF73-441A-AE72-EF8123EDC8B0}"/>
                    </a:ext>
                  </a:extLst>
                </p14:cNvPr>
                <p14:cNvContentPartPr/>
                <p14:nvPr/>
              </p14:nvContentPartPr>
              <p14:xfrm>
                <a:off x="5485997" y="4837543"/>
                <a:ext cx="167760" cy="10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A0B2B7B-DF73-441A-AE72-EF8123EDC8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67997" y="4819543"/>
                  <a:ext cx="203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504C3E-F908-4490-A101-FCBCE2FE573F}"/>
                    </a:ext>
                  </a:extLst>
                </p14:cNvPr>
                <p14:cNvContentPartPr/>
                <p14:nvPr/>
              </p14:nvContentPartPr>
              <p14:xfrm>
                <a:off x="5465117" y="4760143"/>
                <a:ext cx="171360" cy="33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504C3E-F908-4490-A101-FCBCE2FE57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47117" y="4742143"/>
                  <a:ext cx="20700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5443E7C-0B62-400E-B795-810922E0079C}"/>
                  </a:ext>
                </a:extLst>
              </p14:cNvPr>
              <p14:cNvContentPartPr/>
              <p14:nvPr/>
            </p14:nvContentPartPr>
            <p14:xfrm>
              <a:off x="3355877" y="5505703"/>
              <a:ext cx="1805760" cy="321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5443E7C-0B62-400E-B795-810922E0079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338237" y="5488063"/>
                <a:ext cx="184140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0B9850D9-577C-47E3-98CA-68C28D3E6592}"/>
              </a:ext>
            </a:extLst>
          </p:cNvPr>
          <p:cNvGrpSpPr/>
          <p:nvPr/>
        </p:nvGrpSpPr>
        <p:grpSpPr>
          <a:xfrm>
            <a:off x="3906317" y="6005023"/>
            <a:ext cx="808200" cy="329040"/>
            <a:chOff x="3906317" y="6005023"/>
            <a:chExt cx="80820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9D9953-1CAF-42D8-9623-F25F33373112}"/>
                    </a:ext>
                  </a:extLst>
                </p14:cNvPr>
                <p14:cNvContentPartPr/>
                <p14:nvPr/>
              </p14:nvContentPartPr>
              <p14:xfrm>
                <a:off x="3915677" y="6025183"/>
                <a:ext cx="219600" cy="263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9D9953-1CAF-42D8-9623-F25F333731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98037" y="6007543"/>
                  <a:ext cx="255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3AA09FA-A87F-4E9C-A5DB-7B87047F876D}"/>
                    </a:ext>
                  </a:extLst>
                </p14:cNvPr>
                <p14:cNvContentPartPr/>
                <p14:nvPr/>
              </p14:nvContentPartPr>
              <p14:xfrm>
                <a:off x="3906317" y="6185743"/>
                <a:ext cx="199080" cy="1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AA09FA-A87F-4E9C-A5DB-7B87047F87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88677" y="6167743"/>
                  <a:ext cx="234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47682D-0C42-485B-BB46-3F5D04D6F26B}"/>
                    </a:ext>
                  </a:extLst>
                </p14:cNvPr>
                <p14:cNvContentPartPr/>
                <p14:nvPr/>
              </p14:nvContentPartPr>
              <p14:xfrm>
                <a:off x="4319597" y="6070903"/>
                <a:ext cx="252720" cy="180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47682D-0C42-485B-BB46-3F5D04D6F2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01597" y="6053263"/>
                  <a:ext cx="288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04FEC1-7B85-4C01-B64F-660F70843629}"/>
                    </a:ext>
                  </a:extLst>
                </p14:cNvPr>
                <p14:cNvContentPartPr/>
                <p14:nvPr/>
              </p14:nvContentPartPr>
              <p14:xfrm>
                <a:off x="4198637" y="6005023"/>
                <a:ext cx="89640" cy="310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04FEC1-7B85-4C01-B64F-660F7084362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80997" y="5987383"/>
                  <a:ext cx="125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A2DC05-1A36-439C-8D70-2D44867EDE94}"/>
                    </a:ext>
                  </a:extLst>
                </p14:cNvPr>
                <p14:cNvContentPartPr/>
                <p14:nvPr/>
              </p14:nvContentPartPr>
              <p14:xfrm>
                <a:off x="4587077" y="6011143"/>
                <a:ext cx="127440" cy="322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A2DC05-1A36-439C-8D70-2D44867EDE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69077" y="5993503"/>
                  <a:ext cx="16308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7A83263-BD21-4AC2-9D02-52BB4C6A8ECC}"/>
              </a:ext>
            </a:extLst>
          </p:cNvPr>
          <p:cNvGrpSpPr/>
          <p:nvPr/>
        </p:nvGrpSpPr>
        <p:grpSpPr>
          <a:xfrm>
            <a:off x="5151197" y="3909463"/>
            <a:ext cx="3440160" cy="896400"/>
            <a:chOff x="5151197" y="3909463"/>
            <a:chExt cx="3440160" cy="8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8946A5-767A-472B-B6C4-57BB851C9153}"/>
                    </a:ext>
                  </a:extLst>
                </p14:cNvPr>
                <p14:cNvContentPartPr/>
                <p14:nvPr/>
              </p14:nvContentPartPr>
              <p14:xfrm>
                <a:off x="5151197" y="3912703"/>
                <a:ext cx="176760" cy="484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8946A5-767A-472B-B6C4-57BB851C91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33557" y="3894703"/>
                  <a:ext cx="212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57B745B-9C25-44F5-9530-68B839083AEA}"/>
                    </a:ext>
                  </a:extLst>
                </p14:cNvPr>
                <p14:cNvContentPartPr/>
                <p14:nvPr/>
              </p14:nvContentPartPr>
              <p14:xfrm>
                <a:off x="5319677" y="4062463"/>
                <a:ext cx="185040" cy="215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57B745B-9C25-44F5-9530-68B839083A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02037" y="4044823"/>
                  <a:ext cx="220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E083703-B1F1-4FC0-A5EB-985364E2FACC}"/>
                    </a:ext>
                  </a:extLst>
                </p14:cNvPr>
                <p14:cNvContentPartPr/>
                <p14:nvPr/>
              </p14:nvContentPartPr>
              <p14:xfrm>
                <a:off x="5587877" y="4099543"/>
                <a:ext cx="156600" cy="163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E083703-B1F1-4FC0-A5EB-985364E2FA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70237" y="4081543"/>
                  <a:ext cx="192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6A64F09-45D0-44CD-AF1A-9B69F8361A9A}"/>
                    </a:ext>
                  </a:extLst>
                </p14:cNvPr>
                <p14:cNvContentPartPr/>
                <p14:nvPr/>
              </p14:nvContentPartPr>
              <p14:xfrm>
                <a:off x="5615957" y="4110703"/>
                <a:ext cx="160200" cy="32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6A64F09-45D0-44CD-AF1A-9B69F8361A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98317" y="4093063"/>
                  <a:ext cx="195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DE7BBB-16D8-44EC-9078-E435480285F3}"/>
                    </a:ext>
                  </a:extLst>
                </p14:cNvPr>
                <p14:cNvContentPartPr/>
                <p14:nvPr/>
              </p14:nvContentPartPr>
              <p14:xfrm>
                <a:off x="5859677" y="4281703"/>
                <a:ext cx="15840" cy="3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DE7BBB-16D8-44EC-9078-E435480285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41677" y="4263703"/>
                  <a:ext cx="51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ED3553E-16E5-4762-9A45-27D85AB6661A}"/>
                    </a:ext>
                  </a:extLst>
                </p14:cNvPr>
                <p14:cNvContentPartPr/>
                <p14:nvPr/>
              </p14:nvContentPartPr>
              <p14:xfrm>
                <a:off x="5946077" y="4088023"/>
                <a:ext cx="10440" cy="243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ED3553E-16E5-4762-9A45-27D85AB6661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28437" y="4070023"/>
                  <a:ext cx="46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306D12-15EE-4D6C-8936-31E65240729D}"/>
                    </a:ext>
                  </a:extLst>
                </p14:cNvPr>
                <p14:cNvContentPartPr/>
                <p14:nvPr/>
              </p14:nvContentPartPr>
              <p14:xfrm>
                <a:off x="6031757" y="4116823"/>
                <a:ext cx="177120" cy="146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306D12-15EE-4D6C-8936-31E6524072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13757" y="4099183"/>
                  <a:ext cx="212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4D42D0-82F3-41A2-AA39-588CE1B87CB0}"/>
                    </a:ext>
                  </a:extLst>
                </p14:cNvPr>
                <p14:cNvContentPartPr/>
                <p14:nvPr/>
              </p14:nvContentPartPr>
              <p14:xfrm>
                <a:off x="6186917" y="3909463"/>
                <a:ext cx="112320" cy="507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4D42D0-82F3-41A2-AA39-588CE1B87C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68917" y="3891823"/>
                  <a:ext cx="14796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3CAF91E-1097-4751-9752-633AFD1E62C5}"/>
                    </a:ext>
                  </a:extLst>
                </p14:cNvPr>
                <p14:cNvContentPartPr/>
                <p14:nvPr/>
              </p14:nvContentPartPr>
              <p14:xfrm>
                <a:off x="6595877" y="3975703"/>
                <a:ext cx="115200" cy="353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3CAF91E-1097-4751-9752-633AFD1E62C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77877" y="3958063"/>
                  <a:ext cx="1508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0FBE1B-5AA3-4706-9BA2-91CAAA1EF46A}"/>
                    </a:ext>
                  </a:extLst>
                </p14:cNvPr>
                <p14:cNvContentPartPr/>
                <p14:nvPr/>
              </p14:nvContentPartPr>
              <p14:xfrm>
                <a:off x="6530717" y="4166503"/>
                <a:ext cx="173160" cy="5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0FBE1B-5AA3-4706-9BA2-91CAAA1EF4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12717" y="4148503"/>
                  <a:ext cx="20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180B6D-5D98-4E30-A96E-1CE522EAFC4F}"/>
                    </a:ext>
                  </a:extLst>
                </p14:cNvPr>
                <p14:cNvContentPartPr/>
                <p14:nvPr/>
              </p14:nvContentPartPr>
              <p14:xfrm>
                <a:off x="6715397" y="4186303"/>
                <a:ext cx="97560" cy="90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180B6D-5D98-4E30-A96E-1CE522EAFC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97757" y="4168663"/>
                  <a:ext cx="133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8B9187-656E-4CBF-8B65-AB7676EC8917}"/>
                    </a:ext>
                  </a:extLst>
                </p14:cNvPr>
                <p14:cNvContentPartPr/>
                <p14:nvPr/>
              </p14:nvContentPartPr>
              <p14:xfrm>
                <a:off x="6898637" y="4168663"/>
                <a:ext cx="96840" cy="13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8B9187-656E-4CBF-8B65-AB7676EC89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80997" y="4150663"/>
                  <a:ext cx="132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6A0C730-F739-4472-99BD-80FA5B90604E}"/>
                    </a:ext>
                  </a:extLst>
                </p14:cNvPr>
                <p14:cNvContentPartPr/>
                <p14:nvPr/>
              </p14:nvContentPartPr>
              <p14:xfrm>
                <a:off x="6403997" y="4612903"/>
                <a:ext cx="197280" cy="178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6A0C730-F739-4472-99BD-80FA5B9060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86357" y="4595263"/>
                  <a:ext cx="232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AD40FF0-D026-4342-B103-82D61DD983AB}"/>
                    </a:ext>
                  </a:extLst>
                </p14:cNvPr>
                <p14:cNvContentPartPr/>
                <p14:nvPr/>
              </p14:nvContentPartPr>
              <p14:xfrm>
                <a:off x="6670397" y="4625503"/>
                <a:ext cx="97200" cy="156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AD40FF0-D026-4342-B103-82D61DD983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52397" y="4607863"/>
                  <a:ext cx="132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714A6C-46FF-46B7-8366-C093C10BAF04}"/>
                    </a:ext>
                  </a:extLst>
                </p14:cNvPr>
                <p14:cNvContentPartPr/>
                <p14:nvPr/>
              </p14:nvContentPartPr>
              <p14:xfrm>
                <a:off x="6798557" y="4645663"/>
                <a:ext cx="142560" cy="126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714A6C-46FF-46B7-8366-C093C10BAF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80557" y="4627663"/>
                  <a:ext cx="178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D96E1C-AA55-49AC-A8CF-701E6024A7BF}"/>
                    </a:ext>
                  </a:extLst>
                </p14:cNvPr>
                <p14:cNvContentPartPr/>
                <p14:nvPr/>
              </p14:nvContentPartPr>
              <p14:xfrm>
                <a:off x="7010597" y="4655383"/>
                <a:ext cx="45000" cy="9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D96E1C-AA55-49AC-A8CF-701E6024A7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92597" y="4637383"/>
                  <a:ext cx="80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D90329F-C509-43B6-9342-6F3D32219C1A}"/>
                    </a:ext>
                  </a:extLst>
                </p14:cNvPr>
                <p14:cNvContentPartPr/>
                <p14:nvPr/>
              </p14:nvContentPartPr>
              <p14:xfrm>
                <a:off x="7027157" y="4584823"/>
                <a:ext cx="6840" cy="1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D90329F-C509-43B6-9342-6F3D32219C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09517" y="4566823"/>
                  <a:ext cx="4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89F748-A0EE-4EEF-9923-E92EB881CBDA}"/>
                    </a:ext>
                  </a:extLst>
                </p14:cNvPr>
                <p14:cNvContentPartPr/>
                <p14:nvPr/>
              </p14:nvContentPartPr>
              <p14:xfrm>
                <a:off x="7153157" y="4651063"/>
                <a:ext cx="104400" cy="14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89F748-A0EE-4EEF-9923-E92EB881CB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35157" y="4633063"/>
                  <a:ext cx="14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D246B07-3D38-46DD-BB2A-DCCABAE13812}"/>
                    </a:ext>
                  </a:extLst>
                </p14:cNvPr>
                <p14:cNvContentPartPr/>
                <p14:nvPr/>
              </p14:nvContentPartPr>
              <p14:xfrm>
                <a:off x="7328477" y="4665823"/>
                <a:ext cx="94320" cy="106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D246B07-3D38-46DD-BB2A-DCCABAE1381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10837" y="4648183"/>
                  <a:ext cx="12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CF7158-E738-4A9A-A840-EDEB105E909F}"/>
                    </a:ext>
                  </a:extLst>
                </p14:cNvPr>
                <p14:cNvContentPartPr/>
                <p14:nvPr/>
              </p14:nvContentPartPr>
              <p14:xfrm>
                <a:off x="7479317" y="4642783"/>
                <a:ext cx="119160" cy="122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CF7158-E738-4A9A-A840-EDEB105E90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61677" y="4624783"/>
                  <a:ext cx="154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AE06599-9664-494D-B765-9920453CBE45}"/>
                    </a:ext>
                  </a:extLst>
                </p14:cNvPr>
                <p14:cNvContentPartPr/>
                <p14:nvPr/>
              </p14:nvContentPartPr>
              <p14:xfrm>
                <a:off x="7658597" y="4648183"/>
                <a:ext cx="109080" cy="112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AE06599-9664-494D-B765-9920453CBE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40597" y="4630543"/>
                  <a:ext cx="144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205FAB-EC4D-4BB5-A245-0177762C5E61}"/>
                    </a:ext>
                  </a:extLst>
                </p14:cNvPr>
                <p14:cNvContentPartPr/>
                <p14:nvPr/>
              </p14:nvContentPartPr>
              <p14:xfrm>
                <a:off x="7717997" y="4502023"/>
                <a:ext cx="19080" cy="252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205FAB-EC4D-4BB5-A245-0177762C5E6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99997" y="4484383"/>
                  <a:ext cx="54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9DF7AA4-4945-4505-A89D-EDE4C626621B}"/>
                    </a:ext>
                  </a:extLst>
                </p14:cNvPr>
                <p14:cNvContentPartPr/>
                <p14:nvPr/>
              </p14:nvContentPartPr>
              <p14:xfrm>
                <a:off x="7824557" y="4624423"/>
                <a:ext cx="87480" cy="133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9DF7AA4-4945-4505-A89D-EDE4C62662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06557" y="4606423"/>
                  <a:ext cx="123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A9BFD7-F3C3-4CDF-83B6-9B85C8957692}"/>
                    </a:ext>
                  </a:extLst>
                </p14:cNvPr>
                <p14:cNvContentPartPr/>
                <p14:nvPr/>
              </p14:nvContentPartPr>
              <p14:xfrm>
                <a:off x="7918157" y="4633783"/>
                <a:ext cx="148680" cy="132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A9BFD7-F3C3-4CDF-83B6-9B85C89576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00157" y="4616143"/>
                  <a:ext cx="184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317C1D9-1634-4C54-B0E0-13244426D397}"/>
                    </a:ext>
                  </a:extLst>
                </p14:cNvPr>
                <p14:cNvContentPartPr/>
                <p14:nvPr/>
              </p14:nvContentPartPr>
              <p14:xfrm>
                <a:off x="8120837" y="4397263"/>
                <a:ext cx="15840" cy="351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317C1D9-1634-4C54-B0E0-13244426D3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02837" y="4379623"/>
                  <a:ext cx="514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F600D28-51F0-43F7-834B-9FD707F057E1}"/>
                    </a:ext>
                  </a:extLst>
                </p14:cNvPr>
                <p14:cNvContentPartPr/>
                <p14:nvPr/>
              </p14:nvContentPartPr>
              <p14:xfrm>
                <a:off x="8005637" y="4531543"/>
                <a:ext cx="190080" cy="21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F600D28-51F0-43F7-834B-9FD707F057E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87637" y="4513543"/>
                  <a:ext cx="225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19E578-042E-44F1-BB1C-DE88A307DBB0}"/>
                    </a:ext>
                  </a:extLst>
                </p14:cNvPr>
                <p14:cNvContentPartPr/>
                <p14:nvPr/>
              </p14:nvContentPartPr>
              <p14:xfrm>
                <a:off x="8209757" y="4637383"/>
                <a:ext cx="10584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19E578-042E-44F1-BB1C-DE88A307DB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92117" y="4619743"/>
                  <a:ext cx="14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3037AF5-E3DC-4CDE-BBFD-46B79F333692}"/>
                    </a:ext>
                  </a:extLst>
                </p14:cNvPr>
                <p14:cNvContentPartPr/>
                <p14:nvPr/>
              </p14:nvContentPartPr>
              <p14:xfrm>
                <a:off x="8359157" y="4628383"/>
                <a:ext cx="81720" cy="111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3037AF5-E3DC-4CDE-BBFD-46B79F3336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41157" y="4610743"/>
                  <a:ext cx="117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7AF2A7-293B-4599-84C5-28BE3089124E}"/>
                    </a:ext>
                  </a:extLst>
                </p14:cNvPr>
                <p14:cNvContentPartPr/>
                <p14:nvPr/>
              </p14:nvContentPartPr>
              <p14:xfrm>
                <a:off x="8479037" y="4629463"/>
                <a:ext cx="112320" cy="176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7AF2A7-293B-4599-84C5-28BE3089124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61397" y="4611463"/>
                  <a:ext cx="1479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9E6879-4A45-4562-B5BC-1B42D2F35DA3}"/>
              </a:ext>
            </a:extLst>
          </p:cNvPr>
          <p:cNvGrpSpPr/>
          <p:nvPr/>
        </p:nvGrpSpPr>
        <p:grpSpPr>
          <a:xfrm>
            <a:off x="4910357" y="5274223"/>
            <a:ext cx="995760" cy="475560"/>
            <a:chOff x="4910357" y="5274223"/>
            <a:chExt cx="99576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F13290A-ADB1-4760-9E19-5E1E664519CD}"/>
                    </a:ext>
                  </a:extLst>
                </p14:cNvPr>
                <p14:cNvContentPartPr/>
                <p14:nvPr/>
              </p14:nvContentPartPr>
              <p14:xfrm>
                <a:off x="4970477" y="5305903"/>
                <a:ext cx="935640" cy="443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F13290A-ADB1-4760-9E19-5E1E664519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52837" y="5287903"/>
                  <a:ext cx="9712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DD1336A-B10E-4745-AF20-BFE8D91CE4F6}"/>
                    </a:ext>
                  </a:extLst>
                </p14:cNvPr>
                <p14:cNvContentPartPr/>
                <p14:nvPr/>
              </p14:nvContentPartPr>
              <p14:xfrm>
                <a:off x="4910357" y="5274223"/>
                <a:ext cx="113400" cy="96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DD1336A-B10E-4745-AF20-BFE8D91CE4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92717" y="5256583"/>
                  <a:ext cx="1490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AC0138E-550D-479F-9FB7-15D6F6BBC2D2}"/>
              </a:ext>
            </a:extLst>
          </p:cNvPr>
          <p:cNvGrpSpPr/>
          <p:nvPr/>
        </p:nvGrpSpPr>
        <p:grpSpPr>
          <a:xfrm>
            <a:off x="5974877" y="5583103"/>
            <a:ext cx="2497320" cy="910440"/>
            <a:chOff x="5974877" y="5583103"/>
            <a:chExt cx="249732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D07B209-313C-44D5-8F3A-FCE92A0E897F}"/>
                    </a:ext>
                  </a:extLst>
                </p14:cNvPr>
                <p14:cNvContentPartPr/>
                <p14:nvPr/>
              </p14:nvContentPartPr>
              <p14:xfrm>
                <a:off x="5974877" y="5762023"/>
                <a:ext cx="118800" cy="162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D07B209-313C-44D5-8F3A-FCE92A0E89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57237" y="5744023"/>
                  <a:ext cx="154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C784FC5-794E-48D4-8DD9-0F3830B1BAD2}"/>
                    </a:ext>
                  </a:extLst>
                </p14:cNvPr>
                <p14:cNvContentPartPr/>
                <p14:nvPr/>
              </p14:nvContentPartPr>
              <p14:xfrm>
                <a:off x="6141917" y="5591743"/>
                <a:ext cx="129240" cy="359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C784FC5-794E-48D4-8DD9-0F3830B1BA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23917" y="5574103"/>
                  <a:ext cx="164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D84594C-A05F-4C7E-AD6E-449BE7D79A40}"/>
                    </a:ext>
                  </a:extLst>
                </p14:cNvPr>
                <p14:cNvContentPartPr/>
                <p14:nvPr/>
              </p14:nvContentPartPr>
              <p14:xfrm>
                <a:off x="6071717" y="5659063"/>
                <a:ext cx="206640" cy="41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D84594C-A05F-4C7E-AD6E-449BE7D79A4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53717" y="5641063"/>
                  <a:ext cx="242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8F8DA07-F6C8-421F-AB65-B8D27E1DE253}"/>
                    </a:ext>
                  </a:extLst>
                </p14:cNvPr>
                <p14:cNvContentPartPr/>
                <p14:nvPr/>
              </p14:nvContentPartPr>
              <p14:xfrm>
                <a:off x="6317237" y="5811703"/>
                <a:ext cx="107280" cy="163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8F8DA07-F6C8-421F-AB65-B8D27E1DE25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99597" y="5794063"/>
                  <a:ext cx="142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CD9F580-7A18-4FE1-BAA1-58EF252F16F2}"/>
                    </a:ext>
                  </a:extLst>
                </p14:cNvPr>
                <p14:cNvContentPartPr/>
                <p14:nvPr/>
              </p14:nvContentPartPr>
              <p14:xfrm>
                <a:off x="6499397" y="5625223"/>
                <a:ext cx="148320" cy="340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CD9F580-7A18-4FE1-BAA1-58EF252F16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81397" y="5607223"/>
                  <a:ext cx="183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B3C87C7-F8FA-4B5E-B91E-1D1833F52111}"/>
                    </a:ext>
                  </a:extLst>
                </p14:cNvPr>
                <p14:cNvContentPartPr/>
                <p14:nvPr/>
              </p14:nvContentPartPr>
              <p14:xfrm>
                <a:off x="6441437" y="5738623"/>
                <a:ext cx="179640" cy="15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B3C87C7-F8FA-4B5E-B91E-1D1833F521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23437" y="5720623"/>
                  <a:ext cx="215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F71D92-50BD-4F01-B5EA-ABCE20633613}"/>
                    </a:ext>
                  </a:extLst>
                </p14:cNvPr>
                <p14:cNvContentPartPr/>
                <p14:nvPr/>
              </p14:nvContentPartPr>
              <p14:xfrm>
                <a:off x="6670397" y="5813143"/>
                <a:ext cx="6840" cy="137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F71D92-50BD-4F01-B5EA-ABCE2063361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52757" y="5795143"/>
                  <a:ext cx="42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ED4E107-D8DB-4AF3-84DF-CB2F4886C32C}"/>
                    </a:ext>
                  </a:extLst>
                </p14:cNvPr>
                <p14:cNvContentPartPr/>
                <p14:nvPr/>
              </p14:nvContentPartPr>
              <p14:xfrm>
                <a:off x="6664277" y="5741863"/>
                <a:ext cx="5040" cy="16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ED4E107-D8DB-4AF3-84DF-CB2F4886C3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46637" y="5724223"/>
                  <a:ext cx="4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88D0FE-2E9B-44DC-B9E1-F2747FB2CFA1}"/>
                    </a:ext>
                  </a:extLst>
                </p14:cNvPr>
                <p14:cNvContentPartPr/>
                <p14:nvPr/>
              </p14:nvContentPartPr>
              <p14:xfrm>
                <a:off x="6741677" y="5827903"/>
                <a:ext cx="138600" cy="150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88D0FE-2E9B-44DC-B9E1-F2747FB2CFA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23677" y="5809903"/>
                  <a:ext cx="174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F29500-777D-4831-A8A0-D4080A57C091}"/>
                    </a:ext>
                  </a:extLst>
                </p14:cNvPr>
                <p14:cNvContentPartPr/>
                <p14:nvPr/>
              </p14:nvContentPartPr>
              <p14:xfrm>
                <a:off x="7061717" y="5816023"/>
                <a:ext cx="123840" cy="14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F29500-777D-4831-A8A0-D4080A57C09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44077" y="5798383"/>
                  <a:ext cx="159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A124B3-2EA6-40C5-96AE-C5CD468C88BD}"/>
                    </a:ext>
                  </a:extLst>
                </p14:cNvPr>
                <p14:cNvContentPartPr/>
                <p14:nvPr/>
              </p14:nvContentPartPr>
              <p14:xfrm>
                <a:off x="7149557" y="5614783"/>
                <a:ext cx="7200" cy="331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A124B3-2EA6-40C5-96AE-C5CD468C88B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31917" y="5596783"/>
                  <a:ext cx="42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4C5E23D-85F0-4F8F-A768-F3B7723290AF}"/>
                    </a:ext>
                  </a:extLst>
                </p14:cNvPr>
                <p14:cNvContentPartPr/>
                <p14:nvPr/>
              </p14:nvContentPartPr>
              <p14:xfrm>
                <a:off x="7222637" y="5815303"/>
                <a:ext cx="5760" cy="9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4C5E23D-85F0-4F8F-A768-F3B7723290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04637" y="5797663"/>
                  <a:ext cx="4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DD661E-2C21-499D-A56F-C701C7F28B8B}"/>
                    </a:ext>
                  </a:extLst>
                </p14:cNvPr>
                <p14:cNvContentPartPr/>
                <p14:nvPr/>
              </p14:nvContentPartPr>
              <p14:xfrm>
                <a:off x="7244597" y="5748703"/>
                <a:ext cx="3960" cy="1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DD661E-2C21-499D-A56F-C701C7F28B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26597" y="5731063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A4B9BB-056B-4645-A475-6C7F5F26AED8}"/>
                    </a:ext>
                  </a:extLst>
                </p14:cNvPr>
                <p14:cNvContentPartPr/>
                <p14:nvPr/>
              </p14:nvContentPartPr>
              <p14:xfrm>
                <a:off x="7300397" y="5839423"/>
                <a:ext cx="126000" cy="130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A4B9BB-056B-4645-A475-6C7F5F26AE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82757" y="5821783"/>
                  <a:ext cx="161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C6BB526-237B-4A3B-B9F7-44C77A0DBD66}"/>
                    </a:ext>
                  </a:extLst>
                </p14:cNvPr>
                <p14:cNvContentPartPr/>
                <p14:nvPr/>
              </p14:nvContentPartPr>
              <p14:xfrm>
                <a:off x="7441157" y="5626303"/>
                <a:ext cx="18000" cy="327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C6BB526-237B-4A3B-B9F7-44C77A0DBD6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23517" y="5608303"/>
                  <a:ext cx="536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D71444-A6D0-4E3E-B03E-6FF38CDAB62B}"/>
                    </a:ext>
                  </a:extLst>
                </p14:cNvPr>
                <p14:cNvContentPartPr/>
                <p14:nvPr/>
              </p14:nvContentPartPr>
              <p14:xfrm>
                <a:off x="7503437" y="5843383"/>
                <a:ext cx="106200" cy="12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D71444-A6D0-4E3E-B03E-6FF38CDAB62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85437" y="5825383"/>
                  <a:ext cx="141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F955414-60E9-43CE-BC50-2E91EEA55B64}"/>
                    </a:ext>
                  </a:extLst>
                </p14:cNvPr>
                <p14:cNvContentPartPr/>
                <p14:nvPr/>
              </p14:nvContentPartPr>
              <p14:xfrm>
                <a:off x="7653197" y="5831143"/>
                <a:ext cx="155160" cy="131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F955414-60E9-43CE-BC50-2E91EEA55B6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35197" y="5813143"/>
                  <a:ext cx="190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020C228-FA54-47D8-A8A7-C693D11FC361}"/>
                    </a:ext>
                  </a:extLst>
                </p14:cNvPr>
                <p14:cNvContentPartPr/>
                <p14:nvPr/>
              </p14:nvContentPartPr>
              <p14:xfrm>
                <a:off x="7863437" y="5583103"/>
                <a:ext cx="135000" cy="321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020C228-FA54-47D8-A8A7-C693D11FC3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45797" y="5565463"/>
                  <a:ext cx="170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E1F9BF1-2BC0-4A2A-83B5-0E60F983E17C}"/>
                    </a:ext>
                  </a:extLst>
                </p14:cNvPr>
                <p14:cNvContentPartPr/>
                <p14:nvPr/>
              </p14:nvContentPartPr>
              <p14:xfrm>
                <a:off x="7793597" y="5719903"/>
                <a:ext cx="141480" cy="2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E1F9BF1-2BC0-4A2A-83B5-0E60F983E1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75597" y="5701903"/>
                  <a:ext cx="177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2BB9903-8322-4F7E-8D02-E6BC7E277FA4}"/>
                    </a:ext>
                  </a:extLst>
                </p14:cNvPr>
                <p14:cNvContentPartPr/>
                <p14:nvPr/>
              </p14:nvContentPartPr>
              <p14:xfrm>
                <a:off x="8030837" y="5771383"/>
                <a:ext cx="116640" cy="127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2BB9903-8322-4F7E-8D02-E6BC7E277F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13197" y="5753743"/>
                  <a:ext cx="152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20B4101-4AF6-44A3-A701-9AD1EF3BE535}"/>
                    </a:ext>
                  </a:extLst>
                </p14:cNvPr>
                <p14:cNvContentPartPr/>
                <p14:nvPr/>
              </p14:nvContentPartPr>
              <p14:xfrm>
                <a:off x="8229557" y="5813503"/>
                <a:ext cx="5760" cy="96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20B4101-4AF6-44A3-A701-9AD1EF3BE53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11917" y="5795863"/>
                  <a:ext cx="41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6BFCAC4-8F67-434D-9FC0-6223AC4EAA15}"/>
                    </a:ext>
                  </a:extLst>
                </p14:cNvPr>
                <p14:cNvContentPartPr/>
                <p14:nvPr/>
              </p14:nvContentPartPr>
              <p14:xfrm>
                <a:off x="8259077" y="5740063"/>
                <a:ext cx="3240" cy="4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6BFCAC4-8F67-434D-9FC0-6223AC4EAA1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41077" y="5722423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333E4E3-FEC7-4A65-917E-6957929D1C1E}"/>
                    </a:ext>
                  </a:extLst>
                </p14:cNvPr>
                <p14:cNvContentPartPr/>
                <p14:nvPr/>
              </p14:nvContentPartPr>
              <p14:xfrm>
                <a:off x="8337557" y="5794783"/>
                <a:ext cx="134640" cy="125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333E4E3-FEC7-4A65-917E-6957929D1C1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19557" y="5777143"/>
                  <a:ext cx="170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38892FF-641A-4463-8D98-CD60186F6885}"/>
                    </a:ext>
                  </a:extLst>
                </p14:cNvPr>
                <p14:cNvContentPartPr/>
                <p14:nvPr/>
              </p14:nvContentPartPr>
              <p14:xfrm>
                <a:off x="6000797" y="6205183"/>
                <a:ext cx="154080" cy="118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38892FF-641A-4463-8D98-CD60186F688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82797" y="6187183"/>
                  <a:ext cx="189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FBBF2EC-A12C-4F27-91ED-B1A8F6EF1541}"/>
                    </a:ext>
                  </a:extLst>
                </p14:cNvPr>
                <p14:cNvContentPartPr/>
                <p14:nvPr/>
              </p14:nvContentPartPr>
              <p14:xfrm>
                <a:off x="6209597" y="6250183"/>
                <a:ext cx="72720" cy="79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FBBF2EC-A12C-4F27-91ED-B1A8F6EF154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91597" y="6232183"/>
                  <a:ext cx="108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4FEB63-164A-4DEF-B645-765ECBB3718D}"/>
                    </a:ext>
                  </a:extLst>
                </p14:cNvPr>
                <p14:cNvContentPartPr/>
                <p14:nvPr/>
              </p14:nvContentPartPr>
              <p14:xfrm>
                <a:off x="6380597" y="6248743"/>
                <a:ext cx="104040" cy="124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4FEB63-164A-4DEF-B645-765ECBB371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62957" y="6231103"/>
                  <a:ext cx="139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199D31D-E81E-4029-BEA1-43A14BBD952D}"/>
                    </a:ext>
                  </a:extLst>
                </p14:cNvPr>
                <p14:cNvContentPartPr/>
                <p14:nvPr/>
              </p14:nvContentPartPr>
              <p14:xfrm>
                <a:off x="6546917" y="6244423"/>
                <a:ext cx="136800" cy="141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199D31D-E81E-4029-BEA1-43A14BBD95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28917" y="6226423"/>
                  <a:ext cx="172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247AAD-E9F1-4560-A908-3227A03B1F98}"/>
                    </a:ext>
                  </a:extLst>
                </p14:cNvPr>
                <p14:cNvContentPartPr/>
                <p14:nvPr/>
              </p14:nvContentPartPr>
              <p14:xfrm>
                <a:off x="6763277" y="6051823"/>
                <a:ext cx="160200" cy="32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247AAD-E9F1-4560-A908-3227A03B1F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45637" y="6034183"/>
                  <a:ext cx="195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A8AC29-3CC6-427D-BF34-F68F2AAD729A}"/>
                    </a:ext>
                  </a:extLst>
                </p14:cNvPr>
                <p14:cNvContentPartPr/>
                <p14:nvPr/>
              </p14:nvContentPartPr>
              <p14:xfrm>
                <a:off x="6690557" y="6181063"/>
                <a:ext cx="195840" cy="15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A8AC29-3CC6-427D-BF34-F68F2AAD729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72917" y="6163423"/>
                  <a:ext cx="23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6E0669-449F-4957-BD88-7DAFB6D1D0BA}"/>
                    </a:ext>
                  </a:extLst>
                </p14:cNvPr>
                <p14:cNvContentPartPr/>
                <p14:nvPr/>
              </p14:nvContentPartPr>
              <p14:xfrm>
                <a:off x="6936077" y="6255943"/>
                <a:ext cx="135000" cy="119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6E0669-449F-4957-BD88-7DAFB6D1D0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18437" y="6237943"/>
                  <a:ext cx="170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29869F-3CA2-43DC-B8C1-0676A6257A59}"/>
                    </a:ext>
                  </a:extLst>
                </p14:cNvPr>
                <p14:cNvContentPartPr/>
                <p14:nvPr/>
              </p14:nvContentPartPr>
              <p14:xfrm>
                <a:off x="7143437" y="6269983"/>
                <a:ext cx="64080" cy="111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29869F-3CA2-43DC-B8C1-0676A6257A5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25797" y="6252343"/>
                  <a:ext cx="9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0FABD93-0BB2-414F-B8EA-81E31938C97B}"/>
                    </a:ext>
                  </a:extLst>
                </p14:cNvPr>
                <p14:cNvContentPartPr/>
                <p14:nvPr/>
              </p14:nvContentPartPr>
              <p14:xfrm>
                <a:off x="7365557" y="6057223"/>
                <a:ext cx="115920" cy="258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0FABD93-0BB2-414F-B8EA-81E31938C97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47557" y="6039223"/>
                  <a:ext cx="151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0A6AEA1-0AAA-43AB-85DB-369D8938DB77}"/>
                    </a:ext>
                  </a:extLst>
                </p14:cNvPr>
                <p14:cNvContentPartPr/>
                <p14:nvPr/>
              </p14:nvContentPartPr>
              <p14:xfrm>
                <a:off x="7201037" y="6162343"/>
                <a:ext cx="247320" cy="50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0A6AEA1-0AAA-43AB-85DB-369D8938DB7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83397" y="6144703"/>
                  <a:ext cx="28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D2D01FC-E568-4114-B4F2-0EFE81C2EB52}"/>
                    </a:ext>
                  </a:extLst>
                </p14:cNvPr>
                <p14:cNvContentPartPr/>
                <p14:nvPr/>
              </p14:nvContentPartPr>
              <p14:xfrm>
                <a:off x="5986757" y="6417223"/>
                <a:ext cx="1501560" cy="76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D2D01FC-E568-4114-B4F2-0EFE81C2EB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69117" y="6399223"/>
                  <a:ext cx="15372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F0B9DE7-7AE1-4B3F-9CB7-B6D12B2DBB25}"/>
              </a:ext>
            </a:extLst>
          </p:cNvPr>
          <p:cNvGrpSpPr/>
          <p:nvPr/>
        </p:nvGrpSpPr>
        <p:grpSpPr>
          <a:xfrm>
            <a:off x="2395037" y="5192863"/>
            <a:ext cx="1766880" cy="1257840"/>
            <a:chOff x="2395037" y="5192863"/>
            <a:chExt cx="1766880" cy="12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9A62002-928D-4A9C-9D4C-91B0E7790F9E}"/>
                    </a:ext>
                  </a:extLst>
                </p14:cNvPr>
                <p14:cNvContentPartPr/>
                <p14:nvPr/>
              </p14:nvContentPartPr>
              <p14:xfrm>
                <a:off x="2395037" y="5197543"/>
                <a:ext cx="1723320" cy="1253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9A62002-928D-4A9C-9D4C-91B0E7790F9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77037" y="5179543"/>
                  <a:ext cx="1758960" cy="12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91A988B-D533-4A5E-8CEB-E12B0E12CC16}"/>
                    </a:ext>
                  </a:extLst>
                </p14:cNvPr>
                <p14:cNvContentPartPr/>
                <p14:nvPr/>
              </p14:nvContentPartPr>
              <p14:xfrm>
                <a:off x="4040237" y="5192863"/>
                <a:ext cx="121680" cy="119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91A988B-D533-4A5E-8CEB-E12B0E12CC1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22597" y="5175223"/>
                  <a:ext cx="1573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6E5E38D-2D77-421F-8629-F087115BDA19}"/>
              </a:ext>
            </a:extLst>
          </p:cNvPr>
          <p:cNvGrpSpPr/>
          <p:nvPr/>
        </p:nvGrpSpPr>
        <p:grpSpPr>
          <a:xfrm>
            <a:off x="303797" y="6226783"/>
            <a:ext cx="2046240" cy="488880"/>
            <a:chOff x="303797" y="6226783"/>
            <a:chExt cx="20462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A5B7A7-8C81-4E56-95BE-B5FB259E0089}"/>
                    </a:ext>
                  </a:extLst>
                </p14:cNvPr>
                <p14:cNvContentPartPr/>
                <p14:nvPr/>
              </p14:nvContentPartPr>
              <p14:xfrm>
                <a:off x="303797" y="6245503"/>
                <a:ext cx="16200" cy="231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A5B7A7-8C81-4E56-95BE-B5FB259E008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6157" y="6227863"/>
                  <a:ext cx="51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003D06-6AD8-433B-8A03-DEA7A76E7A55}"/>
                    </a:ext>
                  </a:extLst>
                </p14:cNvPr>
                <p14:cNvContentPartPr/>
                <p14:nvPr/>
              </p14:nvContentPartPr>
              <p14:xfrm>
                <a:off x="319277" y="6300223"/>
                <a:ext cx="6120" cy="5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003D06-6AD8-433B-8A03-DEA7A76E7A5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1637" y="6282223"/>
                  <a:ext cx="41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8092E6-626B-4452-9DCD-4D085A2D95BD}"/>
                    </a:ext>
                  </a:extLst>
                </p14:cNvPr>
                <p14:cNvContentPartPr/>
                <p14:nvPr/>
              </p14:nvContentPartPr>
              <p14:xfrm>
                <a:off x="310277" y="6260263"/>
                <a:ext cx="157320" cy="231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8092E6-626B-4452-9DCD-4D085A2D95B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2637" y="6242263"/>
                  <a:ext cx="192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20D7035-A035-45D6-ABE2-95D9E27DC605}"/>
                    </a:ext>
                  </a:extLst>
                </p14:cNvPr>
                <p14:cNvContentPartPr/>
                <p14:nvPr/>
              </p14:nvContentPartPr>
              <p14:xfrm>
                <a:off x="533117" y="6286183"/>
                <a:ext cx="163080" cy="248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20D7035-A035-45D6-ABE2-95D9E27DC60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5477" y="6268543"/>
                  <a:ext cx="198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C4C3BF4-6E11-4368-9591-13217132ABF5}"/>
                    </a:ext>
                  </a:extLst>
                </p14:cNvPr>
                <p14:cNvContentPartPr/>
                <p14:nvPr/>
              </p14:nvContentPartPr>
              <p14:xfrm>
                <a:off x="835877" y="6375103"/>
                <a:ext cx="141480" cy="140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C4C3BF4-6E11-4368-9591-13217132AB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8237" y="6357103"/>
                  <a:ext cx="17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EE5EA4-7371-436F-9DD5-7AE615FFEFF1}"/>
                    </a:ext>
                  </a:extLst>
                </p14:cNvPr>
                <p14:cNvContentPartPr/>
                <p14:nvPr/>
              </p14:nvContentPartPr>
              <p14:xfrm>
                <a:off x="989597" y="6443143"/>
                <a:ext cx="77400" cy="66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EE5EA4-7371-436F-9DD5-7AE615FFEF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1597" y="6425143"/>
                  <a:ext cx="11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E47D367-F173-4A05-8FA3-EEF81CE34D2A}"/>
                    </a:ext>
                  </a:extLst>
                </p14:cNvPr>
                <p14:cNvContentPartPr/>
                <p14:nvPr/>
              </p14:nvContentPartPr>
              <p14:xfrm>
                <a:off x="1128917" y="6439903"/>
                <a:ext cx="105480" cy="10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E47D367-F173-4A05-8FA3-EEF81CE34D2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1277" y="6421903"/>
                  <a:ext cx="141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7BEFAEE-1C00-445F-A493-681B1596B40E}"/>
                    </a:ext>
                  </a:extLst>
                </p14:cNvPr>
                <p14:cNvContentPartPr/>
                <p14:nvPr/>
              </p14:nvContentPartPr>
              <p14:xfrm>
                <a:off x="1260317" y="6463663"/>
                <a:ext cx="129600" cy="90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7BEFAEE-1C00-445F-A493-681B1596B40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42677" y="6446023"/>
                  <a:ext cx="165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2A25466-8DD1-496D-81B1-50D8847419B7}"/>
                    </a:ext>
                  </a:extLst>
                </p14:cNvPr>
                <p14:cNvContentPartPr/>
                <p14:nvPr/>
              </p14:nvContentPartPr>
              <p14:xfrm>
                <a:off x="1343117" y="6235423"/>
                <a:ext cx="12240" cy="313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2A25466-8DD1-496D-81B1-50D8847419B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25117" y="6217783"/>
                  <a:ext cx="47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4C3B439-9BDC-4BEC-9C6F-24065816CCBE}"/>
                    </a:ext>
                  </a:extLst>
                </p14:cNvPr>
                <p14:cNvContentPartPr/>
                <p14:nvPr/>
              </p14:nvContentPartPr>
              <p14:xfrm>
                <a:off x="1442117" y="6450343"/>
                <a:ext cx="70200" cy="109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4C3B439-9BDC-4BEC-9C6F-24065816CC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24477" y="6432703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E4C44A0-3C7D-4C1D-9CCD-FB0C0B8B701A}"/>
                    </a:ext>
                  </a:extLst>
                </p14:cNvPr>
                <p14:cNvContentPartPr/>
                <p14:nvPr/>
              </p14:nvContentPartPr>
              <p14:xfrm>
                <a:off x="1570637" y="6468703"/>
                <a:ext cx="95400" cy="82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E4C44A0-3C7D-4C1D-9CCD-FB0C0B8B70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52997" y="6451063"/>
                  <a:ext cx="131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04C60D2-8294-4150-A896-F70A5ABC3B49}"/>
                    </a:ext>
                  </a:extLst>
                </p14:cNvPr>
                <p14:cNvContentPartPr/>
                <p14:nvPr/>
              </p14:nvContentPartPr>
              <p14:xfrm>
                <a:off x="1702397" y="6226783"/>
                <a:ext cx="20880" cy="302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04C60D2-8294-4150-A896-F70A5ABC3B4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84757" y="6209143"/>
                  <a:ext cx="565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2B50685-0885-4D0B-8BE0-F8E33B9F7134}"/>
                    </a:ext>
                  </a:extLst>
                </p14:cNvPr>
                <p14:cNvContentPartPr/>
                <p14:nvPr/>
              </p14:nvContentPartPr>
              <p14:xfrm>
                <a:off x="1626797" y="6389143"/>
                <a:ext cx="145800" cy="31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2B50685-0885-4D0B-8BE0-F8E33B9F713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08797" y="6371143"/>
                  <a:ext cx="181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C4FCA75-6CF2-44F1-BCE0-52A6D99EB00A}"/>
                    </a:ext>
                  </a:extLst>
                </p14:cNvPr>
                <p14:cNvContentPartPr/>
                <p14:nvPr/>
              </p14:nvContentPartPr>
              <p14:xfrm>
                <a:off x="1794197" y="6473743"/>
                <a:ext cx="37440" cy="36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C4FCA75-6CF2-44F1-BCE0-52A6D99EB00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76197" y="6456103"/>
                  <a:ext cx="73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00027EB-8B80-4BA9-B3FC-B035A74152EE}"/>
                    </a:ext>
                  </a:extLst>
                </p14:cNvPr>
                <p14:cNvContentPartPr/>
                <p14:nvPr/>
              </p14:nvContentPartPr>
              <p14:xfrm>
                <a:off x="1797437" y="6359263"/>
                <a:ext cx="7920" cy="12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00027EB-8B80-4BA9-B3FC-B035A74152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79797" y="6341263"/>
                  <a:ext cx="43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E3115BB-157F-4BFC-AA71-035B5EFD9066}"/>
                    </a:ext>
                  </a:extLst>
                </p14:cNvPr>
                <p14:cNvContentPartPr/>
                <p14:nvPr/>
              </p14:nvContentPartPr>
              <p14:xfrm>
                <a:off x="1912277" y="6430903"/>
                <a:ext cx="93240" cy="94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E3115BB-157F-4BFC-AA71-035B5EFD906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894277" y="6412903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D7BED66-2297-4ED3-8743-8D1A545D2979}"/>
                    </a:ext>
                  </a:extLst>
                </p14:cNvPr>
                <p14:cNvContentPartPr/>
                <p14:nvPr/>
              </p14:nvContentPartPr>
              <p14:xfrm>
                <a:off x="2035037" y="6460063"/>
                <a:ext cx="7560" cy="68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D7BED66-2297-4ED3-8743-8D1A545D297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17037" y="6442423"/>
                  <a:ext cx="43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7EF9247-21E9-4511-9973-370B465FD0DC}"/>
                    </a:ext>
                  </a:extLst>
                </p14:cNvPr>
                <p14:cNvContentPartPr/>
                <p14:nvPr/>
              </p14:nvContentPartPr>
              <p14:xfrm>
                <a:off x="1992557" y="6339823"/>
                <a:ext cx="16560" cy="16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7EF9247-21E9-4511-9973-370B465FD0D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74557" y="6321823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C113E80-625B-42DA-A876-65A9A2AA06E5}"/>
                    </a:ext>
                  </a:extLst>
                </p14:cNvPr>
                <p14:cNvContentPartPr/>
                <p14:nvPr/>
              </p14:nvContentPartPr>
              <p14:xfrm>
                <a:off x="2143037" y="6253063"/>
                <a:ext cx="16920" cy="316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C113E80-625B-42DA-A876-65A9A2AA06E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25397" y="6235423"/>
                  <a:ext cx="52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95F518D-88E3-4FD7-B02B-F48B1F4E9677}"/>
                    </a:ext>
                  </a:extLst>
                </p14:cNvPr>
                <p14:cNvContentPartPr/>
                <p14:nvPr/>
              </p14:nvContentPartPr>
              <p14:xfrm>
                <a:off x="2077877" y="6386983"/>
                <a:ext cx="144720" cy="3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95F518D-88E3-4FD7-B02B-F48B1F4E96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59877" y="6369343"/>
                  <a:ext cx="180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8306F6B-5834-41D4-BA8A-78A4C8336D61}"/>
                    </a:ext>
                  </a:extLst>
                </p14:cNvPr>
                <p14:cNvContentPartPr/>
                <p14:nvPr/>
              </p14:nvContentPartPr>
              <p14:xfrm>
                <a:off x="2180477" y="6488863"/>
                <a:ext cx="169560" cy="226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8306F6B-5834-41D4-BA8A-78A4C8336D6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62477" y="6470863"/>
                  <a:ext cx="205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0F22028-F137-4BB5-A599-44292FDCFD18}"/>
                    </a:ext>
                  </a:extLst>
                </p14:cNvPr>
                <p14:cNvContentPartPr/>
                <p14:nvPr/>
              </p14:nvContentPartPr>
              <p14:xfrm>
                <a:off x="2206757" y="6504343"/>
                <a:ext cx="54720" cy="114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0F22028-F137-4BB5-A599-44292FDCFD1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89117" y="6486343"/>
                  <a:ext cx="90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6E74F25-7D43-477F-B092-681A3A14F036}"/>
              </a:ext>
            </a:extLst>
          </p:cNvPr>
          <p:cNvGrpSpPr/>
          <p:nvPr/>
        </p:nvGrpSpPr>
        <p:grpSpPr>
          <a:xfrm>
            <a:off x="7678037" y="6082423"/>
            <a:ext cx="900720" cy="397080"/>
            <a:chOff x="7678037" y="6082423"/>
            <a:chExt cx="9007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0FDA928-5D51-4D8E-8A2E-E038715B7E12}"/>
                    </a:ext>
                  </a:extLst>
                </p14:cNvPr>
                <p14:cNvContentPartPr/>
                <p14:nvPr/>
              </p14:nvContentPartPr>
              <p14:xfrm>
                <a:off x="7678037" y="6101503"/>
                <a:ext cx="122040" cy="378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0FDA928-5D51-4D8E-8A2E-E038715B7E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60397" y="6083503"/>
                  <a:ext cx="1576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7C1C72F-9EB0-440C-90A2-DB7E5786601B}"/>
                    </a:ext>
                  </a:extLst>
                </p14:cNvPr>
                <p14:cNvContentPartPr/>
                <p14:nvPr/>
              </p14:nvContentPartPr>
              <p14:xfrm>
                <a:off x="7809077" y="6267463"/>
                <a:ext cx="131040" cy="111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7C1C72F-9EB0-440C-90A2-DB7E5786601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91077" y="6249823"/>
                  <a:ext cx="166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2CCE364-E96E-49CA-A503-0D7CFD218BA3}"/>
                    </a:ext>
                  </a:extLst>
                </p14:cNvPr>
                <p14:cNvContentPartPr/>
                <p14:nvPr/>
              </p14:nvContentPartPr>
              <p14:xfrm>
                <a:off x="7994837" y="6275383"/>
                <a:ext cx="117360" cy="150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2CCE364-E96E-49CA-A503-0D7CFD218B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76837" y="6257743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4322BEB-9BC3-4B58-A431-27EB9A2DB86A}"/>
                    </a:ext>
                  </a:extLst>
                </p14:cNvPr>
                <p14:cNvContentPartPr/>
                <p14:nvPr/>
              </p14:nvContentPartPr>
              <p14:xfrm>
                <a:off x="8159717" y="6300943"/>
                <a:ext cx="132120" cy="130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4322BEB-9BC3-4B58-A431-27EB9A2DB8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42077" y="6282943"/>
                  <a:ext cx="167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DE9614F-87A2-46D1-B007-0A6F37F32CFC}"/>
                    </a:ext>
                  </a:extLst>
                </p14:cNvPr>
                <p14:cNvContentPartPr/>
                <p14:nvPr/>
              </p14:nvContentPartPr>
              <p14:xfrm>
                <a:off x="8342597" y="6176383"/>
                <a:ext cx="102960" cy="268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DE9614F-87A2-46D1-B007-0A6F37F32C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24957" y="6158743"/>
                  <a:ext cx="138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AE0CC2A-C74A-42AA-BAD9-9BDA8AE73415}"/>
                    </a:ext>
                  </a:extLst>
                </p14:cNvPr>
                <p14:cNvContentPartPr/>
                <p14:nvPr/>
              </p14:nvContentPartPr>
              <p14:xfrm>
                <a:off x="8440517" y="6082423"/>
                <a:ext cx="138240" cy="379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AE0CC2A-C74A-42AA-BAD9-9BDA8AE734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22877" y="6064423"/>
                  <a:ext cx="173880" cy="41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AA9EA6-AB8C-49C4-83C4-463346BED5F6}"/>
                  </a:ext>
                </a:extLst>
              </p14:cNvPr>
              <p14:cNvContentPartPr/>
              <p14:nvPr/>
            </p14:nvContentPartPr>
            <p14:xfrm>
              <a:off x="1165636" y="4429113"/>
              <a:ext cx="54000" cy="146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AA9EA6-AB8C-49C4-83C4-463346BED5F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02996" y="4366473"/>
                <a:ext cx="179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B69D83-E81F-4B3A-AC77-6FD96E11AF31}"/>
                  </a:ext>
                </a:extLst>
              </p14:cNvPr>
              <p14:cNvContentPartPr/>
              <p14:nvPr/>
            </p14:nvContentPartPr>
            <p14:xfrm>
              <a:off x="791236" y="4127073"/>
              <a:ext cx="52920" cy="18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B69D83-E81F-4B3A-AC77-6FD96E11AF3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28236" y="4064433"/>
                <a:ext cx="17856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783BD23-759B-4B50-BEA0-0F5D52EFA6F2}"/>
              </a:ext>
            </a:extLst>
          </p:cNvPr>
          <p:cNvGrpSpPr/>
          <p:nvPr/>
        </p:nvGrpSpPr>
        <p:grpSpPr>
          <a:xfrm>
            <a:off x="2398996" y="4035993"/>
            <a:ext cx="21240" cy="108000"/>
            <a:chOff x="2398996" y="4035993"/>
            <a:chExt cx="2124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01B1AE-AC95-436C-A5C9-C19C519FB64E}"/>
                    </a:ext>
                  </a:extLst>
                </p14:cNvPr>
                <p14:cNvContentPartPr/>
                <p14:nvPr/>
              </p14:nvContentPartPr>
              <p14:xfrm>
                <a:off x="2415196" y="4076673"/>
                <a:ext cx="5040" cy="23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01B1AE-AC95-436C-A5C9-C19C519FB64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52196" y="4014033"/>
                  <a:ext cx="130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2D88B2-0E8F-4899-B597-BE4CA851F49C}"/>
                    </a:ext>
                  </a:extLst>
                </p14:cNvPr>
                <p14:cNvContentPartPr/>
                <p14:nvPr/>
              </p14:nvContentPartPr>
              <p14:xfrm>
                <a:off x="2398996" y="4035993"/>
                <a:ext cx="8640" cy="108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2D88B2-0E8F-4899-B597-BE4CA851F49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335996" y="3972993"/>
                  <a:ext cx="13428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BFB4D6-605B-4260-A5E4-E11374A8C810}"/>
              </a:ext>
            </a:extLst>
          </p:cNvPr>
          <p:cNvGrpSpPr/>
          <p:nvPr/>
        </p:nvGrpSpPr>
        <p:grpSpPr>
          <a:xfrm>
            <a:off x="2844316" y="4073433"/>
            <a:ext cx="19800" cy="106560"/>
            <a:chOff x="2844316" y="4073433"/>
            <a:chExt cx="1980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48143D1-076D-46F1-97D5-C361F1946827}"/>
                    </a:ext>
                  </a:extLst>
                </p14:cNvPr>
                <p14:cNvContentPartPr/>
                <p14:nvPr/>
              </p14:nvContentPartPr>
              <p14:xfrm>
                <a:off x="2844316" y="4166673"/>
                <a:ext cx="5040" cy="13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48143D1-076D-46F1-97D5-C361F194682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81316" y="4103673"/>
                  <a:ext cx="130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B8AA47-4361-474C-A157-B4DA3D3C63BE}"/>
                    </a:ext>
                  </a:extLst>
                </p14:cNvPr>
                <p14:cNvContentPartPr/>
                <p14:nvPr/>
              </p14:nvContentPartPr>
              <p14:xfrm>
                <a:off x="2852596" y="4073433"/>
                <a:ext cx="11520" cy="69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B8AA47-4361-474C-A157-B4DA3D3C63B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789596" y="4010793"/>
                  <a:ext cx="13716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0345158-0C63-4E16-9FAD-C7EDC5D2F4F3}"/>
                  </a:ext>
                </a:extLst>
              </p14:cNvPr>
              <p14:cNvContentPartPr/>
              <p14:nvPr/>
            </p14:nvContentPartPr>
            <p14:xfrm>
              <a:off x="2894716" y="3834033"/>
              <a:ext cx="12600" cy="92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0345158-0C63-4E16-9FAD-C7EDC5D2F4F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832076" y="3771033"/>
                <a:ext cx="13824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546CAFFD-6446-49F0-B0E6-A42BD40BDC68}"/>
              </a:ext>
            </a:extLst>
          </p:cNvPr>
          <p:cNvGrpSpPr/>
          <p:nvPr/>
        </p:nvGrpSpPr>
        <p:grpSpPr>
          <a:xfrm>
            <a:off x="3104956" y="4117353"/>
            <a:ext cx="22680" cy="16920"/>
            <a:chOff x="3104956" y="4117353"/>
            <a:chExt cx="22680" cy="1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5AD37C-D381-4DD1-90ED-29E6741B7363}"/>
                    </a:ext>
                  </a:extLst>
                </p14:cNvPr>
                <p14:cNvContentPartPr/>
                <p14:nvPr/>
              </p14:nvContentPartPr>
              <p14:xfrm>
                <a:off x="3120796" y="4121673"/>
                <a:ext cx="3240" cy="1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5AD37C-D381-4DD1-90ED-29E6741B736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058156" y="4058673"/>
                  <a:ext cx="12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20FEE0-F440-4B3D-B699-323797C454DA}"/>
                    </a:ext>
                  </a:extLst>
                </p14:cNvPr>
                <p14:cNvContentPartPr/>
                <p14:nvPr/>
              </p14:nvContentPartPr>
              <p14:xfrm>
                <a:off x="3104956" y="4117353"/>
                <a:ext cx="22680" cy="16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20FEE0-F440-4B3D-B699-323797C454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042316" y="4054713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C4E5205-C221-4B16-99C8-E56B7082173B}"/>
                  </a:ext>
                </a:extLst>
              </p14:cNvPr>
              <p14:cNvContentPartPr/>
              <p14:nvPr/>
            </p14:nvContentPartPr>
            <p14:xfrm>
              <a:off x="2209636" y="4290153"/>
              <a:ext cx="24120" cy="1134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C4E5205-C221-4B16-99C8-E56B7082173B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146636" y="4227513"/>
                <a:ext cx="14976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25D7CCC-FB73-4BAC-9445-E744E96436EB}"/>
              </a:ext>
            </a:extLst>
          </p:cNvPr>
          <p:cNvGrpSpPr/>
          <p:nvPr/>
        </p:nvGrpSpPr>
        <p:grpSpPr>
          <a:xfrm>
            <a:off x="3812356" y="3905673"/>
            <a:ext cx="47520" cy="214560"/>
            <a:chOff x="3812356" y="3905673"/>
            <a:chExt cx="4752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597BBA-AAB5-4770-8D6E-7CB7EA0A44CF}"/>
                    </a:ext>
                  </a:extLst>
                </p14:cNvPr>
                <p14:cNvContentPartPr/>
                <p14:nvPr/>
              </p14:nvContentPartPr>
              <p14:xfrm>
                <a:off x="3812356" y="4063713"/>
                <a:ext cx="30240" cy="56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597BBA-AAB5-4770-8D6E-7CB7EA0A44C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49716" y="4001073"/>
                  <a:ext cx="155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B5863A7-F66E-47DC-8AFD-42450B6BF15A}"/>
                    </a:ext>
                  </a:extLst>
                </p14:cNvPr>
                <p14:cNvContentPartPr/>
                <p14:nvPr/>
              </p14:nvContentPartPr>
              <p14:xfrm>
                <a:off x="3815236" y="3905673"/>
                <a:ext cx="44640" cy="75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B5863A7-F66E-47DC-8AFD-42450B6BF15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52596" y="3843033"/>
                  <a:ext cx="17028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8535392-9ECD-4E95-9793-7026C80EA937}"/>
              </a:ext>
            </a:extLst>
          </p:cNvPr>
          <p:cNvGrpSpPr/>
          <p:nvPr/>
        </p:nvGrpSpPr>
        <p:grpSpPr>
          <a:xfrm>
            <a:off x="4322476" y="4392753"/>
            <a:ext cx="38880" cy="126360"/>
            <a:chOff x="4322476" y="4392753"/>
            <a:chExt cx="3888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349517-AC8C-4A98-B355-58F983E413F3}"/>
                    </a:ext>
                  </a:extLst>
                </p14:cNvPr>
                <p14:cNvContentPartPr/>
                <p14:nvPr/>
              </p14:nvContentPartPr>
              <p14:xfrm>
                <a:off x="4347676" y="4506153"/>
                <a:ext cx="3960" cy="1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349517-AC8C-4A98-B355-58F983E413F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84676" y="4443513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354E65-10E0-4C96-8DAF-A8099A14F9B8}"/>
                    </a:ext>
                  </a:extLst>
                </p14:cNvPr>
                <p14:cNvContentPartPr/>
                <p14:nvPr/>
              </p14:nvContentPartPr>
              <p14:xfrm>
                <a:off x="4322476" y="4392753"/>
                <a:ext cx="38880" cy="126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354E65-10E0-4C96-8DAF-A8099A14F9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59836" y="4329753"/>
                  <a:ext cx="16452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451BCEF-9591-4050-8AB9-5E748B4669CD}"/>
                  </a:ext>
                </a:extLst>
              </p14:cNvPr>
              <p14:cNvContentPartPr/>
              <p14:nvPr/>
            </p14:nvContentPartPr>
            <p14:xfrm>
              <a:off x="2043676" y="4974873"/>
              <a:ext cx="37440" cy="2012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451BCEF-9591-4050-8AB9-5E748B4669C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980676" y="4911873"/>
                <a:ext cx="1630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F65EF38-7FAF-46C4-AAF8-181623085D96}"/>
                  </a:ext>
                </a:extLst>
              </p14:cNvPr>
              <p14:cNvContentPartPr/>
              <p14:nvPr/>
            </p14:nvContentPartPr>
            <p14:xfrm>
              <a:off x="3649276" y="4968393"/>
              <a:ext cx="16560" cy="435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F65EF38-7FAF-46C4-AAF8-181623085D9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586636" y="4905393"/>
                <a:ext cx="142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5B79A13-AA60-48E8-9F41-17435335BAD5}"/>
                  </a:ext>
                </a:extLst>
              </p14:cNvPr>
              <p14:cNvContentPartPr/>
              <p14:nvPr/>
            </p14:nvContentPartPr>
            <p14:xfrm>
              <a:off x="4305196" y="4805673"/>
              <a:ext cx="31680" cy="817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5B79A13-AA60-48E8-9F41-17435335BAD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4242556" y="4742673"/>
                <a:ext cx="15732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49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0" y="487680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8999"/>
            <a:ext cx="32480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7443" y="1524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Polarization involves motion of charge against a restoring force.  </a:t>
            </a:r>
          </a:p>
          <a:p>
            <a:endParaRPr lang="en-US" sz="2000" dirty="0"/>
          </a:p>
          <a:p>
            <a:r>
              <a:rPr lang="en-US" sz="2000" dirty="0"/>
              <a:t>When the electromagnetic frequency approaches the resonance frequency, new physics appears.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3AEEB-1B1F-46D6-B10D-7E92ADEC775B}"/>
              </a:ext>
            </a:extLst>
          </p:cNvPr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Now consider higher frequencies which are closer to resonances associated with electric or magnetic polarization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EFE07-F923-4C66-B4D2-EC7E0A3B2A69}"/>
              </a:ext>
            </a:extLst>
          </p:cNvPr>
          <p:cNvGrpSpPr/>
          <p:nvPr/>
        </p:nvGrpSpPr>
        <p:grpSpPr>
          <a:xfrm>
            <a:off x="3434717" y="4864543"/>
            <a:ext cx="234000" cy="249120"/>
            <a:chOff x="3434717" y="4864543"/>
            <a:chExt cx="2340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EE2C8F-7EA7-46FE-B88E-B4D3781CA685}"/>
                    </a:ext>
                  </a:extLst>
                </p14:cNvPr>
                <p14:cNvContentPartPr/>
                <p14:nvPr/>
              </p14:nvContentPartPr>
              <p14:xfrm>
                <a:off x="3565397" y="4891543"/>
                <a:ext cx="10800" cy="21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EE2C8F-7EA7-46FE-B88E-B4D3781CA6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47397" y="4873903"/>
                  <a:ext cx="46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17BB0C-BD67-4E77-8FF6-3B7148E7BA07}"/>
                    </a:ext>
                  </a:extLst>
                </p14:cNvPr>
                <p14:cNvContentPartPr/>
                <p14:nvPr/>
              </p14:nvContentPartPr>
              <p14:xfrm>
                <a:off x="3458477" y="4997023"/>
                <a:ext cx="185040" cy="4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17BB0C-BD67-4E77-8FF6-3B7148E7BA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0837" y="4979383"/>
                  <a:ext cx="220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709323-583D-4C20-9817-3BE4EB254987}"/>
                    </a:ext>
                  </a:extLst>
                </p14:cNvPr>
                <p14:cNvContentPartPr/>
                <p14:nvPr/>
              </p14:nvContentPartPr>
              <p14:xfrm>
                <a:off x="3434717" y="4864543"/>
                <a:ext cx="234000" cy="24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709323-583D-4C20-9817-3BE4EB2549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17077" y="4846543"/>
                  <a:ext cx="26964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9C9457-717E-41A4-9AEC-7F6E57563B61}"/>
              </a:ext>
            </a:extLst>
          </p:cNvPr>
          <p:cNvGrpSpPr/>
          <p:nvPr/>
        </p:nvGrpSpPr>
        <p:grpSpPr>
          <a:xfrm>
            <a:off x="3522197" y="4218343"/>
            <a:ext cx="538560" cy="225360"/>
            <a:chOff x="3522197" y="4218343"/>
            <a:chExt cx="5385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585116-36A3-4C99-ACEF-278AB6ED24CA}"/>
                    </a:ext>
                  </a:extLst>
                </p14:cNvPr>
                <p14:cNvContentPartPr/>
                <p14:nvPr/>
              </p14:nvContentPartPr>
              <p14:xfrm>
                <a:off x="3745037" y="4312303"/>
                <a:ext cx="315720" cy="9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585116-36A3-4C99-ACEF-278AB6ED24C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7397" y="4294303"/>
                  <a:ext cx="351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632D01-8F7A-4CCF-B289-6B197715DDC6}"/>
                    </a:ext>
                  </a:extLst>
                </p14:cNvPr>
                <p14:cNvContentPartPr/>
                <p14:nvPr/>
              </p14:nvContentPartPr>
              <p14:xfrm>
                <a:off x="3522197" y="4228063"/>
                <a:ext cx="44280" cy="215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632D01-8F7A-4CCF-B289-6B197715DD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04197" y="4210063"/>
                  <a:ext cx="79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A83199-B8FF-4294-8C90-7CF52878B15A}"/>
                    </a:ext>
                  </a:extLst>
                </p14:cNvPr>
                <p14:cNvContentPartPr/>
                <p14:nvPr/>
              </p14:nvContentPartPr>
              <p14:xfrm>
                <a:off x="3559637" y="4218343"/>
                <a:ext cx="101160" cy="52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A83199-B8FF-4294-8C90-7CF52878B1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41637" y="4200703"/>
                  <a:ext cx="136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81B202-7BC4-44B8-9DC5-26A620D7BAB4}"/>
                    </a:ext>
                  </a:extLst>
                </p14:cNvPr>
                <p14:cNvContentPartPr/>
                <p14:nvPr/>
              </p14:nvContentPartPr>
              <p14:xfrm>
                <a:off x="3598157" y="4321663"/>
                <a:ext cx="93600" cy="2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81B202-7BC4-44B8-9DC5-26A620D7BA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80517" y="4303663"/>
                  <a:ext cx="1292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87AC8C-B98F-4AF4-BAC2-869E71D11410}"/>
              </a:ext>
            </a:extLst>
          </p:cNvPr>
          <p:cNvGrpSpPr/>
          <p:nvPr/>
        </p:nvGrpSpPr>
        <p:grpSpPr>
          <a:xfrm>
            <a:off x="4292957" y="4196023"/>
            <a:ext cx="214560" cy="214920"/>
            <a:chOff x="4292957" y="4196023"/>
            <a:chExt cx="2145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BDFC59-5540-4FD8-9DC8-362E1EC61105}"/>
                    </a:ext>
                  </a:extLst>
                </p14:cNvPr>
                <p14:cNvContentPartPr/>
                <p14:nvPr/>
              </p14:nvContentPartPr>
              <p14:xfrm>
                <a:off x="4292957" y="4196023"/>
                <a:ext cx="214560" cy="21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BDFC59-5540-4FD8-9DC8-362E1EC611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4957" y="4178023"/>
                  <a:ext cx="250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86AC12-219E-49C9-AC10-25B6CD11D93F}"/>
                    </a:ext>
                  </a:extLst>
                </p14:cNvPr>
                <p14:cNvContentPartPr/>
                <p14:nvPr/>
              </p14:nvContentPartPr>
              <p14:xfrm>
                <a:off x="4349117" y="4311943"/>
                <a:ext cx="105480" cy="2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86AC12-219E-49C9-AC10-25B6CD11D9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31117" y="4293943"/>
                  <a:ext cx="1411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84CF7-0350-435E-AF75-60C918401254}"/>
              </a:ext>
            </a:extLst>
          </p:cNvPr>
          <p:cNvGrpSpPr/>
          <p:nvPr/>
        </p:nvGrpSpPr>
        <p:grpSpPr>
          <a:xfrm>
            <a:off x="4551436" y="3740433"/>
            <a:ext cx="281520" cy="586800"/>
            <a:chOff x="4551436" y="3740433"/>
            <a:chExt cx="28152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A24B46-AEEA-4FF0-98BE-10D145EC572C}"/>
                    </a:ext>
                  </a:extLst>
                </p14:cNvPr>
                <p14:cNvContentPartPr/>
                <p14:nvPr/>
              </p14:nvContentPartPr>
              <p14:xfrm>
                <a:off x="4598956" y="3819993"/>
                <a:ext cx="324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A24B46-AEEA-4FF0-98BE-10D145EC57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36316" y="3756993"/>
                  <a:ext cx="12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C0F7FC-937B-430F-865B-403CB43AAC4A}"/>
                    </a:ext>
                  </a:extLst>
                </p14:cNvPr>
                <p14:cNvContentPartPr/>
                <p14:nvPr/>
              </p14:nvContentPartPr>
              <p14:xfrm>
                <a:off x="4551436" y="3812793"/>
                <a:ext cx="59040" cy="235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C0F7FC-937B-430F-865B-403CB43AAC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88436" y="3750153"/>
                  <a:ext cx="184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DAA80F-6A09-44B0-9D64-AFC5706B022F}"/>
                    </a:ext>
                  </a:extLst>
                </p14:cNvPr>
                <p14:cNvContentPartPr/>
                <p14:nvPr/>
              </p14:nvContentPartPr>
              <p14:xfrm>
                <a:off x="4616236" y="3740433"/>
                <a:ext cx="216720" cy="586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DAA80F-6A09-44B0-9D64-AFC5706B02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53596" y="3677793"/>
                  <a:ext cx="342360" cy="71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C3B62B-A730-4958-BB1C-CBD8FFD160B9}"/>
                  </a:ext>
                </a:extLst>
              </p14:cNvPr>
              <p14:cNvContentPartPr/>
              <p14:nvPr/>
            </p14:nvContentPartPr>
            <p14:xfrm>
              <a:off x="3204676" y="3436593"/>
              <a:ext cx="164520" cy="57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C3B62B-A730-4958-BB1C-CBD8FFD160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41676" y="3373593"/>
                <a:ext cx="29016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C7E91-D58A-4E44-8174-CDF5D0601F28}"/>
              </a:ext>
            </a:extLst>
          </p:cNvPr>
          <p:cNvGrpSpPr/>
          <p:nvPr/>
        </p:nvGrpSpPr>
        <p:grpSpPr>
          <a:xfrm>
            <a:off x="5489956" y="5772273"/>
            <a:ext cx="197280" cy="162360"/>
            <a:chOff x="5489956" y="5772273"/>
            <a:chExt cx="19728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6C22F7-7EE1-4FFE-BC23-29992B6CC5E4}"/>
                    </a:ext>
                  </a:extLst>
                </p14:cNvPr>
                <p14:cNvContentPartPr/>
                <p14:nvPr/>
              </p14:nvContentPartPr>
              <p14:xfrm>
                <a:off x="5668156" y="5828793"/>
                <a:ext cx="7920" cy="1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6C22F7-7EE1-4FFE-BC23-29992B6CC5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05516" y="5765793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B9AFE3-7434-4AAE-875A-61A47EF19AC3}"/>
                    </a:ext>
                  </a:extLst>
                </p14:cNvPr>
                <p14:cNvContentPartPr/>
                <p14:nvPr/>
              </p14:nvContentPartPr>
              <p14:xfrm>
                <a:off x="5489956" y="5823393"/>
                <a:ext cx="153000" cy="98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B9AFE3-7434-4AAE-875A-61A47EF19A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27316" y="5760393"/>
                  <a:ext cx="278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0E2FD2-5A36-458E-991F-302739E68915}"/>
                    </a:ext>
                  </a:extLst>
                </p14:cNvPr>
                <p14:cNvContentPartPr/>
                <p14:nvPr/>
              </p14:nvContentPartPr>
              <p14:xfrm>
                <a:off x="5528836" y="5772273"/>
                <a:ext cx="158400" cy="162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0E2FD2-5A36-458E-991F-302739E689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66196" y="5709633"/>
                  <a:ext cx="284040" cy="28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3513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484163"/>
            <a:ext cx="4725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spatial periodicity of the field is 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 ~ c/</a:t>
            </a:r>
            <a:r>
              <a:rPr lang="en-US" sz="2000" dirty="0">
                <a:latin typeface="Symbol" pitchFamily="18" charset="2"/>
              </a:rPr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>
                <a:latin typeface="Symbol" panose="05050102010706020507" pitchFamily="18" charset="2"/>
              </a:rPr>
              <a:t>w</a:t>
            </a:r>
            <a:r>
              <a:rPr lang="en-US" dirty="0"/>
              <a:t> increases,</a:t>
            </a:r>
            <a:r>
              <a:rPr lang="en-US" i="1" dirty="0">
                <a:latin typeface="Symbol" panose="05050102010706020507" pitchFamily="18" charset="2"/>
              </a:rPr>
              <a:t> l </a:t>
            </a:r>
            <a:r>
              <a:rPr lang="en-US" dirty="0"/>
              <a:t>approaches </a:t>
            </a:r>
            <a:r>
              <a:rPr lang="en-US" dirty="0" err="1"/>
              <a:t>interatomic</a:t>
            </a:r>
            <a:r>
              <a:rPr lang="en-US" dirty="0"/>
              <a:t> distances “</a:t>
            </a:r>
            <a:r>
              <a:rPr lang="en-US" i="1" dirty="0"/>
              <a:t>a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en-US" dirty="0"/>
              <a:t>Then macroscopic electrodynamics makes no sense: since averaging over interatomic distances would produce a macroscopic field E= 0.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82E0B-63BE-42AE-BC16-E06F03C23718}"/>
              </a:ext>
            </a:extLst>
          </p:cNvPr>
          <p:cNvSpPr txBox="1"/>
          <p:nvPr/>
        </p:nvSpPr>
        <p:spPr>
          <a:xfrm>
            <a:off x="-32657" y="-3736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 If frequency is too high, macroscopic electrodynamics may become invalid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E4B731-DCF7-442A-ADF5-9D874AAFC06D}"/>
              </a:ext>
            </a:extLst>
          </p:cNvPr>
          <p:cNvSpPr/>
          <p:nvPr/>
        </p:nvSpPr>
        <p:spPr>
          <a:xfrm>
            <a:off x="288470" y="837503"/>
            <a:ext cx="8398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 EM field that varies in time, varies in space too, due to finite propagation speed.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932BB3-6C8D-479B-81B2-7E670DFBB46C}"/>
                  </a:ext>
                </a:extLst>
              </p14:cNvPr>
              <p14:cNvContentPartPr/>
              <p14:nvPr/>
            </p14:nvContentPartPr>
            <p14:xfrm>
              <a:off x="2974637" y="3976166"/>
              <a:ext cx="182880" cy="16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932BB3-6C8D-479B-81B2-7E670DFBB4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6997" y="3958166"/>
                <a:ext cx="218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462659-FD70-4862-B7AC-061107DC1DC6}"/>
                  </a:ext>
                </a:extLst>
              </p14:cNvPr>
              <p14:cNvContentPartPr/>
              <p14:nvPr/>
            </p14:nvContentPartPr>
            <p14:xfrm>
              <a:off x="3995237" y="3975806"/>
              <a:ext cx="142920" cy="149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462659-FD70-4862-B7AC-061107DC1D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7597" y="3957806"/>
                <a:ext cx="1785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60049F-0391-4FAE-BAA1-6E8DD06F28D9}"/>
                  </a:ext>
                </a:extLst>
              </p14:cNvPr>
              <p14:cNvContentPartPr/>
              <p14:nvPr/>
            </p14:nvContentPartPr>
            <p14:xfrm>
              <a:off x="4932317" y="3944126"/>
              <a:ext cx="116280" cy="17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60049F-0391-4FAE-BAA1-6E8DD06F28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4677" y="3926126"/>
                <a:ext cx="1519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A935389-AEB0-4B5D-B681-C707E56E416E}"/>
                  </a:ext>
                </a:extLst>
              </p14:cNvPr>
              <p14:cNvContentPartPr/>
              <p14:nvPr/>
            </p14:nvContentPartPr>
            <p14:xfrm>
              <a:off x="2389637" y="4056446"/>
              <a:ext cx="490320" cy="37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A935389-AEB0-4B5D-B681-C707E56E41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1637" y="4038446"/>
                <a:ext cx="525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EC0C6D8-3F25-4E48-A38A-4D80308ED047}"/>
              </a:ext>
            </a:extLst>
          </p:cNvPr>
          <p:cNvGrpSpPr/>
          <p:nvPr/>
        </p:nvGrpSpPr>
        <p:grpSpPr>
          <a:xfrm>
            <a:off x="3296837" y="4064366"/>
            <a:ext cx="545040" cy="36000"/>
            <a:chOff x="3296837" y="4064366"/>
            <a:chExt cx="545040" cy="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E43AFB-B8E7-4267-8610-F9B19FC0598A}"/>
                    </a:ext>
                  </a:extLst>
                </p14:cNvPr>
                <p14:cNvContentPartPr/>
                <p14:nvPr/>
              </p14:nvContentPartPr>
              <p14:xfrm>
                <a:off x="3307997" y="4067246"/>
                <a:ext cx="2160" cy="1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E43AFB-B8E7-4267-8610-F9B19FC059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89997" y="4049246"/>
                  <a:ext cx="37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6FCE1E-5B82-4D37-A993-598ED506B402}"/>
                    </a:ext>
                  </a:extLst>
                </p14:cNvPr>
                <p14:cNvContentPartPr/>
                <p14:nvPr/>
              </p14:nvContentPartPr>
              <p14:xfrm>
                <a:off x="3296837" y="4064366"/>
                <a:ext cx="545040" cy="3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6FCE1E-5B82-4D37-A993-598ED506B4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79197" y="4046366"/>
                  <a:ext cx="58068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F34A8C-F39D-4287-835B-DF811573BA55}"/>
              </a:ext>
            </a:extLst>
          </p:cNvPr>
          <p:cNvGrpSpPr/>
          <p:nvPr/>
        </p:nvGrpSpPr>
        <p:grpSpPr>
          <a:xfrm>
            <a:off x="4318877" y="3950966"/>
            <a:ext cx="1711440" cy="92160"/>
            <a:chOff x="4318877" y="3950966"/>
            <a:chExt cx="17114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AF170A-5639-4C6C-BDF4-A69CFAD9B710}"/>
                    </a:ext>
                  </a:extLst>
                </p14:cNvPr>
                <p14:cNvContentPartPr/>
                <p14:nvPr/>
              </p14:nvContentPartPr>
              <p14:xfrm>
                <a:off x="4318877" y="4002446"/>
                <a:ext cx="543960" cy="4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AF170A-5639-4C6C-BDF4-A69CFAD9B7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00877" y="3984446"/>
                  <a:ext cx="579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05F7F1-D1C8-42D1-AE6B-6E72BB52C09A}"/>
                    </a:ext>
                  </a:extLst>
                </p14:cNvPr>
                <p14:cNvContentPartPr/>
                <p14:nvPr/>
              </p14:nvContentPartPr>
              <p14:xfrm>
                <a:off x="5206277" y="3950966"/>
                <a:ext cx="824040" cy="6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05F7F1-D1C8-42D1-AE6B-6E72BB52C0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88277" y="3932966"/>
                  <a:ext cx="8596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C37D2-BD32-406F-A96C-ABB13AC6DB83}"/>
              </a:ext>
            </a:extLst>
          </p:cNvPr>
          <p:cNvGrpSpPr/>
          <p:nvPr/>
        </p:nvGrpSpPr>
        <p:grpSpPr>
          <a:xfrm>
            <a:off x="4434077" y="4757726"/>
            <a:ext cx="329400" cy="327240"/>
            <a:chOff x="4434077" y="4757726"/>
            <a:chExt cx="3294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53DFCC-BD46-430A-80F4-7919F581EB6C}"/>
                    </a:ext>
                  </a:extLst>
                </p14:cNvPr>
                <p14:cNvContentPartPr/>
                <p14:nvPr/>
              </p14:nvContentPartPr>
              <p14:xfrm>
                <a:off x="4434077" y="4822526"/>
                <a:ext cx="229680" cy="26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53DFCC-BD46-430A-80F4-7919F581EB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6437" y="4804886"/>
                  <a:ext cx="265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722D01-A615-4081-B559-66DFC0404846}"/>
                    </a:ext>
                  </a:extLst>
                </p14:cNvPr>
                <p14:cNvContentPartPr/>
                <p14:nvPr/>
              </p14:nvContentPartPr>
              <p14:xfrm>
                <a:off x="4500677" y="4847006"/>
                <a:ext cx="232920" cy="87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722D01-A615-4081-B559-66DFC04048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82677" y="4829006"/>
                  <a:ext cx="268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90E879-E048-47C8-92AC-8441D6AB1089}"/>
                    </a:ext>
                  </a:extLst>
                </p14:cNvPr>
                <p14:cNvContentPartPr/>
                <p14:nvPr/>
              </p14:nvContentPartPr>
              <p14:xfrm>
                <a:off x="4546397" y="4757726"/>
                <a:ext cx="217080" cy="56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90E879-E048-47C8-92AC-8441D6AB10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8757" y="4740086"/>
                  <a:ext cx="25272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D43816-58B2-4A30-A985-E5C7F9BC8B5C}"/>
                  </a:ext>
                </a:extLst>
              </p14:cNvPr>
              <p14:cNvContentPartPr/>
              <p14:nvPr/>
            </p14:nvContentPartPr>
            <p14:xfrm>
              <a:off x="2865917" y="4214486"/>
              <a:ext cx="97920" cy="18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D43816-58B2-4A30-A985-E5C7F9BC8B5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8277" y="4196846"/>
                <a:ext cx="1335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2EC5A0-0D3D-4250-ABE2-89AB28389961}"/>
                  </a:ext>
                </a:extLst>
              </p14:cNvPr>
              <p14:cNvContentPartPr/>
              <p14:nvPr/>
            </p14:nvContentPartPr>
            <p14:xfrm>
              <a:off x="3128717" y="3679166"/>
              <a:ext cx="2167560" cy="705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2EC5A0-0D3D-4250-ABE2-89AB283899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1077" y="3661166"/>
                <a:ext cx="2203200" cy="7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30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fastest possible motion is electronic.  </a:t>
            </a:r>
          </a:p>
          <a:p>
            <a:endParaRPr lang="en-US" dirty="0"/>
          </a:p>
          <a:p>
            <a:r>
              <a:rPr lang="en-US" dirty="0"/>
              <a:t>The period of natural electron motion T</a:t>
            </a:r>
            <a:r>
              <a:rPr lang="en-US" baseline="-25000" dirty="0"/>
              <a:t>0</a:t>
            </a:r>
            <a:r>
              <a:rPr lang="en-US" dirty="0"/>
              <a:t> ~ </a:t>
            </a:r>
            <a:r>
              <a:rPr lang="en-US" i="1" dirty="0"/>
              <a:t>a</a:t>
            </a:r>
            <a:r>
              <a:rPr lang="en-US" dirty="0"/>
              <a:t>/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Atomic velocities </a:t>
            </a:r>
            <a:r>
              <a:rPr lang="en-US" i="1" dirty="0"/>
              <a:t>v </a:t>
            </a:r>
            <a:r>
              <a:rPr lang="en-US" dirty="0"/>
              <a:t>&lt;&lt; c.</a:t>
            </a:r>
          </a:p>
          <a:p>
            <a:endParaRPr lang="en-US" dirty="0"/>
          </a:p>
          <a:p>
            <a:r>
              <a:rPr lang="en-US" dirty="0"/>
              <a:t>At resonance, the applied frequency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~ 1/ T</a:t>
            </a:r>
            <a:r>
              <a:rPr lang="en-US" baseline="-25000" dirty="0"/>
              <a:t>0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Then the resonance wavelength is </a:t>
            </a:r>
          </a:p>
          <a:p>
            <a:pPr marL="285750" indent="-285750">
              <a:buFont typeface="Symbol" panose="05050102010706020507" pitchFamily="18" charset="2"/>
              <a:buChar char="l"/>
            </a:pPr>
            <a:r>
              <a:rPr lang="en-US" dirty="0"/>
              <a:t>~ c/</a:t>
            </a:r>
            <a:r>
              <a:rPr lang="en-US" dirty="0">
                <a:latin typeface="Symbol" pitchFamily="18" charset="2"/>
              </a:rPr>
              <a:t>w</a:t>
            </a:r>
          </a:p>
          <a:p>
            <a:r>
              <a:rPr lang="en-US" dirty="0"/>
              <a:t>     ~ c T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r>
              <a:rPr lang="en-US" dirty="0"/>
              <a:t>     = c (</a:t>
            </a:r>
            <a:r>
              <a:rPr lang="en-US" i="1" dirty="0"/>
              <a:t>a/v</a:t>
            </a:r>
            <a:r>
              <a:rPr lang="en-US" dirty="0"/>
              <a:t>) </a:t>
            </a:r>
          </a:p>
          <a:p>
            <a:r>
              <a:rPr lang="en-US" dirty="0"/>
              <a:t>     = (</a:t>
            </a:r>
            <a:r>
              <a:rPr lang="en-US" i="1" dirty="0"/>
              <a:t>c</a:t>
            </a:r>
            <a:r>
              <a:rPr lang="en-US" dirty="0"/>
              <a:t>/</a:t>
            </a:r>
            <a:r>
              <a:rPr lang="en-US" i="1" dirty="0"/>
              <a:t>v</a:t>
            </a:r>
            <a:r>
              <a:rPr lang="en-US" dirty="0"/>
              <a:t>) </a:t>
            </a:r>
            <a:r>
              <a:rPr lang="en-US" i="1" dirty="0"/>
              <a:t>a</a:t>
            </a:r>
            <a:r>
              <a:rPr lang="en-US" dirty="0"/>
              <a:t>  &gt;&gt; </a:t>
            </a:r>
            <a:r>
              <a:rPr lang="en-US" i="1" dirty="0"/>
              <a:t>a</a:t>
            </a:r>
            <a:r>
              <a:rPr lang="en-US" dirty="0"/>
              <a:t>, </a:t>
            </a:r>
          </a:p>
          <a:p>
            <a:r>
              <a:rPr lang="en-US" dirty="0"/>
              <a:t>so that the macroscopic field description holds.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CFF32-C925-4DBB-B78F-3203287C1E94}"/>
              </a:ext>
            </a:extLst>
          </p:cNvPr>
          <p:cNvSpPr/>
          <p:nvPr/>
        </p:nvSpPr>
        <p:spPr>
          <a:xfrm>
            <a:off x="304800" y="22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 Frequencies close to polarization resonances, but where the macroscopic description of the fields still applies, must exist.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233F16-F54E-4B33-9CBC-3EBA6974092B}"/>
                  </a:ext>
                </a:extLst>
              </p14:cNvPr>
              <p14:cNvContentPartPr/>
              <p14:nvPr/>
            </p14:nvContentPartPr>
            <p14:xfrm>
              <a:off x="6523876" y="2098473"/>
              <a:ext cx="210240" cy="21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233F16-F54E-4B33-9CBC-3EBA697409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5876" y="2080833"/>
                <a:ext cx="2458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6BB035-44AD-409D-B4BE-AA5C23A21176}"/>
                  </a:ext>
                </a:extLst>
              </p14:cNvPr>
              <p14:cNvContentPartPr/>
              <p14:nvPr/>
            </p14:nvContentPartPr>
            <p14:xfrm>
              <a:off x="6082876" y="1524633"/>
              <a:ext cx="1043280" cy="114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6BB035-44AD-409D-B4BE-AA5C23A21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4876" y="1506633"/>
                <a:ext cx="107892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17445D-971E-49F0-8498-57142EE5E009}"/>
                  </a:ext>
                </a:extLst>
              </p14:cNvPr>
              <p14:cNvContentPartPr/>
              <p14:nvPr/>
            </p14:nvContentPartPr>
            <p14:xfrm>
              <a:off x="6760756" y="1371993"/>
              <a:ext cx="262440" cy="132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17445D-971E-49F0-8498-57142EE5E0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3116" y="1353993"/>
                <a:ext cx="2980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F82F44-196D-4C34-AEEC-A6B6870A8775}"/>
                  </a:ext>
                </a:extLst>
              </p14:cNvPr>
              <p14:cNvContentPartPr/>
              <p14:nvPr/>
            </p14:nvContentPartPr>
            <p14:xfrm>
              <a:off x="6691996" y="1870233"/>
              <a:ext cx="334800" cy="313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F82F44-196D-4C34-AEEC-A6B6870A87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4356" y="1852233"/>
                <a:ext cx="3704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330C81-5092-4743-8D20-57750091C92E}"/>
                  </a:ext>
                </a:extLst>
              </p14:cNvPr>
              <p14:cNvContentPartPr/>
              <p14:nvPr/>
            </p14:nvContentPartPr>
            <p14:xfrm>
              <a:off x="6737716" y="1866993"/>
              <a:ext cx="141480" cy="93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330C81-5092-4743-8D20-57750091C9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0076" y="1849353"/>
                <a:ext cx="1771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E3FF93-6543-4029-972C-00332652320B}"/>
                  </a:ext>
                </a:extLst>
              </p14:cNvPr>
              <p14:cNvContentPartPr/>
              <p14:nvPr/>
            </p14:nvContentPartPr>
            <p14:xfrm>
              <a:off x="6935356" y="1662513"/>
              <a:ext cx="63360" cy="89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E3FF93-6543-4029-972C-0033265232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7356" y="1644873"/>
                <a:ext cx="990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4A0ECA1-F21A-41A3-B174-6AE761C2D068}"/>
              </a:ext>
            </a:extLst>
          </p:cNvPr>
          <p:cNvGrpSpPr/>
          <p:nvPr/>
        </p:nvGrpSpPr>
        <p:grpSpPr>
          <a:xfrm>
            <a:off x="7116076" y="1561353"/>
            <a:ext cx="174240" cy="187920"/>
            <a:chOff x="7116076" y="1561353"/>
            <a:chExt cx="17424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FFA5C3-0ECC-4EF6-822C-0682362989E2}"/>
                    </a:ext>
                  </a:extLst>
                </p14:cNvPr>
                <p14:cNvContentPartPr/>
                <p14:nvPr/>
              </p14:nvContentPartPr>
              <p14:xfrm>
                <a:off x="7116076" y="1615713"/>
                <a:ext cx="145800" cy="133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FFA5C3-0ECC-4EF6-822C-0682362989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98436" y="1598073"/>
                  <a:ext cx="181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651271-3630-4160-BB43-338A33BE676F}"/>
                    </a:ext>
                  </a:extLst>
                </p14:cNvPr>
                <p14:cNvContentPartPr/>
                <p14:nvPr/>
              </p14:nvContentPartPr>
              <p14:xfrm>
                <a:off x="7234516" y="1561353"/>
                <a:ext cx="55800" cy="1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651271-3630-4160-BB43-338A33BE67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16876" y="1543713"/>
                  <a:ext cx="9144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825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CA03F-EDE2-45A3-981E-DCF9DDC9C56F}"/>
              </a:ext>
            </a:extLst>
          </p:cNvPr>
          <p:cNvSpPr txBox="1"/>
          <p:nvPr/>
        </p:nvSpPr>
        <p:spPr>
          <a:xfrm>
            <a:off x="304800" y="609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/>
              <a:t>We will assume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 &gt;&gt; </a:t>
            </a:r>
            <a:r>
              <a:rPr lang="en-US" i="1" dirty="0"/>
              <a:t>a</a:t>
            </a:r>
            <a:r>
              <a:rPr lang="en-US" dirty="0"/>
              <a:t> when discussing dispersion. 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endParaRPr lang="en-US" dirty="0"/>
          </a:p>
          <a:p>
            <a:r>
              <a:rPr lang="en-US" dirty="0"/>
              <a:t>That condition is not always enough to ensure that Macroscopic Electrodynamics is valid, e.g. metals at low temperature when mean free path is comparable to skin depth. 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D44E81-CAB2-4196-8324-DDAF7F55BF15}"/>
              </a:ext>
            </a:extLst>
          </p:cNvPr>
          <p:cNvGrpSpPr/>
          <p:nvPr/>
        </p:nvGrpSpPr>
        <p:grpSpPr>
          <a:xfrm>
            <a:off x="2800396" y="2723433"/>
            <a:ext cx="810720" cy="1018080"/>
            <a:chOff x="2800396" y="2723433"/>
            <a:chExt cx="810720" cy="10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ACF2C2-80C6-4F84-8B89-B73563276A92}"/>
                    </a:ext>
                  </a:extLst>
                </p14:cNvPr>
                <p14:cNvContentPartPr/>
                <p14:nvPr/>
              </p14:nvContentPartPr>
              <p14:xfrm>
                <a:off x="3607156" y="2819193"/>
                <a:ext cx="3960" cy="7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ACF2C2-80C6-4F84-8B89-B73563276A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4156" y="2756193"/>
                  <a:ext cx="129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D2D082-01F8-444A-9CBC-8120C5AC5434}"/>
                    </a:ext>
                  </a:extLst>
                </p14:cNvPr>
                <p14:cNvContentPartPr/>
                <p14:nvPr/>
              </p14:nvContentPartPr>
              <p14:xfrm>
                <a:off x="2800396" y="2723433"/>
                <a:ext cx="802080" cy="1018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D2D082-01F8-444A-9CBC-8120C5AC54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37756" y="2660793"/>
                  <a:ext cx="927720" cy="11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FAD4E9-3E5D-41B4-A96A-A4D16D3D0698}"/>
                  </a:ext>
                </a:extLst>
              </p14:cNvPr>
              <p14:cNvContentPartPr/>
              <p14:nvPr/>
            </p14:nvContentPartPr>
            <p14:xfrm>
              <a:off x="3477556" y="2740713"/>
              <a:ext cx="1611360" cy="1662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FAD4E9-3E5D-41B4-A96A-A4D16D3D06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9916" y="2722713"/>
                <a:ext cx="1647000" cy="16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99F969-EB58-4159-BCBA-4EE9C8E3E21D}"/>
                  </a:ext>
                </a:extLst>
              </p14:cNvPr>
              <p14:cNvContentPartPr/>
              <p14:nvPr/>
            </p14:nvContentPartPr>
            <p14:xfrm>
              <a:off x="3541996" y="2815953"/>
              <a:ext cx="1453680" cy="1490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99F969-EB58-4159-BCBA-4EE9C8E3E2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7996" y="2708313"/>
                <a:ext cx="156132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2B2265-7BA9-4654-8D7E-DDD2A2BBC8E2}"/>
                  </a:ext>
                </a:extLst>
              </p14:cNvPr>
              <p14:cNvContentPartPr/>
              <p14:nvPr/>
            </p14:nvContentPartPr>
            <p14:xfrm>
              <a:off x="4899196" y="3065793"/>
              <a:ext cx="139320" cy="758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2B2265-7BA9-4654-8D7E-DDD2A2BBC8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5196" y="2958153"/>
                <a:ext cx="24696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77D7AD-C6C1-476D-BA52-520B9F9F4B6B}"/>
                  </a:ext>
                </a:extLst>
              </p14:cNvPr>
              <p14:cNvContentPartPr/>
              <p14:nvPr/>
            </p14:nvContentPartPr>
            <p14:xfrm>
              <a:off x="3828916" y="3134913"/>
              <a:ext cx="876600" cy="1136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77D7AD-C6C1-476D-BA52-520B9F9F4B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0916" y="3116913"/>
                <a:ext cx="912240" cy="11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D2F888-6081-4B23-A17B-67CCE7EF6564}"/>
                  </a:ext>
                </a:extLst>
              </p14:cNvPr>
              <p14:cNvContentPartPr/>
              <p14:nvPr/>
            </p14:nvContentPartPr>
            <p14:xfrm>
              <a:off x="4126996" y="2842953"/>
              <a:ext cx="898920" cy="672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D2F888-6081-4B23-A17B-67CCE7EF65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9356" y="2825313"/>
                <a:ext cx="9345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1ADE49-889A-478B-86A6-941A1520DFB2}"/>
                  </a:ext>
                </a:extLst>
              </p14:cNvPr>
              <p14:cNvContentPartPr/>
              <p14:nvPr/>
            </p14:nvContentPartPr>
            <p14:xfrm>
              <a:off x="5919076" y="3344793"/>
              <a:ext cx="775800" cy="423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1ADE49-889A-478B-86A6-941A1520DF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1436" y="3327153"/>
                <a:ext cx="81144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F99339-C474-473A-8977-A4556E0A5244}"/>
                  </a:ext>
                </a:extLst>
              </p14:cNvPr>
              <p14:cNvContentPartPr/>
              <p14:nvPr/>
            </p14:nvContentPartPr>
            <p14:xfrm>
              <a:off x="6994036" y="3583833"/>
              <a:ext cx="133920" cy="264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F99339-C474-473A-8977-A4556E0A52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6036" y="3565833"/>
                <a:ext cx="1695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5F1C87-05FF-485F-83D1-F3598822FE59}"/>
                  </a:ext>
                </a:extLst>
              </p14:cNvPr>
              <p14:cNvContentPartPr/>
              <p14:nvPr/>
            </p14:nvContentPartPr>
            <p14:xfrm>
              <a:off x="6980356" y="3491313"/>
              <a:ext cx="107640" cy="37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5F1C87-05FF-485F-83D1-F3598822FE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62356" y="3473673"/>
                <a:ext cx="1432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D0EE3F-1F7D-47CF-98AE-95E8F221E274}"/>
                  </a:ext>
                </a:extLst>
              </p14:cNvPr>
              <p14:cNvContentPartPr/>
              <p14:nvPr/>
            </p14:nvContentPartPr>
            <p14:xfrm>
              <a:off x="6400756" y="5339913"/>
              <a:ext cx="126000" cy="362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D0EE3F-1F7D-47CF-98AE-95E8F221E2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82756" y="5322273"/>
                <a:ext cx="1616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58D670B-6291-4CFE-9F34-F914AD6FE3DA}"/>
                  </a:ext>
                </a:extLst>
              </p14:cNvPr>
              <p14:cNvContentPartPr/>
              <p14:nvPr/>
            </p14:nvContentPartPr>
            <p14:xfrm>
              <a:off x="6292756" y="5248473"/>
              <a:ext cx="245880" cy="3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58D670B-6291-4CFE-9F34-F914AD6FE3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75116" y="5230833"/>
                <a:ext cx="281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D94DD0C-A17C-438B-97A0-5D5167744FCC}"/>
                  </a:ext>
                </a:extLst>
              </p14:cNvPr>
              <p14:cNvContentPartPr/>
              <p14:nvPr/>
            </p14:nvContentPartPr>
            <p14:xfrm>
              <a:off x="6756436" y="5319033"/>
              <a:ext cx="407520" cy="69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D94DD0C-A17C-438B-97A0-5D5167744F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38436" y="5301393"/>
                <a:ext cx="4431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D481D3-9AE0-46C8-9E9C-A6DE44559800}"/>
                  </a:ext>
                </a:extLst>
              </p14:cNvPr>
              <p14:cNvContentPartPr/>
              <p14:nvPr/>
            </p14:nvContentPartPr>
            <p14:xfrm>
              <a:off x="6779836" y="5442153"/>
              <a:ext cx="313560" cy="47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D481D3-9AE0-46C8-9E9C-A6DE4455980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1836" y="5424513"/>
                <a:ext cx="349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01D31AD-97A7-4357-8615-7443CC867A95}"/>
                  </a:ext>
                </a:extLst>
              </p14:cNvPr>
              <p14:cNvContentPartPr/>
              <p14:nvPr/>
            </p14:nvContentPartPr>
            <p14:xfrm>
              <a:off x="6899716" y="5181513"/>
              <a:ext cx="125280" cy="397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01D31AD-97A7-4357-8615-7443CC867A9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81716" y="5163513"/>
                <a:ext cx="160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6AE7F7-082D-45CA-AFAF-1BB406393077}"/>
                  </a:ext>
                </a:extLst>
              </p14:cNvPr>
              <p14:cNvContentPartPr/>
              <p14:nvPr/>
            </p14:nvContentPartPr>
            <p14:xfrm>
              <a:off x="7244236" y="5287713"/>
              <a:ext cx="270360" cy="220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6AE7F7-082D-45CA-AFAF-1BB4063930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26236" y="5270073"/>
                <a:ext cx="3060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F07012D-9CB7-4D6C-9D23-375B146B0C87}"/>
                  </a:ext>
                </a:extLst>
              </p14:cNvPr>
              <p14:cNvContentPartPr/>
              <p14:nvPr/>
            </p14:nvContentPartPr>
            <p14:xfrm>
              <a:off x="7610356" y="5130033"/>
              <a:ext cx="186840" cy="370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F07012D-9CB7-4D6C-9D23-375B146B0C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92356" y="5112033"/>
                <a:ext cx="222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CE10A9-2033-440F-9DBA-B7BE16E2CCD9}"/>
                  </a:ext>
                </a:extLst>
              </p14:cNvPr>
              <p14:cNvContentPartPr/>
              <p14:nvPr/>
            </p14:nvContentPartPr>
            <p14:xfrm>
              <a:off x="7675516" y="5254233"/>
              <a:ext cx="153720" cy="4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CE10A9-2033-440F-9DBA-B7BE16E2CC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57516" y="5236593"/>
                <a:ext cx="189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EED870-69E4-4FBC-BC19-385E93158903}"/>
                  </a:ext>
                </a:extLst>
              </p14:cNvPr>
              <p14:cNvContentPartPr/>
              <p14:nvPr/>
            </p14:nvContentPartPr>
            <p14:xfrm>
              <a:off x="7696396" y="5085753"/>
              <a:ext cx="153000" cy="241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EED870-69E4-4FBC-BC19-385E931589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78756" y="5067753"/>
                <a:ext cx="1886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1696CBF-39BD-4562-AF14-6392322F0E0F}"/>
                  </a:ext>
                </a:extLst>
              </p14:cNvPr>
              <p14:cNvContentPartPr/>
              <p14:nvPr/>
            </p14:nvContentPartPr>
            <p14:xfrm>
              <a:off x="7618636" y="4944633"/>
              <a:ext cx="313200" cy="81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1696CBF-39BD-4562-AF14-6392322F0E0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00996" y="4926633"/>
                <a:ext cx="34884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C54580D-3B10-4072-AD2A-48985097E779}"/>
              </a:ext>
            </a:extLst>
          </p:cNvPr>
          <p:cNvGrpSpPr/>
          <p:nvPr/>
        </p:nvGrpSpPr>
        <p:grpSpPr>
          <a:xfrm>
            <a:off x="5932036" y="3960393"/>
            <a:ext cx="2251440" cy="982440"/>
            <a:chOff x="5932036" y="3960393"/>
            <a:chExt cx="2251440" cy="9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7C6407-6B6A-44C0-B079-5ECBAC49033D}"/>
                    </a:ext>
                  </a:extLst>
                </p14:cNvPr>
                <p14:cNvContentPartPr/>
                <p14:nvPr/>
              </p14:nvContentPartPr>
              <p14:xfrm>
                <a:off x="6040756" y="4085673"/>
                <a:ext cx="390960" cy="29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7C6407-6B6A-44C0-B079-5ECBAC4903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22756" y="4068033"/>
                  <a:ext cx="426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EB4CC9-736A-4BF8-BB03-3A00D7445C3E}"/>
                    </a:ext>
                  </a:extLst>
                </p14:cNvPr>
                <p14:cNvContentPartPr/>
                <p14:nvPr/>
              </p14:nvContentPartPr>
              <p14:xfrm>
                <a:off x="6603076" y="4252353"/>
                <a:ext cx="320760" cy="115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EB4CC9-736A-4BF8-BB03-3A00D7445C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85436" y="4234713"/>
                  <a:ext cx="356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43A998-0F9C-41BE-A7A5-EB0B563B1296}"/>
                    </a:ext>
                  </a:extLst>
                </p14:cNvPr>
                <p14:cNvContentPartPr/>
                <p14:nvPr/>
              </p14:nvContentPartPr>
              <p14:xfrm>
                <a:off x="7006996" y="3960393"/>
                <a:ext cx="1176480" cy="36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43A998-0F9C-41BE-A7A5-EB0B563B12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89356" y="3942393"/>
                  <a:ext cx="12121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BDBC9F-9DCA-404F-8232-9C7171E7947F}"/>
                    </a:ext>
                  </a:extLst>
                </p14:cNvPr>
                <p14:cNvContentPartPr/>
                <p14:nvPr/>
              </p14:nvContentPartPr>
              <p14:xfrm>
                <a:off x="7924996" y="4079553"/>
                <a:ext cx="14400" cy="18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BDBC9F-9DCA-404F-8232-9C7171E794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07356" y="4061913"/>
                  <a:ext cx="5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FF5251-EAEF-417E-9847-7387FBAD3374}"/>
                    </a:ext>
                  </a:extLst>
                </p14:cNvPr>
                <p14:cNvContentPartPr/>
                <p14:nvPr/>
              </p14:nvContentPartPr>
              <p14:xfrm>
                <a:off x="7605676" y="4054353"/>
                <a:ext cx="221400" cy="4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FF5251-EAEF-417E-9847-7387FBAD33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88036" y="4036713"/>
                  <a:ext cx="257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6DA18F-CAF9-44FF-8FCA-EFC0943FAF88}"/>
                    </a:ext>
                  </a:extLst>
                </p14:cNvPr>
                <p14:cNvContentPartPr/>
                <p14:nvPr/>
              </p14:nvContentPartPr>
              <p14:xfrm>
                <a:off x="5932036" y="4564113"/>
                <a:ext cx="462600" cy="37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6DA18F-CAF9-44FF-8FCA-EFC0943FAF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14396" y="4546113"/>
                  <a:ext cx="4982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1040A2-E6FF-4318-9C65-6E7E1ECDA4A2}"/>
                    </a:ext>
                  </a:extLst>
                </p14:cNvPr>
                <p14:cNvContentPartPr/>
                <p14:nvPr/>
              </p14:nvContentPartPr>
              <p14:xfrm>
                <a:off x="5999716" y="4604433"/>
                <a:ext cx="219960" cy="56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1040A2-E6FF-4318-9C65-6E7E1ECDA4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82076" y="4586433"/>
                  <a:ext cx="255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059080-371B-4AD2-9EC2-C444305E82F4}"/>
                    </a:ext>
                  </a:extLst>
                </p14:cNvPr>
                <p14:cNvContentPartPr/>
                <p14:nvPr/>
              </p14:nvContentPartPr>
              <p14:xfrm>
                <a:off x="6505876" y="4475193"/>
                <a:ext cx="981720" cy="425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059080-371B-4AD2-9EC2-C444305E82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88236" y="4457193"/>
                  <a:ext cx="1017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76E3BC-0A82-4773-A511-AFDED3F2C151}"/>
                    </a:ext>
                  </a:extLst>
                </p14:cNvPr>
                <p14:cNvContentPartPr/>
                <p14:nvPr/>
              </p14:nvContentPartPr>
              <p14:xfrm>
                <a:off x="7739596" y="4556193"/>
                <a:ext cx="180360" cy="254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76E3BC-0A82-4773-A511-AFDED3F2C1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21956" y="4538193"/>
                  <a:ext cx="216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68AC32-321F-47DB-9536-E28123021E34}"/>
                    </a:ext>
                  </a:extLst>
                </p14:cNvPr>
                <p14:cNvContentPartPr/>
                <p14:nvPr/>
              </p14:nvContentPartPr>
              <p14:xfrm>
                <a:off x="7782076" y="4684713"/>
                <a:ext cx="147960" cy="33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68AC32-321F-47DB-9536-E28123021E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64076" y="4667073"/>
                  <a:ext cx="183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12E23D-6581-406C-BA65-46D82AF07BCF}"/>
                    </a:ext>
                  </a:extLst>
                </p14:cNvPr>
                <p14:cNvContentPartPr/>
                <p14:nvPr/>
              </p14:nvContentPartPr>
              <p14:xfrm>
                <a:off x="7758676" y="4558713"/>
                <a:ext cx="183600" cy="20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12E23D-6581-406C-BA65-46D82AF07B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41036" y="4541073"/>
                  <a:ext cx="219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4A3518-DC75-4BFD-9CAC-7CFD2B7A72D0}"/>
                    </a:ext>
                  </a:extLst>
                </p14:cNvPr>
                <p14:cNvContentPartPr/>
                <p14:nvPr/>
              </p14:nvContentPartPr>
              <p14:xfrm>
                <a:off x="7764076" y="4444233"/>
                <a:ext cx="186480" cy="2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4A3518-DC75-4BFD-9CAC-7CFD2B7A72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46076" y="4426593"/>
                  <a:ext cx="222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080614-6FF3-4046-ADA0-CCA97F05FB1B}"/>
                    </a:ext>
                  </a:extLst>
                </p14:cNvPr>
                <p14:cNvContentPartPr/>
                <p14:nvPr/>
              </p14:nvContentPartPr>
              <p14:xfrm>
                <a:off x="8086996" y="4762473"/>
                <a:ext cx="26280" cy="18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080614-6FF3-4046-ADA0-CCA97F05FB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69356" y="4744473"/>
                  <a:ext cx="6192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683F4C-9087-4DB4-8ED0-D5EE2EABBFAF}"/>
                  </a:ext>
                </a:extLst>
              </p14:cNvPr>
              <p14:cNvContentPartPr/>
              <p14:nvPr/>
            </p14:nvContentPartPr>
            <p14:xfrm>
              <a:off x="4797316" y="4440273"/>
              <a:ext cx="103680" cy="174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683F4C-9087-4DB4-8ED0-D5EE2EABBFA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79676" y="4422633"/>
                <a:ext cx="1393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08B9D78-75B0-4C55-B81A-2CA0E82824B3}"/>
              </a:ext>
            </a:extLst>
          </p:cNvPr>
          <p:cNvGrpSpPr/>
          <p:nvPr/>
        </p:nvGrpSpPr>
        <p:grpSpPr>
          <a:xfrm>
            <a:off x="5818276" y="2738553"/>
            <a:ext cx="1063080" cy="340560"/>
            <a:chOff x="5818276" y="2738553"/>
            <a:chExt cx="106308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23FC45-C875-4DEF-99A2-AA87AD3EDB76}"/>
                    </a:ext>
                  </a:extLst>
                </p14:cNvPr>
                <p14:cNvContentPartPr/>
                <p14:nvPr/>
              </p14:nvContentPartPr>
              <p14:xfrm>
                <a:off x="5818276" y="2752953"/>
                <a:ext cx="237960" cy="32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23FC45-C875-4DEF-99A2-AA87AD3EDB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0276" y="2735313"/>
                  <a:ext cx="273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2A5EDD-574D-446C-B535-B81DF93A3689}"/>
                    </a:ext>
                  </a:extLst>
                </p14:cNvPr>
                <p14:cNvContentPartPr/>
                <p14:nvPr/>
              </p14:nvContentPartPr>
              <p14:xfrm>
                <a:off x="6344956" y="2738553"/>
                <a:ext cx="231840" cy="310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2A5EDD-574D-446C-B535-B81DF93A36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27316" y="2720913"/>
                  <a:ext cx="267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2E7FB5-0585-49CF-ACC5-4B3284BC4017}"/>
                    </a:ext>
                  </a:extLst>
                </p14:cNvPr>
                <p14:cNvContentPartPr/>
                <p14:nvPr/>
              </p14:nvContentPartPr>
              <p14:xfrm>
                <a:off x="6672556" y="2751153"/>
                <a:ext cx="208800" cy="29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2E7FB5-0585-49CF-ACC5-4B3284BC40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54916" y="2733513"/>
                  <a:ext cx="24444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E5140DC-CF14-4E36-8E36-0DF50D85A379}"/>
              </a:ext>
            </a:extLst>
          </p:cNvPr>
          <p:cNvGrpSpPr/>
          <p:nvPr/>
        </p:nvGrpSpPr>
        <p:grpSpPr>
          <a:xfrm>
            <a:off x="233956" y="3187113"/>
            <a:ext cx="3176280" cy="664560"/>
            <a:chOff x="233956" y="3187113"/>
            <a:chExt cx="317628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08FF6EA-78DB-4C64-8BED-48EC860C55C3}"/>
                    </a:ext>
                  </a:extLst>
                </p14:cNvPr>
                <p14:cNvContentPartPr/>
                <p14:nvPr/>
              </p14:nvContentPartPr>
              <p14:xfrm>
                <a:off x="233956" y="3187113"/>
                <a:ext cx="3176280" cy="66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08FF6EA-78DB-4C64-8BED-48EC860C55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5956" y="3169113"/>
                  <a:ext cx="321192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394E5BB-46A0-46EC-8115-01D742A027A8}"/>
                    </a:ext>
                  </a:extLst>
                </p14:cNvPr>
                <p14:cNvContentPartPr/>
                <p14:nvPr/>
              </p14:nvContentPartPr>
              <p14:xfrm>
                <a:off x="380836" y="3537393"/>
                <a:ext cx="215280" cy="33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394E5BB-46A0-46EC-8115-01D742A027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3196" y="3519753"/>
                  <a:ext cx="250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E1CDA8-9018-443E-8E5A-449853F878D9}"/>
                    </a:ext>
                  </a:extLst>
                </p14:cNvPr>
                <p14:cNvContentPartPr/>
                <p14:nvPr/>
              </p14:nvContentPartPr>
              <p14:xfrm>
                <a:off x="2735596" y="3606153"/>
                <a:ext cx="66240" cy="10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E1CDA8-9018-443E-8E5A-449853F878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17956" y="3588513"/>
                  <a:ext cx="101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81A69D9-211F-44BC-A8C4-8BE6409FD696}"/>
                    </a:ext>
                  </a:extLst>
                </p14:cNvPr>
                <p14:cNvContentPartPr/>
                <p14:nvPr/>
              </p14:nvContentPartPr>
              <p14:xfrm>
                <a:off x="676036" y="3376473"/>
                <a:ext cx="6840" cy="26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81A69D9-211F-44BC-A8C4-8BE6409FD6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8396" y="3358473"/>
                  <a:ext cx="4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85608A-FA13-4D07-AD1C-4A55509C22F1}"/>
                    </a:ext>
                  </a:extLst>
                </p14:cNvPr>
                <p14:cNvContentPartPr/>
                <p14:nvPr/>
              </p14:nvContentPartPr>
              <p14:xfrm>
                <a:off x="822556" y="3300513"/>
                <a:ext cx="65160" cy="125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85608A-FA13-4D07-AD1C-4A55509C22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4916" y="3282873"/>
                  <a:ext cx="100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1EAB16-F0B9-4881-99AD-02A9EF9EBB79}"/>
                    </a:ext>
                  </a:extLst>
                </p14:cNvPr>
                <p14:cNvContentPartPr/>
                <p14:nvPr/>
              </p14:nvContentPartPr>
              <p14:xfrm>
                <a:off x="1115236" y="3335433"/>
                <a:ext cx="25560" cy="46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1EAB16-F0B9-4881-99AD-02A9EF9EBB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7236" y="3317793"/>
                  <a:ext cx="612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2C01D2A-0785-4F46-B587-AE0CC3CA4279}"/>
              </a:ext>
            </a:extLst>
          </p:cNvPr>
          <p:cNvGrpSpPr/>
          <p:nvPr/>
        </p:nvGrpSpPr>
        <p:grpSpPr>
          <a:xfrm>
            <a:off x="1882396" y="3603273"/>
            <a:ext cx="380880" cy="194040"/>
            <a:chOff x="1882396" y="3603273"/>
            <a:chExt cx="38088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BFACAA-ADC8-4CC6-A60A-5F282DBC54BE}"/>
                    </a:ext>
                  </a:extLst>
                </p14:cNvPr>
                <p14:cNvContentPartPr/>
                <p14:nvPr/>
              </p14:nvContentPartPr>
              <p14:xfrm>
                <a:off x="1882396" y="3603273"/>
                <a:ext cx="32040" cy="135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BFACAA-ADC8-4CC6-A60A-5F282DBC54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64756" y="3585633"/>
                  <a:ext cx="67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DB6BE5-BD8D-44D0-BAA6-A3B790C40147}"/>
                    </a:ext>
                  </a:extLst>
                </p14:cNvPr>
                <p14:cNvContentPartPr/>
                <p14:nvPr/>
              </p14:nvContentPartPr>
              <p14:xfrm>
                <a:off x="2090836" y="3654033"/>
                <a:ext cx="19440" cy="143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DB6BE5-BD8D-44D0-BAA6-A3B790C401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72836" y="3636393"/>
                  <a:ext cx="5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3E383D-8456-4C80-9EDB-BF922CFDF9A5}"/>
                    </a:ext>
                  </a:extLst>
                </p14:cNvPr>
                <p14:cNvContentPartPr/>
                <p14:nvPr/>
              </p14:nvContentPartPr>
              <p14:xfrm>
                <a:off x="2255356" y="3637113"/>
                <a:ext cx="7920" cy="86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3E383D-8456-4C80-9EDB-BF922CFDF9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37716" y="3619473"/>
                  <a:ext cx="435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002434B-0999-4E90-B4C1-81BB410D73E9}"/>
              </a:ext>
            </a:extLst>
          </p:cNvPr>
          <p:cNvGrpSpPr/>
          <p:nvPr/>
        </p:nvGrpSpPr>
        <p:grpSpPr>
          <a:xfrm>
            <a:off x="2897956" y="3417153"/>
            <a:ext cx="246600" cy="212400"/>
            <a:chOff x="2897956" y="3417153"/>
            <a:chExt cx="24660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652564-4F56-4F42-8B2F-08A616B5073C}"/>
                    </a:ext>
                  </a:extLst>
                </p14:cNvPr>
                <p14:cNvContentPartPr/>
                <p14:nvPr/>
              </p14:nvContentPartPr>
              <p14:xfrm>
                <a:off x="2897956" y="3529473"/>
                <a:ext cx="16200" cy="100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652564-4F56-4F42-8B2F-08A616B507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79956" y="3511473"/>
                  <a:ext cx="5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7A276FE-AC06-43D0-94B4-A8F79D4227C9}"/>
                    </a:ext>
                  </a:extLst>
                </p14:cNvPr>
                <p14:cNvContentPartPr/>
                <p14:nvPr/>
              </p14:nvContentPartPr>
              <p14:xfrm>
                <a:off x="3044836" y="3417153"/>
                <a:ext cx="99720" cy="144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7A276FE-AC06-43D0-94B4-A8F79D4227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27196" y="3399513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CE5DAC6-C0C0-431B-8512-C696428E5CC7}"/>
              </a:ext>
            </a:extLst>
          </p:cNvPr>
          <p:cNvGrpSpPr/>
          <p:nvPr/>
        </p:nvGrpSpPr>
        <p:grpSpPr>
          <a:xfrm>
            <a:off x="1069876" y="4029153"/>
            <a:ext cx="1215360" cy="400320"/>
            <a:chOff x="1069876" y="4029153"/>
            <a:chExt cx="121536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7C1CC4-1BA1-44F4-AAD9-5FE4C8DE69AA}"/>
                    </a:ext>
                  </a:extLst>
                </p14:cNvPr>
                <p14:cNvContentPartPr/>
                <p14:nvPr/>
              </p14:nvContentPartPr>
              <p14:xfrm>
                <a:off x="1075276" y="4225713"/>
                <a:ext cx="133560" cy="203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7C1CC4-1BA1-44F4-AAD9-5FE4C8DE69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7636" y="4207713"/>
                  <a:ext cx="169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0BE374-1115-485C-A15C-F8DA2F9086F6}"/>
                    </a:ext>
                  </a:extLst>
                </p14:cNvPr>
                <p14:cNvContentPartPr/>
                <p14:nvPr/>
              </p14:nvContentPartPr>
              <p14:xfrm>
                <a:off x="1069876" y="4029153"/>
                <a:ext cx="244440" cy="321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0BE374-1115-485C-A15C-F8DA2F9086F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2236" y="4011513"/>
                  <a:ext cx="280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0821AB-9387-4458-859C-CB120D885D5A}"/>
                    </a:ext>
                  </a:extLst>
                </p14:cNvPr>
                <p14:cNvContentPartPr/>
                <p14:nvPr/>
              </p14:nvContentPartPr>
              <p14:xfrm>
                <a:off x="1507996" y="4195113"/>
                <a:ext cx="162000" cy="65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0821AB-9387-4458-859C-CB120D885D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89996" y="4177473"/>
                  <a:ext cx="19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28171B-CD0F-4134-A085-57286166A469}"/>
                    </a:ext>
                  </a:extLst>
                </p14:cNvPr>
                <p14:cNvContentPartPr/>
                <p14:nvPr/>
              </p14:nvContentPartPr>
              <p14:xfrm>
                <a:off x="1880236" y="4214913"/>
                <a:ext cx="77040" cy="128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28171B-CD0F-4134-A085-57286166A46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62236" y="4197273"/>
                  <a:ext cx="112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1384ED-7EE0-4122-9216-29F71A9D5B93}"/>
                    </a:ext>
                  </a:extLst>
                </p14:cNvPr>
                <p14:cNvContentPartPr/>
                <p14:nvPr/>
              </p14:nvContentPartPr>
              <p14:xfrm>
                <a:off x="2053756" y="4194033"/>
                <a:ext cx="231480" cy="13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1384ED-7EE0-4122-9216-29F71A9D5B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35756" y="4176033"/>
                  <a:ext cx="26712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D703C56-7D09-422E-8DE8-8D8063E878EB}"/>
                  </a:ext>
                </a:extLst>
              </p14:cNvPr>
              <p14:cNvContentPartPr/>
              <p14:nvPr/>
            </p14:nvContentPartPr>
            <p14:xfrm>
              <a:off x="5721796" y="1184073"/>
              <a:ext cx="571680" cy="918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D703C56-7D09-422E-8DE8-8D8063E878E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04156" y="1166073"/>
                <a:ext cx="607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DEFADA6-E7C0-4C07-8C6F-81E31099B40B}"/>
                  </a:ext>
                </a:extLst>
              </p14:cNvPr>
              <p14:cNvContentPartPr/>
              <p14:nvPr/>
            </p14:nvContentPartPr>
            <p14:xfrm>
              <a:off x="6033196" y="1005153"/>
              <a:ext cx="11520" cy="2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DEFADA6-E7C0-4C07-8C6F-81E31099B40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15196" y="987513"/>
                <a:ext cx="4716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2D683CF-8D48-462E-A4A8-6E9F531B7E97}"/>
              </a:ext>
            </a:extLst>
          </p:cNvPr>
          <p:cNvGrpSpPr/>
          <p:nvPr/>
        </p:nvGrpSpPr>
        <p:grpSpPr>
          <a:xfrm>
            <a:off x="6433876" y="1046193"/>
            <a:ext cx="883440" cy="321840"/>
            <a:chOff x="6433876" y="1046193"/>
            <a:chExt cx="88344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8641C9-A486-42E0-82CC-38BBDAC4B437}"/>
                    </a:ext>
                  </a:extLst>
                </p14:cNvPr>
                <p14:cNvContentPartPr/>
                <p14:nvPr/>
              </p14:nvContentPartPr>
              <p14:xfrm>
                <a:off x="6433876" y="1046193"/>
                <a:ext cx="883440" cy="321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8641C9-A486-42E0-82CC-38BBDAC4B4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16236" y="1028553"/>
                  <a:ext cx="9190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06FF522-5C57-4424-AC95-023DA564711E}"/>
                    </a:ext>
                  </a:extLst>
                </p14:cNvPr>
                <p14:cNvContentPartPr/>
                <p14:nvPr/>
              </p14:nvContentPartPr>
              <p14:xfrm>
                <a:off x="7124356" y="1144113"/>
                <a:ext cx="14400" cy="44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06FF522-5C57-4424-AC95-023DA56471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06356" y="1126473"/>
                  <a:ext cx="500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945C569-9BFC-434A-B36C-3D72BE43DF35}"/>
              </a:ext>
            </a:extLst>
          </p:cNvPr>
          <p:cNvGrpSpPr/>
          <p:nvPr/>
        </p:nvGrpSpPr>
        <p:grpSpPr>
          <a:xfrm>
            <a:off x="2726956" y="963393"/>
            <a:ext cx="2731680" cy="406800"/>
            <a:chOff x="2726956" y="963393"/>
            <a:chExt cx="273168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090150F-082C-4690-9581-F9D89EC9757A}"/>
                    </a:ext>
                  </a:extLst>
                </p14:cNvPr>
                <p14:cNvContentPartPr/>
                <p14:nvPr/>
              </p14:nvContentPartPr>
              <p14:xfrm>
                <a:off x="2756476" y="987873"/>
                <a:ext cx="135720" cy="207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090150F-082C-4690-9581-F9D89EC9757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38476" y="970233"/>
                  <a:ext cx="171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9BC85A7-33AC-4BB4-8CC6-BC50431D06D6}"/>
                    </a:ext>
                  </a:extLst>
                </p14:cNvPr>
                <p14:cNvContentPartPr/>
                <p14:nvPr/>
              </p14:nvContentPartPr>
              <p14:xfrm>
                <a:off x="2726956" y="963393"/>
                <a:ext cx="68040" cy="57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9BC85A7-33AC-4BB4-8CC6-BC50431D06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09316" y="945393"/>
                  <a:ext cx="103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C48DDD-7BC7-4EF6-9F05-A79718179BD2}"/>
                    </a:ext>
                  </a:extLst>
                </p14:cNvPr>
                <p14:cNvContentPartPr/>
                <p14:nvPr/>
              </p14:nvContentPartPr>
              <p14:xfrm>
                <a:off x="2990836" y="1080033"/>
                <a:ext cx="763560" cy="231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C48DDD-7BC7-4EF6-9F05-A79718179B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73196" y="1062033"/>
                  <a:ext cx="799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CD3DDE4-2AFF-4F81-A5D7-8CD21959495A}"/>
                    </a:ext>
                  </a:extLst>
                </p14:cNvPr>
                <p14:cNvContentPartPr/>
                <p14:nvPr/>
              </p14:nvContentPartPr>
              <p14:xfrm>
                <a:off x="3530116" y="1226913"/>
                <a:ext cx="23760" cy="2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CD3DDE4-2AFF-4F81-A5D7-8CD2195949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12116" y="1209273"/>
                  <a:ext cx="5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8F5E87-74BD-4A32-BF27-DB4515F4E7BE}"/>
                    </a:ext>
                  </a:extLst>
                </p14:cNvPr>
                <p14:cNvContentPartPr/>
                <p14:nvPr/>
              </p14:nvContentPartPr>
              <p14:xfrm>
                <a:off x="3079396" y="1091193"/>
                <a:ext cx="276840" cy="111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8F5E87-74BD-4A32-BF27-DB4515F4E7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61756" y="1073193"/>
                  <a:ext cx="312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09DB02-D407-4045-9E68-234079C13B4C}"/>
                    </a:ext>
                  </a:extLst>
                </p14:cNvPr>
                <p14:cNvContentPartPr/>
                <p14:nvPr/>
              </p14:nvContentPartPr>
              <p14:xfrm>
                <a:off x="3864556" y="1086153"/>
                <a:ext cx="815760" cy="218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09DB02-D407-4045-9E68-234079C13B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46556" y="1068153"/>
                  <a:ext cx="851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C97947D-DC9B-4424-B33D-E18318E2CBFA}"/>
                    </a:ext>
                  </a:extLst>
                </p14:cNvPr>
                <p14:cNvContentPartPr/>
                <p14:nvPr/>
              </p14:nvContentPartPr>
              <p14:xfrm>
                <a:off x="4440916" y="1188033"/>
                <a:ext cx="24120" cy="12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C97947D-DC9B-4424-B33D-E18318E2CB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23276" y="1170033"/>
                  <a:ext cx="59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14553B-82E9-4DAE-A046-1B4104FCDEE7}"/>
                    </a:ext>
                  </a:extLst>
                </p14:cNvPr>
                <p14:cNvContentPartPr/>
                <p14:nvPr/>
              </p14:nvContentPartPr>
              <p14:xfrm>
                <a:off x="4951036" y="1050873"/>
                <a:ext cx="483480" cy="239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14553B-82E9-4DAE-A046-1B4104FCDE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33396" y="1032873"/>
                  <a:ext cx="519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18E3DB6-8A1D-4CC7-ACE4-D477CA724A17}"/>
                    </a:ext>
                  </a:extLst>
                </p14:cNvPr>
                <p14:cNvContentPartPr/>
                <p14:nvPr/>
              </p14:nvContentPartPr>
              <p14:xfrm>
                <a:off x="5282596" y="1151313"/>
                <a:ext cx="176040" cy="92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18E3DB6-8A1D-4CC7-ACE4-D477CA724A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64596" y="1133313"/>
                  <a:ext cx="211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5AEFCC-D674-461B-B883-E3C7C6D9B765}"/>
                    </a:ext>
                  </a:extLst>
                </p14:cNvPr>
                <p14:cNvContentPartPr/>
                <p14:nvPr/>
              </p14:nvContentPartPr>
              <p14:xfrm>
                <a:off x="4756636" y="1273713"/>
                <a:ext cx="54000" cy="96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5AEFCC-D674-461B-B883-E3C7C6D9B7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38996" y="1256073"/>
                  <a:ext cx="896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D5EAA7B-1682-4467-824A-1543A332AC65}"/>
                  </a:ext>
                </a:extLst>
              </p14:cNvPr>
              <p14:cNvContentPartPr/>
              <p14:nvPr/>
            </p14:nvContentPartPr>
            <p14:xfrm>
              <a:off x="3818836" y="2169033"/>
              <a:ext cx="1034640" cy="7315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D5EAA7B-1682-4467-824A-1543A332AC6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01196" y="2151033"/>
                <a:ext cx="1070280" cy="76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0CDBCD4-897F-435B-BA3E-4400BE1EC22A}"/>
              </a:ext>
            </a:extLst>
          </p:cNvPr>
          <p:cNvGrpSpPr/>
          <p:nvPr/>
        </p:nvGrpSpPr>
        <p:grpSpPr>
          <a:xfrm>
            <a:off x="4680676" y="3774993"/>
            <a:ext cx="847440" cy="558000"/>
            <a:chOff x="4680676" y="3774993"/>
            <a:chExt cx="84744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175016-8358-4276-8646-1718FE0298BC}"/>
                    </a:ext>
                  </a:extLst>
                </p14:cNvPr>
                <p14:cNvContentPartPr/>
                <p14:nvPr/>
              </p14:nvContentPartPr>
              <p14:xfrm>
                <a:off x="4742236" y="4125633"/>
                <a:ext cx="65520" cy="199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175016-8358-4276-8646-1718FE0298B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24596" y="4107993"/>
                  <a:ext cx="101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AA941D-B008-4158-A534-AA9FB63DC06E}"/>
                    </a:ext>
                  </a:extLst>
                </p14:cNvPr>
                <p14:cNvContentPartPr/>
                <p14:nvPr/>
              </p14:nvContentPartPr>
              <p14:xfrm>
                <a:off x="4680676" y="4075593"/>
                <a:ext cx="102960" cy="151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AA941D-B008-4158-A534-AA9FB63DC0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63036" y="4057593"/>
                  <a:ext cx="138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F105EC-B4B7-490C-A6B4-1FF706ADDDF2}"/>
                    </a:ext>
                  </a:extLst>
                </p14:cNvPr>
                <p14:cNvContentPartPr/>
                <p14:nvPr/>
              </p14:nvContentPartPr>
              <p14:xfrm>
                <a:off x="4760236" y="4322553"/>
                <a:ext cx="16920" cy="10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F105EC-B4B7-490C-A6B4-1FF706ADDD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42596" y="4304553"/>
                  <a:ext cx="52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EF3B8F-98C8-44F1-BC91-6632B015F478}"/>
                    </a:ext>
                  </a:extLst>
                </p14:cNvPr>
                <p14:cNvContentPartPr/>
                <p14:nvPr/>
              </p14:nvContentPartPr>
              <p14:xfrm>
                <a:off x="4911436" y="3774993"/>
                <a:ext cx="616680" cy="457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EF3B8F-98C8-44F1-BC91-6632B015F4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93436" y="3756993"/>
                  <a:ext cx="652320" cy="49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836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63423C-36E2-423F-9FE6-C0FB7A0ADD77}"/>
              </a:ext>
            </a:extLst>
          </p:cNvPr>
          <p:cNvSpPr/>
          <p:nvPr/>
        </p:nvSpPr>
        <p:spPr>
          <a:xfrm>
            <a:off x="838200" y="2967335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At high frequencies near 1/ T</a:t>
            </a:r>
            <a:r>
              <a:rPr lang="en-US" sz="2000" baseline="-25000" dirty="0"/>
              <a:t>0 </a:t>
            </a:r>
            <a:r>
              <a:rPr lang="en-US" sz="2000" dirty="0"/>
              <a:t> for all electrons in an atom, metals and dielectrics behave the same (see section 78)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B667C-568D-448A-871A-2C976B726008}"/>
              </a:ext>
            </a:extLst>
          </p:cNvPr>
          <p:cNvSpPr txBox="1"/>
          <p:nvPr/>
        </p:nvSpPr>
        <p:spPr>
          <a:xfrm>
            <a:off x="685800" y="609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The following theory for the dispersion of the permittivity applies to both dielectrics and conductors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8FCDB-C1D9-49D3-9970-3C76FB586BAD}"/>
              </a:ext>
            </a:extLst>
          </p:cNvPr>
          <p:cNvGrpSpPr/>
          <p:nvPr/>
        </p:nvGrpSpPr>
        <p:grpSpPr>
          <a:xfrm>
            <a:off x="2057400" y="2590800"/>
            <a:ext cx="802800" cy="428760"/>
            <a:chOff x="5794516" y="3917913"/>
            <a:chExt cx="80280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42A78D1-D8BF-4C64-9543-11A8AF2B2EEC}"/>
                    </a:ext>
                  </a:extLst>
                </p14:cNvPr>
                <p14:cNvContentPartPr/>
                <p14:nvPr/>
              </p14:nvContentPartPr>
              <p14:xfrm>
                <a:off x="5794516" y="3937713"/>
                <a:ext cx="292680" cy="390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42A78D1-D8BF-4C64-9543-11A8AF2B2E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76516" y="3919713"/>
                  <a:ext cx="328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7D73E5-7DAC-40FD-90D5-97854200BDF2}"/>
                    </a:ext>
                  </a:extLst>
                </p14:cNvPr>
                <p14:cNvContentPartPr/>
                <p14:nvPr/>
              </p14:nvContentPartPr>
              <p14:xfrm>
                <a:off x="6212836" y="3917913"/>
                <a:ext cx="384480" cy="428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7D73E5-7DAC-40FD-90D5-97854200BD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94836" y="3900273"/>
                  <a:ext cx="420120" cy="46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755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3333" r="57578"/>
          <a:stretch>
            <a:fillRect/>
          </a:stretch>
        </p:blipFill>
        <p:spPr bwMode="auto">
          <a:xfrm>
            <a:off x="333964" y="895290"/>
            <a:ext cx="2410448" cy="39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1000" y="4572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6670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6.  Macroscopic Maxwell’s equations for a dielectric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6493" y="803880"/>
            <a:ext cx="32003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Electrically neutral matter without extraneous charge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36394" y="1916435"/>
            <a:ext cx="14025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Always true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6435" y="245704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Faraday’s law for macroscopic fields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6397" y="3611168"/>
            <a:ext cx="3415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Dielectric, without free current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01B763-60C7-47C1-803B-1911F78C87DD}"/>
              </a:ext>
            </a:extLst>
          </p:cNvPr>
          <p:cNvGrpSpPr/>
          <p:nvPr/>
        </p:nvGrpSpPr>
        <p:grpSpPr>
          <a:xfrm>
            <a:off x="1396757" y="3060223"/>
            <a:ext cx="124560" cy="168480"/>
            <a:chOff x="1396757" y="3060223"/>
            <a:chExt cx="12456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DBE9E0-A353-4542-A78A-6247B66C8DB0}"/>
                    </a:ext>
                  </a:extLst>
                </p14:cNvPr>
                <p14:cNvContentPartPr/>
                <p14:nvPr/>
              </p14:nvContentPartPr>
              <p14:xfrm>
                <a:off x="1396757" y="3087583"/>
                <a:ext cx="21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DBE9E0-A353-4542-A78A-6247B66C8D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34117" y="3024943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951502-A6A9-47F4-803D-C123A2E952FD}"/>
                    </a:ext>
                  </a:extLst>
                </p14:cNvPr>
                <p14:cNvContentPartPr/>
                <p14:nvPr/>
              </p14:nvContentPartPr>
              <p14:xfrm>
                <a:off x="1418717" y="3060223"/>
                <a:ext cx="102600" cy="168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951502-A6A9-47F4-803D-C123A2E952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5717" y="2997583"/>
                  <a:ext cx="22824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0A314F6-090F-4BC5-A774-056CBFD85003}"/>
                  </a:ext>
                </a:extLst>
              </p14:cNvPr>
              <p14:cNvContentPartPr/>
              <p14:nvPr/>
            </p14:nvContentPartPr>
            <p14:xfrm>
              <a:off x="1509437" y="1716343"/>
              <a:ext cx="84600" cy="149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0A314F6-090F-4BC5-A774-056CBFD850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6797" y="1653343"/>
                <a:ext cx="21024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436D380-99BA-468C-98E7-500FCC66CDA4}"/>
              </a:ext>
            </a:extLst>
          </p:cNvPr>
          <p:cNvGrpSpPr/>
          <p:nvPr/>
        </p:nvGrpSpPr>
        <p:grpSpPr>
          <a:xfrm>
            <a:off x="1419797" y="2740183"/>
            <a:ext cx="58320" cy="93960"/>
            <a:chOff x="1419797" y="2740183"/>
            <a:chExt cx="5832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74441A-2DC7-4C37-AD2B-49AD2594D60B}"/>
                    </a:ext>
                  </a:extLst>
                </p14:cNvPr>
                <p14:cNvContentPartPr/>
                <p14:nvPr/>
              </p14:nvContentPartPr>
              <p14:xfrm>
                <a:off x="1419797" y="2740183"/>
                <a:ext cx="56520" cy="9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74441A-2DC7-4C37-AD2B-49AD2594D60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7157" y="2677543"/>
                  <a:ext cx="182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CBC1FD-052C-4E36-BC80-F750210B2270}"/>
                    </a:ext>
                  </a:extLst>
                </p14:cNvPr>
                <p14:cNvContentPartPr/>
                <p14:nvPr/>
              </p14:nvContentPartPr>
              <p14:xfrm>
                <a:off x="1454357" y="2777983"/>
                <a:ext cx="23760" cy="30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CBC1FD-052C-4E36-BC80-F750210B22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91357" y="2715343"/>
                  <a:ext cx="14940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B1C229-1290-439E-BDE3-E099FEB0759B}"/>
                  </a:ext>
                </a:extLst>
              </p14:cNvPr>
              <p14:cNvContentPartPr/>
              <p14:nvPr/>
            </p14:nvContentPartPr>
            <p14:xfrm>
              <a:off x="1165997" y="5013223"/>
              <a:ext cx="36720" cy="81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B1C229-1290-439E-BDE3-E099FEB075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2997" y="4950583"/>
                <a:ext cx="1623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82BCC6-01C2-4099-9D78-49C4D4116EBC}"/>
                  </a:ext>
                </a:extLst>
              </p14:cNvPr>
              <p14:cNvContentPartPr/>
              <p14:nvPr/>
            </p14:nvContentPartPr>
            <p14:xfrm>
              <a:off x="2899397" y="5179183"/>
              <a:ext cx="15480" cy="275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82BCC6-01C2-4099-9D78-49C4D4116E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36757" y="5116183"/>
                <a:ext cx="141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C8B3B2C-D3C4-4C56-90F4-A7B926A30943}"/>
                  </a:ext>
                </a:extLst>
              </p14:cNvPr>
              <p14:cNvContentPartPr/>
              <p14:nvPr/>
            </p14:nvContentPartPr>
            <p14:xfrm>
              <a:off x="3085877" y="3905503"/>
              <a:ext cx="41040" cy="237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C8B3B2C-D3C4-4C56-90F4-A7B926A309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3237" y="3842863"/>
                <a:ext cx="166680" cy="3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3955610-4162-4174-9DEE-26DD27E60DDF}"/>
              </a:ext>
            </a:extLst>
          </p:cNvPr>
          <p:cNvGrpSpPr/>
          <p:nvPr/>
        </p:nvGrpSpPr>
        <p:grpSpPr>
          <a:xfrm>
            <a:off x="3202157" y="5166943"/>
            <a:ext cx="96840" cy="80280"/>
            <a:chOff x="3202157" y="5166943"/>
            <a:chExt cx="968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B55F08-465E-46D7-B723-C243E6EF5B96}"/>
                    </a:ext>
                  </a:extLst>
                </p14:cNvPr>
                <p14:cNvContentPartPr/>
                <p14:nvPr/>
              </p14:nvContentPartPr>
              <p14:xfrm>
                <a:off x="3202157" y="5166943"/>
                <a:ext cx="22320" cy="4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B55F08-465E-46D7-B723-C243E6EF5B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39517" y="5104303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85BE07-D33C-4E4C-AAF1-829B6C3C6705}"/>
                    </a:ext>
                  </a:extLst>
                </p14:cNvPr>
                <p14:cNvContentPartPr/>
                <p14:nvPr/>
              </p14:nvContentPartPr>
              <p14:xfrm>
                <a:off x="3203957" y="5183143"/>
                <a:ext cx="29880" cy="6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85BE07-D33C-4E4C-AAF1-829B6C3C67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40957" y="5120143"/>
                  <a:ext cx="155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EEF6EA-E307-4F67-8F36-8708CCC90D84}"/>
                    </a:ext>
                  </a:extLst>
                </p14:cNvPr>
                <p14:cNvContentPartPr/>
                <p14:nvPr/>
              </p14:nvContentPartPr>
              <p14:xfrm>
                <a:off x="3269477" y="5227423"/>
                <a:ext cx="2952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EEF6EA-E307-4F67-8F36-8708CCC90D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06477" y="5164423"/>
                  <a:ext cx="1551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33C343-6E64-4443-A281-652B653CE594}"/>
              </a:ext>
            </a:extLst>
          </p:cNvPr>
          <p:cNvGrpSpPr/>
          <p:nvPr/>
        </p:nvGrpSpPr>
        <p:grpSpPr>
          <a:xfrm>
            <a:off x="3059597" y="4691383"/>
            <a:ext cx="222120" cy="144360"/>
            <a:chOff x="3059597" y="4691383"/>
            <a:chExt cx="22212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980E75-8779-4ED9-BC58-9104466ACAF1}"/>
                    </a:ext>
                  </a:extLst>
                </p14:cNvPr>
                <p14:cNvContentPartPr/>
                <p14:nvPr/>
              </p14:nvContentPartPr>
              <p14:xfrm>
                <a:off x="3059597" y="4691383"/>
                <a:ext cx="222120" cy="10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980E75-8779-4ED9-BC58-9104466ACA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6597" y="4628383"/>
                  <a:ext cx="347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C12738-33B1-4C4F-9EE5-6275FF1CF505}"/>
                    </a:ext>
                  </a:extLst>
                </p14:cNvPr>
                <p14:cNvContentPartPr/>
                <p14:nvPr/>
              </p14:nvContentPartPr>
              <p14:xfrm>
                <a:off x="3171917" y="4799743"/>
                <a:ext cx="94320" cy="3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C12738-33B1-4C4F-9EE5-6275FF1CF5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9277" y="4737103"/>
                  <a:ext cx="2199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41AC2B-17A4-4741-BC74-5BAB303303BF}"/>
                  </a:ext>
                </a:extLst>
              </p14:cNvPr>
              <p14:cNvContentPartPr/>
              <p14:nvPr/>
            </p14:nvContentPartPr>
            <p14:xfrm>
              <a:off x="3301517" y="3480703"/>
              <a:ext cx="37440" cy="1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41AC2B-17A4-4741-BC74-5BAB303303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38877" y="3417703"/>
                <a:ext cx="163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520B4B-F669-45D7-8E0A-744A27CCA587}"/>
                  </a:ext>
                </a:extLst>
              </p14:cNvPr>
              <p14:cNvContentPartPr/>
              <p14:nvPr/>
            </p14:nvContentPartPr>
            <p14:xfrm>
              <a:off x="3346877" y="3970303"/>
              <a:ext cx="27720" cy="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520B4B-F669-45D7-8E0A-744A27CCA58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83877" y="3907663"/>
                <a:ext cx="153360" cy="13284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7C02EFE-6D07-4384-BC64-32D09F5A83C7}"/>
              </a:ext>
            </a:extLst>
          </p:cNvPr>
          <p:cNvSpPr txBox="1"/>
          <p:nvPr/>
        </p:nvSpPr>
        <p:spPr>
          <a:xfrm>
            <a:off x="152400" y="4525198"/>
            <a:ext cx="7179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Those Maxwell equations are not enough to solve for </a:t>
            </a:r>
            <a:r>
              <a:rPr lang="en-US" sz="2000" b="1" dirty="0"/>
              <a:t>E, D, B, </a:t>
            </a:r>
            <a:r>
              <a:rPr lang="en-US" sz="2000" dirty="0"/>
              <a:t>and </a:t>
            </a:r>
            <a:r>
              <a:rPr lang="en-US" sz="2000" b="1" dirty="0"/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5AC0F5-8B33-4A61-A68B-4BEBE450B3A4}"/>
              </a:ext>
            </a:extLst>
          </p:cNvPr>
          <p:cNvSpPr txBox="1"/>
          <p:nvPr/>
        </p:nvSpPr>
        <p:spPr>
          <a:xfrm>
            <a:off x="152400" y="4909749"/>
            <a:ext cx="4646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solution requires constitutive relations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D28DB7D6-2968-4904-8CC6-FFEECEAD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r="28776" b="54687"/>
          <a:stretch>
            <a:fillRect/>
          </a:stretch>
        </p:blipFill>
        <p:spPr bwMode="auto">
          <a:xfrm>
            <a:off x="5151804" y="4887519"/>
            <a:ext cx="1369759" cy="110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6795F4A-2417-4188-A1C9-555B0DF7EC0E}"/>
              </a:ext>
            </a:extLst>
          </p:cNvPr>
          <p:cNvSpPr txBox="1"/>
          <p:nvPr/>
        </p:nvSpPr>
        <p:spPr>
          <a:xfrm>
            <a:off x="168729" y="622304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these relations are not as simple as in the static and </a:t>
            </a:r>
            <a:r>
              <a:rPr lang="en-US" sz="2000" dirty="0" err="1"/>
              <a:t>quasistatic</a:t>
            </a:r>
            <a:r>
              <a:rPr lang="en-US" sz="2000" dirty="0"/>
              <a:t> cases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10315A7-EDFC-4861-BC28-AAA951D7202C}"/>
                  </a:ext>
                </a:extLst>
              </p14:cNvPr>
              <p14:cNvContentPartPr/>
              <p14:nvPr/>
            </p14:nvContentPartPr>
            <p14:xfrm>
              <a:off x="6318677" y="5917903"/>
              <a:ext cx="11160" cy="5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10315A7-EDFC-4861-BC28-AAA951D7202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56037" y="5855263"/>
                <a:ext cx="136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B62043-2E54-4C39-9A93-CE93ED9902A3}"/>
                  </a:ext>
                </a:extLst>
              </p14:cNvPr>
              <p14:cNvContentPartPr/>
              <p14:nvPr/>
            </p14:nvContentPartPr>
            <p14:xfrm>
              <a:off x="6082157" y="5822143"/>
              <a:ext cx="474840" cy="150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B62043-2E54-4C39-9A93-CE93ED9902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19157" y="5759503"/>
                <a:ext cx="6004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4D94A5D-7F85-465F-9169-8D2A6E8E9DEE}"/>
                  </a:ext>
                </a:extLst>
              </p14:cNvPr>
              <p14:cNvContentPartPr/>
              <p14:nvPr/>
            </p14:nvContentPartPr>
            <p14:xfrm>
              <a:off x="6140477" y="5479423"/>
              <a:ext cx="325800" cy="36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4D94A5D-7F85-465F-9169-8D2A6E8E9D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77477" y="5416423"/>
                <a:ext cx="451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101424A-D72A-45AD-982B-EFC547CB8652}"/>
                  </a:ext>
                </a:extLst>
              </p14:cNvPr>
              <p14:cNvContentPartPr/>
              <p14:nvPr/>
            </p14:nvContentPartPr>
            <p14:xfrm>
              <a:off x="5314997" y="5281063"/>
              <a:ext cx="2160" cy="3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101424A-D72A-45AD-982B-EFC547CB865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52357" y="5218423"/>
                <a:ext cx="12780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BCFBA8B-9D4F-4903-8763-F03211AC01BA}"/>
              </a:ext>
            </a:extLst>
          </p:cNvPr>
          <p:cNvGrpSpPr/>
          <p:nvPr/>
        </p:nvGrpSpPr>
        <p:grpSpPr>
          <a:xfrm>
            <a:off x="6015557" y="4953823"/>
            <a:ext cx="399960" cy="483480"/>
            <a:chOff x="6015557" y="4953823"/>
            <a:chExt cx="39996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2E8DF8-FE1D-4217-AF0D-613BADFC61CA}"/>
                    </a:ext>
                  </a:extLst>
                </p14:cNvPr>
                <p14:cNvContentPartPr/>
                <p14:nvPr/>
              </p14:nvContentPartPr>
              <p14:xfrm>
                <a:off x="6335237" y="5247943"/>
                <a:ext cx="13320" cy="144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2E8DF8-FE1D-4217-AF0D-613BADFC61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72237" y="5184943"/>
                  <a:ext cx="138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AB2764A-01F3-4502-AD1C-13A2C0DCCD39}"/>
                    </a:ext>
                  </a:extLst>
                </p14:cNvPr>
                <p14:cNvContentPartPr/>
                <p14:nvPr/>
              </p14:nvContentPartPr>
              <p14:xfrm>
                <a:off x="6371597" y="4953823"/>
                <a:ext cx="43920" cy="10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AB2764A-01F3-4502-AD1C-13A2C0DCCD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08597" y="4890823"/>
                  <a:ext cx="169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A4E3F0-A25B-457D-B484-C66ACF78EC5A}"/>
                    </a:ext>
                  </a:extLst>
                </p14:cNvPr>
                <p14:cNvContentPartPr/>
                <p14:nvPr/>
              </p14:nvContentPartPr>
              <p14:xfrm>
                <a:off x="6343157" y="4964263"/>
                <a:ext cx="7200" cy="9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A4E3F0-A25B-457D-B484-C66ACF78EC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80157" y="4901263"/>
                  <a:ext cx="132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6CAEA84-40CD-4FA3-BF64-C4058D8177C1}"/>
                    </a:ext>
                  </a:extLst>
                </p14:cNvPr>
                <p14:cNvContentPartPr/>
                <p14:nvPr/>
              </p14:nvContentPartPr>
              <p14:xfrm>
                <a:off x="6018797" y="5287903"/>
                <a:ext cx="9000" cy="149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6CAEA84-40CD-4FA3-BF64-C4058D8177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56157" y="5225263"/>
                  <a:ext cx="134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F735EE-8E52-4081-9486-4D90562F0180}"/>
                    </a:ext>
                  </a:extLst>
                </p14:cNvPr>
                <p14:cNvContentPartPr/>
                <p14:nvPr/>
              </p14:nvContentPartPr>
              <p14:xfrm>
                <a:off x="6015557" y="5004223"/>
                <a:ext cx="82800" cy="1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F735EE-8E52-4081-9486-4D90562F018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52917" y="4941583"/>
                  <a:ext cx="208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160C90D-71BE-4DD5-9559-2364FA915C55}"/>
                    </a:ext>
                  </a:extLst>
                </p14:cNvPr>
                <p14:cNvContentPartPr/>
                <p14:nvPr/>
              </p14:nvContentPartPr>
              <p14:xfrm>
                <a:off x="6015557" y="5009623"/>
                <a:ext cx="14760" cy="61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160C90D-71BE-4DD5-9559-2364FA915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52917" y="4946623"/>
                  <a:ext cx="140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6505E8-3610-4DCF-BE11-AFAB3D1EC98F}"/>
                    </a:ext>
                  </a:extLst>
                </p14:cNvPr>
                <p14:cNvContentPartPr/>
                <p14:nvPr/>
              </p14:nvContentPartPr>
              <p14:xfrm>
                <a:off x="6053717" y="5121583"/>
                <a:ext cx="51480" cy="25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6505E8-3610-4DCF-BE11-AFAB3D1EC9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90717" y="5058583"/>
                  <a:ext cx="1771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F799AF8-6F6A-413D-9FBA-754062C15AE6}"/>
                    </a:ext>
                  </a:extLst>
                </p14:cNvPr>
                <p14:cNvContentPartPr/>
                <p14:nvPr/>
              </p14:nvContentPartPr>
              <p14:xfrm>
                <a:off x="6194477" y="5424343"/>
                <a:ext cx="5040" cy="1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F799AF8-6F6A-413D-9FBA-754062C15AE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31477" y="5361703"/>
                  <a:ext cx="13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7C8EC4-3876-4FAB-B0C8-17643A8BA0D0}"/>
                    </a:ext>
                  </a:extLst>
                </p14:cNvPr>
                <p14:cNvContentPartPr/>
                <p14:nvPr/>
              </p14:nvContentPartPr>
              <p14:xfrm>
                <a:off x="6119957" y="5385463"/>
                <a:ext cx="87480" cy="2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7C8EC4-3876-4FAB-B0C8-17643A8BA0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56957" y="5322463"/>
                  <a:ext cx="21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855AF13-92B9-4300-B1AC-283F34206F40}"/>
                    </a:ext>
                  </a:extLst>
                </p14:cNvPr>
                <p14:cNvContentPartPr/>
                <p14:nvPr/>
              </p14:nvContentPartPr>
              <p14:xfrm>
                <a:off x="6243077" y="5390143"/>
                <a:ext cx="41760" cy="44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855AF13-92B9-4300-B1AC-283F34206F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80437" y="5327143"/>
                  <a:ext cx="1674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A9C2CA9-E01B-4775-9E3F-D6A09EA3D3F6}"/>
              </a:ext>
            </a:extLst>
          </p:cNvPr>
          <p:cNvGrpSpPr/>
          <p:nvPr/>
        </p:nvGrpSpPr>
        <p:grpSpPr>
          <a:xfrm>
            <a:off x="5663837" y="5066143"/>
            <a:ext cx="113400" cy="360360"/>
            <a:chOff x="5663837" y="5066143"/>
            <a:chExt cx="1134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8717D8-25F9-4E8C-91A2-24B90DD058DC}"/>
                    </a:ext>
                  </a:extLst>
                </p14:cNvPr>
                <p14:cNvContentPartPr/>
                <p14:nvPr/>
              </p14:nvContentPartPr>
              <p14:xfrm>
                <a:off x="5663837" y="5066143"/>
                <a:ext cx="64800" cy="335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8717D8-25F9-4E8C-91A2-24B90DD058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01197" y="5003503"/>
                  <a:ext cx="1904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5A98BA-0A57-4D2B-9D3C-FC2B7FD5401F}"/>
                    </a:ext>
                  </a:extLst>
                </p14:cNvPr>
                <p14:cNvContentPartPr/>
                <p14:nvPr/>
              </p14:nvContentPartPr>
              <p14:xfrm>
                <a:off x="5667437" y="5406703"/>
                <a:ext cx="109800" cy="1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5A98BA-0A57-4D2B-9D3C-FC2B7FD5401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04797" y="5343703"/>
                  <a:ext cx="2354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2CBBB39-6CDF-44CF-9E0C-496EFDFE7F5F}"/>
                  </a:ext>
                </a:extLst>
              </p14:cNvPr>
              <p14:cNvContentPartPr/>
              <p14:nvPr/>
            </p14:nvContentPartPr>
            <p14:xfrm>
              <a:off x="5526677" y="4951663"/>
              <a:ext cx="47880" cy="89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2CBBB39-6CDF-44CF-9E0C-496EFDFE7F5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3677" y="4888663"/>
                <a:ext cx="17352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C6C3D95B-2FB1-431B-8529-B3B6DCD3B093}"/>
              </a:ext>
            </a:extLst>
          </p:cNvPr>
          <p:cNvGrpSpPr/>
          <p:nvPr/>
        </p:nvGrpSpPr>
        <p:grpSpPr>
          <a:xfrm>
            <a:off x="5153357" y="5620543"/>
            <a:ext cx="699120" cy="437040"/>
            <a:chOff x="5153357" y="5620543"/>
            <a:chExt cx="6991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6B341D-9B8C-482E-9E96-A73FDE0CE350}"/>
                    </a:ext>
                  </a:extLst>
                </p14:cNvPr>
                <p14:cNvContentPartPr/>
                <p14:nvPr/>
              </p14:nvContentPartPr>
              <p14:xfrm>
                <a:off x="5797037" y="5816023"/>
                <a:ext cx="55440" cy="241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6B341D-9B8C-482E-9E96-A73FDE0CE3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34397" y="5753023"/>
                  <a:ext cx="181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7B0225A-6A60-456F-8C1B-334C7EA6EBBC}"/>
                    </a:ext>
                  </a:extLst>
                </p14:cNvPr>
                <p14:cNvContentPartPr/>
                <p14:nvPr/>
              </p14:nvContentPartPr>
              <p14:xfrm>
                <a:off x="5831597" y="5945983"/>
                <a:ext cx="14040" cy="4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7B0225A-6A60-456F-8C1B-334C7EA6EB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8597" y="5883343"/>
                  <a:ext cx="139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281658-02C8-4AD4-BE3B-00BEDAB67BC7}"/>
                    </a:ext>
                  </a:extLst>
                </p14:cNvPr>
                <p14:cNvContentPartPr/>
                <p14:nvPr/>
              </p14:nvContentPartPr>
              <p14:xfrm>
                <a:off x="5533517" y="5655823"/>
                <a:ext cx="9360" cy="20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281658-02C8-4AD4-BE3B-00BEDAB67B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70517" y="5593183"/>
                  <a:ext cx="135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B0145E7-E53D-42C3-AEEE-EAA46FB00D60}"/>
                    </a:ext>
                  </a:extLst>
                </p14:cNvPr>
                <p14:cNvContentPartPr/>
                <p14:nvPr/>
              </p14:nvContentPartPr>
              <p14:xfrm>
                <a:off x="5515157" y="5668423"/>
                <a:ext cx="6840" cy="7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B0145E7-E53D-42C3-AEEE-EAA46FB00D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52157" y="5605783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45D9D7-6AFB-47F3-B563-F07467411CAA}"/>
                    </a:ext>
                  </a:extLst>
                </p14:cNvPr>
                <p14:cNvContentPartPr/>
                <p14:nvPr/>
              </p14:nvContentPartPr>
              <p14:xfrm>
                <a:off x="5730797" y="5735023"/>
                <a:ext cx="12960" cy="59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45D9D7-6AFB-47F3-B563-F07467411C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67797" y="5672383"/>
                  <a:ext cx="138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B58D4C2F-C820-44DC-B709-A3D8651443CA}"/>
                    </a:ext>
                  </a:extLst>
                </p14:cNvPr>
                <p14:cNvContentPartPr/>
                <p14:nvPr/>
              </p14:nvContentPartPr>
              <p14:xfrm>
                <a:off x="5153357" y="5620543"/>
                <a:ext cx="221040" cy="9648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B58D4C2F-C820-44DC-B709-A3D8651443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90717" y="5557543"/>
                  <a:ext cx="34668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ED4D4D19-2790-4555-A8D7-2175D2357F57}"/>
                  </a:ext>
                </a:extLst>
              </p14:cNvPr>
              <p14:cNvContentPartPr/>
              <p14:nvPr/>
            </p14:nvContentPartPr>
            <p14:xfrm>
              <a:off x="1701317" y="858463"/>
              <a:ext cx="146880" cy="65880"/>
            </p14:xfrm>
          </p:contentPart>
        </mc:Choice>
        <mc:Fallback xmlns=""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ED4D4D19-2790-4555-A8D7-2175D2357F5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38677" y="795823"/>
                <a:ext cx="27252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8730A-05B4-48BC-A7AE-8E30A66E1AB2}"/>
              </a:ext>
            </a:extLst>
          </p:cNvPr>
          <p:cNvGrpSpPr/>
          <p:nvPr/>
        </p:nvGrpSpPr>
        <p:grpSpPr>
          <a:xfrm>
            <a:off x="848476" y="1259313"/>
            <a:ext cx="137880" cy="141840"/>
            <a:chOff x="848476" y="1259313"/>
            <a:chExt cx="13788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021383-5208-472B-AF24-D375BD3B443B}"/>
                    </a:ext>
                  </a:extLst>
                </p14:cNvPr>
                <p14:cNvContentPartPr/>
                <p14:nvPr/>
              </p14:nvContentPartPr>
              <p14:xfrm>
                <a:off x="848476" y="1259313"/>
                <a:ext cx="22680" cy="141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021383-5208-472B-AF24-D375BD3B44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5476" y="1196313"/>
                  <a:ext cx="148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1BE9B6-7635-468C-A77A-596CE3C5E0CC}"/>
                    </a:ext>
                  </a:extLst>
                </p14:cNvPr>
                <p14:cNvContentPartPr/>
                <p14:nvPr/>
              </p14:nvContentPartPr>
              <p14:xfrm>
                <a:off x="927316" y="1289913"/>
                <a:ext cx="21960" cy="3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1BE9B6-7635-468C-A77A-596CE3C5E0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4676" y="1226913"/>
                  <a:ext cx="147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97AE57-FDB3-4136-9BB5-A7B3AF6841E1}"/>
                    </a:ext>
                  </a:extLst>
                </p14:cNvPr>
                <p14:cNvContentPartPr/>
                <p14:nvPr/>
              </p14:nvContentPartPr>
              <p14:xfrm>
                <a:off x="946396" y="1326993"/>
                <a:ext cx="27360" cy="52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97AE57-FDB3-4136-9BB5-A7B3AF6841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3756" y="1263993"/>
                  <a:ext cx="153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A5CD49-521F-43F5-B7B4-91BCE65F25B9}"/>
                    </a:ext>
                  </a:extLst>
                </p14:cNvPr>
                <p14:cNvContentPartPr/>
                <p14:nvPr/>
              </p14:nvContentPartPr>
              <p14:xfrm>
                <a:off x="881956" y="1264713"/>
                <a:ext cx="104400" cy="113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A5CD49-521F-43F5-B7B4-91BCE65F25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8956" y="1202073"/>
                  <a:ext cx="23004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705D91-8AD8-4E00-90E7-90C2E7E7F188}"/>
                  </a:ext>
                </a:extLst>
              </p14:cNvPr>
              <p14:cNvContentPartPr/>
              <p14:nvPr/>
            </p14:nvContentPartPr>
            <p14:xfrm>
              <a:off x="1338076" y="984273"/>
              <a:ext cx="56520" cy="253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705D91-8AD8-4E00-90E7-90C2E7E7F18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5076" y="921633"/>
                <a:ext cx="182160" cy="37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2" name="Group 4101">
            <a:extLst>
              <a:ext uri="{FF2B5EF4-FFF2-40B4-BE49-F238E27FC236}">
                <a16:creationId xmlns:a16="http://schemas.microsoft.com/office/drawing/2014/main" id="{4AF2F5BF-3FFA-449F-86BE-F39EB53FFC7E}"/>
              </a:ext>
            </a:extLst>
          </p:cNvPr>
          <p:cNvGrpSpPr/>
          <p:nvPr/>
        </p:nvGrpSpPr>
        <p:grpSpPr>
          <a:xfrm>
            <a:off x="771076" y="848553"/>
            <a:ext cx="113760" cy="120960"/>
            <a:chOff x="771076" y="848553"/>
            <a:chExt cx="11376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CFFE53-3FAF-405C-AB65-7DE36AF82D9C}"/>
                    </a:ext>
                  </a:extLst>
                </p14:cNvPr>
                <p14:cNvContentPartPr/>
                <p14:nvPr/>
              </p14:nvContentPartPr>
              <p14:xfrm>
                <a:off x="771076" y="848553"/>
                <a:ext cx="57240" cy="120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CFFE53-3FAF-405C-AB65-7DE36AF82D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8436" y="785553"/>
                  <a:ext cx="182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9F37AF-3370-4102-ABDF-E91CC9696BB4}"/>
                    </a:ext>
                  </a:extLst>
                </p14:cNvPr>
                <p14:cNvContentPartPr/>
                <p14:nvPr/>
              </p14:nvContentPartPr>
              <p14:xfrm>
                <a:off x="846676" y="956193"/>
                <a:ext cx="38160" cy="11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9F37AF-3370-4102-ABDF-E91CC9696B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676" y="893553"/>
                  <a:ext cx="163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0FBE79CE-5E5F-439B-A8F0-1E0F69384783}"/>
                    </a:ext>
                  </a:extLst>
                </p14:cNvPr>
                <p14:cNvContentPartPr/>
                <p14:nvPr/>
              </p14:nvContentPartPr>
              <p14:xfrm>
                <a:off x="844876" y="953313"/>
                <a:ext cx="5040" cy="4320"/>
              </p14:xfrm>
            </p:contentPart>
          </mc:Choice>
          <mc:Fallback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0FBE79CE-5E5F-439B-A8F0-1E0F6938478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1876" y="890673"/>
                  <a:ext cx="1306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103" name="Ink 4102">
                <a:extLst>
                  <a:ext uri="{FF2B5EF4-FFF2-40B4-BE49-F238E27FC236}">
                    <a16:creationId xmlns:a16="http://schemas.microsoft.com/office/drawing/2014/main" id="{F1580E6A-A787-4B30-ACA2-28258BCB5AEC}"/>
                  </a:ext>
                </a:extLst>
              </p14:cNvPr>
              <p14:cNvContentPartPr/>
              <p14:nvPr/>
            </p14:nvContentPartPr>
            <p14:xfrm>
              <a:off x="752356" y="2249313"/>
              <a:ext cx="42840" cy="108000"/>
            </p14:xfrm>
          </p:contentPart>
        </mc:Choice>
        <mc:Fallback>
          <p:pic>
            <p:nvPicPr>
              <p:cNvPr id="4103" name="Ink 4102">
                <a:extLst>
                  <a:ext uri="{FF2B5EF4-FFF2-40B4-BE49-F238E27FC236}">
                    <a16:creationId xmlns:a16="http://schemas.microsoft.com/office/drawing/2014/main" id="{F1580E6A-A787-4B30-ACA2-28258BCB5AE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9356" y="2186313"/>
                <a:ext cx="1684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104" name="Ink 4103">
                <a:extLst>
                  <a:ext uri="{FF2B5EF4-FFF2-40B4-BE49-F238E27FC236}">
                    <a16:creationId xmlns:a16="http://schemas.microsoft.com/office/drawing/2014/main" id="{777ED1C9-3897-43EF-BA27-6C55654C2442}"/>
                  </a:ext>
                </a:extLst>
              </p14:cNvPr>
              <p14:cNvContentPartPr/>
              <p14:nvPr/>
            </p14:nvContentPartPr>
            <p14:xfrm>
              <a:off x="791236" y="2286753"/>
              <a:ext cx="42840" cy="92160"/>
            </p14:xfrm>
          </p:contentPart>
        </mc:Choice>
        <mc:Fallback>
          <p:pic>
            <p:nvPicPr>
              <p:cNvPr id="4104" name="Ink 4103">
                <a:extLst>
                  <a:ext uri="{FF2B5EF4-FFF2-40B4-BE49-F238E27FC236}">
                    <a16:creationId xmlns:a16="http://schemas.microsoft.com/office/drawing/2014/main" id="{777ED1C9-3897-43EF-BA27-6C55654C24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28236" y="2224113"/>
                <a:ext cx="16848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794A72A5-DA45-4EA6-A7C5-BEBE8309122E}"/>
              </a:ext>
            </a:extLst>
          </p:cNvPr>
          <p:cNvGrpSpPr/>
          <p:nvPr/>
        </p:nvGrpSpPr>
        <p:grpSpPr>
          <a:xfrm>
            <a:off x="732196" y="1892193"/>
            <a:ext cx="46800" cy="254520"/>
            <a:chOff x="732196" y="1892193"/>
            <a:chExt cx="4680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3B154FD3-24EA-4228-8D19-5DF89463A49E}"/>
                    </a:ext>
                  </a:extLst>
                </p14:cNvPr>
                <p14:cNvContentPartPr/>
                <p14:nvPr/>
              </p14:nvContentPartPr>
              <p14:xfrm>
                <a:off x="759556" y="2036913"/>
                <a:ext cx="18000" cy="109800"/>
              </p14:xfrm>
            </p:contentPart>
          </mc:Choice>
          <mc:Fallback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3B154FD3-24EA-4228-8D19-5DF89463A4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6916" y="1974273"/>
                  <a:ext cx="143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DEE03778-067E-4682-BCFB-D2A69C6CFA9B}"/>
                    </a:ext>
                  </a:extLst>
                </p14:cNvPr>
                <p14:cNvContentPartPr/>
                <p14:nvPr/>
              </p14:nvContentPartPr>
              <p14:xfrm>
                <a:off x="758836" y="2002353"/>
                <a:ext cx="20160" cy="94320"/>
              </p14:xfrm>
            </p:contentPart>
          </mc:Choice>
          <mc:Fallback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DEE03778-067E-4682-BCFB-D2A69C6CFA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5836" y="1939353"/>
                  <a:ext cx="145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66F09693-9343-4235-8419-C063E0FED695}"/>
                    </a:ext>
                  </a:extLst>
                </p14:cNvPr>
                <p14:cNvContentPartPr/>
                <p14:nvPr/>
              </p14:nvContentPartPr>
              <p14:xfrm>
                <a:off x="732196" y="1892193"/>
                <a:ext cx="32400" cy="115920"/>
              </p14:xfrm>
            </p:contentPart>
          </mc:Choice>
          <mc:Fallback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66F09693-9343-4235-8419-C063E0FED6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9556" y="1829553"/>
                  <a:ext cx="158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47F45E2E-66FE-4665-8F68-4289973273C2}"/>
                    </a:ext>
                  </a:extLst>
                </p14:cNvPr>
                <p14:cNvContentPartPr/>
                <p14:nvPr/>
              </p14:nvContentPartPr>
              <p14:xfrm>
                <a:off x="768196" y="2003073"/>
                <a:ext cx="4680" cy="112320"/>
              </p14:xfrm>
            </p:contentPart>
          </mc:Choice>
          <mc:Fallback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47F45E2E-66FE-4665-8F68-4289973273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5556" y="1940433"/>
                  <a:ext cx="13032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0" name="Group 4119">
            <a:extLst>
              <a:ext uri="{FF2B5EF4-FFF2-40B4-BE49-F238E27FC236}">
                <a16:creationId xmlns:a16="http://schemas.microsoft.com/office/drawing/2014/main" id="{C1FEFA1A-D3FF-470D-83D2-ACAB585D1420}"/>
              </a:ext>
            </a:extLst>
          </p:cNvPr>
          <p:cNvGrpSpPr/>
          <p:nvPr/>
        </p:nvGrpSpPr>
        <p:grpSpPr>
          <a:xfrm>
            <a:off x="353476" y="1910913"/>
            <a:ext cx="52920" cy="217800"/>
            <a:chOff x="353476" y="1910913"/>
            <a:chExt cx="529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AC93D214-BED8-4DC2-99D6-192288620210}"/>
                    </a:ext>
                  </a:extLst>
                </p14:cNvPr>
                <p14:cNvContentPartPr/>
                <p14:nvPr/>
              </p14:nvContentPartPr>
              <p14:xfrm>
                <a:off x="401356" y="2083353"/>
                <a:ext cx="5040" cy="3240"/>
              </p14:xfrm>
            </p:contentPart>
          </mc:Choice>
          <mc:Fallback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AC93D214-BED8-4DC2-99D6-1922886202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8356" y="2020353"/>
                  <a:ext cx="130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86ED83D4-C0A9-4CD8-AD1C-FB382A845FBF}"/>
                    </a:ext>
                  </a:extLst>
                </p14:cNvPr>
                <p14:cNvContentPartPr/>
                <p14:nvPr/>
              </p14:nvContentPartPr>
              <p14:xfrm>
                <a:off x="397396" y="2024313"/>
                <a:ext cx="6120" cy="104400"/>
              </p14:xfrm>
            </p:contentPart>
          </mc:Choice>
          <mc:Fallback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86ED83D4-C0A9-4CD8-AD1C-FB382A845F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4756" y="1961313"/>
                  <a:ext cx="131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07AA70BA-35D6-46A9-A245-D1228A9180FD}"/>
                    </a:ext>
                  </a:extLst>
                </p14:cNvPr>
                <p14:cNvContentPartPr/>
                <p14:nvPr/>
              </p14:nvContentPartPr>
              <p14:xfrm>
                <a:off x="353476" y="1910913"/>
                <a:ext cx="29160" cy="55440"/>
              </p14:xfrm>
            </p:contentPart>
          </mc:Choice>
          <mc:Fallback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07AA70BA-35D6-46A9-A245-D1228A9180F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0476" y="1848273"/>
                  <a:ext cx="1548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121" name="Ink 4120">
                <a:extLst>
                  <a:ext uri="{FF2B5EF4-FFF2-40B4-BE49-F238E27FC236}">
                    <a16:creationId xmlns:a16="http://schemas.microsoft.com/office/drawing/2014/main" id="{F40E84C1-9B2A-47FC-99DD-B277A4D7394A}"/>
                  </a:ext>
                </a:extLst>
              </p14:cNvPr>
              <p14:cNvContentPartPr/>
              <p14:nvPr/>
            </p14:nvContentPartPr>
            <p14:xfrm>
              <a:off x="1219636" y="1999113"/>
              <a:ext cx="28800" cy="222120"/>
            </p14:xfrm>
          </p:contentPart>
        </mc:Choice>
        <mc:Fallback>
          <p:pic>
            <p:nvPicPr>
              <p:cNvPr id="4121" name="Ink 4120">
                <a:extLst>
                  <a:ext uri="{FF2B5EF4-FFF2-40B4-BE49-F238E27FC236}">
                    <a16:creationId xmlns:a16="http://schemas.microsoft.com/office/drawing/2014/main" id="{F40E84C1-9B2A-47FC-99DD-B277A4D7394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56636" y="1936473"/>
                <a:ext cx="15444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6" name="Group 4125">
            <a:extLst>
              <a:ext uri="{FF2B5EF4-FFF2-40B4-BE49-F238E27FC236}">
                <a16:creationId xmlns:a16="http://schemas.microsoft.com/office/drawing/2014/main" id="{1FFDBFC9-4DC5-4D59-961E-264BF37C7990}"/>
              </a:ext>
            </a:extLst>
          </p:cNvPr>
          <p:cNvGrpSpPr/>
          <p:nvPr/>
        </p:nvGrpSpPr>
        <p:grpSpPr>
          <a:xfrm>
            <a:off x="1059436" y="2656473"/>
            <a:ext cx="78480" cy="235800"/>
            <a:chOff x="1059436" y="2656473"/>
            <a:chExt cx="784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61023BD6-673E-4CE3-AA91-B4CB0AF4194E}"/>
                    </a:ext>
                  </a:extLst>
                </p14:cNvPr>
                <p14:cNvContentPartPr/>
                <p14:nvPr/>
              </p14:nvContentPartPr>
              <p14:xfrm>
                <a:off x="1088236" y="2656473"/>
                <a:ext cx="49680" cy="88200"/>
              </p14:xfrm>
            </p:contentPart>
          </mc:Choice>
          <mc:Fallback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61023BD6-673E-4CE3-AA91-B4CB0AF419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5236" y="2593833"/>
                  <a:ext cx="175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C876EE9F-E091-4E68-98F1-149E600258AF}"/>
                    </a:ext>
                  </a:extLst>
                </p14:cNvPr>
                <p14:cNvContentPartPr/>
                <p14:nvPr/>
              </p14:nvContentPartPr>
              <p14:xfrm>
                <a:off x="1059436" y="2841873"/>
                <a:ext cx="73080" cy="50400"/>
              </p14:xfrm>
            </p:contentPart>
          </mc:Choice>
          <mc:Fallback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C876EE9F-E091-4E68-98F1-149E600258A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6796" y="2779233"/>
                  <a:ext cx="198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70E5E04A-672E-4417-9BC9-FC56183D8687}"/>
                    </a:ext>
                  </a:extLst>
                </p14:cNvPr>
                <p14:cNvContentPartPr/>
                <p14:nvPr/>
              </p14:nvContentPartPr>
              <p14:xfrm>
                <a:off x="1075636" y="2859873"/>
                <a:ext cx="27000" cy="11520"/>
              </p14:xfrm>
            </p:contentPart>
          </mc:Choice>
          <mc:Fallback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70E5E04A-672E-4417-9BC9-FC56183D86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2996" y="2797233"/>
                  <a:ext cx="15264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125" name="Ink 4124">
                <a:extLst>
                  <a:ext uri="{FF2B5EF4-FFF2-40B4-BE49-F238E27FC236}">
                    <a16:creationId xmlns:a16="http://schemas.microsoft.com/office/drawing/2014/main" id="{FF0B9126-7618-4D28-A9A2-F10408662E9F}"/>
                  </a:ext>
                </a:extLst>
              </p14:cNvPr>
              <p14:cNvContentPartPr/>
              <p14:nvPr/>
            </p14:nvContentPartPr>
            <p14:xfrm>
              <a:off x="749116" y="2809113"/>
              <a:ext cx="52200" cy="31320"/>
            </p14:xfrm>
          </p:contentPart>
        </mc:Choice>
        <mc:Fallback>
          <p:pic>
            <p:nvPicPr>
              <p:cNvPr id="4125" name="Ink 4124">
                <a:extLst>
                  <a:ext uri="{FF2B5EF4-FFF2-40B4-BE49-F238E27FC236}">
                    <a16:creationId xmlns:a16="http://schemas.microsoft.com/office/drawing/2014/main" id="{FF0B9126-7618-4D28-A9A2-F10408662E9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6476" y="2746473"/>
                <a:ext cx="177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127" name="Ink 4126">
                <a:extLst>
                  <a:ext uri="{FF2B5EF4-FFF2-40B4-BE49-F238E27FC236}">
                    <a16:creationId xmlns:a16="http://schemas.microsoft.com/office/drawing/2014/main" id="{2503FBF3-54D5-4A71-BEBF-F2989E638ED8}"/>
                  </a:ext>
                </a:extLst>
              </p14:cNvPr>
              <p14:cNvContentPartPr/>
              <p14:nvPr/>
            </p14:nvContentPartPr>
            <p14:xfrm>
              <a:off x="622396" y="3056073"/>
              <a:ext cx="29880" cy="7200"/>
            </p14:xfrm>
          </p:contentPart>
        </mc:Choice>
        <mc:Fallback>
          <p:pic>
            <p:nvPicPr>
              <p:cNvPr id="4127" name="Ink 4126">
                <a:extLst>
                  <a:ext uri="{FF2B5EF4-FFF2-40B4-BE49-F238E27FC236}">
                    <a16:creationId xmlns:a16="http://schemas.microsoft.com/office/drawing/2014/main" id="{2503FBF3-54D5-4A71-BEBF-F2989E638ED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59756" y="2993433"/>
                <a:ext cx="1555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128" name="Ink 4127">
                <a:extLst>
                  <a:ext uri="{FF2B5EF4-FFF2-40B4-BE49-F238E27FC236}">
                    <a16:creationId xmlns:a16="http://schemas.microsoft.com/office/drawing/2014/main" id="{546865CE-E5DA-44F0-B54D-708858A7894E}"/>
                  </a:ext>
                </a:extLst>
              </p14:cNvPr>
              <p14:cNvContentPartPr/>
              <p14:nvPr/>
            </p14:nvContentPartPr>
            <p14:xfrm>
              <a:off x="2223676" y="2612553"/>
              <a:ext cx="20880" cy="3240"/>
            </p14:xfrm>
          </p:contentPart>
        </mc:Choice>
        <mc:Fallback>
          <p:pic>
            <p:nvPicPr>
              <p:cNvPr id="4128" name="Ink 4127">
                <a:extLst>
                  <a:ext uri="{FF2B5EF4-FFF2-40B4-BE49-F238E27FC236}">
                    <a16:creationId xmlns:a16="http://schemas.microsoft.com/office/drawing/2014/main" id="{546865CE-E5DA-44F0-B54D-708858A789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61036" y="2549553"/>
                <a:ext cx="146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129" name="Ink 4128">
                <a:extLst>
                  <a:ext uri="{FF2B5EF4-FFF2-40B4-BE49-F238E27FC236}">
                    <a16:creationId xmlns:a16="http://schemas.microsoft.com/office/drawing/2014/main" id="{EBD049F2-F253-4186-A0AA-FFBD2E171844}"/>
                  </a:ext>
                </a:extLst>
              </p14:cNvPr>
              <p14:cNvContentPartPr/>
              <p14:nvPr/>
            </p14:nvContentPartPr>
            <p14:xfrm>
              <a:off x="2649916" y="2430393"/>
              <a:ext cx="28800" cy="102960"/>
            </p14:xfrm>
          </p:contentPart>
        </mc:Choice>
        <mc:Fallback>
          <p:pic>
            <p:nvPicPr>
              <p:cNvPr id="4129" name="Ink 4128">
                <a:extLst>
                  <a:ext uri="{FF2B5EF4-FFF2-40B4-BE49-F238E27FC236}">
                    <a16:creationId xmlns:a16="http://schemas.microsoft.com/office/drawing/2014/main" id="{EBD049F2-F253-4186-A0AA-FFBD2E17184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587276" y="2367393"/>
                <a:ext cx="15444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2" name="Group 4131">
            <a:extLst>
              <a:ext uri="{FF2B5EF4-FFF2-40B4-BE49-F238E27FC236}">
                <a16:creationId xmlns:a16="http://schemas.microsoft.com/office/drawing/2014/main" id="{3385E639-EAEC-482B-88F5-84E5E2DD12D1}"/>
              </a:ext>
            </a:extLst>
          </p:cNvPr>
          <p:cNvGrpSpPr/>
          <p:nvPr/>
        </p:nvGrpSpPr>
        <p:grpSpPr>
          <a:xfrm>
            <a:off x="2601316" y="2918913"/>
            <a:ext cx="74520" cy="239040"/>
            <a:chOff x="2601316" y="2918913"/>
            <a:chExt cx="7452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B6DC5BD1-98A4-48D9-B332-1CBC44DA96AC}"/>
                    </a:ext>
                  </a:extLst>
                </p14:cNvPr>
                <p14:cNvContentPartPr/>
                <p14:nvPr/>
              </p14:nvContentPartPr>
              <p14:xfrm>
                <a:off x="2637676" y="2918913"/>
                <a:ext cx="38160" cy="102600"/>
              </p14:xfrm>
            </p:contentPart>
          </mc:Choice>
          <mc:Fallback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B6DC5BD1-98A4-48D9-B332-1CBC44DA96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74676" y="2855913"/>
                  <a:ext cx="163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88083617-A972-4B81-9D55-9D6416BC5C57}"/>
                    </a:ext>
                  </a:extLst>
                </p14:cNvPr>
                <p14:cNvContentPartPr/>
                <p14:nvPr/>
              </p14:nvContentPartPr>
              <p14:xfrm>
                <a:off x="2601316" y="3079833"/>
                <a:ext cx="33120" cy="78120"/>
              </p14:xfrm>
            </p:contentPart>
          </mc:Choice>
          <mc:Fallback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88083617-A972-4B81-9D55-9D6416BC5C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38676" y="3017193"/>
                  <a:ext cx="15876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133" name="Ink 4132">
                <a:extLst>
                  <a:ext uri="{FF2B5EF4-FFF2-40B4-BE49-F238E27FC236}">
                    <a16:creationId xmlns:a16="http://schemas.microsoft.com/office/drawing/2014/main" id="{9979B702-59B1-4B04-AE46-A8BC67E81581}"/>
                  </a:ext>
                </a:extLst>
              </p14:cNvPr>
              <p14:cNvContentPartPr/>
              <p14:nvPr/>
            </p14:nvContentPartPr>
            <p14:xfrm>
              <a:off x="2255356" y="3002793"/>
              <a:ext cx="58680" cy="39600"/>
            </p14:xfrm>
          </p:contentPart>
        </mc:Choice>
        <mc:Fallback>
          <p:pic>
            <p:nvPicPr>
              <p:cNvPr id="4133" name="Ink 4132">
                <a:extLst>
                  <a:ext uri="{FF2B5EF4-FFF2-40B4-BE49-F238E27FC236}">
                    <a16:creationId xmlns:a16="http://schemas.microsoft.com/office/drawing/2014/main" id="{9979B702-59B1-4B04-AE46-A8BC67E8158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92716" y="2940153"/>
                <a:ext cx="18432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6" name="Group 4135">
            <a:extLst>
              <a:ext uri="{FF2B5EF4-FFF2-40B4-BE49-F238E27FC236}">
                <a16:creationId xmlns:a16="http://schemas.microsoft.com/office/drawing/2014/main" id="{7D46883D-A5C9-45BB-A67A-C491C4A3E868}"/>
              </a:ext>
            </a:extLst>
          </p:cNvPr>
          <p:cNvGrpSpPr/>
          <p:nvPr/>
        </p:nvGrpSpPr>
        <p:grpSpPr>
          <a:xfrm>
            <a:off x="2044756" y="2889033"/>
            <a:ext cx="97200" cy="180720"/>
            <a:chOff x="2044756" y="2889033"/>
            <a:chExt cx="9720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8D6F3173-A369-4037-A768-2354410E1901}"/>
                    </a:ext>
                  </a:extLst>
                </p14:cNvPr>
                <p14:cNvContentPartPr/>
                <p14:nvPr/>
              </p14:nvContentPartPr>
              <p14:xfrm>
                <a:off x="2044756" y="2914233"/>
                <a:ext cx="64080" cy="155520"/>
              </p14:xfrm>
            </p:contentPart>
          </mc:Choice>
          <mc:Fallback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8D6F3173-A369-4037-A768-2354410E19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82116" y="2851233"/>
                  <a:ext cx="189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135" name="Ink 4134">
                  <a:extLst>
                    <a:ext uri="{FF2B5EF4-FFF2-40B4-BE49-F238E27FC236}">
                      <a16:creationId xmlns:a16="http://schemas.microsoft.com/office/drawing/2014/main" id="{683F9CE8-524B-4239-A327-09B2AF3AC284}"/>
                    </a:ext>
                  </a:extLst>
                </p14:cNvPr>
                <p14:cNvContentPartPr/>
                <p14:nvPr/>
              </p14:nvContentPartPr>
              <p14:xfrm>
                <a:off x="2132236" y="2889033"/>
                <a:ext cx="9720" cy="42480"/>
              </p14:xfrm>
            </p:contentPart>
          </mc:Choice>
          <mc:Fallback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683F9CE8-524B-4239-A327-09B2AF3AC28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69596" y="2826393"/>
                  <a:ext cx="13536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4137" name="Ink 4136">
                <a:extLst>
                  <a:ext uri="{FF2B5EF4-FFF2-40B4-BE49-F238E27FC236}">
                    <a16:creationId xmlns:a16="http://schemas.microsoft.com/office/drawing/2014/main" id="{5A24F4B3-5798-4954-B6AB-DC08D676B5B3}"/>
                  </a:ext>
                </a:extLst>
              </p14:cNvPr>
              <p14:cNvContentPartPr/>
              <p14:nvPr/>
            </p14:nvContentPartPr>
            <p14:xfrm>
              <a:off x="2085076" y="3575913"/>
              <a:ext cx="102960" cy="141840"/>
            </p14:xfrm>
          </p:contentPart>
        </mc:Choice>
        <mc:Fallback>
          <p:pic>
            <p:nvPicPr>
              <p:cNvPr id="4137" name="Ink 4136">
                <a:extLst>
                  <a:ext uri="{FF2B5EF4-FFF2-40B4-BE49-F238E27FC236}">
                    <a16:creationId xmlns:a16="http://schemas.microsoft.com/office/drawing/2014/main" id="{5A24F4B3-5798-4954-B6AB-DC08D676B5B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022436" y="3512913"/>
                <a:ext cx="2286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4141" name="Ink 4140">
                <a:extLst>
                  <a:ext uri="{FF2B5EF4-FFF2-40B4-BE49-F238E27FC236}">
                    <a16:creationId xmlns:a16="http://schemas.microsoft.com/office/drawing/2014/main" id="{49FE1A7B-E648-48CC-9F3A-43CE4650E32B}"/>
                  </a:ext>
                </a:extLst>
              </p14:cNvPr>
              <p14:cNvContentPartPr/>
              <p14:nvPr/>
            </p14:nvContentPartPr>
            <p14:xfrm>
              <a:off x="2512396" y="4003953"/>
              <a:ext cx="160200" cy="199080"/>
            </p14:xfrm>
          </p:contentPart>
        </mc:Choice>
        <mc:Fallback>
          <p:pic>
            <p:nvPicPr>
              <p:cNvPr id="4141" name="Ink 4140">
                <a:extLst>
                  <a:ext uri="{FF2B5EF4-FFF2-40B4-BE49-F238E27FC236}">
                    <a16:creationId xmlns:a16="http://schemas.microsoft.com/office/drawing/2014/main" id="{49FE1A7B-E648-48CC-9F3A-43CE4650E32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49756" y="3940953"/>
                <a:ext cx="28584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3" name="Group 4142">
            <a:extLst>
              <a:ext uri="{FF2B5EF4-FFF2-40B4-BE49-F238E27FC236}">
                <a16:creationId xmlns:a16="http://schemas.microsoft.com/office/drawing/2014/main" id="{B2024BC7-6624-4F91-909E-9B0A23C8282F}"/>
              </a:ext>
            </a:extLst>
          </p:cNvPr>
          <p:cNvGrpSpPr/>
          <p:nvPr/>
        </p:nvGrpSpPr>
        <p:grpSpPr>
          <a:xfrm>
            <a:off x="2155996" y="4011873"/>
            <a:ext cx="162720" cy="119160"/>
            <a:chOff x="2155996" y="4011873"/>
            <a:chExt cx="16272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138" name="Ink 4137">
                  <a:extLst>
                    <a:ext uri="{FF2B5EF4-FFF2-40B4-BE49-F238E27FC236}">
                      <a16:creationId xmlns:a16="http://schemas.microsoft.com/office/drawing/2014/main" id="{23CB2575-A31D-4311-B808-16D4074B4E38}"/>
                    </a:ext>
                  </a:extLst>
                </p14:cNvPr>
                <p14:cNvContentPartPr/>
                <p14:nvPr/>
              </p14:nvContentPartPr>
              <p14:xfrm>
                <a:off x="2176516" y="4019073"/>
                <a:ext cx="1440" cy="2160"/>
              </p14:xfrm>
            </p:contentPart>
          </mc:Choice>
          <mc:Fallback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23CB2575-A31D-4311-B808-16D4074B4E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13876" y="3956073"/>
                  <a:ext cx="127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139" name="Ink 4138">
                  <a:extLst>
                    <a:ext uri="{FF2B5EF4-FFF2-40B4-BE49-F238E27FC236}">
                      <a16:creationId xmlns:a16="http://schemas.microsoft.com/office/drawing/2014/main" id="{CE3111BF-AA23-4AA0-8EBB-59FF1873C38F}"/>
                    </a:ext>
                  </a:extLst>
                </p14:cNvPr>
                <p14:cNvContentPartPr/>
                <p14:nvPr/>
              </p14:nvContentPartPr>
              <p14:xfrm>
                <a:off x="2155996" y="4011873"/>
                <a:ext cx="19800" cy="14040"/>
              </p14:xfrm>
            </p:contentPart>
          </mc:Choice>
          <mc:Fallback>
            <p:pic>
              <p:nvPicPr>
                <p:cNvPr id="4139" name="Ink 4138">
                  <a:extLst>
                    <a:ext uri="{FF2B5EF4-FFF2-40B4-BE49-F238E27FC236}">
                      <a16:creationId xmlns:a16="http://schemas.microsoft.com/office/drawing/2014/main" id="{CE3111BF-AA23-4AA0-8EBB-59FF1873C38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92996" y="3949233"/>
                  <a:ext cx="14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142" name="Ink 4141">
                  <a:extLst>
                    <a:ext uri="{FF2B5EF4-FFF2-40B4-BE49-F238E27FC236}">
                      <a16:creationId xmlns:a16="http://schemas.microsoft.com/office/drawing/2014/main" id="{47C7C3AA-B2A3-4291-9457-59DB83D3085C}"/>
                    </a:ext>
                  </a:extLst>
                </p14:cNvPr>
                <p14:cNvContentPartPr/>
                <p14:nvPr/>
              </p14:nvContentPartPr>
              <p14:xfrm>
                <a:off x="2311516" y="4052913"/>
                <a:ext cx="7200" cy="78120"/>
              </p14:xfrm>
            </p:contentPart>
          </mc:Choice>
          <mc:Fallback>
            <p:pic>
              <p:nvPicPr>
                <p:cNvPr id="4142" name="Ink 4141">
                  <a:extLst>
                    <a:ext uri="{FF2B5EF4-FFF2-40B4-BE49-F238E27FC236}">
                      <a16:creationId xmlns:a16="http://schemas.microsoft.com/office/drawing/2014/main" id="{47C7C3AA-B2A3-4291-9457-59DB83D3085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48876" y="3989913"/>
                  <a:ext cx="1328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6" name="Group 4145">
            <a:extLst>
              <a:ext uri="{FF2B5EF4-FFF2-40B4-BE49-F238E27FC236}">
                <a16:creationId xmlns:a16="http://schemas.microsoft.com/office/drawing/2014/main" id="{2496F3FC-9A4D-485A-80D0-7FA90ECEEA1D}"/>
              </a:ext>
            </a:extLst>
          </p:cNvPr>
          <p:cNvGrpSpPr/>
          <p:nvPr/>
        </p:nvGrpSpPr>
        <p:grpSpPr>
          <a:xfrm>
            <a:off x="2656036" y="3452433"/>
            <a:ext cx="231120" cy="144360"/>
            <a:chOff x="2656036" y="3452433"/>
            <a:chExt cx="23112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44" name="Ink 4143">
                  <a:extLst>
                    <a:ext uri="{FF2B5EF4-FFF2-40B4-BE49-F238E27FC236}">
                      <a16:creationId xmlns:a16="http://schemas.microsoft.com/office/drawing/2014/main" id="{9C7262E3-761C-4A3F-9684-619A956053F3}"/>
                    </a:ext>
                  </a:extLst>
                </p14:cNvPr>
                <p14:cNvContentPartPr/>
                <p14:nvPr/>
              </p14:nvContentPartPr>
              <p14:xfrm>
                <a:off x="2883916" y="3452433"/>
                <a:ext cx="3240" cy="1440"/>
              </p14:xfrm>
            </p:contentPart>
          </mc:Choice>
          <mc:Fallback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9C7262E3-761C-4A3F-9684-619A956053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21276" y="3389433"/>
                  <a:ext cx="12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145" name="Ink 4144">
                  <a:extLst>
                    <a:ext uri="{FF2B5EF4-FFF2-40B4-BE49-F238E27FC236}">
                      <a16:creationId xmlns:a16="http://schemas.microsoft.com/office/drawing/2014/main" id="{E32B6FA7-FAA2-45E9-A020-C9D597C3B6AD}"/>
                    </a:ext>
                  </a:extLst>
                </p14:cNvPr>
                <p14:cNvContentPartPr/>
                <p14:nvPr/>
              </p14:nvContentPartPr>
              <p14:xfrm>
                <a:off x="2656036" y="3495633"/>
                <a:ext cx="66960" cy="101160"/>
              </p14:xfrm>
            </p:contentPart>
          </mc:Choice>
          <mc:Fallback>
            <p:pic>
              <p:nvPicPr>
                <p:cNvPr id="4145" name="Ink 4144">
                  <a:extLst>
                    <a:ext uri="{FF2B5EF4-FFF2-40B4-BE49-F238E27FC236}">
                      <a16:creationId xmlns:a16="http://schemas.microsoft.com/office/drawing/2014/main" id="{E32B6FA7-FAA2-45E9-A020-C9D597C3B6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93396" y="3432633"/>
                  <a:ext cx="1926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7" name="Group 4156">
            <a:extLst>
              <a:ext uri="{FF2B5EF4-FFF2-40B4-BE49-F238E27FC236}">
                <a16:creationId xmlns:a16="http://schemas.microsoft.com/office/drawing/2014/main" id="{7954D61F-9EF1-423B-9B50-0672E1AABF97}"/>
              </a:ext>
            </a:extLst>
          </p:cNvPr>
          <p:cNvGrpSpPr/>
          <p:nvPr/>
        </p:nvGrpSpPr>
        <p:grpSpPr>
          <a:xfrm>
            <a:off x="2414836" y="2528313"/>
            <a:ext cx="30600" cy="287640"/>
            <a:chOff x="2414836" y="2528313"/>
            <a:chExt cx="3060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147" name="Ink 4146">
                  <a:extLst>
                    <a:ext uri="{FF2B5EF4-FFF2-40B4-BE49-F238E27FC236}">
                      <a16:creationId xmlns:a16="http://schemas.microsoft.com/office/drawing/2014/main" id="{668CFE61-B49A-4242-9563-D65447250A31}"/>
                    </a:ext>
                  </a:extLst>
                </p14:cNvPr>
                <p14:cNvContentPartPr/>
                <p14:nvPr/>
              </p14:nvContentPartPr>
              <p14:xfrm>
                <a:off x="2418796" y="2694273"/>
                <a:ext cx="13680" cy="76320"/>
              </p14:xfrm>
            </p:contentPart>
          </mc:Choice>
          <mc:Fallback>
            <p:pic>
              <p:nvPicPr>
                <p:cNvPr id="4147" name="Ink 4146">
                  <a:extLst>
                    <a:ext uri="{FF2B5EF4-FFF2-40B4-BE49-F238E27FC236}">
                      <a16:creationId xmlns:a16="http://schemas.microsoft.com/office/drawing/2014/main" id="{668CFE61-B49A-4242-9563-D65447250A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56156" y="2631273"/>
                  <a:ext cx="139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48" name="Ink 4147">
                  <a:extLst>
                    <a:ext uri="{FF2B5EF4-FFF2-40B4-BE49-F238E27FC236}">
                      <a16:creationId xmlns:a16="http://schemas.microsoft.com/office/drawing/2014/main" id="{7F715210-BCA8-447A-8516-15C9C23A0C88}"/>
                    </a:ext>
                  </a:extLst>
                </p14:cNvPr>
                <p14:cNvContentPartPr/>
                <p14:nvPr/>
              </p14:nvContentPartPr>
              <p14:xfrm>
                <a:off x="2414836" y="2708313"/>
                <a:ext cx="5040" cy="22680"/>
              </p14:xfrm>
            </p:contentPart>
          </mc:Choice>
          <mc:Fallback>
            <p:pic>
              <p:nvPicPr>
                <p:cNvPr id="4148" name="Ink 4147">
                  <a:extLst>
                    <a:ext uri="{FF2B5EF4-FFF2-40B4-BE49-F238E27FC236}">
                      <a16:creationId xmlns:a16="http://schemas.microsoft.com/office/drawing/2014/main" id="{7F715210-BCA8-447A-8516-15C9C23A0C8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51836" y="2645313"/>
                  <a:ext cx="130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49" name="Ink 4148">
                  <a:extLst>
                    <a:ext uri="{FF2B5EF4-FFF2-40B4-BE49-F238E27FC236}">
                      <a16:creationId xmlns:a16="http://schemas.microsoft.com/office/drawing/2014/main" id="{DE5A475B-FE55-4998-8238-26686B1D80D0}"/>
                    </a:ext>
                  </a:extLst>
                </p14:cNvPr>
                <p14:cNvContentPartPr/>
                <p14:nvPr/>
              </p14:nvContentPartPr>
              <p14:xfrm>
                <a:off x="2416636" y="2733153"/>
                <a:ext cx="9720" cy="80280"/>
              </p14:xfrm>
            </p:contentPart>
          </mc:Choice>
          <mc:Fallback>
            <p:pic>
              <p:nvPicPr>
                <p:cNvPr id="4149" name="Ink 4148">
                  <a:extLst>
                    <a:ext uri="{FF2B5EF4-FFF2-40B4-BE49-F238E27FC236}">
                      <a16:creationId xmlns:a16="http://schemas.microsoft.com/office/drawing/2014/main" id="{DE5A475B-FE55-4998-8238-26686B1D80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53636" y="2670513"/>
                  <a:ext cx="135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50" name="Ink 4149">
                  <a:extLst>
                    <a:ext uri="{FF2B5EF4-FFF2-40B4-BE49-F238E27FC236}">
                      <a16:creationId xmlns:a16="http://schemas.microsoft.com/office/drawing/2014/main" id="{ADDF74E4-9102-4209-AD2A-D6589D7F3C67}"/>
                    </a:ext>
                  </a:extLst>
                </p14:cNvPr>
                <p14:cNvContentPartPr/>
                <p14:nvPr/>
              </p14:nvContentPartPr>
              <p14:xfrm>
                <a:off x="2427436" y="2744313"/>
                <a:ext cx="18000" cy="71640"/>
              </p14:xfrm>
            </p:contentPart>
          </mc:Choice>
          <mc:Fallback>
            <p:pic>
              <p:nvPicPr>
                <p:cNvPr id="4150" name="Ink 4149">
                  <a:extLst>
                    <a:ext uri="{FF2B5EF4-FFF2-40B4-BE49-F238E27FC236}">
                      <a16:creationId xmlns:a16="http://schemas.microsoft.com/office/drawing/2014/main" id="{ADDF74E4-9102-4209-AD2A-D6589D7F3C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64796" y="2681673"/>
                  <a:ext cx="143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51" name="Ink 4150">
                  <a:extLst>
                    <a:ext uri="{FF2B5EF4-FFF2-40B4-BE49-F238E27FC236}">
                      <a16:creationId xmlns:a16="http://schemas.microsoft.com/office/drawing/2014/main" id="{F3C8B82B-B699-4FE1-AC1E-63B677D64304}"/>
                    </a:ext>
                  </a:extLst>
                </p14:cNvPr>
                <p14:cNvContentPartPr/>
                <p14:nvPr/>
              </p14:nvContentPartPr>
              <p14:xfrm>
                <a:off x="2416636" y="2702193"/>
                <a:ext cx="3240" cy="7200"/>
              </p14:xfrm>
            </p:contentPart>
          </mc:Choice>
          <mc:Fallback>
            <p:pic>
              <p:nvPicPr>
                <p:cNvPr id="4151" name="Ink 4150">
                  <a:extLst>
                    <a:ext uri="{FF2B5EF4-FFF2-40B4-BE49-F238E27FC236}">
                      <a16:creationId xmlns:a16="http://schemas.microsoft.com/office/drawing/2014/main" id="{F3C8B82B-B699-4FE1-AC1E-63B677D6430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53636" y="2639553"/>
                  <a:ext cx="128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152" name="Ink 4151">
                  <a:extLst>
                    <a:ext uri="{FF2B5EF4-FFF2-40B4-BE49-F238E27FC236}">
                      <a16:creationId xmlns:a16="http://schemas.microsoft.com/office/drawing/2014/main" id="{FF19FDCA-7AE7-4617-95D6-653250784706}"/>
                    </a:ext>
                  </a:extLst>
                </p14:cNvPr>
                <p14:cNvContentPartPr/>
                <p14:nvPr/>
              </p14:nvContentPartPr>
              <p14:xfrm>
                <a:off x="2424196" y="2722353"/>
                <a:ext cx="16200" cy="90360"/>
              </p14:xfrm>
            </p:contentPart>
          </mc:Choice>
          <mc:Fallback>
            <p:pic>
              <p:nvPicPr>
                <p:cNvPr id="4152" name="Ink 4151">
                  <a:extLst>
                    <a:ext uri="{FF2B5EF4-FFF2-40B4-BE49-F238E27FC236}">
                      <a16:creationId xmlns:a16="http://schemas.microsoft.com/office/drawing/2014/main" id="{FF19FDCA-7AE7-4617-95D6-6532507847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61196" y="2659353"/>
                  <a:ext cx="141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154" name="Ink 4153">
                  <a:extLst>
                    <a:ext uri="{FF2B5EF4-FFF2-40B4-BE49-F238E27FC236}">
                      <a16:creationId xmlns:a16="http://schemas.microsoft.com/office/drawing/2014/main" id="{8D97CDA9-D705-4B0B-B5FD-30BDADC0D50E}"/>
                    </a:ext>
                  </a:extLst>
                </p14:cNvPr>
                <p14:cNvContentPartPr/>
                <p14:nvPr/>
              </p14:nvContentPartPr>
              <p14:xfrm>
                <a:off x="2418076" y="2570433"/>
                <a:ext cx="5040" cy="38160"/>
              </p14:xfrm>
            </p:contentPart>
          </mc:Choice>
          <mc:Fallback>
            <p:pic>
              <p:nvPicPr>
                <p:cNvPr id="4154" name="Ink 4153">
                  <a:extLst>
                    <a:ext uri="{FF2B5EF4-FFF2-40B4-BE49-F238E27FC236}">
                      <a16:creationId xmlns:a16="http://schemas.microsoft.com/office/drawing/2014/main" id="{8D97CDA9-D705-4B0B-B5FD-30BDADC0D5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55436" y="2507793"/>
                  <a:ext cx="130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156" name="Ink 4155">
                  <a:extLst>
                    <a:ext uri="{FF2B5EF4-FFF2-40B4-BE49-F238E27FC236}">
                      <a16:creationId xmlns:a16="http://schemas.microsoft.com/office/drawing/2014/main" id="{5A1DD29D-8CE4-4191-8DF7-D6F63105E951}"/>
                    </a:ext>
                  </a:extLst>
                </p14:cNvPr>
                <p14:cNvContentPartPr/>
                <p14:nvPr/>
              </p14:nvContentPartPr>
              <p14:xfrm>
                <a:off x="2441476" y="2528313"/>
                <a:ext cx="360" cy="83880"/>
              </p14:xfrm>
            </p:contentPart>
          </mc:Choice>
          <mc:Fallback>
            <p:pic>
              <p:nvPicPr>
                <p:cNvPr id="4156" name="Ink 4155">
                  <a:extLst>
                    <a:ext uri="{FF2B5EF4-FFF2-40B4-BE49-F238E27FC236}">
                      <a16:creationId xmlns:a16="http://schemas.microsoft.com/office/drawing/2014/main" id="{5A1DD29D-8CE4-4191-8DF7-D6F63105E9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78836" y="2465673"/>
                  <a:ext cx="12600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4158" name="Ink 4157">
                <a:extLst>
                  <a:ext uri="{FF2B5EF4-FFF2-40B4-BE49-F238E27FC236}">
                    <a16:creationId xmlns:a16="http://schemas.microsoft.com/office/drawing/2014/main" id="{637E703D-8E6A-4E00-96D5-AA51E8542C64}"/>
                  </a:ext>
                </a:extLst>
              </p14:cNvPr>
              <p14:cNvContentPartPr/>
              <p14:nvPr/>
            </p14:nvContentPartPr>
            <p14:xfrm>
              <a:off x="1906876" y="4024833"/>
              <a:ext cx="51840" cy="98640"/>
            </p14:xfrm>
          </p:contentPart>
        </mc:Choice>
        <mc:Fallback>
          <p:pic>
            <p:nvPicPr>
              <p:cNvPr id="4158" name="Ink 4157">
                <a:extLst>
                  <a:ext uri="{FF2B5EF4-FFF2-40B4-BE49-F238E27FC236}">
                    <a16:creationId xmlns:a16="http://schemas.microsoft.com/office/drawing/2014/main" id="{637E703D-8E6A-4E00-96D5-AA51E8542C6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844236" y="3961833"/>
                <a:ext cx="17748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3" name="Group 4162">
            <a:extLst>
              <a:ext uri="{FF2B5EF4-FFF2-40B4-BE49-F238E27FC236}">
                <a16:creationId xmlns:a16="http://schemas.microsoft.com/office/drawing/2014/main" id="{F6C4EA38-201E-4FF3-B794-544A520EDC6B}"/>
              </a:ext>
            </a:extLst>
          </p:cNvPr>
          <p:cNvGrpSpPr/>
          <p:nvPr/>
        </p:nvGrpSpPr>
        <p:grpSpPr>
          <a:xfrm>
            <a:off x="5214196" y="5062353"/>
            <a:ext cx="222120" cy="371160"/>
            <a:chOff x="5214196" y="5062353"/>
            <a:chExt cx="22212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161" name="Ink 4160">
                  <a:extLst>
                    <a:ext uri="{FF2B5EF4-FFF2-40B4-BE49-F238E27FC236}">
                      <a16:creationId xmlns:a16="http://schemas.microsoft.com/office/drawing/2014/main" id="{0F4EA479-B000-42FE-A4B2-5EC32CA94C08}"/>
                    </a:ext>
                  </a:extLst>
                </p14:cNvPr>
                <p14:cNvContentPartPr/>
                <p14:nvPr/>
              </p14:nvContentPartPr>
              <p14:xfrm>
                <a:off x="5214196" y="5062353"/>
                <a:ext cx="36000" cy="351000"/>
              </p14:xfrm>
            </p:contentPart>
          </mc:Choice>
          <mc:Fallback>
            <p:pic>
              <p:nvPicPr>
                <p:cNvPr id="4161" name="Ink 4160">
                  <a:extLst>
                    <a:ext uri="{FF2B5EF4-FFF2-40B4-BE49-F238E27FC236}">
                      <a16:creationId xmlns:a16="http://schemas.microsoft.com/office/drawing/2014/main" id="{0F4EA479-B000-42FE-A4B2-5EC32CA94C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51196" y="4999713"/>
                  <a:ext cx="1616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162" name="Ink 4161">
                  <a:extLst>
                    <a:ext uri="{FF2B5EF4-FFF2-40B4-BE49-F238E27FC236}">
                      <a16:creationId xmlns:a16="http://schemas.microsoft.com/office/drawing/2014/main" id="{D767DF94-3890-447E-AA84-653CBECB6078}"/>
                    </a:ext>
                  </a:extLst>
                </p14:cNvPr>
                <p14:cNvContentPartPr/>
                <p14:nvPr/>
              </p14:nvContentPartPr>
              <p14:xfrm>
                <a:off x="5279716" y="5389593"/>
                <a:ext cx="156600" cy="43920"/>
              </p14:xfrm>
            </p:contentPart>
          </mc:Choice>
          <mc:Fallback>
            <p:pic>
              <p:nvPicPr>
                <p:cNvPr id="4162" name="Ink 4161">
                  <a:extLst>
                    <a:ext uri="{FF2B5EF4-FFF2-40B4-BE49-F238E27FC236}">
                      <a16:creationId xmlns:a16="http://schemas.microsoft.com/office/drawing/2014/main" id="{D767DF94-3890-447E-AA84-653CBECB607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16716" y="5326593"/>
                  <a:ext cx="28224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4164" name="Ink 4163">
                <a:extLst>
                  <a:ext uri="{FF2B5EF4-FFF2-40B4-BE49-F238E27FC236}">
                    <a16:creationId xmlns:a16="http://schemas.microsoft.com/office/drawing/2014/main" id="{B23AAC59-9743-47CE-9AA7-3028DED61DF6}"/>
                  </a:ext>
                </a:extLst>
              </p14:cNvPr>
              <p14:cNvContentPartPr/>
              <p14:nvPr/>
            </p14:nvContentPartPr>
            <p14:xfrm>
              <a:off x="5438836" y="5225073"/>
              <a:ext cx="21600" cy="18720"/>
            </p14:xfrm>
          </p:contentPart>
        </mc:Choice>
        <mc:Fallback>
          <p:pic>
            <p:nvPicPr>
              <p:cNvPr id="4164" name="Ink 4163">
                <a:extLst>
                  <a:ext uri="{FF2B5EF4-FFF2-40B4-BE49-F238E27FC236}">
                    <a16:creationId xmlns:a16="http://schemas.microsoft.com/office/drawing/2014/main" id="{B23AAC59-9743-47CE-9AA7-3028DED61DF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376196" y="5162433"/>
                <a:ext cx="1472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4165" name="Ink 4164">
                <a:extLst>
                  <a:ext uri="{FF2B5EF4-FFF2-40B4-BE49-F238E27FC236}">
                    <a16:creationId xmlns:a16="http://schemas.microsoft.com/office/drawing/2014/main" id="{558CD397-6F2C-422B-8336-5462E17988DF}"/>
                  </a:ext>
                </a:extLst>
              </p14:cNvPr>
              <p14:cNvContentPartPr/>
              <p14:nvPr/>
            </p14:nvContentPartPr>
            <p14:xfrm>
              <a:off x="5461516" y="5533953"/>
              <a:ext cx="58320" cy="120960"/>
            </p14:xfrm>
          </p:contentPart>
        </mc:Choice>
        <mc:Fallback>
          <p:pic>
            <p:nvPicPr>
              <p:cNvPr id="4165" name="Ink 4164">
                <a:extLst>
                  <a:ext uri="{FF2B5EF4-FFF2-40B4-BE49-F238E27FC236}">
                    <a16:creationId xmlns:a16="http://schemas.microsoft.com/office/drawing/2014/main" id="{558CD397-6F2C-422B-8336-5462E17988D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398516" y="5470953"/>
                <a:ext cx="1839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4166" name="Ink 4165">
                <a:extLst>
                  <a:ext uri="{FF2B5EF4-FFF2-40B4-BE49-F238E27FC236}">
                    <a16:creationId xmlns:a16="http://schemas.microsoft.com/office/drawing/2014/main" id="{6130DF0E-368E-4A4E-9B2F-B173F071199F}"/>
                  </a:ext>
                </a:extLst>
              </p14:cNvPr>
              <p14:cNvContentPartPr/>
              <p14:nvPr/>
            </p14:nvContentPartPr>
            <p14:xfrm>
              <a:off x="5803516" y="5657433"/>
              <a:ext cx="11520" cy="92880"/>
            </p14:xfrm>
          </p:contentPart>
        </mc:Choice>
        <mc:Fallback>
          <p:pic>
            <p:nvPicPr>
              <p:cNvPr id="4166" name="Ink 4165">
                <a:extLst>
                  <a:ext uri="{FF2B5EF4-FFF2-40B4-BE49-F238E27FC236}">
                    <a16:creationId xmlns:a16="http://schemas.microsoft.com/office/drawing/2014/main" id="{6130DF0E-368E-4A4E-9B2F-B173F071199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740516" y="5594433"/>
                <a:ext cx="13716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1" name="Group 4170">
            <a:extLst>
              <a:ext uri="{FF2B5EF4-FFF2-40B4-BE49-F238E27FC236}">
                <a16:creationId xmlns:a16="http://schemas.microsoft.com/office/drawing/2014/main" id="{EF44E77C-7472-4C30-B44A-70812DA1C697}"/>
              </a:ext>
            </a:extLst>
          </p:cNvPr>
          <p:cNvGrpSpPr/>
          <p:nvPr/>
        </p:nvGrpSpPr>
        <p:grpSpPr>
          <a:xfrm>
            <a:off x="6179356" y="5514153"/>
            <a:ext cx="213840" cy="193680"/>
            <a:chOff x="6179356" y="5514153"/>
            <a:chExt cx="21384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167" name="Ink 4166">
                  <a:extLst>
                    <a:ext uri="{FF2B5EF4-FFF2-40B4-BE49-F238E27FC236}">
                      <a16:creationId xmlns:a16="http://schemas.microsoft.com/office/drawing/2014/main" id="{2B15A77C-FA8C-47C3-9AA7-7313BF9E8DAD}"/>
                    </a:ext>
                  </a:extLst>
                </p14:cNvPr>
                <p14:cNvContentPartPr/>
                <p14:nvPr/>
              </p14:nvContentPartPr>
              <p14:xfrm>
                <a:off x="6179356" y="5518113"/>
                <a:ext cx="10440" cy="48240"/>
              </p14:xfrm>
            </p:contentPart>
          </mc:Choice>
          <mc:Fallback>
            <p:pic>
              <p:nvPicPr>
                <p:cNvPr id="4167" name="Ink 4166">
                  <a:extLst>
                    <a:ext uri="{FF2B5EF4-FFF2-40B4-BE49-F238E27FC236}">
                      <a16:creationId xmlns:a16="http://schemas.microsoft.com/office/drawing/2014/main" id="{2B15A77C-FA8C-47C3-9AA7-7313BF9E8DA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16716" y="5455473"/>
                  <a:ext cx="136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168" name="Ink 4167">
                  <a:extLst>
                    <a:ext uri="{FF2B5EF4-FFF2-40B4-BE49-F238E27FC236}">
                      <a16:creationId xmlns:a16="http://schemas.microsoft.com/office/drawing/2014/main" id="{B286C26C-6CAF-4DEA-9DBA-BE6962561436}"/>
                    </a:ext>
                  </a:extLst>
                </p14:cNvPr>
                <p14:cNvContentPartPr/>
                <p14:nvPr/>
              </p14:nvContentPartPr>
              <p14:xfrm>
                <a:off x="6365836" y="5514153"/>
                <a:ext cx="27360" cy="23760"/>
              </p14:xfrm>
            </p:contentPart>
          </mc:Choice>
          <mc:Fallback>
            <p:pic>
              <p:nvPicPr>
                <p:cNvPr id="4168" name="Ink 4167">
                  <a:extLst>
                    <a:ext uri="{FF2B5EF4-FFF2-40B4-BE49-F238E27FC236}">
                      <a16:creationId xmlns:a16="http://schemas.microsoft.com/office/drawing/2014/main" id="{B286C26C-6CAF-4DEA-9DBA-BE69625614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3196" y="5451513"/>
                  <a:ext cx="15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169" name="Ink 4168">
                  <a:extLst>
                    <a:ext uri="{FF2B5EF4-FFF2-40B4-BE49-F238E27FC236}">
                      <a16:creationId xmlns:a16="http://schemas.microsoft.com/office/drawing/2014/main" id="{2FAD1B1F-611D-49D0-AAF0-0B545AEC461D}"/>
                    </a:ext>
                  </a:extLst>
                </p14:cNvPr>
                <p14:cNvContentPartPr/>
                <p14:nvPr/>
              </p14:nvContentPartPr>
              <p14:xfrm>
                <a:off x="6339556" y="5683713"/>
                <a:ext cx="29880" cy="24120"/>
              </p14:xfrm>
            </p:contentPart>
          </mc:Choice>
          <mc:Fallback>
            <p:pic>
              <p:nvPicPr>
                <p:cNvPr id="4169" name="Ink 4168">
                  <a:extLst>
                    <a:ext uri="{FF2B5EF4-FFF2-40B4-BE49-F238E27FC236}">
                      <a16:creationId xmlns:a16="http://schemas.microsoft.com/office/drawing/2014/main" id="{2FAD1B1F-611D-49D0-AAF0-0B545AEC46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76916" y="5621073"/>
                  <a:ext cx="15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170" name="Ink 4169">
                  <a:extLst>
                    <a:ext uri="{FF2B5EF4-FFF2-40B4-BE49-F238E27FC236}">
                      <a16:creationId xmlns:a16="http://schemas.microsoft.com/office/drawing/2014/main" id="{0A832DAB-684B-4489-9824-CC5A19FA1768}"/>
                    </a:ext>
                  </a:extLst>
                </p14:cNvPr>
                <p14:cNvContentPartPr/>
                <p14:nvPr/>
              </p14:nvContentPartPr>
              <p14:xfrm>
                <a:off x="6342436" y="5610993"/>
                <a:ext cx="42840" cy="24480"/>
              </p14:xfrm>
            </p:contentPart>
          </mc:Choice>
          <mc:Fallback>
            <p:pic>
              <p:nvPicPr>
                <p:cNvPr id="4170" name="Ink 4169">
                  <a:extLst>
                    <a:ext uri="{FF2B5EF4-FFF2-40B4-BE49-F238E27FC236}">
                      <a16:creationId xmlns:a16="http://schemas.microsoft.com/office/drawing/2014/main" id="{0A832DAB-684B-4489-9824-CC5A19FA17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9436" y="5547993"/>
                  <a:ext cx="1684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1" name="Group 4180">
            <a:extLst>
              <a:ext uri="{FF2B5EF4-FFF2-40B4-BE49-F238E27FC236}">
                <a16:creationId xmlns:a16="http://schemas.microsoft.com/office/drawing/2014/main" id="{4ECD7F69-94B0-4732-9B5D-BEC332E01A3C}"/>
              </a:ext>
            </a:extLst>
          </p:cNvPr>
          <p:cNvGrpSpPr/>
          <p:nvPr/>
        </p:nvGrpSpPr>
        <p:grpSpPr>
          <a:xfrm>
            <a:off x="6084316" y="4974873"/>
            <a:ext cx="277560" cy="385560"/>
            <a:chOff x="6084316" y="4974873"/>
            <a:chExt cx="2775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159" name="Ink 4158">
                  <a:extLst>
                    <a:ext uri="{FF2B5EF4-FFF2-40B4-BE49-F238E27FC236}">
                      <a16:creationId xmlns:a16="http://schemas.microsoft.com/office/drawing/2014/main" id="{E1D30A15-5CDF-45DE-83E7-1E273F3ADEEF}"/>
                    </a:ext>
                  </a:extLst>
                </p14:cNvPr>
                <p14:cNvContentPartPr/>
                <p14:nvPr/>
              </p14:nvContentPartPr>
              <p14:xfrm>
                <a:off x="6307876" y="5095473"/>
                <a:ext cx="24840" cy="264960"/>
              </p14:xfrm>
            </p:contentPart>
          </mc:Choice>
          <mc:Fallback>
            <p:pic>
              <p:nvPicPr>
                <p:cNvPr id="4159" name="Ink 4158">
                  <a:extLst>
                    <a:ext uri="{FF2B5EF4-FFF2-40B4-BE49-F238E27FC236}">
                      <a16:creationId xmlns:a16="http://schemas.microsoft.com/office/drawing/2014/main" id="{E1D30A15-5CDF-45DE-83E7-1E273F3ADEE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45236" y="5032833"/>
                  <a:ext cx="1504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160" name="Ink 4159">
                  <a:extLst>
                    <a:ext uri="{FF2B5EF4-FFF2-40B4-BE49-F238E27FC236}">
                      <a16:creationId xmlns:a16="http://schemas.microsoft.com/office/drawing/2014/main" id="{8D96DF84-0EF3-438E-9D42-5A8D9723D95D}"/>
                    </a:ext>
                  </a:extLst>
                </p14:cNvPr>
                <p14:cNvContentPartPr/>
                <p14:nvPr/>
              </p14:nvContentPartPr>
              <p14:xfrm>
                <a:off x="6084316" y="5126433"/>
                <a:ext cx="16560" cy="181800"/>
              </p14:xfrm>
            </p:contentPart>
          </mc:Choice>
          <mc:Fallback>
            <p:pic>
              <p:nvPicPr>
                <p:cNvPr id="4160" name="Ink 4159">
                  <a:extLst>
                    <a:ext uri="{FF2B5EF4-FFF2-40B4-BE49-F238E27FC236}">
                      <a16:creationId xmlns:a16="http://schemas.microsoft.com/office/drawing/2014/main" id="{8D96DF84-0EF3-438E-9D42-5A8D9723D95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21676" y="5063793"/>
                  <a:ext cx="142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172" name="Ink 4171">
                  <a:extLst>
                    <a:ext uri="{FF2B5EF4-FFF2-40B4-BE49-F238E27FC236}">
                      <a16:creationId xmlns:a16="http://schemas.microsoft.com/office/drawing/2014/main" id="{C824283E-2F10-4523-BA3D-C15EEF407362}"/>
                    </a:ext>
                  </a:extLst>
                </p14:cNvPr>
                <p14:cNvContentPartPr/>
                <p14:nvPr/>
              </p14:nvContentPartPr>
              <p14:xfrm>
                <a:off x="6118156" y="4993593"/>
                <a:ext cx="134280" cy="18360"/>
              </p14:xfrm>
            </p:contentPart>
          </mc:Choice>
          <mc:Fallback>
            <p:pic>
              <p:nvPicPr>
                <p:cNvPr id="4172" name="Ink 4171">
                  <a:extLst>
                    <a:ext uri="{FF2B5EF4-FFF2-40B4-BE49-F238E27FC236}">
                      <a16:creationId xmlns:a16="http://schemas.microsoft.com/office/drawing/2014/main" id="{C824283E-2F10-4523-BA3D-C15EEF4073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55516" y="4930593"/>
                  <a:ext cx="259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173" name="Ink 4172">
                  <a:extLst>
                    <a:ext uri="{FF2B5EF4-FFF2-40B4-BE49-F238E27FC236}">
                      <a16:creationId xmlns:a16="http://schemas.microsoft.com/office/drawing/2014/main" id="{7CA58879-11A7-4B46-A7CB-C48374FF4D18}"/>
                    </a:ext>
                  </a:extLst>
                </p14:cNvPr>
                <p14:cNvContentPartPr/>
                <p14:nvPr/>
              </p14:nvContentPartPr>
              <p14:xfrm>
                <a:off x="6280516" y="4974873"/>
                <a:ext cx="19800" cy="22680"/>
              </p14:xfrm>
            </p:contentPart>
          </mc:Choice>
          <mc:Fallback>
            <p:pic>
              <p:nvPicPr>
                <p:cNvPr id="4173" name="Ink 4172">
                  <a:extLst>
                    <a:ext uri="{FF2B5EF4-FFF2-40B4-BE49-F238E27FC236}">
                      <a16:creationId xmlns:a16="http://schemas.microsoft.com/office/drawing/2014/main" id="{7CA58879-11A7-4B46-A7CB-C48374FF4D1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17516" y="4911873"/>
                  <a:ext cx="145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175" name="Ink 4174">
                  <a:extLst>
                    <a:ext uri="{FF2B5EF4-FFF2-40B4-BE49-F238E27FC236}">
                      <a16:creationId xmlns:a16="http://schemas.microsoft.com/office/drawing/2014/main" id="{F3314858-72E9-44E8-B00D-9F4A20435526}"/>
                    </a:ext>
                  </a:extLst>
                </p14:cNvPr>
                <p14:cNvContentPartPr/>
                <p14:nvPr/>
              </p14:nvContentPartPr>
              <p14:xfrm>
                <a:off x="6326236" y="5057673"/>
                <a:ext cx="35640" cy="21240"/>
              </p14:xfrm>
            </p:contentPart>
          </mc:Choice>
          <mc:Fallback>
            <p:pic>
              <p:nvPicPr>
                <p:cNvPr id="4175" name="Ink 4174">
                  <a:extLst>
                    <a:ext uri="{FF2B5EF4-FFF2-40B4-BE49-F238E27FC236}">
                      <a16:creationId xmlns:a16="http://schemas.microsoft.com/office/drawing/2014/main" id="{F3314858-72E9-44E8-B00D-9F4A204355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63236" y="4995033"/>
                  <a:ext cx="161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177" name="Ink 4176">
                  <a:extLst>
                    <a:ext uri="{FF2B5EF4-FFF2-40B4-BE49-F238E27FC236}">
                      <a16:creationId xmlns:a16="http://schemas.microsoft.com/office/drawing/2014/main" id="{72BD182B-14FF-4613-8076-CA1F5CB517AD}"/>
                    </a:ext>
                  </a:extLst>
                </p14:cNvPr>
                <p14:cNvContentPartPr/>
                <p14:nvPr/>
              </p14:nvContentPartPr>
              <p14:xfrm>
                <a:off x="6241276" y="5077473"/>
                <a:ext cx="16200" cy="24120"/>
              </p14:xfrm>
            </p:contentPart>
          </mc:Choice>
          <mc:Fallback>
            <p:pic>
              <p:nvPicPr>
                <p:cNvPr id="4177" name="Ink 4176">
                  <a:extLst>
                    <a:ext uri="{FF2B5EF4-FFF2-40B4-BE49-F238E27FC236}">
                      <a16:creationId xmlns:a16="http://schemas.microsoft.com/office/drawing/2014/main" id="{72BD182B-14FF-4613-8076-CA1F5CB517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78636" y="5014833"/>
                  <a:ext cx="14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179" name="Ink 4178">
                  <a:extLst>
                    <a:ext uri="{FF2B5EF4-FFF2-40B4-BE49-F238E27FC236}">
                      <a16:creationId xmlns:a16="http://schemas.microsoft.com/office/drawing/2014/main" id="{17BB9601-CF15-4B0F-8707-7848604E8EE3}"/>
                    </a:ext>
                  </a:extLst>
                </p14:cNvPr>
                <p14:cNvContentPartPr/>
                <p14:nvPr/>
              </p14:nvContentPartPr>
              <p14:xfrm>
                <a:off x="6312196" y="5070993"/>
                <a:ext cx="14760" cy="4320"/>
              </p14:xfrm>
            </p:contentPart>
          </mc:Choice>
          <mc:Fallback>
            <p:pic>
              <p:nvPicPr>
                <p:cNvPr id="4179" name="Ink 4178">
                  <a:extLst>
                    <a:ext uri="{FF2B5EF4-FFF2-40B4-BE49-F238E27FC236}">
                      <a16:creationId xmlns:a16="http://schemas.microsoft.com/office/drawing/2014/main" id="{17BB9601-CF15-4B0F-8707-7848604E8E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49556" y="5007993"/>
                  <a:ext cx="140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180" name="Ink 4179">
                  <a:extLst>
                    <a:ext uri="{FF2B5EF4-FFF2-40B4-BE49-F238E27FC236}">
                      <a16:creationId xmlns:a16="http://schemas.microsoft.com/office/drawing/2014/main" id="{4D575307-0AD6-4363-ABEF-BDAFC9027FCF}"/>
                    </a:ext>
                  </a:extLst>
                </p14:cNvPr>
                <p14:cNvContentPartPr/>
                <p14:nvPr/>
              </p14:nvContentPartPr>
              <p14:xfrm>
                <a:off x="6294916" y="5078553"/>
                <a:ext cx="5040" cy="2160"/>
              </p14:xfrm>
            </p:contentPart>
          </mc:Choice>
          <mc:Fallback>
            <p:pic>
              <p:nvPicPr>
                <p:cNvPr id="4180" name="Ink 4179">
                  <a:extLst>
                    <a:ext uri="{FF2B5EF4-FFF2-40B4-BE49-F238E27FC236}">
                      <a16:creationId xmlns:a16="http://schemas.microsoft.com/office/drawing/2014/main" id="{4D575307-0AD6-4363-ABEF-BDAFC9027F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32276" y="5015913"/>
                  <a:ext cx="13068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972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6002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polarization lags the changes in the fields.</a:t>
            </a:r>
          </a:p>
          <a:p>
            <a:endParaRPr lang="en-US" sz="2000" dirty="0"/>
          </a:p>
          <a:p>
            <a:r>
              <a:rPr lang="en-US" sz="2000" dirty="0"/>
              <a:t>The frequencies where these dispersion effects appear may be completely different for electric and magnetic properties.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4D066E-DAE1-43DD-ACCD-C3A9975107BC}"/>
              </a:ext>
            </a:extLst>
          </p:cNvPr>
          <p:cNvSpPr/>
          <p:nvPr/>
        </p:nvSpPr>
        <p:spPr>
          <a:xfrm>
            <a:off x="685800" y="277586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7.  </a:t>
            </a:r>
            <a:r>
              <a:rPr lang="en-US" sz="2400" b="1" dirty="0"/>
              <a:t>D</a:t>
            </a:r>
            <a:r>
              <a:rPr lang="en-US" sz="2400" dirty="0"/>
              <a:t> and </a:t>
            </a:r>
            <a:r>
              <a:rPr lang="en-US" sz="2400" b="1" dirty="0"/>
              <a:t>B</a:t>
            </a:r>
            <a:r>
              <a:rPr lang="en-US" sz="2400" dirty="0"/>
              <a:t> depend on </a:t>
            </a:r>
            <a:r>
              <a:rPr lang="en-US" sz="2400" b="1" dirty="0"/>
              <a:t>E</a:t>
            </a:r>
            <a:r>
              <a:rPr lang="en-US" sz="2400" dirty="0"/>
              <a:t> and </a:t>
            </a:r>
            <a:r>
              <a:rPr lang="en-US" sz="2400" b="1" dirty="0"/>
              <a:t>H</a:t>
            </a:r>
            <a:r>
              <a:rPr lang="en-US" sz="2400" dirty="0"/>
              <a:t>, not only at the present time, but also on their values at earlier times.</a:t>
            </a:r>
          </a:p>
        </p:txBody>
      </p:sp>
    </p:spTree>
    <p:extLst>
      <p:ext uri="{BB962C8B-B14F-4D97-AF65-F5344CB8AC3E}">
        <p14:creationId xmlns:p14="http://schemas.microsoft.com/office/powerpoint/2010/main" val="145738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DF366F-4DA8-4FF0-8A5F-945D448B9C87}"/>
              </a:ext>
            </a:extLst>
          </p:cNvPr>
          <p:cNvSpPr txBox="1"/>
          <p:nvPr/>
        </p:nvSpPr>
        <p:spPr>
          <a:xfrm>
            <a:off x="152400" y="304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8.  Dispersion of permittivity usually appears at higher frequencies than for permeability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57947-260C-4FEB-AED3-377B250AC91F}"/>
              </a:ext>
            </a:extLst>
          </p:cNvPr>
          <p:cNvSpPr txBox="1"/>
          <p:nvPr/>
        </p:nvSpPr>
        <p:spPr>
          <a:xfrm>
            <a:off x="131492" y="1755457"/>
            <a:ext cx="9137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section, we deal only with dispersion of the permittivity (IR and optical frequencies)</a:t>
            </a:r>
          </a:p>
          <a:p>
            <a:endParaRPr lang="en-US" dirty="0"/>
          </a:p>
          <a:p>
            <a:r>
              <a:rPr lang="en-US" dirty="0"/>
              <a:t>Section 79 deals with dispersion of permeability (rf to mm waves) and ferromagnetic resonance</a:t>
            </a:r>
          </a:p>
        </p:txBody>
      </p:sp>
    </p:spTree>
    <p:extLst>
      <p:ext uri="{BB962C8B-B14F-4D97-AF65-F5344CB8AC3E}">
        <p14:creationId xmlns:p14="http://schemas.microsoft.com/office/powerpoint/2010/main" val="116533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818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Dispersion of the permittivity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wth Fourier component</vt:lpstr>
      <vt:lpstr>12.  Dispersion relation, generally complex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Dispersion of the permittivity</dc:title>
  <dc:creator>Robert Peale</dc:creator>
  <cp:lastModifiedBy>Robert Peale</cp:lastModifiedBy>
  <cp:revision>39</cp:revision>
  <dcterms:created xsi:type="dcterms:W3CDTF">2013-03-21T16:40:59Z</dcterms:created>
  <dcterms:modified xsi:type="dcterms:W3CDTF">2022-03-30T18:18:15Z</dcterms:modified>
</cp:coreProperties>
</file>