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2" r:id="rId7"/>
    <p:sldId id="263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930" y="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1:08.7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502 1 1312,'-20'13'754,"11"-7"-374,0-1-1,0 1 0,-13 4 1,-6 1-230,13-5 120,0 0 0,-28 5 0,17-7 612,0-1-1,-32-1 1,48-6-637,10 3-208,-1 1 1,0-1 0,0 1 0,0 0 0,1-1-1,-1 1 1,0-1 0,0 1 0,0 0 0,0 0-1,0 0 1,-1-1 0,-25 1 555,13-1-453,-1 1 0,-15 2 0,13 2 8,-7 0 382,6-3-101,14-1-376,0 1 0,0-1 0,1 0 0,-1 0 0,-7-2-1,-10 2-450,18 0 319,10-1 263,100-15 757,-35 6-906,80-10-835,-107 19-1867,-23-2 81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1:27.38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 7 1408,'2'-6'452,"-4"12"301,1 13 1189,-2-6-1715,2-10-160,0 1-1,0-1 1,1 0 0,-1 0-1,1 0 1,0 1-1,0-1 1,0 6-1,4 13 108,12 56-49,-10-38 28,-2-9-93,-1-11 60,-1 0 1,-1 0-1,-1 26 0,-1-23 111,5 46 1,2-17-332,-1 74 0,-11 53 42,0-49-100,-7 91-4652,5-164 3775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51:51.79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46 55 640,'5'-11'1616,"-5"9"-1610,0 1 1,1 0 0,-1-1-1,0 1 1,1-1-1,-1 1 1,1 0-1,0-1 1,-1 1-1,1 0 1,0 0-1,0-1 1,0 1-1,0 0 1,0 0-1,1-2 1,8-8 389,-9 2 976,-2 16-344,2 5-1282,-1-7 252,0 1 0,0 0 0,-1-1 0,1 1 1,-1 0-1,-2 8 0,1-7-8,0 0 0,1 0 0,0 0 0,1 0-1,0 14 1,0-12 66,0-1 0,0 0 0,-1 1 0,-2 8 0,-9 48 152,7-26-131,2-5-122,2-8 354,1-26-340,0 0 1,0 0-1,0 0 0,0 0 1,-1 0-1,1 0 0,0 0 1,0 0-1,0-1 1,-1 1-1,1 0 0,0 0 1,0 0-1,0 0 0,-1 0 1,1 0-1,0 0 1,0 0-1,0 0 0,-1 0 1,1 0-1,0 0 0,0 0 1,0 0-1,-1 1 1,1-1-1,0 0 0,0 0 1,0 0-1,0 0 0,-1 0 1,1 0-1,0 0 1,0 1-1,0-1 0,0 0 1,-1 0-1,-5 4-597,-15-4 1721,20 0-933,1 0-21,0 0-54,-3-8-645,3-41-832,3 45-293,-3 3 773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51:52.74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82 27 224,'4'3'1600,"-12"-2"-1476,5-1-6,1 0 1,0 0 0,-1 0 0,1 0-1,0-1 1,0 1 0,-1 0 0,1-1 0,0 0-1,0 1 1,0-1 0,-1 0 0,-1-2 0,3 3-108,0-1 0,0 1 0,0 0 0,0-1 1,0 1-1,0 0 0,0-1 0,0 1 0,0 0 0,0 0 1,0 0-1,-1 0 0,2 0-13,-1 0 1,1 0-1,-1 0 0,1 0 0,-1 0 1,0 0-1,1 0 0,-1 0 1,1 0-1,-1 0 0,1-1 0,-1 1 1,1 0-1,-1 0 0,1 0 1,-1-1-1,1 1 0,0 0 0,-1-1 1,1 1-1,-1-1 0,1 1 1,0 0-1,-1-1 0,1 1 0,0-1 1,-1 1-1,1-1 0,0 1 1,0-1-1,-1 0 0,0 0 79,0 0 0,0-1 0,-1 1 0,1 0 0,0 0 0,-1 0 0,1 0 0,-4-1 1,5 2-142,0 0-59,0 0 48,0 0-63,0 0-342,0 1-107,3 6-901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51:55.44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0 832,'0'0'251,"0"0"-150,0 0-10,0 0 85,0 17-75,5 101 32,0-53 849,0-23-298,-1-23-584,9 36-202,-1-11-63,-7-19 157,4 28 251,-7-42-466,0 0 1,6 19 0,-4-18-450,1-1 37,4-6-138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5:23.71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164 98 1664,'-8'7'1911,"8"-6"-1859,0 38-52,-4-29 37,4-10-35,0 0 0,0-1 0,0 1 1,0 0-1,0 0 0,0 0 0,0 0 0,0 0 1,0 0-1,0 0 0,0-1 0,0 1 1,0 0-1,-1 0 0,1 0 0,0 0 0,0 0 1,0 0-1,0 0 0,0 0 0,0 0 1,0 0-1,0 0 0,-1 0 0,1-1 0,0 1 1,0 0-1,0 0 0,0 0 0,0 0 0,0 0 1,-1 0-1,1 0 0,0 0 0,0 0 1,0 0-1,0 0 0,0 1 0,0-1 0,-1 0 1,1 0-1,0 0 0,0 0 0,0 0 1,0 0-1,0 0 0,0 0 0,0 0 0,0 0 1,-1 0-1,1 0 0,0 0 0,0 1 0,0-1 1,0 0-1,0 0 0,0 0 0,0 0 1,0 0-1,0 0 0,0 0 0,0 1 0,0-1 1,0 0-1,-1-6 48,-2-13 101,3 19-148,0-1 0,0 1 0,0 0 0,0 0-1,0 0 1,0 0 0,-1 0 0,1 0 0,0 0 0,0-1 0,0 1 0,0 0 0,0 0 0,0 0 0,0 0 0,0 0 0,0 0-1,-1 0 1,1 0 0,0 0 0,0 0 0,0 0 0,0 0 0,0 0 0,0 0 0,-1 0 0,1-1 0,0 1 0,0 0 0,0 0-1,0 0 1,0 1 0,0-1 0,-1 0 0,1 0 0,0 0 0,0 0 0,0 0 0,0 0 0,0 0 0,0 0 0,-1 0 0,1 0-1,-8 12 186,5-7-104,1 0 1,-1-1-1,-1 1 0,1-1 1,-1 1-1,1-1 0,-1 0 0,0-1 1,-6 5-1,-25 7 1430,35-14-1508,0 0-1,-1-1 0,1 1 0,0-1 0,-1 1 0,1 0 0,0-1 0,0 1 0,-1 0 1,1-1-1,0 1 0,0 0 0,0 0 0,0-1 0,0 1 0,0 0 0,0-1 0,0 1 1,0 0-1,1-1 0,-1 1 0,0 0 0,0-1 0,1 1 0,-1 0 0,0-1 0,1 1 1,-1-1-1,0 1 0,2 1 0,15 23-186,-14-21 177,2 3-11,1 0 0,11 9 1,-11-10 18,0 0 0,0 0 1,5 8-1,2 5 81,17 34 1,-26-41-6,0 0 0,-1 0 0,-1 0 0,0 1 0,0-1 0,-1 14 0,-9-88-86,6 32 104,-1 0-1,-2 0 0,-10-38 0,13 60-48,-2-25-100,4 28-9,0-1 0,-1 0-1,0 1 1,-2-7 0,-2-8-9,4 15 96,-1-1-1,1 1 0,-1-1 0,0 1 0,-1 0 0,1 0 0,-1 0 0,0 0 0,0 0 0,-5-5 0,8 10-29,-1-1 0,1 1 0,0 0-1,-1-1 1,1 1 0,0 0-1,-1 0 1,1 0 0,-1-1 0,1 1-1,0 0 1,-1 0 0,1 0-1,-1 0 1,1 0 0,-1-1 0,1 1-1,0 0 1,-1 0 0,1 0 0,-1 0-1,1 1 1,-1-1 0,1 0-1,0 0 1,-1 0 0,1 0 0,-1 0-1,1 0 1,-1 1 0,1-1-1,-1 0 1,0 2 4,-1-1-1,1 0 1,-1 1-1,1-1 1,0 0-1,-1 1 1,1 0-1,-1 1 1,-2 4-38,1 0 0,0 0 0,-4 10 1,3-1 60,0-1 1,1 1-1,1 0 0,0 0 1,1 0-1,1 0 0,1 0 1,0 0-1,1 0 1,0 0-1,1 0 0,1 0 1,12 29-1,-14-42 5,-1 0-1,1 1 0,-1-1 1,0 1-1,0-1 1,-1 1-1,1 0 1,0 7 148,-1-23 133,0-51-348,13-91 1,-9 120 125,-1 0 0,-1 0 0,-6-67 0,0 83-209,4 19 117,0-1 0,0 0 0,0 0 1,0 1-1,0-1 0,-1 0 0,1 0 0,0 0 1,0 0-1,0 1 0,0-1 0,0 0 1,0 0-1,-1 0 0,1 0 0,0 1 0,0-1 1,0 0-1,0 0 0,-1 0 0,1 0 0,0 0 1,0 0-1,0 0 0,-1 0 0,1 0 0,0 0 1,0 0-1,-1 0 0,1 0 0,0 0 0,0 0 1,0 0-1,-1 0 0,1 0 0,0 0 0,0 0 1,0 0-1,-1 0 0,1 0 0,0 0 0,0 0 1,0 0-1,-1 0 0,1-1 0,0 1 0,0 0 1,0 0-1,0 0 0,-1 0 0,1 0 0,0-1 1,0 1-1,0 0 0,0 0 0,0 0 0,0-1 1,0 1-1,-1 0 0,1 0 0,0 0 0,0-1 1,0 1-1,0 0 0,-2 7-34,1 0 0,-1 0 0,1 0 0,0 0-1,1 1 1,0-1 0,0 0 0,2 9 0,-1 8 152,-2 25-26,-8 72 0,-4-19 56,8-76-22,-10 30 1,10-47-49,3-14-102,4-20 94,3-3 53,-3 15-120,0 1 1,1-19-1,-1-27-92,0 37 84,-1 0 1,-2 0-1,-3-30 0,0 22 130,3 17-89,-1 0-1,-1-1 0,0 1 0,-5-14 1,7 25-33,1 0 1,0 1-1,0-1 0,-1 0 1,1 1-1,0-1 0,-1 0 1,1 1-1,-1-1 1,1 1-1,-1-1 0,1 1 1,-1-1-1,1 1 1,-1-1-1,1 1 0,-1-1 1,0 1-1,1 0 1,-2-1-1,1 1-5,1 0 0,-1 0-1,1 0 1,-1 0 0,1 0 0,-1 0 0,1 0 0,-1 1-1,1-1 1,-1 0 0,1 0 0,-1 1 0,1-1 0,-1 0-1,1 1 1,0-1 0,-1 0 0,1 1 0,-1-1 0,1 0-1,-1 1 1,0 2-19,-1 0 0,0-1 0,1 1 0,-1 0 0,1 0 0,0 0 0,0 0 0,-1 4 0,1 1 17,0 0 0,1 1-1,0-1 1,0 0 0,0 0-1,3 9 1,14 48-152,-12-48 125,0 1 0,-1 0 1,2 19-1,-1 68-434,-5-99 58,0-1-1,1 1 1,0 0 0,0 0 0,0-1-1,1 1 1,0-1 0,3 9 0,5 5-1856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5:26.6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58 1 992,'9'11'549,"-8"-6"-381,0 0-1,-1 0 1,1 0 0,-1 0-1,-1 9 1,0 3 74,-1 14-29,-2 0 0,0 0 0,-3 0 0,-10 33 0,6-25 150,-10 68 1,20-93-320,0-1 0,2 22 0,0-29 58,0 0 1,0 0 0,0 0 0,1-1-1,0 1 1,0 0 0,0-1-1,4 8 540,-5-17-416,0 1-1,1 0 1,-1 0 0,0 0 0,3-4-1,16-25 21,13-23-220,9-15-623,7-14-1595,-21 22 918,4-6-737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5:31.0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0 161 576,'1'-3'55,"-1"1"0,1 0 0,-1 0 0,1 0 0,0 0 0,0 0 0,0 0 0,0 0 0,1 0 0,-1 0 0,0 1 0,3-3 0,7-12 9,-4 4 55,0 0-1,1 1 1,18-20 0,-20 24-120,-5 6 108,0-1 0,-1 0 1,1 1-1,0-1 0,0 0 0,-1 1 0,1-1 0,-1 0 0,1 0 0,-1 1 0,-3-5 609,-23 2 1991,25 4-2637,1-1-67,0 1-1,0 0 0,-1-1 1,1 1-1,0 0 0,-1-1 1,1 1-1,0 0 1,-1 0-1,1 0 0,0-1 1,-1 1-1,1 0 0,0 0 1,-1 0-1,1 0 0,-1 0 1,1 0-1,0-1 0,-1 1 1,1 0-1,-1 0 0,-1 0 2,1 0-1,0 0 0,0 0 0,0-1 0,-1 1 0,1 0 1,0-1-1,0 1 0,0-1 0,0 0 0,0 1 0,0-1 1,-1-1-1,-4-1-74,6 3 66,0 0 0,-1 0 0,1 0 0,-1 0 0,1 0 0,0 0 0,-1 0 0,1 0 0,-1 0 0,1 0 1,0 0-1,-1 0 0,1 0 0,0 1 0,-1-1 0,1 0 0,0 0 0,-1 0 0,1 1 0,0-1 0,-1 0 0,1 0 0,0 1 0,0-1 0,-1 0 0,1 1 1,0-1-1,0 0 0,0 1 0,0-1 0,-1 1 0,-5 12-83,4-6 121,0 1-1,1-1 1,0 0-1,0 1 0,1-1 1,0 1-1,1 10 1,0 6-79,-1 12-173,-1-6 366,6 56-1,-4-73-199,0 0-1,-2 17 0,1-5-126,-5 19-545,5-31-454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5:44.7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207 168 576,'-7'-7'1418,"6"6"-1372,-14 0 1250,15 1-1320,-1 2 83,-1-1 0,1 0 0,0 1 0,0-1 0,0 1 0,0 0 0,0-1 0,0 1 0,0 0 0,0-1 0,1 1 0,-1 0 0,0 2 1,0 1 118,-1 0 0,0-1 0,0 1 1,-6 7-1,-7 15 530,5-1-666,6-16 124,0 0-1,-5 21 1,4-18-6,3-11-165,1 1 1,-1 0-1,1-1 1,0 1-1,0 0 1,-2 5-1,2-1 27,0 0 0,0 0 0,1 0 1,0 1-1,1 8 0,0 5-16,-1-16 97,0 0 1,-1 1 0,0-1-1,-3 10 1,4-13-91,-1 1 0,0-1 0,0 0 0,0 0 0,0 1 0,0-1 0,-1 0 0,1 0 1,-1 0-1,1-1 0,-1 1 0,-3 2 0,4 8-160,1-7 123,-8 7 1347,8-16-987,1-16-159,8-38 1,-2 14-165,13-62-12,-4 26-18,13-103-277,-28 173 410,-1 8-147,0 1-1,0-1 1,1 0 0,-1 1-1,0-1 1,0 1 0,1 0 0,-1-1-1,2-2 1,-2 16-137,-4 11 117,2-15 49,0 0 0,0 1-1,0 9 1,-3 14 1,3-18 43,0 0-1,1 21 1,-3 18-311,4-48 265,0-1 1,0 0-1,0 1 1,2 7 0,0 10 62,-2-6-61,1-7 32,-1 0 1,0 0 0,-1 0-1,0-1 1,-2 10 0,1-11 20,1 0 1,0 0 0,0 14-1,1-14-36,0 0 0,-1 0 0,-2 10 0,-40 128 241,21-62-170,-13 25-60,31-96 20,1 0 0,1 1 0,0-1 0,0 22 752,10-85-421,-3 16-344,-2 17-51,20-101-129,-22 118 108,-1 0 0,1 0 1,-1 0-1,1 1 0,0-1 0,-1 0 0,1 0 1,0 0-1,0 0 0,-1 1 0,1-1 0,0 0 1,0 1-1,0-1 0,0 1 0,0-1 1,0 1-1,0-1 0,0 1 0,2-1 0,23-3-2037,-1 3 418,2 1-1398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5:46.9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96 1 320,'0'1'44,"0"-1"-40,1 1-1,-1-1 1,0 0-1,0 0 1,0 0 0,0 1-1,0-1 1,0 0-1,0 0 1,0 0 0,0 1-1,0-1 1,0 0-1,0 0 1,0 0 0,0 1-1,0-1 1,0 0 0,-1 0-1,1 0 1,0 1-1,0-1 1,0 0 0,0 0-1,0 0 1,0 0-1,0 1 1,-1-1 0,1 0-1,0 0 1,0 0-1,0 0 1,0 0 0,-1 0-1,1 1 1,0-1-1,0 0 1,0 0 0,-1 0-1,1 0 1,0 0-1,0 0 1,-2 0 128,-27 14 1985,26-13-1995,0 0 0,0 1 0,0-1 0,0 1 0,0 0 0,1 0 0,-5 3 0,6-4-48,0 0 0,0 1 0,0-1 0,-1 0 0,1 0 0,0-1 0,-1 1 0,1 0 0,0 0 0,-1-1 0,1 1 0,-3 0 0,-11 7 1001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5:52.16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111 0 832,'-10'16'288,"7"-4"-224,-7 7 0,7-3 224,-7 4-160,-3 3 96,5 4-128,-2 4-256,-2 5 64,3-6 96,0 1 32,1 2-736,3-7 416,14 1-128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5:58.68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 17 576,'0'0'987,"-3"-9"-603,1 2 107,-3 9-336,4-1-166,0 0 0,0 1-1,0-1 1,1 0 0,-1 0 0,1 1 0,-1-1 0,1 0 0,-1 1-1,1-1 1,0 0 0,-1 2 0,1 7-164,0-8 162,-1-1 1,1 1-1,0 0 0,0 0 1,0-1-1,0 1 0,0 0 1,0-1-1,1 1 1,-1 0-1,0-1 0,1 1 1,-1 0-1,1-1 0,0 1 1,-1-1-1,1 1 0,0-1 1,0 1-1,0-1 0,2 2 1,5 1-927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2:52.5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12 416,'-5'-3'131,"5"4"-136,0-1-1,1 0 1,-1 0 0,1 0-1,-1 0 1,0 0-1,1 0 1,-1 0-1,1 0 1,-1 0-1,0 0 1,1 0-1,-1 0 1,1 0-1,-1 0 1,0 0-1,1 0 1,-1-1-1,1 1 1,-1 0-1,0 0 1,1-1-1,1 0 90,0 0-1,0 1 1,-1-1-1,1 0 0,0 1 1,0-1-1,0 1 1,0 0-1,3-1 1,0 1-1,-4-1-48,1 1 0,-1 0 1,0 0-1,1 0 0,-1 0 1,1 0-1,-1 0 0,0 0 1,1 0-1,-1 1 1,0-1-1,1 1 0,-1-1 1,0 1-1,0-1 0,1 1 1,-1 0-1,0-1 0,0 1 1,0 0-1,0 0 0,0 0 1,0 0-1,0 0 0,0 0 1,0 0-1,-1 0 1,1 0-1,0 0 0,0 3 1,2 3 114,0 0 1,-1 1 0,0-1-1,1 13 1,1 0 250,-1-7-329,-1 0-1,0 0 1,-1 0-1,-1 13 1,0-24-71,0-1 1,0 1-1,1-1 1,-1 1 0,0 0-1,1-1 1,-1 1-1,1-1 1,0 3 0,0-3 99,2-16-154,-2 0 134,-1 6-39,0 0 1,0 0-1,0 0 1,-1 0-1,-1 1 1,-4-17-1,3 6 198,3 17-204,0 0-1,0 0 1,0 0-1,0 0 0,-1 0 1,1 1-1,-1-1 0,1 0 1,-1 0-1,-2-3 1,3 5-31,-1 0 1,0 0-1,0 0 1,0 1-1,1-1 1,-1 0 0,0 0-1,0 1 1,1-1-1,-1 0 1,0 1 0,1-1-1,-1 1 1,0-1-1,1 1 1,-2 0-1,-12 12 375,11-9-473,0 0-1,0 1 1,0-1-1,-3 8 1,3-5-795,2-4 591,0-1 1,1 1 0,-1-1 0,1 1 0,-1-1-1,1 1 1,0 0 0,1 3 0,3 5-632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6:00.2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 32 640,'0'-9'880,"-9"9"-325,21-14-518,-15 17-74,7-10 343,-6 4 41,-11 3 15,1-1-1223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6:01.63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 0 832,'-5'0'288,"5"8"384,-3 0-512,-2-1-96,0 1-64,5 0 32,0 0-256,0 0 128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6:06.92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450 48 480,'-10'-10'1344,"-3"4"-704,11 5-590,0 0 0,1 0-1,-1 0 1,0 0 0,0 0 0,0 1 0,0-1 0,0 1 0,0-1-1,0 1 1,0 0 0,0-1 0,0 1 0,-1 0 0,1 0 0,0 1-1,0-1 1,0 0 0,0 1 0,0-1 0,0 1 0,-2 1 0,3-2-35,0 0 0,1 1 1,-1-1-1,1 0 1,-1 0-1,0 0 1,1 1-1,-1-1 1,1 0-1,-1 0 0,0 0 1,1 0-1,-1 0 1,0-1-1,1 1 1,-1 0-1,1 0 1,-1 0-1,0 0 1,1-1-1,-1 1 0,1 0 1,-1-1-1,1 1 1,-1 0-1,0-1 1,1 1-1,-1-1 1,15 9-646,4 2 824,-3-2 204,-13-6-355,1 3 5,-2-3 101,-1-2-196,1 0 64,-1 1 0,1-1 0,-1 0 0,1 1 0,-1-1 0,1 0 0,-1 1 0,1-1 1,-1 0-1,1 0 0,0 0 0,-1 0 0,1 0 0,-1 1 0,1-1 0,-1 0 0,1 0 0,0 0 0,-1 0 0,1-1 0,-1 1 0,1 0 0,0 0 0,15-3 272,-13 3-258,-3 0-17,0 0 0,1 0 0,-1 0 0,0 0 1,0 0-1,1 0 0,-1 0 0,0 0 0,0 0 0,1 0 1,-1 0-1,0-1 0,0 1 0,0 0 0,1 0 1,-1 0-1,0 0 0,0 0 0,0 0 0,1 0 0,-1-1 1,0 1-1,0 0 0,0 0 0,0 0 0,0-1 0,1 1 1,-1 0-1,0 0 0,0 0 0,0-1 0,0 1 0,0 0 1,0 0-1,0 0 0,0-1 0,0 1 0,0 0 0,0 0 1,0-1-1,0 1 0,0-3 314,-8 1-152,4 1-112,2 1-67,1 0-1,0 0 0,-1-1 1,1 1-1,0-1 0,0 1 1,-1-1-1,1 1 0,0-1 1,0 0-1,0 0 0,0 1 1,0-1-1,0 0 0,-1-1 1,-6-5 24,-26-19 112,30 25-189,1 0 0,-1 0-1,0 1 1,1-1 0,-1 1-1,-6 0 1,-1 0 87,7 0-18,0-1 1,0 1-1,0 0 1,0 1-1,0-1 1,1 1-1,-6 1 0,-4 0-245,-1 0 368,12-1-134,1 0-1,-1-1 1,0 1-1,0-1 1,0 1-1,0-1 0,0 0 1,0 0-1,-3 0 1,-12 1-139,6 3 88,0 1 1,-10 5-1,15-6 83,0-1 0,-1 1 0,0-2 0,1 1 0,-1-1 0,0 0 0,0 0 0,-10 0 0,-37 5 680,-12-14-586,66 7-146,0-1-1,0 1 0,0-1 1,0 1-1,0-1 0,1 1 1,-1 0-1,0-1 0,0 1 1,1-1-1,-1 1 0,0 0 1,0-1-1,1 1 0,-1 0 1,0-1-1,1 1 0,-1 0 1,1-1-1,7-2-305,-1-1-1,0 2 1,1-1 0,0 1-1,12-2 1,-7 2-146,16-5-1615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7:10.05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159 65 992,'-8'1'250,"12"-2"-130,-3 2-106,-1-1 1,1 0-1,0 0 0,-1 0 1,1-1-1,-1 1 0,1 0 0,-1 0 1,1 0-1,0 0 0,-1 0 1,1-1-1,-1 1 0,1 0 0,-1-1 1,1 1-1,-1 0 0,1-1 1,0 0-1,6-4 226,-5 5-220,-1 0-1,0-1 1,0 0 0,0 1-1,1-1 1,-1 0 0,0 1-1,0-1 1,0 0 0,0 0 0,0 0-1,0-1 1,2-3 283,-1 1 0,1 0 0,-1 0 0,6-6 0,-7 9-10,3-17 5733,-4 19-6042,2 2 113,-1 0 0,1 0 0,0 0 0,0 0 0,1 0 0,-1 0 0,0-1 0,1 1 0,0-1 0,3 3 0,-5-5-84,0 1 1,-1-1-1,1 1 1,-1-1-1,1 1 1,0-1-1,-1 1 1,1-1-1,-1 1 0,1 0 1,-1-1-1,1 1 1,-1 0-1,0-1 1,1 1-1,-1 1 0,7 8 175,-4-6-152,0-1-1,0 1 1,0-1-1,0 1 1,-1 0 0,0 0-1,1 0 1,-2 0-1,3 6 1,-1-1 39,0 1 0,-1-1 0,3 16 0,-5-21-47,2 1 1,-1-1-1,0 1 0,1-1 1,2 5-1,3 10 101,4 14-110,2 1 0,1-2 0,1 0 0,27 41 1,-28-49 108,0 1 0,10 27 1,-14-29 62,0 0 123,15 47 1,-24-63-269,0 0-1,0 1 1,-1 9 0,1 7-112,1 11 84,-5 58-1,1-18 108,1-57-67,-6 33-1,0-1-188,3-25 159,-1 0 1,-1 0-1,-1-1 0,-11 27 0,11-32 7,4-10 13,0-1 0,0 0 0,-1 0 0,0-1 0,-1 1 0,0-1 0,0 0 0,0 0 0,-12 11 0,-31 32-197,37-40 204,0 2-1,1-1 1,-13 20 0,19-25-7,-10 15-57,1 2 0,1 0 0,1 0 0,-13 39 0,-9 20-96,22-61 157,8-17-54,1 0 1,0 0-1,-1 0 1,2 1-1,-4 6 1,1 2-20,0 0 0,-2-1 1,0 1-1,0-2 0,-1 1 0,0-1 1,-1 0-1,-13 15 0,-23 24 603,43-48-580,0-2 0,1 1 1,-1 0-1,1-1 0,-1 1 0,0-1 0,1 1 0,-1-1 1,0 0-1,0 1 0,1-1 0,-1 1 0,0-1 0,0 0 0,1 0 1,-1 0-1,0 1 0,0-1 0,0 0 0,1 0 0,-2 0 1,1 0 66,1 0-59,0 0 1,0 0-1,0 0 0,0 0 1,0 0-1,0 0 0,0 0 1,-1 0-1,1 0 0,0 0 1,0-1-1,0 1 0,0 0 1,0 0-1,0 0 0,0 0 1,0 0-1,0 0 0,0 0 1,0 0-1,0 0 0,0 0 1,0 0-1,0 0 0,0 1 1,0-1-1,-1 0 0,1 0 1,0 0-1,0 0 0,0 0 1,0 0-1,0 0 0,0 0 1,0 0-1,0 0 0,0 0 1,0 0-1,0 0 0,-1-9 89,9-33 32,-5 25-95,7-24 0,-9 35-58,0 1 0,0-1 1,0 1-1,-1-8 0,4-19 19,3-16-7,-6 34 74,5-25-1,-4 26-72,0 1 0,-1-1 0,0 1 0,-3-21 0,2 2-223,0 30 225,0-1 1,0 1 0,0 0-1,1-1 1,-1 1 0,1-1-1,-1 1 1,1 0 0,1-3-1,2-10 33,-2 4-760,2 18 558,3 18 9,-6-7 26,-1 30 1,-1-20 90,-1 8 215,-1 1-1,-10 41 0,9-58-118,-13 43 95,12-47-42,3-11-45,0-1 1,-1 1-1,0-1 0,0 1 1,0-1-1,-1 0 1,1 0-1,-1-1 0,-8 8 1,11-11 180,2 0-418,-1 0 145,1 0-1,0 0 1,-1 0-1,1-1 1,0 1-1,0 0 1,0 0-1,0-1 1,0 1-1,0-1 1,0 1-1,0-1 1,0 1-1,0-1 1,1 1-1,21 7-101,-12-2 482,-11-5-338,1-1 1,-1 0-1,1 1 0,-1-1 1,1 0-1,-1 1 0,1-1 0,-1 0 1,1 1-1,-1-1 0,1 0 0,-1 0 1,1 0-1,0 1 0,-1-1 1,1 0-1,-1 0 0,1 0 0,-1 0 1,2 0-1,2 1 2,-3-1 10,0 0 0,0 0 0,1 0 0,-1 0 0,0 0 0,0 0-1,1 0 1,-1 0 0,0-1 0,0 1 0,0 0 0,1-1 0,-1 1 0,0-1 0,0 1 0,0-1 0,2-1 0,39-12 48,-41 14-59,0-1-1,0 1 1,0-1-1,0 0 1,0 1-1,0-1 1,0 1-1,-1-1 1,1 0-1,0 0 1,-1 1-1,1-1 1,0 0-1,-1 0 0,1 0 1,0-2-1,0 2-19,-1 1 0,0-1 0,1 0-1,-1 0 1,1 0 0,0 1-1,-1-1 1,1 0 0,0 0-1,-1 1 1,1-1 0,1 0 0,10-10-7,-11 10 38,-1 1 7,1 0 0,-1 0 0,1 0 0,0 0 0,-1 0 0,1 0 0,-1 0 0,1 0 0,-1 0 0,1 0 0,-1 0 0,0-1 0,1 1 0,-1 0-1,1 0 1,-1 0 0,1-1 0,-1 1 0,1 0 0,-1-1 0,0 1 0,1 0 0,-1-1 0,0 1 0,1 0 0,0-2 0,-2-11 665,-1 4-652,1 0-1,-1 1-1,0 0 1,-1-1 0,0 1-1,-6-12 1,-7-19-8,8 18-62,-14-27-1,0 1-949,15 37-108,6 8 653,1 1-1,-1 0 1,0 0 0,0-1 0,0 1-1,1 0 1,-1-1 0,1 1 0,-1-1-1,1-1 1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7:17.21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 1395 576,'0'0'6,"-1"1"1,1-1-1,0 0 0,0 0 1,0 1-1,0-1 0,-1 0 1,1 0-1,0 1 0,0-1 1,0 0-1,0 0 0,0 1 1,0-1-1,0 0 0,0 1 1,0-1-1,0 0 0,10 11 4727,-7-12-4536,0 0 0,-1 0-1,1 0 1,0-1 0,-1 1 0,1-1-1,-1 0 1,4-3 0,19-19-66,0-2 1,32-46 0,34-64 664,-79 117-659,76-129-132,-48 79 539,-32 47-481,-8 21-63,1 0 1,-1 0-1,0-1 1,1 1-1,-1 0 0,0 0 1,0-1-1,0 1 1,0 0-1,-1-1 0,1 1 1,0 0-1,0 0 1,-1-1-1,0 0 0,0 2 41,-1 1-1,0-1 0,1 1 1,-1 0-1,1 0 0,0-1 0,-1 1 1,-2 2-1,-3 4-40,1 0-1,-1 0 1,1 0 0,0 0-1,1 1 1,0 0 0,0 0-1,1 1 1,0-1 0,0 1-1,-4 16 1,0 9 54,-8 65 1,10-50-91,-4 40 102,9-75-27,1 1 0,1-1 0,0 0 0,4 18 1,-4-27 8,0 1 0,1-1 0,-1 0 0,1 0 1,5 9-1,-6-13-47,0 0 0,0 1 1,0-1-1,0 0 0,1 1 1,-1-1-1,0 0 0,1 0 1,-1 0-1,0 0 1,1 0-1,-1 0 0,1 0 1,-1-1-1,1 1 0,0-1 1,-1 1-1,1-1 0,0 1 1,-1-1-1,1 0 0,2 0 1,7 0 42,-1-1 0,1 0 0,0-1 1,-1 0-1,1 0 0,-1-1 1,0-1-1,0 0 0,0 0 0,0-1 1,-1 0-1,0-1 0,0 0 0,0 0 1,0-1-1,-1 0 0,-1-1 0,1 1 1,11-18-1,78-123 25,-58 94-303,-39 53 232,0 1 0,0-1 0,1 1 0,-1-1 0,1 0 0,-1 1 0,0-1 0,1 1 1,-1-1-1,1 1 0,-1 0 0,1-1 0,0 1 0,-1-1 0,1 1 0,-1 0 0,1-1 0,0 1 1,-1 0-1,1 0 0,0 0 0,-1 0 0,2-1 0,-2 2-3,1-1 0,0 0 1,-1 1-1,1-1 0,-1 0 0,0 1 1,1-1-1,-1 1 0,1-1 0,-1 1 0,1-1 1,-1 1-1,0-1 0,1 1 0,-1-1 1,0 1-1,0-1 0,0 1 0,1 0 1,-1 0-1,2 7-31,-1 0 0,1-1-1,-1 9 1,-1-10 49,2 25 331,-3 35 0,0-15 494,4-55-604,4-8-213,0 1-1,-1-1 1,-1 0-1,5-15 1,4-8-65,-2 7 4,25-55 252,-29 69-332,-1 1-1,2 0 1,18-23 0,-26 35 100,0 0 1,1-1-1,-1 1 1,0 0-1,0 0 1,0 0-1,1 0 1,-1 0-1,1 0 1,-1 0-1,1 0 1,-1 1-1,1-1 1,-1 1-1,1-1 1,-1 1-1,1-1 1,0 1-1,-1 0 1,1 0-1,0 0 1,-1 0-1,4 0 1,-2 1-9,-1 0 1,1 1 0,-1-1 0,1 0 0,-1 1 0,0 0 0,0-1 0,1 1-1,-1 0 1,0 0 0,-1 0 0,1 1 0,2 2 0,1 3 36,0-1-1,-1 0 1,0 1 0,-1 0 0,0 0 0,0 0 0,0 0-1,-1 1 1,1 9 0,0 9 53,-1 43 1,-3-49-52,-7 81 21,8-99-25,0-1 0,0 0 0,1 1 0,-1-1 0,0 0 0,1 1 0,0-1 0,-1 0 0,3 4 0,-3-5-4,1 0 1,0 0-1,-1-1 0,1 1 0,0 0 0,0 0 0,0 0 0,0 0 1,0-1-1,0 1 0,0 0 0,0-1 0,0 1 0,0-1 0,0 1 0,0-1 1,0 0-1,1 1 0,0-1 0,7 2 14,-1-1 0,1 0 0,0 0 0,-1-1-1,14-2 1,-14 2 14,-1-2 0,0 1 0,0-1 0,0 0 0,0-1 0,0 1 0,0-2 1,-1 1-1,1-1 0,10-8 0,-9 6-22,-1-1 0,0-1 1,0 1-1,-1-1 0,0 0 1,0 0-1,7-15 0,13-32 120,31-101 0,-19 47-227,-13 38 91,19-92-1,1-76-14,-28 162-7,-8 41-116,4-40-1,-12 18 77,-1 36 10,0 21 42,0 1-1,0 0 1,0-1 0,0 1 0,0-1-1,0 1 1,0 0 0,0-1-1,0 1 1,0 0 0,0-1 0,-1 1-1,1 0 1,0-1 0,0 1-1,0 0 1,0-1 0,0 1 0,-1 0-1,1-1 1,0 1 0,0 0-1,-1-1 1,1 1 0,-7 3-262,-5 13-55,7-2 266,1 1 1,1-1 0,-3 19 0,2-7 32,-10 78-4,-3 13 24,-6 20 172,2-9-234,14-93 150,1 0-1,1 0 1,2 1-1,4 66 1,8-58 46,-2-15 61,-4-18-185,1 1 1,7 17-1,-2-6-216,7 12 66,-14-32 169,0 0 0,-1 0-1,1 0 1,0 0-1,0 0 1,1-1-1,-1 1 1,1-1 0,-1 1-1,1-1 1,4 3-1,1 1 8,1-1-1,14 7 0,-12-8 62,0-1 0,18 4-1,-4-1-166,-8-2 134,0-1 0,0 0-1,0-1 1,0-1 0,0-1-1,1-1 1,31-4 0,-42 3-4,-1 0 1,1 0-1,-1 0 1,1-1 0,-1 0-1,0-1 1,0 1 0,0-1-1,0 0 1,-1-1-1,0 1 1,0-1 0,9-11-1,-8 9-32,-1-1-1,1-1 0,-2 1 1,1-1-1,-1 0 1,-1 0-1,1 0 0,-2 0 1,4-14-1,-4 10-3,1-3 77,0-1 1,-1 0-1,-1 1 1,-1-23 0,-1 35-100,1 0 0,-1 0 0,1 0 0,-1 0 1,0 0-1,-1 0 0,1 0 0,-1 1 0,0-1 0,0 0 1,0 1-1,0 0 0,0-1 0,-1 1 0,1 0 0,-1 0 1,0 0-1,0 1 0,0-1 0,-1 1 0,1-1 0,-1 1 0,-4-2 1,-1-1-193,7 4 186,0 0-1,0 0 1,1 0-1,-1 1 1,0-1 0,0 1-1,0-1 1,0 1-1,0-1 1,0 1 0,-3 0-1,2 0 9,1 1 0,-1-1 0,1 0 0,0 1 0,0 0 0,-1 0 0,1-1 0,0 1 0,0 0-1,0 1 1,0-1 0,0 0 0,0 1 0,0-1 0,-1 3 0,-19 11 44,16-12-64,0 1 0,0-1 0,1 2 0,-1-1 1,1 0-1,0 1 0,1 0 0,-1 0 0,1 1 0,0-1 0,0 1 0,1 0 0,-4 8 0,-3 8 63,2 0 1,-8 34-1,15-52-26,-1 5-51,1 0 1,-1 0-1,2 0 0,-1 1 1,1-1-1,3 16 1,1 0-72,8 29 0,-10-47 158,1 1 1,-1-1 0,1 0 0,1 0 0,-1-1-1,1 1 1,1-1 0,-1 0 0,10 11 0,-10-14-15,-1 1 1,1-1-1,0 0 1,0 0-1,0-1 0,0 1 1,0-1-1,1 0 1,-1 0-1,1 0 1,-1-1-1,1 1 1,0-1-1,-1 0 1,1-1-1,6 1 1,-6-1 0,0 0 9,1 0 0,-1 0 1,0 0-1,1-1 1,-1 0-1,1 0 0,8-3 1,18-7 10,-23 9-24,-1-1 1,0 0-1,-1 0 0,13-7 1,3-2-235,-18 9 224,1 0 1,-1 0-1,1-1 0,-1 1 1,0-1-1,5-5 0,0-2 100,-6 8-90,0-1 0,0-1 0,-1 1 0,0-1 0,1 1 0,-2-1 0,4-7 0,-2 5-58,-1 0 1,1 0-1,0 0 0,1 0 0,0 1 1,11-12-1,-12 13 4,0 2 1,0-1-1,1 0 0,0 1 1,-1 0-1,1 0 0,0 0 1,1 1-1,-1-1 1,9-1-1,-12 4-7,1-1 0,0 1 1,-1 1-1,1-1 0,-1 0 0,1 1 0,-1-1 1,1 1-1,-1 0 0,1 0 0,-1 0 0,1 0 1,2 2-1,33 22-119,-32-21 86,91 70 367,-81-66-20,-14-7-118,7-2 128,-8 0-274,0 1 0,-1 0 1,1 0-1,-1-1 0,0 1 1,1 0-1,-1-1 0,1 1 1,-1-1-1,1 1 0,-1-1 0,0 1 1,1 0-1,-1-1 0,0 0 1,0 1-1,1-1 0,-1 1 1,0-1-1,0 1 0,0-1 1,0 1-1,1-1 0,-1 0 1,0 1-1,0-1 0,0 1 1,0-1-1,0 1 0,-1-2 1,1 0 12,-1 0 0,0-1 1,0 1-1,0 0 1,0 0-1,0 0 0,0 0 1,-2-2-1,-4-5 56,0 1 0,-13-11-1,6 8-167,-1 0 0,0 2-1,0-1 1,-30-11 0,42 20 68,0 0 1,0 0 0,1 0 0,-1 0 0,0 1-1,0 0 1,0-1 0,0 1 0,0 0 0,0 0 0,0 1-1,0-1 1,0 1 0,0-1 0,0 1 0,0 0-1,0 0 1,0 0 0,1 1 0,-1-1 0,-2 2 0,1 0-30,1-1 1,0 1 0,0-1 0,0 1 0,0 0 0,0 0 0,1 0 0,-1 1 0,1-1 0,0 1 0,0-1 0,0 1 0,1 0-1,-1-1 1,0 6 0,-2 9-32,0-1 0,2 2-1,-1 23 1,3-32 40,0 1 2,0-1-1,0 1 1,1 0-1,4 18 1,-4-27 60,-1 0 1,1 0 0,0-1 0,-1 1 0,1 0-1,0-1 1,0 1 0,0 0 0,0-1-1,0 1 1,0-1 0,0 1 0,1-1 0,-1 0-1,0 0 1,1 1 0,-1-1 0,1 0-1,0 0 1,-1 0 0,1-1 0,0 1 0,-1 0-1,1-1 1,0 1 0,0-1 0,0 1 0,0-1-1,-1 0 1,1 0 0,0 0 0,0 0-1,0 0 1,2-1 0,3 0 23,1-1 0,-1 0 0,0-1 1,1 0-1,-1 0 0,-1 0 0,1-1 0,0 0 0,-1 0 0,0-1 1,6-5-1,3-4 1,0-1 1,24-32-1,19-45 160,-28 41-393,-28 47 140,0 1 0,0-1-1,1 1 1,0-1 0,0 1 0,0 0 0,0 0 0,0 0 0,0 1-1,5-4 1,-7 6 28,-1 0 1,0 0-1,1 0 0,-1 0 0,0-1 0,1 1 0,-1 0 1,1 0-1,-1 0 0,0 0 0,1 0 0,-1 0 0,1 0 1,-1 1-1,0-1 0,1 0 0,-1 0 0,0 0 0,1 0 1,-1 0-1,0 1 0,1-1 0,-1 0 0,0 0 0,1 0 1,-1 1-1,0-1 0,1 0 0,-1 1 0,0-1 0,0 0 1,0 0-1,1 1 0,-1-1 0,0 0 0,0 1 0,0-1 0,0 1 1,1-1-1,-1 0 0,0 1 0,0-1 0,0 0 0,0 1 1,0-1-1,0 1 0,0-1 0,0 0 0,0 1 0,0 26-79,0-22 61,-8 127-191,6-84 296,-9 56 0,4-59 97,-17 58 0,17-81-45,-1 0 1,-1-1-1,0 0 1,-19 29-1,21-40-67,-1 0 0,0 0 0,0-1 0,-1 0-1,0-1 1,0 0 0,-1 0 0,0-1 0,0 0 0,-1-1 0,0 0 0,0 0-1,0-1 1,-15 3 0,25-7-64,0-1-1,0 1 1,0-1-1,0 0 1,1 0-1,-1 0 0,0 1 1,0-1-1,0 0 1,0 0-1,0 0 1,0 0-1,0-1 1,0 1-1,0 0 1,1 0-1,-1 0 1,0-1-1,0 1 0,0 0 1,0-1-1,0 1 1,1-1-1,-1 1 1,0-1-1,1 1 1,-1-1-1,0 0 1,1 1-1,-1-1 0,0 0 1,1 0-1,-1 1 1,1-1-1,-1 0 1,1 0-1,0 0 1,-1 0-1,1 1 1,0-1-1,0 0 1,0 0-1,-1 0 0,1 0 1,0 0-1,0 0 1,0 0-1,1-1 1,-1-4-103,1 1-1,0-1 1,0 0 0,0 1-1,1 0 1,4-10 0,29-74 419,-29 76-302,1 1 1,0-1-1,1 2 0,0-1 0,1 1 0,1 0 0,14-13 1,-2 6-17,1 0 1,41-23-1,-49 32 72,97-63-94,-77 46 116,-19 15-56,-1 0 1,-1-1-1,21-21 1,-20 14 56,0 0 0,-1-1 0,-1 0 0,-1-1 0,-1 0 0,14-39 1,27-77 307,-44 82-287,-6 40-378,-2 13 251,0 1 0,0-1 0,0 1 0,0-1 0,0 1 0,0-1-1,1 1 1,-1 0 0,1-1 0,-1 1 0,1-2 0,1-2-271,-1 5 282,-1 0 0,0-1-1,0 1 1,0 0 0,0 0-1,0 0 1,0-1 0,0 1 0,0 0-1,1 0 1,-1 0 0,0 0-1,0 0 1,0-1 0,0 1-1,1 0 1,-1 0 0,0 0 0,0 0-1,0 0 1,0 0 0,1 0-1,-1 0 1,0 0 0,0 0-1,0-1 1,1 1 0,-1 0 0,0 0-1,0 0 1,0 0 0,1 0-1,-1 1 1,0-1 0,0 0-1,0 0 1,1 0 0,-1 0 0,0 0-1,1 0 1,4 0-24,2 0-27,0 0-1,0 0 1,0 1 0,10 2 0,-14-2 47,0 0 0,0 0 1,0 1-1,-1-1 0,1 1 0,0 0 0,-1-1 0,1 1 0,-1 0 0,0 1 0,0-1 1,4 5-1,1 2 23,-1 0 0,-1 0 0,0 1 1,0 0-1,7 19 0,9 55 205,-14-54-87,10 29 1,-16-56-104,0 1-1,0-1 1,1 0 0,-1 0 0,1 0 0,0 0-1,0 0 1,0 0 0,0 0 0,0-1-1,1 1 1,-1-1 0,1 1 0,0-1 0,0 0-1,-1 0 1,1 0 0,1-1 0,-1 1-1,0-1 1,0 0 0,1 0 0,-1 0 0,0 0-1,1 0 1,-1-1 0,1 1 0,-1-1-1,1 0 1,5-1 0,-3 0-36,1 0 0,0-1-1,-1 0 1,1 0 0,-1 0 0,0-1 0,7-4 0,39-27-55,81-78 2,-75 53-9,8-6 402,-63 62-303,1 0 0,-1 0 0,0 0-1,0 0 1,4-7 0,-7 10-26,0 0 0,0-1 1,0 1-1,0 0 0,0 0 0,-1 0 1,1-1-1,0 1 0,0 0 0,0 0 1,0 0-1,-1 0 0,1-1 0,0 1 1,0 0-1,0 0 0,-1 0 0,1 0 1,0 0-1,0 0 0,-1 0 0,1 0 1,0 0-1,0 0 0,-1 0 0,1-1 1,0 1-1,0 1 0,-1-1 0,1 0 1,0 0-1,0 0 0,-1 0 0,1 0 1,0 0-1,0 0 0,-1 0 0,1 0 1,0 0-1,0 0 0,0 1 0,-1-1 1,1 0-1,0 0 0,0 1 0,-13 6 85,7-1-38,0 0 1,0 1-1,1 0 0,0 0 1,0 1-1,-5 10 0,-19 53 18,18-43-157,-37 120 348,47-130 27,1-16-59,2-3-209,-1 0 1,0 1 0,0-1 0,0 0 0,0-1 0,0 1-1,0 0 1,-1 0 0,1 0 0,0 0 0,1-3 0,-1 2-14,9-19-45,0-1 0,-2 0 0,0 0 0,6-33 0,-3 12 34,-6 22-20,-4 15-82,0 0 0,1 0-1,-1 0 1,1 0-1,1 1 1,-1-1 0,1 0-1,0 1 1,0 0 0,6-7-1,-6 24-101,-1 7 117,-1-1-53,6 22-1,16 76 161,-21-109 27,1-1 0,1 1 0,-1-1 0,1 0 0,0 0 0,1 0 0,9 9 0,-13-14-16,0 0 0,0 0-1,0 0 1,0 0 0,0 0 0,0-1 0,1 1 0,-1 0 0,0-1-1,0 1 1,1-1 0,-1 1 0,1-1 0,-1 0 0,0 0 0,1 1-1,-1-1 1,3 0 0,-1-1 8,0 1 1,0-1-1,0 1 1,0-1-1,0 0 0,0 0 1,0 0-1,3-2 0,3-3-9,-1 1-1,1-1 0,-1-1 0,8-7 0,25-28 30,37-51 1,-14 16-120,-63 76 69,103-125-317,-85 99 128,-1 0 1,-1-1-1,14-32 0,78-217-933,-67 163 1002,-6 26 271,-11 27 77,20-73 1,-44 129-236,0 0 0,0 0 0,-1-1 0,0 1 0,0-9 0,0 14 4,0-1 0,0 1 0,0-1 0,0 0 0,0 1 0,0-1 0,0 1 0,0-1 0,0 0 0,0 1 0,0-1 0,-1 1 0,1-1-1,0 1 1,-1-1 0,1 1 0,0-1 0,-1 1 0,1-1 0,0 1 0,-1-1 0,1 1 0,-1-1 0,1 1 0,-1 0 0,1-1 0,-1 1 0,1 0 0,-1 0 0,1-1 0,-1 1-1,1 0 1,-1 0 0,0 0 0,1 0 0,-1-1 0,1 1 0,-1 0 0,0 0 0,1 0 0,-1 0 0,1 0 0,-1 1 0,1-1 0,-1 0 0,0 0 0,1 0 0,-1 0-1,1 1 1,-1-1 0,1 0 0,-1 1 0,1-1 0,-1 0 0,1 1 0,-1-1 0,0 1 0,-3 3-45,-1 0 0,1 0 1,1 1-1,-1-1 0,0 1 0,1 0 1,0 0-1,0 0 0,1 0 0,-1 1 0,-1 5 1,-3 4 28,-4 12 53,1-1 0,-10 46 0,-6 60 78,24-125-129,-33 270 265,34-267-218,-3 29 130,2 1 0,4 57 0,0-85-151,0 0 1,1-1 0,7 18 0,3 17-28,-7-25-1,0-1 1,13 28-1,-7-20 32,16 22 483,-27-47-498,1 0 0,0 0 0,-1 0 0,1-1 0,0 1-1,0 0 1,1-1 0,-1 0 0,1 1 0,-1-1 0,1 0 0,-1 0 0,1-1-1,4 3 1,3 1 16,0-1 1,21 7-1,-25-10 1,0 0 0,0 0 0,0-1 0,0 1 0,0-1 0,0-1 0,0 1 0,0-1 0,0 0 0,0-1 0,7-2 0,1-1-11,0-1 1,0 0-1,17-11 0,-1-2 18,-2-1-1,0-2 0,-2 0 1,42-46-1,-65 64 19,1 0 0,-1-1 0,1 1 0,-1-1-1,0 1 1,-1-1 0,1 0 0,2-10 0,-4 13-21,-1 0 1,0 0-1,1 0 0,-1 0 1,0 0-1,0 0 1,-1 0-1,1 0 0,0 0 1,-1 0-1,1 0 0,-1 0 1,0 0-1,1 1 0,-1-1 1,0 0-1,0 0 1,0 1-1,0-1 0,-1 0 1,1 1-1,0-1 0,-1 1 1,1 0-1,-1-1 0,1 1 1,-3-1-1,-1-2-33,-1 1-1,1 0 0,-1 0 1,0 1-1,0 0 1,0 0-1,0 0 0,0 1 1,-1 0-1,1 0 1,-12 0-1,8 1-66,1 1-1,0-1 1,0 2-1,0-1 1,0 1-1,0 1 1,-15 5 0,20-6 98,1 0 1,-1 0-1,0 0 1,1 0-1,-1 1 1,1 0-1,0-1 1,0 1 0,0 0-1,0 1 1,1-1-1,-1 0 1,1 1-1,0-1 1,0 1-1,0 0 1,0 0 0,0 0-1,1 0 1,-1 5-1,1-4 6,0 0 1,1 0-1,0 0 0,0 1 0,0-1 0,1 0 0,-1 0 1,1 0-1,0 0 0,1 0 0,-1 0 0,1-1 1,0 1-1,0 0 0,1-1 0,4 7 0,-1-3 50,1 1-1,1-2 0,-1 1 1,1-1-1,1 0 0,-1 0 1,1-1-1,16 8 0,-4-4 70,1 0-1,-1-2 0,24 6 0,-24-8-56,0-2 0,1-1 0,-1-1 0,1 0 0,0-2 0,31-3 0,-24 0-987,-1-2 0,0-1 0,0-2 0,35-13 1,-61 20 917,22-9-2391,-23 9 1893,1 0 1,-1 1 0,1-1 0,-1 0 0,0 0 0,1 0-1,-1 0 1,0 0 0,0 0 0,0 0 0,2-3 0,-5-3-1594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7:17.54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1 331 5312,'1'-4'219,"0"1"1,1-1-1,0 0 0,-1 1 1,1 0-1,0-1 0,1 1 1,-1 0-1,1 0 0,-1 0 1,1 0-1,4-3 1,5-3-206,26-15 0,-9 6-132,-5 4 515,0 1-1,0 1 1,49-15 0,-10 3-80,227-81-1282,-234 86-246,-10-1-2751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7:18.09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1 233 2720,'5'-16'793,"-3"7"-467,0 1-1,0 0 1,0-1 0,0-11-1,-3 8-62,1 4 225,0 0 0,0 0 1,1 0-1,3-14 0,-4 21-416,1 0-1,-1 0 1,1 0-1,-1 0 1,1 0-1,0 0 1,-1 1-1,1-1 1,0 0 0,0 0-1,0 1 1,-1-1-1,1 0 1,0 1-1,0-1 1,0 1-1,0-1 1,2 0-1,23-6 243,-14 5-158,83-21-658,2 4-1,0 5 0,104-2 1,-121 18-4575,-55-2 3450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7:18.43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67 83 8736,'-22'-55'3232,"17"48"-2528,5-6-192,0 10-1472,-4-2 416,-9 18-5120,-9 7 2176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7:23.07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 12 640,'-2'9'7839,"21"-14"-7722,0 1 711,-12 4-725,0-1 1,0 0 0,8-2 0,-8 1-67,0 0 1,1 1-1,8 0 1,-16 1-36,10-1 54,0 1 0,0 1 0,-1 0 0,1 0 1,0 1-1,15 4 0,-1 2-52,-17-6 19,0 0 0,-1 0 0,0 0 0,0 1 0,0 0 0,6 4 0,32 24 57,-39-26-55,1 1 0,-1-1 0,1 1 0,-1 1 0,-1-1 0,0 1 0,0-1 0,6 14 0,-7-14-26,6 12 177,-2 0 0,0 0 0,9 36 0,4 61 106,-5-23-223,-4-3-5,-9-57 4,-1-4 117,-1-1 0,-2 0-1,-5 31 1,-16 48 134,-11 50-74,3-39-139,25-97-26,-1 0 0,-1-1 0,0 0 0,-2 0 0,0-1-1,-1 0 1,-1-1 0,-20 24 0,24-33-52,1-1 0,-1 0-1,-15 11 1,-11 8-110,28-20 123,-2 0 0,1-1 0,0 0 0,-1 0 0,0-1-1,0 0 1,0-1 0,-1 0 0,-9 3 0,-5 5-55,21-9 28,-1-1-1,1 1 1,0-1 0,-1 0-1,1 0 1,-1 0 0,1 0-1,-1 0 1,1-1 0,-4 1-1,5-1 93,-2-7 923,4-4-872,1 0 0,0 0 0,0 0 0,1 1 0,0 0 1,1-1-1,1 1 0,9-16 0,11-32-127,6-38-266,-30 91 209,0 1-1,0-1 1,0 0-1,-1 0 1,0-6-1,0 6-110,0 5-33,0 20-288,0 11 381,0-1 0,-2 0 0,-2 1 0,0-1 0,-17 55 0,-9 1 472,8-8-448,20-73 66,1-3 47,0-1 0,1 1-1,0 0 1,-1 0 0,1 0 0,0 0-1,0-1 1,0 1 0,0 0-1,0 3 1,9-10 74,21-8 24,0 1 0,0 1 0,1 2 1,62-11-1,-71 16-76,-1-1 0,36-13 0,-45 15-1149,-6 2-1332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7:29.09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1 993 2912,'1'3'3702,"-1"-3"-3628,10 0 113,0-1 0,0-1 1,0 1-1,0-1 0,0-1 1,-1 0-1,1-1 0,-1 1 1,16-10-1,4-5 32,42-34 0,-43 30-77,-16 11-132,0-1 0,-1 0 0,-1 0 0,0-1 0,0 0-1,11-23 1,-19 33 0,-1 0-1,-1 0 1,1 1 0,0-1-1,-1 0 1,1 0-1,-1 0 1,0 0-1,0 0 1,0-3-1,0-1 196,0 7-203,0 0 1,0 0-1,0 0 1,-1 0-1,1 0 1,0 0-1,0 0 1,0-1-1,0 1 1,0 0-1,0 0 1,0 0-1,0 0 0,0 0 1,0 0-1,-1 0 1,1 0-1,0 0 1,0 0-1,0 0 1,0 0-1,0 0 1,0 0-1,0 0 1,0 0-1,0 0 1,-1 0-1,1 0 1,0 0-1,0 0 1,0 0-1,0 0 1,0 0-1,0 0 1,0 0-1,0 0 1,0 0-1,-1 1 1,1-1-1,0 0 1,0 0-1,0 0 1,0 0-1,0 0 1,0 0-1,0 0 0,0 0 1,0 0-1,0 0 1,0 0-1,0 1 1,0-1-1,0 0 1,0 0-1,0 0 1,0 0-1,0 0 1,0 0-1,0 0 1,-5 5-147,-2 12 127,0 1-1,0 0 1,2-1-1,0 2 1,-2 20-1,-8 28 299,14-62-292,0 0 1,0 0-1,0 0 1,0 0-1,1 0 0,0 0 1,0 0-1,0 0 0,1 0 1,0 0-1,2 9 1,-2-11 21,0-1 1,0 1-1,1 0 1,-1-1 0,1 1-1,0-1 1,-1 1-1,1-1 1,0 0 0,0 0-1,1 0 1,-1 0 0,0 0-1,1 0 1,-1-1-1,1 1 1,-1-1 0,1 0-1,0 0 1,0 0-1,4 1 1,-4-1 9,1 0-1,0-1 1,0 1-1,0-1 1,0 0 0,0 0-1,0-1 1,0 1 0,0-1-1,0 0 1,0 0-1,-1 0 1,1 0 0,0-1-1,-1 1 1,1-1-1,-1 0 1,5-3 0,4-5 73,0 1 1,-1-2 0,14-16-1,-8 9-96,34-46-179,-3 4 255,-40 52-40,-6 6-82,-1-1 0,1 1 0,0 0 0,0 0 0,0 1-1,0-1 1,1 0 0,-1 1 0,0-1 0,5-1-1,-6 3 48,0 1 0,0-1 0,0 1 0,0 0-1,0-1 1,0 1 0,0 0 0,0 0 0,-1-1 0,1 1-1,0 0 1,-1 0 0,1 0 0,0 0 0,-1 0-1,1 0 1,0 2 0,0 4 29,1 0-1,-1 0 1,0-1-1,0 1 1,-1 0-1,0 0 1,-2 12 0,1 5 162,-2 34 204,3-57 49,8-2-224,-2-2-233,1-1 1,-1 0-1,9-8 1,-5 5-19,8-7-183,-12 8 208,1 1 1,0 0 0,0 0-1,0 0 1,1 1-1,-1 0 1,10-2 0,-4-1-66,-11 6 34,1 0-1,-1 0 1,1 0 0,-1 0-1,0 0 1,6-1 0,-7 2 28,-1 0 0,1 0 0,0 0 0,0 0 0,-1 0 0,1 0 0,0 1 0,0-1 0,-1 0 0,1 0 0,0 1 0,-1-1 0,1 0 0,0 1 0,-1-1 0,1 1 0,0-1 0,-1 1 0,1-1 0,-1 1 0,1-1 0,-1 1 0,0 0 0,1-1 0,-1 1 0,1 0 0,-1-1 0,0 1 0,1 1 0,2 7 25,-1-1 0,4 18 1,-5-18 28,1-1 1,-1 1-1,2 0 1,-1-1-1,1 1 1,4 6-1,-6-11-42,1 0 0,0-1 0,0 1 0,0-1 0,0 0 0,0 1 0,1-1 0,-1 0 0,1 0 0,-1-1 0,1 1 0,0 0 0,-1-1 0,1 0 0,0 1 0,0-1 0,0-1 0,0 1 0,0 0 0,0-1 0,0 1 0,1-1 0,-1 0 0,0 0 0,0 0 0,0 0 0,0-1 0,0 1 0,0-1 0,0 0 0,6-2 0,9-6-6,-11 6-30,0 0 0,1-1-1,-1 0 1,-1 0 0,1-1 0,0 0 0,9-9 0,-4-1 55,-1-1 0,0 0 0,-1 0 1,-1-1-1,-1 0 0,0-1 0,7-25 0,27-135 208,-33 130-211,5-20 9,22-119 159,-34 166-98,-2-1 0,-1-26 0,0 4 379,1 42-492,-1 0 0,1 0 0,0 0-1,0 0 1,-1 0 0,1 0 0,-1 0 0,0 0 0,0 0 0,0 0 0,0 1 0,-1-3 0,2 3 4,-10 14-603,6-5 589,0 1 0,1 0 0,0 0 0,-4 17 0,-4 43 13,8-48-32,-10 93 153,0 129 0,12-202-175,1 28 168,1-19-44,-1-38 15,0 0 0,0 0 0,1-1 0,1 1 0,5 20 0,-6-27-77,1 0-1,0 0 0,0 0 1,1 0-1,-1-1 0,1 1 1,0-1-1,0 0 1,7 7-1,-7-9 31,0 1 0,0-1 0,-1 0 1,2-1-1,-1 1 0,0-1 0,0 1 0,1-1 0,-1 0 0,0 0 1,1 0-1,-1-1 0,1 1 0,-1-1 0,6 0 0,11 3 7,-16-3-20,0 1 1,0-1 0,0 1-1,0-1 1,0 0 0,4-1-1,8-1-2,-1-1-1,1-1 1,-1-1-1,26-10 1,-35 12 22,0-1 0,1 1 0,-1-1 1,0-1-1,-1 1 0,1-1 0,-1 0 0,0 0 1,0 0-1,-1-1 0,1 0 0,5-11 0,6-6 42,-13 20-42,-1 0-1,1-1 1,-1 1-1,0-1 1,0 1 0,0-1-1,2-7 1,-3 5-42,0-1 0,0 1 1,-1 0-1,1 0 0,-1-1 1,-1 1-1,1 0 0,-1-1 1,0 1-1,-1 0 0,0 0 1,1 0-1,-4-6 0,4 10 24,0 1-1,0-1 1,0 1-1,0-1 1,0 1-1,0 0 1,-1 0-1,1-1 1,0 1-1,0 0 1,-1 0-1,1 0 1,-1 0-1,1 1 1,-1-1-1,1 0 1,-1 1-1,0-1 1,1 1-1,-4-1 1,-4 0 157,1 0 0,0 0 0,-9 2 1,7-1-208,6 0 14,1 1 0,0-1 0,0 1 0,-1 0 0,1 0 0,0 0 0,0 0 0,0 0 0,0 1 0,0 0 0,1-1 0,-1 1 0,0 0 0,1 0 0,-4 4 0,-4 5 53,1-1 0,-11 17 0,13-17 19,4-7-62,1 0 1,0-1 0,0 1-1,1 0 1,-1 0-1,1 0 1,-1 0 0,1 1-1,0-1 1,0 0 0,0 0-1,1 1 1,-1-1 0,1 1-1,0-1 1,0 0-1,0 1 1,0-1 0,1 1-1,-1-1 1,2 4 0,-1-4 40,1 3-2,1 1 0,0-1-1,0 1 1,0-1 0,1 0-1,0-1 1,0 1 0,0 0-1,9 6 1,3 3-154,-13-12 143,1 1 0,0-1 0,0 1 0,0-1 0,0 0 0,1 0-1,-1-1 1,1 0 0,0 1 0,0-1 0,6 1 0,17 2 72,1-1 0,-1-1-1,1-2 1,37-2 0,-60 0-98,-1-1 1,1 1-1,0-1 0,0 0 0,-1 0 0,1-1 1,-1 0-1,9-5 0,-3 0-141,-1 0-1,0 0 1,9-11 0,-1-1 23,-6 6 94,16-14-1,-26 26 1,0 0-44,0 0 0,0 0 1,-1 0-1,1 1 1,0-1-1,0 0 0,4-1 1,-4 4 96,-1-1 0,0 1 0,1 0 1,-1 0-1,0 0 0,0 0 0,0 0 0,1 0 1,-1 0-1,0 0 0,-1 1 0,1-1 1,0 0-1,0 1 0,0 1 0,2 1 8,0 0-20,-1-1 0,0 1 1,0 0-1,0 0 0,0 0 0,0 0 1,-1 0-1,1 6 0,-2-9 461,0-9 373,-1 5-819,-1 0 1,1 1-1,-1-1 0,0 0 1,0 0-1,1 1 1,-2-1-1,1 1 1,0 0-1,0-1 0,-1 1 1,0 0-1,1 0 1,-6-2-1,6 3-65,0-1-1,0 1 1,-1 0-1,1 0 1,0 0 0,-1 0-1,1 1 1,-1-1-1,1 1 1,-1-1-1,0 1 1,1 0 0,-1 0-1,1 0 1,-1 0-1,1 1 1,-1-1-1,-4 2 1,4-1 40,1 0-1,-1 0 1,1 0-1,0 0 1,-1 1-1,1-1 1,0 1-1,0-1 1,0 1 0,0 0-1,0 0 1,0 0-1,0 0 1,0 0-1,1 0 1,-1 1-1,1-1 1,0 0 0,0 1-1,0-1 1,0 1-1,0 0 1,0-1-1,1 1 1,-1 0-1,1-1 1,0 1 0,0 0-1,0 4 1,0-2 9,0-1 1,1 0 0,-1 0-1,1 0 1,0 0-1,0 0 1,0 0 0,0 0-1,1 0 1,0-1 0,-1 1-1,2 0 1,-1-1-1,0 1 1,1-1 0,-1 0-1,6 5 1,-6-6 20,0-1-1,-1 0 1,1 0-1,0-1 1,0 1 0,0 0-1,0 0 1,-1-1-1,1 1 1,0-1-1,0 0 1,0 0 0,0 1-1,0-1 1,0 0-1,0-1 1,0 1-1,0 0 1,0-1 0,0 1-1,0-1 1,0 1-1,0-1 1,3-2 0,2 0-41,0-1 0,0 0 0,0-1 0,10-8 0,-12 8 47,-1 0 0,0 0 0,0 0 0,0-1 0,-1 0 0,0 1 0,0-1 0,4-10 0,9-18 16,-9 24-325,-3 9-273,-4 3 525,1-1 0,-1 1 0,1 0 0,-1-1 0,0 1 0,0-1 0,0 1 0,0 0 0,0 1 0,-14 201-14,10-157-45,-7 60 466,-31 134-1,39-228-290,0 0-1,-1-1 1,-1 1 0,0-1-1,-1 0 1,0 0 0,-1-1-1,0 0 1,-12 14 0,16-22-24,0 0 1,-1-1-1,1 1 1,0-1-1,-1 1 1,0-1-1,-5 3 1,7-5-44,0 1 0,1 0 0,-1-1 0,0 1 1,0-1-1,0 1 0,0-1 0,0 0 1,0 0-1,0 0 0,0 0 0,0 0 1,0-1-1,1 1 0,-1 0 0,0-1 0,-3-1 1,3 2-86,1-1 0,-1 0 1,1 0-1,-1 1 0,1-1 1,-1-1-1,1 1 0,0 0 1,0 0-1,-1 0 0,1-1 1,0 1-1,0 0 0,-1-3 1,1 2 36,1 0 0,-1 0 0,1-1 0,0 1 0,0 0 0,0-1 0,0 1 0,0 0 0,0 0 0,1-5 0,0 3 68,0-1 0,1 0 0,0 1 0,-1-1 0,5-5 0,3-11-70,85-201-76,-74 179 97,-1 4 97,1 1 0,3 0-1,1 2 1,1 0 0,2 2 0,42-42 0,-51 58 209,6-5 38,35-44-1,-45 48-333,1 1 0,1 1 0,0 0-1,28-21 1,-39 35-33,-1-1-1,1 1 1,0-1-1,1 1 1,-1 1-1,0-1 1,1 1-1,0 0 1,-1 0-1,1 1 1,0-1-1,7 1 1,-11 1 44,-1 0 0,1 1 0,-1-1 0,0 0 0,1 1 0,-1 0 0,0-1 0,1 1 1,-1 0-1,0 0 0,0 0 0,0 0 0,1 0 0,-1 0 0,0 0 0,0 0 0,-1 0 1,1 1-1,0-1 0,0 0 0,0 0 0,-1 1 0,1-1 0,0 3 0,1 1 30,-1 0 0,1 0 1,-1 0-1,0 0 0,0 0 0,-1 6 0,-4 137 917,3-143-967,2-1 0,-1 1 0,0-1 0,1 0 1,0 1-1,0-1 0,0 0 0,1 0 0,-1 0 1,1 0-1,0 0 0,0 0 0,0 0 0,1 0 1,3 3-1,-4-5 14,0 0-1,0 0 1,0 0 0,1-1 0,-1 1 0,1-1 0,-1 1 0,1-1 0,-1 0-1,1 0 1,0 0 0,0-1 0,-1 1 0,1-1 0,0 1 0,0-1 0,0 0-1,-1 0 1,1 0 0,0 0 0,0-1 0,0 1 0,4-2 0,2-2-44,-1 0 1,0 0-1,1-1 1,-2 0 0,1 0-1,-1 0 1,1-1-1,9-12 1,-4 7 72,228-223 135,-221 215 36,-59 65 193,-41 39-272,68-70-90,0 1 0,1 0 1,-17 35-1,24-43-54,1-4 15,1 1 0,1-1 0,-1 0 0,1 0 0,-1 1 0,1-1 0,0 1 0,0 6 0,1-11-5,0 1 0,0-1 0,1 0 0,-1 0 0,0 1 0,0-1-1,0 0 1,1 0 0,-1 1 0,0-1 0,0 0 0,1 0 0,-1 0 0,0 1-1,1-1 1,-1 0 0,0 0 0,1 0 0,-1 0 0,0 0 0,0 0 0,1 0-1,-1 0 1,0 0 0,1 0 0,-1 0 0,0 0 0,1 0 0,9 0-125,-5-1 97,-1 0 0,1-1-1,-1 1 1,1-1 0,-1 0 0,0-1 0,6-3 0,27-22 138,-30 22-58,1-1 1,-1-1-1,-1 0 0,0 0 0,0 0 0,10-18 1,-9 12 40,0-1 1,-1 0-1,6-25 1,-10 25-224,-2 12-137,-2 10 9,-1 9 146,-3 31 1,6-42 101,0 1 1,0 0 0,1-1 0,0 1-1,0-1 1,0 1 0,1-1-1,0 1 1,4 8 0,-3-9 27,0-1-1,0 1 1,0-1-1,1 0 1,0 0 0,0 0-1,0 0 1,0-1 0,1 0-1,-1 0 1,1 0-1,0 0 1,0-1 0,0 1-1,0-1 1,0-1 0,0 1-1,1-1 1,-1 0-1,0 0 1,1 0 0,8-1-1,-5 0 13,-1 0-1,0 0 0,0-1 0,0-1 1,0 1-1,0-1 0,0 0 1,0-1-1,-1 0 0,1 0 0,-1-1 1,0 0-1,0 0 0,13-11 1,-8 3-41,1-1 1,-2-1 0,0 0 0,0-1 0,-1 0 0,-1 0 0,13-30 0,-2-8 118,15-62 1,-9 27 78,-23 81-142,61-209 217,-55 176-267,-1-1-1,-2 1 1,1-60-1,-7 81 72,0-26 220,-1 42-278,1 0 0,0 0 0,-1 0 0,0 1 1,0-1-1,0 0 0,0 1 0,0-1 0,0 1 1,0-1-1,-1 1 0,-2-3 0,4 4-8,0 1 0,0 0 0,-1-1 0,1 1-1,0 0 1,-1 0 0,1-1 0,0 1 0,-1 0 0,1 0-1,-1 0 1,1-1 0,0 1 0,-1 0 0,1 0 0,-1 0-1,1 0 1,0 0 0,-1 0 0,1 0 0,-1 0-1,1 0 1,0 0 0,-1 0 0,1 0 0,-1 0 0,1 0-1,0 0 1,-1 1 0,1-1 0,-1 0 0,1 0 0,0 0-1,-1 1 1,1-1 0,0 0 0,-1 0 0,1 1 0,0-1-1,0 0 1,-1 1 0,1-1 0,-1 1 0,-8 16-288,8-17 300,-18 49 169,-26 101 0,22-63 66,6-17-284,4 1 1,-5 75-1,9-63 20,-13 141 428,22-215-394,0-1 0,1 1 0,0-1-1,1 0 1,0 0 0,0 0 0,0 0-1,1 0 1,0 0 0,1-1 0,6 12 0,-8-16-5,0-1 1,1 1 0,-1-1 0,0 1-1,1-1 1,0 0 0,-1 0-1,1 0 1,0 0 0,0-1 0,0 1-1,0-1 1,0 0 0,0 0 0,1 0-1,-1 0 1,0 0 0,0-1 0,7 1-1,1 0 16,0-1-1,1-1 1,-1 1-1,18-5 1,3-2 5,0-2 1,-1-1-1,0-2 1,48-24-1,-72 32 17,1 0 0,-1-1 1,0 0-1,-1 0 0,1-1 0,-1 1 1,0-1-1,0-1 0,0 1 0,-1-1 1,0 0-1,-1 0 0,8-15 0,-11 20-31,-1 1 0,1-1 0,-1 1 0,1-1-1,-1 0 1,0 1 0,0-1 0,0 1 0,0-1 0,0 0-1,0 1 1,0-1 0,0 1 0,-1-1 0,1 0 0,0 1-1,-1-1 1,1 1 0,-1-1 0,0 1 0,0-1 0,1 1-1,-1 0 1,0-1 0,0 1 0,0 0 0,-1 0 0,1 0-1,0 0 1,0 0 0,-1 0 0,1 0 0,0 0 0,-1 0-1,1 0 1,-1 1 0,-1-1 0,-1-1-45,1 1 0,-1 0 0,0 0 0,0 1 0,1-1 0,-1 1 0,0 0 0,0 0 0,0 0 1,1 0-1,-1 1 0,0-1 0,0 1 0,1 0 0,-5 2 0,2 0 10,1 0 0,-1 0 0,1 0 0,0 1 0,0 0 0,0 0-1,0 0 1,1 1 0,-6 7 0,8-10 20,1-1 0,0 1 0,-1 0 1,1 0-1,0 0 0,0 0 0,1 0 0,-1 0 0,0 0 0,1 1 0,-1-1 0,1 0 0,0 0 0,0 0 0,0 1 0,0-1 1,0 0-1,0 0 0,0 1 0,1-1 0,-1 0 0,1 0 0,0 0 0,-1 0 0,1 0 0,0 0 0,0 0 0,1 0 0,-1 0 0,3 3 1,1 0 38,1 1 0,0-1 0,0 0 0,0-1 0,0 0 0,1 0 0,0 0 0,0-1 0,0 1 0,9 1 0,12 3 231,38 7 1,-53-13-221,17 3 56,1-2 0,-1-1-1,55-4 1,-77 1-415,1 0 0,-1 0 0,0-1 0,0 0 0,15-7 0,-14 5-929,-1 0-1,0 0 1,0-1 0,13-11-1,-13 7-748,-7 1-854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2:55.48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 1 416,'0'1'18,"0"0"0,-1 0 0,1 0 0,0 0 0,0 0 0,0 0 0,0 0 0,0 0 0,0 0 0,0 0 0,0 0 0,1 0 0,-1 0 0,0 0 0,1 1 0,-1-2 0,0 1 0,1 0 0,0 2 0,4 11 129,-5-9-48,1 0 0,-1 0 0,-1 0 0,0 5 0,0 18 488,5 41 362,-1-27-559,11 64-1,-4-51-196,-7-30-356,2-1-1,12 35 0,-10-38-503,-1-6-757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7:29.42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12 118 6880,'-1'-2'226,"0"1"53,-1 0-1,1-1 1,0 0 0,0 1-1,0-1 1,0 0-1,0 1 1,-1-3-1,2 4-239,0-1 0,0 1 0,0-1 0,0 0 0,0 1 0,0-1 0,0 1 0,1-1 0,-1 1 0,0-1 0,0 1 0,0-1-1,1 1 1,-1 0 0,0-1 0,0 1 0,1-1 0,-1 1 0,0-1 0,1 1 0,-1 0 0,1-1 0,-1 1 0,1 0 0,-1-1 0,0 1 0,1 0 0,-1 0 0,1 0-1,-1-1 1,1 1 0,-1 0 0,1 0 0,-1 0 0,1 0 0,-1 0 0,2 0 0,15-4-31,1 1 0,0 1 0,0 1 1,23 1-1,22-2-6,207-32-1711,-151 17 660,-50 5-561,-11 1-1926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7:29.98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4 117 4160,'-3'-8'2597,"5"8"-2344,1-1 1,0 0-1,-1 0 0,1 0 1,0 0-1,2-2 1,5-1 57,22-8 297,41-14 118,4 10-829,119-9 0,-77 12-2006,-78 9-440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7:30.37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57 31 8640,'-51'-27'3200,"46"27"-2496,10-3-192,3 6-3840,5 8-1568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7:34.25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282 140 576,'0'-29'521,"0"11"3806,-1 6-2759,0 11-1488,0-1 1,-1 1-1,1-1 1,0 1 0,-1 0-1,1-1 1,-1 1-1,0 0 1,1 0-1,-1 0 1,0 0-1,1 1 1,-1-1-1,0 0 1,0 1 0,0-1-1,0 1 1,0 0-1,0-1 1,0 1-1,0 0 1,1 0-1,-1 0 1,0 1 0,0-1-1,0 0 1,0 1-1,-3 0 1,-8 3 63,4-1-152,1-1 0,-1 1 0,1 1 0,-1 0 0,-13 8 0,-9 8 170,-10 7-47,34-21-134,-1 0-1,1 0 1,0 1 0,0-1-1,1 2 1,0-1 0,-5 9-1,9-14 49,-1 3 2,1 0-1,-1-1 1,1 1 0,0 0 0,-2 8 0,4-12-42,0 1 1,0-1-1,-1 1 1,1-1-1,0 1 1,1 0 0,-1-1-1,0 1 1,0-1-1,1 1 1,-1-1-1,1 1 1,-1-1-1,1 1 1,0-1 0,-1 1-1,1-1 1,0 0-1,0 1 1,0-1-1,0 0 1,0 0-1,2 2 1,1 0 68,0 0-1,0 0 1,0 0-1,0-1 1,0 1-1,1-1 1,-1 0-1,1 0 1,-1-1-1,1 1 1,0-1-1,8 1 1,-5-2 36,0 1 0,0-2 0,-1 1 0,1-1 1,0 0-1,0-1 0,10-3 0,-1-1-130,0-2 0,0 0 0,0 0-1,-1-2 1,-1 0 0,16-13 0,-21 14 11,0-1 1,0 1-1,-1-1 0,-1-1 0,0 0 1,9-15-1,-12 17 60,0 1 0,-1-1 0,0 0 0,-1 0-1,0 0 1,0-1 0,-1 1 0,0-1 0,0-15 0,-1 13 186,0 11-213,-1 0 1,0-1 0,1 1 0,-1 0-1,0-1 1,0 1 0,0 0 0,0-1-1,0 1 1,0 0 0,0-1 0,-1 1-1,1 0 1,-1-3 0,1 5-34,-1 1-1,1-1 1,0 1 0,0-1-1,-1 1 1,1-1 0,-1 1-1,1-1 1,-2 2 0,1 0-15,-29 97 466,30-97-439,-1 0 1,1 0-1,0-1 0,0 1 0,0 0 0,1 0 1,-1 0-1,1-1 0,-1 1 0,1 0 0,0 0 0,0-1 1,0 1-1,0-1 0,1 1 0,-1-1 0,1 1 1,1 2-1,5 3 75,0 1 1,0-1-1,11 8 0,-7-5-158,-4-5 100,0 1 0,1-1-1,-1-1 1,1 1 0,19 7 0,-23-11-26,1 0-1,-1-1 1,1 1 0,0-1-1,0 0 1,0-1-1,-1 1 1,1-1 0,0 0-1,0-1 1,11-1-1,4-4-24,0-2 0,-1 0 0,37-20 0,3-3 27,37-16 191,-92 42 238,-10 6 185,-34 13 126,30-11-566,0 0-1,1 0 0,-11 6 0,17-8-140,-11 6 18,-1 1 0,1 1-1,0 0 1,1 0 0,-16 17-1,22-20-47,0 0 0,1 0 0,0 0 0,1 1 0,-1-1 0,1 1 0,1 0 0,-1 1 0,1-1 0,0 1 0,1-1 0,0 1 0,0 0 0,1 0 0,-1 8 0,2-15 13,0 0 0,0 0 0,0 0 0,0 0 0,0 0 0,0 0 0,0 0 0,0 0 0,1 0 0,-1 0 0,0 0 0,1 0 0,-1 0 0,1 0 0,-1 0 0,1 0 0,0 0 0,-1-1 0,1 1 0,0 0-1,-1 0 1,1-1 0,0 1 0,0 0 0,0-1 0,1 2 0,0-2 2,1 1 0,-1-1 0,0 1 0,0-1-1,1 0 1,-1 0 0,0 0 0,0 0 0,1 0-1,-1 0 1,4-2 0,6-1 45,-1-1 0,0 0 0,17-10 1,-12 6-8,0-2 0,-1 0 0,0 0 0,14-14 0,-20 15 33,0 0 0,-1 0-1,0-1 1,-1 0 0,0-1-1,10-21 1,-14 28-7,2-7-74,0 0 1,-1 0-1,6-22 1,-7 19-114,-1 10-48,-1 0-1,0-1 1,0 1-1,0-8 1,-6 35-547,-22 432 389,21-413 403,-2-1 0,-1-1 0,-18 46-1,17-60 63,-1 0-1,-1-1 1,-1 0-1,-2-1 1,-27 35-1,36-51-1,0-1 0,-1 0 0,0 0 0,-1-1 0,1 0 0,-1 0 0,-13 6 0,17-10-103,1 0 1,-1-1 0,1 1 0,-1-1 0,0 0 0,0 0 0,0 0-1,1-1 1,-1 0 0,0 1 0,0-1 0,0 0 0,0-1-1,0 1 1,0-1 0,1 0 0,-1 0 0,0 0 0,0 0 0,1-1-1,-4-1 1,3 1-80,0 0 0,0-1 0,0 1-1,1-1 1,-1 0 0,1 0 0,0 0 0,0 0-1,0-1 1,1 1 0,-1-1 0,1 0 0,-1 0-1,1 0 1,0 0 0,1 0 0,-1 0 0,1 0-1,0 0 1,0-1 0,0 1 0,1 0-1,-1-1 1,1 1 0,0-1 0,0 1 0,1-1-1,1-6 1,4-13-59,1 0 1,2 1-1,11-22 0,39-65-80,-44 86 164,1 0-1,1 1 1,1 1-1,2 0 1,36-31-1,-16 20-10,1 3 0,60-34 0,-42 29 107,-1-3-1,-2-2 1,94-89 0,-133 116 49,-15 11-45,1 0 0,0 0 0,-1 0 0,1-1 0,-1 1 0,3-4 0,-28 27 826,17-15-938,1 0 0,0 0-1,1 0 1,-5 9 0,-17 25-299,21-34 337,0 1 1,1 0-1,0 0 0,0 0 0,0 1 1,1-1-1,-4 15 0,5-11-98,-6 33-95,8-40 186,0-1 0,0 1 1,0-1-1,0 0 0,0 1 1,1-1-1,0 1 0,0-1 1,0 0-1,2 6 0,-2-7-16,0 0-17,0 0 1,0 0-1,1 0 0,-1 0 0,0 0 1,1 0-1,0 0 0,1 1 0,-2-2 40,0-1 0,-1 0-1,1 1 1,0-1 0,-1 0 0,1 0-1,0 0 1,-1 1 0,1-1-1,0 0 1,0 0 0,-1 0-1,1 0 1,0 0 0,0-1-1,-1 1 1,1 0 0,0 0-1,-1 0 1,1-1 0,0 1-1,-1 0 1,1 0 0,0-1-1,-1 1 1,1-1 0,0 1-1,-1-1 1,1 1 0,-1-1-1,1 1 1,-1-1 0,0 1-1,1-1 1,0-1 0,3-3 16,0 0 0,0 0 0,0 0 0,-1-1 0,0 0 0,0 0 0,-1 0 0,1 0 0,-1 0 0,0 0 0,-1-1 0,0 1 0,0 0 0,0-1 0,-1-9 0,-2-131 505,3 136-289,0 10-249,-1-1 0,0 1 0,1 0-1,-1 0 1,0-1 0,0 1 0,0 0 0,0-1-1,0 1 1,0 0 0,0 0 0,-1-1 0,1 1-1,0 0 1,-1 0 0,1 0 0,-1-2 0,0 4-39,0 0 1,0 0 0,1 0 0,-1 0-1,1 1 1,-1-1 0,1 0 0,0 0 0,0 1-1,-1-1 1,1 2 0,0 4-12,0-2 74,0-1-1,0 1 1,0-1 0,0 1-1,1-1 1,0 0 0,0 1-1,0-1 1,3 7 0,0-3-34,-2-1 0,1 1 1,1 9-1,-2-11 6,-1 1 0,1-1-1,0 0 1,1 0 0,5 11 0,-8-17 17,4 6 69,0 0 1,0-1 0,0 1 0,8 6 0,-11-11-42,0 0 1,0 0-1,0-1 1,0 1-1,0 0 1,0-1 0,0 1-1,0 0 1,1-1-1,-1 1 1,0-1 0,0 0-1,1 1 1,-1-1-1,0 0 1,1 0 0,-1 0-1,0 0 1,1 0-1,-1 0 1,0 0 0,0-1-1,1 1 1,-1 0-1,0-1 1,0 1-1,1-1 1,-1 1 0,2-2-1,23-13 73,-12 7-45,-1 0 0,0-2 0,14-10 0,-5-1 37,-1-1 1,26-37 0,-36 44-135,9-12-344,-20 38-258,-3 36 933,2-34-288,0 1 0,0 0 0,1 0 0,3 17 0,-2-27 13,-1 0 1,1-1 0,0 1 0,1 0 0,-1-1 0,1 1 0,0-1-1,0 1 1,0-1 0,0 0 0,0 0 0,1 0 0,-1 0 0,1 0 0,0 0-1,0-1 1,0 1 0,0-1 0,7 3 0,-7-3 40,1 0 0,-1-1 0,1 0 0,0 0 1,0 0-1,-1-1 0,1 1 0,0-1 0,0 0 0,0 0 0,0 0 0,0 0 1,0-1-1,7-1 0,-5 0-50,0 0-1,0 0 1,0-1 0,0 0-1,-1 0 1,1 0 0,-1 0 0,7-7-1,4-5-11,0-2 0,-2 1 1,0-2-1,-1 0 0,12-21 0,-20 31-55,1 0 0,0 1 0,1-1-1,0 1 1,0 0 0,9-6 0,-6 5-31,-9 7 83,-1 0 1,1 1-1,0-1 1,0 0-1,0 1 1,0-1-1,-1 1 1,1-1-1,0 1 1,0 0-1,0-1 1,0 1-1,0 0 1,0 0-1,2-1 1,-2 1 8,-1 0 0,1 1 1,-1-1-1,1 0 0,-1 0 0,1 0 0,-1 1 0,1-1 1,-1 0-1,1 1 0,-1-1 0,1 0 0,-1 1 0,0-1 1,1 0-1,-1 1 0,0-1 0,1 1 0,-1-1 0,0 1 1,1 0-1,0 1 35,0 1 1,0 0 0,-1-1-1,1 1 1,-1 0-1,1 0 1,-1-1 0,0 1-1,0 5 1,-1 12 125,0-9-147,0 1 0,0-1 0,-1 0 0,-4 15 0,3-16 147,0 0 0,1-1 0,0 1 0,-2 16 0,1-20 434,9-10-607,-1 0 1,0-1 0,0 1 0,-1-1 0,0-1 0,1 1 0,5-12 0,-1 5-76,-1 0 21,1 1-1,12-11 1,-17 17 36,1 1-1,-1 1 1,1-1 0,-1 1-1,1 0 1,0 0 0,11-5-1,-15 8 16,0-1-1,0 1 0,0 0 1,1-1-1,-1 1 0,0 0 1,0 0-1,0 0 0,1 0 1,-1 0-1,0 0 1,0 0-1,1 0 0,-1 0 1,0 1-1,0-1 0,0 0 1,0 1-1,1-1 0,-1 1 1,0-1-1,0 1 0,0 0 1,0-1-1,0 1 1,0 0-1,-1 0 0,2 1 1,1 2 8,-1 0 1,0 0-1,0 0 1,0 0-1,-1 0 0,2 6 1,-3-9 19,12 53 559,-11-43-426,1 0 0,1-1 0,-1 1 0,2-1 0,-1 1 0,2-1 0,-1 0 0,9 12 0,-9-15-120,1-1 0,0 0-1,1 0 1,0 0 0,0 0 0,0-1 0,1 0 0,12 7-1,-16-10-185,1 0 0,0-1 0,0 1 0,0-1 0,0 0 0,0 0 0,0-1 0,0 1 0,0-1 0,0 1 0,0-1 0,1-1-1,-1 1 1,0-1 0,0 1 0,0-1 0,0 0 0,0-1 0,5-1 0,0-1-1181,-1-1 0,14-9 0,-8 2-437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7:34.61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13 28 11968,'-13'-12'4416,"22"4"-3425,-1 0-287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52:13.81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167 8 320,'-21'9'821,"20"-9"-828,-4 3 12,-1-1 0,1 0 0,-1 0-1,0-1 1,0 0 0,0 0 0,-10 1 0,-72-2 1313,87 0-1254,1 0 0,0 0-27,5-9 918,1 7-815,0 1 0,0 0 1,0 0-1,0 1 1,10-1-1,19-7-108,-34 8-23,0 0 1,0 0-1,0 0 0,0 0 1,0 0-1,0 0 0,0 0 0,0-1 1,0 1-1,0 0 0,0-1 0,0 1 1,0-1-1,0 1 0,0-1 0,0 1 1,0-1-1,1-1 0,-1 1 34,-1 1-6,0 0 17,0 0 4,0 0 65,0 0-38,0 0 1,-1 11-321,0-9 204,-1-1 0,0 1 0,0-1 0,1 1 1,-1-1-1,0 0 0,0 0 0,0 0 0,0 0 0,-1 0 0,1 0 1,0-1-1,-3 1 0,1 0 0,0 0 0,0 0 0,0 0 1,0 0-1,0 1 0,0-1 0,0 1 0,-5 4 1,4-3-301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52:15.22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177 0 896,'-1'1'74,"0"-1"-59,1 0 0,-1 0 0,0 0 0,1 1-1,-1-1 1,1 0 0,-1 0 0,1 1-1,-1-1 1,1 0 0,-1 0 0,1 1 0,-1-1-1,1 1 1,0-1 0,-1 0 0,1 1-1,0-1 1,-1 1 0,1-1 0,0 1 0,-1-1-1,1 1 1,0-1 0,0 2 0,-18 2 379,-128-4 1900,146 0-2502,0 0 58,5-4 60,-1 3 91,-1 0 0,1 0 1,-1 0-1,1 0 1,0 1-1,-1 0 1,1-1-1,0 1 0,-1 1 1,1-1-1,0 0 1,-1 1-1,5 1 1,-3-1 30,1 0 0,-1 0 0,1-1 0,0 0 1,-1 0-1,11-1 0,-1-2 101,1 1 1,32-1-1,-47 3-176,-1 0 150,0 0-43,0 0-160,0 0-288,0 0-48,0 0-480,0 0 192,0 0-272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52:16.7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255 5 576,'0'-1'41,"-1"1"1,1-1-1,-1 1 1,1 0-1,-1-1 1,0 1-1,1 0 1,-1 0-1,1 0 0,-1-1 1,1 1-1,-1 0 1,0 0-1,1 0 1,-1 0-1,1 0 1,-1 0-1,0 0 1,0 0-1,-20 0 727,16 0-968,-6 0 297,6 0-95,0 0 0,0 0-1,0 0 1,1 1-1,-9 1 1,-3 0 127,14-3-124,1 1 1,-1 0 0,1 0 0,0 0-1,-1 1 1,1-1 0,0 0-1,-1 0 1,1 1 0,0-1 0,-3 2-1,3-2-31,-1 1-1,1-1 1,-1 0-1,1 1 0,-1-1 1,1 0-1,-1 0 1,1 0-1,-1 0 1,0 0-1,-2 0 0,3-1 34,0 1 0,-1 0 0,1 0 0,0 0 0,-1 0 0,1 0 0,0 0 0,0 0-1,-1 0 1,1 1 0,0-1 0,-2 1 0,2 0 18,-1-1 1,1 0-1,0 1 0,-1-1 1,1 0-1,0 0 0,-1 0 1,1 0-1,-1 0 0,1 0 1,0 0-1,-1 0 0,0-1 1,0 1 2,-1-1 1,1 1 0,0 0 0,0 0-1,0 0 1,0 0 0,0 0 0,-4 1-1,1 1-90,0-1 0,0 0 0,-1-1 0,1 1 0,0-1 0,-6-1 0,2 1-64,8 0-887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52:18.31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139 31 320,'-3'0'40,"1"1"1,-1 0-1,1 0 1,0 0-1,-1 0 1,1 1-1,0-1 1,-1 1-1,1-1 0,0 1 1,-3 4-1,2-3 22,0-1-1,0 1 1,0 0 0,0-1-1,0 0 1,0 1-1,-7 2 1,8-4-7,0 0 0,0-1 0,0 1 0,0 0 0,0-1 0,0 1 0,0-1 0,0 1 0,0-1 0,0 0 0,0 0 0,0 0 0,0 0 0,0-1 0,0 1 0,0 0 0,-2-1 0,-9-4 348,11 5-408,1-1-1,-1 1 0,0-1 1,0 0-1,1 1 0,-1-1 1,0 0-1,1 0 1,-1 0-1,-2-3 0,0-1-152,9 7-42,3 1 324,3 1-212,0 0 0,0-1 0,22 4 1,-28-7 97,1 1 0,-1-1 0,1 0 0,-1-1 0,0 1 0,1-1 0,-1 0 0,1-1 0,-1 1 1,8-4-1,-3 0-99,79-40-500,-81 40 417,-6 3 120,0 1 1,0-1-1,0 1 0,0 0 1,0 0-1,0 0 1,0 0-1,1 0 1,-1 0-1,0 1 1,0-1-1,4 0 1,2 1-232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8:44.7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729 2 832,'-2'-1'894,"-4"6"-647,-17 16 553,22-21-794,0 1 0,0 0 0,0 0 0,0 0 0,0 0 1,0 0-1,0 0 0,1 0 0,-1 0 0,0 0 0,1 0 0,-1 0 0,1 0 0,-2 3 0,2-3 22,-1 1 0,0-1 0,0 1 0,-1-1 0,1 0 0,0 0-1,0 1 1,-1-1 0,-2 2 0,0 0 216,-4 3 198,3-6 177,2 0-582,2-2 16,1 2-50,0 0 0,0-1 0,0 1 0,0 0 0,0 0 0,0 0 0,0 0 1,0-1-1,0 1 0,0 0 0,0 0 0,0 0 0,-1 0 0,1 0 0,0-1 0,0 1 0,0 0 0,0 0 0,0 0 0,0 0 0,0 0 0,0 0 0,0-1 0,-1 1 0,1 0 0,0 0 0,0 0 0,0 0 0,0 0 0,0 0 0,-1 0 0,1 0 0,0 0 0,0 0 0,0 0 0,0 0 0,0 0 0,-1-1 0,-24 1 386,23 0-371,2 0-20,0 1 0,0-1 1,-1 0-1,1 0 0,0 0 0,0 0 0,0 0 0,-1 0 1,1 0-1,0 0 0,0 0 0,0 1 0,-1-1 0,1 0 1,0 0-1,0 0 0,-1 0 0,1 0 0,0 0 0,0 0 1,0-1-1,-1 1 0,1 0 0,0 0 0,0 0 0,-1 0 1,1 0-1,0 0 0,0 0 0,0 0 0,0 0 1,-1-1-1,1 1 0,0 0 0,0 0 0,-2-5 238,-2-2-157,1 2-133,3 5 62,0-1-1,0 1 0,0-1 1,0 1-1,0-1 1,-1 1-1,1 0 0,0-1 1,0 1-1,-1-1 0,1 1 1,0-1-1,-1 1 0,1 0 1,0-1-1,-1 1 0,1 0 1,0-1-1,-1 1 1,1 0-1,-1 0 0,1-1 1,-1 1-1,1 0 0,-1 0 1,1 0-1,-1 0 0,0-1 1,-7-4-91,7 5 138,0-1 0,0 0 0,0 1 0,0-1 0,0 0 0,0 1 0,0-1 0,0 1 0,-1 0 0,1-1-1,0 1 1,0 0 0,0 0 0,-2 0 0,-76 6 889,48-1-816,23-5-60,5 0-73,0 0 0,1 0 0,-1 0-1,0 0 1,0 0 0,0-1 0,1 1 0,-1-1-1,-3-1 1,2 1 91,0 0 1,1 1-1,-1-1 0,0 1 0,0 0 1,0 0-1,-7 1 0,-3 0-285,11-1 245,0 0 0,0-1 0,0 1 0,0-1 0,0 1 0,1-1 0,-5-2 0,-1 1 38,1 0 0,-1 1 0,0 0 0,0 0 0,1 1 0,-17 1 0,3 0 64,20-1-150,1 1 1,-1-1 0,1 1-1,-1-1 1,1 1-1,-1-1 1,1 1 0,-1-1-1,1 0 1,-1 1 0,0-1-1,1 0 1,-1 0 0,0 1-1,1-1 1,-1 0-1,0 0 1,1 0 0,-1 0-1,0 0 1,0 0 0,-16 2-23,-45 1 328,44 2-320,-13 3 0,29-8 32,0 0 0,-1 1-1,1-1 1,0 1 0,-1 0-1,1-1 1,0 1-1,0 0 1,-4 2 0,-7 3-13,-14 5 328,23-9-342,0 0 1,0-1-1,0 0 0,-1 0 1,1 0-1,-1-1 0,-5 1 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2:54.12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 1 1248,'0'4'64,"0"0"-1,0 0 1,0 0 0,0 0 0,0 0-1,1-1 1,0 1 0,0 0 0,0 0-1,2 4 1,4 18 296,-3-10-305,0 0 0,10 24-1,-6-18-282,-4-14 177,-3-6 69,0 0 0,-1 0 0,1 0 0,0 0 1,-1 0-1,1 0 0,-1 0 0,1 3 0,1 21 293,-1-21-267,-1 0 1,1-1-1,-1 1 0,0 0 0,0 0 0,0 0 0,0-1 1,-1 1-1,0 0 0,0 0 0,0-1 0,-4 9 1,-1 3 539,6-14-560,0 0 0,-1-1-1,1 1 1,-1 0 0,0-1-1,1 1 1,-1 0 0,0-1-1,-2 3 1,0 0-22,1 0 1,-1-1-1,1 1 1,0 0 0,0 0-1,-2 8 1,-8 15 294,11-24-258,-5 7 29,6-10-64,0 0-1,0 1 1,0-1-1,0 0 1,0 0-1,0 0 1,0 0-1,0 0 0,0 0 1,0 1-1,0-1 1,0 0-1,0 0 1,0 0-1,0 0 0,0 0 1,-1 0-1,1 0 1,0 0-1,0 1 1,0-1-1,0 0 0,0 0 1,0 0-1,0 0 1,-1 0-1,1 0 1,0 0-1,0 0 0,0 0 1,0 0-1,0 0 1,-1 0-1,1 0 1,0 0-1,0 0 0,0 0 1,0 0-1,0 0 1,0 0-1,-1 0 1,1 0-1,0 0 1,0 0-1,0 0 0,0 0 1,0 0-1,0-1 1,-1 1-1,1 0 1,0 0-1,0 0 0,0 0 1,0-1 39,0 0 0,-1 0-1,1 0 1,0 0 0,0 0 0,0 0 0,0 0 0,1 0-1,-1 0 1,0 0 0,0 0 0,1-1 0,1-15 354,-5-31-196,2 0-1,5-54 0,-2 84-203,-1 4-220,1 0 0,0 0 1,6-19-1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8:46.8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194 0 992,'-12'14'353,"1"0"-1,0 1 1,1 0 0,0 1 0,-7 19 0,6-15-220,0 1 1,-19 24-1,13-16 326,14-24-364,1 0 0,-1 0 0,0 0 0,0-1 0,-4 5 1,6-8-94,0 0 0,1 0 0,-1 0 0,1 0 0,-1 0 0,1 0 1,0 0-1,-1 0 0,1 1 0,0-1 0,0 0 0,-1 0 1,1 0-1,0 0 0,1 3 0,-1-4 16,0 1 1,0 0-1,0 0 0,0 0 1,0 0-1,0 0 0,-1 0 1,1 0-1,0 0 0,0 0 1,-1 0-1,1-1 0,0 1 1,-2 2 170,0 0-137,1-1 0,0 1 0,0 0 0,-1-1 0,2 1 0,-1 0 1,0 0-1,0 5 0,1-7-121,0 24 692,0-18-678,-1 9 205,-5-10 86,6-6-233,0 1 1,-1-1-1,1 0 0,0 0 1,0 0-1,0 0 1,0 0-1,0 0 0,0 0 1,0 0-1,0 0 0,-1 0 1,1 0-1,0 0 0,0 0 1,0 0-1,0 0 0,0 0 1,0 0-1,-1 0 0,1 0 1,0 0-1,0 0 0,0 0 1,0 0-1,0 0 0,0 0 1,0 0-1,-1 0 0,1 0 1,0 0-1,0 0 0,0 0 1,0 0-1,0-1 0,0 1 1,0 0-1,0 0 0,0 0 1,-1 0-1,1 0 0,-1-7-67,2-8-49,21-24 203,-16 22-236,2 0 0,12-20 0,-2 5 67,-7 8-88,14-43 1,-17 43-183,1-1-590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8:48.6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31 112 160,'-1'0'2,"1"0"1,-1 0-1,1 0 1,0 0-1,-1 0 1,1 0-1,0 0 1,-1 0-1,1 0 0,0 0 1,-1 0-1,1 0 1,0 1-1,-1-1 1,1 0-1,0 0 1,-1 0-1,1 1 0,0-1 1,-1 0-1,1 0 1,0 1-1,0-1 1,-1 1-1,-3 3 204,4 11 1564,0-16-1768,0 0 0,0-1-1,0 1 1,1 0 0,-1-1 0,0 1-1,1 0 1,-1-1 0,2-1 0,-1 2 3,0 0 1,-1-1 0,1 1 0,-1-1-1,1 1 1,-1-1 0,1 1-1,-1-1 1,0-2 0,1-1 62,-1 0-1,1-1 1,0 1-1,1 0 1,1-6-1,-1 6-26,0-1 0,-1 1 0,0-1 0,0 1 0,1-8 0,-2-13 87,-2 27-70,1-1 0,0 0 0,1 1 0,-1-1 1,0 0-1,0 1 0,0-1 0,0 1 1,0-1-1,0 1 0,-1 1 0,-2 6 90,0 0 0,0 0 0,-3 10 0,7-16-121,-1-1-12,-5 4 50,6-4-76,1-2-98,0 1 122,0-1-1,-1 0 0,1 1 1,-1-1-1,1 0 0,0 1 1,-1-1-1,0 0 0,1 0 1,-1 0-1,1 1 0,-1-1 0,0 0 1,1 0-1,-1 0 0,0 0 1,0-1-1,2-7 393,-2 9-399,0 0-10,-1 0 0,1 0 0,0 1 0,0-1 0,-1 0 0,1 0 0,0 0 0,0 0 0,0 1 0,0-1 0,0 0 0,-1 0-1,1 0 1,0 1 0,0-1 0,0 0 0,0 0 0,0 1 0,0-1 0,0 0 0,0 0 0,0 1 0,0-1 0,0 0 0,0 0 0,0 1 0,0-1 0,0 2-9,0 0 0,0 0 0,0 0 0,-1 0 1,1 0-1,-1-1 0,1 1 0,-1 0 0,1 0 0,-1 0 0,0-1 1,0 1-1,0 0 0,0-1 0,0 1 0,-2 2 0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9:05.28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208 138 576,'-1'0'6,"1"0"-1,0 0 1,0 0-1,0 0 1,0 0-1,-1 0 1,1 1-1,0-1 1,0 0-1,0 0 1,0 0-1,-1 0 1,1 0 0,0 0-1,0 0 1,0 0-1,0 0 1,-1 0-1,1 0 1,0 0-1,0 0 1,0-1-1,-1 1 1,1 0-1,0 0 1,0 0 0,0 0-1,0 0 1,0 0-1,-1 0 1,1 0-1,0 0 1,0-1-1,0 1 1,0 0-1,0 0 1,0 0-1,0 0 1,-1 0 0,1-1-1,0 1 1,0 0-1,0 0 1,0 0-1,0 0 1,0-1-1,0 1 1,0 0-1,0 0 1,-1-4 446,-8 3 510,7 1-849,0 1 0,0-1-1,0 1 1,0-1 0,0 1 0,0 0 0,0 0 0,0 0 0,0 0 0,1 0 0,-1 0 0,0 1 0,1-1 0,-3 3 0,2-3-89,1 1 1,-1 0-1,0-1 1,0 1-1,0-1 1,-1 0-1,1 0 1,-4 2-1,-1-2 180,4 0-122,0-1 0,0 1-1,-1 0 1,1 0 0,0 0 0,0 0 0,0 1 0,0-1-1,0 1 1,-3 2 0,2-3 74,-1-1 3,5-1-137,-1 1-1,1-1 1,-1 0 0,1 0-1,-1 1 1,1-1 0,0 0-1,-1 0 1,1 1 0,0-1-1,0 0 1,-1 0 0,1 0-1,0-1 1,0-17 474,0 18-416,-14 2 1061,13 1-1063,-1 0 0,0-1 0,0 1 0,0 0 0,0-1 0,-1 0 0,1 0 0,-3 2-1,5-3-59,-1 0 0,0 0 0,1 1 0,-1-1 0,0 0 0,1 0 0,-1 0 0,0 0 0,1 0 0,-1 0 0,0 0 0,1 0 0,-1 0 0,0-1 0,1 1 0,-1 0 0,0 0 0,1-1 0,-1 1 0,1 0 0,-1 0 0,1-1 0,-1 1 0,0-1 0,1 1 0,-1-1 0,1 1 0,0-1 0,-1 1 0,0-2 0,-5 0 174,6 2-191,-1 0 0,1 0 0,0 0 0,0 0-1,-1 0 1,1 0 0,0 0 0,0-1-1,-1 1 1,1 0 0,0 0 0,0 0-1,0 0 1,-1 0 0,1 0 0,0 0 0,0 0-1,0-1 1,-1 1 0,1 0 0,0 0-1,0 0 1,0 0 0,0-1 0,0 1-1,-1 0 1,1 0 0,0 0 0,0-1 0,0 1-1,0 0 1,0 0 0,0 0 0,0-1-1,0 1 1,0 0 0,0 0 0,0-1 0,0 1-1,0 0 1,-4-16-150,0-8 180,3 21-24,-1 0 0,2-1 1,-1 0-1,0 1 0,1-6 0,-1-4-1,1 10-35,-1 0-1,1-1 1,0 1 0,0 0-1,1 0 1,-1-1 0,1 1-1,-1 0 1,1 0-1,0 0 1,1-4 0,4-12 29,-4 15-27,-2 5 4,0 1-1,0-1 1,1 1-1,-1-1 1,0 1-1,1-1 1,-1 1-1,1-1 1,0 1-1,-1-1 1,1 0-1,1 2 1,1 4 3,28 90-140,-28-84-288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9:06.9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4 161 1152,'0'0'9,"0"0"1,0 0-1,0 0 0,0 0 1,0 0-1,-1 0 0,1 0 1,0 0-1,0 0 0,0 0 1,0 0-1,0-1 0,-1 1 1,1 0-1,0 0 0,0 0 1,0 0-1,0 0 0,0 0 0,-1 0 1,1 0-1,0 0 0,0 0 1,0-1-1,0 1 0,0 0 1,0 0-1,0 0 0,0 0 1,0 0-1,-1 0 0,1-1 1,0 1-1,0 0 0,0 0 1,0 0-1,0 0 0,0 0 1,0-1-1,0 1 0,0 0 1,0 0-1,0 0 0,0 0 1,0-1-1,0 1 0,0 0 1,0 0-1,0 0 0,1 0 1,-1 0-1,0 0 0,0-1 1,0 1-1,0 0 0,0 0 1,0 0-1,0 0 0,0 0 1,0 0-1,1-1 0,-1 1-14,0 0 0,0 0 0,0 0 0,0-1-1,0 1 1,1 0 0,-1 0 0,0 0 0,0 0 0,0 0-1,0-1 1,1 1 0,-1 0 0,0 0 0,0 0 0,0 0 0,1 0-1,-1 0 1,0 0 0,0 0 0,0 0 0,1 0 0,-1 0-1,0 0 1,0 0 0,0 0 0,1 0 0,-1 0 0,0 0 0,0 0-1,0 0 1,1 0 0,-1 0 0,0 0 0,0 0 0,0 0-1,1 0 1,-1 0 0,0 1 0,0-1 0,0 0 0,0 0 0,1 0-1,-1 0 1,0 0 0,0 1 0,2 2 46,0-1-1,0 1 1,1-1 0,-1 1-1,4 2 1,-2-2 166,-1 0-1,20 19 2686,-23-22-2848,5-14 669,-4 12-653,-1 1 0,0-1 1,1 0-1,-1 0 0,0 0 0,0 1 0,0-1 1,-1 0-1,1 0 0,0 0 0,-1 0 0,1 1 1,-1-1-1,1 0 0,-2-2 0,0-2 35,3 2-73,-1 3 21,0 0-32,-1 1 0,1 0 0,0-1 0,0 1 0,0 0 0,0-1 0,0 1 0,0 0 1,0-1-1,0 1 0,0 0 0,0-1 0,0 1 0,0 0 0,0-1 0,0 1 0,0 0 0,1 0 0,-1-1 0,0 1 1,0 0-1,0-1 0,0 1 0,1 0 0,-1 0 0,0-1 0,0 1 0,0 0 0,1 0 0,-1-1 0,0 1 0,1 0 1,-1 0-1,0 0 0,0 0 0,1-1 0,-1 1 0,1 0 0,1 1 67,-1-1 0,1 1 0,0 0 0,-1 0 1,1 0-1,-1 0 0,1 0 0,-1 0 0,1 1 0,-1-1 0,0 0 0,0 1 0,4 4 579,-7-8-676,1 0 1,0 0-1,1 0 0,-1 0 1,0 0-1,0 0 0,1 0 1,-1-2-1,-1-29 312,0 24-334,2 0-1,-1 0 0,1 0 1,2-16-1,2 16 171,-3 8-126,-1 0-1,1 0 0,-1 0 0,0 0 0,1 0 0,-1 0 0,0 0 0,1 0 1,-1 0-1,0-1 0,0 0 0,2-4 4,-3-4 999,1 10-981,-1 1-4,1-1 0,-1 1 0,1 0 0,-1-1 0,1 1 0,0 0 0,-1-1-1,1 1 1,0 0 0,0 0 0,-1-1 0,1 1 0,0 0 0,0 1 0,0-2 1,-6 62 265,4-23-268,-2-10 45,-1 37-345,0-29-1942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9:11.17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1 992,'21'16'3792,"-20"-13"-3637,9 24 426,-7-16-288,1-1 0,1 1 0,-1-1 0,13 18 0,-12-20 434,-5-7-716,0-1 0,0 0 0,0 0 1,0 0-1,0 1 0,0-1 0,0 0 1,0 0-1,0 0 0,0 0 0,0 1 1,0-1-1,0 0 0,0 0 0,0 0 0,0 1 1,0-1-1,0 0 0,0 0 0,1 0 1,-1 0-1,0 1 0,0-1 0,0 0 1,0 0-1,0 0 0,0 0 0,1 0 1,-1 0-1,0 1 0,0-1 0,0 0 0,1 0 1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9:19.7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104 1 992,'-9'5'476,"8"-4"-482,0-1 0,0 1-1,0-1 1,0 1 0,0-1 0,1 1-1,-1-1 1,0 1 0,0 0-1,0 0 1,1-1 0,-2 2 0,-5 10 83,5-9-1,1 0 0,-1 0 1,0-1-1,0 1 0,0-1 0,0 1 1,0-1-1,-1 0 0,1 0 1,-1 0-1,1 0 0,-1 0 0,0-1 1,-3 2-1,4-1 17,-1-1 1,1 1-1,0-1 0,-1 1 1,1 0-1,0-1 0,0 1 1,1 0-1,-1 0 0,0 1 1,1-1-1,-1 0 0,1 0 1,-1 1-1,0 3 0,-1-4-9,3-2-78,0 0 0,0 0 0,-1 0 0,1 0 1,0 0-1,0 0 0,0 0 0,-1 0 0,1 0 1,0 1-1,0-1 0,0 0 0,0 0 1,-1 0-1,1 0 0,0 1 0,0-1 0,0 0 1,0 0-1,0 0 0,-1 1 0,1-1 0,0 0 1,0 0-1,0 0 0,0 1 0,0-1 0,0 0 1,0 0-1,0 1 0,0-1 0,0 0 0,0 0 1,0 0-1,0 1 0,0-1 0,0 0 0,0 0 1,0 1-1,0-1 0,0 0 0,1 0 1,-1 0-1,0 1 0,0-1 0,0 0 0,0 0 1,0 0-1,0 1 0,1-1 0,0 1 90,2 2 53,6 9 124,-8-11-267,-1-1 0,1 1 1,0 0-1,0-1 1,0 1-1,-1-1 1,1 1-1,0-1 1,0 1-1,0-1 0,0 0 1,1 1-1,4 2 12,-5-2-9,0 0 0,0 1-1,1-1 1,-1 0 0,0 1 0,-1-1 0,1 1 0,0-1-1,1 4 1,-2-4 12,1 1 0,0 0-1,-1 0 1,1-1 0,0 1 0,0-1-1,1 1 1,-1-1 0,0 1 0,0-1-1,1 0 1,-1 1 0,3 1-1,-2-2 48,-1 0-49,0-1 1,0 1-1,0 0 0,-1 0 0,1 0 0,0 0 0,0-1 0,-1 1 1,1 0-1,-1 0 0,1 1 0,0 0 0,2 4 38,-2-5-127,-1 5 187,-4 8 108,4-14-217,0 1 0,0-1 0,-1 1 0,1-1 0,0 1 0,0-1 0,-1 0 0,1 1 1,0-1-1,-1 1 0,1-1 0,0 0 0,-1 1 0,1-1 0,-1 0 0,1 0 0,-1 1 0,1-1 0,0 0 1,-1 0-1,1 0 0,-1 0 0,1 1 0,-1-1 0,1 0 0,-1 0 0,1 0 0,-1 0 0,1 0 0,-2 0 0,1 0 56,-3-6-215,3 6 155,0 0 0,1-1-1,-1 1 1,1-1 0,-1 1 0,1-1-1,-1 1 1,1-1 0,-1 1 0,1-1-1,0 1 1,-1-1 0,1 0 0,0 1-1,-1-1 1,1 0 0,0 1 0,-1-2-1,1-9 86,0 8-106,-1 0-1,1 0 0,0 0 0,1 0 1,-1 0-1,0 0 0,1-1 0,-1 1 0,1 0 1,2-5-1,22-42-1449,-24 49 1378,-1 0 0,0 1 0,0-1 0,1 0 0,-1 0 0,0 0 0,0 1 0,0-1 0,0 0 0,0 0 0,0 1 0,0-1 0,-1 0 0,1 0 0,0 1 0,0-1 0,0 0 0,-4-5-623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9:21.4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53 832,'8'-3'2800,"18"-25"-1397,-15 13-724,-8 9-6,-7 15-58,-2-1-1323,0 1 0,0-1 0,-10 11-1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9:08.9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5 480,'-4'-5'256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9:09.8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173 0 832,'-13'0'2848,"8"11"-3131,-1-7 514,1 1 0,0 0 0,1 0 0,-1 0 0,1 0 0,0 1 0,-5 10 0,3-6 38,-3-1 734,3-20-560,-4 3 313,-4-1-288,9 8-481,1 1-1,0-1 1,-1 0 0,-8 1-1,12 0 94,1 0-72,-1 0 0,1 0-1,-1 0 1,0 0 0,1 0-1,-1 0 1,1 0 0,-1 0 0,1 1-1,-1-1 1,0 0 0,1 0 0,-1 0-1,1 1 1,-1-1 0,1 0-1,-1 1 1,0 0 0,-1-1 26,-10 10-354,2-2 998,15-26-1420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9:24.9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124 0 320,'-18'28'3413,"18"-28"-3412,0 0-1,-1 0 1,1 0-1,0 0 1,-1 0-1,1 0 1,0 0-1,-1 0 1,1 0 0,0 0-1,-1 1 1,1-1-1,0 0 1,0 0-1,-1 0 1,1 1-1,0-1 1,-1 0-1,1 0 1,0 1-1,0-1 1,0 0-1,-1 0 1,1 1 0,0-1-1,0 0 1,0 1-1,0-1 1,-1 1-1,1 0 56,0 0 1,0 0-1,-1 0 0,1 1 0,-1-1 0,1 0 0,-1 0 0,1 0 1,-1 0-1,0 0 0,1 0 0,-1 0 0,0 0 0,-1 1 1,-17 15 210,7-7-230,2 4-136,9-12 162,0 0 0,1-1 0,-1 1 0,0-1 0,0 0 1,0 1-1,0-1 0,-1 1 0,1-1 0,0 0 0,0 0 0,-1 0 0,1 0 1,-1 0-1,1 0 0,-1 0 0,1-1 0,-1 1 0,0 0 0,-2 0 0,-1 2 95,-4 2-121,9-5-34,0 0 0,0 0 1,0 0-1,-1 0 0,1 0 1,0-1-1,0 1 0,0 0 1,-1 0-1,1 0 0,0 0 0,0 0 1,0 0-1,-1-1 0,1 1 1,0 0-1,0 0 0,0 0 0,0 0 1,-1-1-1,1 1 0,0 0 1,0 0-1,0 0 0,0-1 1,0 1-1,0 0 0,0 0 0,0 0 1,0-1-1,0 1 0,0 0 1,0 0-1,0-1 0,0 1 0,0 0 1,0 0-1,0-1 0,0 1 1,0 0-1,0 0 0,0-1 0,0-3 27,0 0-1,0 0 0,1 0 1,0 1-1,-1-1 0,1 0 1,1 0-1,-1 0 0,0 1 1,1-1-1,0 1 0,0-1 1,0 1-1,0 0 0,3-4 1,-4-2 36,-1 2-111,0 7 41,0 0 0,0 0 0,1-1 0,-1 1 0,0 0 0,0-1-1,0 1 1,0 0 0,0 0 0,0 0 0,0-1 0,1 1 0,-1 0 0,0 0 0,0-1-1,0 1 1,1 0 0,-1 0 0,0 0 0,0 0 0,1-1 0,-1 1 0,0 0 0,0 0 0,1 0-1,-1 0 1,0 0 0,0 0 0,1 0 0,-1 0 0,0 0 0,0 0 0,1 0 0,-1 0 0,0 0-1,1 0 1,4-2-255,-4 1 269,-1 1 1,1-1-1,-1 1 0,1-1 0,-1 1 0,1-1 0,-1 1 0,1-1 0,0 1 0,-1 0 0,1-1 0,0 1 0,-1 0 0,1 0 0,0-1 0,1 1 0,6-5-223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2:54.55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49 0 3072,'-8'9'1115,"6"-8"-892,1 1 0,-1 0 0,1 0 0,0 0 0,0 0 0,0 1 0,-1 1 0,-7 32 168,6-20-167,-4 17-40,2 1-1,1 0 0,2 66 0,2-92-174,5 27-161,-5-34 137,0 0-1,0 0 1,0 0 0,0 0-1,1 0 1,-1 0 0,0 0-1,1 0 1,-1 0 0,1 0-1,-1 0 1,1 0 0,0 0-1,-1 0 1,1-1 0,0 1-1,-1 0 1,1 0 0,0-1-1,0 1 1,0 0 0,0-1-1,0 1 1,0-1-1,0 1 1,0-1 0,1 1-1,-1-2-24,0 1 0,0 0 0,-1-1-1,1 1 1,0-1 0,0 1 0,0-1-1,0 1 1,-1-1 0,1 0-1,0 1 1,-1-1 0,1 0 0,0 1-1,-1-1 1,1 0 0,-1 0 0,1 0-1,-1 0 1,0 0 0,1 1 0,-1-3-1,10-25-714,-8 22 570,6-19-522,5-15-906,-9 20 808,1 0-150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9:31.5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1 992,'-4'-1'426,"5"1"-425,-1 0-1,1 0 1,-1 0 0,1 1 0,-1-1-1,0 0 1,1 0 0,-1 0 0,1 0-1,-1 1 1,1-1 0,-1 0 0,1 1 0,-1-1-1,0 0 1,1 0 0,-1 1 0,0-1-1,1 1 1,-1-1 0,1 1 0,1 4 12,0 0 1,0 0-1,-1 0 1,1 0-1,-1 1 1,0-1 0,-1 0-1,1 1 1,-1-1-1,0 8 321,1 5-195,0-12-82,0 0 0,0 1 1,-1-1-1,1 0 0,-1 7 0,0-10 5,0-1 39,0 15 566,-5 4-246,0 20-415,5-41-2,0 10 94,0-1 0,0 0 0,-1 1 0,-1-1 0,-2 13 0,3 10-3917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9:33.29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 0 224,'-11'1'78,"11"-1"-77,0 0 0,0 0 0,0 0 0,0 0 0,0 0 0,1 0 0,-1 0 0,0 0 0,0 0 0,0 0 0,0 1 0,0-1 0,0 0 0,0 0 0,0 0 0,0 0 0,1 0 0,-1 0 0,0 0 0,0 0 0,0 0 0,0 0 0,-1 5 543,2-5-521,0 1 1,0-1-1,-1 1 0,1 0 0,0-1 0,0 1 0,0 0 0,-1 0 0,1 0 0,0-1 1,0 2-1,-2 3-16,1-4-11,0 1 0,0-1 0,0 0-1,0 1 1,0-1 0,1 1 0,-1-1 0,0 1-1,1-1 1,-1 0 0,1 1 0,-1-1-1,1 0 1,0 0 0,0 1 0,1 1 0,-2-2 63,1 0 0,-1 1 1,0-1-1,1 0 0,-1 0 1,0 1-1,0-1 0,0 0 1,0 0-1,0 1 0,-1-1 1,1 0-1,0 0 0,0 0 1,-1 1-1,1-1 0,-1 0 1,0 2-1,-2 4 126,0 2 45,-1 5-76,-1 13-64,0 1-212,2 72 383,3-95-219,0 1 0,1-1 0,-1 0 0,1 0-1,1 0 1,1 7 0,-1-4-226,-2-8 193,0 1 0,0 0 0,0 0 0,0 0 0,0 0 0,1 0 0,-1-1 0,0 1 0,0 0-1,1 0 1,-1 0 0,0-1 0,1 1 0,-1 0 0,1 0 0,-1-1 0,1 1 0,-1 0 0,2 0 0,0 6 28,1 25-15,1-17 394,-4-13-379,-5 8-3,5-7-33,1-2 7,-1 0 40,-3 15 202,3-13-257,0 0 0,0-1 0,-1 1 0,1 0 0,0-1 0,-1 1 0,0-1 0,0 1 0,1-1 0,-2 1 0,1-1 1,-2 4-1,2-4 19,0-1 0,0 1 0,1-1 0,-1 1 0,0-1 0,1 1 0,0 0 0,-1-1 0,1 4 0,-1-4-6,1 1 1,0-1-1,0 1 1,-1-1-1,1 1 0,-1-1 1,1 0-1,-1 1 1,1-1-1,-1 0 0,-1 2 1,-2 3-119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9:35.2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315 39 1152,'0'4'1093,"-19"0"43,-41-1 550,50-6-1702,6 3 189,-1-1 1,1 1 0,0-1-1,0 0 1,0 0 0,-6-3-1,-16-4 275,18 7-396,7 1-49,1 0 1,-1 0 0,1 0-1,-1 0 1,1 0 0,0 0-1,-1 0 1,1 0 0,-1 0-1,1 0 1,-1 0 0,1-1-1,-1 1 1,1 0 0,0 0-1,-1 0 1,1-1-1,-1 1 1,1 0 0,-1-1-1,-2-1 32,0 1-1,0-1 1,-1 1-1,1 0 1,0 0-1,-1 0 0,1 0 1,-1 1-1,0-1 1,-5 1-1,-21-5 323,-20 2-47,43 1-331,7 2 29,0 0 0,-1 0 0,1 0 0,0 0 0,0 0 0,-1 0 0,1 0 0,0 0 0,0 0 0,-1 0 0,1 0 0,0 0 0,0 0 0,-1 0 0,1 0 0,0 0 0,0 0 0,-1 0 0,1 0 0,0 0 0,0 0 0,0 1 0,-1-1-1,1 0 1,0 0 0,-1 0 5,1 1 0,0-1 0,0 0-1,-1 0 1,1 0 0,0 0-1,0 0 1,-1 0 0,1 0-1,0 0 1,0 0 0,-1 0 0,1 0-1,0 0 1,0 0 0,-1 0-1,1 0 1,0 0 0,0 0 0,-1 0-1,1 0 1,0 0 0,0 0-1,-1 0 1,1 0 0,0 0 0,0-1-1,0 1 1,-1 0 0,1 0-1,0 0 1,0 0 0,0-1-1,-1 1 1,1 0 0,0 0 0,0 0-1,0-1 1,0 1-22,-1 0 0,1 0 0,0 0 0,0 0 0,0 0 1,0 0-1,0 0 0,0 0 0,0 0 0,0-1 0,0 1 0,0 0 0,0 0 0,-1 0 0,1 0 0,0 0 1,0 0-1,0 0 0,0 0 0,0 0 0,0-1 0,0 1 0,0 0 0,0 0 0,0 0 0,0 0 0,0 0 1,0 0-1,0 0 0,0-1 0,0 1 0,0 0 0,0 0 0,0 0 0,0 0 0,0 0 0,0 0 0,0 0 1,0 0-1,1 0 0,-1-1 0,0 1 0,0 0 0,0 0 0,0 0 0,0 0 0,0 0 0,0 0 0,0 0 1,0 0-1,0 0 0,0 0 0,1 0 0,-1 0 0,0 0 0,0 0 0,0 0 0,0 0 0,0-1 0,0 1 0,0 0 1,1 0-1,-1 0 0,9 3-6,-1-1 0,1 0 1,17 1-1,13 3 10,-27-4-45,23 1 0,-23-2 41,0 0-1,14 3 1,-14-1-49,0-1 0,13 1 0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9:40.3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51 416,'8'-4'1819,"1"3"-1434,-8 1-301,0 0 1,0 0-1,-1 0 1,1 0 0,0-1-1,0 1 1,0 0-1,0 1 1,-1-1 0,1 0-1,0 0 1,0 0-1,0 0 1,-1 1 0,2-1-1,-1 1-44,0 0 0,0 0 0,0-1 1,0 1-1,1 0 0,-1-1 0,0 1 0,0-1 0,0 0 0,0 1 0,1-1 0,-1 0 0,0 0 0,0 0 0,1 0 1,-1 0-1,0 0 0,0 0 0,1 0 0,-1 0 0,0 0 0,0-1 0,0 1 0,1-1 0,-1 1 0,0-1 0,0 1 1,0-1-1,0 1 0,2-3 0,11-17-392,-12 18 193,1 0 1,0-1-1,-1 1 0,0-1 1,0 0-1,0 0 0,4-6 1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52:33.9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 0 832,'5'112'347,"-4"-74"-447,-1 23 162,-2-14 301,1-21 368,-4 27-1,2-45-558,2-14-83,-1-15 56,7-218 303,-5 232-370,0 1 1,0 0 0,1 0 0,0-1 0,0 1-1,0 0 1,1 0 0,4-10 0,-5 16-60,-1 1-1,1-1 1,-1 1 0,1-1 0,-1 1-1,1-1 1,-1 1 0,1 0 0,-1-1-1,0 1 1,1-1 0,-1 1 0,0 0-1,1-1 1,-1 1 0,0 0 0,0-1-1,0 1 1,0 0 0,0 0 0,0 0-1,7 24 141,18 137 646,-16-128-256,-9-34-537,0 0-1,0 0 0,0 0 1,0 0-1,0 0 0,0 0 1,0 0-1,0 1 0,0-1 1,1 0-1,-1 0 1,0 0-1,0 0 0,0 0 1,0 0-1,0 0 0,0 0 1,0 0-1,0 0 1,0 0-1,1 0 0,-1 0 1,0 0-1,0 0 0,0 0 1,0 0-1,0 0 1,0 0-1,0 0 0,1 0 1,-1 0-1,0 0 0,0 0 1,0 0-1,0 0 0,0 0 1,0 0-1,0 0 1,0 0-1,1 0 0,-1 0 1,0 0-1,0 0 0,0 0 1,0 0-1,0 0 1,0 0-1,0-1 0,0 1 1,0 0-1,0 0 0,0 0 1,4-4 84,-3 2-59,1-1 0,-1 0-1,0 1 1,-1-1 0,1 0 0,0 1 0,-1-1 0,1 0 0,-1-3-1,2-9 17,5-20 28,-3 19-124,0-1 0,-1 0 0,0-23 0,2-16 139,3 166-101,-8-78 41,0 1-27,-5 53-1,2-49 163,2-23-146,1-12-64,1-7-48,2-8 105,2-17 184,-1 0 0,0-31 0,5-30 171,-1 21-698,-3 55 138,-5 14 70,1 3 143,1 3-3,0 0-1,0 0 1,-1 0 0,0 1-1,1-1 1,-1 8-1,4 14 103,-4-23-131,0 0 0,0 0-1,-1 0 1,1 0 0,-1 6 0,0-9 48,0-1-4,0 0-28,0 0-74,0 0-10,-1 2-97,-1 10 111,0 0 0,1 0 0,1 0 0,1 21 0,0-2 173,-1-14-226,0-8 72,0 1 0,0 0 0,3 13 0,-1-8-1294,0-1 0,-1 27 0,0-29 455,3 3-576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0:00.3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37 91 320,'-1'1'19,"0"-1"1,1 1-1,-1 0 0,0-1 0,1 1 1,-1 0-1,1 0 0,-1 0 1,1-1-1,-1 1 0,1 0 0,0 0 1,-1 0-1,1 0 0,0 0 1,0 0-1,0 1 0,-1 22 514,1-1-389,-5-5-249,3-10 122,0-1 1,1 0 0,0 0 0,0 8 0,0 3 3,-3 30 1,4-46-21,0 0 0,0 0 1,0 0-1,0 0 1,0 0-1,1 0 1,-1 0-1,1 2 0,0-2-20,-1 0-1,0-1 0,1 1 0,-1 0 0,0 0 1,0-1-1,0 1 0,0 3 0,-3 32 129,3-30-84,0 1 1,-1-1 0,0 1 0,0-1 0,0 1-1,-1-1 1,-4 9 0,21-67-303,-4 7 255,2 0 1,24-54 0,8 16-81,-29 50-4,2-3-49,-13 23 54,-4 9 125,1 0 0,-1 0 0,0 0 0,0 1 0,-1-1 0,1 0 0,0-5 394,-9 28-754,5-13 356,0 0-1,0 0 1,0-1 0,-1 1-1,-6 7 1,5-7 16,0 1 1,0 1 0,1-1 0,0 1 0,-4 11-1,-4 11 261,9-24-195,0 0 0,1 1 0,-2 14 1,1-4-85,0-4 0,2 0 0,-1 1 0,2 19 0,0-17 34,-3 27 0,-1-10-63,4-1 59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0:05.03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254 0 896,'-14'12'1499,"6"-12"-1245,5 0-102,-1 0 0,1 0-1,-1 0 1,1 0 0,-1-1 0,-5-1 0,6 2-134,1-1 1,0 1 0,0-1-1,-1 1 1,1 0-1,0 0 1,0 0 0,-1 0-1,1 0 1,0 1-1,-1-1 1,1 1 0,0-1-1,0 1 1,0 0-1,0 0 1,0 0 0,0 0-1,-2 1 1,-3 3 84,0 0 0,0 0 0,-10 11 0,16-15-58,-1 0 1,1 0-1,0 0 1,-1-1 0,1 1-1,-1-1 1,1 1-1,-1-1 1,1 1-1,-1-1 1,1 0-1,-1 0 1,1 0-1,-3 0 1,2 0-20,0 0-1,1 0 1,-1 1-1,0-1 1,1 0-1,-1 1 1,0-1-1,1 1 1,-3 0 0,-2 3 19,6-3-37,-1-1 0,0 1 1,1-1-1,-1 1 0,1-1 1,-1 0-1,0 1 0,1-1 1,-1 0-1,0 0 0,1 0 1,-1 1-1,0-1 0,1 0 1,-1 0-1,-1 0 0,-5 2 441,7-2-427,0 0-1,0 0 1,0 0-1,-1 0 1,1 0 0,0 1-1,0-1 1,-1 0-1,1 0 1,0 0 0,0 0-1,0 0 1,-1 0-1,1 0 1,0 0 0,0 0-1,-1 0 1,1 0-1,0 0 1,0 0 0,-1 0-1,1 0 1,0-1 0,0 1-1,0 0 1,-1 0-1,1 0 1,0 0 0,0 0-1,0 0 1,-1-1 43,1 1-44,-1 0 1,-14-5 196,-7-21 876,21 25-1084,-2 1-314,7 0 318,0 1 0,0-1 0,0 1 0,0 0-1,0 0 1,0 0 0,0 0 0,0 1 0,0-1 0,-1 1-1,1 0 1,-1 0 0,6 4 0,1 3-30,0 1 1,15 18 0,-19-20-3,1 0 0,-1-1 0,1 0 1,1 0-1,-1-1 0,1 0 1,14 8-1,-3-5-1239,25 6-1,-7-3-1214,-15-4 867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0:08.20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194 67 832,'-9'-3'768,"5"3"-698,0 0 1,1 0-1,-1 1 0,0-1 1,1 1-1,-1 0 0,0 1 0,1-1 1,0 0-1,-1 1 0,1 0 1,0 0-1,-4 2 0,-15 9 290,19-12-289,0 0-1,0 0 1,1-1 0,-1 0-1,0 1 1,0-1 0,-4 0-1,4 0 58,-2-12 64,3 7-34,-1-1-1,0 1 1,0 1-1,0-1 1,-1 0 0,0 1-1,0 0 1,0 0-1,0 0 1,-6-4-1,9 8-157,0-1-1,-1 1 0,1-1 0,0 1 1,0 0-1,-1 0 0,1 0 0,0 0 1,0 0-1,-1 0 0,1 0 0,-1 0 1,-11 1-65,17-2 46,0 0 0,0 0 1,0-1-1,0 1 0,0-1 1,4-2-1,7-3-170,4 0-248,-7 2-486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0:11.82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1 160,'0'2'26,"0"1"0,1 0 0,-1-1 0,1 1 0,-1-1 0,1 1 0,0-1 0,0 1 0,0-1 0,0 1-1,1-1 1,-1 0 0,1 0 0,2 4 0,-2-2 45,0-1-1,-1 1 0,0-1 1,0 1-1,0-1 0,0 1 1,0 0-1,-1-1 1,1 1-1,-1 7 0,3 20 308,-1-16-387,0 1-1,-1-1 1,0 0-1,-2 20 1,0 1-66,-7 170 427,8-198-334,1 1 0,0-1 0,3 11 0,-2-11 23,0 0-1,-1 0 1,1 11-1,-2-14-30,0 0 0,1-1 0,0 1 0,0-1 0,0 1 0,1-1 0,-1 1 0,1-1-1,0 1 1,0-1 0,1 0 0,-1 0 0,7 7 0,-8-10-10,2 2 0,10-2 0,-12-1 1,0 0-1,1 0 1,-1 0 0,0-1-1,0 1 1,1 0-1,-1-1 1,0 1 0,0-1-1,1 0 1,-1 1 0,0-1-1,0 0 1,0 0 0,0 1-1,0-1 1,0 0 0,0 0-1,0 0 1,0 0-1,-1 0 1,1-1 0,0 1-1,0-1 1,2-4 7,-1 0 0,1-1 0,1-11 0,1 1 8,2-5-101,-1 0-1,-2 0 1,0-1 0,1-23-1,-1 9 129,1-23-6,-5 45-35,0 1 0,1-1 0,0 0-1,2 1 1,5-22 0,0 1-130,-8 34 126,0 0 1,0 0-1,1 0 0,-1 0 1,0 0-1,0 0 1,0 0-1,0 0 0,0 0 1,0 0-1,0 0 0,-1 0 1,1 0-1,0-1 0,-4 1 52,1 9-123,-2 10 78,0-1 1,2 1-1,0 1 0,0 34 1,3-19 23,4 103-170,-3-104 241,-1-25-91,0-1 0,0 0-1,1 0 1,1 9 0,0-4 7,0-1 0,-1 0 1,-1 17-1,0-20-60,0-7 84,0 0-44,0-1-1,0 1 1,-1-1-1,1 1 0,0-1 1,0 1-1,0-1 1,0 1-1,0-1 1,0 1-1,0-1 0,1 1 1,-1-1-1,0 1 1,0-1-1,0 0 1,0 1-1,0-1 0,1 1 1,-1-1-1,0 1 1,1-1-1,-1 0 1,0 1-1,1-1 0,-1 1 1,0-1-1,1 0 1,-1 1-1,0-1 1,1 0-1,-1 0 0,1 1 1,-1-1-1,1 0 1,-1 0-1,1 0 1,1 0 73,-2 1-82,0-1 1,0 1 0,-1-1-1,1 1 1,0-1-1,0 1 1,0-1-1,0 0 1,1 1 0,-1-1-1,0 1 1,0-1-1,0 1 1,0-1-1,0 1 1,1-1-1,-1 1 1,1-1 10,0 1-1,0-1 1,-1 1 0,1-1-1,0 1 1,-1 0 0,1-1-1,0 1 1,-1 0 0,1-1-1,-1 1 1,1 0 0,-1-1-1,1 1 1,-1 0 0,1 0-1,-1 0 1,0 0 0,0-1-1,1 1 1,-1 0 0,0 0-1,0 0 1,0 0 0,0 0-1,0 0 1,0 0 0,0 0-1,0-1 1,0 1 0,-1 2-1,-2 13-301,2-8 27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0:13.3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204 1 832,'-41'168'1083,"24"-104"-991,-9 43 722,18-75-655,5-20-137,1 0-1,0 1 1,-1 16 0,-1 15 27,0 9 200,9-66 61,-5 0-194,2 0 0,5-23 0,0-2 42,5-36 59,4-38-172,-9 61-8,-6 46-56,-1-1 1,1 1-1,0 0 0,0 0 1,1 0-1,0 0 0,3-6 1,-4 1-52,-6 11 155,4-1-91,-1 1 0,1 0 0,0 0 1,0 0-1,0 1 0,-1-1 1,1 0-1,0 0 0,0 1 0,0 0 1,-75 228 458,70-210-293,-20 37 1,20-42-301,4-12 146,0 0 0,0-1 1,0 1-1,0 0 0,0-1 0,-4 4 0,-8 8-129,14-14 69,0 1 45,0-1-10,0 0 10,0 0 0,0 0 0,0 0 0,0 0 0,0 0 0,0 0 0,0 0 0,0 0 0,0 1-1,0-1 1,0 0 0,0 0 0,0 0 0,0 0 0,0 0 0,0 0 0,0 0 0,0 0 0,2 1-246,-2-1 246,1 0 0,9 0-899,14-3-531,-3 0 340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2:56.0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39 8 1888,'-22'0'704,"18"0"-544,-9-8-32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0:15.18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177 1 736,'-3'4'138,"2"-2"-117,1-1 0,-1 0 0,0 0 0,1 0 0,-1 1 0,0-1 0,1 0 0,0 1 0,-1-1 0,1 0 0,0 1 0,-1 1 0,1 0 21,0-1 0,-1 1 0,1-1 0,-1 0 1,0 1-1,1-1 0,-1 0 0,0 1 0,-1-1 0,1 0 1,0 0-1,-1 0 0,1 0 0,-1 0 0,1 0 0,-4 2 1,-5 8 88,5 0-77,5-11-43,-1 0 1,1 0-1,0 0 0,-1 0 1,1 0-1,0 0 0,-1 0 0,1 0 1,-1 0-1,0 0 0,1 0 1,-1-1-1,0 1 0,0 1 1,0-1 5,0 0 1,0 0 0,1 1 0,-1-1 0,1 0 0,-1 1 0,1-1 0,-1 0 0,1 1-1,0-1 1,0 0 0,0 1 0,-1-1 0,2 2 0,-1 27 566,1-19-332,-1-1-78,0 9-42,0 0 1,-2 0-1,-4 28 1,2-28-159,-1 26 0,1 0 403,-53 290 391,55-329-779,-31 182-1861,27-133 203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0:19.5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58 40 1056,'-10'27'305,"2"0"0,-8 40 1,6-21-321,6-29-28,0 1-1,1 0 1,1 1-1,1-1 1,2 33-1,7-53 129,-3-2-79,0 0-1,-1 0 1,0 0-1,0-1 1,0 1-1,0-1 1,-1 0-1,6-11 1,-7 13 14,90-137-202,-62 97 412,-24 31-151,-6 12-84,0 0 0,0 0 1,0 0-1,0-1 1,0 1-1,0 0 0,0 0 1,0 0-1,0-1 1,0 1-1,0 0 0,0 0 1,0-1-1,0 1 1,0 0-1,0 0 0,0 0 1,0-1-1,0 1 1,0 0-1,0 0 0,0-1 1,0 1-1,0 0 1,0 0-1,-1 0 0,1 0 1,0-1-1,0 1 1,0 0-1,0 0 0,-1 0 1,1 0-1,0 0 1,0-1-1,0 1 0,-1 0 1,1 0-1,0 0 1,0 0-1,0 0 0,-1 0 1,1 0-1,0 0 1,-19-5 409,18 5-347,0 0 0,0-1-1,0 1 1,0 0 0,0-1 0,0 1 0,0-1-1,0 1 1,0-1 0,0 1 0,-1-2 0,-10-3-171,11 5 76,6-9 165,7-7-29,-10 13-104,0 0 0,1 0 0,-1 0 0,1 1 0,-1-1-1,1 1 1,0-1 0,0 1 0,5-3 0,-7 4-4,1 0 0,-1 0 0,0-1 0,0 1 0,0 0 0,0 0 0,0-1 0,0 1 0,0 0 0,0-1 0,-1 1 0,2-4 0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0:23.1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175 283 416,'-3'-8'752,"-2"1"-43,4 6-693,1 1-1,-1-1 1,0 1 0,1 0-1,-1-1 1,0 1 0,0 0-1,0-1 1,1 1-1,-1 0 1,0 0 0,0 0-1,0-1 1,0 1-1,1 0 1,-1 0 0,0 0-1,0 0 1,0 1-1,0-1 1,1 0 0,-1 0-1,0 0 1,0 1-1,0-1 1,1 0 0,-1 1-1,0-1 1,0 1 0,1-1-1,-1 1 1,0-1-1,1 1 1,-1 0 0,1-1-1,-1 1 1,0 1-1,0-1 7,0-1 0,0 1-1,0 0 1,0 0-1,0 0 1,-1 0 0,1-1-1,0 1 1,0 0 0,0-1-1,-1 1 1,1-1-1,0 0 1,-3 1 0,3-1 5,-1 1 0,0-1 0,1 1 0,-1 0 0,0-1 0,1 1 0,-1 0 0,1 0 1,-1 0-1,1 0 0,-2 2 0,2-3-10,0 0-1,0 0 1,1 0-1,-1 1 1,0-1 0,0 0-1,0 0 1,0 0-1,1-1 1,-1 1 0,0 0-1,0 0 1,0 0-1,0 0 1,1-1 0,-1 1-1,0 0 1,0-1-1,0 0 1,-1 0 35,-15-7 423,3 5-55,13 3-423,1 0-1,-1 0 1,1 0 0,0 0-1,-1 0 1,1 0 0,0-1-1,-1 1 1,1 0-1,-1 0 1,1 0 0,0 0-1,-1 1 1,1-1 0,-1 0-1,1 0 1,0 0-1,-1 0 1,1 0 0,0 0-1,-1 1 1,1-1 0,0 0-1,-1 0 1,1 0-1,0 1 1,-1-1 0,1 0-1,0 0 1,-1 1 0,1-1-1,0 1 1,-14 4 1283,10-5-1249,3-1-26,-1 1 0,1 0 1,0 0-1,0 0 1,-1 1-1,1-1 1,-8 3 1002,21 2-943,11 2-306,-17-6 244,0 0 0,0 0 1,0-1-1,0 1 0,0-1 0,-1-1 0,1 1 1,11-3-1,-2-2-11,28-11 0,-28 10 32,-12 4-31,1 1-1,-1-1 0,1 1 1,0 0-1,0 0 0,0 1 1,-1-1-1,1 1 0,0 0 0,0 0 1,0 0-1,0 1 0,0-1 1,-1 1-1,1 0 0,0 0 1,5 2-1,-8-2 120,0-1-118,-1 0 17,0 0-1,1 0 0,-1 0 1,0 0-1,1 0 1,-1 0-1,0 0 0,0-1 1,1 1-1,-1 0 1,0 0-1,1 0 0,-1 0 1,0 0-1,0-1 0,1 1 1,-1 0-1,0 0 1,0 0-1,1-1 0,-1 1 1,0 0-1,0 0 1,0-1-1,0 1 0,1 0 1,-1 0-1,0-1 1,0 0-1,-1-12-36,-9-15-105,9 25 200,-1-2-66,0 0-1,1 0 0,-2-11 0,-3-12-155,5 24 83,-12-27 97,12 29-25,0 0-1,0 0 1,0 0-1,0 1 1,0-1-1,-1 1 1,1-1 0,0 1-1,-1-1 1,1 1-1,-1 0 1,0-1 0,-2 0-1,-40-18 159,36 16 13,7 4-179,0-1 1,0 1-1,0-1 1,0 1-1,0-1 1,0 1-1,0 0 1,0 0-1,0-1 1,0 1-1,-2 0 1,3-3 43,0 1 0,-1-1 0,1 0 0,0 0 0,0 0 0,1-3 0,34-26-278,-34 32 259,-1 0 0,0-1-1,1 1 1,-1 0-1,0 0 1,1-1 0,-1 1-1,0 0 1,1 0-1,-1-1 1,0 1 0,0-1-1,1 1 1,-1 0-1,0-1 1,0 1 0,0 0-1,0-1 1,0 1-1,1-1 1,-1 1 0,0-1-1,0 1 1,0 0-1,0-1 1,0 1 0,0-1-1,0 0 1,0 0-33,0 1 0,0-1-1,0 0 1,0 0 0,0 0 0,0 1 0,1-1 0,-1 0 0,0 0-1,1 0 1,-1 1 0,1-1 0,0-1 0,-1 2-55,1 0 1,0 0-1,-1-1 0,1 1 1,0 0-1,-1 0 1,1 0-1,0 0 0,0-1 1,-1 1-1,1 0 1,0 0-1,-1 1 0,1-1 1,0 0-1,0 0 1,-1 0-1,1 0 0,0 1 1,-1-1-1,1 0 1,0 1-1,-1-1 0,1 0 1,-1 1-1,1-1 1,0 1-1,2 3-343,-2-3 277,0 0-1,1 1 0,-1-1 1,0 1-1,0 0 0,0-1 1,-1 1-1,1 0 1,0-1-1,-1 1 0,1 0 1,0 3-1,-1 2 112,1 0-1,0-1 1,3 13 0,2 15 297,-4 28-192,-3-44-26,1-1-1,5 31 1,3-5 393,2-1 0,24 65 0,-17-76 1760,-17-24-2093,1-6-138,-1 0 0,0 0 0,0-1 0,0 1 0,0 0 0,0 0 0,0-1 0,0 1 0,0 0 0,0 0 0,0-1 0,0 1 0,0 0 0,-1 0 0,1-1 0,0 1 0,0 0 0,-1-1 0,1 1 0,-1 1 0,0-2 71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0:26.5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163 352 896,'-26'19'1115,"24"-17"-1030,-1 0 1,1 0 0,-1 0 0,0 0 0,1 0 0,-1-1 0,0 0 0,0 1 0,0-1 0,0 0-1,-1-1 1,1 1 0,0 0 0,0-1 0,0 0 0,-1 1 0,1-2 0,-5 1 0,7 0-36,0 0 0,1-1 0,-1 1 0,1 0 0,-1 0 0,0-1 0,1 1 0,-1 0 0,0-1 0,1 1 0,-1 0 0,1-1 0,-1 1 0,1-1 0,-1 1 1,1-1-1,0 1 0,-1-1 0,1 0 0,-1 1 0,1-1 0,0 1 0,0-1 0,-1 0 0,1 1 0,0-1 0,0 0 0,0 1 0,0-1 0,0-1 1,-1 1-40,1 0 0,0 0 0,0 0 0,-1 0 0,1 0 0,0 0 0,-1 0 1,1 0-1,-1 0 0,1 0 0,-1 0 0,0 0 0,1 0 0,-1 1 0,0-1 1,0 0-1,-1-1 0,-6-8 226,7 9-184,0-1-1,0 1 1,-1-1 0,1 1 0,0-1-1,-1 1 1,1 0 0,-1 0 0,-2-2-1,2 2-36,1 1-1,0-1 1,0 0-1,0 1 1,0-1-1,0 0 0,0 0 1,0 0-1,0 0 1,0 0-1,0 0 1,0 0-1,1 0 0,-1 0 1,0 0-1,1-1 1,-1 0-1,0 1-20,1 1 0,0 0 0,-1 0-1,1 0 1,0 0 0,-1 0 0,1 0 0,0 0 0,-1 0 0,1 0-1,-1 0 1,1 0 0,0 1 0,-1-1 0,1 0 0,0 0-1,-1 0 1,1 0 0,0 0 0,0 1 0,-1-1 0,1 0-1,0 0 1,-1 1 0,1-1 0,0 0 0,0 0 0,0 1-1,-1-1 1,1 1 0,0 3-9,1-1 0,-1 1-1,1 0 1,0 0 0,0 0 0,1 0 0,-1-1-1,1 1 1,0 0 0,-1-1 0,2 0-1,-1 1 1,0-1 0,6 5 0,-2-2 18,-6-5-4,0-1-1,0 0 1,0 0-1,0 0 1,1 0-1,-1 1 1,0-1-1,0 0 1,0 0-1,0 0 1,1 0-1,-1 0 1,0 1-1,0-1 1,0 0-1,1 0 1,-1 0-1,0 0 1,0 0-1,0 0 1,1 0-1,-1 0 1,0 0-1,0 0 1,1 0-1,-1 0 1,0 0-1,0 0 1,1 0-1,5 3 195,-6-3-186,0 0 1,0 0 0,0 0 0,0 0-1,0 1 1,0-1 0,0 0 0,1 0-1,-1 0 1,0 0 0,0 0 0,0 0-1,0 0 1,0 0 0,1 1 0,-1-1-1,0 0 1,0 0 0,0 0 0,0 0-1,1 0 1,-1 0 0,0 0 0,0 0-1,0 0 1,0 0 0,1 0 0,-1 0-1,0 0 1,0 0 0,0-1 0,0 1-1,1 0 1,-1 0 0,0 0 0,0 0-1,20-5-156,-18 5 149,-1 0 1,1 0 0,0-1 0,0 1-1,0 0 1,0-1 0,0 0 0,-1 1-1,1-1 1,0 0 0,-1 0 0,1 0-1,0 0 1,-1 0 0,1 0 0,-1 0-1,0 0 1,1-1 0,-1 1 0,2-3-1,18-33 26,-14 27-44,-1-1 0,-1 0 0,1 0 0,5-17 0,16-93 134,-25 112-102,-1 0 0,0 0 0,-1 1 0,0-12 0,0 5-165,0 14 159,0 0-1,-1 0 0,1 0 0,0 1 0,0-1 0,-1 0 0,1 1 0,0-1 0,-1 0 0,1 0 0,-1 1 0,1-1 0,-1 1 0,1-1 0,-1 0 0,1 1 0,-1-1 0,1 1 0,-1-1 0,0 1 0,1 0 0,-1-1 1,0 1-1,-1-1 0,2 1 4,-1-1-13,-1 0-1,0 1 1,1-1 0,-1 0 0,0 1 0,1-1-1,-1 1 1,0 0 0,0-1 0,0 1 0,1 0-1,-1 0 1,0 0 0,0 0 0,0 1 0,1-1-1,-1 0 1,0 1 0,0-1 0,1 1 0,-1 0-1,0 0 1,1-1 0,-1 1 0,1 0 0,-2 2-1,-4 2 15,0 1-1,1 0 0,0 0 0,-7 9 0,-1 2-56,13-17-26,-4 6 381,10-12-174,22-21-153,25-12 54,-47 35-44,-1 0 0,1 0 0,7-9 0,6-5-114,-41 29 342,6-3-247,14-7 35,-40 28 172,39-26-254,1 0-1,-1 1 0,1-1 1,-1 1-1,1 0 0,0 0 0,-4 9 1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0:29.10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161 5 832,'0'-5'300,"-5"7"-360,5-2 60,0 1 1,0-1-1,0 0 0,0 0 0,1 0 1,-1 1-1,0-1 0,0 0 1,0 0-1,0 1 0,0-1 0,0 0 1,0 0-1,0 1 0,0-1 1,0 0-1,0 1 0,0-1 0,0 0 1,0 0-1,0 1 0,0-1 1,0 0-1,0 0 0,0 1 1,-1-1-1,1 0 0,0 0 0,0 0 1,0 1-1,0-1 0,-1 0 1,1 0-1,0 0 0,0 1 0,-1-1 1,-6 10 303,-2-1-135,1 1-1,0 0 1,0 0 0,1 1 0,0 0 0,0 0 0,2 0 0,-6 15 0,10-24-117,0 0 1,0 1 0,0-1 0,0 0 0,0 0 0,0-1 0,0 1 0,-1 0 0,1 0 0,-1-1 0,0 1 0,1 0-1,-1-1 1,0 0 0,0 1 0,0-1 0,-2 1 0,0 0 79,0-1-1,0 0 1,-1 0-1,1 0 1,0-1 0,-1 1-1,-7-1 1,11 0-154,1 0-1,0 0 1,0 0 0,-1 0 0,1 0-1,0 0 1,0 0 0,-1 0-1,1-1 1,0 1 0,0 0 0,-1 0-1,1 0 1,0 0 0,0 0 0,0-1-1,-1 1 1,1 0 0,0 0 0,0 0-1,0-1 1,0 1 0,0 0-1,-1 0 1,1-1 0,0 1 0,0 0-1,0 0 1,0-1 0,0 1 0,0 0-1,0 0 1,0-1 0,0 1-1,0 0 1,0 0 0,0-1 0,0 1-1,0 0 1,0 0 0,0-1 0,0 1-1,0 0 1,0 0 0,1-1 0,4-13-1503,4 1 250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0:31.64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 5 576,'-2'-4'295,"2"4"-289,0 0 0,0 1 0,0-1 0,0 0 0,0 1 0,0-1 0,0 0 0,0 0 0,0 1 0,0-1 0,0 0 0,0 0 0,0 1 0,0-1 0,0 0 0,0 0 0,0 1 0,0-1 1,-1 0-1,1 0 0,0 1 0,0-1 0,0 0 0,0 0 0,-1 1 0,1-1 0,0 0 0,-1 2 39,0 1-1,0-1 1,0 1 0,0-1 0,1 0-1,-1 1 1,1 0 0,-1-1-1,1 1 1,0-1 0,0 1 0,0-1-1,1 5 1,0-1 29,0 0 0,1 0 1,-1 0-1,5 9 0,26 46-67,-19-39 191,-2 0 1,0 0-1,7 26 0,-15-34-78,-2-12-99,-1 0-1,0 0 0,1 1 1,0-1-1,0 0 0,0 0 1,1 3-1,-1-3 39,-1 0-44,-1 0 0,1 1 1,-1-1-1,1 0 0,-1 1 1,0-1-1,0 0 1,0 0-1,0 0 0,-1 1 1,1-1-1,-3 3 0,2-3-24,0 0-1,1 1 0,-1 0 1,0-1-1,1 1 1,0 0-1,-2 5 0,-4 12-299,6-9-315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0:34.2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23 576,'2'-5'76,"1"-6"216,-3 11-285,0 0-1,0-1 1,0 1-1,1-1 1,-1 1 0,0 0-1,0-1 1,0 1-1,1 0 1,-1 0 0,0-1-1,0 1 1,1 0-1,-1-1 1,0 1 0,1 0-1,-1 0 1,0 0-1,1-1 1,-1 1 0,0 0-1,1 0 1,-1 0-1,1 0 1,-1 0 0,0 0-1,1 0 1,-1 0-1,1 0 1,-1 0 0,0 0-1,1 0 1,-1 0-1,1 0 1,-1 0 0,0 0-1,1 0 1,-1 0-1,0 0 1,1 1 0,-1-1-1,0 0 1,1 0 0,-1 0-1,0 1 1,1-1-1,-1 0 1,0 0 0,1 1-1,-1-1 1,0 0-1,0 1 1,0-1 0,1 0-1,-1 1 1,0-1-1,0 0 1,0 1 0,0-1-1,0 1 1,1-1-1,-1 1 1,0 0 30,0 1 48,0-2-92,0 0 0,1 1 1,-1-1-1,0 0 1,0 1-1,0-1 1,0 0-1,0 1 0,0-1 1,0 0-1,0 0 1,1 1-1,-1-1 1,0 0-1,0 0 0,0 1 1,0-1-1,1 0 1,-1 0-1,0 0 1,0 1-1,1-1 0,-1 0 1,1 0-1,14 0-39,-14 0 54,0 0-1,0 0 1,0 0 0,0 0 0,0 0 0,1 0 0,-1 1 0,0-1 0,0 0 0,0 1 0,0-1 0,0 0 0,0 1-1,0-1 1,2 2 0,6-1 110,-5 0-130,-1 0 1,1 1 0,-1 0-1,0 0 1,1 0 0,-1 0-1,4 4 1,-6-6 59,0 1 0,0-1 0,0 1 0,0-1 0,0 0 0,1 0 1,-1 1-1,0-1 0,0 0 0,1 0 0,-1 0 0,0 0 0,0 0 0,0-1 0,1 1 0,-1 0 0,2-1 0,21-8-76,-16 5 14,0 1-1,1 0 1,-1 0 0,1 1-1,0 0 1,0 0-1,-1 1 1,15-1-1,-3 3-114,1 1 0,32 6 0,-32-5-719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0:40.80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341 470 1472,'-1'3'66,"0"0"0,0-1 0,-1 1-1,1-1 1,-1 1 0,1-1 0,-1 1 0,0-1 0,-3 3 0,2-3 65,1 1 0,-1 0 1,1-1-1,0 1 1,0 0-1,-2 4 1,-4 7 182,0 0 0,-2-1 0,0 0 0,-13 15-1,-17 21-165,33-39-171,0 1 294,16-20-252,22-29-4,-20 24 5,0 1 0,20-19-1,20-25 594,-58 64-583,1 0 0,-1 0 0,-1-1 0,1 1 0,-1-2 0,0 1 0,-16 6 0,10-5 99,0-1 0,-1-1 0,0 0 1,-18 3-1,28-7-108,1 0 1,-1-1-1,0 0 1,1 0-1,-1 0 1,0 0-1,1-1 0,-8-1 1,11 2-21,-1-1 1,1 1-1,0-1 0,-1 1 1,1-1-1,0 1 1,-1-1-1,1 0 0,0 0 1,0 0-1,0 0 1,0 0-1,0 0 0,0 0 1,0 0-1,0 0 0,0 0 1,0-1-1,1 1 1,-1 0-1,1 0 0,-1-1 1,1 1-1,-1-1 1,1 1-1,-1 0 0,1-1 1,0 1-1,0-3 0,0-59 1061,-2 64-1073,1-1-1,-1 1 1,1 0 0,-1 0 0,1 0 0,0 0-1,-1 0 1,1 1 0,-2 1 0,-33 51-101,32-48 112,4-5 2,-1 0 0,0 0 0,1-1-1,-1 1 1,1 0 0,-1 0-1,1 0 1,0 0 0,-1 0 0,0 4 518,9-8-507,0 0-1,0 0 1,-1-1-1,1 0 1,12-9-1,19-20-65,-53 52 362,-21 29-485,1-6 757,34-41-490,13-14-48,8-4 4,-1-1 0,-1-1 0,0-1 0,-2 0 0,0-1 0,-1-1 0,-1-1 1,-1 0-1,-2-1 0,0 0 0,12-36 0,33-124-548,-45 148 496,-7 24 6,-1 0-1,0 0 1,-1 0 0,0 0 0,1-24 0,-4 35 3,0 0 0,0 1 1,-1-1-1,1 0 0,0 1 1,-1-1-1,1 0 0,-1 1 0,1-1 1,0 0-1,-1 1 0,1-1 1,-1 1-1,0-1 0,1 1 1,-1-1-1,1 1 0,-1 0 1,0-1-1,1 1 0,-1 0 0,0-1 1,1 1-1,-1 0 0,0 0 1,0 0-1,1 0 0,-1 0 1,0-1-1,0 1 0,1 0 1,-1 1-1,0-1 0,-1 0 0,0 0-23,-1 0-1,0 0 0,1 1 1,-1-1-1,0 1 0,1-1 0,-1 1 1,-3 1-1,-2 4 12,1-1 0,1 1 1,-1 0-1,1 0 0,0 0 0,0 1 1,-6 9-1,-30 57-131,31-52 105,-19 34 118,6-7 32,-61 86-1,32-72 50,45-53-15,13-15-83,8-13-54,19-34 54,31-56 292,-6 3 265,-57 105-645,1 0-1,-1-1 0,1 1 1,0 0-1,-1-1 0,1 1 0,0 0 1,0 0-1,0 0 0,0 0 1,0 0-1,0 0 0,0 0 1,0 0-1,0 0 0,1 0 0,-1 0 1,0 1-1,0-1 0,1 0 1,-1 1-1,1-1 0,-1 1 1,0 0-1,1-1 0,-1 1 0,1 0 1,2 0-1,-3 1 4,1 0-1,-1 0 1,1 0-1,-1 0 1,1 0 0,-1 0-1,0 1 1,0-1 0,0 0-1,0 1 1,0-1-1,2 4 1,-2-4 12,25 46-35,-2 1 0,31 84 0,-34-62-1359,2 2-4128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0:42.4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306 203 1248,'3'-26'321,"-1"8"29,0 0 0,9-30 0,1-5 1351,-11 50-1539,-1 1 1,1 0-1,-1 0 0,0-1 1,0 1-1,0 0 0,0 0 1,-1-1-1,1 1 0,-1-3 1,1 4-117,-1 1 1,1-1-1,0 1 0,0-1 1,-1 0-1,1 1 1,0-1-1,-1 1 1,1-1-1,0 1 0,-1-1 1,1 1-1,-1-1 1,1 1-1,-1-1 1,1 1-1,-1 0 1,1-1-1,-1 1 0,1 0 1,-1-1-1,0 1 1,1 0-1,-1 0 1,0 0-1,1-1 0,-1 1 1,1 0-1,-1 0 1,0 0-1,1 0 1,-1 0-1,0 0 0,1 0 1,-1 0-1,0 1 1,-1 0-6,0 1 1,0 0 0,0 0-1,0 0 1,0 0-1,1 0 1,-1 0-1,1 1 1,0-1 0,-2 4-1,0-1-8,-3 6 38,0 2-1,1-1 0,0 1 1,1-1-1,-4 18 0,-6 68 97,9-64-158,2 1 77,2 44 1,1-52-154,0-22 122,-1-1 1,1 1-1,-1 0 0,0-1 0,0 1 0,0 0 0,0-1 0,-1 1 0,0-1 0,0 0 1,0 0-1,-1 0 0,1 0 0,-5 6 0,1-2-22,0 0-1,0-1 1,0 0-1,-1 0 1,0 0-1,0-1 1,-1 0-1,1 0 1,-13 5-1,20-10-28,-1-1 19,-1 1 0,1 0 0,-1 0 1,1-1-1,-1 1 0,1-1 0,-1 1 0,1-1 1,-1 1-1,-2-1 0,3 0-11,1-1 1,-1 1-1,0-1 1,1 1-1,-1-1 1,1 1-1,0-1 1,-1 0-1,1 1 1,-1-1-1,1 0 1,0 1-1,0-1 1,-1 0-1,1 1 1,0-1-1,0 0 1,0 0-1,0 1 1,0-1-1,0 0 0,0 1 1,0-1-1,0 0 1,0 0-1,0 1 1,0-2-1,2-9-15,-1-1 0,1 1 0,1 0 0,0 0 0,5-13 0,8-28 85,-12 36-63,13-31 0,-17 45-22,1-1 0,0 1 0,-1-1-1,1 0 1,-1 1 0,0-1 0,0 0 0,0 0 0,0 1 0,0-1 0,-1 0 0,1 1 0,-2-4 0,2 4 5,-1 0-1,0 0 1,1 0 0,-1 1-1,0-1 1,0 0 0,0 1-1,0-1 1,0 1 0,-1-1 0,1 1-1,0 0 1,-1-1 0,1 1-1,-1 0 1,0 0 0,1 0-1,-4-2 1,4 3 16,-2-1 9,0 0 1,0 0-1,-1 0 1,1 0-1,-7 0 1,9 1-31,-1 0 0,0 0 0,0 1 1,1-1-1,-1 0 0,1 1 0,-1 0 1,0-1-1,1 1 0,-1 0 0,1 0 1,-1 0-1,1 0 0,0 0 0,-2 1 1,-5 4 40,0 1 0,1 0 1,0 0-1,0 0 1,1 1-1,-1 0 0,2 0 1,-1 1-1,-7 17 1,11-19-56,0 0 0,0 1 0,1-1 1,0 1-1,0-1 0,1 11 0,1-16 19,0 1 0,0 0 0,0-1 0,0 1 0,0-1 0,0 1 0,1-1 0,0 0-1,-1 0 1,4 4 0,-1-1-7,11 19-980,-1 0 0,-1 1 0,-1 1-1,11 37 1,-16-45 487,11 37-2648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0:45.0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250 5 1568,'-1'-4'672,"-2"8"-334,-2 10-223,3-6 40,1 0-1,0-1 1,1 1-1,-1 0 1,1 0-1,2 9 0,-1-6-46,-1-1-1,-1 19 0,3 6 512,4-19 228,20 31 167,-13-36-620,-12-10-377,7 10 1124,-13-15-896,4 2-203,0 0 0,0 0 0,0 1 0,0-1 0,0 0 0,-1 1-1,1-1 1,0 1 0,-1-1 0,0 1 0,1 0 0,-1-1 0,0 1 0,1 0 0,-1 0 0,0 0-1,0 0 1,0 1 0,0-1 0,-2 0 0,2 1-43,0-1 0,0 0 0,1 1 0,-1-1 0,1 0 0,-1 0 0,0 0 0,1 0 1,0 0-1,-1 0 0,1 0 0,0 0 0,-1 0 0,1-1 0,0 1 0,0-1 0,0 1 0,0-1 0,-1-2 0,-10-11 100,4 7 107,7 7-182,0 0 0,1 0 0,-1 0 0,0 0 0,0 0 0,0 0 0,0 1 0,0-1-1,0 0 1,-1 1 0,1-1 0,0 1 0,0-1 0,-3 0 0,-13-4 151,14 4-171,0 0 0,0 0 1,0 0-1,0 0 0,0 1 0,-1 0 0,1-1 0,0 1 0,0 0 0,0 0 0,0 0 0,0 1 0,0-1 0,0 1 0,-4 1 0,-36 10-46,30-12 173,12 0-110,0 0 0,0 0 0,0 0 1,-1 0-1,1 0 0,0 0 0,0 0 0,0 1 0,0-1 0,-1 0 0,1 1 0,0-1 0,0 1 1,-1 0-1,-4 0-40,6-1 17,-1 0 1,0 0-1,1 0 1,-1 0-1,1 0 0,-1 0 1,0 0-1,1 0 0,-1 0 1,0 0-1,1 1 0,-1-1 1,1 0-1,-1 0 1,0 1-1,1-1 0,-2 1 1,1-1-21,0 1 0,0-1 0,0 1 1,0-1-1,0 1 0,1 0 0,-1-1 0,0 1 1,0 0-1,0 0 0,1-1 0,-2 2 0,-4 1 418,-2-4-434,9-1-14,-1 0-1,1-1 1,0 1 0,-1 0-1,1 0 1,0 0-1,0 0 1,0 0-1,3-3 1,6-14 75,-10 18-151,1-1 1,0 1-1,0-1 0,0 1 1,0-1-1,0 1 0,0 0 0,1 0 1,-1-1-1,0 1 0,1 0 1,-1 0-1,1 0 0,-1 1 1,1-1-1,1-1 0,29-7-3402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2:57.28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72 0 1248,'0'7'346,"-2"1"146,0-5-290,-11 27 523,8-19-428,2-1-1,-4 16 0,4-15-73,0 1 0,-8 15 0,7-17-119,1 0 1,0 0 0,0 0 0,1 0 0,-2 16 0,1 53 215,3 148-592,0-218 230,1 0-1,1 0 1,0 0 0,0-1 0,0 1 0,1-1 0,1 1-1,-1-1 1,1 0 0,7 10 0,-10-16-118,17-3 16,-18 0 141,1 1 1,0-1-1,-1 1 1,1-1-1,-1 1 0,1-1 1,-1 1-1,1-1 1,-1 0-1,1 1 0,-1-1 1,1 0-1,-1 1 1,0-1-1,0 0 1,1 0-1,-1 1 0,0-1 1,0 0-1,0 0 1,0 0-1,0 1 0,0-1 1,0 0-1,0-1 1,-2-25-46,0 17 94,-21-162 253,-1-3-60,23 168-276,1 1 0,-1 0-1,1-1 1,1 1 0,-1 0-1,1 0 1,2-10 0,-1 7-36,-1 4-36,5 11-99,-4-3 66,0 0 0,0 0 1,0 0-1,0 0 0,-1 1 0,1-1 0,-1 0 0,0 1 0,0-1 1,0 0-1,-1 1 0,1-1 0,-1 1 0,0 5 0,3 1-298,-3-9 431,0 0 0,1-1 0,-1 1 0,0 0-1,0-1 1,0 1 0,1 0 0,-1 0 0,0-1 0,0 1-1,0 0 1,0 0 0,0-1 0,-1 1 0,1 1 0,-4 13-102,1 0 0,0 1 0,1-1 0,0 29 0,-1 11 335,1-46 402,3-15-489,0 4-152,-1 0 0,1 0 0,-1 0 0,0 1 0,1-1 0,-1 0 0,0 0 0,0 0 0,-1-2 0,1 1 36,0 1 0,0 0 0,0-1 0,0 1-1,0 0 1,1-1 0,-1 1 0,1 0-1,0-4 1,2 1 103,-1-1-1,0 1 0,0-1 1,-1 1-1,1-1 0,-1 0 1,0-8-1,2-30 1989,-4 60-1781,0 0-1,-5 20 1,-3 23 133,8 57-233,1-67-622,5-6-2404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0:49.24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181 0 576,'-1'0'9,"1"0"-1,-1 1 1,0-1 0,1 0-1,-1 0 1,1 0-1,-1 0 1,1 1 0,-1-1-1,0 0 1,1 1 0,-1-1-1,1 0 1,-1 1-1,1-1 1,-1 1 0,1-1-1,0 1 1,-1-1 0,1 1-1,0-1 1,-1 1 0,1-1-1,0 1 1,-1-1-1,1 1 1,0 0 0,-10 12 320,10-12-272,-1 0 0,0 0 0,1 0 0,-1 0 1,1 0-1,-1 0 0,1 0 0,-1 0 0,1 0 0,0 0 1,0 0-1,-1 1 0,1-1 0,0 0 0,0 1 1,1 23-195,-1-14 169,0-5-12,0 0 0,0-1 0,-1 1 0,0 0-1,0-1 1,-1 1 0,1-1 0,-1 1 0,0-1-1,-1 0 1,1 0 0,-1 0 0,-5 7 0,7-10-6,0 1 0,0 0 0,0 0 0,0 0 1,0 0-1,0 0 0,1 1 0,-1 5 1,-8 5 91,-13 24 502,15-28-549,6-8-31,0 0-1,0-1 1,0 1 0,0-1-1,0 1 1,0-1 0,-1 1-1,1-1 1,0 0 0,-1 0-1,1 0 1,-1 0 0,0 0-1,1 0 1,-3 1 0,-9 8-10,12-9 2,1 0-1,-1-1 1,1 1 0,-1 0 0,0-1 0,1 1 0,-1-1 0,0 1 0,0 0-1,-5 1 725,5 5-760,-3-3 15,-2 4 135,2-5-153,4-3 16,0 0 0,0 1 0,0-1 1,-1 0-1,1 0 0,0 0 0,0 0 0,0 0 0,-1 0 0,1 1 0,0-1 0,0 0 0,0 0 1,0 0-1,0 1 0,-1-1 0,1 0 0,0 0 0,0 0 0,0 1 0,0-1 0,0 0 0,0 0 1,0 0-1,0 1 0,0-1 0,0 0 0,0 0 0,0 1 0,0-1 0,0 0 0,0 0 0,0 1 1,0 27-57,0-27 48,1 9 129,12 12-92,3 7-79,-15-28 10,-2 1 51,1 1 0,-1-1 0,0 1 0,0-1 0,0 0 0,0 1 0,-2 3 0,-2 3 19,5-9-27,0 0 0,0 0 0,0 1 0,0-1 0,0 0-1,0 1 1,0-1 0,0 0 0,-1 0 0,1 1 0,0-1 0,0 0 0,0 0 0,0 1 0,0-1 0,-1 0 0,1 0 0,0 0 0,0 1 0,0-1 0,-1 0-1,1 0 1,0 0 0,0 1 0,-1-1 0,1 0 0,0 0 0,-1 0 0,1 0 0,0 0 0,0 0 0,-1 0 0,-1 2 13,0 2 42,1-1-69,0 0-1,-1 0 1,1 0-1,-1-1 1,1 1-1,-1 0 1,0-1-1,-2 3 1,3-4-53,0 0 1,1 0-1,-1 0 0,1 0 1,0 0-1,-1 0 0,1 0 1,0 0-1,-1 0 0,1 0 1,0 0-1,0 0 0,0 0 1,0 0-1,0 1 0,0-1 1,0 0-1,1 0 0,-1 0 1,0 0-1,1 0 0,-1 0 1,0 0-1,1 0 0,0 0 1,-1 0-1,1 0 0,-1 0 1,1-1-1,0 1 0,0 0 1,-1 0-1,2 1 0,10 2-1154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0:50.95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81 169 1472,'-1'0'44,"-1"0"1,0 0-1,1-1 0,-1 1 1,0 0-1,1 0 0,-1-1 1,1 1-1,-1-1 0,1 0 1,-1 1-1,1-1 0,-1 0 1,1 0-1,0 0 0,-1 0 1,1 0-1,0 0 0,0 0 1,0 0-1,-1-1 0,1 1 1,1 0-1,-1-1 0,0 1 1,0-1-1,0 1 0,1-1 1,-1 1-1,1-1 0,-1-1 1,-17-37 341,13 30-250,0-1 0,-6-22 0,10 29-131,0 0 0,1-1 0,0 1-1,0-9 1,1 1 115,0 11-119,-1 1 0,1 0 0,0 0 1,0 0-1,0 0 0,0 0 0,0 0 0,-1 0 0,1 0 0,0 0 0,0 0 0,0 0 0,0 1 0,-1-1 1,1 0-1,0 1 0,0-1 0,0 1 0,0 0 0,17 8-1,31 29 1253,-48-35-1450,0 1 0,0-1 0,1 1 0,-1-1 1,1 0-1,3 5 0,-1-1-404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0:54.54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70 107 736,'-7'0'202,"5"0"-83,5 0-51,-2 0 12,-1 8 107,6 6 89,-5-12-201,0 1 0,0-1 0,0 1-1,0-1 1,-1 1 0,1-1 0,0 6 202,-1-7-221,0 0 0,0 0 0,0-1 0,0 1 0,0 0 0,0 0 0,0-1 0,0 1 0,-1 0-1,1 0 1,0-1 0,0 1 0,-1 0 0,1-1 0,0 1 0,-1 0 0,1-1 0,-1 1 0,1 0 0,-1-1 0,1 1 0,-3 1 141,3-2-169,0 1 0,0-1 1,-1 0-1,1 0 0,0 0 1,0 0-1,-1 0 0,1 1 0,0-1 1,0 0-1,-1 0 0,1 0 1,0 0-1,-1 0 0,1 0 0,0 0 1,-1 0-1,1 0 0,0 0 0,0 0 1,-1 0-1,1 0 0,0 0 1,-1-1-1,1 1 0,0 0 0,0 0 1,-1 0-1,1 0 0,-1-1 142,0 0-142,1 1 0,0 0 1,0 0-1,0-1 0,0 1 1,-1 0-1,1-1 0,-2-5 246,-1 1 1,-1-1-1,-5-7 0,5 8-247,1 0 0,0-1 0,0 1 0,-4-10 0,3 5 49,1-1-1,0 0 0,0 0 1,1-1-1,1 1 1,-1-13-1,1 12 38,1 12-116,0 0 0,0 0 0,0 0 0,0 0 0,0 0 0,0 0 0,0 0 0,0 0 0,0 0 0,0 0-1,0 0 1,0 0 0,0 0 0,0 0 0,0 0 0,-1 0 0,1 0 0,0 0 0,0 0 0,0 0 0,0 0-1,0 0 1,0 0 0,0 0 0,0 0 0,0 0 0,0 0 0,0 0 0,0 0 0,0 0 0,0 0 0,0 0-4,0 0 4,0 0 0,0 0 0,0 0 0,0 0 0,0 0 0,0 0 0,0 0 0,0 0 0,0 0-1,0-1 1,0 1 0,0 0 0,0 0 0,0 0 0,0 0 0,0 0 0,0 2-16,-1 0 0,2 0 0,-1 0 0,0 0 0,0 0 0,1 0 0,-1 0 0,1 0-1,0 2 1,45 110-460,-18-50-908,-19-43 43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0:56.9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659 87 736,'-66'3'3200,"65"-3"-3140,0-1 0,0 1 0,-1-1 0,1 1 0,0-1 0,0 1 0,0-1 0,0 1-1,0-1 1,0 0 0,0 0 0,0 1 0,1-1 0,-1 0 0,0 0 0,0 0 0,1 0 0,-1 0 0,0 0 0,1 0 0,-1 0 0,1 0 0,-1 0 0,1-1 0,0 1 0,-1 0 0,1 0 0,0 0 0,0 0 0,0-1 0,0 1 0,0-2-1,0 2-40,0 0-1,0 0 0,-1 0 1,1 0-1,0 0 0,-1 0 0,1 1 1,-1-1-1,1 0 0,-1 0 0,1 0 1,-1 0-1,0 0 0,1 1 0,-1-1 1,0 0-1,1 1 0,-1-1 0,0 1 1,0-1-1,0 0 0,0 1 0,0 0 1,0-1-1,-2 1 123,3-1-123,0 0 0,-1 1 0,1-1 0,0 1 1,-1-1-1,1 1 0,0-1 0,0 1 0,0-1 0,0 0 1,-1 1-1,1-1 0,0 0 0,0 1 0,0-1 0,0 1 1,0-1-1,0 0 0,1 0 0,-3-9 141,-1 10-169,2 0-60,-18-5 96,16 4-1,0-1 1,0 1-1,0 1 0,-1-1 0,1 0 1,-4 0-1,-36-3-46,13 8 186,20-4-60,6 0-96,0 0-1,0 0 1,0 0 0,1 0-1,-1 1 1,-7 1-1,10-1 28,-1-1-1,1 0 1,-1 0-1,1 1 0,0-1 1,-1 0-1,1 0 0,-1-1 1,1 1-1,0 0 0,-1 0 1,1-1-1,-1 1 1,1 0-1,0-1 0,0 1 1,-3-2-1,3 1-26,0 0-1,-1 1 1,1-1 0,0 1-1,-1-1 1,1 1 0,-1 0-1,1-1 1,-1 1 0,1 0-1,-1 0 1,1 0 0,-1 0-1,1 0 1,-1 0 0,-2 1-1,-14 3 32,15-4-63,1 0-1,-1 1 0,1-1 1,-1 1-1,0 0 0,1 0 1,-5 2-1,-12 8 85,-23 10 1,31-17 44,1-1 1,-22 4 0,16-4-154,11-2 31,0-1 0,-1 1 0,1 1 0,0-1-1,-1 1 1,1 0 0,0 0 0,0 0 0,0 1 0,-6 4 0,4-2-106,0 1 1,1 0-1,0 0 1,0 1 0,1 0-1,-1 0 1,1 0-1,-7 14 1,7-8-293,0-1 1,0 1 0,2-1-1,-1 1 1,-1 17 0,0 18-2030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0:58.7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321 197 992,'-1'-8'131,"0"1"0,-1-1 0,0 1 0,-1 0 0,1 0 0,-5-7 0,5 9-76,1 1-1,-1-1 1,1 0-1,0 1 1,0-1-1,0 0 1,0 0-1,1 1 1,1-10-1,-1 12-65,-1 1 27,1-1 0,-1 1 0,1-1-1,-1 1 1,0-1 0,1 1 0,-1-1 0,0 1 0,0 0 0,0 0 0,0-1 0,0 1 0,0 0 0,-2-1 0,-18-13 582,12 10-475,6 3-95,1 1 0,-1 0-1,1 0 1,-1 0 0,0 0-1,1 0 1,-1 0 0,0 1-1,-4-1 1,-23-3 275,25 3-255,0 0 0,0 0 0,0 0 1,0 1-1,-10 0 0,-2 4-60,-10 0-248,-12-1 1156,31-2-565,7-1-308,0 1-1,0-1 1,0 0 0,0 0-1,0 0 1,0 0-1,-1 0 1,1 0 0,0 0-1,0-1 1,-1 1-1,0-1-2,0 1-1,0-1 0,0 1 1,0 0-1,-1 0 0,1 0 1,0 0-1,0 0 0,-3 1 0,4-1 42,0 0 0,0 0-1,0 0 1,0 1-1,0-1 1,-1 0 0,1 0-1,0-1 1,0 1-1,0 0 1,0 0 0,0 0-1,0-1 1,0 1 0,-2-2-1,2 2 4,14-5-347,-8 5 302,0-1 0,0 0 0,-1 1 0,8-4 0,-8 3-11,1 0 1,0 0 0,0 0 0,7 0 0,-10 1 65,0 0 0,1 0 0,-1 0 0,0 0 0,1-1 0,-1 1 0,0-1 0,1 1 0,-1-1 0,0 0 0,0 0 0,0 0 0,0 0 0,0 0 0,3-2 0,-4 3-76,-1-1 1,0 1-1,1 0 0,0-1 0,-1 1 0,1 0 1,-1 0-1,1 0 0,-1 0 0,1-1 0,-1 1 1,1 0-1,0 0 0,-1 0 0,1 0 1,-1 0-1,1 0 0,-1 1 0,1-1 0,0 0 1,-1 0-1,1 0 0,-1 0 0,1 1 0,-1-1 1,1 0-1,0 1 0,0 0 6,0-1-1,0 1 0,1 0 1,-1 0-1,0 0 0,0 0 1,0 0-1,0 0 1,1 2-1,31 53-6275,-22-31 5307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1:03.5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260 8 1472,'-1'-1'86,"-1"0"0,1 0-1,0 0 1,0 1 0,-1-1 0,1 1 0,0-1-1,0 1 1,-1-1 0,1 1 0,-1 0 0,1 0 0,0-1-1,-1 1 1,1 0 0,-1 0 0,1 1 0,0-1-1,-1 0 1,1 0 0,-3 1 0,-2 0 177,0 0 0,0-1 0,-1 0 0,-7-1 0,-3 1-111,15 0-142,1 1 1,-1 0 0,0 0 0,1-1 0,-1 1 0,0 0 0,1 1 0,-1-1 0,1 0 0,0 0 0,-2 2 0,-12 9 204,11-10-103,0 0 0,1 0 0,-1 1 0,1 0 0,0 0 0,-4 3 0,-12 11-128,13-13 146,0 1 0,1-1 1,-1 1-1,-7 10 0,0-1 302,12-13-425,1-1-1,-1 1 1,0 0 0,1 0 0,0-1-1,-1 1 1,1 0 0,-1 0 0,1 0 0,0-1-1,-1 1 1,1 0 0,0 0 0,0 0-1,0 0 1,0 0 0,0 0 0,0 1-1,0 24 54,1-14-14,-1-7-35,0 0 33,0 1 0,0-1 1,0 0-1,-1 1 0,1-1 0,-4 9 0,-12 8 47,12-12 106,3-6-179,0 1 0,1-1 0,-1 1 0,1-1 0,0 1 0,1 7 0,0 2-90,2 14 66,-1-14 182,1 63 80,-3-76-106,0 12-161,0-6 208,1 15 182,-1 18-566,0-37 209,0 1 1,-1-1-1,1 0 1,-1 0 0,0 1-1,0-1 1,0 0-1,-2 5 1,2-8-26,1 1-1,0 0 1,0-1 0,-1 1 0,1 0-1,0-1 1,0 1 0,0 0 0,0-1-1,0 1 1,0 0 0,0-1-1,0 1 1,0 0 0,0-1 0,0 1-1,0 0 1,0-1 0,1 2-1,-1 0 2,1-1-1,-1 1 0,0 0 0,1 0 0,-1-1 0,0 1 0,0 0 0,0-1 0,-1 1 0,1 0 0,0-1 0,-1 1 0,0 2 0,-6 8 89,5-10-56,2-2-27,2 22-4,-2-13-13,1 1-1,1 0 1,3 13 0,-3-13 28,0 0 0,0-1 1,0 15-1,-2 208 167,0-231-154,-3 7 629,4-25-639,0 1 0,1 0 0,1 0 0,7-22 0,25-61-86,-22 68-4,1 0 0,28-43 0,-35 64 100,-1-2 0,0 1 0,6-16 0,-10 22-40,-1-1 0,1 1 0,-1-1 0,0 1 0,-1-1 0,1 0 0,-1 1 0,0-1 1,-2-10-1,-2 0 27,0 1 0,-1 0 0,-1 0 0,-1 0 0,-13-22 0,8 14-157,4 4 36,0 0 1,2 0-1,0 0 0,1-1 1,-5-36-1,10 50-270,-1 0 0,1 0 0,-1 0 1,2 1-1,0-12 0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1:05.3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 2 640,'0'-2'576,"0"12"413,4 18-447,1 12 1058,-1 14-1243,0-30-212,5 18 238,-8-37-303,0 0 0,0-1-1,-1 1 1,1 0 0,-1-1 0,-1 1 0,0 6 0,0 8 33,1 214 836,0-215-800,-5 26 1,0-20-132,-12 34 1,12-43 24,2-10-27,1 0 0,1 0 0,-1 0 0,1 0 0,-2 10 0,-1 8-208,3-23 215,1 0-16,0 0 1,0 0 0,0 0-1,0 1 1,0-1 0,0 0-1,0 0 1,0 0 0,0 0-1,0 0 1,0 0 0,0 0-1,0 0 1,0 0 0,0 0-1,0 1 1,0-1 0,0 0-1,0 0 1,0 0-1,0 0 1,0 0 0,0 0-1,0 0 1,0 0 0,0 0-1,0 0 1,0 1 0,0-1-1,0 0 1,0 0 0,0 0 15,1 0-16,-1 0 1,0 0 0,0 0-1,0 0 1,0 0 0,0 0-1,0 0 1,0 0-1,0 0 1,0 0 0,0 0-1,0 0 1,1 0 0,-1 0-1,0 0 1,0 0 0,0 0-1,0 0 1,0 0 0,0 0-1,0 0 1,0 0 0,0 0-1,1 0 1,3-7 188,-3 4-204,0 1 1,0-1 0,0 0 0,0 0 0,1-5-1,6-45 67,-8-67 48,0 111-612,1 0 1,1 1 0,0-1 0,0 0-1,0 1 1,1 0 0,1-1 0,6-12-1,-9 19 404,1-1-1,-1 0 0,-1 0 0,1 0 1,0 0-1,-1 0 0,1-3 1,-1 3-98,1 0 1,-1 0 0,1 1 0,-1-1-1,1 0 1,0 0 0,3-4-1,3-5-430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1:06.19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 20 1312,'0'-19'672,"-1"19"-636,1-1 0,-1 1 0,1 0 1,-1 0-1,1 0 0,-1 0 0,1 0 0,-1 0 0,1 0 0,0 0 1,-1 0-1,1 0 0,-1 0 0,1 1 0,-1-1 0,1 0 0,-1 0 1,1 0-1,-1 1 0,1-1 0,0 0 0,-1 1 0,0-1-14,0 1 37,0 0 0,0-1 0,1 1 0,-1 0 0,0 0 0,1 0-1,-1 0 1,1 0 0,-1 0 0,1 0 0,-1 0 0,1 0 0,0 0 0,0 0-1,-1 1 1,1 0 0,0 22 672,0-18-479,-2 27 123,1-25-385,0-1 0,1 1 0,-1-1-1,2 1 1,-1-1 0,3 12 0,1 11 61,-4-25-6,0 1 1,1-1-1,0 0 0,2 9 1,-2-13-24,-1 1 0,1-1 0,0 1 0,-1-1 0,1 1 0,-1-1 0,0 1 0,1-1 0,-1 1 0,0-1 0,0 1 0,0 0 0,0-1 0,0 1 0,0-1 0,-1 1 1,1 0-1,-1-1 0,1 1 0,-1-1 0,-1 4 170,2-1-54,0-3-130,0 0 0,0-1 0,0 1 0,0 0-1,0 0 1,-1 0 0,1 0 0,0 0 0,0 0 0,-1 0 0,1 0 0,0-1 0,-3 4 434,3 4-553,0-3 105,0 1 0,0-1-1,0 1 1,-1-1-1,-2 7 1,3-7-404,-1 0 1,0 0-1,1 0 1,0 0-1,0 1 1,1-1 0,0 0-1,1 6 1,5 15-1218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1:10.1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 3 576,'0'-2'175,"0"14"-163,0 28 46,-5-15 81,5 4-144,0-27 26,0-2-24,0 1 1,0 0-1,0-1 0,0 1 1,0 0-1,0-1 0,0 1 1,0 0-1,1-1 0,-1 1 1,0 0-1,0-1 0,1 1 1,-1-1-1,0 1 0,1 0 1,1 5 340,-2-1-289,1-1 11,-1-1 1,0 1-1,0-1 1,0 1-1,0-1 0,-1 1 1,0-1-1,1 1 1,-1-1-1,0 0 0,0 1 1,-1-1-1,1 0 1,-1 0-1,0 0 0,0 0 1,-2 3-1,-1 1 334,10-6 101,12-8-514,-10 2 865,-14 13-647,2-3-108,0-2 223,5-1-286,-1-1 0,1 1 0,-1 0 0,0-1 0,1 1 0,-1-1 0,0 1 0,0-1 0,0 0 0,0 1 0,0-1 0,-1 0 0,1 0 0,0 0 0,-3 2 0,1-22 332,3 19-384,-1-3-207,1 1 0,0 0-1,0 0 1,0 0 0,0-1-1,0 1 1,0 0 0,0 0 0,1-1-1,-1 1 1,1 0 0,-1 0-1,1 0 1,0 0 0,0 0 0,0 0-1,0 0 1,3-3 0,11-6-532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1:12.9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 12 480,'-15'1'2925,"36"3"-2021,79-1-248,-98-3-654,0-1 1,0 1-1,0-1 0,0 1 0,0-1 1,-1 0-1,1 0 0,0 0 0,-1 0 0,1 0 1,0 0-1,-1 0 0,2-2 0,6-4 655,-7 11-1023,-1-4 373,0 1 1,0 0 0,-1-1-1,1 1 1,0 0 0,0-1-1,0 1 1,-1 0 0,1 0-1,-1 0 1,1 0 0,0 1 0,0 0 77,5 2-499,8 2 444,-10-3-110,10 2-188,-13-5 253,9 1-1,-2-1 38,23 0 95,-29-2-78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2:58.19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283 3 2496,'-2'0'150,"1"0"-84,-1-1-1,1 1 1,0-1-1,-1 1 0,1 0 1,0 0-1,-1 0 1,1 0-1,-1 0 1,1 0-1,0 0 0,-1 0 1,1 0-1,0 1 1,-1-1-1,1 1 0,-2 0 1,2 0-63,-1 0-1,0 0 1,0-1 0,0 1 0,0 0-1,0-1 1,0 1 0,0-1 0,0 0 0,0 0-1,-1 1 1,1-1 0,-2-1 0,-19 3 150,-37 12 1411,-9 1-23,61-12-1465,-1 0 0,0 0 0,1 1 1,0 0-1,-11 7 0,18-10-78,0 0 0,0-1 0,0 1 0,1 0 0,-1-1 0,0 1 0,0 0 0,1 0 0,-1 0-1,1 0 1,-1-1 0,1 1 0,-1 0 0,1 0 0,0 0 0,-1 0 0,1 0 0,0 0 0,0 0-1,-1 0 1,1 0 0,0 0 0,0 1 0,0-1 0,0 0 0,1 0 0,-1 0 0,0 0 0,0 0-1,1 0 1,-1 0 0,0 0 0,1 0 0,-1 0 0,1-1 0,-1 1 0,1 0 0,0 0 0,-1 0-1,1 0 1,1 0 0,3 5-8,0-1 0,0 0 0,1 0 0,9 6 0,-1-2-25,0 0 1,0-1-1,19 9 1,-29-15 19,1-1 0,0 1 1,-1-1-1,1 0 0,0 0 1,0-1-1,0 1 0,0-1 0,0 0 1,0 0-1,0-1 0,0 1 1,0-1-1,0 0 0,5-2 0,-3 0-145,1-1 0,-1 1 0,-1-1-1,1 0 1,-1-1 0,1 1-1,-1-1 1,5-6 0,0-1-455,-1 0-1,-1 0 1,10-16 0,7-17-1108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1:15.68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 9 1568,'-1'-1'48,"1"0"0,-1 1 1,0-1-1,1 0 0,-1 1 0,0-1 0,0 1 1,0-1-1,1 1 0,-1-1 0,0 1 0,0 0 1,0-1-1,0 1 0,0 0 0,0 0 0,1 0 1,-1-1-1,0 1 0,0 0 0,0 0 0,0 0 1,0 1-1,0-1 0,0 0 0,0 0 0,0 0 1,0 1-1,0-1 0,-7 2 330,34 3-127,-21-4-118,0 1 0,0 0 1,0 0-1,0 0 0,0 0 1,18 13 1748,-27-14-1989,-6 4-457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1:20.1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0 64,'-5'3'32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1:21.81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 12 320,'-6'-1'108,"8"-1"-102,1-7 445,-5 9-488,-4 8-446,1-1 512,5-7-28,0 0 0,0 0 0,0 0-1,0 0 1,-1 0 0,1 0 0,0 0-1,0 0 1,0 0 0,0 0 0,0 0 0,0 0-1,0 0 1,0 0 0,0 0 0,0 0-1,-1 0 1,1 0 0,0 0 0,0 0 0,0 0-1,0 0 1,0 0 0,0 0 0,0 0-1,0 0 1,0 0 0,0-1 0,0 1 0,0 0-1,0 0 1,-1 0 0,1 0 0,0 0-1,0 0 1,0 0 0,0 0 0,0 0 0,0 0-1,0 0 1,0 0 0,0 0 0,0-1-1,0 1 1,0 0 0,0 0 0,0 0 0,0 0-1,0 0 1,0 0 0,0 0 0,0 0 0,0 0-1,0 0 1,0-1 0,0 1 0,0 0-1,0 0 1,0 0 0,0 0 0,0 0 0,0 0-1,0 0 1,0 0 0,1 0 0,-1 0-1,0 0 1,0 0 0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1:22.1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 1 320,'-5'8'128,"0"-13"-96,-3 5-32,3 0-288,5 8 416,-3-3-32,-2-5 192,0 0-192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1:23.4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170 1 224,'0'1'5,"0"-1"1,0 1-1,0-1 0,0 1 0,0-1 1,0 1-1,0-1 0,-1 1 0,1-1 1,0 1-1,0-1 0,-1 1 0,1-1 1,0 1-1,-1-1 0,1 1 1,-1 0-1,1-1 11,-1 0 1,1 1-1,0-1 0,-1 1 1,1-1-1,0 1 0,0-1 1,-1 1-1,1-1 0,0 1 1,0-1-1,0 1 1,-1-1-1,1 1 0,0-1 1,0 1-1,0 0 0,0 0 7,0 0 0,-1 1-1,1-1 1,-1 0-1,1 0 1,-1 1 0,1-1-1,-1 0 1,0 0-1,1 0 1,-1 0 0,0 0-1,0 0 1,0 0-1,0 0 1,0 0 0,-1 1-1,1-2-33,-1 1 1,1 0-1,0 0 0,0 0 0,0 0 0,1 0 1,-1 0-1,0 1 0,0-1 0,1 0 1,-1 0-1,0 2 0,1-2 16,0-1 1,0 0-1,0 1 0,0-1 1,0 1-1,0-1 0,0 1 1,-1-1-1,1 0 0,0 1 1,0-1-1,0 1 0,0-1 1,-1 0-1,1 1 0,0-1 1,0 1-1,-1-1 0,1 0 1,0 1-1,-1-1 0,1 0 1,0 0-1,-1 1 0,1-1 1,0 0-1,-1 0 0,1 1 1,-1-1-1,1 0 0,-4 0 406,-4-8 538,4 6-911,3 1 10,-4 5 103,5-4-143,0 0 0,-1 1 1,1-1-1,0 0 0,-1 1 1,1-1-1,0 0 0,-1 1 1,1-1-1,-1 0 0,1 0 1,0 0-1,-1 1 0,1-1 1,-1 0-1,1 0 0,-1 0 1,1 0-1,-2 1-5,0-1 1,1 0-1,0 1 0,-1 0 1,1-1-1,-1 1 1,1 0-1,0-1 0,-1 1 1,1 0-1,0 0 1,0 0-1,0 0 0,-1 1 1,1-1-1,1 0 1,-1 0-1,0 1 0,0-1 1,0 0-1,0 3 1,-1-3 17,1 1 1,-1-1 0,1 1 0,-1-1 0,0 0-1,0 1 1,1-1 0,-1 0 0,0 0 0,0-1-1,-3 2 1,-6 3 47,10-4-50,-1 0 0,1 0 0,-1 0 0,1-1 0,-1 1 1,1 0-1,-1-1 0,0 1 0,1-1 0,-1 0 0,0 0 0,1 0 0,-4 0 0,-2 3-11,7-3-13,0 0-1,0 0 0,0 0 1,0 0-1,0 1 1,-1-1-1,1 0 0,0 0 1,0 0-1,0 0 0,0 0 1,0 0-1,-1 0 0,1 0 1,0 0-1,0 0 1,0 0-1,-1 0 0,1 0 1,0 0-1,0 0 0,0 0 1,0 0-1,-1 0 1,1 0-1,0 0 0,0 0 1,0 0-1,0 0 0,0-1 1,-1 1-1,1 0 0,0 0 1,0 0-1,0 0 1,0 0-1,0 0 0,0 0 1,-1-1-1,1 1 0,0 0 1,0 0-1,0 0 1,0 0-1,0-1 0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1:36.71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1850 126 992,'-1'-2'53,"0"1"1,0-1-1,1 1 1,-1-1-1,1 1 1,-1-1-1,1 0 1,0 1-1,0-1 1,-1 0-1,1 1 1,1-4-1,-1 1 265,4 1-360,-4-1 4,-3 3 6,-3 1 187,-10 1 274,14-1-383,1 0 1,0 0-1,-1 0 1,1 0-1,-1 0 1,1 0-1,0 1 1,0-1-1,-1 0 1,1 1-1,-2 0 1,2-1-43,0 1 0,0-1 1,0 0-1,0 0 0,0 0 1,0 0-1,0 0 0,0 0 1,0 0-1,0-1 1,0 1-1,0 0 0,0 0 1,0-1-1,0 1 0,0-1 1,0 1-1,0-1 0,1 1 1,-1-1-1,0 0 1,0 1-1,1-1 0,-1 0 1,0 1-1,1-1 0,-1 0 1,1 0-1,-1 0 0,1 1 1,-1-1-1,0-2 1,-1 3 89,0 0-1,-1 0 1,1 0 0,0 0 0,-1-1 0,1 1 0,-4-2 0,2 1-205,2 0 142,0 0 1,0 0 0,0 1 0,0-1-1,-1 1 1,1-1 0,0 1 0,0 0-1,-1 0 1,1 0 0,-3 0-1,-10 1-75,-24-4 465,21-2 22,14 4-246,-20-1-47,21 2-152,0 0 0,0 0 1,1-1-1,-1 1 1,0-1-1,-4 0 1,-3-1 123,9 2-113,0 0 0,1 0 0,-1 0 0,0 0 0,1 0 0,-1 0 0,0 0 0,0-1 0,1 1 0,-1 0 0,0 0 0,1-1 0,-1 1 0,1 0 0,-2-1 0,1 0 17,-1 0 0,0 0 0,1 0 0,-1 0 0,0 1 0,0-1 0,0 0 0,-3 1 1,3-1-18,0 1 0,1 0 1,-1-1-1,0 1 0,1-1 1,-1 1-1,0-1 0,1 0 1,-1 0-1,1 0 0,-2-1 1,2 2-9,1-1 0,-1 1 0,1 0 0,-1-1 0,0 1-1,0 0 1,1-1 0,-1 1 0,0 0 0,1 0 0,-1 0 0,0-1 0,0 1 0,1 0 0,-1 0 0,-1 0 0,1 0 3,0 0-1,1 0 1,-1 0 0,0 0 0,0 0-1,1 0 1,-1 0 0,0 0 0,1-1-1,-1 1 1,0 0 0,0 0 0,1-1 0,-1 1-1,1-1 1,-2 0 0,1 0-12,-1 1 0,0-1 0,1 0 0,-1 1 0,1-1 0,-1 1 0,0 0 0,1-1 0,-1 1 0,0 0 0,0 0 0,1 0 0,-1 0 0,0 0 0,1 0 0,-1 1 0,0-1 0,1 1 0,-3 0 0,-13 2 322,-39 0-68,37 5 186,-60-8-16,58 8-480,21-8 96,-1 1-6,-8 6 156,1 0-412,3-5 99,4-1 138,1-1 1,0 0-1,-1 1 1,1-1 0,0 0-1,-1 1 1,1-1 0,-1 0-1,1 1 1,-1-1-1,1 0 1,-1 0 0,1 0-1,0 0 1,-1 1 0,1-1-1,-1 0 1,1 0-1,-1 0 1,1 0 0,-1 0-1,1 0 1,-1 0-1,0 0 1,-23-2 888,17 0-991,1-1 243,-2-1-270,0 3 112,-1 2 132,-13 3-154,21-4 74,-12 0 28,-14 11 42,22-9-114,-1 0 1,1 0 0,-9 5-1,7-4 69,0 1-1,0-1 1,-12 3-1,-11 5-17,27-10-20,-1-1 0,0 1 0,0-1 1,0 0-1,0 0 0,0 0 0,-5-1 0,-3 1-17,10-1 3,0 1 0,0 0 0,0-1 0,0 0 0,0 1 0,0-1-1,0 0 1,-2-1 0,3 1-18,-1 0-1,0 0 0,0 0 1,0 1-1,1-1 1,-1 1-1,0-1 0,-3 1 1,-31-7 115,6-1-176,12 3 181,-34-1-426,-41 6 575,88 0-257,0 1-1,1-1 0,-1 1 1,0 1-1,0-1 0,0 1 1,1 0-1,-7 3 0,-6 3 3,12-6-28,4-1 19,-1 0 1,0 0 0,-1 0 0,1-1 0,0 1 0,0 0-1,0-1 1,0 0 0,-1 1 0,1-1 0,0 0 0,0 0 0,-1 0-1,1 0 1,0-1 0,0 1 0,0-1 0,-1 1 0,1-1 0,-2-1-1,0 1-17,1 1 0,-1-1 0,0 1 0,1 0 0,-1 0 0,0 0-1,-6 1 1,-3 0 110,-25 3-213,30-3 163,0 0-1,-15 3 0,15-2-48,0-1 0,-1 1 0,-8-1 1,-139-4-264,143 3 202,0 0-1,0 1 1,-19 5 0,3 6-113,25-10 152,0 1 1,0-2-1,0 1 0,-1 0 0,1-1 0,-1 0 1,-5 2-1,-12 5-44,-79-3-282,100-5 347,0-6 121,1 5-132,0 1-1,0-1 0,0 1 0,0-1 0,0 1 1,0-1-1,0 1 0,0-1 0,0 1 0,1-1 0,-1 1 1,0-1-1,0 1 0,0 0 0,1-1 0,-1 1 1,0-1-1,1 1 0,-1 0 0,0-1 0,1 1 1,-1 0-1,0-1 0,1 1 0,7-16-18,-7 14 55,-1 0 0,1 1 0,0-1 0,0 0 0,-1 1 0,1-1 0,0 1 0,0-1 0,3-2 0,7-4-151,1 0 0,22-12 0,-21 13-4,39-23 349,-44 27-233,0-2-80,-7 5 30,3 0 21,-2 0-27,1-1 50,0 1-1,0 0 0,0 0 0,0 0 0,-1 0 0,1 1 0,0-1 0,0 1 0,0 0 0,2 1 0,3 1 55,-7-3-8,1 1-1,-1-1 1,1 0-1,-1 1 1,0-1-1,1 0 0,-1 0 1,1 0-1,-1 0 1,1 0-1,-1-1 1,1 1-1,-1 0 0,1-1 1,-1 1-1,1-1 1,-1 1-1,0-1 1,1 0-1,0 0 0,0-1-53,0 1-1,1 0 0,-1 0 0,0 1 0,0-1 0,1 0 1,-1 1-1,1-1 0,3 1 0,64-7-558,-42 15 5,-26-7 598,1 0-1,0 0 0,-1 0 0,1 0 0,0 0 1,0-1-1,0 1 0,-1-1 0,1 1 0,0-1 0,0 0 1,0 0-1,4-1 0,1 1 141,1-1 5,7 1-35,-14 1-185,1 1-46,9 4 252,-1-1-316,-9-3 177,0-1 0,1 1 0,-1-1 0,0 0 0,1 0 0,-1 0 0,1-1 0,0 1 0,4 0 0,-6-1 77,9 0 144,-9 0-217,0 0 0,0 0 0,0 0 1,0 1-1,0-1 0,0 0 0,0 0 0,0 1 0,0-1 0,0 0 0,0 1 0,0-1 1,0 1-1,0 0 0,0-1 0,-1 1 0,1-1 0,0 1 0,0 0 0,0 1 0,0 0 68,21 6-59,-1-14 64,-21 6-63,1 0 0,0 0-1,0 0 1,0-1 0,0 1 0,0-1 0,-1 1 0,1-1 0,0 1-1,0-1 1,-1 1 0,1-1 0,0 1 0,-1-1 0,1 0 0,-1 1-1,1-1 1,0-1 0,13 1-177,37 1 48,-50 0 149,8 0 27,25 4-80,-23-2-96,-8-2 151,0 1 0,0 0 0,0-1 0,-1 0 0,1 1 0,5-1-1,16 0-134,-23 0 230,17 0-124,9 4 99,-24-3-114,0 0 0,0 0 0,0 0 0,0-1 0,1 1 0,-1-1 0,0 0 0,0 0-1,0 0 1,0 0 0,0-1 0,3 0 0,-2 0 30,0 0-1,0 0 0,0 0 1,1 1-1,-1 0 1,6 0-1,-6 0-3,15 5-186,5 2 250,-21-5-74,1-1 1,0 0 0,-1 0-1,1 0 1,5 0-1,-8-1 5,0 1-16,0 0 0,0-1 0,-1 1 0,1 0 0,0-1 0,0 1 0,0-1-1,0 1 1,0-1 0,0 0 0,0 1 0,1-1 0,-1 0 0,0 0 0,0 0 0,0 0-1,2 0 1,6 2-158,-8 0 152,21-1 34,5 3 190,48-4-74,-54-4 342,-19 4-449,-2-1-49,0 1 1,0 0-1,1-1 0,-1 1 0,0 0 1,1-1-1,-1 1 0,0 0 1,1 0-1,-1 0 0,0-1 0,1 1 1,-1 0-1,1 0 0,-1 0 0,0 0 1,1 0-1,-1-1 0,1 1 1,-1 0-1,1 0 0,-2 0 3,1 0 11,0 0-1,0 0 0,0 0 0,0 0 0,0 0 0,0 0 0,0 1 0,0-1 1,0 0-1,0 0 0,0 0 0,0 0 0,0 0 0,0 0 0,0 0 0,0 0 1,0 0-1,0 0 0,0 0 0,0 0 0,0 0 0,0 0 0,0 0 0,0 0 0,0 0 1,0 0-1,0 0 0,0 0 0,0 1 0,0-1 0,0 0 0,0 0 0,0 0 1,0 0-1,0 0 0,0 0 0,0 0 0,0 0 0,0 0 0,0 0 0,0 0 1,0 0-1,0 0 0,0 0 0,0 0 0,0 0 0,-1 0 0,1 0 0,0 0 1,0 0-1,0 0 0,0 0 0,0 0 0,0 0 0,0 0 0,0 0 0,0 0 1,0 0-1,0 0 0,0 0 0,7 3-30,-6-3 29,1 0 1,-1 0-1,0 0 1,1 0-1,-1 0 0,0 0 1,1 0-1,-1 0 1,0-1-1,1 1 1,-1-1-1,0 1 1,0-1-1,1 1 1,-1-1-1,0 0 1,0 1-1,2-2 0,3-3-38,0 1 0,1 0 0,9-4 0,4-3-2,-19 11-18,1 0 4,5 0 44,4 4 90,-8-3-59,-1-1-1,1 1 1,0 0-1,-1-1 1,1 0-1,4 1 1,-6-1-133,1 1 37,-1 0 73,1 0-1,-1 1 0,1-1 1,-1 0-1,1 1 1,-1-1-1,0 1 0,0-1 1,0 1-1,0 0 1,0-1-1,0 1 0,1 2 1,1 3-26,-1-3-46,-2-3 81,0 0 0,1 0 0,-1 0 0,1 0 0,-1 0 0,1 0 0,0 0 0,-1 0 0,1 0 0,0 0 0,0 0 0,-1 0 0,1 0 0,0-1 0,0 1 0,0 0 0,0-1 0,0 1 0,0 0 0,1-1 0,-1 0 0,0 1 0,0-1 0,2 1 0,1 0-60,-3 0 41,7 0-115,-7-1 130,-1 1-1,1-1 0,-1 0 0,1 1 0,-1-1 0,1 1 1,-1-1-1,1 1 0,-1-1 0,0 1 0,1-1 0,-1 1 0,0-1 1,0 1-1,1-1 0,-1 1 0,0 0 0,4 6-35,2-5 68,-4-2-28,-1 0 1,1 0 0,0 0 0,0 0-1,-1 0 1,1 0 0,0 0-1,-1 1 1,4 0 0,2 3 2,2 2 115,-9-5-120,1-1 0,0 1 0,-1-1 0,1 1 0,0-1-1,-1 0 1,1 1 0,0-1 0,0 0 0,-1 1 0,1-1 0,0 0 0,0 0 0,0 1 0,-1-1 0,1 0 0,1 0 0,23 3-240,-23-3 358,6-1-134,6 0-40,-11 1 42,-1 0 0,0 0 0,1 0 0,-1 0 1,0-1-1,1 1 0,-1-1 0,0 1 0,0-1 0,1 0 0,-1 0 0,0 0 0,2-2 0,14-1-12,22-15-75,123 14-1056,-157 5 1114,1 0 0,-1 0 0,1 1-1,-1 0 1,1 0 0,10 4 0,13 3-900,-27-7 889,0 0 0,-1-1 1,1 1-1,-1-1 1,1 1-1,0-1 0,0 0 1,3 0-1,1 0-484,-6 0 565,-1-3 34,-1 1 0,1 0 0,-1 0 0,0-1 0,0 1 0,0 0 0,0 0 0,0 0 1,0 0-1,0 0 0,-1 1 0,1-1 0,-2-2 0,-3-4 12,4 7-85,0-1 0,0 0 1,-1 1-1,1-1 0,0 1 1,0 0-1,-1-1 1,1 1-1,0 0 0,-4 0 1,-12-7-33,7 2-172,-8-7 96,17 11 140,-1 0-1,0 0 0,0 1 1,0-1-1,0 1 0,0 0 1,0 0-1,0 0 1,0 0-1,0 0 0,-1 1 1,1-1-1,0 1 1,-1 0-1,1 0 0,0 0 1,0 0-1,-1 1 0,1-1 1,-5 2-1,2-1-27,0 0-1,0 0 1,0-1-1,-1 0 1,-5-1 0,-6 0 119,12 0-7,0 0 0,0-1 0,0 1 0,0-1 0,1-1 0,-8-3 0,4 2 19,-15-8 352,18 9-454,1 0-1,-1 0 1,0 0 0,0 1 0,-11-3-1,7 3-54,0 1-1,0 0 1,0 1-1,0 0 0,0 0 1,0 1-1,0 0 0,-15 4 1,2 3 183,-7 0 209,25-4-489,0 1 0,1 0 1,0 0-1,-1 0 0,2 0 0,-1 0 0,0 1 0,1 0 0,-4 11 0,3-5-828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1:39.50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242 1 576,'0'0'8,"0"0"1,1 0-1,-1 0 1,0 0-1,1 0 0,-1 1 1,0-1-1,0 0 1,0 0-1,1 0 0,-1 1 1,0-1-1,0 0 1,0 0-1,1 0 0,-1 1 1,0-1-1,0 0 1,0 0-1,0 1 0,0-1 1,1 0-1,-1 0 1,0 1-1,0-1 0,0 0 1,0 1-1,0-1 0,0 0 1,0 1-1,0-1 1,0 16 247,1-1 88,0-11-294,-1-1-1,1 0 1,0 1-1,-1-1 1,1 0-1,-1 7 1,0-8 67,-1-1-39,1 1 0,0 0 1,1 0-1,-1 0 0,0 0 0,0 0 0,1 0 0,0 2 0,-1-2 94,1 1 11,-1-2-166,1 0-1,-1 0 0,0 0 1,1-1-1,-1 1 0,1 0 1,-1 0-1,1 0 1,-1 0-1,1 0 0,0-1 1,0 1-1,-1 0 0,1 0 1,0-1-1,0 1 1,7 3 982,-8-4-983,1 0 0,-1 0 0,1 0 0,-1 0 0,1 0 0,-1 0 0,1 0 0,-1 0 0,1 0 0,-1 0 0,1 0 0,-1 0 0,1 0 0,-1-1 0,1 1 0,-1 0 0,1 0 0,-1-1 0,1 1 0,-1 0 0,1 0 0,-1-1 0,0 1 0,1 0 0,0-1 0,3-12 436,-3 13-518,0-1 0,-1 1 0,1-1 0,-1 0 0,0 1 0,1-1 0,-1 0 0,0 0 0,1 1-1,-1-1 1,0 0 0,0 0 0,1 1 0,-1-1 0,0 0 0,0 0 0,0 0 0,0 1 0,0-1-1,0 0 1,0 0 0,0 0 0,-1 1 0,1-1 0,0 0 0,0 0 0,-1 1 0,1-1 0,0 0-1,-1 0 1,1 1 0,-1-1 0,1 1 0,-1-2 0,-1 1 128,0 0 0,0 0 0,0 0 1,0 0-1,0 0 0,0 0 0,0 0 0,0 1 1,0-1-1,-1 1 0,1 0 0,0 0 0,0-1 1,-3 2-1,-36 4 744,5 0-230,19-3-368,15-2-137,-1 1 0,1-1-1,0 1 1,-1-1 0,1 0-1,0 0 1,-1 0 0,1 0 0,0 0-1,-1-1 1,1 1 0,0-1-1,-1 0 1,-2-1 0,1 0 24,0 1 0,1-1 0,-1 1 0,0-1 0,0 1 0,0 0 0,0 1 0,-8-2 0,-36 2-715,24 1-90,14-1-431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1:41.7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83 17 640,'-14'-9'197,"12"9"-183,1-1 0,0 0 0,0 0 0,0 0-1,0 1 1,-1-1 0,1 0 0,0 1 0,-3-1 0,2 1-57,0 1-10,0 0-1,0 0 0,0 0 1,0 1-1,0-1 1,0 1-1,0-1 0,0 1 1,0 0-1,1 0 0,-1-1 1,1 1-1,-3 5 0,-7 6 187,10-12-32,0 1 1,-1-1-1,1 1 1,0-1 0,0 1-1,0 0 1,0 0-1,0-1 1,1 1 0,-1 0-1,1 0 1,-1 0-1,1-1 1,0 22 2700,2-24-2742,1 0 0,-1 0 0,1 0 0,0 0 1,-1 0-1,1 0 0,0 1 0,-1-1 0,1 1 1,4 0-1,7-2-34,-11 2-28,0 0 0,0 1 0,0-1 1,0 1-1,0 0 0,0 0 0,0 0 1,0 0-1,13 9 1895,-16-21-1918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1:50.6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1103 17 320,'0'-1'11,"0"0"-1,0 0 1,0 1 0,-1-1 0,1 0-1,0 1 1,0-1 0,-1 0-1,1 0 1,0 1 0,-1-1-1,1 1 1,0-1 0,-1 0 0,1 1-1,-1-1 1,1 1 0,-1-1-1,0 1 1,1-1 0,-1 1-1,1-1 1,-1 1 0,0 0 0,1-1-1,-1 1 1,0 0 0,1 0-1,-2-1 1,0 2 30,0-1-1,1 1 1,-1 0-1,0-1 1,0 1-1,1 0 1,-1 0-1,1 0 1,-1 0-1,1 1 1,-1-1-1,-1 2 1,-29 25-91,17-16 140,1 1-1,-21 23 1,19-17 156,0 0 0,-2-1 0,0-1 0,-1-1 1,-33 23-1,50-38-185,-1 0 0,1 0 0,0 0 0,0 0-1,0 0 1,-1-1 0,1 1 0,0-1 0,-1 1 0,1-1 0,0 0 0,-1 0 0,-3-1 0,-2 0 210,1 0 1,0-1 0,-8-3-1,11 3-188,-1 0-1,0 1 0,1 0 1,-1 0-1,0 0 0,0 0 1,0 1-1,0-1 0,-7 2 0,6 0-61,0 1 0,0 0 0,0 1-1,-8 4 1,10-5 87,-1 0-1,1 0 1,0 0-1,-1 0 1,1-1 0,-1 0-1,0 0 1,-9 1-1,11-2-83,0 0-1,-1 1 1,1-1-1,0 1 1,0 0-1,0 0 1,0 0-1,0 0 1,0 0-1,0 1 1,0-1-1,0 1 1,0 0-1,-3 3 0,2-2 6,0 0 0,0 0 0,0 0 0,-1 0 0,1-1-1,-8 3 1,-10 6 260,22-11-296,-1 0-1,1 1 0,-1-1 1,1 0-1,0 0 1,-1 1-1,1-1 0,0 0 1,-1 1-1,1-1 1,0 1-1,0-1 0,-1 0 1,1 1-1,0-1 1,0 1-1,0-1 1,0 1-1,-1 0 6,1-1 1,0 1-1,0-1 0,0 1 1,0-1-1,-1 0 0,1 1 1,0-1-1,0 1 0,-1-1 1,1 0-1,0 1 0,0-1 0,-1 0 1,1 1-1,-1-1 0,1 0 1,-1 1-1,-5 3 199,0-1 1,0 0-1,0 0 0,-1-1 1,1 1-1,-1-1 0,0-1 1,-11 2-1,11-1-214,0 0 0,0 0 0,0 0 0,0 1 0,1 0 0,-1 0 0,1 0 0,0 1-1,-9 6 1,-2 14 103,17-24-93,0 0 0,0 0 0,0 0-1,0 0 1,0 1 0,0-1 0,0 0 0,0 0 0,0 0 0,0 0 0,0 1 0,0-1 0,0 0 0,0 0 0,0 0 0,0 1 0,0-1 0,0 0 0,0 0-1,0 0 1,0 0 0,0 1 0,0-1 0,0 0 0,0 0 0,1 0 0,-1 0 0,0 0 0,0 1 0,0-1 0,0 0 0,0 0 0,0 0 0,1 0 0,-1 0-1,0 0 1,0 0 0,0 1 0,0-1 0,1 0 0,-1 0 0,0 0 0,0 0 0,0 0 0,1 0 0,-1 0 0,0 0 0,0 0 0,0 0 0,0 0 0,1 0-1,-1 0 1,0 0 0,0 0 0,0 0 0,1 0 0,10 1-6,-2-2 4,0 0 0,0 0 0,12-4 1,-13 3 14,0 0 0,0 1 0,11-1 0,-5-9 74,-6 3-112,3 4 421,-11 3-453,0 1 45,-1 0 27,1-1 0,0 1 0,0 0-1,0 0 1,0 0 0,0 0 0,0-1-1,0 1 1,-1 0 0,1 0 0,0 0-1,0 0 1,0 0 0,0 0 0,0 0-1,-1-1 1,1 1 0,0 0 0,0 0-1,0 0 1,-1 0 0,1 0 0,0 0-1,0 0 1,0 0 0,0 0 0,-1 0-1,1 0 1,0 0 0,-9 4 229,8-4-242,0 1-1,-1 0 1,1-1-1,0 1 0,-1-1 1,1 0-1,-1 0 1,1 1-1,-1-1 0,-2 0 1,-4 0 14,-1 1 0,1 1 1,-1 0-1,-9 3 1,-17 3 241,34-7-256,-22 2-75,-36 2 0,61-6 74,0 0 1,0 0-1,0-1 0,0 1 1,0-1-1,-1 1 0,1-1 0,0 0 1,2-3-1,1-1-65,15-12 17,1 1 1,33-20-1,-17 12-94,-32 22 133,0 0 1,1 0-1,0 0 1,10-2-1,15-9-62,-14 7 185,-15 7-109,0-1 1,0 1-1,-1-1 1,1 0-1,0 1 0,-1-1 1,1 0-1,-1 0 0,3-2 1,-3 2-12,-1 1 1,1-1-1,0 1 0,-1 0 1,1-1-1,0 1 0,0 0 1,-1-1-1,1 1 1,0 0-1,0 0 0,0 0 1,-1-1-1,1 1 1,0 0-1,0 0 0,0 0 1,0 0-1,-1 1 0,1-1 1,1 0-1,0 0-20,-1 0 48,1 1 0,7 3-78,-2-2 67,-1 1 0,1 0-1,11 7 1,-14-8 9,0-1-1,1 1 1,-1-1 0,0 0 0,1 0-1,0 0 1,-1 0 0,9-1-1,-4 1-72,22 3 59,25 1-53,123-1 287,-178-4-74,4 15-80,-5-10-71,-1 0 0,0 0 0,0 0-1,0 0 1,-1 0 0,0-1 0,1 1-1,-2 0 1,1-1 0,0 0 0,-1 1 0,0-1-1,-6 7 1,8-9 7,-7 1 37,5-1-31,1-2-11,1 1 1,0 0 0,0 0 0,0 0-1,-1 0 1,1 0 0,0 0-1,0 0 1,0 0 0,-1 3 0,2-3-9,-1 0 0,1-1 1,-1 1-1,0 0 1,1 0-1,-1 0 1,0 0-1,0-1 0,0 1 1,1 0-1,-1 0 1,0-1-1,0 1 1,0-1-1,0 1 0,0-1 1,0 1-1,0-1 1,-2 0-1,-19 9 125,-3 9-235,24-17 107,1 2-320,0 33 395,8-36-374,-3-1 318,0 0-1,1 0 0,-1-1 1,0 1-1,-1-1 0,1 0 0,0-1 1,0 1-1,-1-1 0,0 0 1,1 0-1,-1 0 0,5-6 150,-9-13 349,0 18-534,0 1 0,0-1 0,0 1 0,-1-1-1,0 1 1,1-1 0,-1 1 0,-3-7 0,3 8 31,0 1 0,-1-1 0,1 0 0,0 0 0,-1 0 0,0 1 0,1-1 0,-1 1 0,0-1 0,0 1 0,1 0 0,-1 0-1,0 0 1,0 0 0,-3-1 0,-3-1 8,-1 0-1,1 1 0,-1 1 1,1-1-1,-1 2 0,1-1 1,-1 1-1,0 0 0,1 1 1,-1 0-1,0 0 0,1 1 0,-13 3 1,-7 5-149,1 2 0,-42 23 0,50-25 113,-39 17 36,54-26-9,1 0 1,-1 1-1,0-1 1,-7 0-1,7 0 19,1-1 1,-1 1-1,0 0 0,1 0 1,-5 2-1,2-1-52,-1-1 0,1 0 0,0 0 1,-1 0-1,1-1 0,-1 0 0,1 0 0,-8-1 0,-9 0 119,14 0-122,0 2 0,1-1 0,-1 1 0,0 1-1,-8 2 1,11-3 49,1 0 0,0-1-1,0 1 1,0-1-1,0-1 1,-8 0-1,7 1-24,0-1 0,0 1-1,-12 1 1,5 1 2,-1-1 1,-19-1 0,15 0 422,18 0-420,0-1-1,0 1 1,0 0 0,-1 0-1,1-1 1,0 1 0,0 0-1,-1 0 1,1-1-1,0 1 1,-1 0 0,1 0-1,0 0 1,-1 0 0,1 0-1,0-1 1,-1 1 0,1 0-1,0 0 1,-1 0 0,1 0-1,0 0 1,-1 0 0,1 0-1,0 0 1,-1 0-1,1 0 1,0 0 0,-1 1-1,1-1 1,0 0 0,-1 0-1,1 0 1,-20 22 85,20-22-107,-5 3-99,-8 2 853,12-6-736,1 1 1,-1 0-1,1 0 0,-1 0 0,1-1 1,-1 1-1,1 0 0,-1 0 1,1-1-1,-1 1 0,1 0 0,-1-1 1,1 1-1,0-1 0,-1 1 0,1-1 1,0 1-1,-1-1 0,1 1 1,0-1-1,-1 1 0,1-1 0,0 1 1,0-1-1,-1 0 0,1-1-1,-1 1 0,0 0 0,0-1 0,0 1 0,0-1 0,0 1 1,0 0-1,0 0 0,0 0 0,-1 0 0,-1-1 0,3 1-6,-1 1 1,1-1 0,-1 1-1,1 0 1,-1 0 0,0-1-1,1 1 1,-1 0-1,0 0 1,1 0 0,-1-1-1,1 1 1,-1 0 0,0 0-1,1 0 1,-1 0 0,0 0-1,1 0 1,-1 0 0,0 1-1,1-1 1,-1 0-1,1 0 1,-1 0 0,0 1-1,1-1 1,-1 0 0,1 1-1,-1-1 1,0 1 0,-4 3-23,0 0-1,0-1 1,0 1 0,-6 2 0,-6 3 93,17-9-63,0 1-1,-1-1 0,1 0 0,0 1 1,-1-1-1,1 0 0,0 0 0,-1 0 1,1 1-1,0-1 0,-1 0 1,1 0-1,-1 0 0,1 0 0,0 0 1,-1 0-1,1 0 0,-1 0 0,1 0 1,0 0-1,-1 0 0,1 0 0,-1 0 1,1 0-1,0 0 0,-1 0 1,1 0-1,-1 0 0,1 0 0,0-1 1,-1 1-1,1 0 0,0 0 0,-1-1 1,1 1-1,0 0 0,-1 0 0,1-1 1,0 1-1,0 0 0,-1-1 1,1 1-1,0 0 0,0-1 0,-4-15-34,0-11-454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1:52.09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119 1 320,'5'0'1296,"-9"16"-576,-3 8-517,5-19-227,1 0 0,0 0 1,0 1-1,0-1 0,0 1 1,1 6-1,0-10 35,2 6-75,0 0 235,-2 1 1,0-1-1,0 1 1,0-1-1,-1 1 0,-3 14 1,-2-10-100,5-12-63,0 0 0,1 1 1,-1-1-1,0 0 0,1 1 0,-1-1 0,1 1 0,0-1 0,-1 0 0,1 1 0,0 1 0,0 0 34,0-2-35,0 0 0,0 0 0,0 1 0,0-1 0,0 0 0,0 0 0,0 0 0,-1 0 0,1 0 0,0 1 0,-1-1 0,1 0 0,-1 0 0,1 0 0,-2 2 0,-2 2-35,3 2 6,-4 4 757,4-5-716,-1-1 1,0 0-1,-1 0 0,-4 9 1,6-12-16,-6 8 261,1 0 1,-9 8 0,9-11-282,1 0 0,0 0 0,0 0 0,-7 15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3:02.6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219 111 640,'0'0'9,"0"-1"1,0 1-1,0 0 1,0 0-1,0 0 1,0 0-1,0-1 1,0 1-1,0 0 0,0 0 1,-1 0-1,1 0 1,0 0-1,0-1 1,0 1-1,0 0 0,0 0 1,-1 0-1,1 0 1,0 0-1,0 0 1,0 0-1,0 0 1,-1-1-1,1 1 0,0 0 1,0 0-1,0 0 1,0 0-1,-1 0 1,1 0-1,-2 0 4,5 1 243,-8-10-187,6-6-7,-1 9-3,1 1 0,-1 0 0,0-1 0,-1 1 0,-1-8 0,2 12-44,0 0 0,0 1 1,0-1-1,0 0 0,0 0 0,0 0 1,0 0-1,0 0 0,0 0 0,1 0 1,-1 0-1,0 0 0,1 0 0,-1 0 0,4-15 1165,-5 16-1111,-1-3-42,-1-2-27,-27 1 571,15 4-525,10-1-30,0 1 1,0 0-1,0 0 0,0 0 0,0 1 0,0 0 0,0 0 0,0 0 0,0 1 0,-5 2 1,3-1-9,1 1 1,-1-1 0,0 0-1,-1 0 1,1-1 0,0 0 0,-1 0-1,1-1 1,-1 0 0,-11 0 0,5-1-308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1:56.81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289 0 1472,'-18'3'1653,"18"-2"-1615,0-1-1,0 1 1,0-1 0,-1 1-1,1-1 1,0 1 0,0-1-1,0 1 1,-1-1-1,1 0 1,0 1 0,-1-1-1,1 1 1,0-1 0,-1 0-1,1 1 1,-1-1-1,1 0 1,-1 1 0,1-1-1,0 0 1,-1 0 0,1 0-1,-1 1 1,0-1-1,-16 5 469,9-4-187,-7 5-241,0 1-1,0 0 1,1 0 0,0 2-1,0 0 1,-23 20 0,23-17 85,-28 17 1,11-8 127,29-19-273,-1-1 0,1 1 0,-1-1 0,1 1 0,-1-1 0,0 0 0,-5 1 214,9-3-126,5-10-115,1 0-1,0 1 1,0 0-1,1 1 1,12-13-1,49-38-333,-67 58 333,34-26-406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1:55.92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265 251 1248,'0'2'429,"0"-7"-234,13 0-19,-12 4-71,1-1 1,-1 1-1,0 0 1,0-1-1,0 1 1,1-1-1,-1 0 1,-1 1-1,1-1 1,0 0-1,0 0 0,-1 1 1,1-1-1,-1 0 1,1 0-1,-1 0 1,0 0-1,0 0 1,0 0-1,0 0 1,0 1-1,0-1 1,0 0-1,-1 0 0,1 0 1,-2-2-1,-1-4-26,0 0-1,-1 0 0,0 0 0,-6-9 0,9 15-63,-2-2 116,0-1-1,-1 1 0,1 0 1,-1 1-1,1-1 0,-1 0 1,0 1-1,-8-5 0,-19-1 430,26 8-563,0-1 0,0 1-1,0 0 1,0 0 0,0 0-1,0 0 1,-8 1 0,-14 8 323,27-7-333,-1-1-1,1 0 1,0 1 0,-1-1 0,1 0-1,0 1 1,0-1 0,-1 1 0,1-1-1,0 0 1,0 1 0,0-1 0,-1 1-1,1-1 1,0 1 0,0-1 0,0 1 0,0-1-1,0 1 1,-4 11-69,2-10 72,1 0 0,0 0-1,0 0 1,0 1 0,0-1-1,0 1 1,1-1 0,-1 0-1,0 6 1,1-5 44,-1 0-1,1 0 1,-1 0-1,0 0 1,0 1-1,0-2 1,-3 6-1,-4 6 27,5-9-39,1-1-1,-1 0 0,0 0 1,0 0-1,0-1 1,-5 6-1,1-1 98,6-8-107,1 1 1,-1-1-1,1 1 0,0 0 0,-1-1 0,1 1 0,-1-1 0,0 1 0,1-1 0,-1 1 0,1-1 0,-1 0 1,0 1-1,1-1 0,-1 0 0,0 0 0,1 1 0,-1-1 0,0 0 0,0 0 0,1 0 0,-2 0 0,2 0-25,-1 0-1,1 1 0,-1-1 1,1 0-1,-1 0 0,1 0 1,0 0-1,-1 0 0,1 1 0,-1-1 1,1 0-1,0 0 0,-1 1 1,1-1-1,0 0 0,-1 1 1,1-1-1,0 0 0,0 1 0,-1-1 1,1 0-1,0 1 0,0-1 1,0 1-1,-1-1 0,1 1 1,0-1-1,0 0 0,0 1 0,0-1 1,0 1-1,0-1 0,0 1 1,0 17 37,0-13-21,0 0-43,0-1 0,0 0 0,0 0 0,1 1 0,-1-1 0,1 0 1,0 0-1,1 0 0,-1 0 0,1 0 0,2 5 0,-3-5 41,1-1 0,0 0 0,0 0 0,0-1 0,0 1 0,0 0 0,0-1 0,1 1 0,-1-1 0,1 0 0,0 0 0,-1 0 0,1 0 0,0 0 0,0 0 0,5 1 0,7 2-42,-1-1 0,0-1-1,1 0 1,18 1 0,63-1-134,-10-1-242,113 20-899,-185-20 1295,116 22-66,-104-18 114,0 2 0,46 19 0,-10 4 806,-62-214-683,1 181-155,-1-1 1,0 1 0,1-1-1,-1 1 1,1-1-1,0 1 1,0 0-1,1-3 1,-1 4 13,0 0 0,-1-1 0,1 1 1,-1 0-1,1 0 0,-1 0 0,1-1 0,-1 1 0,0 0 0,1-1 0,-1 1 0,0 0 1,0-1-1,0 1 0,0 0 0,0-1 0,0 1 0,-1 0 0,1-1 0,0 1 1,-1 0-1,1 0 0,-1-1 0,1 1 0,-1 0 0,0 0 0,1 0 0,-2-2 0,-34-53 350,29 48-408,1 0 93,-1-1 0,1 0 0,-7-14 0,13 21-63,-1 0-1,1 0 0,0 0 0,0 0 1,0 0-1,0 0 0,0 1 0,0-1 1,0 0-1,1 0 0,-1 0 0,1 0 1,0 0-1,-1 0 0,1 1 0,0-1 1,0 0-1,0 1 0,2-4 0,-1 3 51,-1 0-1,1-1 0,-1 1 0,0-1 1,0 1-1,0-1 0,0 0 0,-1 1 1,2-6-1,-2-5 5,0 6-91,-2 15 150,1-4-14,0 4-102,1 1 0,-1 0 0,2-1 0,-1 1-1,1 0 1,1-1 0,3 14 0,-2-10 28,-1-1 0,0 1 0,0 11 0,-3-14 31,1 0 0,-1 0 0,0 0 0,-1-1 1,0 1-1,-1 0 0,0-1 0,0 0 0,-6 11 0,-2 0 25,-1-1 0,-23 28 0,-9 17-128,37-49 105,-2-1 1,1 0-1,-2-1 1,0 0-1,0 0 1,-24 19-1,32-30-70,0 1-1,-1 0 1,0-1 0,1 0-1,-1 0 1,0 0-1,0 0 1,1 0-1,-1 0 1,0-1-1,0 1 1,0-1-1,0 0 1,0 0-1,0 0 1,-5-1-1,3 0 19,1 0 0,-1-1 0,0 1 0,1-1 0,0-1-1,0 1 1,-1 0 0,1-1 0,-5-4 0,-5-6-5,1-1 0,1 0-1,0 0 1,-11-19 0,12 19-14,1-2 1,0 1-1,1-1 0,1-1 1,0 0-1,2 0 0,-6-20 1,-7-48-208,18 80 279,0-1 1,0 0 0,-1 0-1,0 1 1,0 0 0,-1-1-1,1 1 1,-1 0-1,0 0 1,-5-5 0,6 7-32,-1 0-1,0 0 1,-1 0 0,1 1 0,0-1 0,-1 1 0,0-1 0,1 1 0,-1 1 0,0-1 0,0 0 0,0 1 0,0 0 0,-6-1-1,5 1 29,0 0 0,0 0 0,0-1 0,0 0 0,0 0 0,0 0 0,1 0 0,-1-1 0,1 0 0,-1 0 0,-4-4 0,4 3 31,-1-1 0,0 1 0,0 0 0,-10-4 0,11 6-46,0 0 0,1-1 0,-1 0 0,1 1 0,0-2 0,0 1 0,0 0 0,0-1-1,-5-5 1,6 5 37,0 0 0,0 1 0,0-1-1,-1 1 1,-6-5 0,-8-6 251,18 13-320,-1 1 0,1-1 0,-1 1 0,0-1 0,0 1-1,1 0 1,-1-1 0,0 1 0,0 0 0,1 0-1,-1-1 1,0 1 0,0 0 0,0 0 0,1 0 0,-1 0-1,0 0 1,-1 0 0,0 0-38,2 2 14,0 0 0,-1-1 0,1 1 0,0 0 0,-1-1 0,0 1 0,1-1 0,-2 3 0,0 2-2,1 0 0,-1 0-1,1 0 1,0 0-1,1 0 1,0 0-1,0 0 1,0 0-1,1 7 1,0 28 113,-9 75 260,2-99-208,-14 27-304,15-30 147,2 0 0,0 0 0,0 0 1,-1 22-1,-1-1-32,4-30 62,0 1 0,0-1 0,0 1 0,1-1 0,0 1 0,0 9 0,6 13-87,15 44-1,-13-47 74,-4-13 15,0 0 1,1 0-1,0 0 1,1-1-1,0 0 1,1 0-1,1 0 1,-1-1-1,1 0 1,1-1-1,0 0 1,0 0-1,1-1 1,0 0-1,0 0 1,15 6-1,175 80-247,-179-85 250,0-2-1,0-1 1,1-1-1,38 5 1,-49-9-1,0-1-1,0 1 1,1-2 0,-1 0 0,0 0 0,0-1 0,0 0 0,-1-1 0,1 0 0,0-1 0,14-7-1,16-11-20,0-3-1,64-51 0,-92 66-798,0 0 0,17-9 0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1:58.8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486 525 896,'-3'0'54,"-1"0"1,1 1-1,-1 0 0,0-1 1,1 1-1,-1 1 0,1-1 1,0 0-1,-1 1 0,1 0 1,0 0-1,0 0 0,0 0 1,0 0-1,-4 5 0,-15 10 10,20-16 8,0 0-1,0 0 1,0 0 0,0 0-1,0 0 1,0 0-1,0-1 1,0 1-1,-1-1 1,1 1 0,0-1-1,0 0 1,0 0-1,-1 0 1,1 0-1,0 0 1,0-1 0,0 1-1,-1-1 1,1 1-1,0-1 1,0 0-1,0 0 1,0 0 0,0 0-1,-3-2 1,-2-3 285,-1 0 0,1-1-1,0 0 1,-11-15 0,-4-3-58,12 13-258,0-1 0,1 0 0,0 0 0,-11-25 0,-8-12 69,26 47-93,-17-23-332,17 25 293,1 0-1,0 0 0,0 0 1,-1 0-1,1 0 0,-1 0 1,1 0-1,-1 1 0,1-1 1,-1 0-1,1 1 0,-1-1 1,0 1-1,1 0 0,-1-1 1,-2 1-1,3 0 10,-1 1 0,1-1 0,0 0-1,0 1 1,-1-1 0,1 1 0,0-1 0,0 1-1,0 0 1,0 0 0,0-1 0,0 1 0,0 0-1,0 0 1,0 0 0,0 0 0,0 0 0,1 0-1,-1 0 1,0 1 0,0 1 0,-13 31-59,11-26 120,0 0-24,-1 1 0,1-1 0,-2 1 0,1-1 0,-1 0 0,-1-1 0,0 1 0,0-1 0,-13 12 0,0 1-121,8-7-78,11-13 172,-1 0 1,1 0-1,0 1 1,0-1-1,0 0 1,-1 0-1,1 0 1,0 1-1,0-1 1,-1 0-1,1 0 1,0 0-1,0 0 1,-1 0-1,1 1 1,0-1-1,-1 0 1,1 0-1,0 0 1,-1 0-1,1 0 1,0 0-1,0 0 1,-1 0-1,1 0 1,0 0-1,-1 0 1,1 0-1,0 0 1,-1 0-1,1-1 1,0 1-1,0 0 1,-1 0-1,1 0 1,-1-1 6,1 1 0,0 0 0,0-1 0,0 1 0,0 0 0,0-1-1,0 1 1,-1 0 0,1-1 0,0 1 0,0 0 0,0-1 0,0 1 0,0-1 0,0 1 0,0 0 0,1-1 0,-1 1 0,0 0 0,0-1 0,0 1 0,0 0 0,0-1 0,0 1 0,1 0 0,-1 0 0,0-1 0,0 1 0,0 0 0,1-1 0,-1 1 0,7-15-32,-7 14 32,0-1 0,1 0-1,-1 1 1,1-1 0,0 1 0,-1-1 0,1 1 0,0-1 0,1 0 0,12-13 6,-10 11-29,0 0 0,0 0 0,0 0 0,-1-1 0,0 1 0,4-8 0,5-11-16,17-26 0,0 2-28,-17 23-135,-11 22 245,-1 0-1,0-1 0,1 1 1,-1 0-1,0 0 0,0 0 0,-1-1 1,1-1-1,-1 2-47,1 1 1,0 0-1,-1 0 0,1-1 0,0 1 1,0 0-1,0 0 0,0-1 0,0 1 0,0 0 1,0 0-1,1-1 0,-1 1 0,0 0 1,1 0-1,-1 0 0,1-1 0,-1 1 0,1 0 1,0 0-1,1-2 0,24-36-212,-19 31 160,-5 6 41,-1 0 0,0 1 0,1-1 0,-1 0 0,1 1 0,0-1 0,0 1 0,-1 0 0,1 0 0,0-1 0,4 0 0,-2 0 25,0 0 0,1-1 0,-1 1 0,0-1 1,0 0-1,-1 0 0,1-1 0,-1 1 1,1-1-1,-1 1 0,0-1 0,0 0 0,-1 0 1,4-7-1,8-11-179,-3 8 202,-9 12-43,1-1 0,-1 0 1,0 1-1,0-1 1,0 0-1,-1-1 0,1 1 1,-1 0-1,1 0 1,-1-1-1,0 1 1,0-1-1,-1 1 0,1-1 1,0-4-1,-2 31 42,-1 1-1,-1-1 1,-1 0-1,-8 27 1,-36 89 331,18-68-1726,29-65 699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1:59.2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0 480,'-3'0'192,"6"0"-160,2 0 0,0 9-416,0-3 224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1:59.6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1 494 1664,'2'-4'134,"0"0"0,-1-1 1,1 1-1,-1 0 0,1-7 1,6-16 14,5-9-320,-9 24 250,0 0-1,10-18 0,29-56 412,-41 82-446,0-1 0,-1 1 0,1-1 0,-1 0 0,0 1-1,-1-1 1,1 0 0,-1 0 0,0 0 0,-1-4 0,1 0 1,0 8-4,0-1 0,-1 1 0,1-1 0,-1 1 0,1-1 0,-1 1 0,0-1 0,1 1 0,-1 0 0,0 0 0,0-1 0,-2-1 0,-5-9 269,7 11-263,0 0 0,0 1 0,1-1 0,-1 0 0,0 1 1,0-1-1,0 1 0,0 0 0,0-1 0,0 1 0,-1 0 0,1-1 0,0 1 0,0 0 1,0 0-1,0 0 0,-2 0 0,3-13-143,3 8 58,-1 0 1,1 0-1,1 0 1,-1 1-1,0 0 1,9-8 0,1-2-149,10-18 394,-20 27-185,0 1-1,0-1 1,0 1 0,2-7-1,7-9-226,-12 19 174,1 1 0,-1 0 0,0-1 0,0 1 0,0 0 0,0-1 0,0 1 0,1 0 0,-1 0 0,0-1 0,0 1 0,0 0 0,1 0 0,-1-1 0,0 1 0,0 0 0,1 0 0,-1 0 0,0-1 0,1 1 0,-1 0 0,0 0 0,1 0 0,-1 0 0,0 0 0,1 0 0,-1-1 0,0 1 0,1 0 0,-1 0 0,1 12-885,-5 9-701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2:24.58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47 59 1056,'0'0'22,"0"0"0,0-1 0,0 1 0,0 0 0,0 0 0,0 0-1,0 0 1,0 0 0,0-1 0,0 1 0,0 0 0,0 0 0,0 0 0,0 0 0,0 0 0,0 0 0,0-1 0,0 1 0,0 0-1,-1 0 1,1 0 0,0 0 0,0 0 0,0 0 0,0 0 0,0 0 0,0-1 0,0 1 0,-1 0 0,1 0 0,0 0 0,0 0-1,0 0 1,0 0 0,0 0 0,-1 0 0,1 0 0,0 0 0,0 0 0,0 0 0,0 0 0,0 0 0,-1 0 0,1 0 0,0 0-1,0 0 1,0 0 0,0 0 0,0 0 0,-1 1 0,1-1 0,-7 4 1697,5 0-1222,-2-4-29,2 0-453,5-5 1090,-3 1-33,0 4-1077,0 0 1,-1 0 0,1-1-1,0 1 1,0 0 0,0 0-1,0 0 1,0 0 0,0 0-1,0 0 1,0 0 0,0 0-1,0 0 1,0 0 0,-1 0-1,1-1 1,0 1 0,0 0-1,0 0 1,0 0 0,0 0-1,0 0 1,0 0 0,0 0-1,-1 0 1,1 0 0,0 0-1,0 0 1,0 0 0,0 0-1,0 0 1,0 0 0,0 0-1,-1 0 1,1 0 0,0 0-1,0 0 1,0 0 0,0 1-1,0-1 1,0 0 0,0 0-1,0 0 1,-1 0 0,1 0-1,0 0 1,0 0 0,0 0-1,0 0 1,0 0 0,0 0-1,0 1 1,0-1 0,0 0-1,0 0 1,0 0 0,0 0-1,-1 1-5,2-1 122,-17 15-282,13-12 215,4-3-43,-1 0 1,0 0-1,0 0 1,0 0-1,0 0 1,0 0-1,0 0 1,0 0-1,0 0 1,0 0-1,0 0 1,0 0-1,0 0 1,0 0-1,0 0 1,0 0-1,0 0 1,0 0-1,0 0 1,0 0-1,0 0 1,0 0-1,0 0 1,0 0-1,0 0 1,0 0-1,0 0 1,1 0-1,-1 0 1,0 0-1,0 1 1,0-1-1,0 0 1,0 0-1,0 0 1,0 0-1,0 0 1,0 0-1,0 0 1,0 0-1,0 0 1,0 0-1,0 0 1,0 0-1,0 0 1,1 0 167,-10 0 268,30-5-641,-3-2 180,-13 6-3,-1 0 0,1-1 0,0 0 0,-1 0 1,0-1-1,1 1 0,-1-1 0,8-6 0,9-5 63,-19 14-38,0 0 0,-1 0-1,1 0 1,0 0 0,-1 0-1,1-1 1,-1 1 0,1 0-1,0-1 1,-1 1 0,1-1-1,-1 0 1,1 0 0,-1 0-1,2 0 1,-1-1-14,0 1-1,-1 0 1,1 0-1,0 0 1,0 0 0,0 0-1,3-1 1,12-5 42,-17 7-31,0 1 1,0-1-1,0 1 1,0-1-1,0 0 0,0 1 1,1-1-1,-1 0 1,0 1-1,0-1 0,0 0 1,1 1-1,-1-1 0,0 0 1,0 1-1,1-1 1,-1 0-1,0 1 0,1-1 1,-1 0-1,0 0 0,1 0 1,-1 1-1,1-1 1,7 9-99,-4-7 70,-3 1 44,0-1 0,0 1-1,0-1 1,0 1 0,0-1 0,0 1-1,-1 0 1,1-1 0,0 6-1,-7 0 11,3-3-95,3-5 70,0 0-1,0 0 1,-1 0 0,1 0 0,0 0 0,0 0 0,0 0 0,0 1 0,0-1 0,0 0 0,-1 0-1,1 0 1,0 0 0,0 0 0,0 1 0,0-1 0,0 0 0,0 0 0,0 0 0,0 0 0,0 1 0,0-1-1,0 0 1,0 0 0,0 0 0,0 1 0,0-1 0,0 0 0,0 0 0,0 0 0,0 0 0,0 1-1,0-1 1,0 0 0,0 0 0,0 0 0,0 0 0,0 1 0,1-1 0,-1 0 0,0 0 0,0 0 0,0 0-1,0 0 1,0 0 0,1 1 0,-1-1 179,2 10-346,-2-9 181,1 0-1,-1 0 1,0 0 0,0 0-1,1 0 1,-1 0 0,0 0-1,0-1 1,0 1-1,0 0 1,0 0 0,0 0-1,0 0 1,-1 0 0,1 0-1,0 0 1,-1 0 0,1 0-1,0-1 1,-1 1 0,1 0-1,-1 1 1,1-1 110,0 0-123,0-1-1,0 1 1,0-1 0,0 1 0,0 0 0,0-1 0,0 1 0,0-1 0,0 1 0,0-1 0,0 1-1,0-1 1,-1 1 0,1-1 0,0 1 0,0-1 0,0 1 0,-1-1 0,1 1 0,0-1-1,-1 0 1,1 1 0,0-1 0,-1 1 0,1-1 0,-1 1 0,0-1-12,1 0 0,-1 1 1,1-1-1,-1 1 0,1-1 0,-1 1 1,1-1-1,0 1 0,-1-1 0,1 1 1,0-1-1,-1 1 0,1 0 0,0-1 1,0 1-1,-1 0 0,1-1 0,0 1 1,0-1-1,0 1 0,0 0 0,-3 10-398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2:41.75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10 648 320,'0'0'3,"0"0"0,-1 0-1,1-1 1,0 1 0,0 0 0,0 0 0,-1 0-1,1-1 1,0 1 0,0 0 0,0 0 0,-1 0-1,1-1 1,0 1 0,0 0 0,0 0 0,0-1-1,0 1 1,0 0 0,0-1 0,0 1 0,0 0 0,0 0-1,0-1 1,0 1 0,0 0 0,0-1 0,0 1-1,0 0 1,0 0 0,0-1 0,0 1 0,0 0-1,0-1 1,0 1 0,0 0 0,1 0 0,-1-1-1,0 1 1,0 0 0,0 0 0,0 0 0,1-1-1,-1 1 1,0 0 0,0 0 0,1 0 0,-1-1-1,0 1 1,0 0 0,1 0 0,-1 0 0,0 0-1,0 0 1,1 0 0,-1 0 0,0 0 0,1 0-1,-1 0 1,0 0 0,1 0 0,9-8 676,-9 7-608,-1-1-1,1 1 0,0-1 1,-1 0-1,1 0 0,-1 1 1,0-1-1,0 0 0,1 0 0,-1 1 1,0-1-1,-1 0 0,1-3 1,-9-27-44,1 0 60,1-44 172,4 1-1,3-1 1,9-77 0,4 71 2,-7 54-60,-4 24-133,-1 0-1,0 0 1,0 0 0,0 0 0,0-7 0,1 5 17,1-4 97,6 18 234,-6-5-360,-1 1 0,0-1 0,0 0 0,0 1 1,0-1-1,-1 1 0,1-1 0,1 8 0,4 32 337,-6-40-390,42 271 87,-36-236-36,2-1-1,1 0 0,25 58 1,-34-92-56,7 12 383,-8-15-373,0 0 0,0 0 0,0 0 1,0 1-1,0-1 0,1 0 0,-1 0 0,0 0 0,0 0 0,0 0 0,0 1 0,0-1 0,1 0 0,-1 0 0,0 0 0,0 0 0,0 0 0,1 0 0,-1 0 0,0 0 0,0 1 0,0-1 0,1 0 0,-1 0 0,0 0 0,0 0 0,0 0 0,1 0 0,-1 0 0,0 0 0,0 0 0,0 0 0,1 0 0,-1-1 0,0 1 0,0 0 0,0 0 0,1 0 0,-1 0 0,0 0 1,0 0-1,0 0 0,0 0 0,1-1 0,-1 1 0,0 0 0,0 0 0,0 0 0,0 0 0,0 0 0,0-1 0,1 1 0,-1 0 0,0 0 0,0 0 0,0-1 0,0 1 0,0 0 0,0 0 0,0 0 0,0-1 0,0 1 0,0-2 15,0 0-1,0-1 0,0 1 1,-1 0-1,1 0 1,-1 0-1,0 0 0,1-1 1,-1 1-1,0 0 1,-1-2-1,-4-12 8,5 13-37,-1-4-5,1 1 0,-1-1 0,0 1-1,-1-1 1,-3-7 0,-10-19 70,12 25-51,1-1 1,-2 1-1,1 1 0,-1-1 0,-6-8 0,9 14-24,1 0-1,-1-1 0,1 1 1,-1-1-1,1 0 1,0 1-1,0-1 0,0 0 1,0 1-1,1-1 1,-1 0-1,1 0 1,-1-3-1,1-6-48,3-24 1,-1 7 63,3-19-430,4 69 43,30 72 224,-33-79 165,13 24 0,-14-31 58,-1 1-1,0-1 1,-1 1-1,1 0 1,-1 0 0,-1 0-1,0 1 1,0-1-1,1 12 1,-3-19 91,-1-16 278,-4-4-377,1 0-1,-3-25 1,3-60-284,4 92 84,19 103-178,2 8 603,-17-93-74,0-10 111,0-14-169,-4 10-87,0-29-143,-8-65 0,7 89 28,1 13 56,0 0 0,0 1 0,0-1 0,0 0 0,0 0 0,0 0 0,0 0 0,0 0 0,0 0 0,0 0 0,0 0 0,0 0 0,0 0 0,0 0 0,0 0 0,0 0 0,0 0 0,0 0 0,0 0 0,0 1 0,0-1 0,0 0 0,0 0 0,0 0 0,0 0 0,0 0 0,0 0 0,0 0 0,0 0 0,1 0 0,-1 0 0,0 0 0,0 0 0,0 0 0,0 0 0,0 0 0,0 0 0,0 0-1,0 0 1,0 0 0,0 0 0,0 0 0,0 0 0,0 0 0,0 0 0,0 0 0,0 0 0,1 0 0,-1 0 0,0 0 0,0 0 0,0 0 0,0 0 0,0 0 0,0 0 0,0 0 0,0 0 0,0 0 0,0 0 0,0 0 0,0 0 0,0 0 0,0 0 0,0 0 0,0 0 0,0-1 0,10 24-437,-5-12 427,9 5 370,-10-22-58,-3 3-271,0-1-1,0 1 1,0-1 0,0 0 0,-1 1 0,1-1 0,-1 0 0,0 0-1,0 1 1,-1-7 0,-9-41 125,7 38-68,-5-12-51,6 19-42,0 1 0,0-2 0,0 1 0,0-10 0,1 19-400,1 0 367,0-1-1,0 1 1,0-1-1,0 1 1,0-1-1,1 1 1,-1-1-1,1 0 1,1 4-1,-1 1 49,33 117 19,-6-25 135,-22-79-73,13 30 0,-9-26 752,-11-31-699,-9-19-64,8 22-89,0 0 0,1 0 0,-1 0 0,1-1 1,-1-6-1,-4-78-607,9 89 580,-1 0 0,1 0 0,-1 0 0,0 0 0,1 0-1,-1 1 1,1-1 0,4 2 0,1 4 22,1-1 0,0 1 0,-1 0 0,10 11 0,-9-10 86,8 9-69,27 35 0,-37-45 362,-2-10 116,0-1-529,-4 5 50,-1-1-1,0 1 1,0 0-1,1-1 0,-1 1 1,0 0-1,0-1 0,0 1 1,0 0-1,1-1 0,-1 1 1,0 0-1,0-1 1,0 1-1,0 0 0,0-1 1,0 1-1,0-1 0,0 1 1,0 0-1,0-1 0,0 1 1,0 0-1,0-1 1,-1 1-1,1 0 0,0-1 1,0 0-1,-5-8 240,4 9-210,-3-4-59,3 3 41,0-1 0,0 1-1,-1 0 1,1 0 0,0 1-1,0-1 1,-1 0 0,1 0 0,0 1-1,-1-1 1,1 1 0,-1-1-1,1 1 1,-1-1 0,1 1 0,-1 0-1,-1 0 1,0 0-36,0-1 1,1 1-1,-1-1 0,0 1 0,1-1 1,-1 0-1,1 0 0,-1 0 0,-3-3 1,2 2 31,-5-10 106,3-3-400,20 31-234,1-5 414,-11-9 98,-1 0 1,0 0-1,0 0 1,0 1-1,0-1 1,-1 1 0,1 0-1,-1-1 1,4 7-1,-5-8 149,-1 0-106,1-1 0,-1 1 0,0 0 0,1-1 0,-1 1 0,0 0 0,1-1 0,-1 1 0,0 0 0,0-1 0,0 1 0,0 0 0,1 0 0,-1-1 0,0 2 0,0-2-22,-1 0 0,1 0 0,0 1 0,0-1 0,0 0 1,0 0-1,-1 0 0,1 0 0,0 1 0,0-1 0,-1 0 0,1 0 0,0 0 1,0 0-1,0 0 0,-1 0 0,1 0 0,0 0 0,0 1 0,-1-1 1,1 0-1,0 0 0,0 0 0,-1 0 0,1 0 0,0 0 0,0 0 0,-1-1 1,1 1-1,0 0 0,-1 0 0,-9-6 172,-8-14-114,14 12-32,-1 0 1,2-1-1,-5-11 0,5 10-103,-1 1 1,-6-12-1,9 10-510,9 18 346,-3-1 215,-1-1 0,-1 1-1,1 0 1,5 13-1,6 9 19,-12-22 5,0 0 0,0 0 0,-1 0 0,0 0 0,0 0 0,0 0 1,-1 1-1,2 9 0,-2 6-125,-1 26-1,0-19-408,-1-26 509,1 1-1,-1-1 1,0 1 0,1-1-1,-2 1 1,1-1 0,-2 6 0,-5 13-107,-3 12 152,8-25-460,-1 1 0,2 0 0,-1 0 0,2 0-1,-2 16 1,2 2-677,-1 5-539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2:43.0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399 1 576,'0'0'11,"-1"0"-1,1 0 1,0 1 0,-1-1 0,1 0-1,0 0 1,-1 1 0,1-1-1,0 0 1,0 0 0,0 1 0,-1-1-1,1 0 1,0 1 0,0-1-1,0 0 1,-1 1 0,1-1 0,0 1-1,0-1 1,0 0 0,0 1-1,0-1 1,0 0 0,0 1 0,0-1-1,0 1 1,0-1 0,0 20 207,-1-6-38,-7 28 407,-3 0 0,-21 58 0,23-75-294,-6 9-131,0-1 0,-2-1 0,-2 0 0,-37 49 0,28-38-113,-37 74 1,38-64-127,2-4 233,-40 69 178,89-165-341,-4 9 52,101-147 87,-50 82 61,-24 18-192,-16 28-221,-14 29 138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52:42.95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96 98 1472,'-7'-10'323,"2"0"0,-1 0 1,1-1-1,-3-13 0,7 22-292,0 0 0,0 0 0,0 0 0,0 1 0,0-1 0,0 0 0,0 0 0,-1 1 1,1-1-1,-1 0 0,1 1 0,-1-1 0,1 1 0,-1 0 0,0 0 0,0 0 0,0 0 0,0 0 0,0 0 0,0 0 0,0 0 0,-2 0 1,3 1-38,1 0 0,-1 0 0,1 1 0,-1-1 0,1 0 1,-1 0-1,1 0 0,-1 0 0,1 1 0,-1-1 1,1 0-1,-1 1 0,1-1 0,-1 0 0,1 1 1,0-1-1,-1 0 0,1 1 0,-1-1 0,1 1 0,0-1 1,0 1-1,-1-1 0,1 1 0,0-1 0,0 1 1,0-1-1,-1 1 0,1-1 0,0 2 0,-5 20-196,4-18 217,-3 21 148,1 0 1,1 0 0,1 0 0,1 0 0,2 0-1,6 38 1,-5-46-105,1-1 0,1 0 0,13 32 0,28 42 282,-11-23-139,13 19 225,-41-75-302,1-1 1,0 0-1,0 0 0,1 0 0,15 12 0,-23-22-104,-1 1-1,1-1 0,-1 1 1,1-1-1,-1 0 0,1 0 0,0 1 1,-1-1-1,1 0 0,-1 0 0,1 0 1,0 1-1,-1-1 0,1 0 0,-1 0 1,1 0-1,0 0 0,-1 0 0,1 0 1,0-1-1,-1 1 0,1 0 0,-1 0 1,1 0-1,0 0 0,-1-1 1,1 1-1,-1 0 0,1-1 0,-1 1 1,1 0-1,-1-1 0,1 1 0,-1-1 1,1 1-1,-1-1 0,0 1 0,1-1 1,-1 1-1,0-1 0,1 1 0,-1-2 1,2-2 20,0 1 0,0-1 0,0-1 1,1-6-1,-1-5 1,0 0 0,-1 1-1,-1-1 1,0 0 0,-1 0 0,-6-26 0,3 19 301,-1 1-1,0 0 1,-15-34 0,19 42-443,1 10-68,0 10 196,1-1 36,-1 0 0,-1 0 0,1 0 0,-1 0 0,0 0 0,0 0 0,0 0 0,-1-1 0,1 1 0,-1 0 0,0-1 0,-1 0 0,1 1 0,-1-1 0,0 0 0,-4 5 0,6-8 213,1-1-74,0 0-102,0 0-90,0 0-123,0 0 48,1 1 59,0-1 0,0 1 0,0 0 0,0 0 1,0-1-1,0 1 0,0-1 0,0 1 0,0-1 1,0 1-1,0-1 0,1 0 0,-1 1 0,0-1 1,0 0-1,0 0 0,1 0 0,-1 0 0,2 0 1,-2 0 34,1 0 1,0-1 0,-1 1 0,1 0-1,-1 0 1,1-1 0,0 1 0,-1-1-1,1 0 1,-1 1 0,0-1 0,1 0-1,-1 0 1,1 0 0,-1 0-1,0 0 1,0 0 0,2-2 0,-1 0 19,0 0 0,0 0 0,0 0 1,0-1-1,0 1 0,-1-1 0,2-5 0,0-3-33,-1 1-1,0-1 0,-1 1 0,0-15 0,-1-2-149,17 38-742,-15-9 875,0 1 0,0-1-1,-1 0 1,1 1 0,-1 0-1,1-1 1,-1 1 0,0 0 0,0-1-1,0 1 1,0 0 0,0 0-1,0 0 1,0 0 0,0 0-1,0 3 1,0 3 34,0-1-1,0 1 0,-1 10 1,2 14-829,12 36-4229,-16-42 2352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2:48.51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551 0 1664,'-5'3'164,"0"0"0,0 0 0,0 0 1,0 1-1,0 0 0,1 0 0,-1 0 0,1 0 0,0 1 1,-6 9-1,-3 2 190,5-7-235,-113 139 957,102-121-1044,1 0 0,1 2 0,-24 54 0,-20 105-23,7-18 135,41-137 58,-1-1-1,-1 0 1,-22 31-1,-23 30 82,58-91-120,4-7-178,7-11-85,27-34 209,-3-2 1,-2-1-1,26-60 0,-34 66-2,2 2 0,46-62-1,78-73-3972,-120 145 2735,-1 0-106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3:10.37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49 0 224,'-25'36'96,"2"-16"-64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3:01.3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862 189 1472,'-79'-26'3163,"70"22"-3046,1 0 1,0 0 0,0-1 0,1 0 0,0 0 0,-1-1 0,-6-7-1,-17-12 348,10 8 128,17 14-528,0 0-1,1-1 1,-2 2-1,1-1 1,0 0 0,0 1-1,-10-4 1,7 4 25,0 0 0,-1 0 0,1 1 0,-1 0 0,1 1 0,-1-1 0,1 1 0,-11 2 0,-18 8 124,31-10-121,0 1 1,-1-2-1,1 1 1,0 0-1,0-1 1,0 0-1,0 0 1,1-1-1,-1 1 1,0-1-1,0 0 1,1-1-1,-1 1 1,-6-5-1,-5-4 35,-3-2 251,18 12-376,0 1 0,0-1 0,0 0 0,0 1 0,0-1-1,0 1 1,0 0 0,0-1 0,0 1 0,0 0 0,0 0 0,0-1 0,0 1 0,-1 0 0,1 0-1,0 0 1,0 1 0,0-1 0,0 0 0,0 0 0,0 0 0,0 1 0,0-1 0,-1 1 0,1-1-1,-1 1 1,-2 2 44,-1-1-1,1 1 0,0-1 0,-6 6 0,-178 143 541,149-118-629,-62 55 100,100-87-53,1-1 1,-1 0-1,1 1 0,0-1 1,-1 1-1,1-1 1,-1 0-1,1 1 0,0-1 1,-1 1-1,1-1 0,0 1 1,0-1-1,-1 1 1,1-1-1,0 1 0,0-1 1,0 1-1,0 0 0,0-1 1,0 1-1,-1-1 1,2 2-1,-1-2-7,0 1-1,1-1 1,-1 0 0,0 1 0,1-1-1,-1 0 1,1 0 0,-1 1 0,1-1-1,-1 0 1,1 0 0,-1 0-1,1 1 1,-1-1 0,1 0 0,-1 0-1,1 0 1,-1 0 0,1 0 0,0 0-1,32-4-137,-30 4 156,32-7 15,-1-1 0,0-2-1,37-16 1,-51 18-145,-3 0 181,0 2 0,0 0 1,21-5-1,-34 11-89,0-1 1,-1 1-1,1 0 1,0 0-1,0 0 1,-1 1 0,1-1-1,-1 1 1,1 0-1,0 0 1,-1 0-1,1 1 1,-1-1 0,0 1-1,0-1 1,1 1-1,-1 0 1,4 4-1,3 4 38,1 0 0,-2 1 0,14 18 0,-12-14 76,14 14 0,-18-23-100,-1 0 0,2-1 0,-1 0 0,1 0 0,-1-1 0,1 0 0,0 0 0,1-1 0,-1 0 0,0-1 0,1 1 0,13 0 0,11 1 130,67-2-1,-64-2 1,-5-1-13,61-9 1,-71 9-49,6-2-149,-17 0 43,0 0-1,0 1 1,20-1 0,-3-3 199,-15 1-157,-11 4-7,0 0 1,0 1 0,0-1 0,0 1 0,0-1 0,0 1 0,0 0-1,0-1 1,0 1 0,0 0 0,0 0 0,2-1 0,-2 2-1,1-1 0,-1 0 0,1 0 1,-1 0-1,1-1 0,-1 1 1,1 0-1,-1-1 0,1 1 0,-1-1 1,1 1-1,-1-1 0,0 1 0,1-1 1,-1 0-1,3-2 128,4 3-96,-1 0-61,1-1 1,-1 0 0,0-1-1,0 0 1,0 0 0,0 0 0,0-1-1,-1 0 1,1 0 0,6-5-1,-12 7 42,1 0-1,-1-1 0,0 1 1,1 0-1,-1-1 0,0 1 1,0-1-1,0 0 0,0 1 1,0-1-1,-1 0 0,1 1 1,0-1-1,-1 0 0,1 0 1,-1 0-1,0 1 0,1-1 1,-1 0-1,0 0 0,0 0 1,0 0-1,-1 0 0,1 1 1,0-1-1,-1 0 0,0-2 1,-1-2 18,1 1 0,-1-1 0,0 1 0,-1-1 0,1 1 1,-1 0-1,-4-5 0,3 5-48,0 0-1,0 0 1,0 1-1,-1 0 1,1 0 0,-1 0-1,0 0 1,-9-4-1,12 7 9,-1 0 0,1 0 0,-1 0 0,0 1 0,1-1 0,-1 1 0,0-1 0,0 1 0,1 0-1,-1 0 1,0 0 0,0 1 0,1-1 0,-1 1 0,0-1 0,1 1 0,-1 0 0,0 0 0,1 0 0,-1 0-1,-2 2 1,-11 8-53,-17 13 0,18-12-48,-26 15 0,-67 23-160,24-11 475,80-38-192,0 1 1,0-1-1,0 0 1,0 1-1,0-2 0,0 1 1,0 0-1,-1-1 1,1 0-1,0 0 0,0 0 1,-8-2-1,-2-1 84,1-1-1,-21-8 0,-8-2 0,-67-22-73,91 29 17,-18-4-3,26 9 6,0-1 0,0 0 0,1-1 0,-17-8 0,24 10-50,0 1 1,-1-1-1,0 1 1,1-1-1,-1 1 1,0 0-1,0 1 1,0-1-1,-3 0 1,5 1 10,1 0 0,-1 0 0,0-1 0,1 1 1,-1 0-1,0 0 0,1 0 0,-1 0 1,1-1-1,-1 1 0,1 0 0,-1-1 0,0 1 1,1 0-1,-1-1 0,1 1 0,-1-1 0,1 1 1,0-1-1,-1 1 0,1-1 0,-1 0 0,-4-7-4,-3-43 271,3 4-368,5 47 108,0-1-1,0 0 0,0 1 1,-1-1-1,1 0 0,0 0 0,0 1 1,-1-1-1,1 0 0,-1 1 1,1-1-1,0 1 0,-1-1 0,0 0 1,-4-8 32,5 9-49,-2 0-27,-7 1-23,7 4 73,2-3 4,11 14-144,-3-7 219,20 14 0,-21-17-63,0-1 0,0 1 0,-1 1-1,0-1 1,7 10 0,-12-16 5,-1 1 0,1 0 0,0 0 0,0 0 0,-1 0 0,1 0-1,-1 0 1,1 1 0,-1-1 0,1 0 0,-1 0 0,0 0 0,1 0 0,-1 1 0,0-1 0,0 0 0,0 0 0,0 0 0,0 1-1,0-1 1,-1 0 0,1 0 0,0 0 0,0 1 0,-1-1 0,1 0 0,-1 0 0,1 0 0,-1 0 0,0 0 0,1 0-1,-1 0 1,-1 2 0,-6 29-3603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2:58.67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688 186 832,'-1'-2'36,"-1"1"1,1 0-1,-1 0 1,1 0-1,-1 0 1,0 0-1,0 0 1,1 0-1,-1 1 1,0-1-1,0 1 1,0-1-1,0 1 1,0 0-1,0 0 1,1 0-1,-1 0 1,0 0-1,0 0 1,0 0-1,0 1 1,0-1-1,0 1 0,-3 0 1,-5 4 174,1-1 0,-16 10-1,11-6-101,6-4 82,-1 0 0,1 0 0,-1-1 1,0-1-1,0 1 0,-1-1 0,-16 1 0,-69-2 547,48-2-263,40-1-421,0 1 0,1-1 1,-1 0-1,1 0 1,-1-1-1,1 0 1,0 0-1,0 0 1,-9-7-1,13 8-81,-3-1 137,0-1-1,1 0 1,-9-10 0,-4-3 197,14 15-235,-4-5 70,0 1 1,0 0-1,-1 0 0,0 1 1,0 0-1,0 0 1,-12-3-1,-48-16 125,57 22-410,31 8-509,34-1 401,-26-3 246,28 7 0,-1 3-15,-15-2 136,0-1-1,0-3 1,56 3-1,-92-9-23,0 0-1,0 0 0,0 0 0,0-1 0,0 0 0,-1 1 0,1-1 1,0-1-1,0 1 0,6-4 0,-10 5-67,0-1 0,0 1-1,0 0 1,0-1 0,0 1 0,0 0-1,0-1 1,0 1 0,0 0 0,0-1-1,0 1 1,0 0 0,0-1 0,0 1-1,0 0 1,-1 0 0,1-1 0,0 1-1,0 0 1,0-1 0,-1 1 0,1 0-1,0 0 1,0-1 0,-1 1 0,1 0-1,0 0 1,-1-1 0,-8-6 188,3 4-217,0 1 0,0 0 0,0 0 0,0 0 0,-1 1 0,1 0-1,-7 0 1,0 0 14,-45-7 234,-114-1-1,149 9-221,0 2 1,0 1-1,0 1 1,0 0-1,1 2 1,0 1-1,-40 18 0,60-25-51,1 1-1,-1 0 0,1-1 0,-1 1 1,1 0-1,-1 0 0,1 0 0,0 0 1,0 1-1,0-1 0,-1 0 0,1 0 1,0 1-1,1-1 0,-1 1 0,-1 1 0,2-2 11,0 0-1,0 0 0,0 0 1,0 1-1,0-1 0,0 0 1,0 0-1,1 0 0,-1 0 1,0 1-1,1-1 0,-1 0 1,1 0-1,-1 0 0,1 0 1,0 0-1,-1 0 0,1 0 1,0 0-1,0 0 0,-1-1 0,1 1 1,0 0-1,2 1 0,6 5 48,1 0 0,0 0 0,1-1 0,-1-1 0,23 9 0,59 14 30,-71-23-28,0-2-1,0 0 0,0-2 1,0 0-1,0-1 1,0-2-1,0 0 1,29-7-1,-26 0 286,-24 9-305,1 0-1,-1 0 1,0 0 0,1 0-1,-1-1 1,1 1-1,-1 0 1,0 0 0,1 0-1,-1-1 1,0 1-1,1 0 1,-1 0 0,0-1-1,0 1 1,1 0-1,-1-1 1,0 1-1,0 0 1,0-1 0,1 1-1,-1 0 1,0-1-1,0 1 1,0 0 0,0-1-1,0 1 1,0-1-1,0 1 1,0 0 0,0-1-1,0 1 1,0-1-1,0 1 1,0 0 0,0-1-1,0 1 1,0 0-1,0-1 1,0 1 0,0-1-1,-1 1 1,1 0-1,0-1 1,0 1 0,0 0-1,-1-1 1,1 1-1,0 0 1,0 0 0,-1-1-1,1 1 1,0 0-1,-1 0 1,1-1 0,0 1-1,-1 0 1,1 0-1,-7-3 11,1 0 0,0 1 0,-1 0 0,0 0 0,1 1 0,-1 0 0,-8 0 0,1-1 48,-3 0-42,-1 1 0,0 1 0,1 1 1,-1 0-1,0 2 0,-32 7 0,38-7-62,0 0 0,1 0 0,-1 1 0,1 1 0,0 0 0,0 0 1,1 1-1,-1 1 0,1 0 0,1 0 0,-1 1 0,-9 10 0,13-12-5,-3 5-182,9-10 224,0-1 0,0 1 0,0-1 0,0 1 0,0-1 0,0 1 0,0-1 0,1 1 0,-1-1 0,0 0 0,0 1 0,1-1 0,-1 1 0,0-1 0,0 0 0,1 1 0,-1-1 0,0 0 0,1 1 0,-1-1 0,0 0 0,1 1 0,-1-1 0,1 0 0,-1 0 0,1 0 0,-1 1-1,0-1 1,1 0 0,-1 0 0,1 0 0,0 0 0,2 1 2,0 0 0,0-1 0,0 1 0,0-1 0,0 0-1,0 1 1,0-2 0,0 1 0,0 0 0,5-2 0,33-9 266,-24 5-413,-12 5 203,1-1 0,-1 0-1,0 0 1,9-5-1,-14 7-41,0-1 0,-1 1-1,1 0 1,0-1 0,0 1-1,0-1 1,0 1 0,0 0-1,0-1 1,0 1 0,-1 0-1,1 0 1,0-1 0,0 1-1,-1 0 1,1-1 0,0 1-1,0 0 1,-1 0 0,1-1-1,-1 1 1,1 0 13,-1-1-30,0 1 0,0-1 0,0 1 0,0 0 0,0-1-1,-1 1 1,1 0 0,0 0 0,0 0 0,0 0 0,0 0 0,0 0 0,-1 0 0,1 0 0,0 1 0,-1-1 0,-22 9 145,8-2-89,-12 1-62,18-4-47,0-1 0,0-1 0,-1 1 0,-16 0 0,27-3 42,-1 0 0,1 0 0,0 0 0,0 0-1,0 0 1,-1 0 0,1 0 0,0 0 0,0 0 0,-1 0 0,1 0 0,0 0 0,0 0 0,0 0 0,-1 0 0,1 0 0,0 0 0,0 0 0,0 0 0,-1 1 0,1-1 0,0 0 0,0 0 0,0 0 0,-1 0 0,1 0 0,0 1 0,0-1 0,0 0 0,0 0 0,0 0-1,-1 0 1,1 1 0,0-1 0,0 0 0,0 0 0,0 1 7,0-1 0,1 0 0,-1 0-1,0 1 1,0-1 0,0 0 0,1 0-1,-1 0 1,0 1 0,0-1 0,0 0 0,1 0-1,-1 0 1,0 0 0,1 0 0,-1 0-1,0 1 1,0-1 0,1 0 0,-1 0-1,0 0 1,0 0 0,1 0 0,-1 0-1,0 0 1,1 0 0,8-1 14,0-1 0,0 0-1,-1 0 1,1-1 0,8-3 0,4-2-19,61-25-211,-54 21 159,13-8-203,-2-3 0,0 0 0,-1-3 1,-2-1-1,61-58 0,-31 16 142,-65 69 128,-1-1 0,1 1 1,0-1-1,0 1 0,-1-1 0,1 1 0,0-1 0,-1 1 0,1 0 1,0-1-1,0 1 0,0 0 0,0 0 0,-1 0 0,1 0 0,0-1 1,0 1-1,0 0 0,0 0 0,-1 1 0,1-1 0,0 0 0,0 0 1,0 0-1,0 0 0,-1 1 0,1-1 0,0 0 0,0 1 0,-1-1 1,1 1-1,0-1 0,-1 1 0,1-1 0,0 1 0,-1-1 0,1 2 1,3 2-30,0 0 1,-1 1 0,0-1-1,4 9 1,-1-2-56,18 30 300,-19-31-225,1 0 0,-1 0-1,2 0 1,-1-1 0,2 0-1,-1 0 1,17 14 0,52 29-10,-67-47 66,0 0 0,0-1 1,0 0-1,1 0 0,0-1 0,17 3 1,43 7-166,-40-7 229,-1-1 0,46 2-1,-74-7-105,-1 0 0,0 0-1,1 0 1,-1 0-1,0 0 1,1 0-1,-1 0 1,0 0-1,0 0 1,1 0-1,-1 0 1,0 0 0,1 0-1,-1 0 1,0 1-1,0-1 1,1 0-1,-1 0 1,0 0-1,0 0 1,1 1 0,-1-1-1,0 0 1,0 0-1,0 0 1,1 1-1,-1-1 1,0 0-1,0 0 1,0 1-1,0-1 1,1 0 0,-1 0-1,0 1 1,0-1-1,0 0 1,0 1-1,0-1 1,0 0-1,0 0 1,0 1 0,0-1-1,0 0 1,0 1-1,0-1 1,0 1 11,-1 0-1,1 0 1,0 0 0,-1 0 0,1 0 0,0-1-1,-1 1 1,0 0 0,1 0 0,-1-1 0,1 1-1,-1 0 1,-1 0 0,-2 3 10,-1-1-1,0 0 1,-1 0-1,1-1 1,0 1-1,-1-1 1,1-1-1,-1 1 1,-11 1-1,-2-1 1,-34-1-1,38-2-26,0 1-1,0 1 1,0 1 0,-17 3-1,16-1-59,0 0 1,0 2-1,0-1 1,1 2-1,0 0 0,-26 18 1,28-17-9,11-6 83,-1-1-1,1 1 1,0 0 0,-1-1-1,1 1 1,0 0-1,-3 4 1,-4-2-462,138-13 485,-71 3 92,-29 3-78,-18 1-52,1 1 0,-1 0 0,1 1 0,0 0 0,11 2 0,-22-2 23,-1 1-1,0-1 1,1 0-1,-1 0 1,0 0 0,1 0-1,-1 0 1,1 0-1,-1 0 1,0 1-1,1-1 1,-1 0-1,0 0 1,1 0-1,-1 1 1,0-1-1,0 0 1,1 0-1,-1 1 1,0-1 0,0 0-1,1 1 1,-1-1-1,0 0 1,0 1-1,0-1 1,0 0-1,1 1 1,-1 0-18,-1-1-1,1 1 1,0-1 0,0 1 0,0-1 0,0 1 0,-1-1-1,1 0 1,0 1 0,-1-1 0,1 1 0,0-1 0,-1 0-1,1 1 1,0-1 0,-1 0 0,1 1 0,0-1 0,-1 0-1,1 0 1,-1 1 0,1-1 0,-1 0 0,1 0 0,-1 0 0,0 0-1,-17 6 95,-33 6 0,21-5-570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3:05.7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242 511 320,'-4'-7'112,"3"6"-32,0-6 464,-7-11 132,4 11-391,1 0 1,0-1 0,-4-12 0,1-1 200,-11-26 1,0-2 44,6 13-187,-1 1 1,-2 0-1,-2 0 1,-32-53-1,44 83-285,0 0 0,0 1 0,0-1 0,-1 1 0,-8-5-1,8 5 52,0 0 0,0-1-1,0 1 1,-7-10-1,12 13-103,-1 1-1,1-1 1,-1 0-1,1 0 0,0 0 1,0 0-1,0 0 0,0 0 1,-1 0-1,1 0 1,1 0-1,-1-2 0,-2-9-139,21 20 140,-13-3-10,1 0 0,-1 1 1,0 0-1,0 0 0,-1 0 1,0 1-1,8 12 0,-3-4 2,2 3-2,-2 0 1,0 0-1,-1 1 1,8 23-1,-4-4 144,9 50-1,-20-74-85,-1 1 0,0 26-1,-1-35 74,-13-14 513,10 5-621,-1 0 0,1-1 0,0 0 0,0 1 0,1-1 0,-1 0 0,1-1 0,-4-6 0,-11-42-205,10 31 169,2 7 11,0-2-212,-11-24-1,10 33-214,2 33-2553,4-22 2811,2 24-1046,6 3-342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3:02.3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105 9 1248,'-3'3'132,"2"-2"-93,0 0 0,1 0-1,-1 0 1,0 0 0,0 0-1,0 0 1,1 0 0,-1 0-1,1 0 1,-1 1-1,1-1 1,-1 0 0,1 0-1,0 1 1,-1-1 0,1 3-1,-5 41 581,5-37-413,-1-1 0,0 1 1,0 0-1,-3 9 0,3-13-151,-1 0 1,1 0-1,-1 0 0,1 0 0,-1-1 1,0 1-1,-1-1 0,1 1 1,-5 4-1,2-2 37,0-1 0,0 0 0,1 1 0,-5 9 0,-3 2 440,5-8-444,-3 5-261,13-14 156,7-8 183,-1 1-104,13-9 1,-1-1 0,0-1 0,34-40 0,-24 21-5,15-20-1449,-28 30-806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3:03.32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171 0 896,'-2'4'75,"0"0"0,0 0 0,0 0 1,1 1-1,0-1 0,0 0 0,0 1 0,0-1 0,1 1 0,0 5 1,-1-2 52,0 0 0,0 0 0,-1 0 0,1 0 0,-2 0 0,1 0 0,-1 0 0,-1-1 0,1 0 0,-1 1 0,-1-1 0,1 0 0,-1-1 0,0 1 0,-1-1 0,1 0 0,-1-1 0,-1 1 0,1-1 0,-8 5 0,-6 4-15,15-10-42,0 0-1,-1 0 1,1-1 0,-1 0-1,1 0 1,-13 4 0,53-45 275,-22 24-199,0-1 0,12-16-1,-11 13-37,-9 11-81,-1 1-1,0-1 0,5-12 0,4-5 83,13-23-808,-24 35-481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3:04.17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125 1 576,'-2'20'284,"2"1"1,0-1-1,1 1 1,0-1-1,10 41 1,-8-47-171,-2 0 0,1 1 1,-2-1-1,0 1 0,-1-1 1,0 1-1,-1-1 1,-7 26-1,6-33-56,1-1 0,-1 0 0,0 1 1,-1-1-1,1 0 0,-1-1 0,-1 1 0,-5 6 0,2-2 139,5-8-122,1 1 1,-1 0-1,0-1 0,0 1 1,0-1-1,0 0 1,-1 0-1,-6 2 0,8-3-12,0 0-1,0 0 0,-1 0 0,1-1 1,0 1-1,-1-1 0,1 1 0,0-1 1,-1 0-1,1 0 0,-1 0 0,1 0 1,0-1-1,-1 1 0,-2-1 0,4 0-37,1 1-1,-1-1 0,0 1 1,1-1-1,-1 0 0,1 1 0,-1-1 1,1 0-1,-1 1 0,1-1 0,-1 0 1,1 1-1,-1-1 0,1 0 1,0 0-1,0 0 0,-1 0 0,1 1 1,0-1-1,0 0 0,0 0 0,0-1 1,0-25 4,1 17 66,-1 3-62,0 0 0,0 1 0,1-1-1,2-11 1,-2 16-66,0-1 1,0 0-1,1 1 1,-1-1-1,0 1 0,1-1 1,0 1-1,-1 0 1,1 0-1,0 0 0,0 0 1,0 0-1,0 0 0,4-2 1,11-6-1655,22-10 1,-24 13 1112,26-14-679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3:07.1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160 21 1248,'-17'-7'2287,"13"6"-2097,-6-2 96,6 1-190,-1 1 0,1-1 0,0 1 1,-1 0-1,1 0 0,-1 0 0,-4 0 0,7 1-80,1 0 0,-1 0-1,1 0 1,-1 0-1,1 1 1,-1-1-1,1 0 1,-1 1-1,1-1 1,-1 1-1,1-1 1,0 1-1,-1 0 1,1-1-1,0 1 1,-1 0-1,1 0 1,0 0-1,0 0 1,0 0-1,0 0 1,0 0-1,0 1 1,0-1-1,0 2 1,-2 1-17,1 1-1,-1 0-1,1 0 0,0 0 1,0 0-1,-2 11 1,4-15 98,9 14-133,-8-14 99,12 24 1612,-14-24-1629,-4 4 136,4-5-177,1 1 0,-1-1 0,1 1 1,-1-1-1,1 1 0,-1-1 1,1 1-1,-1-1 0,1 0 0,-1 1 1,1-1-1,-1 0 0,0 1 1,1-1-1,-1 0 0,0 0 1,1 0-1,-1 0 0,-1 1 0,0 0-1,1 0-1,-1 0 0,0 1 0,0-1 1,1 1-1,-1-1 0,1 1 0,-1 0 1,1-1-1,0 1 0,-2 4 0,-8 8-7,1-8 276,16-9-68,-2 1-218,-1 0-1,1-1 0,-1 1 0,0-1 0,0 0 0,0 0 0,0 0 0,0 0 0,4-7 0,10-10-555,44-30-3402,-34 34 2250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3:11.6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150 1 576,'-30'22'811,"30"-21"-705,-1 0 0,1 0 0,0 0 0,0 1 0,-1-1 0,1 0 0,0 0 0,0 0 0,0 0 0,0 1 0,0-1 0,1 1 0,-1 3 372,0 0-343,1 0 1,-1 1 0,1-1 0,0 0 0,1 0-1,-1 0 1,1 0 0,0 0 0,0 0-1,0 0 1,1 0 0,3 4 0,-4-5-48,-1-1 0,1 1 1,-1 0-1,0-1 0,0 1 1,0 0-1,0 0 0,-1 0 1,0 0-1,0 4 0,-2 40-148,2-45 66,-2 7 113,-1 0 0,0 0 0,0 0 0,0-1 0,-2 1 0,1-1 0,-1 0 0,0 0 0,-9 11-1,11-17-71,0 1-1,-1-1 0,1 0 0,-1 0 1,0-1-1,1 1 0,-1-1 0,0 1 1,-1-1-1,1-1 0,-5 3 0,-20 10 370,17-11-254,9-1 113,4 5-131,2 7-93,-2-8-15,0-1 0,1 1 0,0 0 0,0-1 0,5 9 0,-7-13-20,0-1-1,0 0 1,0 1-1,1-1 1,-1 0-1,0 1 1,0-1-1,1 0 1,-1 1-1,0-1 1,1 0-1,-1 0 1,0 1-1,1-1 1,-1 0-1,0 0 1,1 0-1,-1 1 1,0-1-1,1 0 1,-1 0 0,1 0-1,-1 0 1,0 0-1,1 0 1,-1 0-1,1 0 1,-1 0-1,1 0 1,0 0 5,0-1 0,0 1 0,0-1 0,0 1 1,0-1-1,0 0 0,0 1 0,-1-1 0,1 0 1,0 1-1,1-2 0,1-3 19,1 0 0,-1 1 0,4-11 0,28-80 126,-9 21 239,-19 52-217,-6 18-236,0 0 1,1 0-1,-1 0 1,1 0-1,0 0 0,0 0 1,0 0-1,4-5 1,0 21-12,-1 5 41,-2 0 0,0 1 0,-1-1 0,-1 0 1,0 1-1,-3 18 0,2-2 100,-5 110 276,14-152-332,-6-1-4,0 1 0,-1-1 0,0 0 0,0 0 0,-1 0-1,0 0 1,0-11 0,0 1 70,0 15-77,0-1 24,-1 0-1,1 0 1,-1 0 0,0 0-1,0 0 1,-1 0 0,0 0-1,1 0 1,-2 0-1,1 0 1,0 1 0,-3-6-1,1 5-54,0 1-1,0 0 0,0 0 0,-1 0 0,1 0 0,-1 0 1,0 1-1,0 0 0,0-1 0,-1 2 0,1-1 0,-10-4 1,13 7 4,0-1 1,0 1-1,0 0 1,0 0-1,0 0 1,0 0-1,0 0 0,0 0 1,0 0-1,0 1 1,0-1-1,0 0 1,0 0-1,0 1 1,0-1-1,0 1 1,0-1-1,0 1 1,0-1-1,0 1 1,1-1-1,-2 2 1,-18 20-234,11-12 365,9-9-110,-1-1-1,1 0 0,0 1 1,0-1-1,-1 0 0,1 1 0,0-1 1,0 0-1,-1 0 0,1 1 1,0-1-1,-1 0 0,1 0 1,0 0-1,-1 0 0,1 1 0,-1-1 1,1 0-1,0 0 0,-1 0 1,1 0-1,0 0 0,-1 0 1,1 0-1,-1 0 0,1 0 1,0 0-1,-1 0 0,1 0 0,-1 0 1,1 0-1,0 0 0,-1 0 1,1-1-1,0 1 0,-1 0 1,1 0-1,0 0 0,-1-1 0,1 1 1,0 0-1,-1 0 0,1-1 1,0 1-1,0 0 0,-1-1 1,1 1-1,0 0 0,0-1 0,0 1 1,-1-1-1,0-1-54,0 0 0,1 0 0,-1-1 0,1 1-1,-1 0 1,1 0 0,-1-4 0,1 141 344,1-137-260,-1 0 1,1 0 0,0 1 0,0-1-1,0 0 1,-1 0 0,2 0-1,-1 0 1,2-2 0,5-9-149,-4 7 76,-2 10-226,-1 14 39,-6 17 235,3 1 1,3 61 0,0-28-10,-1-61-217,-2 1 1,1-1-1,-1 1 0,0-1 0,-1 0 1,0 0-1,-1 0 0,1 0 1,-9 12-1,-12 28-4018,15-21 2528,0 7 37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3:12.9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 4 992,'0'0'8,"0"-1"0,1 1 1,-1 0-1,0 0 0,1-1 0,-1 1 0,0 0 1,1 0-1,-1-1 0,0 1 0,1 0 0,-1 0 1,0 0-1,1 0 0,-1 0 0,1 0 0,-1-1 0,0 1 1,1 0-1,-1 0 0,1 0 0,-1 0 0,0 0 1,1 0-1,-1 1 0,1-1 0,-1 0 0,0 0 1,1 0-1,-1 0 0,0 0 0,1 0 0,-1 1 1,1-1-1,-1 0 0,0 0 0,0 1 0,1-1 1,22 16-32,-3-3 270,-19-13-174,1 1 0,-1 0 0,0 0 0,1 0 0,-1 0 0,0 0 0,0 0 0,0 1 0,0-1 0,0 0 0,0 0 0,0 1 0,0-1 0,0 1 0,-1-1 0,1 1 0,0-1 0,-1 1 0,0-1 0,1 1 0,-1 0 0,0-1 0,0 1 0,0 1 0,6 18 827,-2-10-731,-1 0-1,1 1 1,-2-1-1,0 1 1,2 23-1,-6 59-177,2-86 21,-26 215 339,25-216-283,0 0-1,0 0 0,-1 0 1,0-1-1,-1 1 0,0-1 1,-6 12-1,9-18-55,0 1-1,0-1 0,0 0 1,-1 0-1,1 0 0,0 1 1,0-1-1,0 0 0,0 0 1,-1 0-1,1 1 0,0-1 1,0 0-1,0 0 1,-1 0-1,1 0 0,0 0 1,0 1-1,-1-1 0,1 0 1,0 0-1,0 0 0,-1 0 1,1 0-1,0 0 1,-1 0-1,1 0 0,0 0 1,0 0-1,-1 0 0,1 0 1,0 0-1,0 0 0,-1 0 1,1-1-1,0 1 0,0 0 1,-1 0-1,1 0 1,0 0-1,0 0 0,0 0 1,-1-1-1,1 1 0,0 0 1,0 0-1,0 0 0,-1-1 1,1 1-1,0 0 1,0 0-1,0-1 0,0 1 1,0 0-1,-1-1 0,-5-14 244,0-14-89,1 0 0,-2-47 0,8-60 110,0 57 112,-1 13-372,0 59-286,1 10 50,1 11 188,-1 60 563,-2 82-385,0-146-87,0-1-1,-1 1 1,0-1 0,-5 13-1,-10 15-3060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3:15.4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49 72 576,'1'-4'34,"-1"3"-24,0 1 0,0-1 0,0 0 0,0 0-1,0 0 1,0 0 0,0 1 0,1-1 0,-1 0-1,0 0 1,0 0 0,1 1 0,-1-1-1,1 0 1,-1 1 0,1-1 0,-1 0 0,1 1-1,-1-1 1,1 0 0,0 1 0,-1-1 0,1 1-1,0-1 1,0 1 0,1-1 0,0-1 15,0 0 0,0 0 0,0 0 1,0 0-1,-1-1 0,1 1 1,-1 0-1,1-1 0,1-5 0,3-12 1424,-16 41-1392,7-15-44,1-1 0,-1 1 0,0-1 0,-6 8 1,1 0 882,12 52-984,0-14 581,-3-42-399,0 6 380,-6-13-203,-5-5-49,8 2-232,1 0 1,-1 0-1,1 0 0,-1 0 0,1-1 0,0 1 0,-1 0 1,1-1-1,0 1 0,0-1 0,0 0 0,0 1 0,-1-4 1,-8-26 377,3 7 105,7 24-478,0 0-1,0 0 0,0 0 1,0 0-1,0 0 0,0-1 1,0 1-1,0 0 1,0 0-1,0 0 0,0 0 1,0 0-1,0 0 0,0-1 1,0 1-1,0 0 1,0 0-1,-1 0 0,1 0 1,0 0-1,0 0 0,0-1 1,0 1-1,0 0 1,0 0-1,0 0 0,0 0 1,0 0-1,0 0 1,-1 0-1,1 0 0,0 0 1,0-1-1,0 1 0,0 0 1,0 0-1,0 0 1,-1 0-1,1 0 0,0 0 1,0 0-1,0 0 0,0 0 1,0 0-1,-1 0 1,1 0-1,0 0 0,0 0 1,0 0-1,0 0 0,0 0 1,0 0-1,-1 0 1,1 1-1,0-1 0,0 0 1,0 0-1,0 0 0,0 0 1,0 0-1,-1 0 1,1 0-1,-1 10-93,6 7 156,1 5 41,-6-17-86,0 0 0,1 0 0,-1 0-1,1-1 1,0 1 0,1 0 0,2 6 0,-4-9-155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1:10.1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571 304 2240,'0'-1'53,"-1"0"-1,0 1 1,1-1 0,-1 1-1,1-1 1,-1 0 0,0 1-1,1-1 1,0 0 0,-1 0 0,1 0-1,-1 1 1,1-1 0,0 0-1,0 0 1,-1 0 0,1 0-1,0 1 1,0-1 0,0 0-1,0 0 1,0 0 0,0 0-1,0 0 1,0 0 0,1 1 0,-1-1-1,1-2 1,1-12 232,-2-55 41,-1 69-258,1-1-1,0 1 1,0 0 0,-1-1 0,1 1 0,0 0 0,-1 0 0,1-1 0,-1 1 0,0 0 0,1 0 0,-1 0 0,0 0 0,0 0 0,0 0 0,0 0 0,0 0 0,0 0 0,0 0 0,0 0 0,0 0 0,-1 0 0,-4-2 193,-1 0 0,1 0 0,-9-2 0,-1-1-53,5 0-56,-1 1-1,-1 1 0,1 0 0,-1 0 0,-13-1 0,20 3-102,0 0 0,0 0 0,0-1 0,1 1 0,-1-1 0,1 0 0,0-1 0,0 1 1,0-1-1,-7-8 0,-1 2-77,9 6 1,0 1 68,0-1-1,-1 1 1,1 0 0,-9-4-1,-31-20 776,26 19-11,16 7-773,0-1 0,0 1 0,0 0 0,0 0 0,0 0 0,0 0 0,0 1 0,0-1 0,0 0 0,0 1 0,0 0 0,0-1 0,-1 1 0,1 0 0,0 0 0,0 0 0,0 0 0,0 1 0,-1-1 0,1 0 0,-2 2 0,-9 0 24,9-2-85,0 1 0,0-1 0,1 1 1,-1 0-1,-3 2 0,-15 5-336,16-6 335,1 0-1,-1 0 1,1 0-1,-8 5 1,2 1-328,1 0 1,1 0 0,-1 1-1,1 0 1,-14 18 0,3 2-2603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3:03.7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140 1 1056,'0'-1'539,"0"2"-619,-8 10 1098,2-6 89,-4 4 43,4-7 3094,6-2-4236,0 1-1,1-1 1,-1 0-1,0 0 0,1 0 1,-1 1-1,0-1 1,0 0-1,1 0 0,-1 1 1,0-1-1,0 0 1,0 1-1,1-1 1,-1 0-1,0 1 0,0-1 1,0 0-1,0 1 1,0-1-1,0 0 0,0 1 1,0-1-1,1 0 1,-1 1-1,0-1 0,-1 1 1,2 10 173,-1-10-175,0 0-81,0 15 619,0-10-464,-1 0-1,1 0 0,-1 0 0,0 0 1,-1 0-1,-3 11 0,0 7 396,5-22-453,-1 1 0,1 0 0,0-1 0,-1 1-1,0-1 1,0 1 0,0-1 0,-1 4 0,1-3-12,0 0 0,-1 0 0,1 1-1,1-1 1,-1 0 0,0 1 0,1-1 0,0 1 0,0 3 0,-1 9 248,-4 70-359,1-14 122,0 24 145,3-66-142,1 1 1,8 60-1,1 21-215,-2-13 94,-1-41 226,-3-21-9,3 67 278,-3-41-616,-1-44 287,0 0 0,-2 0 0,-3 30 0,-1-11-42,2 1-1,3 42 1,0-20-197,-1 179 250,5-101-96,3-51-32,-8 306 186,-9-287 161,-9-23-209,6-34-143,-27 214-11,36-218-12,-2 12 163,0-27-33,2 1 1,1 0-1,2 0 1,6 55-1,11-29-81,-12-40-143,-3-12 222,-1 0 1,1 1-1,-1-1 0,0 8 0,1 7 56,-2-18-63,1 1 0,-1-1-1,0 1 1,1-1 0,-2 1 0,1-1 0,0 1 0,-2 4 0,-1 6-69,-3 4 11,-11 38-1091,7-33 829,3-7-273,1 1-1,-6 19 1,11-29 380,1 1 0,-1-1 0,2 12 0,0-4-1608,-1-13 1072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3:17.24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 0 832,'1'8'432,"3"1"-256,-9 55 565,9-50-419,-3-13-327,-1 0 1,1 1-1,-1-1 1,1 1-1,-1-1 0,0 1 1,1-1-1,-1 1 1,0-1-1,0 1 1,0 1-1,-1 2 39,1 1-1,-1-1 1,-1 0 0,1 0 0,-1-1 0,1 1-1,-1 0 1,-1 0 0,1-1 0,-1 1-1,-5 5 1,5-5-23,0-1 0,0 1 1,1 0-1,-1 0 0,1 0 0,0 0 0,0 0 0,1 0 0,-1 1 0,1-1 0,0 7 1,1 1-108,4-2-203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3:38.00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316 9 224,'-18'11'416,"16"-10"-349,0 1 1,0-1-1,0 0 1,0 0-1,0 0 1,0-1-1,-1 1 1,1 0-1,0-1 1,-1 1-1,1-1 1,0 0-1,-1 0 1,-2 0-1,0 0-35,0-1 1,-1 1-1,1-1 0,0 0 0,-6-2 0,-4 0 278,-3-2-230,16 3-88,-1 1 0,1 0 0,-1 0 0,0 1 0,0-1 0,1 1 0,-4-1 0,5 1 72,1-1-27,-4-3-10,3 1 357,-16 3 656,3 0-942,0 0 1,1 1 0,-26 5-1,38-6-86,-1 0 0,0 0 1,0 0-1,0 0 0,1 0 0,-1 0 0,0-1 0,-2 0 0,-8-1-94,-23-1 178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3:32.26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 0 896,'-5'10'683,"5"-4"-581,1-4-105,-1-1-1,0 1 0,0-1 1,0 0-1,0 1 1,0-1-1,0 1 0,0-1 1,0 1-1,-1-1 0,1 1 1,-1-1-1,1 0 1,-1 1-1,1-1 0,-1 0 1,0 1-1,0-1 1,1 0-1,-3 2 0,-2 13 714,4-14-741,0 0 0,1 0 1,-1-1-1,1 1 1,-1 0-1,1 0 1,-1 0-1,1-1 0,0 1 1,0 0-1,0 3 1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3:33.59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1 104 832,'0'0'624,"1"0"-640,23-3-16,-21 2 50,1 0 0,-1 0-1,0 1 1,0-1 0,1 1 0,-1-1-1,0 1 1,1 0 0,-1 1 0,0-1 0,1 0-1,-1 1 1,0 0 0,0 0 0,7 2 0,-7-1 2,1-1 0,0 0 0,-1 0 0,1-1 0,0 1 1,0-1-1,-1 1 0,1-1 0,0 0 0,6-1 1,57-18-464,-64 19 446,1-1 1,0 0-1,0 0 0,0 0 1,-1-1-1,1 1 1,0-1-1,-1 0 0,0 0 1,1 0-1,-1-1 0,0 1 1,0-1-1,0 1 0,0-1 1,-1 0-1,1 0 1,3-7-1,4-4-108,1-1-32,-11 14 141,0 1 1,1-1-1,-1 1 0,0-1 0,0 1 0,1-1 0,-1 1 0,0-1 0,0 1 1,0-1-1,0 1 0,0-1 0,0 1 0,0-1 0,0 1 0,0-1 0,0 1 0,0-1 1,0 1-1,0-1 0,0 1 0,0-1 0,-1 1 0,1-1 0,0 1-1,0 0 0,0-1-1,0 1 1,0 0 0,0 0 0,0 0-1,0 0 1,0 0 0,1-1-1,-1 1 1,0 0 0,0 0-1,0 0 1,0 0 0,0 0 0,0 0-1,1-1 1,-1 1 0,0 0-1,0 0 1,0 0 0,0 0-1,0 0 1,1 0 0,-1 0 0,0 0-1,0 0 1,0 0 0,0 0-1,1 0 1,-1 0 0,0 0 0,0 0-1,0 0 1,0 0 0,1 0-1,-1 0 1,0 0 0,0 0-1,0 0 1,0 0 0,1 0 0,-1 0-1,0 0 1,0 1 0,0-1-1,15 1-86,-12 0-273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3:42.2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0 538 576,'4'1'74,"1"-1"1,-1 1-1,0 0 1,0 0-1,5 1 0,13 4 168,-20-6-114,32 10 2000,-27-8-2117,1 1 0,-1-1 1,1 0-1,-1-1 0,1 0 0,0 0 1,0 0-1,10-2 0,-15 2-13,0-1-1,-1 0 1,1 1-1,-1 0 1,1 0-1,0 0 1,-1 0-1,4 2 1,-4-2 11,0 0 1,0 0 0,0 0-1,0 0 1,0 0 0,0-1-1,0 1 1,0-1 0,0 1 0,0-1-1,1 0 1,-1 0 0,0 0-1,4-1 1,13 10-298,-17-8 345,0 0 0,0-1 1,1 0-1,-1 1 0,0-1 0,0 0 1,0 0-1,1 0 0,1 0 0,5 0-112,-8 0 64,0 0 0,0-1-1,0 1 1,0 0 0,1-1 0,-1 1-1,0 0 1,0-1 0,0 1-1,0-1 1,0 0 0,0 1 0,-1-1-1,1 0 1,0 1 0,0-1-1,0 0 1,1-2 0,1-1-196,22-19 1701,-10 20-1668,-6 3 150,-6 1 7,-1-1 1,1 0-1,0 0 1,-1 0 0,1 0-1,-1 0 1,1-1-1,0 1 1,-1-1 0,1 1-1,-1-1 1,4-1 0,13-6-63,30 11 95,-34-1 47,-1-1 0,1-1 0,28-3 0,-25-2-113,-15 4 53,0 0 0,0 0 1,0 0-1,0 0 0,0 1 1,4-1-1,27-4-188,-26 2 165,3 0 0,33-2-38,-42 4 52,-1 1-13,0 0 0,-1 0 1,1-1-1,0 1 0,0 0 0,-1 0 0,1 0 1,0 0-1,-1 0 0,1 0 0,0 0 0,0 0 1,-1 1-1,1-1 0,0 0 0,-1 0 0,1 1 0,0-1 1,0 1-1,4 0-14,-1 0 1,1-1-1,0 1 1,5-1-1,31 4-52,-17-3-72,-23-1 125,0 0 0,1 1 0,-1-1 0,0-1 0,1 1 1,-1 0-1,0 0 0,0 0 0,1-1 0,-1 1 0,0-1 1,0 1-1,1-1 0,0 0 0,0 0 20,-1 0 0,1 0-1,-1 0 1,1 1 0,0-1 0,-1 1 0,1-1-1,0 1 1,-1 0 0,1-1 0,0 1-1,-1 0 1,1 0 0,0 0 0,2 1-1,0-1-13,-1 0 0,1 0-1,0 1 1,-1-1 0,1 1-1,5 2 1,-8-2 102,8-1-159,-6 1 34,-1-1 1,1 0-1,-1 0 0,1 0 1,-1 0-1,1 0 0,0 0 1,-1-1-1,0 1 0,1-1 1,-1 0-1,1 0 0,-1 0 1,0 0-1,1 0 0,-1 0 1,0-1-1,3-2 0,3 1 164,-8 3-136,1 0-1,-1 0 0,0 0 0,0 0 0,1 0 1,-1 0-1,0 0 0,0 0 0,1 0 1,-1 0-1,0 0 0,0 0 0,0-1 0,1 1 1,-1 0-1,0 0 0,0 0 0,0 0 1,1 0-1,-1-1 0,0 1 0,0 0 0,0 0 1,0 0-1,0 0 0,1-1 0,-1 1 1,0 0-1,0 0 0,0-1 0,1 0-8,0 0-1,0 0 1,-1 0 0,1 0-1,0 0 1,0 0-1,0 1 1,1-1 0,-1 0-1,0 1 1,0-1 0,2 0-1,0-2 296,8 1 67,-8 1-345,-1 1 1,1-1-1,0 1 1,-1 0 0,1 0-1,0 0 1,-1 0-1,1 1 1,-1-1 0,1 1-1,0-1 1,-1 1-1,1 0 1,-1 0 0,0 0-1,1 0 1,-1 0 0,0 1-1,0-1 1,3 3-1,19 11 185,-18-13-238,0 1-1,-1-1 0,1 0 0,0-1 0,0 1 0,0-1 0,0-1 0,0 1 0,8-1 0,-6 0 45,0-1 0,15-3 0,-19 3-66,6 0-29,-9 1 97,1 0 0,-1 0 0,0 0 0,1 0 0,-1-1 0,0 1 0,1 0 0,-1-1 0,0 1 0,2-2 1,2 0-5,-1 0 1,1 1 0,0-1-1,0 1 1,0 0 0,0 0-1,1 1 1,-1-1 0,0 1-1,0 0 1,8 2 0,-6-2 11,1 0 0,0 0 0,0 0 0,8-2 0,0-2 122,1 1 1,0 1 0,29-1-1,64 7-199,-107-4 69,0 0 0,0 1 0,0-1 0,0 1 1,-1 0-1,5 1 0,-4-1 4,0 0-1,0 0 1,0 0 0,1 0-1,-1-1 1,5 1-1,46 4 109,-47-5-170,-5 0 58,-1 1-75,4 8-73,1 1-380,-8-3 415,2-7 44,-10-13-166,8 11 242,0-1 0,0 0 1,1 0-1,-1 1 0,1-1 0,0 0 1,0 0-1,0 0 0,-1-7 1,1 7 50,0-1 1,0 1 0,0-1 0,0 1 0,0-1 0,-4-5 0,3 6-44,0-1 0,1 1-1,-1-1 1,1 1 0,0-1-1,0 0 1,1 1 0,-1-1 0,1 0-1,-1-4 1,1 4-22,0 0 1,0 1-1,-1-1 0,1 1 0,-1-1 1,0 0-1,0 1 0,0 0 1,-1-1-1,1 1 0,-1 0 1,-2-4-1,-5-5 45,1 1 1,1-1-1,-1 0 1,2 0-1,0-1 1,1 0-1,0 0 1,1 0-1,0-1 1,1 0-1,0 1 1,2-1-1,-1-28 0,3 0-38,7-47 0,-8 54 347,0 34-246,3 13-319,-2-3 224,-1-1 1,-2 16-1,0 5 103,0 25 582,-15 81 1,6-60 26,-8 26-23,8-46-579,10-28-340,1-26 138,0-1 72,1-1-1,0 1 1,-1-1-1,1 1 1,-1-1-1,1 1 0,-1-1 1,1 1-1,-1-1 1,1 1-1,-1-1 0,0 0 1,1 1-1,-1-2 1,10-60-200,-10 51 225,0 1 0,0-1 0,-3-13 1,1 3-174,-13-69-281,4 28 369,10 53 51,1 2 19,-1-1 1,-1 1 0,1-1-1,-1 1 1,0 0-1,-1-1 1,0 1 0,-4-7-1,7 14 5,0 0 0,0 0 0,0 0 0,0 0 0,0-1-1,0 1 1,0 0 0,-1 0 0,1 0 0,0 0 0,0 0-1,0-1 1,0 1 0,0 0 0,-1 0 0,1 0 0,0 0-1,0 0 1,0 0 0,0 0 0,-1 0 0,1 0 0,0 0-1,0 0 1,0 0 0,-1 0 0,1 0 0,0 0 0,0 0-1,0 0 1,0 0 0,-1 0 0,1 0 0,0 0 0,0 0 0,0 0-1,-1 0 1,1 0 0,0 0 0,0 0 0,0 1 0,0-1-1,0 0 1,-1 0 0,1 0 0,0 0 0,0 0 0,0 0-1,0 1 1,0-1 0,0 0 0,0 0 0,-1 0 0,1 1-1,-4 10 14,3-10-10,-4 15 6,1 1-1,1 0 0,-2 20 0,1-1 338,-11 85 400,10-101-664,5-20-87,0 0 0,0 1 0,0-1 0,0 0 0,0 0 0,0 1 0,0-1 0,0 0 0,-1 0 0,1 1 0,0-1 0,0 0 0,0 0 0,0 0 0,-1 1-1,1-1 1,0 0 0,0 0 0,0 0 0,-1 1 0,1-1 0,0 0 0,0 0 0,0 0 0,-1 0 0,1 0 0,0 0 0,0 1 0,-1-1 0,1 0 0,0 0 0,-1 0 0,1 0 0,0 0-1,0 0 1,-1 0 0,1 0 0,0 0 0,0 0 0,-1 0 0,1-1 0,0 1 0,0 0 0,-1 0 0,1 0 0,0 0 0,0 0 0,-1 0 0,1-1 0,0 1 0,0 0 0,0 0-1,-1 0 1,1 0 0,0-1 0,0 1 0,0 0 0,0 0 0,-1-1 0,-5-9-42,0-1-1,1 0 1,0 1-1,1-2 1,0 1-1,-4-19 1,5 9 7,1 1 0,1-1 1,2-22-1,-3 58 94,1 0 0,0 0-1,1 0 1,1 0 0,0 0 0,2 0 0,-1-1-1,2 1 1,0-1 0,7 19 0,10 2-1501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3:44.22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88 1 1312,'-6'3'200,"6"-3"-198,0 0 0,0 0 0,0 0-1,0 0 1,0 0 0,0 0 0,0 1 0,0-1 0,0 0 0,0 0 0,0 0 0,0 0-1,0 0 1,0 0 0,0 0 0,0 0 0,0 0 0,0 0 0,0 0 0,0 0 0,-1 0 0,1 1-1,0-1 1,0 0 0,0 0 0,0 0 0,0 0 0,0 0 0,0 0 0,0 0 0,0 0-1,0 0 1,-1 0 0,1 0 0,0 0 0,0 0 0,0 0 0,0 0 0,0 0 0,0 0 0,0 0-1,0 0 1,0 0 0,0 0 0,-1 0 0,1 0 0,0 0 0,0-1 0,0 1 0,0 0-1,0 0 1,0 0 0,0 0 0,0 0 0,0 0 0,0 0 0,0 0 0,0 0 0,0 0 0,0 0-1,0 0 1,-1 0 0,1-1 0,0 1 0,0 0 0,0 0 0,0 0 0,0 0 0,10 4 755,0 3-476,-1 1 0,1 0-1,-1 1 1,-1 0 0,1 0 0,-2 1 0,1 0 0,-1 0-1,-1 1 1,8 16 0,1 7 7,-2 1-1,11 43 1,-7-11-139,9 71 0,-25-116-73,-2-12-36,1-9-38,0-1 0,0 0 0,0 0 0,0 0 0,0 0 0,0 1 0,0-1 0,0 0 0,0 0 0,0 0 0,0 0 0,0 0 0,-1 0 0,1 1 0,0-1 0,0 0 0,0 0 0,0 0 0,0 0 0,0 0 0,0 0 0,0 0 0,-1 0 0,1 1 0,0-1 0,0 0 0,0 0 0,0 0 0,0 0 0,-1 0 0,1 0 0,0 0 0,0 0 0,0 0 0,0 0 0,0 0 0,-1 0 0,1 0-2,-1-1 0,0 1 0,1-1 0,-1 1 0,1-1 0,-1 1 0,1-1 0,-1 0 0,1 1 0,0-1 0,-1 1 0,1-1 0,0 0 0,-1 0 0,1 1 0,0-1 0,-1-1 0,-3-18-52,2 9-8,-39-194-2012,34 162 1953,4 23 132,-1 0 1,-1 0 0,-1 1 0,-12-27 0,18 45-8,-1 0 1,1 0-1,-1-1 1,0 1-1,0 0 0,0 0 1,0 0-1,1 0 1,-1 0-1,-1 0 1,1 0-1,0 0 1,0 0-1,0 0 0,0 1 1,-1-1-1,1 0 1,0 1-1,-1-1 1,1 1-1,-2-1 1,1 1 17,0 0 0,0 0 0,0 0 1,0 0-1,0 1 0,0-1 0,0 1 1,0-1-1,0 1 0,0 0 0,1 0 1,-1 0-1,-2 1 0,-3 3 103,0 0 0,0 0 0,1 1 0,0 0 0,-11 14-1,9-9 120,0 1-1,1 0 0,1 0 0,0 1 0,1 0 0,-6 21 0,3-4-47,-6 59 0,12-69-211,2 32-1,1-42-42,0 0 0,0-1 0,1 1 0,0-1 1,5 14-1,-7-23 51,0 1-1,0-1 1,0 1 0,0-1 0,1 1 0,-1-1-1,0 1 1,0-1 0,0 0 0,1 1 0,-1-1 0,0 1-1,0-1 1,1 0 0,-1 1 0,0-1 0,1 0-1,-1 1 1,1-1 0,-1 0 0,0 1 0,1-1-1,-1 0 1,1 0 0,-1 0 0,1 1 0,-1-1-1,1 0 1,-1 0 0,0 0 0,1 0 0,-1 0 0,1 0-1,-1 0 1,1 0 0,-1 0 0,1 0 0,-1 0-1,1 0 1,-1 0 0,1 0 0,-1-1 0,1 1-1,-1 0 1,1 0 0,0-1 0,0 0-1,1-1 0,0 0 0,0 0 0,-1 1-1,1-1 1,-1 0 0,0 0 0,3-4 0,7-23-18,0 1 0,-2-2 0,9-46 0,-1 3-115,-16 68 134,23-70-152,-21 67 150,0 0-1,0 0 0,1 1 0,1 0 1,-1 0-1,1 0 0,7-8 0,-11 14 10,-1 1 0,1-1-1,0 1 1,-1-1 0,1 1-1,0-1 1,-1 1-1,1-1 1,0 1 0,0-1-1,-1 1 1,1 0 0,0 0-1,0-1 1,1 1-1,-1 0 2,-1 0-1,0 0 1,1 0-1,-1 0 1,1 0-1,-1 1 1,1-1-1,-1 0 1,0 0-1,1 0 1,-1 1-1,1-1 1,-1 0-1,0 1 1,1-1-1,-1 0 1,0 0-1,1 1 1,-1-1-1,0 1 1,1-1-1,0 4 35,1 0 1,0 0-1,-1-1 0,0 1 0,1 7 0,3 26 175,-1 0 0,-2 70 0,-3-65 32,2 0-446,-3 0-1,-11 65 0,5-78-335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3:48.11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 46 416,'2'1'122,"-1"0"1,1 1-1,-1-1 0,1 1 1,-1-1-1,0 1 0,0-1 1,0 1-1,0 0 0,0 0 1,0-1-1,0 1 1,-1 0-1,1 0 0,-1 0 1,1 3-1,-1-4 1,-18 2 1354,15-2-1435,2-1-26,0 1-1,0-1 0,0 0 1,0 0-1,0 1 1,0-1-1,0 0 1,0 0-1,0 0 0,0 0 1,0 0-1,0 0 1,0 0-1,0-1 1,0 1-1,0 0 0,-1-1 1,7-10-245,6 0 254,-10 11-18,0-1-1,0 1 1,0-1-1,0 0 1,0 1-1,0-1 1,-1 0-1,1 0 0,0 1 1,-1-1-1,1 0 1,0 0-1,-1 0 1,1 0-1,-1 0 0,1 0 1,-1 0-1,0 0 1,1-2-1,0-1-29,0 0 0,0 0 0,0 0 0,1-1 0,0 1 0,0 1-1,0-1 1,4-6 144,-7 11-108,-1 0-1,1 1 1,-1-1-1,1 0 1,0 1-1,0-1 1,-1 0 0,1 1-1,0 0 1,0-1-1,0 1 1,1-1-1,-2 3 1,2-3-7,-7 10-86,6-10 86,0 0 0,0 0-1,0 0 1,0 0 0,0 1-1,1-1 1,-1 0 0,0 1-1,1-1 1,-1 0 0,1 1-1,0-1 1,-1 2 0,1-2-54,8-4-646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3:49.3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114 0 896,'-1'1'16,"1"-1"0,0 0 0,0 0 0,-1 0 0,1 1-1,0-1 1,0 0 0,-1 0 0,1 0 0,0 0 0,-1 0 0,1 1 0,0-1 0,0 0 0,-1 0 0,1 0-1,0 0 1,-1 0 0,1 0 0,0 0 0,-1 0 0,0 0 0,1 0-14,0-1 0,0 1 1,0 0-1,0 0 0,0 0 0,0 0 0,0 0 1,0 0-1,0 0 0,0 0 0,0 0 0,0 0 1,0 0-1,-1 0 0,1 0 0,0 0 1,0 0-1,0 0 0,0 0 0,0 0 0,0 0 1,0 0-1,0 0 0,0 1 0,0-1 0,0 0 1,0 0-1,0 0 0,-1 0 0,1 0 0,0 0 1,0 0-1,0 0 0,0 0 0,0 0 1,0 0-1,0 0 0,0 0 0,0 0 0,0 0 1,0 0-1,0 0 0,0 1 0,0-1 0,0 0 1,0 0-1,0 0 0,0 0 0,0 0 0,0 0 1,0 0-1,0 0 0,0 0 0,0 1 78,-14 6-64,8-1 252,0 0 0,-1-1-1,0 0 1,-10 5 0,-10-2 100,21-8-262,18-5-68,30-10-150,-33 20 1168,-11-5-948,0 1-1,1-1 1,-1 1 0,0-1 0,0 1-1,0-1 1,0 0 0,0 0 0,0 0-1,-1 0 1,1 0 0,0-1 0,0 1-1,-2-1 1,-11-1 20,-15-2-896,35 5 708,-1 0 0,1 0 1,0 0-1,0-1 0,-1 1 0,1-1 1,0 0-1,0-1 0,4 0 1,9-3-2064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3:52.18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95 0 64,'0'0'21,"-1"1"0,1-1 1,-1 0-1,1 1 0,-1-1 0,1 1 1,-1-1-1,1 0 0,-1 1 0,1-1 1,-1 1-1,1-1 0,0 1 0,-1 0 0,1-1 1,0 1-1,-1-1 0,1 1 0,0 0 1,0-1-1,-18 25 3064,17-24-3056,-1-1 1,0 1 0,0 0-1,1-1 1,-1 0 0,0 1-1,0-1 1,0 0 0,0 0-1,-1 0 1,1 0-20,0 0 1,0 0-1,1 0 0,-1 0 0,0 0 1,0 1-1,1-1 0,-1 0 0,0 1 0,1 0 1,-1-1-1,1 1 0,-1 0 0,-1 1 1,-2 2 63,-9 9 262,14-13-336,0 0-1,0 1 1,0-1-1,-1 0 1,1 0 0,0 1-1,0-1 1,0 0-1,0 0 1,0 0-1,0 1 1,0-1-1,0 0 1,0 0-1,0 1 1,0-1 0,0 0-1,0 0 1,0 1-1,0-1 1,0 0-1,0 0 1,0 1-1,0-1 1,0 0 0,0 0-1,0 1 1,0-1-1,0 0 1,0 0-1,1 0 1,-1 1-1,0-1 1,0 0-1,0 0 1,0 0 0,1 1-1,-1-1 1,0 0-1,0 0 1,0 0-1,1 0 1,-1 0-1,0 1 1,0-1 0,1 0-1,-1 0 1,0 0-1,0 0 1,1 0-1,-1 0 1,0 0-1,0 0 1,1 0 0,-1 0-1,0 0 1,0 0-1,1 0 1,-1 0-1,0 0 1,0 0-5,31 0-560,-10-3-1339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4:00.58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542 0 1312,'0'0'2032,"-9"0"0,-46 5-518,21-1-1007,0 0-334,0 0 0,0 3-1,0 0 1,1 3 0,-34 13-1,51-16-222,0 0 1,0 1-1,1 1 0,0 1 0,0 0 0,1 1 0,0 0 0,1 1 0,1 0 0,0 1 0,-17 24 0,25-32 28,2 0-1,-1 0 1,0-1-1,1 2 0,-4 9 1,6-14 21,0 0 1,0-1-1,0 1 1,0 0-1,0 0 1,0 0-1,0-1 1,0 1-1,0 0 1,0 0-1,0 0 1,0 0-1,1-1 1,-1 1-1,0 0 1,1 0-1,-1-1 1,0 1-1,1 1 1,0-2 4,0 1 0,0 0 0,0-1-1,0 1 1,0 0 0,0-1 0,1 1 0,-1-1 0,0 0 0,0 1 0,0-1 0,0 0 0,0 0 0,1 1 0,-1-1 0,0 0 0,2-1 0,77-4-1,-58 2-15,-1 1 1,1 2-1,42 3 1,-52-1 28,0 0-1,0 1 1,0 0 0,0 1-1,-1 0 1,1 1 0,-1 0-1,0 1 1,0 0 0,-1 1-1,0 0 1,0 0 0,-1 1-1,0 1 1,15 17 0,-19-19 112,0-1 1,-1 0-1,0 1 1,0 0-1,0 0 1,3 11-1,-6-16-48,-1 1 1,1 0-1,-1 0 1,0 0-1,1 0 0,-1 0 1,-1 0-1,1 0 0,0 0 1,-1 0-1,1 0 0,-1 0 1,0 0-1,0 0 0,0 0 1,-1 0-1,1-1 0,0 1 1,-5 4-1,3-2 21,-2-1-1,1 1 1,-1-1-1,1 0 1,-1-1 0,0 1-1,-1-1 1,1 0-1,0 0 1,-1-1 0,-7 3-1,-10 2 173,-35 7-1,54-13-258,-87 12 236,12-2-278,44-7-522,22-4-3995,20 0 3864,-1-1 0,1 1-1,-1-1 1,1-1 0,-1 1-1,0-1 1,1 0 0,6-3 0,22-17-243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3:09.7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4 638 2400,'-3'-3'948,"4"3"-127,8 4 112,-4-2-963,-4-2 361,-1 0-86,27 14 1483,-22-11-1630,0 0 0,-1 0 0,1-1 1,0 1-1,1-1 0,-1 0 0,0-1 1,1 1-1,-1-1 0,1 0 0,8 0 0,-7 0-69,-1 1-1,0-1 0,0 1 0,0 0 0,0 0 0,0 1 1,11 6-1,-15-8-56,8 4 150,0-1 0,0-1 0,0 0 0,0 0 0,16 1 0,0 1 84,20 0-99,-23-3 48,-4-1-96,0-1 0,30-3 0,12-1 158,132-4-313,-68-1 228,-43 2-2,-20 0 147,29 0-32,34 2-282,-63 1-38,239-16 505,-278 18-513,98 0 315,-70 3 5,223 4 94,-99 6-27,-114-3-262,33 3-175,63-9 24,63 4 245,-149 0 45,136-4 1,76-8 10,-179 7-187,211 4 22,135-5 469,-296-9-227,-26 0-176,207-8-349,-70 9 443,83 5 5,-115 11-80,-100-2-121,-26 0 61,173 5-74,-157-4 3,44 1 60,225-5 268,-130-2-69,-130-2-396,134-6 264,-111 2-317,-32 2 93,222-6 26,-167 6 233,49 1 225,84-3-261,-36 4-92,96-5-41,136-19 239,-395 19-126,29-1-94,598-24-206,-546 19 384,-74 4 169,221-7-206,-215 15-40,331 7-326,-188-2 405,24 2-485,-136-3 399,156-17 0,-261 10-16,157-18 76,-95 8 16,205-32-211,237-51-144,-467 82 210,339-38 225,-190 35-163,-170 12-240,441-22 101,398 27 545,-647-8-262,185-3-374,-437 10 178,363-17 344,-175 13-287,-81-1-229,-29 0-15,496 3 367,-340 4-283,-126-6-154,-113 5 255,-2 0 12,0 0-6,-13-8-304,-3 2 270,1 1 0,-20-4 0,-2-1-67,-27-6-17,42 11-37,1 0 1,-36-15 0,36 13 24,17 6 72,0 0-1,1-1 1,-1 1-1,0 0 1,1-1-1,-6-3 1,-28-20-68,16 12 162,-33-28 1,24 17 124,28 22-198,0 0 0,-1 1 0,1-1 0,-1 1 0,1 0 0,-1 0 0,0 0 0,1 0 0,-1 0 0,-6 0 0,6-1-353,9 4 135,44 31 185,35 21 55,-62-43 98,2-1 0,-1-1 0,1-1 0,47 7 1,-56-11-100,86 23-128,-102-27 115,0 0 0,1 1 0,-1-1 0,0 0 0,0 0 0,0 1 0,1-1 1,-1 0-1,0 1 0,0-1 0,0 0 0,0 0 0,0 1 0,0-1 0,0 0 1,0 1-1,0-1 0,0 0 0,0 1 0,0-1 0,0 0 0,0 1 1,0-1-1,0 0 0,0 1 0,0-1 0,0 0 0,0 0 0,0 1 0,-1-1 1,1 0-1,0 0 0,0 1 0,-5 9 19,1-7-31,0 1-1,0 0 1,-1-1 0,1 0 0,-1 0 0,1 0 0,-9 3 0,-4 3 23,-12 7 117,1 2-1,0 0 1,-39 37 0,29-16-64,2 2 1,-60 89-1,87-118-281,7-11 33,0 1 0,1 0-1,-1 0 1,1 0 0,-1 0-1,1 0 1,0 0 0,0 0 0,0 0-1,0 1 1,0-1 0,0 5 0,14-10-3819,-5-1 2766,0-1 0,-1-1-1,0 1 1,8-8 0,21-28-867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4:02.12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129 5 416,'4'-2'11745,"-1"0"-12989,-2 1 1441,-1 18-1247,-2 10 1114,-1-1 0,-11 49-1,2-13 135,8-40-188,-1 8 6,-2 58 1,-3 9 345,2-21-111,8-69-295,0-1 137,1 1-1,-2-1 1,1 0 0,-1 0-1,1 0 1,-2 0-1,1 0 1,-4 10-1,4-15 266,12-1-593,13 5 998,-27-1-702,0 0 0,-1 0 1,1 0-1,-1-1 0,1 1 1,-1-1-1,-1 0 0,1 0 1,0-1-1,-1 1 0,-5 2 1,-1 1-131,8-4 62,1 0 1,-1-1-1,0 1 1,-1-1-1,1 1 0,0-1 1,0 0-1,-6 1 1,9-2-37,1 0 22,59-8 293,21 8 93,-46 0-3109,-34-1 2470,0 0 0,-1 1 0,1-1-1,0 0 1,0 0 0,0 0 0,-1 0 0,1 0 0,0 0 0,-1 0 0,1 0-1,-1 0 1,1 0 0,-1 0 0,0 0 0,1 0 0,-1 0 0,0 0 0,0-2-1,1-15-2839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4:02.68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0 175 1888,'10'-15'265,"-7"9"-144,1 0 0,0 0 0,0 0 1,1 0-1,6-6 0,-5 5 21,8-6 15,-13 12-280,-1 2 64,1-1 64,-1 0 0,1 0 1,-1 0-1,1 0 0,-1 1 0,1-1 0,-1 0 0,1 0 1,-1 0-1,0 0 0,1 0 0,-1 0 0,1 0 1,-1 0-1,1-1 0,-1 1 0,1 0 0,-1 0 0,1 0 1,-1 0-1,1-1 0,10-3-17,-4-8-20,-5-9 4512,-5 15-1718,16 5-2130,24-4 1,4-1-229,34-4 140,9 0-53,-59 8-3014,43-10 1,-40 4-1766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4:06.59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80 161 2656,'-5'-23'4458,"5"88"-4166,4 192 718,5-19 435,-11-228-412,-3-13-348,-5-16-46,-7-39-539,2-1-1,-10-88 1,11-83-521,14 191-81,0 39 369,1 1-192,8 12 88,-6-8 253,0-1-1,0 1 0,0 0 0,4 10 1,6 26 31,2 6 150,34 74 1,-39-104-184,1 0 0,0-1-1,1 0 1,1-1-1,1 0 1,0-1 0,1-1-1,26 19 1,-26-22 52,1-2 1,-1 0-1,1-1 0,18 6 0,-26-10 14,12 7 149,-17-9-199,-1 1 0,0-1 0,1 1 0,-1-1 0,1 0 0,-1 0 1,1 0-1,0-1 0,-1 1 0,6 0 1738,-8-2-1704,0 0 1,-1 0-1,1 0 0,0 0 0,-1 0 0,1-1 1,-1 1-1,1 1 0,-1-1 0,1 0 0,-2-2 1,0 0 23,-6-17 12,1-1 0,1 0 0,0-1 0,-4-39 0,7 38-24,-6-34-144,4 0 0,1-1 0,9-110 0,-4 159-17,0 1-1,0-1 1,1 0 0,1 0-1,-1 1 1,2 0 0,-1-1-1,1 1 1,6-9 0,-9 16-142,0-1 0,0 1 0,0 0 1,0-1-1,1 1 0,-1 0 0,0 0 1,1 0-1,-1 0 0,1 0 0,0 1 1,-1-1-1,1 0 0,0 1 0,-1-1 1,1 1-1,0 0 0,-1-1 0,1 1 1,0 0-1,0 0 0,-1 0 1,1 0-1,0 0 0,0 1 0,-1-1 1,1 0-1,0 1 0,-1 0 0,1-1 1,0 1-1,1 1 0,18 12-3202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4:07.63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105 94 1152,'0'0'7,"0"0"0,1 0 0,-1 0 0,0 0 0,0 0-1,0 0 1,0 0 0,0 0 0,0 0 0,0 0 0,0 0 0,0 0 0,0 0 0,0 0 0,0 0 0,0-1-1,1 1 1,-1 0 0,0 0 0,0 0 0,0 0 0,0 0 0,0 0 0,0 0 0,0 0 0,0 0 0,0 0-1,0 0 1,0 0 0,0 0 0,0 0 0,0 0 0,0 0 0,0-1 0,0 1 0,0 0 0,0 0 0,0 0 0,0 0-1,0 0 1,0 0 0,0 0 0,0 0 0,0 0 0,0 0 0,0 0 0,0 0 0,0-1 0,0 1 0,0 0-1,0 0 1,0 0 0,0 0 0,0 0 0,0 0 0,0 0 0,0 0 0,0 0 0,0 0 0,0 0 0,-1 0-1,1 0 1,0 0 0,0 0 0,0 0 0,0 0 0,0 0 0,0 0 0,0-1 0,0 1-5,0 0 0,0 0 0,-1 0 1,1 0-1,0 0 0,0 0 0,0 0 1,0 0-1,0 0 0,0 0 0,0 0 1,0 0-1,0 0 0,0 0 0,0 0 0,0 0 1,-1 0-1,1 0 0,0 0 0,0 0 1,0 0-1,0-1 0,0 1 0,0 0 1,0 0-1,0 0 0,0 0 0,0 0 0,0 0 1,0 0-1,0 0 0,0 0 0,0-1 1,0 1-1,0 0 0,0 0 0,0 0 1,0 0-1,0 0 0,0 0 0,0 0 0,0 0 1,0 0-1,0 0 0,1-2 827,-1 3-489,0 1 0,0 0-1,-1-1 1,1 1 0,-1 0 0,1-1-1,-1 1 1,0-1 0,0 1 0,1-1-1,-3 3 1,-6 15 490,8-17-723,1 1 1,-1-1-1,1 1 0,-1-1 1,1 1-1,0 0 1,0-1-1,0 1 1,0 0-1,0-1 0,1 1 1,-1-1-1,2 6 1,-1-7 78,0 1-31,2 0-105,0 0 1,0 0-1,0 0 1,0 0-1,0 0 0,0-1 1,1 1-1,-1-1 1,1 0-1,-1 0 1,1 0-1,-1-1 0,1 1 1,3-1-1,3 2-22,-4-1 27,0 0-1,0-1 1,-1 0-1,1 0 1,0 0-1,0-1 1,0 1-1,-1-1 1,1-1-1,0 1 1,-1-1 0,1 0-1,-1 0 1,1-1-1,-1 0 1,0 0-1,0 0 1,0 0-1,-1-1 1,1 1-1,3-6 1,-5 7-5,-1-1 0,0 1 1,0-1-1,0 1 0,0-1 0,-1 0 0,1 0 1,-1 0-1,0 0 0,0 0 0,0 0 1,1-3-1,-2 3-24,0 1 0,0-1 0,0 1-1,0-1 1,-1 1 0,1 0 0,-1-1 0,1 1 0,-1-1 0,0 1 0,0 0 0,0 0 0,0-1 0,-1 1-1,1 0 1,-2-2 0,-4-4-30,-1 1 0,1 0-1,-1 0 1,0 1 0,-1 0 0,0 1-1,1 0 1,-2 0 0,-12-5 0,20 9-30,0 0 1,0 1 0,0-1 0,0 0 0,0 1 0,0 0 0,0-1-1,0 1 1,0 0 0,0 0 0,-1 0 0,1 0 0,0 1-1,0-1 1,0 0 0,0 1 0,0-1 0,0 1 0,0 0-1,0 0 1,-2 1 0,-2 2-36,1 1 0,1-1 0,-1 0 0,1 1 0,-6 8 0,-1 0 109,-10 19-164,7-9-8,7-11 140,0 0-1,1 1 1,0 0 0,2 0 0,-1 0 0,1 1 0,-2 15-1,-6 20-203,11-45 237,0-1-1,0 1 0,1 0 1,-1 0-1,1 0 1,0 0-1,0 0 0,0 0 1,0 0-1,1 0 0,0 0 1,0-1-1,1 5 0,-1-5-25,0-1 0,0 1 0,1-1-1,-1 1 1,1-1 0,0 0-1,0 0 1,0 0 0,0 0-1,0 0 1,0 0 0,0 0-1,0-1 1,1 1 0,-1-1-1,1 0 1,-1 1 0,1-1-1,3 0 1,12 6 92,-11-5-53,1 1-1,-1-1 0,1 0 0,-1-1 0,16 2 1,-3-3 52,0-1 1,0-1 0,0 0-1,26-8 1,-36 7-1219,0 0 0,0-1 0,10-6 0,-2-1-525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4:08.29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67 17 3328,'-1'0'94,"1"-1"1,-1 1 0,0-1-1,0 1 1,0-1-1,1 0 1,-1 1 0,0-1-1,1 0 1,-1 1-1,0-1 1,1 0 0,-1 0-1,1 0 1,-1 0-1,1 0 1,0 0 0,-1-1-1,0 2-4,0 0-1,0-1 0,0 1 1,1 0-1,-1 0 1,0 0-1,0-1 0,0 1 1,0 0-1,0 0 1,0 0-1,0 0 0,-1 1 1,1-1 23,-37 8 2517,37-8-2449,3 0 27,18 0 303,2 0-206,24 2-1,-40-1-267,0-1 0,0 2 0,0-1-1,0 1 1,0 0 0,-1 0 0,1 0-1,-1 1 1,6 3 0,-10-5-2,0-1 0,-1 1 0,1-1 0,0 1 0,-1 0 0,1-1 0,-1 1 0,1 0 0,-1-1 0,1 1 0,-1 0 0,1 0 0,-1 0 0,0 0 0,1-1 0,-1 1-1,0 0 1,0 0 0,0 0 0,0 0 0,1 1 0,-2 1 12,1-1 0,0 0 0,-1 1 0,0-1-1,1 0 1,-1 0 0,0 1 0,-2 2 0,-2 4 21,-1-1 0,-13 16 0,16-21-71,-10 13-58,-12 11 34,2 2-1,-24 39 0,46-66 5,0 0 1,0-1-1,0 1 0,0 0 1,1 0-1,-1 0 0,0 0 1,1 0-1,0 0 0,-1-1 1,1 1-1,0 0 1,0 0-1,1 4 0,-1-5 20,0 0 0,1 0 0,-1 0-1,1 0 1,-1 0 0,1 0 0,0 0 0,-1 0 0,1 0-1,0-1 1,-1 1 0,1 0 0,0 0 0,0-1 0,0 1-1,0 0 1,0-1 0,0 1 0,0-1 0,0 1-1,0-1 1,0 0 0,0 1 0,0-1 0,0 0 0,0 0-1,0 0 1,2 0 0,31 2 91,38-4 0,-8 0 189,-24-1-17,-31 2-667,0 1-1,0-1 1,0 1 0,0 1-1,1 0 1,8 2-1,-16-3 26,-1 0 0,0 1-1,1-1 1,-1 1 0,0-1-1,1 1 1,-1 0 0,0-1-1,0 1 1,1 0 0,-1 0 0,0 0-1,0 0 1,0 0 0,1 1-1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4:09.26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132 198 2240,'-1'0'81,"-1"0"1,1 0 0,0 0-1,0 0 1,0 0-1,0 0 1,0 0-1,0 1 1,0-1-1,0 0 1,-1 1 0,1-1-1,0 1 1,0-1-1,0 1 1,1-1-1,-1 1 1,0 0-1,0-1 1,0 1 0,-1 1-1,-10 5 1048,-13 7 861,21-11-1612,1-1 0,0 0 0,-1 0-1,0 0 1,1-1 0,-1 1 0,-6 1 0,9-3-307,-2 0 143,0 0-1,0 1 1,1 0 0,-1-1-1,0 1 1,1 0 0,-1 0-1,1 0 1,-1 1-1,-5 3 614,30 6-549,-9-9-205,0 0 1,0-1 0,1 0 0,-1-1-1,24-2 1,242-55 385,-139 25-475,106-36-26,-59 14 79,40 7 333,-177 40-294,0 2-1,80 3 1,-124 2-122,0 0-1,-1 1 1,1 0-1,-1 0 1,1 1 0,-1-1-1,1 1 1,-1 0 0,7 4-1,-9-4-268,1 1-1,-1-1 0,0 1 0,-1-1 1,1 1-1,0 0 0,-1 0 0,0 0 1,0 0-1,0 0 0,0 1 0,0-1 1,0 1-1,1 6 0,-1-4-559,-1 0-1,0 1 1,0-1-1,0 0 1,-1 1 0,0 10-1,-4 0-1321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4:10.17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481 2 4160,'0'0'31,"0"0"0,0 0 0,0 0 0,0 0 0,0 0 1,0 0-1,0 0 0,0-1 0,0 1 0,-1 0 0,1 0 0,0 0 32,0 0-32,0 0 0,0 0 0,0 0 0,0 0 0,0 0 0,0 0 0,0 0 1,0 0-1,-1 0 0,1 0 0,0-1 0,0 1 0,0 0 0,0 0 0,0 0 1,0 0-1,0 0 0,0 0 0,-1 0 0,1 0 0,0 0 0,0 0 0,0 1 1,0-1-1,0 0 0,0 0 0,0 0 0,0 0 0,-1 0 0,1 0 0,0 0 1,0 0-1,0 0 0,0 0 0,0 0 0,0 0 0,0 0 0,0 0 0,0 0 1,0 1-1,0-1 0,0 0 0,0 0 0,-1 0 0,1 0 0,0 0 0,0 0 1,0 0-1,0 0 0,0 1 0,0-1 0,0 0 20,0 0 1,0 0-1,0 1 0,0-1 1,0 0-1,0 0 0,0 0 0,0 1 1,0-1-1,0 0 0,0 0 1,-1 0-1,1 0 0,0 1 0,0-1 1,0 0-1,0 0 0,0 0 1,-1 0-1,1 0 0,0 1 0,0-1 1,0 0-1,-1 0 0,1 0 1,0 0-1,0 0 0,0 0 0,-1 0 1,1 0-1,0 0 0,0 0 1,0 0-1,-1 0 0,1 0 0,0 0 1,-19 1 1866,-35 5 1,-54 20-810,83-20-626,9-2-417,0 1 1,1 1-1,-30 15 0,36-16-50,1 1 1,0-1-1,0 1 0,0 1 0,1 0 0,0 0 0,0 0 0,-5 9 1,-2 5-62,1 1 1,1 0-1,1 0 1,1 1-1,1 1 1,1 0-1,2 0 1,-8 42 0,13-57 20,1 0 0,-1 0 0,2 1 0,-1-1 1,1 0-1,0 0 0,3 9 0,-2-12 32,0 1-1,0-1 1,0 0 0,1 0-1,0 0 1,0-1-1,1 1 1,0-1 0,-1 0-1,9 8 1,-7-8 10,0 0-1,1 0 1,-1-1-1,1 0 1,0 0 0,0 0-1,0-1 1,0 0 0,1 0-1,0-1 1,-1 0 0,14 3-1,189 4 186,-207-9-495,0 0 1,-1 0-1,1 0 1,0-1-1,-1 1 1,1-1-1,0 1 1,-1-1-1,1 1 0,-1-1 1,1 0-1,-1 1 1,0-1-1,1 0 1,-1 0-1,0 0 1,2-2-1,10-8-4081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4:10.69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92 0 1984,'-1'0'52,"0"0"1,-1 0-1,1 0 0,-1 1 1,1-1-1,0 0 1,-1 1-1,1-1 0,0 1 1,0-1-1,-1 1 0,1 0 1,0-1-1,0 1 0,0 0 1,0 0-1,0 0 1,0 0-1,-1 1 0,-1 2-24,0 0 0,1 1-1,-1-1 1,-1 6 0,-4 6 343,-13 32 3403,15-34-2306,-10 20-1,16-33-1390,0 1-1,0-1 0,1 0 1,-1 1-1,1-1 1,-1 0-1,1 1 0,0-1 1,-1 0-1,2 2 0,-1-2 55,0 1-66,1-1 0,-1 0 0,0 1 0,1-1 1,-1 0-1,0 0 0,1 0 0,0 0 0,-1 0 0,1 0 0,-1-1 0,1 1 0,0-1 1,0 1-1,-1-1 0,4 1 0,33 3 608,-30-3-421,36 2 487,79-4-1,-115 0-857,0-1 0,0 1 0,1-2-1,-1 1 1,0-1 0,8-4 0,43-27-5725,-56 32 5456,19-12-3724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4:11.25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53 13 3136,'2'-4'297,"-1"-4"435,-6 11 74,-10 7 2713,11-5-3498,0 0 0,1 0 1,-1 0-1,1 1 0,0 0 0,1-1 0,-1 1 0,1 0 0,0 0 0,1 0 0,-1 0 0,1 1 0,1-1 0,-1 0 0,1 0 0,0 1 0,1 9 0,0-14-18,0 0 0,0 0 1,0 1-1,0-1 0,0 0 0,1 0 0,-1 0 0,0 0 1,4 3-1,-4-4 21,0 0-1,0 0 1,-1-1 0,1 1 0,0 0-1,0 0 1,0 0 0,0-1 0,0 1-1,1-1 1,-1 1 0,0-1-1,0 1 1,0-1 0,0 0 0,1 1-1,-1-1 1,0 0 0,3 0 0,2-1 21,-1 0 201,0-1-1,-1 1 1,1 0-1,-1-1 0,0 0 1,5-2-1,-9 3-193,1 1 0,0-1 0,-1 1 0,1-1-1,-1 0 1,1 1 0,-1-1 0,1 0 0,-1 1 0,1-1 0,-1 0 0,1 1 0,-1-1-1,0 0 1,1 0 0,-1 0 0,0 1 0,0-1 0,0 0 0,0 0 0,0 0 0,0 0-1,0 1 1,0-1 0,0 0 0,0 0 0,0 0 0,0 1 0,-1-1 0,1 0 0,0 0-1,0 0 1,-1 1 0,1-1 0,-1 0 0,1 0 0,-1 1 0,1-1 0,-1 1 0,1-1-1,-1 0 1,0 0 0,-2-2-55,-1-1-1,1 1 0,0 0 1,-1 0-1,1 0 0,-1 0 1,0 1-1,0 0 0,0 0 1,0 0-1,-1 0 0,1 0 1,0 1-1,-1 0 0,-6-1 1,4 0 908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4:12.34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 15 4064,'0'0'54,"0"0"0,0 0-1,0-1 1,-1 1 0,1 0 0,0 0 0,0-1 0,0 1 0,0 0-1,0 0 1,-1-1 0,1 1 0,0 0 0,0-1 0,0 1-1,0 0 1,0-1 0,0 1 0,0 0 0,0-1 0,0 1 0,0 0-1,0 0 1,0-1 0,1 1 0,-1 0 0,0-1 0,1-5 1344,-1 14-699,1-5-585,-1 1 0,1 0 0,0-1 0,0 1 0,0-1 0,0 1-1,1-1 1,2 5 0,6 15 274,3 24-190,-2 1-1,7 79 0,-17-121-175,9 203 2959,-10-260-2778,10-64 1,-7 93-236,1 1 1,1-1 0,1 1-1,1 0 1,15-31 0,-20 48-6,39-69-283,-36 65 233,0 1 0,1 0 1,0 1-1,0-1 0,0 1 0,1 0 1,9-6-1,-15 11 85,0 1 1,0-1-1,-1 1 1,1-1-1,0 1 1,0 0-1,0 0 1,0-1-1,-1 1 1,1 0-1,0 0 0,0 0 1,0 0-1,0 0 1,0 0-1,0 0 1,-1 0-1,1 0 1,0 0-1,0 0 1,0 1-1,0-1 1,0 0-1,-1 1 0,1-1 1,0 0-1,0 1 1,-1-1-1,1 1 1,0-1-1,-1 1 1,1 0-1,0-1 1,-1 1-1,2 1 1,0 1 19,0 1 1,0-1-1,0 1 1,0 0-1,0 0 1,1 5 0,3 19 111,0 0-1,-2 1 1,1 48 0,-5-74-127,1 54 65,1 22 664,-1-73-630,-1 2 587,6-16-24,29-90-469,10-24-326,-36 103 5,0 0 0,2 1 0,0 0-1,16-20 1,-26 37 124,-1 1 0,1-1-1,-1 1 1,1-1-1,-1 0 1,1 1 0,-1-1-1,1 1 1,-1-1 0,1 1-1,0-1 1,-1 1 0,1 0-1,0-1 1,-1 1 0,1 0-1,0-1 1,0 1 0,-1 0-1,1 0 1,0 0-1,0 0 1,-1 0 0,1 0-1,0 0 1,0 0 0,1 0-1,-1 1 35,1 0-1,-1 0 1,0 0-1,0 0 0,1 0 1,-1 0-1,0 0 1,0 0-1,0 1 1,0-1-1,0 0 0,0 1 1,0 1-1,5 7 120,-1 1 0,-1 0 0,0 1-1,5 20 1,4 50-60,-10-66-63,15 150-205,-18-161-249,4 13-1444,-4-18 1768,0 1 0,0-1 0,1 1 0,-1-1 0,0 1 0,0-1 0,1 1 1,-1-1-1,0 0 0,0 1 0,1-1 0,-1 1 0,0-1 0,1 0 0,-1 1 0,1-1 0,-1 0 0,0 1 1,1-1-1,-1 0 0,1 0 0,-1 1 0,1-1 0,-1 0 0,1 0 0,-1 0 0,1 0 0,1 0-497,0 0-1,-1-1 0,1 1 0,-1-1 0,1 0 0,-1 0 0,1 1 1,2-3-1,-4 3 586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3:10.7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139 82 3392,'-1'-2'136,"-1"-1"1,1 0-1,0 0 1,0 0-1,1 1 1,-1-1-1,0 0 0,1 0 1,0 0-1,0 0 1,0-4-1,0 5-286,-1 1-1,1-1 1,0 0 0,-1 0-1,1 1 1,-1-1 0,0 0-1,-1-2 1,1 2 413,0 1 1,0-1-1,0 0 0,1 0 1,-1 1-1,0-1 0,1 0 1,0 0-1,-1-2 0,1 4-197,0-1 1,0 1-1,0 0 0,-1-1 0,1 1 0,0 0 1,0 0-1,-1-1 0,1 1 0,0 0 1,-1 0-1,1-1 0,0 1 0,0 0 0,-1 0 1,1 0-1,0-1 0,-1 1 0,1 0 1,-1 0-1,1 0 0,0 0 0,-1 0 0,1 0 1,0 0-1,-1 0 0,1 0 0,-1 0 0,1 0 1,0 0-1,-1 0 0,1 0 0,0 0 1,-1 0-1,1 0 0,0 1 0,-1-1 0,1 0 1,0 0-1,-1 0 0,1 1 0,-17 6 1612,15-4-1541,0 0 0,1-1 0,-1 1 0,1 0 0,-1 0 0,1 0 0,0 0 0,-1 6 0,-2 2-165,2-3 51,0 1 1,0 0-1,0 11 0,-2 10 39,0-3 78,2 0-1,1 33 1,-1 9 134,0-1-182,2-41 35,-7 51 1,-28 186 853,32-234-857,2 47 0,1-67-84,1 0 0,0 0 0,1-1 0,0 1 0,1-1 0,0 0 0,0 1 0,9 16 0,-9-22-4,-1-1 1,1 1-1,-1-1 0,1 0 1,0 0-1,0 0 1,1 0-1,-1 0 0,1-1 1,-1 1-1,1-1 1,0 0-1,0 0 0,0-1 1,0 1-1,0-1 1,0 0-1,0 0 0,5 1 1,7-1 83,1 0 0,-1-1 0,30-3 0,6-1-171,-48 4 1095,-1-2-3477,-1 1-1967,-5 4 1208,-1-1 1336,-5-8-917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4:17.55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77 0 992,'0'2'309,"0"4"-328,0-1 588,0 1 0,0-1 0,-3 11 0,3-14-481,-1 0-1,1 0 0,-1-1 0,0 1 0,1 0 0,-1-1 0,0 1 1,0-1-1,0 1 0,-1-1 0,1 0 0,0 1 0,0-1 0,-1 0 1,1 0-1,-3 2 0,-9 10 784,5-3-420,2-5-248,1 1 0,0-1-1,1 1 1,-7 9 0,11-14-194,-1 0 0,1 1 1,-1-1-1,1 0 1,0 0-1,0 1 0,0-1 1,-1 0-1,1 1 0,0-1 1,1 0-1,-1 0 0,0 1 1,0-1-1,0 0 1,1 0-1,-1 1 0,1-1 1,-1 0-1,1 2 0,14 19-75,-15-21 69,8 12 219,-8-12-220,0 0-1,1 1 0,-1-1 0,1 0 0,0 0 0,-1 0 1,1 0-1,0 0 0,0 0 0,-1-1 0,1 1 1,0 0-1,0 0 0,2 0 0,13 13-61,-14-12 85,1 1-1,-1-1 1,1 0 0,0 0 0,0 0 0,0 0 0,0 0 0,0-1 0,0 1 0,5 0-1,6 2 94,-11-3-83,-1-1 0,0 1 0,1-1 0,-1 1 0,1-1 0,-1 0 0,1 0 0,-1 0 0,1 0 0,-1 0 0,1 0 0,-1-1 0,1 1 0,-1-1 0,3-1 0,-1 1 64,-1-1-1,1 0 1,-1 0 0,0 0 0,0-1 0,1 1-1,-2-1 1,1 0 0,0 1 0,3-6-1,-4 6-65,-1 0 0,0-1 1,0 1-1,0-1 0,0 1 0,0-1 0,0 0 0,0 1 0,-1-1 0,0 0 0,1 1 0,-1-1 0,0 0 0,0 0 0,0 1 0,-1-5 0,0 3 17,0-1 1,0 1 0,0 0 0,-1 0 0,1 0-1,-1 1 1,0-1 0,0 0 0,-1 1 0,1-1-1,-4-3 1,5 5-2,-1 1 1,0-1-1,0 0 0,0 1 0,0 0 0,0-1 1,-1 1-1,1 0 0,0 0 0,-1 0 0,1 1 1,0-1-1,-1 1 0,1-1 0,-1 1 0,1 0 1,-1 0-1,1 0 0,-1 0 0,-2 0 0,-4 2 25,0-1 0,0 2 0,-14 4 0,-6 8-2871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4:27.29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198 0 992,'-4'2'57,"1"0"1,0 1-1,-1-1 1,1 1-1,1-1 0,-1 1 1,0 0-1,0 0 1,1 0-1,0 1 0,0-1 1,0 0-1,0 1 1,0 0-1,1-1 1,-2 6-1,-18 43 1163,1-3-600,15-36-349,1 0 0,-2-1 0,0 0 0,-1 0 0,-13 19 1,9-14-217,9-13 28,0-1-1,0 0 1,0 1 0,-5 4 0,6-7-1,-1 0 0,1 0 0,-1-1 0,1 1 0,-1 0 0,0-1 0,1 0 0,-1 1 0,1-1 0,-1 0 0,0 1 0,0-1 0,-2 0 0,4 0-78,-1 0 1,1 0 0,-1 0-1,1 0 1,-1 0 0,1 0-1,-1 0 1,1 0-1,-1 0 1,1 0 0,0 0-1,-1-1 1,1 1 0,-1 0-1,1 0 1,-1 0 0,1-1-1,-1 1 1,1 0 0,0 0-1,-1-1 1,1 1-1,-1 0 1,1-1 0,0 1-1,-1 0 1,1-1 0,0 1-1,0-1 1,-1 1 0,1-1-1,0 1 1,0-1-1,0 1 1,0 0 0,-1-1-1,1 1 1,0-1 0,0 1-1,0-1 1,0 1 0,0-1-1,0 1 1,0-1 0,0 1-1,0-1 1,1 0-1,3-12-33,2 1 0,-1 0 0,9-12 0,-11 19 31,0 0-1,1 0 0,-1 0 0,1 0 0,1 1 0,-1 0 0,0-1 0,10-5 0,-12 10-2,4-7-14,-5 6-55,8 2-36,-1 3 52,-6-1 89,0 1-1,0-1 1,0 0-1,-1 1 0,1-1 1,-1 1-1,0-1 1,0 1-1,0-1 0,0 6 1,0-2 8,4 27-145,-5-27 106,0 0 1,1 0 0,1 0-1,-1 0 1,4 10-1,0-5 4,-2 0-1,0 1 0,0-1 1,1 16-1,0-1-7,-3-16 41,0 0 0,-1 0 0,0 0-1,-1 0 1,0 0 0,-1 0 0,0-1-1,-1 1 1,0-1 0,-9 19-1,4-14-29,7-13 32,-1 0 0,1 0 1,0 0-1,0 1 1,0-1-1,0 0 0,-1 4 1,2-6-36,0 1 0,0-1 1,0 1-1,0-1 0,0 0 0,0 1 1,0-1-1,-1 0 0,1 1 0,0-1 1,0 0-1,0 1 0,0-1 0,0 0 1,-1 0-1,1 1 0,0-1 0,0 0 1,-1 0-1,1 1 0,0-1 0,0 0 1,-1 0-1,1 1 0,0-1 1,-1 0-1,1 0 0,0 0 0,-1 0 1,1 0-1,0 1 0,-1-1 0,1 0 1,0 0-1,-1 0 0,1 0 0,0 0 1,-1 0-1,1 0 0,0 0 0,-1 0 1,1 0-1,0-1 0,-1 1 0,1 0 1,0 0-1,-1 0 0,1 0 0,0 0 1,-1-1-1,1 1 0,0 0 1,0 0-1,-1 0 0,1-1 0,0 1 1,0 0-1,-1-1 0,1 1 0,0 0 1,0-1-1,-2 0 5,0-1 0,1 0 0,-1 0 0,1 0 0,-1 0 0,1 0 0,0 0 0,-2-3 0,-2-9 42,3 10-39,1 1-1,0 0 1,0 0 0,0-1 0,0 1 0,0-5-1,1 7-24,-1 0-1,1 0 1,0 0-1,0 1 1,-1-1-1,1 0 1,0 0-1,-1 1 0,1-1 1,0 0-1,-1 1 1,1-1-1,-1 0 1,1 1-1,-1-1 1,0 1-1,1-1 0,-1 1 1,1-1-1,-1 1 1,0-1-1,0 1 1,-1-1-1,7 52 170,-5-27-113,1-16-26,0-1 1,-1 1-1,0 0 1,-1 0-1,0-1 1,0 1-1,-3 10 1,2-11 5,0-1 1,0 1 0,1-1 0,0 1-1,1 0 1,-1-1 0,2 10 0,-1-15-21,0 0-15,0-1 1,0 1-1,0-1 0,0 1 1,0-1-1,0 0 0,-1 1 1,1-1-1,0 1 0,0-1 1,0 1-1,0-1 0,0 0 1,-1 1-1,1-1 0,0 1 1,0-1-1,-1 0 0,1 1 1,-1-1-1,4-5-50,2-1 45,-5 6 2,0 0 0,0 0 0,1-1 1,-1 1-1,0 0 0,0 0 0,0 0 1,0 0-1,1-1 0,-1 1 0,0 0 1,0 0-1,1 0 0,-1 0 1,0 0-1,0 0 0,1-1 0,-1 1 1,0 0-1,0 0 0,1 0 0,-1 0 1,0 0-1,0 0 0,1 0 0,-1 0 1,0 0-1,0 0 0,1 0 0,1 0 17,-2 4 8,1-1 0,0 0 0,1 0 0,-1 0 0,1 0 0,-1 0 0,1 0 0,2 3 0,2 4-50,12 34 47,-8-19-70,-8-19 91,1 1-1,-1-1 1,0 0-1,-1 1 0,0-1 1,0 1-1,0 0 1,-1 8-1,-2 20 20,1-28-118,0 0 0,0 1 0,1-1 0,0 0 0,1 0 0,0 1 0,1 7 0,-1-8-111,-1 0-317,4-11 341,-2-2 177,0 1-1,0-1 0,-1 1 1,0-1-1,0 0 1,0 0-1,-1 0 0,1 0 1,-2-8-1,-8-55 90,8 61-96,-1 0 22,2 1 67,-1 0 1,-1 0-1,1 1 0,-1-1 0,-1 1 1,1-1-1,-7-11 0,9 18-113,0 0 0,0 0-1,0-1 1,0 1 0,0 0 0,-1 0 0,1-1-1,0 1 1,0 0 0,0 0 0,0 0 0,-1-1-1,1 1 1,0 0 0,0 0 0,-1 0 0,1 0-1,0 0 1,0-1 0,-1 1 0,1 0 0,0 0-1,0 0 1,-1 0 0,1 0 0,0 0 0,0 0-1,-1 0 1,1 0 0,0 0 0,-1 0 0,1 0-1,0 0 1,0 0 0,-1 0 0,1 0 0,0 0 0,0 1-1,-1-1 1,1 0 0,0 0 0,0 0 0,-1 0-1,1 0 1,0 1 0,0-1 0,0 0 0,-1 0-1,1 0 1,0 1 0,0-1 0,0 0 0,0 0-1,0 1 1,0-1 0,-1 0 0,1 0 0,0 1-1,0-1 1,0 0 0,0 0 0,0 1 0,0-1-1,0 0 1,0 1 0,0-1 0,-4 24-261,3-20 212,1 1-235,0 1 0,0-1-1,0 0 1,0 1 0,1-1-1,0 0 1,0 1 0,0-1 0,1 0-1,0 0 1,0 0 0,0 0-1,1-1 1,-1 1 0,5 5-1,17 8-1632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4:28.9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149 260 1568,'-23'-16'3627,"18"14"-3298,-6-4 317,-34-12 437,39 16-1307,8 6-88,7 8 77,-9-11 281,13 14-76,0 1 157,14 23 576,-27-38-680,-1 0-1,0 0 1,1 0 0,-1 0 0,0 0-1,0 0 1,0-1 0,1 1 0,-1 0 0,0 0-1,0 0 1,0-1 0,0 1 0,0-1-1,-1 1 1,1-1 0,0 1 0,0-1 0,0 0-1,0 1 1,-1-1 0,1 0 0,0 0-1,0 0 1,0 0 0,-2 0 0,-3 0 116,1-1 1,-1 0-1,0-1 1,-6-2-1,0 1 165,8 2-271,-26-9 87,29 10-105,1-1-1,-1 1 0,0 0 0,0 0 0,1-1 0,-1 1 0,0 0 0,1-1 0,-1 1 0,1-1 0,-1 1 0,0-1 0,1 1 0,-1-1 0,1 1 0,-1-1 0,1 0 0,0 1 0,-1-1 0,1 0 0,0 1 0,-1-1 0,1 0 1,0 1-1,0-1 0,-1 0 0,1 0 0,0 1 0,0-1 0,0 0 0,0 0 0,0 1 0,0-1 0,1-1 0,-1 1-14,1 0 1,0 0-1,0 1 0,0-1 1,0 0-1,-1 0 1,1 0-1,0 1 0,1-1 1,-1 1-1,0-1 0,0 1 1,0-1-1,3 0 0,20-6-187,-17 6 150,51-13-90,63-20-1479,-111 30 1232,0-1 1,15-10-1,0 0 172,-11 7 363,-1-1-1,13-11 0,-20 14-60,1 0 1,1 1 0,-1 0 0,1 0 0,0 0 0,0 1-1,0 1 1,0-1 0,1 1 0,11-2 0,45-5-113,56-11-188,-98 16 379,0-1-1,-1-2 0,26-11 0,-44 17-122,-1 0 0,1 1 0,-1 0 0,1-1 0,-1 1 0,1 1 0,0-1 0,0 0 0,-1 1 0,1 0 0,0 0 0,0 0 0,6 1 0,-7 0 24,6 7-32,-8-6-46,1 0 0,-1-1 0,0 1-1,0 0 1,0-1 0,0 1 0,0 0 0,-1 0-1,1 0 1,0 0 0,-1 0 0,0 0 0,1 0 0,-1 2-1,-3 29 8,2-23 14,-1-6 9,1 0 0,-1 0 1,0 0-1,0 0 0,0 0 0,-1-1 1,1 1-1,-1-1 0,0 0 0,0 1 1,0-1-1,-6 4 0,-6 8-94,-41 40-215,56-55 317,-10 7 298,5-5-204,-2 1-73,4-2-30,0 1 0,0-1 0,0 0 1,0 0-1,0-1 0,0 1 0,0-1 0,-4 1 0,3-1-1,0 1-1,1 0 1,-1-1-1,1 1 1,-4 2-1,0-1-19,7-2-18,-1 1 0,1-1 0,-1 0 0,1 0 0,-1 0 0,0 0 0,1 0 0,-1 1 1,1-1-1,-1 0 0,1 0 0,-1 1 0,1-1 0,-1 0 0,1 1 0,-1-1 0,1 0 0,-1 1 1,1-1-1,0 1 0,-1-1 0,1 1 0,0-1 0,-1 1 0,1-1 0,0 1 0,0-1 0,0 1 1,-1 0-1,1-1 0,0 1 0,0-1 0,0 1 0,0-1 0,0 1 0,0 0 0,0-1 0,0 1 1,0-1-1,0 2 0,1-1 13,-1 0 0,1 0 0,0 0 1,-1 0-1,1-1 0,0 1 0,0 0 1,-1 0-1,1 0 0,0-1 0,0 1 1,0 0-1,0-1 0,2 2 0,7 1-8,1 0 0,0-1 0,-1 0 0,21 1 0,46-4 6,-31 0-1175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4:31.53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1150 604 2080,'-7'-10'277,"-1"1"-1,0 0 1,0 1 0,-1-1-1,0 2 1,-1-1 0,1 1 0,-22-10-1,14 9-74,1 1 0,-2 1 0,1 1 0,-1 0-1,-20-2 1,-24-2 1041,56 8-1104,1-1 0,-1 1 1,1-2-1,0 1 0,0 0 1,0-1-1,0 0 0,0 0 1,1-1-1,-1 1 0,1-1 1,-6-7-1,2 4 23,1 0-72,1 0 0,0 0-1,1-1 1,-1 1 0,-4-12 0,1-15-277,7 30 273,1 0 0,0-1 0,-1 1 0,1-1 0,1 1 0,-2-7 0,2 6 17,0 0 1,-1 1 0,0-1 0,0 1 0,-1-1-1,-2-6 1,1 3-106,-1-1-1,-3-14 1,-5-14 137,-1-14 153,10 44-214,0-1 0,0 1 0,1-1 0,0 0 0,0 0 0,1 0 0,0-8 0,-4-12-95,36 88-769,-20-28 748,2 0 98,-3 0 0,0 1 0,6 47 0,-10-17 226,-5-52 60,0-10-341,-1 0 0,0-1 0,0 1 0,0 0 0,0 0 0,1-1 0,-1 1 0,0 0 1,0-1-1,0 1 0,-1 0 0,1 0 0,0-1 0,0 1 0,0 0 0,-1 0 0,1-1 0,0 1 1,0 0-1,-1-1 0,1 1 0,-1-1 0,1 1 0,-1 0 0,1-1 0,-1 1 0,1-1 1,-2 1-1,0 1-89,0-1 1,0 1-1,0-1 1,0 0-1,-1 0 1,1 0 0,0 0-1,-1-1 1,1 1-1,0-1 1,-1 1-1,1-1 1,-1 0 0,1 0-1,-1 0 1,1 0-1,-1 0 1,1 0-1,0-1 1,-1 1 0,1-1-1,-4-1 1,-5-3 53,0 0 1,1 0-1,-16-10 0,5 2 100,-11-5 12,-81-49-258,56 32 254,37 24-27,2-1-1,-27-21 1,-24-24 417,65 54-399,0 1-1,1-1 1,-1 1 0,0 0 0,-8-3 0,9 4-1,0 0-1,1 0 1,-1 0-1,1 0 1,-1-1 0,1 1-1,-1-1 1,1 0 0,0 0-1,-1 0 1,1 0-1,0 0 1,-2-4 0,-13-12 180,15 16-159,-1-1 1,0 0-1,1 1 1,0-1-1,-4-5 1,3 2-24,-1 0 0,0 1 1,0-1-1,-1 1 0,-6-6 0,11 10-67,0 1 0,0 0 0,-1-1 0,1 1 0,0-1 0,-1 1 0,1 0 0,0-1 0,-1 1 0,1 0 0,0-1 0,-1 1 0,1 0-1,-1-1 1,1 1 0,-1 0 0,1 0 0,-1 0 0,1-1 0,-1 1 0,1 0 0,-1 0 0,1 0 0,-1 0 0,1 0 0,-1 0 0,1 0 0,-1 0 0,1 0 0,-1 0 0,1 0-1,-1 1 1,1-1 0,-1 0 0,1 0 0,0 0 0,-1 1 0,1-1 0,-1 0 0,1 0 0,-1 1 0,1-1 0,0 0 0,-1 1 0,1-1 0,0 1 0,-1-1 0,1 0-1,0 1 1,0-1 0,-1 1 0,1-1 0,0 1 0,0-1 0,0 1 0,-1-1 0,1 1 0,-6 12-35,1-3 68,0-1-1,-5 18 1,0 4-98,-6 20-26,13-42 105,1 0 1,-1-1-1,-5 9 0,2-2-51,5-13 30,0-1 0,1 1 0,-1 0 0,1 0 0,0 0 0,-1 0 0,1 0 0,0 4 0,0-4 35,8-6-45,-4 1 19,-1-1-1,0 0 0,0 0 1,-1-1-1,1 1 0,-1-1 0,0 1 1,0-1-1,0 0 0,-1 1 1,1-1-1,0-8 0,1-2 35,1-2 275,-4 17-300,-1 0-1,1-1 1,0 1-1,0-1 0,0 1 1,0 0-1,0-1 1,-1 1-1,1 0 1,0-1-1,0 1 1,-1 0-1,1-1 1,0 1-1,0 0 0,-1 0 1,1-1-1,0 1 1,-1 0-1,1 0 1,0 0-1,-1-1 1,1 1-1,-1 0 1,1 0-1,0 0 0,-1 0 1,1 0-1,0 0 1,-1 0-1,1 0 1,-1 0-1,1 0 1,-1 0-1,1 0 0,-1 0 1,-8 0 52,4-1-72,1 1 0,-1 1 0,0-1 0,1 0-1,-8 3 1,11-3 21,1 0-19,-1 0 0,0 0 0,0 0 0,1 0 0,-1 1 0,0-1 0,0 0 0,1 0 0,-1 1 0,0-1 0,1 1 0,-1-1 0,0 0 1,1 1-1,-1-1 0,1 1 0,-1-1 0,1 1 0,-1 0 0,1-1 0,-1 1 0,1 0 0,-1-1 0,1 1 0,0 0 0,0-1 0,-1 1 0,1 0 0,0 1 0,0-1 50,21 13-134,-20-13 86,0 0 1,0 0 0,0 1-1,1-1 1,-1 0 0,0 0 0,-1 1-1,1-1 1,0 0 0,0 1-1,1 2 1,-1-1-7,12 36-96,15 40 116,-21-58-292,0 0 1,1 0-1,12 21 0,-12-28-152,-4-6 106,0 0 1,1-1-1,0 1 0,7 7 1,-11-14 308,1 0 1,-1 1-1,1-1 1,-1 0 0,1 0-1,-1 1 1,1-1-1,0-1 1,-1 1-1,1 0 1,0 0-1,0-1 1,0 1-1,0-1 1,-1 1-1,1-1 1,0 0-1,0 0 1,0 0-1,0 0 1,0 0-1,0 0 1,0 0 0,2-1-1,22-2 53,-7 2-29,36 0-111,-48 0 120,-1 1 0,1 0 0,0 0 0,11 2 0,13 1-59,-15-3 94,0 1 0,0 0 0,-1 2 0,1-1 0,-1 2 0,19 6 1,-23-6-147,0 1 0,0 1 0,-1 0 0,1 0 0,-1 1 1,-1 0-1,0 0 0,17 18 0,-14-11-889,-1 0 0,0 0 0,-1 1 0,13 29 0,-6-12-341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4:33.72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 0 576,'-1'1'44,"1"-1"1,-1 1-1,1 0 1,-1-1-1,1 1 0,-1 0 1,1 0-1,0-1 1,-1 1-1,1 0 1,0 0-1,-1 0 0,1-1 1,0 1-1,0 0 1,0 0-1,0 0 0,0 0 1,0 0-1,0-1 1,0 3-1,5 21 1372,-3-17-1308,4 24 672,-1-14-582,-2 0 1,0 1-1,0 21 1,2 101 414,-6-118-360,-5 27-1,3-26-147,0 27-1,1-28-29,1-17-75,0 0 0,1 0 0,-1 0 0,1 0 0,1 6 0,21 91 448,-1-11 171,-10-8-238,4 19-314,12 82 98,-24-162-101,-2 10 1125,-1-52-597,-1 4-591,-1-1 1,-1 1-1,-5-20 0,1 1 101,-34-171 586,33 147-773,5 42 110,1 0 0,0 0 0,2 0 0,1-22 0,0 2-1,4-126-701,-1 53-1451,0 52 1120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4:38.44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15 992,'1'-15'1445,"2"21"-1434,0-1 0,-1 1-1,0 0 1,0 0 0,-1 0-1,1 1 1,-1-1 0,0 0-1,-1 8 1,1-9 128,-1 0-1,1-1 1,0 1 0,1 0-1,-1-1 1,1 0 0,0 1-1,0-1 1,3 6 0,-4-9-109,0 0 0,0 0 0,0 0 0,0 0 1,0 0-1,0 0 0,0 0 0,0 0 1,0 0-1,0 0 0,0-1 0,1 1 0,-1 0 1,0-1-1,1 1 0,-1-1 0,2 1 1,24 0 485,-20-1-627,-5 0 149,-1 1-1,1-1 1,-1 1 0,1-1-1,-1 1 1,0 0 0,1-1 0,-1 1-1,0 0 1,0 0 0,1 0 0,-1 0-1,0 0 1,0 0 0,0 1-1,1 1 1,12 19 531,-12-19-551,-1 0 0,-1 0 0,1 0 0,0 1-1,-1-1 1,0 0 0,0 0 0,0 0-1,0 0 1,0 1 0,0-1 0,-2 6-1,-1 10 30,3-19-27,0 1 1,0-1-1,0 0 1,0 1-1,0-1 0,0 0 1,0 1-1,-1-1 1,1 0-1,0 0 1,0 1-1,0-1 1,-1 0-1,1 0 1,0 1-1,0-1 0,-1 0 1,1 0-1,0 1 1,0-1-1,-1 0 1,1 0-1,0 0 1,-1 0-1,1 0 0,0 1 1,-1-1-1,1 0 1,0 0-1,-1 0 1,1 0-1,0 0 1,-1 0-1,1 0 0,-1 0 1,1 0-1,0 0 1,-1 0-1,1-1 1,0 1-1,-1 0 1,1 0-1,0 0 1,-1 0-1,1 0 0,0-1 1,-18-6 727,18 7-681,-14-6 480,11 5-511,0-1 0,-1 1 0,1 0 1,0-1-1,0 0 0,0 0 1,0 0-1,0 0 0,0 0 1,0-1-1,1 1 0,-5-6 0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4:45.7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2 301 1248,'0'-1'24,"0"0"1,-1 0 0,1 1-1,0-1 1,0 0-1,0 1 1,0-1-1,0 0 1,0 0-1,0 1 1,0-1-1,0 0 1,0 0-1,10-19 2545,-9 17-2522,0 0 1,-1 0-1,1 1 0,-1-1 1,0 0-1,0 0 1,0-3-1,2-19 401,4-21-5,-4 25-545,7-30 1,10-18-1393,-7 38-415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4:46.6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 1 320,'-1'9'363,"-1"-6"-218,1 0 0,0 0 1,-1 0-1,1 0 0,1 0 1,-1 0-1,0 1 0,1-1 1,0 0-1,0 0 0,0 5 1,-1 0-83,0 0 1,0 0 0,-3 10 0,2-11 23,1 0-1,-1 1 1,1 8 0,1-14 63,0 28 2372,16-40-2924,-10 5 255,7-3-1549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5:27.8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772 108 992,'-3'-4'146,"-1"0"0,1 0 0,-1 0 0,0 0 0,0 1 0,0-1 0,0 1 0,-1 0 0,1 0 0,-1 1 1,0-1-1,-7-1 0,0-1 282,-1 2 0,0 0 0,-25-3 0,35 6-409,-1 0 1,0 0 0,1 1 0,-1-1 0,0 1 0,1 0 0,-1 0 0,1 0 0,-1 0 0,1 1 0,0-1 0,-1 1 0,1 0 0,0 0 0,0 0 0,0 0 0,1 1 0,-5 3 0,-2 4-51,1 0 0,0 0 0,0 0 0,-5 13 0,-22 43-16,-27 73 0,18-39 50,34-80 325,0-1 1,-2-1-1,0 0 1,-19 20-1,31-37-316,0-1-1,-1 1 1,1 0-1,0-1 0,-1 1 1,1-1-1,-1 0 0,1 1 1,-1-1-1,1 1 0,-1-1 1,1 0-1,-1 1 0,0-1 1,1 0-1,-1 0 0,1 1 1,-1-1-1,0 0 0,1 0 1,-1 0-1,0 0 1,0 0-1,0 0-1,0 0 0,1-1 0,-1 1 0,1 0 0,-1-1 0,1 1-1,-1-1 1,1 1 0,-1-1 0,1 1 0,-1-1 0,1 0 0,0 1 0,-1-1 0,1 1 0,0-1 0,-1 0 0,1 0 0,-2-6 20,0-1 0,1 1 0,-2-11 0,3 12-52,-12-134 86,9 79 227,-13-68 0,2 62 573,8 54-561,6 13-299,0-1-1,0 1 0,-1 0 1,1 0-1,0 0 0,0-1 0,0 1 1,-1 0-1,1 0 0,0 0 0,0 0 1,-1 0-1,1 0 0,0 0 1,0-1-1,-1 1 0,1 0 0,0 0 1,0 0-1,-1 0 0,1 0 1,0 0-1,0 0 0,-1 0 0,1 0 1,0 0-1,0 1 0,-1-1 1,1 0-1,0 0 0,0 0 0,-1 0 1,1 0-1,0 0 0,0 0 1,0 1-1,-1-1 0,1 0 0,0 0 1,0 0-1,0 0 0,0 1 0,-1-1 1,1 0-1,0 0 0,0 1 1,0-1-1,0 0 0,0 0 0,0 0 1,0 1-1,-1-1 0,1 0 1,0 0-1,0 1 0,0-1 0,-4 11 18,1 0-1,0 0 0,0 0 0,-1 12 0,0-1 18,-39 266-27,41-271-1,0 0-94,0-1 0,1 0 0,3 33 0,-2-48 81,0-1-1,0 0 1,0 0-1,0 1 1,0-1-1,0 0 1,0 0-1,0 1 1,0-1-1,0 0 1,0 0-1,0 1 1,0-1-1,1 0 1,-1 0-1,0 0 1,0 1-1,0-1 0,0 0 1,0 0-1,0 0 1,1 1-1,-1-1 1,0 0-1,0 0 1,0 0-1,1 0 1,-1 1-1,0-1 1,0 0-1,0 0 1,1 0-1,-1 0 1,0 0-1,0 0 1,1 0-1,7-6-80,5-18-32,-1-6 89,-1 1 0,-1-2 0,6-36 1,8-98 138,-23 162-106,2-27 448,0-1 1,-2 0-1,-4-38 1,3 68-428,0 1 0,0-1 0,0 1 0,0-1 0,0 1 0,0-1 0,-1 0 1,1 1-1,0-1 0,0 1 0,0-1 0,-1 1 0,1-1 0,0 1 0,-1 0 0,1-1 0,0 1 0,-1-1 0,1 0 0,-1 1-17,1 0 0,0 0 0,-1 0-1,1 1 1,0-1 0,0 0 0,-1 0 0,1 0-1,0 0 1,-1 0 0,1 0 0,0 0 0,0 0-1,-1 1 1,1-1 0,0 0 0,0 0 0,0 0-1,-1 0 1,1 1 0,0-1 0,0 0 0,0 0-1,-1 1 1,1-1 0,-11 24 10,-18 85-149,-6 19 333,21-86-263,11-36-172,2-11 63,0-18-56,1 15 154,7-107-387,-3 68 518,-2-65-1,-3 105 78,1 0 79,0-1 0,-1 1 1,0-1-1,-1 1 0,1 0 0,-6-12 0,7 19-212,0-1 0,0 1 0,0 0 0,0 0 0,0 0 0,0-1 0,0 1 0,0 0 0,0 0 0,0 0 0,0 0 0,-1-1 0,1 1 0,0 0 0,0 0 0,0 0 0,0 0 0,0 0 0,-1-1 0,1 1 0,0 0 0,0 0 0,0 0 0,0 0 0,-1 0 0,1 0 0,0 0 0,0 0 0,0 0 0,-1 0 0,1 0 0,0 0 0,0 0 0,0 0 0,-1 0 0,1 0 0,0 0 0,0 0 0,-6 7-35,-1 15-134,7-21 174,-7 26-125,1 0 0,1 0-1,1 0 1,1 32 0,9-67 211,-4 5-23,-1 0 0,0 0 0,-1 0 0,1 0 0,0 0 0,-1 0 0,0-1 1,1 1-1,-1-3 0,-9 17 71,8-7-170,-1 0 1,1 0 0,1 0 0,-1 0-1,0 0 1,1 1 0,0-1 0,0 5 0,-2 21 28,1-13-3,1-17 14,0 1 0,0-1 1,-1 1-1,1-1 1,0 1-1,0-1 0,0 0 1,0 1-1,-1-1 1,1 1-1,0-1 1,0 0-1,-1 1 0,1-1 1,0 0-1,-1 1 1,1-1-1,0 0 0,-1 1 1,1-1-1,0 0 1,-1 0-1,1 1 0,-1-1 1,1 0-1,0 0 1,-1 0-1,1 0 0,-1 0 1,1 0-1,-1 1 1,1-1-1,0 0 0,-1 0 1,1 0-1,-1-1 1,1 1-1,-1 0 0,1 0 1,-1 0-1,0 0 1,0 0 32,-1-1-1,1 1 1,0 1 0,-1-1 0,1 0 0,0 0-1,-1 0 1,1 1 0,0-1 0,-3 2 0,2-1-58,-1 1 0,0-1 1,1 0-1,-1 1 0,0-1 1,0 0-1,0-1 0,-4 2 1,6-2 7,0 0 0,0 0 1,-1 0-1,1 0 0,0 1 1,0-1-1,0 0 0,0 1 1,0-1-1,0 1 0,0-1 1,0 1-1,0 0 0,0-1 1,0 1-1,0 0 0,0 0 1,0 0-1,0 0 0,1-1 1,-1 1-1,0 0 0,1 0 1,-1 1-1,0-1 0,1 0 0,-1 1 1,0 3-77,-1 0 1,1 0-1,0 0 1,0 8-1,1-12 67,-2 42-16,4 66 0,14 43 48,-8-91 32,34 191-42,-33-195 204,1 64-1,-10-110-213,3 32 25,2 55 35,-10 704 874,10-636-934,0 18 298,-17 54-201,2-90-130,9 12-350,-3 53 521,-1 44 584,6-166-671,-1-79-41,2-1 0,2 19-1,-1-19-11,-2 0-1,2 16 1,1 22-50,-2-30 203,0 21 0,3-61-257,-3-1 165,-2 19-37,1 0 0,-1 0 1,1 0-1,-1 1 0,0-1 0,0 0 1,-1 0-1,1 0 0,-1 0 0,0-4 1,-1 4 44,2 2-59,0 1 0,0-1 0,0 1 0,0 0 1,0-1-1,0 1 0,0-1 0,-1 1 0,1 0 0,0-1 1,0 1-1,0 0 0,-1-1 0,1 1 0,0 0 1,0-1-1,-1 1 0,1 0 0,0 0 0,-1-1 1,1 1-1,0 0 0,-1 0 0,1 0 0,0-1 1,-1 1-1,1 0 0,-1 0 0,1 0 0,0 0 0,-1 0 1,1 0-1,-1 0 0,1 0 0,0 0 0,-1 0 1,1 0-1,-1 0 0,1 0 0,27-155-689,-20 112 594,-7 30 157,0 12-60,0-1-1,0 1 1,0 0-1,0 0 1,0 0 0,0 0-1,0 0 1,0-1-1,0 1 1,1 0-1,-1 0 1,0 0-1,1 0 1,0-2 0,0 23 75,-9 90-96,4-57-154,3-36-10,1-17 174,0 0 1,0 0-1,0 1 0,0-1 0,0 0 0,0 0 0,0 0 0,1 0 0,-1 1 0,0-1 0,0 0 0,0 0 0,0 0 0,0 0 0,0 0 0,1 0 0,-1 0 0,0 1 1,0-1-1,0 0 0,0 0 0,1 0 0,-1 0 0,0 0 0,0 0 0,0 0 0,1 0 0,-1 0 0,0 0 0,0 0 0,0 0 0,0 0 0,1 0 0,-1 0 0,0 0 1,0 0-1,0 0 0,1 0 0,1-2 2,0 1 0,0 0 0,0-1 0,0 1-1,0-1 1,3-2 0,-1 0-89,-1 2 78,0 1 0,0-1 0,0 0 0,1 1 0,-1 0 0,1 0 0,-1 0 0,1 0 0,-1 1 0,1-1 0,-1 1 0,1 0 0,0 0 0,-1 0 0,7 1 0,-6 0 24,1 0 0,-1-1-1,1 1 1,-1-1 0,1 0 0,0-1 0,-1 1 0,1-1 0,-1 0 0,1 0 0,-1 0 0,1 0 0,-1-1 0,0 0 0,5-2 0,-2 0 76,-1 0 0,1-1 1,-1 1-1,0-1 0,0 0 0,-1-1 0,0 1 0,6-9 0,-4 6-14,-2-1 0,1 0 0,-2 0 0,1-1-1,-1 1 1,0-1 0,-1 0 0,3-12 0,-6 20-54,0 1 1,0 0-1,0-1 1,0 1-1,0 0 1,0-1-1,0 1 0,0-1 1,0 1-1,-1 0 1,1-1-1,0 1 1,-1 0-1,1 0 1,-1-1-1,0 1 1,1 0-1,-1 0 0,0 0 1,0 0-1,0 0 1,0 0-1,0 0 1,-1-1-1,0 1-19,1 0-1,-1 0 1,0 1 0,0-1-1,0 1 1,0-1-1,0 1 1,1 0 0,-1 0-1,0 0 1,0 0-1,0 0 1,0 0-1,0 0 1,0 1 0,0-1-1,-2 2 1,-3 1-38,-1 0 0,1 1 0,0 0 0,0 0 0,0 1 1,1-1-1,-1 2 0,1-1 0,1 1 0,-1 0 0,1 0 0,-8 11 0,11-14-225,1 0 0,-1 0 0,1 1 0,-1-1 0,1 1 0,0-1 0,-1 7-1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5:34.6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4765 717 736,'2'-18'214,"1"0"1,1 0-1,0 0 1,13-32-1,-11 33 131,0-1 1,4-30-1,-1 7 688,-8 34-727,2-3-214,-4 17-260,-12 55 552,-9 33 552,-4-1 1,-48 115 0,69-197-805,-29 69 493,-32 113-1,76-204-832,16-25 445,-1-1-1,-2-1 0,-2-1 0,-1-1 0,-2 0 1,14-46-1,-26 64-15,14-39-74,-15 78-473,-5-8 295,0 0-1,0 0 1,-1 0-1,-3 14 1,2-17 44,1 0 1,0 0-1,0-1 0,0 1 1,1 0-1,0 1 0,1-1 1,-1-1-1,1 1 0,4 14 1,-4-20-20,-1 0 0,0-1 1,0 1-1,1 0 0,-1 0 1,1 0-1,-1-1 1,1 1-1,-1 0 0,1-1 1,-1 1-1,1 0 0,0-1 1,-1 1-1,1-1 0,0 1 1,0-1-1,-1 1 1,1-1-1,0 1 0,0-1 1,0 0-1,-1 0 0,1 1 1,0-1-1,0 0 0,0 0 1,0 0-1,0 0 1,-1 0-1,1 0 0,0 0 1,0 0-1,0 0 0,0 0 1,0-1-1,0 1 0,-1 0 1,1-1-1,1 0 0,2-1 33,1 0-1,-1-1 0,0 0 0,-1 0 0,1 0 1,4-5-1,6-8 5,0-1 1,-1 0-1,0-1 1,11-23 0,34-82 360,-15 30 508,-34 67-466,-8 22-531,0 0 1,1 0 0,-1 0 0,1 0 0,3-5-1,-3 8-52,-1 1 152,0 0 1,-1 1-1,1-1 0,0 0 1,-1 0-1,1 1 1,0-1-1,0 0 0,-1 1 1,1-1-1,-1 0 0,1 1 1,0-1-1,-1 1 0,1-1 1,-1 1-1,1-1 0,-1 1 1,1 0-1,-1-1 1,1 1-1,-1 0 0,0-1 1,1 2-1,5 16-94,-6-15-3,4 17 31,0 1 1,-1 0-1,-1 28 1,-7 60-8,1-69 266,-2-1 0,-2 0 0,-17 50 0,7-28-58,18-54-133,1-6-4,3-5-2,-4 4 2,9-16 25,-1-1 1,0 0 0,-1 0-1,-1 0 1,4-20 0,21-82 221,17-133 0,-48 235-169,-1 18-66,-2 10-15,-17 72-12,-3-1-1,-3-1 0,-42 88 1,-31 57 280,97-220-258,0-2-21,0 1 1,0-1-1,1 0 1,0 1-1,0-1 1,-1 6-1,3-8-26,2-5 20,4-7 25,0-1 1,0 0-1,7-16 1,4-9-44,6-10 60,-2-1 1,-2-1-1,-2-1 1,20-87-1,-12 24 194,18-83 420,-42 162-576,-2 27-36,0 0 1,0 1-1,1-1 1,0 1-1,0-1 1,2-5 0,-1 5-26,-1 1 0,0 0 0,0-1 0,0 1 0,0-11 1,1-10 24,16-69-211,8-57-12,-23 114 406,-1 0 0,-4-45 0,2 82-200,0 1-1,0-1 1,0 0 0,0 1-1,0-1 1,0 0 0,0 1-1,-1-1 1,1 0-1,0 0 1,0 1 0,-1-1-1,1 1 1,0-1-1,-1 0 1,1 1 0,-1-1-1,1 1 1,-1-1-1,1 1 1,-1-1 0,0 0-1,0 1-2,1 0 1,-1 0-1,1 0 0,-1 0 0,0 0 1,1 0-1,-1 0 0,1 0 0,-1 0 0,0 0 1,1 1-1,-1-1 0,1 0 0,-1 0 0,1 1 1,-1-1-1,0 0 0,1 1 0,-1-1 1,0 1-1,-2 2-11,-1 0 0,1 1 1,0-1-1,-1 1 1,-3 6-1,-21 33 127,-1-1 1,-3-2-1,-56 56 0,45-55-51,3 2-1,-45 60 0,3 16-13,-113 145 16,117-176 45,-34 40-15,-83 136-90,178-241 56,-4 6-244,15-24 29,7-11 72,10-16-23,9-7-47,48-52 1,-7 10 12,-17 7 42,-2-1 0,39-85 1,19-30 555,10 10 654,-103 150-864,-13 29-284,0 0 1,0 1 0,1 0-1,-6 14 1,7-14 4,-8 18-25,-9 20-46,-36 62 1,-38 26 132,27-40 168,-237 393 304,300-481-556,1-2-19,1 0 1,-1 0-1,1 0 0,1 1 1,-1-1-1,1 1 0,-2 12 1,4-19 61,0 0 0,0 1 0,-1-1 0,2 0 0,-1 0 0,0 1-1,0-1 1,0 0 0,0 1 0,0-1 0,0 0 0,0 0 0,0 1 0,0-1 0,0 0 0,1 0 0,-1 1 0,0-1 0,0 0 0,0 0 0,0 0 0,1 1 0,-1-1 0,0 0 0,0 0 0,0 0-1,1 1 1,-1-1 0,0 0 0,0 0 0,1 0 0,-1 0 0,0 0 0,1 0 0,-1 0 0,0 0 0,0 0 0,1 0 0,-1 0 0,0 0 0,1 0 0,-1 0 0,0 0 0,0 0 0,1 0 0,-1 0-1,0 0 1,0 0 0,1 0 0,-1 0 0,1-1 0,3-1-7,-1 0 0,1 0 0,0 0 0,-1-1-1,1 0 1,5-6 0,44-47-54,81-111 1,-125 154 75,106-163 83,-16-8-99,8-11-58,2 9 456,-97 158-271,-11 26-111,-1 1-1,1-1 1,-1 0-1,0 0 1,1 1-1,-1-1 0,0 0 1,0 1-1,0-1 1,-1 0-1,1 0 1,0 1-1,-1-3 0,1 4-11,-1-1-1,1 1 0,0-1 0,0 1 1,-1-1-1,1 1 0,0-1 0,-1 1 0,1-1 1,0 1-1,-1 0 0,1-1 0,-1 1 1,1 0-1,-1-1 0,1 1 0,-1 0 0,1 0 1,-1 0-1,1-1 0,-1 1 0,1 0 0,-1 0 1,1 0-1,-1 0 0,1 0 0,-1 0 1,0 0-1,1 0 0,-1 0 0,1 0 0,-1 0 1,1 0-1,-1 0 0,1 1 0,-1-1 0,0 0 1,-2 2-32,0-1 0,0 1 1,0 0-1,0-1 0,-4 5 1,-5 5-26,1 0 0,1 1 0,0 0 0,-11 19 0,-12 14-54,-3-1 77,-49 44 0,-50 36 74,-59 59-229,73-46-201,104-121 191,15-16 113,3-5 12,5-9 2,58-70 93,-6 9-28,32-65 49,80-169-1,-99 160 342,-63 124-229,-7 20-294,-4 4 73,-6 7-26,6-4 37,-15 13-113,0 0 0,1 1 0,-23 29 0,-222 278-125,191-224 274,-95 179 0,159-265 56,4-10-13,1 0 0,0 1 0,1-1-1,-1 1 1,0-1 0,1 1-1,0 0 1,-1 4 0,8-16 195,9-17-97,24-29 1,205-264-25,-161 209-89,-28 35 100,-4-3 1,-3-3 0,-4-1 0,56-142 0,-87 183 18,-12 39-141,-1 0 0,0 0 0,1 0 0,-1 0 0,0 0 0,0 0-1,0 0 1,0 0 0,0 0 0,0 0 0,0 0 0,0 0 0,0 1 0,0-1 0,-1-2 0,0 3 1,0 0 0,0 0 0,1 1 0,-1-1 1,0 0-1,0 0 0,0 1 0,1-1 0,-1 1 0,0-1 0,1 1 0,-1-1 0,0 1 0,1-1 1,-1 1-1,0-1 0,1 1 0,-1 0 0,1-1 0,-1 2 0,-1 0-9,-105 98-464,86-83 451,-67 61-76,-47 66 41,-3 5 58,-36 14 188,-86 89 238,101-57-258,66-77-106,70-92 93,17-22-83,5-9-16,3 0-36,0 0 1,0 0-1,0 1 0,0-1 0,1 0 1,-1 1-1,7-8 0,30-30-1,-33 35-10,66-64-61,-27 28 41,66-82 1,-7-36 86,-10-10 99,-64 115-111,50-108 305,-77 157-295,-1 5-35,-1-1 1,0 1 0,0 0 0,0 0 0,0-1 0,0 1 0,-1-1-1,1 1 1,-1 0 0,0-1 0,1 1 0,-1-1 0,0 1 0,-1-5 0,1 6-39,0 1 1,0-1 0,0 1 0,-1 0 0,1-1 0,0 1 0,0 0 0,0-1 0,-1 1 0,1 0 0,0-1 0,0 1 0,-1 0-1,1-1 1,0 1 0,-1 0 0,1 0 0,0-1 0,-1 1 0,1 0 0,0 0 0,-1 0 0,1 0 0,-1 0 0,1-1 0,0 1 0,-1 0-1,1 0 1,-1 0 0,1 0 0,0 0 0,-1 0 0,1 0 0,-1 0 0,1 0 0,0 1 0,-1-1 0,1 0 0,-1 0 0,-17 12-210,6 1 119,-1 0 0,2 1 0,-10 15-1,-14 16 17,-147 152-100,-9 11 203,157-165-11,1 2 0,2 1 0,-38 78 0,65-111 9,4-13-16,0 0-1,0 0 1,0 0-1,0 0 1,0 0-1,0 0 1,0 0-1,0 0 1,0 0-1,0 0 1,0 0-1,0-1 1,0 1-1,0 0 1,0 0-1,0 0 1,0 0-1,0 0 1,0 0-1,0 0 1,0 0-1,0 0 1,1 0-1,-1 0 1,0 0-1,0 0 1,0 0-1,0 0 1,0 0-1,0 0 1,0 0-1,0 0 1,0 0-1,0 0 1,0 0-1,0 0 1,0 0-1,0 0 1,0 0-1,1 0 1,-1 0-1,0 0 1,0 1-1,0-1 1,0 0-1,0 0 1,0 0-1,0 0 1,0 0-1,0 0 1,0 0-1,0 0 1,0 0-1,0 0 1,0 0-1,0 0 1,0 0-1,0 0 1,0 0-1,0 0 1,0 0-1,0 0 1,0 1-1,0-1 1,0 0-1,0 0 1,0 0-1,0 0 1,14-14 88,-11 9-60,91-85 224,22-25-106,68-124 118,-14-14-151,-73 87 62,-95 162-154,0 1-1,0 0 1,-1-1 0,0 1 0,1-1-1,-1 1 1,0-1 0,-1 0 0,1 1-1,-1-1 1,1 0 0,-2-6-1,1 9-24,0 1-1,0 0 0,0 0 1,0 0-1,0-1 0,-1 1 1,1 0-1,0 0 0,0 0 0,0-1 1,-1 1-1,1 0 0,0 0 1,0 0-1,0 0 0,-1 0 0,1 0 1,0-1-1,0 1 0,-1 0 1,1 0-1,0 0 0,0 0 0,-1 0 1,1 0-1,0 0 0,0 0 1,-1 0-1,1 0 0,0 0 0,0 0 1,-1 0-1,1 0 0,0 0 1,0 1-1,-1-1 0,1 0 0,0 0 1,0 0-1,0 0 0,-1 0 1,1 0-1,0 1 0,0-1 1,-1 0-1,-9 6-66,1-1 0,0 2 0,-1-1 0,-10 11 0,-1 1-17,-70 59-52,-87 91 125,-33 31-137,93-98 40,-93 85-40,65-50 333,133-125-198,13-13 76,5-7 61,13-12-24,21-22 1,-18 21-68,21-29 1,67-119 66,-22 30 41,37-25-87,40-63 319,-161 222-353,2-1 7,-1 1-1,0-2 1,0 1 0,0 0 0,-1-1 0,-1 0 0,3-9 0,-5 16-34,0 1-1,0-1 1,0 0 0,0 1 0,0-1 0,0 1-1,0-1 1,0 0 0,0 1 0,0-1 0,-1 1-1,1-1 1,0 0 0,0 1 0,-1-1-1,1 1 1,0-1 0,-1 1 0,1-1 0,-1 1-1,1-1 1,0 1 0,-1 0 0,1-1 0,-1 1-1,1-1 1,-1 1 0,1 0 0,-1 0 0,0-1-1,1 1 1,-1 0 0,1 0 0,-1 0-1,0-1 1,0 1 0,-2 0-25,0 0 0,0 0 0,0 0-1,0 0 1,0 1 0,-5 1 0,-8 2-54,1 2 0,0 0 0,0 1 0,1 0-1,0 1 1,0 1 0,-19 16 0,-86 85-55,89-80 100,-329 294 140,342-309-123,1-2-44,1 1 0,-20 23 0,33-36 66,1 0 1,0 0 0,0 1-1,0-1 1,0 0 0,1 1 0,-1-1-1,0 1 1,0-1 0,1 1 0,-1-1-1,1 1 1,0 0 0,-1-1-1,1 1 1,0 0 0,0-1 0,0 4-1,0-5 7,0 1-1,1-1 1,-1 1-1,0 0 0,1-1 1,-1 1-1,0-1 1,1 1-1,-1-1 0,1 1 1,-1-1-1,1 0 1,-1 1-1,1-1 0,-1 0 1,1 1-1,-1-1 1,1 0-1,1 1 0,0-1 9,0 1-1,0-1 0,1 1 1,-1-1-1,0 0 0,0 0 1,5 0-1,7-3 12,1 1-1,-1-2 1,0 0-1,1-1 1,-2 0 0,1-1-1,-1-1 1,0 0 0,0-1-1,15-11 1,6-8 31,-1-1 1,40-45-1,-1-1 84,70-80 139,-135 146-200,1-1 1,-2-1-1,1 1 1,-1-1-1,8-18 1,-14 26-87,1 0 0,0 0 1,-1 0-1,0 0 0,1 0 1,-1 0-1,0 0 0,0 0 1,0 0-1,0 0 0,0 0 1,0 0-1,-1 0 0,1 0 1,-1 0-1,1 0 0,-1 1 1,0-1-1,0 0 0,0 0 1,0 0-1,0 1 0,0-1 1,0 0-1,0 1 0,-4-3 0,2 2-46,0-1-1,0 1 0,-1 0 0,1 0 0,-1 1 1,1-1-1,-1 1 0,0 0 0,0 0 0,1 0 0,-1 0 1,-7 0-1,-13 1-104,-1 1 0,1 1-1,-44 10 1,28-5 118,-310 67 161,231-33-522,134-36 234,35 3 8,-1-1 136,-1 2-1,69 23 1,25 23 139,31 12-91,185 28-85,-324-87 330,-24-5-52,1 0-1,-1-1 0,21 1 1,-51-10 255,-11 1-632,-63-2 0,-38 9-455,45 0 208,-557-31 479,616 27-16,-33 2-1,50 1-87,0 1 0,-1 1-1,1 0 1,0 0 0,-14 6-1,23-8 9,0 1 0,0 0 0,0-1 0,0 1-1,1 0 1,-1 0 0,0 0 0,1 0 0,-1 0-1,1 0 1,-1 1 0,1-1 0,-1 1 0,1-1 0,0 0-1,0 1 1,0 0 0,0-1 0,0 1 0,0 0 0,0 0-1,0-1 1,1 1 0,-1 0 0,0 3 0,1-2 18,1 0 0,-1-1 0,0 1-1,1-1 1,0 1 0,0-1 0,-1 1 0,1-1 0,1 1 0,-1-1 0,0 0 0,1 0 0,-1 0 0,1 0 0,-1 0 0,1 0 0,3 3 0,0-1 39,-1 0 0,0 1 1,0-1-1,0 1 0,0 0 0,4 8 0,-7-11-30,0 1-1,0 0 1,0 0-1,-1-1 1,1 1-1,-1 0 1,1 0-1,-1 0 0,0 0 1,0-1-1,0 1 1,0 0-1,-1 0 1,1 0-1,-3 5 1,-1 3 64,0 0 0,-1 0 0,-1-1 0,0 0-1,0 1 1,-1-2 0,-11 14 0,2-7-72,0 0-1,-35 27 0,46-39 50,2-2-15,0 1-1,0-1 1,0 0 0,0 0 0,-1 0-1,1 0 1,0-1 0,-1 1 0,0-1 0,1 0-1,-1 0 1,0 0 0,1 0 0,-1-1-1,-7 1 1,-25 0-62,19 0 60,-1-1 1,-24-3 0,41 3-34,0 0 0,0 0 0,0 0 0,1-1 0,-1 1 1,0 0-1,0 0 0,1-1 0,-1 1 0,0 0 1,0-1-1,1 1 0,-1-1 0,1 1 0,-1-1 1,0 1-1,1-1 0,-2 0 0,2 0-2,0 1 1,0-1-1,0 1 0,0-1 0,0 1 0,0-1 1,0 1-1,0-1 0,0 1 0,0-1 0,0 1 1,0-1-1,0 1 0,0-1 0,0 1 0,0-1 1,1 1-1,-1 0 0,0-1 0,0 1 1,1-1-1,2-4-64,1 1 1,0 0 0,-1 0-1,7-4 1,-3 3 61,23-23-92,0-2 0,33-41 1,29-57-92,2-3 220,-64 94 235,46-46 0,-48 57-101,52-39-1,-60 51-343,-19 13 151,-2 2 8,-23 24 14,-59 84-68,18-22 18,15-28 148,-3-3 0,-2-3 1,-87 66-1,-32 20 368,166-132-423,20-14-22,-10 6-8,24-13 45,0-1 0,-1-1 1,-1-2-1,-1 0 0,37-39 1,36-48-39,85-87 226,-67 89-90,120-118-30,-111 78-23,-121 141-90,-1 1-1,0 0 1,1-1-1,-1 1 1,0-1 0,0 1-1,0-1 1,0 0-1,-1 1 1,2-3-1,-20 15-229,5-3 97,-48 29-78,-36 23 161,-86 94-128,111-88 36,-276 200 258,101-82 216,219-161-277,17-13 10,-1-1 1,1 0-1,-2 0 1,1-1-1,-20 8 1,32-16-63,0 1 1,0-1-1,0 0 0,0 0 1,-1 0-1,1 0 0,0 0 1,0 0-1,0 0 0,0 1 1,-1-1-1,1 0 0,0 0 1,0 0-1,0 0 0,-1 0 1,1 0-1,0 0 0,0 0 1,-1 0-1,1 0 0,0 0 1,0 0-1,0 0 0,-1 0 1,1 0-1,0 0 0,0-1 1,0 1-1,0 0 0,-1 0 1,1 0-1,0 0 0,0 0 1,0 0-1,-1 0 0,1-1 1,0 1-1,0 0 0,0 0 1,0 0-1,0 0 0,0-1 1,0 1-1,-1 0 0,1 0 1,0 0-1,0-1 0,0 1 1,0 0-1,0 0 0,0 0 1,0-1-1,0 1 0,0 0 1,0-3-1,1 1 0,0 0 0,-1 0 0,1-1 1,0 1-1,0 0 0,0 0 0,0 0 0,3-3 1,19-28-4,30-30 0,-21 26 0,80-91 63,149-194 503,-147 136-779,-112 183 170,2-6-160,-12 18 11,-13 16 22,-32 28-1,-38 37 32,-72 81-26,-40 42 0,-117 138 399,308-339-271,9-13 136,7-7 138,47-59 51,-21 18-184,32-65 1,-20 31-21,153-246 50,-188 316-109,2 0 27,-1-1 0,11-24 0,-19 37-65,0 0 0,1 0 0,-1 0 0,0 0 1,0 0-1,1 0 0,-1 0 0,0 0 0,0 0 0,0 0 1,0 0-1,0 0 0,-1 0 0,1 0 0,0 0 0,0 1 1,-1-1-1,1-2 0,-1 3 2,1-1 0,-1 1 1,0-1-1,1 1 0,-1-1 1,1 1-1,-1-1 0,0 1 0,1 0 1,-1-1-1,0 1 0,0 0 1,1 0-1,-1-1 0,0 1 0,0 0 1,1 0-1,-1 0 0,0 0 0,0 0 1,1 0-1,-1 0 0,0 0 1,-1 0-1,-2 1-24,1 0 1,-1 0 0,0 0-1,1 1 1,-1-1 0,1 1-1,-1 0 1,1 0-1,0 0 1,-1 0 0,-2 3-1,-5 5-49,-20 24 0,-41 53-18,-157 139 51,-5 7 236,155-136-75,-16 17-18,68-87-86,27-27-5,0 0 1,-1 1 0,1-1-1,0 0 1,-1 0 0,1 1 0,-1-1-1,1 0 1,-1 0 0,1 0 0,0 1-1,-1-1 1,1 0 0,-1 0 0,1 0-1,-1 0 1,1 0 0,-1 0 0,1 0-1,-1 0 1,0 0 2,1 0 0,0-1 0,0 1 0,0 0 0,-1 0 1,1-1-1,0 1 0,0 0 0,0 0 0,0-1 0,-1 1 0,1 0 0,0 0 0,0-1 0,0 1 0,0 0 0,0-1 1,0 1-1,0 0 0,0-1 0,0 1 0,0 0 0,0-1 0,5-21 240,1 9-171,0-1 0,0 1 1,17-22-1,31-35-17,-31 42-42,272-372 78,-143 186 67,-147 207-208,-3 5 22,0 0-1,0-1 0,0 1 1,-1 0-1,1-1 1,-1 0-1,0 1 0,1-1 1,-1 0-1,0-2 1,-6 8-347,-11 14 187,-15 21 0,19-23 145,-292 331 53,259-300 40,-70 83-49,99-112 93,12-16 151,9-12-11,57-89 75,76-101-255,-10 16 7,-114 163-60,121-205 33,-123 200-173,-12 26 132,0 1 0,0 0 1,0-1-1,0 1 1,0-1-1,1 1 0,-1-1 1,0 1-1,0 0 1,0-1-1,0 1 0,0-1 1,-1 1-1,1-1 1,0 1-1,0 0 0,0-1 1,0 1-1,-1-1 1,-5 0-105,-13 11-94,19-10 203,-5 3-23,-106 74-197,79-51 189,-40 45 1,-27 40-115,-17 19 24,-81 50 72,0 0 68,172-156-18,16-17 143,18-17 18,7-9 18,-1 0 1,19-32 0,67-129-27,28-43-104,-66 128-211,101-160 479,-162 252-312,12-21 4,-14 23-19,1 0 0,-1 1 0,1-1-1,-1 0 1,1 0 0,-1 0 0,0 0-1,1 0 1,-1 0 0,0 0-1,0 0 1,0 0 0,1 0 0,-1 0-1,0 0 1,-1-2 0,1 3 3,-1 0 0,0 0 0,1 1 0,-1-1 0,0 0 0,1 0 0,-1 0 0,0 1 0,1-1 0,-1 0 0,0 1 0,1-1 0,-1 1 0,1-1 0,-1 1 0,1-1 0,-1 1 0,0 0 0,-36 36-218,1 1 0,-36 51 0,-54 94-51,85-122 416,-40 76 127,75-126-191,-1 0 0,-9 10 1,16-21-75,0 0 1,0 0-1,0 0 1,0 0 0,0 0-1,0 1 1,0-1-1,0 0 1,0 0-1,0 0 1,0 0-1,0 0 1,0 0-1,0 0 1,-1 1-1,1-1 1,0 0 0,0 0-1,0 0 1,0 0-1,0 0 1,0 0-1,0 0 1,0 0-1,0 0 1,0 0-1,-1 1 1,1-1-1,0 0 1,0 0 0,0 0-1,0 0 1,0 0-1,0 0 1,0 0-1,-1 0 1,1 0-1,0 0 1,0 0-1,0 0 1,0 0-1,0 0 1,0 0 0,0 0-1,-1 0 1,1 0-1,0 0 1,0 0-1,0 0 1,0 0-1,0 0 1,0-1-1,0 1 1,-1 0-1,1 0 1,0 0 0,1-10 169,7-19 33,25-59-207,-10 28 15,0 9 44,1-3-23,-23 51-27,0 0 0,-1 0 0,1 1 0,-1-1 0,1 0 1,-1-5-1,0 7-8,0 1 0,0-1 0,0 1 0,0-1 1,0 0-1,0 1 0,-1-1 0,1 1 0,0-1 1,0 1-1,-1-1 0,1 1 0,0-1 0,-1 1 1,1-1-1,0 1 0,-1-1 0,1 1 0,0 0 1,-1-1-1,1 1 0,-1 0 0,1-1 0,-1 1 1,1 0-1,-1-1 0,1 1 0,-1 0 0,0 0 0,1 0 1,-1 0-1,1-1 0,-1 1 0,1 0 0,-1 0 1,0 0-1,1 0 0,-1 0 0,1 0 0,-1 1 1,0-1-1,-5 1-71,1 1-1,0 0 1,0 0 0,0 0 0,1 1-1,-1 0 1,0 0 0,1 0 0,0 0-1,-6 6 1,-21 19-152,-54 63-1,-20 45 163,39-49-29,56-73 155,-14 27 0,19-35 96,5-10 104,5-15 74,0 7-300,-1 0 0,0-1 0,0 1 0,-1-1 0,-1 0-1,0 0 1,-1-20 0,-1 27-43,0 0-1,-1-1 0,1 1 1,-2 0-1,1-1 1,-1 1-1,0 0 1,0 0-1,-1 0 0,1 0 1,-1 1-1,-1-1 1,1 1-1,-1 0 1,0 0-1,0 0 0,-7-7 1,5 8 6,1 0 1,-1 1-1,0-1 1,0 1 0,0 0-1,0 1 1,0-1-1,-1 1 1,-12-2-1,-18-7-341,33 10 355,0-1 0,0 0 0,0-1 0,-6-4 0,8 5-32,0 0 1,0 1-1,0-1 0,-1 1 0,1 0 1,0-1-1,-1 1 0,1 0 0,-1 1 0,1-1 1,-1 0-1,0 1 0,1-1 0,-5 1 1,-13 0-101,-43-2 47,55 1 84,1 0-1,0-1 1,-1 1 0,1-1-1,0-1 1,-11-5 0,3 1-7,0 1 0,-31-8 0,-5-1-103,-5-2 187,-11-5-160,56 17-75,0 1 1,0 1 0,0-1-1,-1 2 1,1-1 0,-1 2-1,-23-1 1,44 19-129,-4-7 229,0 0 1,1-1-1,9 13 1,-7-11 43,0 0 1,6 14 0,83 198 24,-42-120-85,-46-89 109,1 1 0,0-1 1,1-1-1,21 20 0,10 7 377,20 18-214,-48-49-110,-2 2 0,1 0 0,-2 0 0,1 1 0,-2 1 0,1 0 0,-2 0 0,0 1 0,10 19 0,-2 4 49,14 31-406,-11-28 409,-8-17-38,-9-17-68,0 1-1,1-1 1,0 0 0,0-1-1,0 1 1,1-1-1,-1 1 1,1-2-1,8 7 1,-9-8-421,1 0 1,-1-1-1,1 1 0,0-1 0,0 0 1,0 0-1,0-1 0,0 1 1,0-1-1,1 0 0,-1 0 0,10-1 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3:11.19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28 4896,'0'0'35,"0"0"0,-1 0 0,1 0 0,0 0 0,0 0 0,0 0 0,0 0-1,0 0 1,0-1 0,0 1 0,0 0 0,0 0 0,-1 0 0,1 0 0,0 0 0,0 0 0,0 0 0,0 0 0,0 0 0,0 0 0,0-1 0,0 1 0,0 0 0,0 0 0,0 0 0,0 0 0,0 0 0,0 0-1,0 0 1,0-1 0,0 1 0,0 0 0,0 0 0,0 0 0,0 0 0,0 0 0,0 0 0,0 0 0,0 0 0,0-1 0,0 1 0,0 0 0,0 0 0,0 0 0,0 0 0,0 0 0,1 0 0,-1 0 0,0 0-1,0 0 1,0-1 0,0 1 0,0 0 0,0 0 0,0 0 0,0 0 0,0 0 0,1 0 0,-1 0 0,0 0 0,12-3 465,15 0-428,119-5 4088,31 0-2102,84 13-2047,-156 4-4047,-88-7 2749,21 1-531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5:37.92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1930 844 1248,'30'47'490,"-17"-25"-380,1-1 1,26 29-1,-23-33 81,0-1 0,2-1 0,0 0 0,0-2-1,1 0 1,1-1 0,0-1 0,40 14 0,-54-23-131,-1 0 1,1 0 0,0-1 0,0 0 0,0 0 0,0-1 0,0 0 0,0 0 0,1 0-1,-1-1 1,0 0 0,0-1 0,-1 0 0,1 0 0,9-4 0,-6 2 45,-1-2 0,0 1 1,0-1-1,0 0 0,-1-1 1,0 0-1,-1 0 0,1-1 1,10-14-1,1-5 68,-2 0 0,-1-2 0,17-39 0,26-96 394,-55 146-483,-1 0 0,-1 0 0,0 0 0,-1-1 0,-3-23 1,2 5 91,0-135 1081,-1 171-1260,1 0-1,0 0 0,0 0 0,0-1 0,0 1 0,1 0 1,-1 0-1,0 0 0,0 0 0,1 0 0,-1 0 0,0 0 1,1 0-1,-1 0 0,1 0 0,-1 0 0,1 0 1,0 0-1,1-2 0,-2 3 0,1 0 1,0 0-1,0-1 0,-1 1 0,1 0 1,0 0-1,0 0 0,-1 0 1,1 0-1,0 0 0,0 0 1,-1 0-1,1 0 0,0 0 1,0 0-1,-1 1 0,1-1 1,0 0-1,-1 0 0,1 1 1,1 0-1,4 2-7,-1 1 0,1 0 0,-1 0 0,0 1-1,5 5 1,1 3 77,0 1-1,-1 0 0,0 1 1,-1 0-1,-1 0 0,11 29 0,-15-31 76,-1 0 0,0 0 0,-1 0 0,0 1 0,-1-1-1,-1 26 1,0-25 44,0-13-156,0 0-1,0 0 1,0 0 0,0 0-1,0 0 1,-1 0 0,1 0-1,0 0 1,0-1 0,-1 1-1,1 0 1,0 0 0,-1 0-1,1 0 1,-2 1 0,2-2-8,0 0 0,-1 1 0,1-1 0,-1 0 0,1 0 0,0 0 0,-1 1 1,1-1-1,-1 0 0,1 0 0,-1 0 0,1 0 0,-1 0 0,1 0 0,-1 0 1,1 0-1,-1 0 0,1 0 0,0 0 0,-1 0 0,1 0 0,-1 0 0,-3-2 73,0 0-1,0 0 0,0 0 0,0 0 1,-4-5-1,1 3-155,-19-13 84,1-1 0,1-2 0,0 0-1,2-1 1,0-2 0,-22-29 0,42 49-19,-8-11 80,0 1 1,-1 0-1,-23-21 0,34 33-89,0 1 0,-1 0 0,1-1 0,-1 1 0,1 0 0,-1 0 0,1-1 1,-1 1-1,1 0 0,-1 0 0,0 0 0,1 0 0,-1 0 0,1 0 0,-1 0 0,1 0 0,-1 0 0,1 0 0,-1 0 0,0 0 0,1 0 0,-1 0 0,1 0 0,-2 1 0,-12 11-185,9-5 106,0 0 1,-6 12-1,-123 199 1395,55-96-665,76-115-594,1-4-25,1-1 0,-1 1 1,1 0-1,-1-1 0,0 1 1,0-1-1,0 1 0,0-1 1,-1 0-1,-4 4 0,6-8 9,2-5-8,8-13 21,16-28-1,1-3 10,54-150 94,-25 56-277,27-35-176,-56 125 175,-17 33-50,-9 22 174,0 0 0,-1 0 1,1 0-1,0 0 0,0 0 0,0 0 1,0 0-1,0 0 0,0 0 0,0 0 1,0 0-1,-1 0 0,1 0 0,0 0 1,0 1-1,0-1 0,0 0 0,0 0 1,0 0-1,-1 0 0,1-1 0,0 1 1,0 0-1,0 0 0,0 0 0,0 0 1,0 0-1,0 0 0,-1 0 1,1 0-1,0 0 0,0 0 0,0 0 1,0 0-1,0 0 0,0 0 0,0 0 1,0 0-1,0-1 0,0 1 0,-1 0 1,1 0-1,0 0 0,0 0 0,0 0 1,0 0-1,0 0 0,0-1 0,0 1 1,0 0-1,0 0 0,0 0 0,0 0 1,0 0-1,0 0 0,0 0 0,0-1 1,-5 6 1,1 1 0,0-1 0,0 1 0,0-1 1,0 1-1,1 1 0,0-1 0,-4 11 1,-2 5-3,7-18-1,-26 58 16,-2-2 0,-57 84 1,-343 426 909,419-556-894,4-5 85,0-1 0,-1 1 0,-16 13 0,23-22-107,1 1 0,-1-1 0,1 0-1,-1 1 1,1-1 0,-1 0 0,1 1 0,-1-1 0,1 0 0,-1 1 0,1-1-1,-1 0 1,0 0 0,1 0 0,-1 0 0,1 0 0,-1 0 0,0 0 0,1 0-1,-1 0 1,0 0 0,1 0 0,-1 0 0,1 0 0,-1 0 0,-1-1 0,2 0-10,-1 1 1,1-1 0,-1 0 0,1 0 0,-1 0-1,1 0 1,-1 0 0,1 0 0,0 0 0,0 0-1,0 0 1,-1 0 0,1 0 0,0 0 0,0 0-1,0 0 1,0 0 0,1-2 0,1-12 1,0-1 0,1 1 0,1 0 0,8-21 0,30-58 33,63-79-246,-72 123 271,-2-1 0,35-78 0,-65 128-56,-1 0-1,1-1 1,-1 1-1,1 0 1,-1 0 0,1-1-1,-1 1 1,0 0 0,1 0-1,-1-1 1,0 1 0,0 0-1,0-1 1,0 1 0,0 0-1,0-1 1,-1-1 0,1 3-4,0 0 0,-1 0 0,1 0 0,0 0 0,-1-1 1,1 1-1,0 0 0,-1 0 0,1 0 0,0 0 0,-1 0 1,1 0-1,0 0 0,-1 0 0,1 0 0,0 0 0,-1 0 0,1 0 1,-1 0-1,1 0 0,-1 0 0,-15 6-47,-20 12-57,0 1 1,1 2 0,-42 34-1,-89 86 139,143-121 15,20-17 7,-17 12 212,20-15-257,0 0-1,-1 0 1,1 1 0,-1-1-1,1 0 1,0 0-1,-1 0 1,1 0 0,0 0-1,-1 0 1,1 0 0,-1 0-1,1 0 1,0 0 0,-1 0-1,1 0 1,-1 0 0,1 0-1,0-1 1,-1 1 0,1 0-1,0 0 1,-1 0 0,1-1-1,0 1 1,-1 0 0,1 0-1,0-1 1,0 1 0,-1 0-1,1 0 1,0-1-1,0 1 1,-1 0 0,1-1-1,0 1 1,0 0 0,0-1-1,0 1 1,-1 0 0,1-1-1,0 1 1,0-1 0,0 1-1,0 0 1,0-1 0,0 1-1,0-1 1,0 1 0,0 0-1,0-1 1,1 0 0,-1-9-21,0 1 1,1-1 0,1 0 0,-1 0 0,2 0 0,-1 1 0,2-1 0,7-16 0,-4 7-7,148-349-136,-139 335 163,47-109 254,-62 138-254,1 0 1,-1 0-1,0 0 1,0 0-1,-1 0 1,1 0-1,-1-7 1,0 10-18,0 1 0,-1-1 0,1 0 1,0 0-1,0 0 0,-1 0 0,1 0 0,0 0 0,-1 0 1,1 1-1,-1-1 0,1 0 0,-1 0 0,0 1 0,1-1 1,-1 0-1,0 1 0,1-1 0,-1 0 0,0 1 0,0-1 1,0 1-1,1-1 0,-1 1 0,0 0 0,0-1 0,0 1 1,0 0-1,0 0 0,0 0 0,0-1 0,0 1 1,0 0-1,0 0 0,0 0 0,-1 1 0,-1-1-13,-1 0 0,1 1-1,-1-1 1,1 1 0,-1 0-1,1 0 1,0 1 0,-1-1-1,1 1 1,-5 3 0,0 0-6,1 0 0,0 1 1,-9 9-1,-10 14-74,-34 51 0,35-45 79,-266 301 97,202-239 53,111-107 64,-5-2-173,-1 0 0,0 0 1,-1-1-1,20-22 1,-25 24-27,16-20-4,-1 0-1,-1-2 1,30-57 0,-22 38 56,-25 38-62,6-7 35,-13 21-19,0 0-1,0 0 1,0 0-1,0 0 1,0 1-1,0-1 1,0 0-1,0 0 0,0 0 1,0 0-1,0 0 1,0 0-1,0 0 1,0 0-1,0 0 1,0 0-1,0 0 1,0 0-1,0 0 1,0 0-1,0 0 0,1 0 1,-1 0-1,0 0 1,0 0-1,0 0 1,0 0-1,0 0 1,0 0-1,0 0 1,0 0-1,0 0 0,0 0 1,0 0-1,0 0 1,0 0-1,0 0 1,0 0-1,0 0 1,0 0-1,0 0 1,0 0-1,-4 15-178,-5 7 137,-1 0-1,0-1 1,-2-1 0,-16 23 0,-62 70 12,36-48-10,-126 174-39,176-233 117,0 0 16,1-1-1,-1 0 0,0 0 1,-1 0-1,-5 5 1,7-10 38,3-6-1,1 0-63,0 0 0,1 1 1,0-1-1,0 0 0,0 1 0,1 0 0,0-1 0,5-6 0,34-40 78,-31 39-107,39-48 9,-3-2 0,65-113 0,11-50-129,-111 207-198,-9 17 99,-3 7 165,-4 13 50,-5 6 10,-1-2 0,-1 0 0,-1 0 0,-1-1 0,-1 0 0,-1-1 0,-20 21 0,6-8 18,-191 231-12,43-7 11,155-232 70,13-18 77,9-7-163,0 0-1,0 0 0,-1 0 1,1 0-1,0 0 0,0 0 0,0 0 1,0 0-1,-1 0 0,1 0 1,0 0-1,0 0 0,0 0 1,0 0-1,-1 0 0,1 0 1,0 0-1,0 0 0,0-1 1,0 1-1,-1 0 0,1 0 1,0 0-1,0 0 0,0 0 1,0 0-1,0 0 0,0-1 1,-1 1-1,1 0 0,0 0 1,0-2 13,-1 0-1,1 0 1,-1 1 0,1-1 0,0 0 0,0 0 0,0 0-1,0 0 1,0-2 0,3-13 11,-1 0 0,2 0 0,0 0 0,1 1 0,1 0 0,9-18 0,55-94-93,-12 35 58,48-81 7,-77 122-1,48-90 0,-73 134-4,8-17 12,-12 24-11,0 0 1,1 1-1,-1-1 1,0 0-1,1 0 1,-1 0-1,0 0 1,0 0-1,0 0 1,0 0-1,0 0 1,0 0-1,0 1 1,0-1-1,0 0 1,0 0-1,0 0 1,-1 0 0,1 0-1,-1-1 1,1 2-6,-1 0 0,1 0 1,-1 0-1,0 0 0,1 0 1,-1 0-1,1 0 1,-1 0-1,1 0 0,-1 0 1,1 0-1,-1 0 0,0 0 1,1 0-1,-1 0 1,1 1-1,-1-1 0,1 0 1,-1 0-1,1 1 1,0-1-1,-1 0 0,1 1 1,-1-1-1,1 1 0,0-1 1,-1 1-1,-20 16-68,-34 38-1,39-39 76,-64 72-141,-135 191 1,152-186 144,-88 135 133,142-214 86,9-14-220,0 0 0,0 0 1,0 0-1,0 0 0,0 0 0,0-1 0,0 1 0,0 0 0,0 0 0,0 0 0,0 0 1,0 0-1,0 0 0,0 0 0,0 0 0,0 0 0,0 0 0,0 0 0,0 0 0,0 0 1,0 0-1,0 0 0,0 0 0,0 0 0,0 0 0,0 0 0,0 0 0,0 0 0,0 0 0,0 0 1,0 0-1,0 0 0,0 0 0,0 0 0,-1 0 0,1 0 0,0 0 0,0 0 0,0 0 1,0 0-1,0 0 0,0 0 0,0 0 0,0 0 0,0 0 0,0 0 0,0 0 0,0 0 0,0 0 1,0 0-1,0 0 0,0 0 0,3-10 64,22-49-29,49-86 0,-22 47 17,3-9 41,73-148 220,-122 242-312,-4 10-5,0 0 0,0 0 0,-1 0 0,0 0 0,1 0 0,-1 0 0,0 0 0,-1 0 0,1-1 0,0 1 0,-1-4 0,0 7-1,0-1 1,0 1 0,0 0-1,0 0 1,0 0 0,-1 0-1,1-1 1,0 1 0,0 0-1,0 0 1,0 0 0,-1 0-1,1 0 1,0 0 0,0 0-1,0-1 1,-1 1 0,1 0-1,0 0 1,0 0 0,-1 0-1,1 0 1,0 0 0,0 0-1,0 0 1,-1 0-1,1 0 1,0 0 0,0 0-1,-1 0 1,1 1 0,0-1-1,0 0 1,0 0 0,-1 0-1,1 0 1,0 0 0,0 0-1,0 0 1,0 1 0,-1-1-1,1 0 1,0 0 0,0 0-1,0 0 1,0 1 0,0-1-1,-1 0 1,1 1 0,-6 5-29,0 0 0,1 1 0,-1 0 0,2 0 0,-7 10 0,2-1-13,-53 72 45,-79 88-1,8-13 106,128-156-84,3-3 27,-1-1-1,1 1 1,-1-1 0,0 0-1,0 0 1,-6 5 0,9-8-47,0 0 1,0 0-1,-1 0 1,1 0 0,0 0-1,0 0 1,0 0 0,0 0-1,-1 0 1,1-1 0,0 1-1,0 0 1,0 0-1,-1 0 1,1 0 0,0 0-1,0 0 1,0 0 0,0 0-1,0 0 1,-1 0 0,1-1-1,0 1 1,0 0-1,0 0 1,0 0 0,0 0-1,0 0 1,0-1 0,0 1-1,-1 0 1,1 0 0,0 0-1,0 0 1,0-1-1,0 1 1,0 0 0,0 0-1,0 0 1,0 0 0,0-1-1,0 1 1,0 0 0,0 0-1,0 0 1,0-1 0,0 1-1,0 0 1,0 0-1,1 0 1,-1-1 0,1-11-39,6-4 86,1-1 1,1 1-1,0 1 1,16-22-1,15-24-30,47-90-639,-92 164 273,4-10 333,0 0 1,0 0-1,0-1 1,0 1-1,-4 4 1,-77 97 49,12-19 55,-28 36-248,81-105 302,11-14-51,6-2-92,0-1 1,0 1-1,0-1 0,-1 1 1,1-1-1,0 1 0,0-1 1,0 1-1,0-1 0,0 1 1,1-1-1,-1 1 0,0-1 1,0 1-1,0-1 0,0 1 1,1-1-1,-1 0 0,3-6 4,0 1-1,1-1 1,-1 1-1,1 0 0,9-10 1,30-29 7,-13 14 29,-3-1-28,0-1 0,-3-1-1,25-44 1,-14 22 37,-18 31-115,-14 18-61,-7 8 49,-13 13 0,12-11 56,-93 72-202,-55 46 181,-42 93 86,97-101-28,69-79-14,12-14 69,-1-1 0,-24 21 1,29-32 77,12-8-147,1 0 0,0 0 0,0 0 0,-1 0 0,1 0 0,0 0 0,0 0 0,-1 0-1,1 0 1,0 0 0,0 0 0,-1 0 0,1 0 0,0 0 0,0 0 0,-1 0 0,1 0 0,0 0 0,0 0 0,0 0 0,-1-1 0,1 1 0,0 0-1,0 0 1,-1 0 0,1 0 0,0 0 0,0-1 0,0 1 0,-1 0 0,1-2 0,-1-1-1,1 1 1,0 0 0,0 0 0,0 0-1,0-1 1,0 1 0,0 0 0,0 0-1,2-4 1,5-31-10,2 0 0,19-47 0,40-71 104,-21 62 1,71-166 0,-110 234-115,-8 25 13,0 0 1,0-1 0,1 1-1,-1 0 1,0 0 0,0 0 0,0-1-1,0 1 1,0 0 0,0 0 0,0-1-1,0 1 1,0 0 0,0 0 0,0 0-1,0-1 1,0 1 0,0 0 0,0 0-1,0-1 1,0 1 0,0 0 0,0 0-1,0 0 1,0-1 0,0 1 0,-1 0-1,1 0 1,0 0 0,0-1 0,0 1-1,0 0 1,0 0 0,-1 0 0,1 0-1,0-1 1,0 1 0,0 0 0,-1 0-1,1 0 1,0 0 0,0 0 0,0 0-1,-1 0 1,1 0 0,0 0-1,0 0 1,-1 0 0,1-1 0,0 1-1,0 0 1,0 0 0,-1 1 0,1-1-1,0 0 1,0 0 0,-1 0 0,1 0-1,0 0 1,0 0 0,0 0 0,-1 0-1,1 0 1,0 1 0,-15 9-203,-5 12-76,-33 44 0,7-7 117,-256 316 95,272-333 36,19-25 47,-14 16 0,23-33 52,4-5 12,8-16-26,2 1 1,0-1-1,2 2 1,0 0 0,18-18-1,12-17 22,119-198-62,-64 93-77,-85 137 71,36-49-423,-58 89 316,-14 25-298,2 1 1,-22 65 0,41-106 226,1-1 0,-1 0 0,1 0 0,-1 1 0,1-1 1,0 0-1,0 0 0,0 1 0,0-1 0,0 0 0,1 0 0,-1 1 0,1-1 1,-1 0-1,1 0 0,0 0 0,0 0 0,0 0 0,0 0 0,0 0 0,1 0 0,-1 0 1,0 0-1,1-1 0,-1 1 0,1-1 0,3 3 0,4 2-634,0-1 1,0 0-1,0-1 0,1 0 0,12 4 0,50 15-1295,-1-3 709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5:44.23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570 14 992,'-6'-8'294,"6"8"-289,0 0 0,0-1-1,0 1 1,0 0 0,0 0 0,0 0 0,0 0 0,0-1-1,0 1 1,0 0 0,0 0 0,0 0 0,0 0-1,0-1 1,0 1 0,0 0 0,0 0 0,0 0 0,0 0-1,0 0 1,1-1 0,-1 1 0,0 0 0,0 0-1,0 0 1,0 0 0,0 0 0,0 0 0,0-1 0,1 1-1,-1 0 1,0 0 0,0 0 0,0 0 0,0 0-1,0 0 1,1 0 0,-1 0 0,0 0 0,0 0-1,0 0 1,0 0 0,1 0 0,-1 0 0,2 0 257,-4 2-208,1-1 0,-1 1 0,0 0 0,1-1 0,-1 1-1,0-1 1,0 0 0,0 0 0,-4 2 0,-63 29 2657,38-17-2595,-4-3 7,8-4 244,-7 2 207,-1-1 0,-1-2 0,-43 4 0,71-10-625,-40 2 990,46-3-823,1 0 1,-1 0-1,1 0 1,-1-1-1,1 1 0,0-1 1,-1 1-1,1-1 1,0 1-1,-1-1 0,1 0 1,0 1-1,0-1 1,-1 0-1,1 0 0,0 0 1,-1-1-1,-9-6 258,4 4-409,12 3-473,16 7 203,-19-5 310,0 0 1,1 0-1,-1 0 0,0 0 0,1-1 0,-1 1 0,1-1 0,-1 1 0,1-1 0,0 0 0,-1 0 0,1 0 0,-1-1 0,1 1 1,-1 0-1,1-1 0,-1 0 0,1 0 0,-1 1 0,4-3 0,4-1 143,-8 4-147,-1 0 1,0-1 0,0 1 0,0-1 0,1 1 0,-1-1 0,0 0 0,0 1 0,0-1 0,0 0 0,1-1 0,-1 2 30,-10 0-208,-29 9 254,20-5 141,-1 0 0,2 1 0,-1 1 0,-28 13 0,30-12-311,12-5 62,1-1 1,-1 1-1,0 0 1,1 0-1,0 0 1,-4 3-1,6-2-13,7-4 42,6-2-339,25-9-2323,-18 6 934,0-1 0,29-15 0,0-8-159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5:45.26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342 40 2720,'-1'0'44,"-9"-4"619,0-1 0,0 0 0,1-1 1,-13-9-1,21 14-605,0 1 1,0-1-1,0 1 0,0-1 1,-1 1-1,1-1 0,0 1 1,0 0-1,0-1 0,-1 1 1,1 0-1,0 0 0,0 0 1,-1 0-1,1 0 0,0 0 1,0 1-1,-1-1 0,1 0 1,0 1-1,0-1 0,0 0 1,0 1-1,0 0 0,-1-1 1,1 1-1,0 0 1,0-1-1,0 1 0,0 0 1,-1 2-1,-2 1 40,0 0 1,0 0 0,0 0-1,0 1 1,-3 7-1,-2 6-24,1 0-1,2 0 1,-1 1-1,2 0 1,-4 27-1,-10 35 329,-7 12-98,21-80-272,-9 24-1,8-24 87,-20 36 2288,26-50-2348,-2-8 202,-2-10 32,1 1 0,-2-36 0,3 13-218,-7-44 0,3 44-190,1-43-1,9 45-635,5 165 475,-9-70 474,-3-1 0,-12 78 1,13-112-99,0 4 205,1-24-271,1 1 1,0-1-1,-1 0 1,1 0-1,-1 0 0,1 0 1,-1 0-1,1 0 0,-1 0 1,0 0-1,0 0 0,0 0 1,1 0-1,-1 0 1,0 0-1,-2 0 0,3-1-20,-1 0 0,1 0 0,0 0 0,-1 0 0,1 0 0,-1 0 0,1 0 0,-1 0 0,1 0 0,0 0 0,-1 0 0,1-1 0,0 1 0,-1 0 0,1 0 0,-1-1 0,1 1 0,0 0 0,-1 0 0,1-1 0,0 1 0,0 0 0,-1-1 0,1 1 0,0 0 0,0-1 0,0 1 0,-1-1 0,1 1 0,0 0 0,0-1 0,0 1 0,0-1 0,0 1 0,0 0 0,0-1 0,0 1 0,0-1 0,-4-19-61,3 10-23,0-7-205,1 16 222,0 1 0,0-1 0,1 0 0,-1 1 0,0-1 1,0 1-1,1-1 0,-1 1 0,1-1 0,-1 1 0,0-1 0,1 1 0,-1-1 0,1 1 1,-1 0-1,1-1 0,-1 1 0,1 0 0,0-1 0,-1 1 0,1 0 0,-1 0 0,1 0 1,-1-1-1,1 1 0,0 0 0,0 0 0,29-2-3690,-25 2 3258,-1 0 1,1 0-1,0-1 0,-1 1 1,1-1-1,-1 0 0,1 0 0,-1-1 1,0 1-1,1-1 0,-1 0 0,4-3 1,35-29-1142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5:48.4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 92 992,'0'-1'28,"-1"1"0,1-1 0,0 1-1,0-1 1,0 1 0,0-1 0,0 1 0,0-1 0,0 1 0,0-1 0,0 1-1,0-1 1,0 1 0,0-1 0,0 1 0,0-1 0,0 1 0,0-1 0,1 1-1,-1 0 1,0-1 0,0 1 0,1-1 0,-1 1 0,0-1 0,0 1 0,1 0-1,-1-1 1,1 0 0,16-13 1153,-9 8-681,22-22 620,-28 25-1115,0 1 0,1 0 0,-1-1 0,1 1 1,0 0-1,0 0 0,0 0 0,0 1 0,0-1 0,0 1 0,0 0 0,0-1 0,1 2 0,-1-1 0,0 0 0,1 1 0,-1-1 0,0 1 0,8 0 1,-10 0-17,0 0 0,0 1 0,0-1 0,1 0 0,-1 0 0,0 1 0,0-1 0,0 1 0,0-1 0,1 1 0,-1 0 0,0-1 0,0 1 0,0 0 0,-1 0 0,4 2 240,4 13-218,-7-15-6,1 1 1,-1-1 0,1 0-1,-1 0 1,1 0 0,0 0-1,0 0 1,-1-1 0,5 2-1,-5-2-45,0 1-142,-1 0 176,1 0 27,-1 0-1,0 0 1,0 0 0,0 0-1,1 0 1,-1 0 0,0-1-1,1 1 1,-1 0 0,1 0-1,-1 0 1,1 0 0,-1-1-1,1 1 1,-1 0-1,1 0 1,1 0 0,-1 0-24,-1-1 1,1 1 0,-1 0-1,1-1 1,0 1-1,-1 0 1,1-1 0,-1 1-1,0 0 1,1 0-1,-1-1 1,0 1 0,1 0-1,-1 0 1,0 0-1,0 0 1,1-1 0,-1 2-1,1 4 572,-1-5-554,0-1-1,0 0 1,0 1-1,0-1 1,0 0-1,0 1 1,0-1 0,0 0-1,0 0 1,0 1-1,0-1 1,0 0-1,0 1 1,0-1-1,0 0 1,0 1-1,-1-1 1,1 0-1,0 0 1,0 1-1,0-1 1,0 0-1,-1 0 1,1 1-1,0-1 1,0 0-1,-1 0 1,1 0-1,0 0 1,0 1-1,-1-1 1,1 0-1,0 0 1,-1 0-1,-1 2-40,-14 12 453,15-14-421,1 1 0,0-1 0,-1 0 1,1 0-1,0 1 0,-1-1 0,1 0 0,-1 0 0,1 0 0,-1 0 0,1 0 0,0 0 0,-1 0 0,1 1 0,-1-1 0,1 0 0,-1-1 0,1 1 0,0 0 0,-1 0 0,1 0 0,-1 0 0,1 0 0,-1 0 0,1 0 0,0-1 0,-1 1 0,1 0 1,-1 0-1,1-1 0,0 1 0,-1 0 0,1-1 0,0 1 0,0 0 0,-1-1 0,1 1 0,0 0 0,0-1 0,-1 1 0,1 0 0,0-1 0,0 0 0,-1 0 6,0 0 0,1 0 0,0 0 0,-1-1 0,1 1 0,0 0 0,-1 0 0,1 0 0,0-1 0,0 1-1,0 0 1,0 0 0,0 0 0,0-1 0,1 1 0,-1 0 0,1-2 0,0 1-12,0 0 1,0 0-1,1 1 0,-1-1 1,1 1-1,-1-1 0,1 1 1,-1-1-1,1 1 0,3-2 1,1-3 151,-10 3 340,-9 4-96,13 0-400,0-1 1,0 0-1,0 0 1,-1 1-1,1-1 0,0 0 1,0 0-1,0 1 1,-1-1-1,1 0 1,0 0-1,0 0 1,-1 0-1,1 1 0,0-1 1,-1 0-1,1 0 1,0 0-1,-1 0 1,1 0-1,0 0 1,0 0-1,-1 0 0,1 0 1,0 0-1,-1 0 1,1 0 3,0 0 1,0 0 0,0 0-1,0 0 1,0 0-1,0 0 1,0 0 0,0 0-1,0-1 1,0 1-1,0 0 1,0 0-1,0 0 1,0 0 0,0 0-1,0 0 1,0 0-1,0 0 1,0 0 0,0 0-1,0 0 1,-1 0-1,1 0 1,0 0 0,0 0-1,0 0 1,0-1-1,0 1 1,0 0 0,0 0-1,0 0 1,0 0-1,0 0 1,0 0 0,0 0-1,0 0 1,0 0-1,0 0 1,0 0-1,-1 0 1,1 0 0,0 0-1,0 0 1,0 0-1,0 0 1,0 0 0,0 0-1,0 0 1,0 0-1,0 0 1,0 0 0,0 0-1,0 0 1,0 0-1,0 0 1,-1 0 0,1 0-1,-2 13 147,1-9-133,0-1-1,-1 0 1,1 0 0,0 0-1,-1 0 1,0-1-1,0 1 1,-3 3 0,5-5-25,-1-1 0,0 1 1,0-1-1,1 1 0,-1 0 1,0 0-1,1-1 0,-1 1 1,1 0-1,-1 0 0,1 0 1,-1 0-1,1-1 0,0 1 1,-1 0-1,1 0 0,0 0 1,0 0-1,-1 0 0,1 0 1,0 0-1,0 0 0,0 0 1,0 0-1,0 0 0,1 2 273,9 12-342,-6-12-186,0 0 1,0-1-1,1 0 1,-1 1-1,1-2 1,-1 1-1,8 2 1,-9-4 138,26 9-2870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6:34.9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347 12 1056,'-9'-5'1808,"7"4"-1735,0 0 0,1 0-1,-1 0 1,0 1 0,0-1 0,0 0 0,0 1-1,0 0 1,0-1 0,0 1 0,0 0 0,0 0 0,1 0-1,-1 0 1,0 1 0,0-1 0,0 0 0,-3 2 0,-2 0-44,0 1 0,1 0 1,-1 1-1,-5 3 1,9-5 46,-1 0 0,1-1 1,0 1-1,-1-1 1,0 0-1,1 0 1,-1 0-1,0 0 1,1-1-1,-1 1 0,-10 1 638,13-2-697,1 1 0,0-1 0,0 0 0,-1 0 0,1 0 0,0 1 1,0-1-1,-1 0 0,1 0 0,0 0 0,0 0 0,-1 0 0,1 1 1,0-1-1,-1 0 0,1 0 0,0 0 0,0 0 0,-1 0 0,1 0 0,0 0 1,-1 0-1,1 0 0,0 0 0,0 0 0,-1-1 0,1 1 0,0 0 1,-1 0-1,1 0 0,-6-2-7,1 1 0,-1 0 1,1 0-1,-1 0 0,0 1 1,1 0-1,-1 0 0,-8 1 1,-6 0-46,-11 4 425,-21-2 351,17 2-752,40-1-435,-3-2 395,0-1 0,0 0 0,5 2 0,1-1 149,1 0 1,-1 0-1,1-1 1,0 0-1,0 0 1,13-2 0,-9 1-93,-1 0 1,19 3-1,-15-1 44,-1 0-1,0-2 1,27-2-1,3 0 9,42-1 54,-73 2-97,1 0-1,15-4 1,-24 3 85,2 1 64,0-2 0,0 1-1,0-1 1,0 0 0,-1 0 0,13-8 149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6:40.0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234 0 992,'-2'0'101,"0"0"0,-1 1-1,1-1 1,0 0 0,0 1 0,0 0 0,-1-1-1,1 1 1,0 0 0,0 0 0,0 0 0,0 0 0,0 1-1,1-1 1,-4 3 0,2-1-41,0 1-1,0 0 1,0-1 0,0 1-1,0 0 1,1 1 0,-2 3-1,-1 6 105,0 0 0,1 1 0,-5 26 1,6-22 0,-20 147 512,22-101-545,1-39 270,5 13 1699,-6-40-2015,1 0 0,-1 1 0,1-1 1,-1 0-1,1 0 0,-1 0 0,1 0 1,0 0-1,-1 0 0,1 0 0,0-1 0,-8-166 752,-5 14-721,8 136-96,4 17-75,0-1-1,1 0 1,-1 1 0,1-1-1,-1 0 1,1 1 0,0-1-1,-1 0 1,1-2-1,-6 5-505,9 34 598,-4 4 5,2 49 52,7-42 172,-8-33 842,-8-28-207,-14-79-817,21 84-142,1 9 48,0 0-1,0-1 1,0 1-1,-1 0 1,1-1 0,0 1-1,-1 0 1,1-1 0,-1 1-1,0-2 1,-2-2-77,-2 0-385,0 14 207,5-7 242,-1 1 0,1-1 0,-1 1 1,1-1-1,0 1 0,0 0 0,0-1 1,1 1-1,-1-1 0,1 1 0,-1-1 1,1 1-1,0-1 0,0 0 0,2 4 1,15 37 1274,-15-58-868,-3 9-347,-1 0-1,0 1 1,-2-11-1,-2-14-27,5 29-30,0 0-1,0 0 1,0 0 0,0 0-1,0 0 1,0 0-1,-1 0 1,1 0 0,0 1-1,-1-1 1,1 0-1,0 0 1,-1 0 0,0-1-1,1 13-531,5 10 321,-4-17 251,-1 1-1,2-1 1,-1 1-1,4 7 0,-5-10-7,1 0-1,0 1 0,-1-1 0,1 1 0,-1-1 1,0 0-1,0 9 1254,-3-11-1233,3-1-27,0 1 0,0 0 0,0-1 0,-1 1 0,1-1 0,0 1 0,0-1 0,0 1-1,0 0 1,0-1 0,0 1 0,-1-1 0,1 1 0,0-1 0,0 1 0,0-1 0,1 1 0,-1 0 0,0-1-1,0 1 1,0-1 0,0 1 0,0-1 0,1 0 0,-1 1-11,0 0 0,0 0-1,0-1 1,0 1 0,0 0 0,-1 0-1,1 0 1,0-1 0,0 1 0,0 0 0,0 0-1,0 0 1,0-1 0,-1 1 0,1 0-1,0 0 1,0 0 0,0 0 0,-1 0 0,1-1-1,0 1 1,0 0 0,0 0 0,-1 0-1,1 0 1,0 0 0,0 0 0,0 0 0,-1 0-1,1 0 1,0 0 0,0 0 0,-1 0-1,1 0 1,0 0 0,0 0 0,-1 0 0,1 0-1,0 0 1,0 0 0,0 0 0,-1 0-1,1 0 1,0 0 0,0 1 0,0-1 0,-1 0-1,1 0 1,0 0 0,0 0 0,0 0-1,0 1 1,-1-1 0,11 84 822,-10-95-560,-1 1-134,0 0-1,0 0 1,-3-11 0,1 11-183,1 0 1,1 0 0,-1-11-1,-1-17-205,3 37 175,-9 12-469,7-7 524,0 0 1,1 0-1,0 0 1,0 0-1,-1 6 1,-3 12-35,4-16 101,0 1 0,0-1-1,0 0 1,0 1 0,2 11 1074,-1-20-1075,0 0 0,0 0 0,-1 0 0,1 0 0,0 0 0,-1 0 0,0-3 0,-3-8-6,-2-2 21,1-8-66,3 11-20,2 10 64,0 1 0,0-1 0,-1 1 0,1-1 0,0 1 0,-1 0 0,1-1 0,-1 1 0,1-1 0,-1 1 0,-1-3 0,1 3-69,1 0-1,-1 0 1,0 0 0,1 0 0,0 0 0,-1 0 0,1 0 0,0 0 0,-1 0 0,1 0 0,0-2 0,2 11-660,13 69 295,-15-73 420,0 1 0,1 0 1,-1 0-1,1-1 0,0 1 0,1 0 0,-1-1 0,1 1 0,4 7 0,3 10-30,-9-19 43,1 0-1,0-1 1,0 1 0,0 0 0,0-1 0,1 1-1,-1-1 1,1 0 0,-1 1 0,4 3 0,-4-6-4,0 0 1,-1 1 0,1-1 0,-1 0 0,1 0 0,0 0-1,-1 1 1,1-1 0,-1 0 0,1 0 0,0 0 0,-1 0-1,1 0 1,0 0 0,-1 0 0,1 0 0,0-1-1,-1 1 1,1 0 0,-1 0 0,1 0 0,1-1 0,10-7-292,-8 5 84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6:54.54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1104 35 2656,'-1'-1'49,"1"0"1,-1 1 0,1-1-1,-1 0 1,0 1-1,1-1 1,-1 1-1,0-1 1,1 1-1,-1-1 1,0 1 0,0-1-1,0 1 1,1 0-1,-1-1 1,0 1-1,0 0 1,0 0 0,0 0-1,1 0 1,-1 0-1,0 0 1,0 0-1,0 0 1,-1 0-1,-7 0 23,7 1-94,1 0 0,0-1-1,0 1 1,0 0 0,0 0 0,0-1 0,0 1 0,0 0-1,0 0 1,0 0 0,0 0 0,0 1 0,0-1 0,1 0-1,-1 0 1,0 0 0,1 1 0,-1-1 0,1 0-1,-1 2 1,1-1-3,-20 50-8,-16 73 0,26-81 348,-3-1 0,-1-1 1,-25 51-1,15-50 218,-2 0 0,-42 50 1,57-78-260,-1-1 0,-1-1 0,-1 0 0,-19 15 0,32-28-218,0 1 0,0 0-1,0-1 1,0 1-1,0-1 1,0 0-1,0 1 1,-1-1-1,1 0 1,0 1 0,0-1-1,0 0 1,-1 0-1,1 0 1,0 0-1,0 0 1,0-1-1,-1 1 1,1 0 0,0 0-1,0-1 1,0 1-1,0-1 1,-1 1-1,1-1 1,0 1-1,0-1 1,0 0-1,0 0 1,0 1 0,1-1-1,-1 0 1,0 0-1,0 0 1,0 0-1,1 0 1,-1 0-1,0 0 1,1 0 0,-1 0-1,1 0 1,0-1-1,-1 1 1,1 0-1,0 0 1,-1 0-1,1-3 1,0 1-13,0-1 0,0 0 0,1 1 0,-1-1 0,1 0 0,0 1 0,0-1 0,0 1 0,0 0 0,2-4 0,19-33-15,27-25-225,-32 46 216,27-45-1,-33 45 42,-1-1-1,0-1 1,-2 1-1,10-36 0,-16 49-32,-1 0-1,0 0 0,0 0 0,-1 0 1,0-1-1,0 1 0,-1 0 0,-1-8 1,1 11-8,-1-1 0,1 1 1,-1 0-1,0-1 1,0 1-1,0 0 1,-1 0-1,1 0 0,-1 0 1,0 1-1,0-1 1,0 1-1,-7-5 1,1 1-7,-1 1 1,0 0-1,-1 0 1,0 1-1,1 1 1,-2 0-1,1 0 1,0 1-1,-1 1 1,1 0 0,-1 0-1,0 1 1,-12 1-1,-17 0 70,0 3-1,-57 11 1,38-3-65,1 3 0,0 2-1,0 3 1,2 2 0,-86 45 0,96-43-280,46-23 259,1 0 1,0 0-1,0 0 0,-1 0 0,1 1 0,0-1 0,-1 0 1,1 0-1,0 0 0,0 0 0,-1 0 0,1 0 0,0 0 0,-1 0 1,1 0-1,0 0 0,-1 0 0,1 0 0,0 0 0,-1 0 1,1 0-1,0 0 0,-1 0 0,1 0 0,0-1 0,-1 1 0,4-7-1,14-13 62,-14 18-56,29-30 136,54-41 1,43-21 26,-99 73-132,16-15-100,7-4-128,-56 55 419,-5 0-139,-20 29 1,0 1-70,24-38-61,-42 85 13,43-84-187,-1 1 0,2-1 0,-1 1 0,1 0 0,0 0 0,1 0 0,0 0 0,1 0 0,0 9 0,0-15 78,1 0-1,-1-1 1,1 1-1,0-1 1,-1 1-1,1-1 1,1 1-1,-1-1 1,0 1-1,0-1 0,1 0 1,2 4-1,31 19-4204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6:55.55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329 1136 3904,'-21'-51'1253,"21"50"-1232,-1 0 0,1 0 0,0-1-1,0 1 1,-1 0 0,1 0 0,0-1 0,0 1-1,0 0 1,1 0 0,-1-1 0,0 1 0,0 0-1,1 0 1,-1 0 0,1 0 0,-1-1 0,1 1 0,-1 0-1,1 0 1,0 0 0,-1 0 0,1 0 0,0 0-1,0 0 1,0 1 0,0-1 0,0 0 0,0 0-1,1 0 1,2-2 49,29-26-81,-4 5-506,-19 14 424,0 0 1,-1 0-1,0-1 0,0 0 1,-2 0-1,1-1 0,8-20 1,-7 10 418,-2-2 0,0 1 0,-1-1 0,3-29 0,-5 14 640,-3-74 0,-1 102-736,-1 1 1,-1-1-1,1 1 0,-2-1 0,1 1 1,-6-13-1,6 19-175,0 0 0,0 0 0,0 0 0,0 1 0,-1-1 0,0 1 0,1-1 0,-1 1-1,0 0 1,-1 0 0,1 0 0,0 1 0,-1-1 0,0 1 0,1 0 0,-1 0 0,0 0 0,-5-1 0,-2 0-8,-1 1 0,1 0 1,-1 0-1,0 2 0,1-1 0,-1 2 0,0-1 0,1 2 1,-1-1-1,1 2 0,-12 3 0,-6 3-2,1 1 0,0 2 1,-29 16-1,41-19-115,-1 1 0,1 1 0,1 0 0,0 1 0,0 1 0,2 0 0,-16 19 0,55-50 432,-21 13-330,0 1 23,0-1 1,0 1-1,0 0 1,9-5 0,7-6 267,-3 0-12,70-43 278,-30 21-559,-1-3-1,54-49 1,-41 17-118,62-83 1,-87 100-981,-40 48 1127,-1 2-655,1 0 0,-1 0 0,8-6-1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47:12.9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 0 896,'-1'1'41,"1"-1"0,-1 1 0,1-1 0,0 1 0,-1-1 0,1 1 0,0-1 0,0 1 0,-1 0 0,1-1 0,0 1 0,0-1 0,0 1 0,0 0 0,-1 0 0,3 3-15,0-1 0,-1 1 0,0 0 0,0 0 0,0 0 0,0 0 0,-1 0 0,1 0 0,-1 1 0,-1 9 557,2-14-575,-1 0 1,0 1 0,0-1 0,0 0 0,0 1 0,0-1 0,0 0 0,0 1-1,0-1 1,0 0 0,0 1 0,0-1 0,0 1 0,0-1 0,0 0 0,0 1-1,0-1 1,0 0 0,0 1 0,0-1 0,0 0 0,-1 1 0,1-1 0,0 0-1,0 1 1,-4 8 54,-1-5 342,10 13-863,-5-1 739,1-12-254,-1 0 0,1-1-1,-1 1 1,0 0 0,-1 0 0,1 0-1,-1 0 1,1 0 0,-1 0 0,0-1-1,-1 1 1,1 0 0,-3 5 0,1 1-10,2-10-12,1 1 0,0 0 0,0 0 1,0 0-1,0-1 0,-1 1 0,1 0 1,0 0-1,-4 4 624,4 24-672,0-27 75,4 6 203,-4-7-243,-1-1 0,1 0 0,0 1 0,0-1 0,-1 1 0,1-1-1,0 0 1,0 1 0,0-1 0,0 1 0,0-1 0,0 0 0,0 1 0,0-1 0,0 1 0,0-1 0,0 1 0,0-1 0,0 0 0,0 1 0,0-1 0,0 1 0,1-1-1,-1 1 1,0-1 0,0 0 0,0 1 0,1-1 0,-1 0 0,0 1 0,0-1 0,1 0 0,-1 1 0,0-1 0,1 0 0,-1 1 0,3 2 61,-3-2 59,1 1-38,2 4 177,-3-4-258,0-1 1,0 0-1,0 0 0,0 1 1,0-1-1,0 0 0,-1 1 1,1-1-1,0 0 0,-1 0 1,0 3-1,2-2 2,-1 0 0,1 0-1,-1 0 1,1 1 0,-1-1 0,0 0 0,0 1 0,0-1-1,0 3 1,0 3-162,-4 3 685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3:19.36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34 22 576,'-4'0'192,"4"0"-128,-8-7-32,8 7-96,0 0 32,0 0 96,0 0-32,0-4-32,0 0 32,-5 0-32,2 1 0,-2 3 0,0 3 0,2 1-224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3:23.26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8 1354 1312,'-8'-2'429,"13"4"60,14 3 268,24 2 229,-42-7-794,1 0 116,12 4 540,-14-3-787,0-1-1,1 0 0,-1 0 0,1 0 0,-1 0 0,0 1 0,1-1 0,-1 0 0,1 0 0,-1 0 0,0 0 0,1 0 0,-1 0 0,1 0 0,-1 0 0,1 0 0,-1 0 0,0-1 0,1 1 0,-1 0 0,1 0 0,-1 0 0,1-1 0,1 3-19,0-1-1,0 0 0,0 0 1,0 0-1,1-1 0,-1 1 1,0-1-1,4 1 0,5-1 408,-10-1-104,0 1-351,0-1 1,0 1 0,0-1 0,0 0-1,0 1 1,0-1 0,0 0 0,0 0-1,0 1 1,-1-1 0,1 0 0,0 0-1,0-1 1,-1 1 6,1 1 0,-1 0 0,0-1 1,1 1-1,-1-1 0,0 1 0,1 0 0,-1-1 0,0 1 0,1 0 1,-1-1-1,1 1 0,-1 0 0,1-1 0,-1 1 0,1 0 0,-1 0 0,1 0 1,-1 0-1,1-1 0,-1 1 0,1 0 0,-1 0 0,1 0 0,-1 0 0,1 0 1,0 0-1,-1 0-4,1 0 0,0 0 0,-1 0-1,1 0 1,-1 0 0,1 0 0,-1 0 0,1 0 0,-1 0 0,1 0 0,-1 0 0,1-1 0,-1 1 0,1 0 0,-1 0 0,1-1 0,-1 1 0,0 0 0,1-1 0,-1 1 0,1-1 0,0 0-1,0 0 1,0 0-1,0 0 1,0 0-1,1 0 1,-1 0-1,0 1 1,0-1-1,0 0 1,1 1-1,-1-1 1,0 1 0,1 0-1,2-1 1,11-5 17,-6 0-23,5-3 33,1 0-1,0 1 1,31-13-1,0 2 16,-33 13-86,1 0 0,17-5 0,3 2 30,73-16-98,-9-1 129,-57 14 134,-16 4-46,0-2-1,0 0 0,-1-2 0,45-29 1,-12 9-101,85-35 0,-58 29-6,132-52 412,-52 23-134,-101 40-224,115-31 0,-83 30-62,119-54 0,-203 77 15,82-43 124,-10 4 33,209-73 460,-11 1-436,-246 102-189,0 1 1,42-10 0,76-9-5,-45 10 9,-35 8 51,39-10 83,-51 8-20,109-14-1,65 9-185,-24 3 298,-62 9-170,-43 4 95,238 0 528,16-1-156,-216 0-642,-68 3 34,39-1 281,98 0-320,105 2 481,-256 4-243,133 9 278,-87-3-223,2 1-292,176 33 19,-131-15 372,-111-22-228,178 28-67,-178-24 58,0 2 0,85 34 0,-9 0 304,-98-37-330,192 51-38,-58-18 94,-115-29-97,69 33-1,-81-30 62,25 12-51,113 39 1,137 18 240,-269-72-238,0 2 0,57 30 0,2 1-129,55 10 157,-1-1 107,-119-41-98,-1 1 0,52 34 0,63 67 90,-120-96-80,1-2 1,0 0 0,33 16 0,83 34-173,7-17 235,-50-20 107,-11 2-172,-27-9 71,120 29 1,-171-50-63,255 55 198,-213-42-283,-1 3 0,-1 1 0,47 27 0,79 31-15,-47-23 19,-53-20 220,140 69-122,-163-79 124,61 22 1,55 7-332,-66-21 338,99 42-456,24 8 217,-169-66 114,165 60 125,-215-74-180,197 96 529,-164-78-520,1-2 0,79 26 0,86 8-142,-190-48 104,124 33-89,-40-10 125,-18-8 273,151 15 1,110-4 463,-103-17-903,-85-7-17,502-2 611,-269-44 73,-237 20-403,-48 8-222,111-30 1,-184 33 132,0 0 0,35-18 0,48-33 263,-15 9-261,45-15-121,69-36 212,-49 17 145,-96 51-369,93-32 1,-101 43 306,58-31 1,-92 42-222,-2 0 0,0-2 0,0 0 0,-1-1 0,-1-1 0,0-1 0,27-32 0,-16 9 197,52-63-158,-65 84 34,1 1 0,1 1 0,27-19 0,3 5-102,2 2 1,63-26-1,-88 43-56,-9 4 174,-4 3-62,0-1 0,-1-1 0,20-13 0,-12 4-45,6-4 81,0-1 0,30-33 0,-32 23 33,-1-1 1,-2-1-1,28-58 0,-7 11 26,-27 62-1133,-8 10-2293,-17 30-440,9-19 3475,1-1 0,-1 0 0,0 0 0,0 0 0,0 0 0,0 0 0,0 0 0,0 0 0,-1 0 0,1 0 0,-1-1 0,1 1 0,-1 0 0,0-1 0,-2 2 1,0-1-214,0 0 0,1-1 0,-1 0 0,-8 2 0,12-3 513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3:41.92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 0 1728,'-2'0'67,"4"1"1464,-2-1-1455,0 0 0,0 0 0,1 0 0,-1 0 0,0 0 0,0 0 0,0 0 0,1 0 0,-1 0-1,0 0 1,0 1 0,0-1 0,1 0 0,-1 0 0,0 0 0,0 0 0,0 1 0,0-1 0,1 0 0,-1 0 0,0 0 0,0 1-1,0-1 1,0 0 0,0 0 0,0 1 0,0-1 0,0 0 0,0 0 0,0 1 0,0 0 196,0-1-80,0 0-48,0 0-27,12 12 427,-6 4 341,-2-3-681,-1-1 0,0 1 0,-1-1 0,-1 1 1,0 17-1,2 11-37,-3-24-11,0 0-1,-4 34 1,-1 9 113,2-4-18,-15 90 0,0-75 245,12-13-557,2 1 1,6 87-1,18 74 136,-14-165-144,13 75 128,-7-51 47,10 111-89,-19-162-18,31 205 252,-16-57 239,-13-126-444,-2-27-77,1 27 0,0 118 90,2-62 117,0-64-177,-4-32 14,0 0 0,0 17-1,-1-12 56,0 1-1,7 28 0,-4-24-5,2 20 0,-5-31-21,1 1 0,0-1 0,4 11 0,-3-10 45,0 0-1,2 21 1,-5-27-60,1 8-42,1 1 0,4 19 1,-2-14 22,-1 0 1,-1 0 0,0 0-1,-2 29 1,1 17-116,-1-52 154,0 1 0,-1-1-1,-1 1 1,0-1 0,0 1 0,-6 13-1,8-23-228,-4 4-2199,3-6-599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3:44.9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108 166 1408,'0'0'20,"0"0"0,0 0 0,0 0 1,1 0-1,-1 0 0,0 0 0,0 0 0,0 0 0,0 0 1,1 0-1,-1 0 0,0 0 0,0 0 0,0 0 0,0 0 1,1 0-1,-1 0 0,0 0 0,0 0 0,0-1 0,0 1 0,1 0 1,-1 0-1,0 0 0,0 0 0,0 0 0,0 0 0,0 0 1,0-1-1,0 1 0,1 0 0,-1 0 0,0 0 0,0 0 1,0-1-1,0 1 0,0 0 0,0 0 0,0 0 0,0 0 1,0-1-1,0 1 0,0 0 0,0 0 0,0 0 0,0 0 1,0-1-1,0 1 0,0 0 0,0 0 0,0 0 0,0 0 0,0-1 1,0 1-1,0 0 0,0 0 0,0 0 0,-1 0 0,1 0 1,0-1-1,0 1 0,0 0 0,0 0 0,0 0 0,0 0 1,-1 0-1,-2-16 1520,3 15-1454,-1 0 0,1 0 0,0 0 0,-1 0 0,1 0 0,0 0 1,-1 0-1,1 0 0,-1 0 0,0 0 0,0-1 0,0 0 10,0 1-1,0 0 0,1 0 0,-1 0 0,1 0 0,-1 0 1,1-1-1,-1 1 0,1 0 0,-1-1 0,1-1 0,-8-24 807,8 25-825,0-1 0,-1 1 0,1 0 0,-1 0-1,0-1 1,1 1 0,-3-4 0,2 4-65,0 0 0,0-1-1,0 1 1,0-1 0,1 1 0,-1-1-1,0-4 1,1 6 16,1-1-1,-1 1 0,0 0 1,0-1-1,-1 1 1,1 0-1,0-1 1,0 1-1,-1 0 0,1 0 1,-1-1-1,1 1 1,-1 0-1,1 0 1,-1-1-1,0 1 0,1 0 1,-1 0-1,0 0 1,-1-1-1,2 2 11,-1-1-1,1 1 1,-1-1 0,1 0-1,0 1 1,0-1 0,-1 0-1,1 1 1,0-1 0,0 1-1,0-1 1,0 0 0,0 1-1,0-2 1,0 0 420,2 6-356,-1 5-34,0 0-1,0 1 0,-1-1 0,-1 0 1,-1 11-1,0 18 95,-3 153-152,3-166 193,0-1 0,-11 46 0,4-28-113,-14 46 897,20-84-935,3-3-45,0-1 0,-1 0 0,1 1 1,-1-1-1,1 1 0,0-1 0,0 1 0,-1 0 0,1-1 0,0 1 0,0-1 0,-1 1 0,1 0 0,0-1 0,0 1 0,0-1 0,0 1 0,0 1 0,0-2-215,13-4-256,14-9 607,-12 5-70,0 2 1,26-9-1,-24 10 86,4-1-47,-1 1 0,1 1 0,-1 1 1,39-1-1,-58 5-147,0 0 1,0 0-1,0-1 0,0 1 1,0 0-1,-1 0 0,1 0 1,0 0-1,-1 0 0,1 1 1,-1-1-1,1 0 0,-1 2 1,1 3-1462,0 1 1,-1 0 0,0 11 0,-1-4-1777,1-5 1485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3:45.5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4 1664,'-2'-2'-814,"3"1"3969,4 3 1624,-4-1-4481,-1-1-63,18 8 933,-8-7-933,0 1-1,0-2 1,1 0 0,-1 0-1,12-2 1,7 0-20,-20 1-166,0 0 0,-1 0 0,10-2 0,-12 1-19,0 1 0,-1 1 1,1-1-1,0 1 0,6 0 1,-2 0 144,-19 7-3402,1-5 1435,0 0-1978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3:46.18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55 1664,'0'-3'212,"1"0"0,0 0-1,0 0 1,1 0 0,-1 0 0,0 0 0,1 0-1,0 1 1,0-1 0,0 1 0,0-1 0,0 1-1,4-4 1,6-5 3399,-11 10-3286,8 2 763,-2 1-889,0 1 0,0-1-1,0-1 1,0 1 0,0-1 0,1 0-1,-1-1 1,0 0 0,9 0 0,-6 0-22,6 1-132,-1 0 0,0 2 0,19 4 0,-18-3 192,-1-1-1,1 0 0,20 0 1,-18-3-337,-9 1-368,0-1 1,0 0-1,0-1 1,11-2-1,-19 3 334,-1 0 0,1-1 0,0 1 0,0 0 0,-1 0 0,1-1 0,0 1 0,0 0 0,-1-1-1,1 1 1,0-1 0,-1 1 0,2-2 0,4-14-4399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1:11.2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288 130 2080,'-3'0'94,"1"0"0,0 1 0,0-1 0,-1 1 0,1-1 0,0 1 0,0 0 0,-1-1-1,1 1 1,0 0 0,0 1 0,-2 1 0,1-3 40,-1 1-1,1-1 0,0 1 1,0-1-1,0 0 0,0 0 1,-7-1-1,5-1-65,5 2-52,0 0 0,-1 0-1,1 0 1,0 0 0,-1-1 0,1 1 0,0 0 0,-1 0 0,1 0 0,0 0 0,-1-1-1,1 1 1,0 0 0,0 0 0,-1 0 0,1-1 0,0 1 0,0 0 0,-1-1 0,1 1 0,0 0-1,0-1 1,0 1 0,0 0 0,-1-1 0,1 1 0,0 0 0,0-1 0,0 1 0,0 0-1,0-1 1,0 1 0,0 0 0,0-1 0,0 1 0,0-1 0,0 0 39,0 0 1,-1 0-1,1 1 1,0-1-1,-1 0 1,1 1 0,-1-1-1,1 0 1,-1 1-1,1-1 1,-1 0-1,1 1 1,-1-1-1,0 1 1,1-1-1,-1 1 1,-1-1-1,-6-7 828,6 7-839,1 0 0,-1-1 0,0 1 0,1 0 0,-1 0 0,0 0 0,0 0 0,0 0-1,1 0 1,-1 0 0,0 1 0,0-1 0,0 1 0,0-1 0,-4 1 0,3 0 85,0-1 0,0 1 1,1-1-1,-1 0 1,0 0-1,1 0 0,-1 0 1,-3-2-1,-26-20 682,22 16-621,9 7-182,0-1-1,0 1 0,0-1 0,0 0 0,0 1 1,1-1-1,-1 0 0,0 0 0,0 0 1,0 1-1,0-2 0,1 1-5,0 1 1,-1 0-1,1 0 0,0-1 0,0 1 1,-1 0-1,1 0 0,0-1 1,0 1-1,-1 0 0,1 0 0,0 0 1,-1-1-1,1 1 0,0 0 1,-1 0-1,1 0 0,0 0 0,-1 0 1,1 0-1,-1 0 0,0 0 9,1 0-1,0 0 1,0 0 0,-1 0-1,1 0 1,0 0-1,-1 0 1,1 0 0,0-1-1,0 1 1,-1 0-1,1 0 1,0 0-1,-1 0 1,1 0 0,0-1-1,0 1 1,-1 0-1,1 0 1,0 0 0,0-1-1,0 1 1,-1 0-1,1 0 1,0-1 0,0 1-1,0 0 1,-2-1 67,1 0 1,0 1-1,0-1 0,-1 1 1,1-1-1,-1 1 1,1 0-1,0-1 1,-1 1-1,1 0 0,-1 0 1,1 0-1,-1 0 1,1 0-1,-1 0 1,-1 1-1,1 1-83,0 0 0,0 0-1,1-1 1,-1 2 0,0-1 0,1 0-1,-3 5 1,2-5-23,1 1-1,-1-1 0,0 1 1,1-1-1,-5 4 1,-3 2-40,8-6-60,1-5 18,2-5 90,0 1 59,1 0 1,-1 1-1,5-9 0,5-12 44,-7 16-254,-4 11 165,-1 0 0,0 0 0,0 0 0,0 0 0,0 0 0,0 0 0,0 0 0,0 0 0,0 0 0,1 0 0,-1 0 0,0 0 0,0 0 0,0 0 0,0 0 0,0 0 0,0 0 0,0 0 0,0 0 0,0 0 0,0 0 0,0 0 0,1 1 0,-1-1 0,0 0 0,0 0 0,0 0 0,0 0 0,0 0 0,0 0 0,0 0 0,0 0 0,0 0 0,0 1 0,0-1 0,0 0 0,0 0 0,0 0 0,0 0 0,0 0 0,0 0 0,0 0-1,0 0 1,0 1 0,0-1 0,0 0 0,0 0 0,0 0 0,0 0 0,0 27-802,-1-18 446,1 38-1772,0-17 108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3:55.5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1 763 1568,'16'8'2944,"-13"-6"-2886,1 0 0,0 0 0,0 0 0,0 0 0,1-1 0,-1 0 0,7 2 0,119-9 683,24-3 390,-7 5-593,698 4 1708,-693-13-2047,-59 3 60,175-1 429,-111 10-385,314 10-472,-174-5 938,-179-5-626,312 5 337,-245-11-348,-48 2-72,118-3-23,-51-9 310,-34 1-219,-130 14-185,297-23 412,-62 3-467,-258 21 107,144-6 16,32-2 154,78-7-207,62-5 313,112-14-244,-258 18 67,-10 0-76,102-5-126,-73 5 35,153 3 374,-322 13-293,244-3-93,-109 5 81,-58 2 114,405 10 271,-240-3-458,-51-3 45,243 4 262,-325-10-270,452-9 224,-191-4-158,-35 2-94,223-9 152,79-16-73,-489 26 121,199-13 72,351-43-364,-169 39-3,-374 21 497,296 2-412,-324 3 108,423 26-203,-75 0 4,-274-21 413,154 2-61,-142-6-11,270-3-141,18-4-111,412 13 848,-948-7-723,0 0 1,0-1 0,-1 1 0,1 0 0,0-1 0,0 1-1,-1-1 1,1 1 0,0-1 0,-1 0 0,1 0 0,-1 1-1,1-1 1,-1 0 0,3-3 0,-3 3-32,-1 1 1,1-1-1,0 0 1,-1 0-1,1 0 1,-1 1-1,0-1 1,1 0-1,-1 0 1,0 0-1,0 0 0,1 0 1,-1 0-1,0 0 1,0 0-1,0 0 1,0 0-1,0 0 1,0 0-1,0 0 1,-1 1-1,1-1 1,0 0-1,0 0 0,-1 0 1,1 0-1,-1 0 1,1 0-1,-1 0 1,1 1-1,-1-1 1,0-1-1,-11-12-23,-1 0 0,0 1-1,-1 0 1,-1 1 0,0 1 0,-16-10-1,24 16 43,-8-4 45,-1 1 0,1 0 0,-31-10 0,13 6-166,-168-50 63,97 34 242,41 9-548,59 17 345,0 1-1,0-1 0,0 0 0,0 1 0,0-2 0,-4-2 0,-13-7 29,3 1 30,17 10-75,-1 0 1,1 0 0,-1-1-1,1 1 1,-1 0 0,1 1 0,-1-1-1,0 0 1,1 0 0,-1 1-1,0-1 1,0 1 0,0-1-1,-2 1 1,2 0-190,2 0-14,7 5-25,42 29 300,-41-27-102,1 0 0,0-1 0,0 0 1,0 0-1,17 6 0,55 19 59,-43-18 6,-13-4-17,108 44 185,-117-45-191,1 1 1,-1 1 0,-1 0-1,0 1 1,23 21-1,-36-30 12,1 1-1,-1-1 0,1 1 0,-1 0 0,0 0 0,0 0 0,0 1 0,0-1 0,-1 0 0,1 1 0,-1-1 0,0 1 0,0-1 0,0 1 0,0 5 0,-1-6 16,0 0-1,-1 0 0,1 0 1,-1 0-1,0 1 0,0-1 1,0 0-1,0-1 0,-1 1 1,1 0-1,-1 0 0,1 0 0,-1-1 1,0 1-1,0-1 0,0 0 1,-1 1-1,-2 2 0,-12 8 36,0-1-1,-1 0 0,0-2 0,-1 0 1,-21 8-1,-55 28-198,84-40 91,0 0-1,-16 13 1,18-12 164,-1-1-1,1 0 1,-17 8-1,34-15-5757,12 4 2776,18 0 1027,-3-8 217,15-6-1871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3:56.32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0 4384,'1'1'553,"0"0"0,0 0 0,-1 0 0,1 0 0,-1 0 0,1 0 0,-1 0 1,1 0-1,-1 0 0,0 1 0,1-1 0,-1 0 0,0 0 0,0 1 0,2 29 918,-2-12-1816,-4 27 0,-5 30 676,1 123-1,8-193-313,4 138 530,-2-123-448,1-1-1,1 0 0,1 0 1,14 38-1,-15-50 9,0-1 0,0 0-1,0-1 1,0 1 0,1-1-1,1 0 1,-1 0 0,1 0-1,0-1 1,0 0 0,0 0-1,1 0 1,-1-1-1,1 0 1,0-1 0,1 1-1,-1-1 1,0 0 0,1-1-1,0 0 1,15 2 0,50-3-85,21 2-668,-73-2-115,-17-1 187,-1 0 1,1 0 0,-1 0 0,0 0 0,1 1 0,5 1 0,-8-1-2030,-4 3 854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3:56.7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18 151 8224,'-2'-4'607,"-1"1"0,1-1 0,0 1 0,0-1 0,0 0 0,-1-5 0,2 8-603,1 0 0,0-1 0,0 1 0,0 0 1,0 0-1,0-1 0,0 1 0,0 0 0,1 0 0,-1-1 1,0 1-1,1 0 0,-1 0 0,1 0 0,-1 0 0,1 0 1,-1 0-1,1-1 0,0 1 0,-1 1 0,1-1 0,0 0 0,0 0 1,0 0-1,2-1 0,1-1 254,0 0 1,1 1-1,-1-1 1,1 1-1,0 0 0,-1 0 1,1 1-1,0-1 1,9 0-1,6-1 480,23 1 0,-18 1-404,45-3 70,268-18-2914,-325 21 1580,22-2-1445,-33 3 2133,0-1 0,0 1-1,0 0 1,0-1-1,1 0 1,-1 1 0,-1-1-1,1 0 1,0 0 0,0 0-1,2-2 1,-3 2-53,-1 0 0,1 0 0,0 0 0,-1-1 0,1 1 0,-1 0 0,0 0 0,1 0 0,-1-1 0,0 1 0,0 0 0,0 0 0,0-1 0,0 1 0,0-2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4:10.140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2 367 1056,'-1'0'1527,"3"9"1250,4 22-1948,-1-2-592,-4-27-245,-1 0-1,0 1 0,0-1 0,0 1 0,0-1 0,0 1 0,0-1 0,-1 1 0,0 2 0,-2 14 184,1 10 31,0-22-145,2 0 0,-1 0 0,1 0 1,1 12-1,6 16 107,2 22-262,-7-35 179,-2-11-9,1-1 0,0 1-1,0-1 1,2 1-1,4 14 1,-5-19-68,-1-1-1,1 1 1,-1-1-1,0 1 1,0-1 0,-1 1-1,1 0 1,-2 8-1,1-11-70,5 22 182,-1-8-248,-3-12 96,0-1 1,1 1-1,0 0 1,0-1-1,4 9 0,-3-8 53,-1-1-1,0 1 0,0 0 0,0-1 1,2 8-1,-4-8 19,1-1 1,0 1-1,0-1 1,0 1-1,0-1 1,0 0-1,1 0 1,3 5-1,-4-6-33,0 0 0,0 0-1,0 1 1,0-1 0,0 0-1,0 5 1,4 8 0,4 0 9,-6-10 5,0 0-1,0-1 1,-1 1-1,0 0 1,0 0-1,0 0 1,0 1 0,1 8-1,-2-10-26,0 1 0,0-1 1,0 0-1,0 0 0,1 0 0,-1 0 1,1-1-1,0 1 0,5 6 0,5 12-175,12 28 209,-21-49 25,-1-1-1,1 1 1,0-1-1,-1 0 0,1 0 1,-1 0-1,1 0 0,4-1 1,3-2-30,0 0 1,0 0-1,-1-1 0,0 0 1,1-1-1,-2 0 0,11-8 1,56-48 218,-20 13-155,-18 18 176,64-68 0,-98 94-235,-1 1-1,1-1 1,-1 0-1,0 0 0,0 0 1,0 0-1,-1 0 0,1 0 1,0-6-1,6-41 371,-7 43-315,13-152 191,-13 104-167,-1 28 79,2 1-1,7-48 1,2 1-435,-4 21 395,-1 35-301,-5 17 165,0-1 0,0 0 1,0 1-1,-1-1 0,1 0 1,-1 0-1,1 0 0,-1 0 0,0-3 1,0-6-67,1 0 1,0 0 0,4-21-1,-3 20-8,-2 11 63,0 0 0,0 0-1,0 0 1,0 0 0,1 0 0,-1 0 0,0 0 0,0 0 0,1 0 0,-1-1 0,1 1 0,0-1 0,11-20 3,-11 20 3,0 1 1,0-1-1,0 0 1,0 0-1,0 1 1,-1-1-1,1 0 1,0 0-1,-1 0 1,1-3-1,-1 4 0,0-1-1,0 1 1,0 0 0,0 0-1,0 0 1,1 0 0,-1 0-1,0 0 1,1 0-1,-1 0 1,1 0 0,-1 0-1,1 0 1,0 0-1,-1 0 1,1 0 0,0 0-1,-1 1 1,1-1 0,0 0-1,0 0 1,0 1-1,1-1 1,33-26-296,-18 13 99,-13 9 180,-3 5 34,0 0 0,0 0 0,1 0 0,-1 0 0,0 0 0,0 0 0,0 0 0,0 0 0,0 0 0,1 0 0,-1 1 0,0-1 0,0 1 0,0-1 0,0 1 0,0-1 0,0 1 0,1 0 0,2 1-75,3 1 71,-1 0 0,0 1 0,0-1 0,0 1 0,-1 0 0,1 1 0,-1-1 0,0 1 0,0 0 0,-1 1 0,1-1 0,-1 1 0,0 0 0,4 9 0,2 7 23,0 1 1,10 43 0,-8-25 49,18 62 842,21 62-817,-28-88-138,-18-55 30,1-1 1,13 28-1,-2-2 91,-14-36-73,0-1-1,1 0 1,1 0 0,-1 0 0,11 15 0,50 63-179,29 30-15,-64-61 228,-17-38 24,-9-13-85,-1-1 0,1 1 0,0-1 0,0 0 0,0-1 1,1 1-1,5 4 0,-9-9 17,0 1-1,1-1 1,-1 0-1,0 0 1,0 0 0,0 0-1,1 0 1,-1 0 0,0 0-1,0 0 1,0-1 0,1 1-1,-1 0 1,0-1-1,0 1 1,0-1 0,0 1-1,0-1 1,0 1 0,0-1-1,0 0 1,0 1-1,0-1 1,0 0 0,0 0-1,1-2 1,4-8 0,0-1 1,-1 0-1,0 0 1,-1-1-1,0 1 1,3-20-1,7-24-168,0 8 92,8-59 0,-14 66-65,20-151 150,0 3-73,-22 134-59,-2 14 400,-2 30-322,1 1-1,0 0 1,1 0 0,0 0 0,5-9 0,-7 16 31,1-1 0,-1 1 0,0 0 0,1 1 1,0-1-1,4-3 0,-3 3-58,-1 0 0,1-1 1,-1 1-1,4-5 0,5-9 65,1 1 1,0 1-1,1 0 1,24-19-1,-33 31 13,0 0-1,0 0 0,1 1 0,-1 0 0,1 0 0,-1 0 1,1 0-1,0 1 0,-1 0 0,1 0 0,0 1 1,8-1-1,14-1-231,-24 2 203,0-1 0,0 1 1,0 1-1,0-1 1,0 1-1,0-1 1,0 1-1,0 0 0,-1 1 1,1-1-1,0 1 1,0-1-1,-1 1 1,1 0-1,-1 0 0,0 1 1,5 3-1,-3-1 68,1 0-1,-2 0 1,1 1 0,0-1-1,-1 1 1,0 0 0,-1 0-1,6 13 1,4 8 13,-10-22-7,0 1-1,0 0 1,-1-1 0,0 1 0,0 0 0,0 0 0,-1 1-1,0-1 1,0 7 0,6 62-80,-1-16 94,-2 58 156,-2-85-361,2 17 150,1 1 202,-5-38-234,1 0 0,1 0 0,-1 0 1,8 20-1,-1 0 25,-8-26 5,1-1 0,0 0 0,1 1 0,0-1 0,3 9 0,-3-10-57,0 1-1,0 0 1,-1 0-1,1 0 1,-1 5-1,0-6 9,0 0 1,0 0-1,0 0 0,0 0 1,0 0-1,1 0 0,2 4 1,9 25 319,-10-27-321,0 1-1,0-1 1,-1 1 0,2 7-1,-2-7 26,0-1-1,0 1 0,1-1 1,5 12-1,-3-10 53,-1-1 0,0 1 0,0 1 0,4 13 0,-2 2 35,-6-18-36,1 0-1,1-1 1,-1 1 0,1 0-1,0-1 1,1 1 0,-1-1-1,1 0 1,0 0 0,6 9-1,-6-12-20,-1 0-1,0 0 0,1 0 1,0 0-1,-1 0 1,1-1-1,5 3 0,-6-4-10,0 1 1,-1-1-1,1 0 0,0 0 0,0 0 0,0 0 0,0 0 1,0 0-1,-1 0 0,1-1 0,0 1 0,0-1 0,0 1 0,2-2 1,12-5-23,0-2 1,0 0 0,-1 0-1,0-2 1,-1 0 0,14-13-1,-4 0 119,8-6-210,-11 14 97,0-1 0,33-38 0,-45 44-52,-1 0 0,0 0 0,0-1 0,-1 0 0,0 0 0,-1-1 0,5-16 0,2-17-46,-2 1-1,-1-1 0,5-88 1,-8 4-9,-7-52 208,5 80-351,-5 93 278,1 0 1,1 0 0,4-16 0,-4 16-190,0 1 0,0-1 0,0-16 1,-2 22 135,1-1 0,-1 1 0,1-1 0,0 0 0,0 1 0,0 0 0,0-1 0,0 1 0,1 0 0,-1-1 0,1 1 0,0 0 0,0 0 0,5-5 0,-6 7 26,0 0 1,1-1-1,-1 1 0,0 0 0,1 0 0,-1 0 1,1 0-1,-1 0 0,1 1 0,0-1 0,-1 0 1,1 1-1,0-1 0,-1 1 0,1 0 0,0-1 1,0 1-1,-1 0 0,1 0 0,0 0 0,0 0 1,-1 1-1,1-1 0,0 0 0,0 1 0,-1-1 1,1 1-1,0 0 0,-1-1 0,1 1 0,2 2 1,3 1-12,-1 1 1,0 1-1,0-1 1,0 1-1,0 0 1,-1 0 0,7 12-1,26 51 273,-22-38-312,14 38 513,-5-13-174,-2-4-190,-16-36-60,-1 0 1,0 1 0,-1 0 0,3 19-1,11 38 13,10 35 29,-22-76 24,2 0 0,15 37 0,46 78 230,-65-139-278,0-1 0,0 1 0,1-1 0,0-1 0,1 1 0,-1-1 0,14 10 0,2 2-83,-2 1 0,0 0 1,-1 2-1,17 24 1,-31-39 48,1 0-1,-1 0 1,2 0 0,6 5 0,-12-10 2,1-1 1,-1 0-1,1 0 1,0 0 0,-1 0-1,1 0 1,0 0-1,0 0 1,0 0 0,0-1-1,-1 1 1,1-1 0,0 0-1,0 1 1,0-1-1,0 0 1,0 0 0,0 0-1,0 0 1,0-1-1,0 1 1,0 0 0,0-1-1,2 0 1,-2 0-32,-1 0 0,0 0 0,1 0 0,-1 0 0,0 0 1,0 0-1,0 0 0,0 0 0,0-1 0,0 1 0,0 0 0,0-1 0,-1 1 1,2-2-1,7-25-67,-5 13 14,1 0-79,5-24-1,-3 9-24,-5 17 107,2-24 0,-1 6-166,5-102-379,-3 26 422,-2 77 138,7-116 389,-9 115-331,0 0-1,10-49 1,-5 42-148,-4 23 72,7-24 1,1 3-80,-6 20 75,1 0 1,0 0-1,1 1 1,1 0-1,12-21 0,-15 31 61,1 0-1,-1 0 0,1 1 1,0 0-1,10-7 0,-5 4-36,3-1 74,0 0 0,0 1 0,15-6 1,-22 11-70,-3 1 31,0 0-1,0 0 1,0 0-1,0 0 1,0 1-1,0-1 1,1 1-1,-1 0 1,0 0-1,0 0 1,0 0-1,0 0 1,0 1-1,0 0 1,1-1-1,-1 1 1,0 0-1,-1 1 1,1-1-1,0 0 1,0 1-1,3 2 1,4 4-23,0 1 1,-1-1 0,0 1 0,10 13-1,-3-3 34,-2-2-14,0 1 1,12 23-1,-6-10-67,-10-13 129,0 0-1,9 23 1,-8-14 45,-2-2-108,-1 0-1,-1 0 1,-2 1-1,4 29 0,-3-15 99,2 7-123,37 196 1342,-33-206-1301,-1 3-95,-8-27 118,0-1 0,7 22 0,-7-29 27,-1 1 0,1-1 0,0 0 1,0 0-1,0 0 0,1 0 0,-1 0 0,6 4 0,-6-8 9,0 1 0,0-1 0,0 0-1,0 0 1,0-1 0,0 1 0,0 0 0,0-1-1,0 0 1,0 0 0,0 0 0,1 0 0,4-1 0,5 0-20,123-5-3484,-56 1-1156,-43 5 202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4:15.840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0 149 736,'0'-1'22,"0"1"0,1-1 0,-1 0 0,0 1 0,0-1 0,1 1 0,-1-1 0,0 1 0,1-1 0,-1 0 0,0 1 0,1-1 0,-1 1 0,1 0 0,-1-1 0,1 1 0,-1-1 0,1 1 0,-1 0 0,1-1 0,0 1 0,7-7 769,-7 6-365,-1 1-84,0 0-33,0 0 336,0 0-159,0 9 469,1 13-441,-1-21-467,0 0 0,0-1 0,0 1-1,0 0 1,-1 0 0,1 0 0,0 0 0,0-1 0,0 1 0,-1 0 0,1 0 0,-1 0 0,1-1-1,0 1 1,-1 0 0,0 0 0,0 0 246,1-1-117,0 0-10,0 0-54,0 0-22,1 5 241,-1-5-248,-1 0 0,1 0 0,0 0 0,0 0-1,0 0 1,0 0 0,0 1 0,0-1 0,0 0 0,0 0 0,0 0-1,0 0 1,0 0 0,0 0 0,0 0 0,1 1 0,-1-1 0,0 0-1,0 0 1,0 0 0,0 0 0,0 0 0,0 0 0,0 0 0,0 0-1,0 0 1,0 1 0,0-1 0,0 0 0,0 0 0,1 0 0,-1 0 0,0 0-1,0 0 1,0 0 0,0 0 0,0 0 0,0 0 0,0 0 0,0 0-1,1 0 1,-1 0 0,0 0 0,0 0 0,0 0 0,0 0 0,0 0-1,0 0 1,0 0 0,0 0 0,1 0 0,-1 0 0,0 0 0,1 0 114,7-9 27,-5 8-230,0 0 1,0 0-1,0-1 1,-1 1-1,1 1 1,0-1-1,0 0 0,0 1 1,5-1-1,33 2 27,-17 0-29,-8-2 182,1-1-1,-1 0 1,19-6 0,-19 4-141,0 1 0,1 1 0,18-1 0,-20 3 13,16 0-131,1-1 1,41-7-1,-15 2 222,-37 4-83,25-5 0,-26 3-77,29-1-1,-30 4 122,-1-1-1,21-5 1,-3-3-13,-6 5 27,-22 2-115,0 0 0,0 0 0,10-1 0,-17 4 15,8-4 20,3 1 64,-12 3-82,1 0 1,-1-1-1,1 1 0,-1 0 0,1 0 1,-1 0-1,1 0 0,-1 0 1,1 0-1,-1-1 0,0 1 0,1 0 1,-1 0-1,1-1 0,-1 1 1,1 0-1,-1-1 0,0 1 1,1-1-1,-1 1 0,0 0 0,1-1 1,-1 1-1,0-1 0,1 0 1,-1 1-8,0 0 0,0 0 1,0 0-1,0-1 0,0 1 0,0 0 1,0 0-1,0-1 0,0 1 1,0 0-1,0 0 0,0-1 0,0 1 1,0 0-1,0 0 0,0-1 1,0 1-1,-1 0 0,1 0 0,0 0 1,0-1-1,0 1 0,0 0 0,0 0 1,0 0-1,-1 0 0,1-1 1,0 1-1,0 0 0,0 0 0,-1 0 1,1 0-1,0 0 0,0-1 1,0 1-1,-1 0 0,1 0 0,0 0 1,0 0-1,-1 0 0,1 0 1,0 0-1,0 0 0,0 0 0,-1 0 1,1 0-1,0 0 0,0 0 1,-1 0-1,-1 0 31,1 0 0,-1-1 0,1 1 0,-1-1 1,1 0-1,-1 1 0,1-1 0,-1 0 0,1 0 0,-3-2 1,3 2-29,-1 0 0,1 0 1,-1 0-1,0 0 0,0 0 1,1 0-1,-1 1 0,0-1 1,0 0-1,0 1 1,-2-1-1,0 1-12,1-1 1,-1 0-1,0 0 0,1 0 1,0 0-1,-1-1 1,1 0-1,0 1 0,-5-4 1,3 4-80,5 1 89,-1 0 0,1 0-1,-1 0 1,1 0-1,0 0 1,-1-1 0,1 1-1,-1 0 1,1 0-1,-1 0 1,1 0 0,0-1-1,-1 1 1,1 0-1,0 0 1,-1-1 0,1 1-1,-1-1 1,-3-2-61,4 3 44,-1 0 0,1 0 0,0 0-1,0 0 1,-1 0 0,1 0 0,0-1 0,0 1-1,0 0 1,-1 0 0,1 0 0,0-1-1,0 1 1,0 0 0,-1 0 0,1-1 0,0 1-1,0 0 1,0 0 0,0-1 0,0 1-1,0 0 1,-1-1 0,1 1 0,0 0 0,0 0-1,0-1 1,0 0 0,0 1-34,0 0 107,0 0 0,0 0-26,0 0-49,0 0-149,3 1 114,0 0-1,0 1 1,0-1 0,-1 1-1,5 3 1,-2-2-55,4 2 85,0-1-1,0 0 1,0-1 0,0 0-1,17 3 1,-15-3 58,0-1 0,0 2 0,18 7 0,-23-8 20,0 0 1,1-1-1,10 3 1,16 5 124,-31-9-123,-2-1 59,0 0-1,0 0 124,-1 1-242,0-1 1,1 0-1,-1 1 0,0-1 1,1 1-1,-1-1 1,1 1-1,-1 0 1,1-1-1,-1 1 1,1-1-1,0 1 1,-1 0-1,1-1 1,0 1-1,-1 1 1,0 1 20,-2-1 15,0 0 0,0 0 0,0-1 0,0 1 0,0-1 0,0 1 0,0-1 0,0 0 0,0 0 0,-7 1 0,-1 1 75,1 0-48,5-2-70,-1 1 0,0 0 0,0 1 0,0-1 0,1 1-1,-1 0 1,-5 5 0,-48 45-1613,58-52 544,10 4-3461,3-4-272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4:17.726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61 156 3552,'2'-8'1213,"-2"8"-1191,0 0 0,0 0-1,0-1 1,0 1 0,0 0 0,-1 0 0,1 0 0,0 0 0,0-1 0,0 1 0,0 0 0,-1 0 0,1 0 0,0 0 0,0 0 0,0-1 0,-1 1-1,1 0 1,0 0 0,0 0 0,-1 0 0,1 0 0,0 0 0,0 0 0,-1 0 0,1 0 0,0 0 0,0 0 0,-1 0 0,1 0 0,0 0-1,-1 0 550,1 0-192,0 0-49,0 0-148,0 0-108,-9-3 1777,7 5 804,5-3-1939,5-8-423,32-52 438,-31 46-811,-8 13 97,0 0-1,1 0 1,-1 0-1,0 0 0,0 0 1,0 0-1,0 0 0,-1-1 1,1 1-1,-1 0 1,1-5-1,0 6 21,-1-1 1,0 0-1,1 1 0,-1-1 1,1 0-1,-1 1 0,1-1 1,1-2-1,1 0-69,-2 4-85,-1 0 31,0-2 57,0 2 36,0 0-1,0 0 1,0-1-1,0 1 1,0 0 0,0 0-1,0 0 1,0 0-1,0 0 1,0-1 0,0 1-1,0 0 1,0 0-1,0 0 1,0 0 0,0 0-1,0-1 1,0 1-1,0 0 1,0 0 0,0 0-1,0 0 1,-1 0-1,1 0 1,0-1-1,0 1 1,0 0 0,0 0-1,0 0 1,0 0-1,0 0 1,0 0 0,-1 0-1,1 0 1,0 0-1,0 0 1,0 0 0,0-1-1,0 1 1,0 0-1,-1 0 1,1 0 0,0 0-1,0 0 1,0 0-1,0 0 1,0 0 0,-1 0-1,1 0 1,0 0-1,0 0 1,0 0 0,0 0-1,0 0 1,0 1-1,-1-1 1,-2 1-20,0 1-1,0-1 1,0 1-1,0 0 1,0 0-1,0 0 1,0 1 0,1-1-1,-1 1 1,1-1-1,-4 6 1,-3 5-22,-10 20 0,3-4 26,5-11 27,9-13 91,0-1 0,0 0 0,-1 0-1,0 0 1,0 0 0,0 0 0,0 0-1,-4 3 1,6-7 163,1 0-213,0 0-59,1-1 4,-1-1-1,1 1 1,0-1 0,0 1 0,-1-1-1,1 1 1,0 0 0,0-1-1,0 1 1,1 0 0,-1 0 0,2-2-1,5-5-94,-6 6 79,-1 0-1,0 1 1,0-1-1,1 1 1,-1 0 0,1-1-1,-1 1 1,1 0-1,0 0 1,-1 0-1,1 0 1,0 0-1,0 0 1,2 0 0,-2 2-21,1 0 0,-1 0 1,0 0-1,1 0 1,-1 1-1,0-1 1,0 1-1,0-1 1,3 4-1,1 3 8,0 0-1,0 0 0,-1 1 1,7 15-1,-7-15 235,0 0 0,11 15 0,1 3 50,-6 1-63,-10-24-162,0 0 0,0 0 0,1 0 0,0 0 0,2 4 0,-3-7 67,-1-1-32,0 0-31,0 0 79,0 0 294,0 0-102,0 0-53,0 0-128,0 0-134,0 0-10,0 0 59,-9 4-5157,8-8 3098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4:26.66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11 1 640,'3'13'684,"-2"-12"-490,-1 0 0,1 0 1,-1 0-1,0 1 1,0-1-1,1 0 0,-1 0 1,0 0-1,0 0 0,0 0 1,0 1-1,-1 1 1,0-4 239,-3 4-108,-1 3-142,4-5-170,1-1 1,-1 1 0,1 0-1,-1-1 1,1 1 0,0 0-1,-1 0 1,1-1 0,0 1-1,0 0 1,-1 0 0,1 0-1,0-1 1,0 1 0,0 0 0,0 0-1,0 0 1,0-1 0,0 2-1,3 22 6,0-8 109,1 38 69,-4-53-236,0-1-266,8 14-581,-8 2-1643,0-8 1552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4:27.775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276 1 1248,'-12'8'1822,"10"-7"-1748,0 1 1,0-1-1,1 0 0,-1 1 0,0-1 1,1 0-1,-1 1 0,-1 2 1,-2 2 37,-1 0 1,1 0-1,-9 6 1,7-6-30,1 0-1,-11 13 1,3-1-70,3-4 127,2-1-1,0 1 0,-9 18 1,-47 102-407,22-53-47,30-51-2049,9-22 1259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4:29.168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134 23 576,'0'-6'-474,"1"5"599,-1 0 0,0 0 0,0 0 0,0 1 0,0-1 0,0 0 0,-1 0 0,1 0 0,0 0 0,0 0 0,0 0 0,-1 0 0,0-1 0,0 2 68,1-1 1,-1 1 0,0 0 0,0-1-1,0 1 1,0 0 0,0 0-1,0-1 1,0 1 0,0 0-1,0 0 1,0 0 0,0 0-1,-1 0 1,0 0-103,-1 0 1,1 1-1,0-1 0,0 0 0,0 1 1,0-1-1,0 1 0,0-1 0,0 1 1,0 0-1,0 0 0,0 0 1,0 0-1,0 0 0,0 1 0,1-1 1,-4 3-1,-3 1 48,8-5-125,-1 0 0,0 0 0,1 1-1,-1-1 1,1 0 0,-1 1 0,0-1-1,1 0 1,-1 1 0,1-1 0,-1 1-1,1-1 1,0 1 0,-1-1 0,1 1-1,-1 0 1,-16 20 116,13-17-119,1-1 0,0 1 1,0 0-1,1-1 0,-1 1 0,1 1 0,-4 7 0,2 0-8,0 0 0,1 0 0,1 0 0,0 0 0,1 1 0,0 15 0,0-19 19,1-1 0,1 1 0,0 0 0,0 0 1,0-1-1,1 1 0,1-1 0,-1 1 0,1-1 0,1 0 0,0 0 0,0-1 0,5 9 0,-6-13-48,2 4-10,0-1 1,0 0-1,1 0 0,8 7 0,-12-12 51,-1 0 1,1 0-1,0 0 1,-1 0-1,1 0 1,0 0-1,-1-1 1,1 1-1,0-1 1,0 1-1,0-1 1,-1 1-1,1-1 1,0 0-1,0 0 1,0 0-1,0 0 0,0 0 1,0-1-1,-1 1 1,1-1-1,0 1 1,0-1-1,3-1 1,-3 1 24,1-1 1,-1 0-1,1 0 1,-1 0-1,0-1 1,1 1-1,-1-1 1,0 1 0,0-1-1,-1 1 1,1-1-1,-1 0 1,1 0-1,1-6 1,-1 5-26,0-1 0,0 1 0,1-1-1,2-3 1,-3 5 39,0 0-1,-1-1 0,0 1 1,1 0-1,-1-1 0,0-3 1,-1 7 10,0 0-80,0 0-38,0 0-68,5 11-241,-2-2 271,1-1-1,1 0 1,-1 0-1,9 10 1,-11-15 100,1 0 0,-1 0 0,1 0-1,0 0 1,0-1 0,0 1 0,0-1 0,1 0 0,-1 0 0,1 0 0,-1-1-1,1 1 1,3 0 0,1 0 69,-1 0 0,1-1 0,-1 0 0,1 0 0,12-1 0,-17-1-55,0 1 0,0-1 0,0 1 0,0-1 0,0 0 0,-1 0 0,1 0 0,0 0 0,-1 0 0,1-1 0,0 1 0,-1-1 0,0 0 1,1 0-1,-1 0 0,0 0 0,3-4 0,1 0 99,-1-1 0,0-1 0,0 1 1,0-1-1,-1 0 0,0 0 0,-1 0 0,0 0 1,0 0-1,2-16 0,3-58 428,-5 69-522,-1 0-1,0-20 0,-2 28-17,0 1 1,0 0-1,-1 0 1,0-1-1,1 1 1,-1 0-1,-1 0 0,1 0 1,-1 0-1,1 0 1,-5-6-1,6 9-134,-1 0-1,0 0 0,0 0 0,0 0 0,1 0 1,-1 0-1,0 1 0,0-1 0,0 0 1,0 1-1,0-1 0,0 1 0,-1-1 1,1 1-1,0 0 0,0-1 0,0 1 0,0 0 1,0 0-1,-1 0 0,1-1 0,0 1 1,-2 1-1,-1-1-882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4:48.359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401 6 2720,'3'-5'912,"-9"6"-301,-9 6 890,-10 6-470,1 1 0,-41 32 0,51-35-994,1 0 1,1 1-1,0 1 0,0 0 1,-17 27-1,26-33-39,-1 0-1,1 0 1,0 0-1,0 1 1,1-1-1,0 1 1,0-1-1,1 1 1,0 0 0,0 0-1,1 0 1,0 0-1,0 0 1,1-1-1,0 1 1,1 0-1,-1 0 1,4 8-1,-3-11 1,0 1 0,1-1 0,-1 0 0,1 0 0,0 0 0,1 0 0,-1-1 0,1 1-1,0-1 1,0 0 0,0 0 0,0 0 0,1 0 0,0-1 0,-1 0 0,1 0 0,1 0 0,-1-1-1,0 0 1,1 0 0,-1 0 0,1 0 0,-1-1 0,1 0 0,7 1 0,-8-2 64,-1 0 1,1 0-1,0 0 1,-1-1-1,1 1 0,-1-1 1,1 0-1,-1 0 1,0-1-1,1 1 1,-1-1-1,4-2 1,-5 2-10,0 0 0,0 0 0,0-1-1,-1 1 1,1-1 0,-1 1 0,0-1 0,0 0 0,0 1 0,0-1 0,0 0 0,-1 0 0,1-1 0,-1 1 0,0 0 0,2-7 0,-2 0 17,0-1 0,0 0-1,-1 0 1,-1 1 0,1-1 0,-2 0 0,0 1 0,-5-18 0,5 22-38,0 0 0,0 0 0,-1 1 0,0-1-1,0 1 1,-1 0 0,1 0 0,-1 0 0,0 0 0,-1 0 0,1 1 0,-1 0 0,0 0 0,-9-6-1,11 8-49,0 0-1,0 1 0,0-1 0,-1 1 0,1 0 0,-1 0 0,1 0 0,-1 0 0,1 1 0,-1-1 0,1 1 1,-1 0-1,1 0 0,-1 0 0,1 0 0,-1 1 0,0 0 0,1-1 0,0 1 0,-1 1 0,1-1 1,0 0-1,-1 1 0,1 0 0,0-1 0,-4 5 0,2-2-40,0 0-1,1 0 1,-1 1 0,1 0-1,0 0 1,1 0 0,-1 1 0,1-1-1,0 1 1,0-1 0,1 1-1,-3 11 1,4-13 45,0-1 0,0 1 1,0 0-1,1 0 0,0-1 0,0 1 1,0 0-1,0 0 0,1 0 0,-1 0 0,1-1 1,0 1-1,0 0 0,0-1 0,1 1 0,-1-1 1,1 1-1,0-1 0,0 0 0,0 0 1,0 0-1,4 4 0,0-2 38,-1 0 1,1 0-1,1-1 0,-1 0 1,0 0-1,1-1 0,0 1 1,0-1-1,0-1 0,0 0 0,0 0 1,1 0-1,-1-1 0,1 0 1,-1 0-1,15-1 0,-16 0 34,1-1-1,-1 0 0,0 0 0,0 0 1,0-1-1,1 0 0,-1 0 0,-1 0 1,1-1-1,0 0 0,-1 0 1,1-1-1,-1 1 0,0-1 0,0 0 1,-1-1-1,1 1 0,-1-1 0,0 0 1,5-8-1,-5 7-17,-1 1 0,0-1 0,0-1 0,-1 1 0,0 0 0,0-1 0,0 1 0,-1-1 0,0 0 0,1-12 0,-3 10-57,0 0 1,0 0 0,0 1 0,-1-1-1,-1 0 1,1 0 0,-8-14-1,8 17 17,-2 1-1,1-1 1,0 0-1,-1 1 0,0 0 1,0 0-1,-1 0 1,0 0-1,1 1 1,-9-6-1,10 8 11,0 0 0,0 0 1,0 1-1,0-1 0,-1 1 0,1 0 0,0 0 1,-1 0-1,1 0 0,-1 0 0,1 1 0,-1 0 1,0-1-1,1 1 0,-1 1 0,1-1 0,-1 0 1,1 1-1,-1 0 0,-6 2 0,3 0-61,-1 1-1,1 0 0,0 1 0,0-1 0,1 1 1,-1 1-1,1-1 0,0 1 0,1 0 1,-1 0-1,1 1 0,0 0 0,1 0 0,0 0 1,0 0-1,0 1 0,1-1 0,0 1 1,1 0-1,0 0 0,0 0 0,0 0 0,0 15 1,3-18 46,-1 0 1,1-1 0,0 1-1,0 0 1,1-1 0,0 1-1,0-1 1,0 0 0,0 1-1,0-1 1,1 0 0,0-1-1,0 1 1,4 4 0,-2-2 48,1 0 1,1 0 0,-1-1 0,1 0 0,0 0-1,0-1 1,9 5 0,-9-7-23,-1 0-1,1 0 1,0-1 0,0 0 0,-1 0-1,1-1 1,0 0 0,0 0-1,0 0 1,0-1 0,-1 0 0,1-1-1,12-4 1,-15 5 3,-1-1 0,1 0 0,-1-1-1,0 1 1,0 0 0,0-1 0,0 0 0,-1 0 0,1 0 0,-1 0-1,1 0 1,2-7 0,-2 5 32,0 0 0,0-1 0,-1 0 0,1 1 0,-2-1 0,1 0 0,1-9 0,-2 3-25,-1 0 1,0-1-1,-1 1 1,0-1-1,-1 1 1,0 0-1,-1 0 1,-4-13-1,5 20-12,0 0 0,-1 1 1,1-1-1,-1 1 0,1 0 0,-1 0 0,-1 0 0,1 0 0,-8-6 0,8 8-3,0 0 0,0 0 1,0 0-1,-1 1 0,1-1 0,0 1 1,-1-1-1,0 1 0,1 1 0,-1-1 1,0 0-1,1 1 0,-1 0 0,-6 0 1,-2 1-38,1 1 1,0 0-1,0 1 0,1 0 1,-1 1-1,0 0 1,-17 10-1,-67 46-332,94-59 349,-21 15-150,0 0 1,-21 22-1,37-32 109,0-1 0,1 2 0,0-1 0,0 0 0,0 1 0,1 0 0,0 0-1,1 1 1,-1-1 0,1 1 0,-2 11 0,4-16 41,1-1 1,0 1-1,0 0 1,0 0-1,1-1 0,-1 1 1,0-1-1,1 1 0,0 0 1,0-1-1,0 1 1,0-1-1,0 1 0,0-1 1,1 0-1,-1 0 1,1 1-1,0-1 0,-1 0 1,1 0-1,0-1 1,0 1-1,4 3 0,2 0 34,-1 0 0,1-1 0,0 1 0,0-1 0,16 5 0,-12-6-3,0 0 1,1-1 0,-1 0 0,1-1-1,0-1 1,-1 0 0,15-2-1,-11 1 68,0-2-1,0 0 0,-1-1 0,1 0 0,17-9 0,-25 9-56,-1-1 0,1 0 1,-1 0-1,0 0 0,-1-1 1,1 0-1,-1 0 0,-1-1 1,1 0-1,-1 0 0,0 0 1,-1-1-1,1 1 0,-2-1 1,1 0-1,-1 0 0,0-1 1,-1 1-1,0 0 0,0-1 1,-1 0-1,0 1 0,0-12 1,-2 4-28,0 0 0,-1 0 1,-1 0-1,0 0 1,-1 1-1,-1-1 1,-1 1-1,-7-14 1,12 26-23,-1 0 0,0 0 1,0 1-1,0-1 1,0 1-1,0-1 1,-1 1-1,1 0 1,-1 0-1,0 0 1,1 0-1,-1 0 1,0 1-1,-5-3 0,6 4-8,0-1 0,0 0 0,0 1 0,-1 0 0,1-1 0,0 1 0,0 0-1,0 0 1,-1 0 0,1 1 0,0-1 0,0 0 0,0 1 0,0 0 0,-1-1-1,1 1 1,0 0 0,0 0 0,0 0 0,1 0 0,-1 0 0,-2 2 0,-2 3-27,0 0 0,1 0 0,-1 0 0,1 1 1,1-1-1,-1 1 0,1 1 0,1-1 0,-1 0 1,1 1-1,0 0 0,1-1 0,0 1 0,-2 13 1,3-15 16,0 0 1,1 1 0,0-1 0,0 0 0,0 0-1,1 1 1,-1-1 0,2 0 0,-1 0 0,1 0-1,0 0 1,0 0 0,0 0 0,1-1 0,0 1-1,0-1 1,1 1 0,-1-1 0,8 8 0,-6-9 69,0 1 0,1 0 0,0-1 0,0 0 0,0 0 0,0-1 0,0 0 0,1 0 0,0 0 0,-1-1 0,10 2 0,-13-3-22,0-1 1,0 0-1,0 1 1,0-1-1,0-1 1,0 1-1,0 0 1,0-1-1,0 1 1,0-1-1,0 0 1,-1 0 0,1 0-1,0-1 1,0 1-1,-1-1 1,1 1-1,-1-1 1,1 0-1,-1 0 1,0 0-1,0 0 1,0 0-1,0-1 1,0 1-1,0-1 1,-1 1 0,1-1-1,1-3 1,0 1 34,0-1 1,-1 0-1,0 0 0,0 0 1,0 0-1,0 0 1,-1 0-1,0-1 1,0 1-1,-1-1 1,0 1-1,0 0 1,-1-1-1,-1-7 1,-1-4 26,0 0 1,-2 1-1,0-1 1,-1 1 0,-12-23-1,15 35-113,0 1-1,0-1 0,0 1 1,-1 0-1,1-1 0,-1 2 1,0-1-1,0 0 0,-9-5 1,9 7-14,0 0 1,1 1 0,-1-1 0,0 1-1,0 0 1,0 0 0,0 0-1,-1 1 1,1-1 0,0 1-1,0 0 1,0 0 0,0 0 0,-7 2-1,4 0-7,0 0 0,0 0-1,0 1 1,0 0 0,0 1-1,1-1 1,-1 1 0,1 0 0,0 1-1,0 0 1,-9 9 0,5-3-92,1 0 1,0 0 0,1 0-1,0 1 1,-8 17-1,13-24-85,1 0 0,0 0 1,0 0-1,0 0 0,1 1 0,-1-1 0,1 0 0,1 1 0,-1-1 0,1 1 0,0-1 0,0 1 0,0-1 0,1 1 1,0-1-1,0 1 0,1-1 0,-1 0 0,1 1 0,0-1 0,0 0 0,1 0 0,0 0 0,0-1 0,6 9 0,14 16-2949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1:12.20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311 44 2240,'0'-1'24,"-1"1"0,1 0 0,0-1 0,-1 1 0,1-1 1,0 1-1,0-1 0,0 1 0,-1-1 0,1 1 0,0-1 0,0 1 0,0-1 0,0 1 0,0-1 1,0 1-1,0-1 0,0 1 0,0-1 0,0 1 0,0-1 0,0 1 0,0-1 0,0 1 1,1-1-1,-1 1 0,0-1 0,0 1 0,0-1 0,1 1 0,-1-1 0,0 1 0,1-1 0,-1 1 1,0 0-1,1-1 0,0 1 0,0-1-39,-1 0 1,1 0-1,-1 0 0,1 0 1,0 0-1,-1 0 0,0 0 1,1 0-1,-1 0 0,0 0 1,1 0-1,-1-1 0,-2 1 187,0 0 1,0 0-1,0 0 0,-1 1 0,1-1 0,0 1 1,0 0-1,-1 0 0,-2-1 0,-4 1 37,-6-2 565,1 1-1,-28 2 1,11 0-503,21-1 42,0 0 0,0 1-1,0 1 1,1-1 0,-15 6 0,20-7-205,1 1-1,-1 0 1,1-1-1,-1 0 1,0 0-1,1 0 1,-7-1-1,-4 0 526,9 1-578,0 0-1,1 0 0,-1-1 0,0 0 0,0 0 1,1 0-1,-1 0 0,0-1 0,1 0 1,-1 0-1,-4-3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4:55.22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514 275 992,'-22'16'4357,"18"-13"-4257,1 0-1,-1-1 0,0 1 1,0-1-1,0 1 1,-1-1-1,-4 1 0,4-1-65,0 0-1,1 0 1,-1 1-1,1-1 1,-1 1-1,-3 3 0,-31 22 485,22-15-423,1 0 1,-22 11 0,-12 9 625,38-24-642,-26 12 1,27-16-37,0 1 0,-20 15 0,14-7 14,-17 14 190,31-26-208,1 0 1,-1 0-1,1 0 1,0 0-1,0 0 0,-3 6 1,-11 10 174,14-16-229,0 1 0,0-1-1,0 0 1,1 0-1,-1 1 1,-2 4-1,-7 11-217,8-14 213,1 0 0,-1 1 0,1 0-1,0-1 1,1 1 0,-1 0 0,1 0 0,0-1-1,0 8 1,-2 3 67,0 4 33,1 0 0,0 33-1,2-33-92,-1 0-1,-4 30 0,2-33-62,2-1 1,0 28 0,1-24 14,-3 21 1,2-26 199,1 24 0,0-16-86,8 39-21,-7-56-24,-1 0 0,1 1 1,0-1-1,3 6 0,-3-6 2,1 0 0,-1 0 0,0 0 0,0 7-1,-1 0 2,1-1 0,1 1 0,3 16 0,-4-25-39,0 3-31,1 0-1,-1 0 0,1-1 0,5 9 1,-6-9 66,1-1 1,-1 0-1,1 1 0,-1-1 1,0 6-1,5 13 29,3-3 16,-7-15-44,1 1 1,-1-1-1,3 12 0,0 0 62,0 1 1,9 17-1,-3-8 39,36 75-130,-42-92 16,0 0 1,12 15-1,-5-8-109,-9-12 90,1 0 0,1-1 0,-1 1 0,1-1 0,-1 0 1,1 0-1,11 5 0,41 20 449,-28-18-269,55 14 1,-21-7 213,4-2-200,-47-12-216,1 1-1,-1 1 1,21 9-1,-32-12 106,0 1-1,14 2 1,9 3-22,-8-2-106,-16-5 106,0 1 1,0 0-1,0 0 0,9 6 1,-8-4 39,0 0 1,1-1 0,-1 0 0,19 5 0,43 5 262,-27-6-99,240 32-161,-267-39-81,5 2 110,1-2 0,0 0 0,0-1 0,43-7 0,-43 2 4,135-32 345,-97 19-120,-1 0-282,60-26 1,-102 36-35,0-1 0,0-1 1,-1-1-1,0 0 0,-1-1 1,-1-1-1,21-21 0,-31 29-69,9-9-4,-1 0 0,-1-1 0,0-1 1,-1 0-1,15-30 0,58-124-17,-21 41 184,-31 68-190,12-28 425,-40 78-334,0 0 0,-1 0 0,0 0 0,-1-1-1,0 1 1,0-19 0,-4-23 102,-2 1 0,-13-59 0,-20-41-311,34 143 223,-1 1 0,1 0 1,-1 0-1,0 0 0,-8-9 0,2-7 36,9 21-81,0 0 1,0-1 0,-1 2-1,1-1 1,0 0 0,-4-5-1,-8-9 57,1-1 0,-16-31-1,20 34-79,-52-81 352,1-4-294,45 68-20,11 24 23,0 1 0,0 0-1,-6-8 1,1 2-22,-1 1 0,0 0 0,-1 1 0,0 0 1,0 0-1,-1 1 0,-1 1 0,0 0 0,-13-8 0,-12-2 44,-1 1-1,0 1 0,-1 3 1,-1 1-1,-52-10 0,56 17-96,1 1-1,-49 1 1,21 3 79,13 0 46,-74 7 0,0 6-112,99-9 90,4-1-19,-1 1 0,2 0 0,-1 2 1,0 1-1,-25 10 0,32-10-50,-1 1 2,0 0 1,1 1 0,-25 18-1,0 2 223,24-18-103,0 2 1,1-1-1,-14 15 1,-15 24-112,42-48 23,0-1 1,-1 0-1,1 1 0,0-1 0,-1 0 1,1 0-1,0 0 0,-1 0 1,1 0-1,-1-1 0,0 1 0,1 0 1,-1-1-1,0 1 0,1-1 0,-3 1 1,1-17-3320,6 7 3680,-2 0-1,1 0 0,0-17 1,-2 25-334,0 1 1,-1 0-1,1 0 1,0-1-1,0 1 1,0 0-1,0 0 1,0-1 0,-1 1-1,1 0 1,0 0-1,0 0 1,0-1-1,-1 1 1,1 0-1,0 0 1,0 0-1,-1-1 1,1 1 0,0 0-1,0 0 1,-1 0-1,1 0 1,0 0-1,-1 0 1,1 0-1,0 0 1,0 0-1,-1 0 1,1 0 0,0 0-1,-1 0 1,1 0-1,0 0 1,0 0-1,-1 0 1,1 0-1,-1 0 1,-11 5 468,4 2-373,5-4-354,1-1-1,-1 1 0,1 0 0,-1-1 0,1 1 0,0 0 0,-2 5 1,3-7-74,0 1 1,0-1 0,0 0-1,0 1 1,0-1 0,0 0-1,0 0 1,0 0 0,0 0-1,0 0 1,0 0 0,-1 0-1,1 0 1,0-1 0,-3 2-1,-19 4-4730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5:06.07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8 23 992,'0'0'11,"0"0"-1,0 0 1,0-1 0,0 1-1,0 0 1,-1 0 0,1-1-1,0 1 1,0 0 0,0 0-1,-1 0 1,1 0 0,0-1-1,0 1 1,-1 0-1,1 0 1,0 0 0,0 0-1,-1 0 1,1 0 0,0 0-1,0-1 1,-1 1 0,1 0-1,0 0 1,0 0 0,-1 0-1,1 0 1,0 0 0,-1 0-1,1 1 1,0-1-1,0 0 0,0 1 1,0-1-1,0 0 0,0 1 0,0-1 0,0 1 1,0-1-1,0 0 0,0 1 0,0-1 1,1 0-1,-1 1 0,0-1 0,0 0 0,0 0 1,1 1-1,-1-1 0,0 0 0,0 1 1,1-1-1,-1 0 0,1 1 331,-1-1-133,18 1 1298,-14-1-1376,1 0-1,-1 1 1,0-2-1,0 1 1,1 0-1,-1-1 1,0 0 0,9-2-1,-9 1-40,0 1 0,1 1-1,-1-1 1,1 1 0,-1 0-1,7 0 1,12-1 58,71-10-96,187 3-1,-194 14 460,299 4 863,-264-11-1806,-71 1-457,-27 3 64,-21-2 450,1-1 0,0 1-1,-1-1 1,1 0 0,0 0-1,0 0 1,-1 0 0,5-1-1,-7 1 334,-1 0 0,0-1 0,0 1 0,0 0 0,1 0 0,-1 0 0,0-1 0,0 1 0,0 0 0,0 0 0,1 0 0,-1-1 0,0 1 0,0 0 0,0 0 0,0-1-1,0 1 1,0 0 0,0 0 0,0-1 0,0 1 0,0 0 0,0 0 0,0-1 0,0 1 0,0 0 0,0-1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5:17.13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1 328 1824,'0'0'80,"0"0"0,0 0 0,0 0 0,0 0 0,0 0 0,0 0 0,0 0 0,0 0 0,1 0 0,-1 0 0,0 0 0,0 0 0,0 0 0,0 0 0,0 0 0,0 0 0,0 0 0,0 0 0,1 0 0,-1 0 0,0 0 0,0-1 0,0 1 0,0 0 0,0 0 0,0 0 0,0 0 0,0 0 0,0 0 0,0 0 0,0 0 0,1 0 0,-1 0 0,0 0 0,0-1 0,0 1 0,0 0 0,0 0 0,0 0 1,0 0-1,0 0 0,0 0 0,0 0 0,0 0 0,0-1 0,0 1 0,0 0 0,0 0 0,0 0 0,0 0 0,0 0 0,0 0 0,0 0 0,0 0 0,0-1 0,0 1 0,0 0 0,0 0 0,0 0 0,-1 0 0,1 0 0,0 0 0,0 0 0,0 0 0,0 0 0,11-4 143,66-36 1822,-39 19-1642,-23 12-333,-2 0 0,1-2 0,-1 1 0,0-2 1,12-14-1,-10 11 85,-8 7-169,-1 1 0,0-1 0,6-11 0,5-7-42,-15 22 70,1 0 1,-1 0 0,1 0-1,-1 0 1,0 0 0,-1-1-1,1 1 1,-1-1 0,0 1-1,0-1 1,0-5 0,4 4 17,-5 5-22,0 1 0,1 0-1,-1 0 1,0 0 0,1-1 0,-1 1-1,0 0 1,0-1 0,1 1-1,-1 0 1,0-1 0,0 1 0,1 0-1,-1-1 1,0 1 0,0 0-1,0-1 1,0 1 0,0-1 0,1 1-1,-1 0 1,0-1 0,-5-18 416,4 11-515,0 18 18,-2 8 130,-2 1 65,-5 30 1,7-31-45,0-1 1,-9 25 0,-41 81 121,51-115 51,2-7-254,0 0 1,-1 0-1,1 0 0,0 0 1,0 0-1,0 0 1,-1 0-1,1 0 0,-1 0 1,1 0-1,-1 0 0,1 0 1,-1 0-1,1-1 1,-1 1-1,0 0 0,1 0 1,-1-1-1,0 1 1,0 0-1,0-1 0,0 1 1,1-1-1,-1 1 0,0-1 1,0 1-1,0-1 1,-1 1-1,-8 5-93,8-3 96,9-4-59,2-4 90,0 1 0,10-9 0,4-1 204,3-2 60,9-6-93,-18 14-113,1 1 0,24-6 0,-33 11-79,0 0 0,0 1 0,0 0 0,0 1-1,0-1 1,0 2 0,9 0 0,-12 1 60,-1-1 1,0 1-1,0 0 0,0 0 1,0 0-1,7 5 1,-11-6 44,-1-1-5,0 0-11,-18 6 582,17-6-666,0 0 0,0 0 0,0 0 1,0 0-1,0 0 0,0 0 0,0-1 0,-1 1 1,1 0-1,0-1 0,0 1 0,0 0 0,0-1 0,0 1 1,0-1-1,0 0 0,1 1 0,-2-2 0,-16-14 148,12 8-114,0 0 0,0 0 0,1-1 1,0 0-1,-7-18 0,6 13-143,-13-21-1,15 30-107,3 3-94,0 1 0,-1-1 0,1 0 0,0 0-1,0 0 1,0 1 0,0-1 0,0 0 0,1 0 0,-1 0-1,1 0 1,-1 0 0,1-1 0,-1 1 0,1-3 0,4-6-1370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5:23.3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1 736,'0'5'256,"0"-5"-192,0 0 0,0 0 32,0 0-64,0 0-160,0 0 64,0 0 160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5:23.9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12 1248,'2'0'162,"0"1"-153,-1-1 0,1 0 0,-1 0 0,1 0 0,-1 0 0,1 0 0,-1-1 0,1 1 1,-1 0-1,1-1 0,-1 1 0,1-1 0,-1 0 0,0 1 0,1-1 0,-1 0 0,2-1 0,-3 2 298,0-1 0,1 1 0,-1 0 0,0-1-1,1 1 1,-1 0 0,1-1 0,-1 1 0,1 0-1,-1 0 1,1-1 0,-1 1 0,1 0 0,-1 0 0,1 0-1,-1 0 1,1-1 0,-1 1 0,1 0 0,-1 0-1,1 0 1,-1 0 0,1 0 0,-1 1 0,1-1 0,0 0-1,0 0-195,0 1 0,0 0-1,-1-1 1,1 1 0,0-1 0,0 1-1,0 0 1,-1 0 0,1-1-1,0 1 1,-1 0 0,1 1-1,2 3-227,-1-1-1,-1 1 1,1-1-1,1 7 1,0 8 197,-1 1 1,-1-1-1,-1 0 0,0 1 0,-5 22 1,1 33-1464,4-69 769,0 0 1,0 1 0,1-1-1,2 8 1,1-6-624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5:25.0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30 992,'5'0'-1941,"7"2"14583,-8 0-11925,5 2-554,0-1-1,1 0 0,-1-1 1,0 0-1,1 0 0,0-1 1,-1 0-1,15 0 1,46-4-552,-24-5-2774,-44 7 2550,-1 1 488,-1 0 0,1 0 0,-1 0 0,1 0 0,-1 0 0,1 0 0,-1 0 0,1 0 0,-1 0 0,1 0 0,-1-1 0,1 1 0,-1 0 0,1 0 0,-1-1 0,0 1 0,1 0 0,-1 0 0,1-1 0,-1 1 0,0-1 0,1 1 0,-1 0 0,0-1 0,1 1 0,-1-1 0,0 1 0,0 0 0,1-1 0,-1 1 0,0-1 0,0 1 0,0-1 0,0 1 0,0-1 0,0 1 0,0-1 0,0 1 0,0-1 0,0 1 0,0-1 0,0 1 0,0-1 0,0 1 0,0-1 0,0 1 0,-1-1 0,-13-24-2174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5:34.1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1 1248,'2'0'1420,"-2"0"-1333,0 0-1,0 0 1,1 0 0,-1 0 0,0 1 0,0-1 0,0 0-1,0 0 1,1 0 0,-1 0 0,0 0 0,0 1-1,0-1 1,0 0 0,0 0 0,1 0 0,-1 0-1,0 1 1,0-1 0,0 0 0,0 0 0,0 0-1,0 1 1,0-1 0,0 0 0,0 0 0,0 1 0,0 0 3,5 8 150,-3 5-172,-2-11-25,1-1-1,-1 0 1,1 0 0,-1 0 0,0 0-1,0 0 1,0 1 0,0-1 0,0 0 0,-1 0-1,1 0 1,-1 0 0,1 0 0,-2 4-1,-16 35-127,17-38 81,-1 0 0,1 1 0,0-1 0,0 0 1,0 0-1,0 1 0,1-1 0,-1 6 0,1-7 37,-1 0 1,1 0-1,1 0 1,-1 0-1,0 0 1,0 0-1,1 0 0,-1 0 1,1-1-1,0 1 1,-1 0-1,1 0 1,0 0-1,0 0 1,0-1-1,3 4 0,-2-2-16,0-1-2,1 0-1,-2 0 1,1 0 0,0 0 0,0 1-1,-1-1 1,1 1 0,1 4 0,-1-3 31,-1 0 1,1 0-1,-1 1 1,0-1-1,0 1 1,0 8-1,-1-11 45,0-2-81,0 0 0,0 0 0,1 0-1,-1 0 1,0 1 0,0-1 0,0 0 0,1 0 0,-1 0 0,0 0 0,0 1 0,0-1 0,0 0 0,0 0-1,1 1 1,-1-1 0,0 0 0,0 0 0,0 1 0,0-1 0,0 0 0,0 0 0,0 1 0,0-1 0,0 0 0,0 0-1,0 1 1,0-1 0,0 0 0,0 0 0,0 1 0,0-1 0,0 0 0,0 0 0,0 0 0,-1 1 0,1-1 19,0 1 0,0-1 0,0 1 0,0-1 0,0 0 0,-1 1 0,1-1 0,0 1 0,0-1 0,0 1 0,0-1 0,0 0 0,0 1 0,1-1 0,-1 1-1,0-1 1,0 0 0,0 1 0,0-1 0,0 1 0,1-1 0,-1 0 0,0 1 0,0-1 0,1 0 0,-1 1 0,0-1 0,0 0 0,1 1 0,-1-1 0,0 0 0,1 0 0,-1 1 0,1-1 0,-1 0 0,0 0 0,1 0 0,-1 1 0,1-1 0,-1 0 0,0 0 0,1 0 0,0 0 0,-1 0-41,1 0 0,-1 1 0,1-1 0,-1 0 0,1 0 0,-1 1 0,0-1 0,1 0 0,-1 0 0,0 1-1,1-1 1,-1 1 0,0-1 0,1 0 0,-1 1 0,0-1 0,1 1 0,-1-1 0,0 0 0,0 1 0,0-1-1,0 1 1,1-1 0,-1 1 0,0-1 0,0 1 0,0-1 0,0 1 0,0-1 0,0 1 0,0-1 0,0 1 0,0-1-1,0 1 1,-1-1 0,1 1 0,0 0 0,-6 18-537,-28 37 1173,33-55-608,-15 2-2085,15-6-1024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5:39.68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39 8 832,'12'-7'3616,"-12"6"-3195,0 1 145,0 0-209,0 0-96,0 0-85,0 0 32,0 0-32,0 0 149,0 0-101,0 0-74,0 0-76,0 0 17,0 0 176,0 0-70,0 0-26,0 0-81,6 6 28,50 20 292,-43-21-356,0-1-1,1 0 0,-1-1 1,1-1-1,0 0 0,19 0 1,-30-1-58,0-1 0,-1 0-1,1 1 1,-1-1 0,1 1 0,0 0 0,2 1 0,-3-1-11,1 0 1,-1 0-1,1 0 1,-1-1-1,1 1 1,-1-1-1,4 1 0,2-1 314,-8 0-291,1 0 1,0 0-1,-1 0 1,1 0 0,0 0-1,0 0 1,-1 0-1,1 0 1,0 0-1,-1 0 1,1 0-1,0 0 1,-1 0-1,1-1 1,0 1 0,-1 0-1,1-1 1,-1 1-1,2-1 1,-1 0 172,-1 1-106,7-1-186,-9-2 253,-12-1 77,-127 1 187,133 3-356,0-1 1,-14-3 0,14 2 199,-1 0-1,-14 0 1,-12-6 875,30 6-1057,-3-1-810,7 3 645,1 0 0,0 0 0,0 1 0,-1-1 0,1 0 0,0 0 0,0 0 0,-1 0 0,1 1 0,0-1 0,0 0 0,-1 0 0,1 0 0,0 1 0,0-1 0,0 0 0,0 0 0,0 1 0,-1-1 0,1 0 0,0 1 0,0-1 0,0 0 0,0 0 0,0 1 0,0-1 0,0 0 0,0 1 0,0-1 0,0 0 0,0 1 0,0-1 0,0 0 0,0 1 0,0-1 26,0 0 0,1 1 0,-1-1 0,0 0 0,0 0 0,0 0 0,0 1 0,0-1 0,0 0 0,0 0 0,0 1 0,0-1 0,-1 0 0,1 0 0,0 1 0,0-1 0,0 0 0,0 0 0,0 0 0,0 1 0,0-1 0,0 0 0,-1 0 0,1 0 0,0 1 0,0-1 0,0 0 0,0 0 0,-1 0 0,1 0 0,0 1 0,-14-9-3262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6:06.82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 0 992,'2'6'4312,"-2"-5"-4283,0 0 0,0 0 0,0 0 0,-1 0 0,1-1 0,0 1 0,0 0 0,-1 0 0,1 0 0,-1 0 0,1-1 0,-1 1 0,1 0 0,-2 1-1,1-1 394,1-1-92,0 0 17,0 0-123,0 0 16,0 0-117,0 0-155,0 0 42,0 0 268,0 0-70,0 0-102,0 0 44,0 0 266,0 0-118,0 0-90,0 0-101,0 0-27,3 1 45,-1 0 0,1 0-1,0 0 1,0 0 0,6 0-1,-6 0-83,23 6 157,-17-6-156,0 1 0,0 0 0,-1 1 0,1 0 0,14 7 0,-16-7 31,7 4-24,-1 1 1,0 1-1,0 0 0,-1 0 1,0 1-1,0 1 0,11 14 1,-4-5-75,-4-6 6,-2 1 0,0 1 0,17 25-1,25 60 511,-38-69-27,0-8-565,-17-24 118,1 0 0,-1 0 0,0 0 0,0 0 0,1 0 0,-1 0 0,0 0 0,0 1 0,1-1 0,-1 0 0,0 0 0,0 0 0,0 1 0,0-1 0,1 0 0,-1 0 0,0 1 0,0-1 0,0 0 0,0 0 0,0 1 0,0-1 0,0 0 0,0 0 0,1 1 0,-1-1 0,0 0 0,0 0 0,0 1 0,0-1 0,0 0 0,-1 1 0,1-1 0,0 0 0,-1 0 0,1 0 0,0 0 0,-1 0 0,1 0 0,0 0 0,-1 0 0,1 0 0,0 0 0,-1 0 0,1-1 0,0 1 0,-1 0 0,1 0 0,0 0 0,-1 0 0,1-1 0,0 1 0,0 0 0,-1 0 0,1-1 0,0 1 0,-1-1 0,-56-66 487,11 12-416,-19-13-1565,52 54-116,10 9 420,-1 1-1,0 0 0,0 0 1,-9-6-1,-16-4-1242,-7-4 1024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6:25.841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222 360 992,'0'0'309,"-1"-2"-175,0 0-53,0 1 1,0 0-1,1 0 1,-1-1 0,0 1-1,1-1 1,-1 1-1,1-1 1,-1-1 0,1 2-57,0 1 0,0 0 0,0 0 0,0-1 0,0 1 0,-1 0 0,1 0 0,0-1 0,0 1 0,0 0 0,0 0 0,-1-1 0,1 1 0,0 0 0,0 0 0,-1 0 0,1-1 0,0 1 0,0 0 0,-1 0 0,1 0 0,0 0 0,0 0 0,-1 0 0,1 0-1,0-1 1,-1 1 0,1 0 0,0 0 0,-1 0 0,1 0 0,0 0 0,0 0 0,-1 1 0,1-1 0,0 0 0,-1 0 0,-14 3 486,12-3-537,-7 4 139,10-3-105,-1-1 0,1 1 0,-1-1 0,0 0-1,1 1 1,-1-1 0,0 0 0,1 1 0,-1-1 0,0 0 0,0 0 0,1 0 0,-3 0 0,-32 4 766,46-6-921,-8 2 151,0 0 0,0-1 0,0 1-1,0 0 1,0 0 0,0 1 0,0-1 0,5 2 0,12 5 75,-11-3-26,0-1 1,-1 0-1,2 0 1,-1-1-1,0 0 0,17 1 1,-18-4-58,-1 0 1,0 0-1,0 0 1,0-1-1,0 0 1,12-5-1,14-5 40,22-7-294,-37 12 14,21-6-1,-34 10 304,-8 1-235,-8-1 96,-31 1 248,29 1-300,1 1 0,0 0 0,-1 0 1,-18 4-1,18-2 118,1 1 0,-1 0 0,1 1 0,-13 6 1,6-6 186,17-4-133,0 0-1,0 0 0,0 1 1,0-1-1,0 1 0,0-1 1,0 1-1,-2 0 1,3 0 1,0-1 0,0 0 0,0 1 0,0-1 0,0 0 1,0 0-1,0 0 0,0 0 0,0 0 0,0 0 0,0 0 1,0 0-1,0 0 0,0-1 0,0 1 0,0 0 0,1-1 1,-1 1-1,0-1 0,-2 0 0,-9-7-521,19 1 513,12-10-24,-2-1 66,-18 17-81,0 1 0,1-1 0,-1 1 0,0 0 0,1-1 0,-1 1 0,0 0 0,0 0 0,1 0 0,-1-1 0,0 1 0,0 0 0,1 0 0,-1 0 0,-1 0 0,-61 21-196,40-12 351,12-3-77,10-5-54,0-1-1,0 1 0,1-1 0,-1 1 0,0-1 1,0 1-1,0-1 0,0 0 0,0 1 0,0-1 0,1 0 1,-1 0-1,0 0 0,-1 0 0,-5-1 172,14-3 7,15-2-106,-3 5-213,-1 0 1,38-8-1,-44 5 185,-1 0 0,1-1 0,-1 0 1,0-1-1,0 0 0,-1 0 0,12-10 0,-9 6-33,1 1 0,0 1 0,17-8 0,-27 14-52,0 1-1,0 0 1,0 0-1,0 1 1,1-1 0,-1 1-1,0 0 1,0 0-1,0 0 1,0 0-1,1 1 1,-1 0-1,0 0 1,4 2 0,0-1-58,0 2 1,0-1 0,-1 1 0,0 0 0,0 1 0,8 5 0,-11-7 78,0 0-1,1 0 0,0 0 1,-1-1-1,1 0 1,0 0-1,9 2 1,38 5 147,-21-5 61,-25-3-194,0 0 0,0-1 0,0 1 1,0-2-1,0 1 0,9-2 0,-14 2-11,-1 0-1,0 0 0,1 0 1,-1 0-1,1-1 1,-1 1-1,1 0 0,-1 0 1,0-1-1,1 1 1,-1 0-1,1 0 1,-1-1-1,0 1 0,1 0 1,-1-1-1,0 1 1,0 0-1,1-1 0,-1 1 1,0-1-1,1 0 1,-2 1-9,1 0 1,0-1-1,0 1 0,0-1 1,0 1-1,0 0 1,0-1-1,-1 1 1,1 0-1,0-1 1,0 1-1,0 0 1,-1-1-1,1 1 1,0 0-1,0 0 1,-1-1-1,1 1 1,0 0-1,-1-1 0,-20-8-275,-6 4 289,0 2 0,0 0 0,0 2-1,-29 2 1,18-1-83,7 0 73,0-1 4,0 2-1,-49 7 1,62-6-91,15-3 70,0 2 0,1-1 1,-1 0-1,0 0 0,1 1 1,-1 0-1,0-1 0,-4 3 1,7-3 23,0 0 1,0 0 0,0 0 0,0 1 0,0-1 0,-1 0 0,1 0-1,0 0 1,0 0 0,0 0 0,0 0 0,-1 0 0,1 0 0,0 0-1,0 0 1,0 0 0,-1 0 0,1 0 0,0 0 0,0 0 0,0 0-1,-1 0 1,1 0 0,0 0 0,0 0 0,0 0 0,0 0 0,-1 0-1,1 0 1,0-1 0,0 1 0,0 0 0,0 0 0,0 0 0,-1 0-1,1 0 1,0 0 0,0-1 0,0 1 0,0 0 0,0 0 0,0 0-1,0 0 1,-1-1 0,1 1 3,0-1 0,0 1-1,0 0 1,0-1 0,0 1-1,0-1 1,0 1 0,0 0-1,0-1 1,0 1 0,0-1 0,1 1-1,-1 0 1,0-1 0,0 1-1,0 0 1,0-1 0,1 1 0,-1 0-1,0-1 1,0 1 0,1 0-1,-1-1 1,1 1 0,9-8 47,1 1 0,0 1 0,0 0 1,0 0-1,1 1 0,20-6 0,28-13 266,38-29 738,41-19-421,-108 56-598,-23 11-195,1 1-1,-1-1 1,18-4 0,-26 8 155,1 1-1,0 0 1,-1-1 0,1 1-1,-1 0 1,1 0 0,0-1-1,-1 1 1,1 0 0,0 0 0,-1 0-1,1 0 1,0 0 0,-1 0-1,1 0 1,0 0 0,-1 0-1,1 0 1,0 1 0,-1-1 0,1 0-1,1 1 1,-1 0 9,8 3 30,7 10 4,13 11-160,-28-23 101,1-1 1,-1 1-1,0-1 0,1 1 1,-1-1-1,0 1 0,0 0 1,0 0-1,-1-1 1,1 1-1,0 0 0,-1 0 1,1 0-1,0 3 0,-1-3-7,0 0 0,0-1 0,1 1 0,-1 0 0,1-1 0,-1 1 0,1 0 0,0-1 0,0 1 0,1 2 0,-1-2 22,-2-1 10,0 0 0,-1 1 0,1-1 0,0 0 0,-1 0 0,1 0 0,-1 0 0,0 0 0,-1 1 0,-8 2 50,0 0 0,1-1-1,-21 4 1,-7 2-33,-177 44 177,-4 23-708,195-66 401,11-5 243,0 1 0,-14 7 0,25-12-80,1 0 1,-1 0-1,0-1 0,0 1 1,1-1-1,-1 0 0,0 1 0,0-1 1,0 0-1,0 0 0,-2-1 1,-1 1-140,4 0 262,1 0-48,-27-11-117,-1 15 36,26-4-64,1 0 0,-1 1 1,1-1-1,0 1 0,-1 0 0,1-1 0,-1 1 0,1 0 0,0 0 0,0 0 0,-1 0 0,1 0 0,0 0 1,0 0-1,-1 2 0,1-2-11,1 0 0,0 0 1,-1 0-1,1 0 0,0 0 0,0 1 1,0-1-1,0 0 0,0 0 0,0 0 1,0 0-1,0 0 0,0 0 0,0 0 1,1 1-1,-1-1 0,0 0 0,1 0 1,-1 0-1,1 0 0,-1 0 0,1 0 1,-1 0-1,1-1 0,0 1 0,0 1 1,0-1 21,0 1 1,1-1 0,-1 0 0,0 0-1,0 0 1,1 0 0,-1 0-1,0 0 1,1 0 0,-1 0 0,1 0-1,-1-1 1,1 1 0,-1-1-1,3 1 1,4-1-61,0 1 1,0-1-1,0 1 0,0 1 0,0-1 0,0 1 1,-1 1-1,1-1 0,8 5 0,-11-5 87,-1 0-1,1 0 0,0-1 1,-1 0-1,1 0 0,0 0 1,0 0-1,0-1 1,0 0-1,0 0 0,5-1 1,10-2 143,28-8 0,-28 7-124,6-4 42,28-11-1,-1 0-200,-15 5 59,67-36 1,-98 46 77,9-6-27,-1 0 0,-1 0 0,1-2 0,14-15 0,2-1 590,-29 27-577,-1 0 1,0 0-1,0 0 1,0 0-1,0 0 1,0 0-1,-1-1 1,1 1-1,0 0 1,0-1-1,-1 1 1,1 0-1,-1-1 1,1 1-1,-1-1 0,0 1 1,1-3-1,-1 3 55,4 0-154,-2 0-131,0 6 186,0 2 5,0 0 1,0-1 0,1 0-1,0 1 1,0-1 0,0 0-1,1-1 1,0 1 0,0-1-1,0 1 1,7 5 0,57 61-9,-49-54 165,14 11-56,-8-8-237,-20-17 175,-1 0 1,1 0-1,0 0 0,0-1 1,0 1-1,0-1 1,8 3-1,38 8 55,-50-13-53,-1-1 170,0 0-69,0 0-80,10 0-139,-5 0 50,-1 1-1,1 0 1,-1 0-1,1 1 1,-1-1-1,7 4 1,28 15-5,-39-20 62,8 4-31,-1 0 0,0 1 0,0 0 0,-1 0 0,1 1-1,-1 0 1,9 11 0,-12-12 13,1-1-1,-1 1 1,-1 0 0,1 0-1,-1 0 1,0 0-1,0 0 1,-1 0 0,1 1-1,-1-1 1,0 1 0,-1-1-1,1 7 1,0 17 44,-1-11 0,0 0 1,-1 0 0,-3 21 0,-9 26-459,12-46 444,2-18-27,-1 1 0,0 0 0,0 0 0,0 0 0,0-1-1,-1 1 1,1 0 0,0 0 0,-1-1 0,1 1 0,-1 0 0,1-1-1,-1 1 1,0 0 0,0-1 0,-1 2 0,2-2-6,0-1 154,0 0-75,0 0-207,-2-1 146,1 0 0,0 0 0,0 0 0,0 0 0,0 0 0,1 0 0,-1 0 0,0 0 0,0 0 0,1 0 0,-1 0 0,0 0 0,1-1 0,-1 1 0,0-2 0,-5-24-48,3 11 1,-52-151 66,52 159 38,0 0 0,0 0 1,-1 0-1,0 1 0,-5-8 0,9 15-62,0-1 0,0 1 0,-1 0 0,1-1 0,0 1 0,-1 0 0,1 0 0,0-1 0,0 1 0,-1 0 0,1-1 0,0 1 0,-1 0 0,1 0 0,0 0 0,-1 0 0,1-1 0,-1 1 0,1 0-1,0 0 1,-1 0 0,1 0 0,-1 0 0,1 0 0,0 0 0,-1 0 0,1 0 0,-1 0 0,1 0 0,-1 0 0,0 1 7,1-1 0,-1 1-1,1-1 1,-1 1 0,1 0 0,-1-1-1,1 1 1,-1 0 0,1-1 0,-1 1-1,1 0 1,0 0 0,0-1-1,-1 2 1,-3 26-72,13 38 14,-9-25 1003,-1-41-912,0 0-1,0-1 1,0 1 0,0 0-1,0-1 1,0 1-1,0-1 1,1 1-1,-1-1 1,0 1 0,0-1-1,-1-1 1,-24-20-32,25 22-20,1 0-1,0-1 1,-1 1 0,1 1 0,-1-1 0,1 0 0,0 0 0,-1 0-1,1 0 1,-1 0 0,1 0 0,0 0 0,-1 0 0,1 1-1,0-1 1,-1 0 0,1 0 0,0 1 0,-1-1 0,1 0-1,0 0 1,-1 1 0,1-1 0,0 0 0,0 1 0,0-1-1,-1 0 1,1 1 0,0-1 0,0 1 0,-9 15-176,7-12 174,-2 3 22,3-5 40,0 0 1,0 0-1,0 0 1,0 0 0,0-1-1,0 1 1,-1 0-1,1 0 1,-3 1-1,5 1 81,-1-4-104,0 0 1,0 0-1,0 0 0,0 0 1,0 1-1,0-1 0,0 0 1,0 0-1,0 0 1,0 0-1,0 1 0,0-1 1,0 0-1,0 0 0,0 0 1,0 0-1,0 0 1,0 1-1,1-1 0,-1 0 1,0 0-1,0 0 0,0 0 1,0 0-1,0 1 0,0-1 1,0 0-1,1 0 1,-1 0-1,0 0 0,0 0 1,0 0-1,0 0 0,0 0 1,0 0-1,1 0 1,-1 0-1,0 1 0,0-1 1,0 0-1,0 0 0,1 0 1,-1 0-1,0 0 0,0 0 1,0 0-1,0 0 1,1 0-1,-1 0 0,0-1 1,0 1-1,0 0 0,0 0 1,0 0-1,1 0 1,-1 0-1,0 0 0,0 0 1,0 0-1,0 0 0,0 0 1,0-1-1,1 1 0,6-4 22,0 0 0,0 0-1,0-1 1,-1 0 0,0 0-1,0-1 1,0 0-1,9-11 1,6-7 45,-7 11-174,-1 1-1,2 0 0,-1 1 1,1 1-1,1 1 0,0 0 1,0 1-1,32-12 0,-4 2-143,-37 17 186,-7 1 8,1 1 1,-1-1 0,1 0-1,-1 1 1,0-1 0,1 0-1,-1 1 1,0-1 0,1 1-1,-1-1 1,0 0 0,0 1-1,1-1 1,-1 1 0,0-1-1,0 1 1,0-1-1,0 1 1,0-1 0,0 1-1,0-1 1,0 1 0,0-1-1,0 1 1,0-1 0,0 2-1,0 18 421,0-15-403,0 90-122,0-92 128,1-1 1,-1 1-1,1-1 0,0 0 1,-1 1-1,1-1 0,1 0 1,-1 1-1,0-1 1,0 0-1,1 0 0,-1 0 1,4 3-1,4 3-24,-1-5 53,-7-2 1,0-1-1,-1 1 1,1-1-1,0 0 1,0 0-1,0 1 0,-1-1 1,1 0-1,0 0 1,0 0-1,0 0 1,0 0-1,-1 0 0,1 0 1,0 0-1,0 0 1,0-1-1,0 1 1,-1 0-1,1 0 0,0-1 1,0 1-1,0-1 1,-1 1-1,1 0 1,0-1-1,-1 1 0,1-1 1,0 0-1,-1 1 1,1-1-1,-1 0 1,1 1-1,-1-1 0,1-1 1,1 0-3,-1 0-1,1 0 1,-1-1 0,0 1 0,0 0 0,0-1 0,0 1 0,-1 0-1,1-1 1,0-3 0,-1 4-40,0 1 0,1-1 1,-1 1-1,0-1 0,1 1 0,-1-1 0,1 1 0,0-1 0,-1 1 0,1-1 1,0 1-1,0 0 0,1-2 0,1-1-159,-2 3-84,-1 1 166,0 0 250,0 0 16,0 0 111,0 0-148,0 0-198,0 0 17,0 0 95,0 0 86,0 0-1,-3-9 486,1-4-625,1 12 13,1 0 0,0-1 0,-1 1 0,1 0 0,0 0 0,0-1 0,0 1 0,0 0-1,0 0 1,0-1 0,0 1 0,1 0 0,-1 0 0,0 0 0,1-1 0,-1 1 0,1-2 0,5-6-254,-5 7 274,0 1 1,0-1 0,0 1 0,0-1-1,0 1 1,1-1 0,-1 1 0,0 0-1,3-2 1,-3 2-22,1 1-294,4 1 220,-1 0 0,0 0 0,0 0 0,0 1 0,5 2-1,-8-3-96,0 0 174,-1-1-1,1 1 0,-1 0 0,0-1 0,1 1 0,-1 0 0,0 0 0,1 0 0,-1 0 0,0 0 0,0 0 0,0 0 0,0 1 0,0-1 0,0 0 0,0 1 0,0-1 0,-1 0 0,2 3-1,-1-2 39,0 0 0,-1 0 0,1 0 0,0 0 0,-1 0 0,1 0 0,-1 0 0,0 0 0,1 0 0,-1 0 0,0 0 0,-1 0 0,1 0 0,-1 4-1,1-5-18,0-1 0,-1 1 0,1 0 0,0-1 0,-1 1 0,1-1 0,-1 1 0,1-1 0,-1 1 0,1-1-1,-1 0 1,1 1 0,-1-1 0,1 0 0,-1 1 0,1-1 0,-1 0 0,0 0 0,1 1 0,-1-1 0,0 0-1,1 0 1,-1 0 0,1 0 0,-1 0 0,0 0 0,1 0 0,-1 0 0,0 0 0,1 0 0,-1 0 0,0 0 0,1 0-1,-1-1 1,0 1 0,1 0 0,-1-1 0,1 1 0,-1 0 0,1-1 0,-2 0 0,0 0-52,0 0 0,0-1 0,0 0 0,0 1 0,0-1 0,0 0 0,0 0 1,0 0-1,-2-3 0,-8-17-6,8 15-37,0 0 1,-6-15-1,2 2 183,5 13-69,0-1 1,0 1-1,1-1 1,0 0-1,0 0 1,0-13-1,-8-41 157,10 57-240,-1-1 0,1 1-1,-2 0 1,1 0 0,0-1 0,-4-6-1,3 7 79,0 0 0,0 0 0,1 0 0,0 0 0,0-1 0,0-7 0,0 4 69,0 1-1,-1-1 1,0 1-1,0 0 1,-1 0-1,-4-10 0,-2-6 355,6 18-461,1 1 0,-1-1 0,0 1 0,0 0 0,-1 0 0,0 0 0,0 0 0,-8-7 0,-3-2-124,-22-14 0,20 17 33,-1 1 0,-30-12 0,28 12 225,13 9-137,1-1 0,-1 1-1,1 0 1,-1 0 0,0 1 0,1-1-1,-1 2 1,-8 0 0,-8 0-11,16-1 17,-1 1 0,1 0 0,-1 1 0,-11 3 0,12-2 92,0-1 1,-1 0-1,1-1 0,-13 1 0,-8 2 23,22-2-34,1-1 0,0 0 0,-10 0 0,13-1-78,0 0 0,0-1 1,1 1-1,-1 0 0,0-1 0,0 1 1,1-1-1,-1 1 0,1-1 0,-1 0 1,0 0-1,1 0 0,-1 0 0,1 0 1,0 0-1,-2-1 0,2 0 1,-4-2 0,1-1 0,-1 0 0,1 0 1,-3-6-1,6 10 0,0-1 1,-1 1-1,1-1 1,0 1 0,0-1-1,-1 1 1,1 0-1,-1 0 1,1-1-1,-1 1 1,1 0 0,-1 1-1,0-1 1,1 0-1,-1 0 1,-2 0-1,0 0-1,1 1 0,0-1 0,-1 1 0,1 0 0,-1 0 0,1 0-1,-1 1 1,-4 0 0,-1 1-8,0 1 1,0 0-1,1 1 0,-1 0 0,-13 8 0,10-4 3,-1-1-1,0 0 0,-18 7 0,26-13 33,0 1 0,-1-1 0,1 0 0,0 0 0,0 0 0,-1-1 0,1 0 0,0 0 0,0 0 0,-1-1 0,1 1 0,-9-4 0,-4-2-36,-1 1 0,0 0 1,0 2-1,0 0 0,-25 0 1,35 2 37,-1 0 1,1 0-1,0-1 1,0 0 0,1 0-1,-1-1 1,0 0-1,1-1 1,-1 1-1,1-2 1,-12-7-1,19 11-34,0 1-1,0-1 0,0 1 0,0-1 1,0 1-1,0 0 0,0-1 0,-1 1 1,1 0-1,0 0 0,0 0 1,0 0-1,0 0 0,-1 0 0,1 1 1,0-1-1,0 0 0,0 0 0,0 1 1,0-1-1,0 1 0,-1-1 0,1 1 1,0-1-1,0 1 0,1 0 0,-1-1 1,0 1-1,0 0 0,0 0 0,-1 1 1,-3 4-57,1 0 0,-1 0-1,-6 13 1,8-13 88,-3 8-143,0 0 0,1 0-1,0 0 1,-3 21-1,8-33 95,0-1 25,0 0-1,1-1 1,-1 1-1,0-1 0,0 1 1,0 0-1,0-1 1,0 1-1,0-1 0,0 1 1,0 0-1,0-1 1,0 1-1,-1-1 0,1 1 1,0 0-1,0-1 1,0 1-1,-1-1 0,0 1 1,-3 22-38,1-17-589,3-6 611,-1 0 0,1 0 1,0 1-1,-1-1 0,1 0 0,0 1 0,-1-1 0,1 0 1,0 1-1,0-1 0,0 0 0,-1 1 0,1-1 0,0 0 1,0 1-1,0-1 0,0 1 0,0-1 0,0 1 0,-1 0 0,0 1 0,1-1-1,-1 0 1,0 0-1,0 1 1,0-1-1,0 0 1,0 0-1,0 0 1,0 0-1,0 0 1,0 0-1,0 0 1,0-1-1,-1 1 1,1 0-1,0-1 1,-3 2-1,-27 10 325,22-8-521,7-3 205,0 0 0,0-1 0,-1 1 0,1 0 0,0-1 0,0 0 0,-3 1 0,4-1-126,-12 9 172,13-8-24,-1 0 1,1 0-1,0 0 1,-1-1-1,1 1 1,0 0-1,-1 0 1,1 0-1,-1-1 1,0 1-1,1 0 1,-1-1-1,0 1 1,1-1-1,-1 1 1,0 0-1,1-1 1,-1 0-1,-1 1 1,-6 6 361,-11-3-125,15-3-274,1 0-1,-1-1 1,1 1-1,-1-1 1,-5 0-1,-16 2-144,6 1 23,16-3 156,1 0-1,-1 0 1,1 1 0,-1-1 0,1 1-1,-1-1 1,1 1 0,-1 0 0,1 0-1,0 0 1,-1 0 0,-3 3-1,4-2 258,2-4 354,7-5-397,23-11-533,-26 15 303,0-1 0,0 1 0,1 1 0,-1-1 0,1 1 0,0 0 0,0 0 0,0 0 0,0 1 0,0-1 0,0 1 0,7 0 0,-7 1-10,-1 0 0,1 1 1,-1 0-1,1 0 1,-1 0-1,1 0 0,-1 1 1,0 0-1,7 3 0,1 2 66,20 16-1,-15-10-15,33 18-536,-48-30 431,-2-1-4,0 0 62,1 0 1,-1 0-1,0 0 1,0 1-1,1-1 1,-1 0-1,0 0 1,0 0-1,1 0 1,-1 0-1,0 1 1,0-1-1,1 0 1,-1 0-1,0 1 1,0-1-1,0 0 1,0 0-1,1 1 1,-1-1-1,0 0 1,0 0-1,0 1 1,0-1 0,0 0-1,0 0 1,0 1-1,0-1 1,0 0-1,0 1 1,0-1-1,0 1 1,0-1-9,0 0 0,0 0 0,0 0 0,0 0 0,0 1 0,0-1 0,0 0 0,0 0 0,0 0 0,0 1 0,0-1 0,0 0 0,0 0 0,0 0 0,0 0 0,0 1 0,0-1 0,0 0 0,1 0 0,-1 0 0,0 0 0,0 0 0,0 1 0,0-1 0,0 0 0,0 0 0,0 0 0,0 0 0,1 0 0,-1 0 1,0 0-1,0 1 0,0-1 0,0 0 0,0 0 0,1 0 0,-1 0 0,0 0 0,0 0 0,0 0 0,0 0 0,1 0 0,-1 0 0,0 0 0,0 0 0,0 0 0,0 0 0,1 0 0,-1 0 0,0 0 0,0 0 0,0 0 0,0 0 0,1 0 0,-1 0 0,0 0 0,0-1 0,0 1 0,0 0 0,0 0 0,1 0 0,-1 0 1,26-9-995,95-29 1265,-117 37-346,0 0 0,0 0 0,-1 0-1,1 1 1,6-1 0,-9 1 72,0 0 0,0 0 0,0 0 0,1 0 0,-1 1 0,0-1 0,0 0 0,0 1 0,0-1 0,0 0 0,0 1 0,0 0 0,0-1 0,0 1 0,0-1 0,0 1 0,0 0 0,0 0 0,-1-1 0,1 1 0,1 2 0,-2-2 47,0 0 1,1 0 0,-1 1 0,0-1 0,0 0 0,0 0 0,0 1 0,-1-1 0,1 0 0,0 0-1,0 1 1,-1-1 0,1 0 0,-1 0 0,1 0 0,-1 1 0,1-1 0,-1 0 0,0 0 0,0 0 0,1 0-1,-1 0 1,0 0 0,-1 0 0,-5 10 14,5-8-47,0 0-1,0-1 1,0 1 0,0 0-1,0-1 1,-1 1 0,1-1-1,-6 4 1,-6 7-66,-4 4 255,14-13-195,0 0 0,0 0-1,0 0 1,0 0 0,-5 9 0,1-3 264,7-9-268,0 0-1,0 0 1,0 0 0,0 1 0,0-1 0,0 0 0,0 1 0,0-1 0,0 2 0,-2 3 18,2-4 69,1-2-15,0 1 6,0 0 1,0 1 0,-1-1 0,1 0 0,0 0-1,-1 0 1,1 1 0,-1-1 0,1 0 0,-1 0-1,0 0 1,1 0 0,-1 0 0,-1 2 0,1-2 49,-8 5 644,5-5-701,-8 2-128,11-3 326,1 0-97,0 2-54,-1-1 0,1 0 0,-1 1-1,1-1 1,-1 1 0,0-1 0,0 0-1,1 1 1,-2 0 0,0 0-42,11-11-1115,-2 2 716,1-1 0,0 1 0,9-6 0,68-40-3216,-64 41 3045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1:13.5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434 4 2144,'-5'-3'1685,"4"11"-1450,-1-1-169,-1 0-1,0 0 1,0-1 0,-1 1 0,1-1 0,-1 1-1,-1-1 1,-6 7 0,-1-3 426,5-4-362,0 0 0,0-1-1,-1 0 1,-9 5 0,-9 4 500,-38 28-1,5-3-427,52-37-94,0 1-1,0-1 0,0 0 0,0 0 0,0-1 1,0 0-1,0 0 0,-1-1 0,-10 0 0,-18 8 539,9-3-81,24-5-625,0 1 1,0-1-1,0 1 1,0 0-1,0 0 0,0 0 1,0 0-1,0 1 0,0-1 1,-5 4-1,29-12-495,50-16-181,-37 12-938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6:26.228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1 82 1248,'1'-2'61,"0"1"1,0-1-1,0 1 0,0-1 1,0 1-1,1 0 1,-1-1-1,0 1 0,1 0 1,-1 0-1,1 0 1,0 0-1,-1 0 0,1 0 1,0 1-1,-1-1 0,1 0 1,0 1-1,2-1 1,-2 0 56,1 1 0,-1-1 1,1 0-1,-1 0 1,0-1-1,1 1 0,-1 0 1,4-4-1,19-18 298,-10 15-2610,-14 8 2078,0-1 0,1 1 1,-1-1-1,0 1 1,0-1-1,0 0 0,0 1 1,0-1-1,1 0 0,-1 0 1,0 0-1,-1 0 1,2-1-1,2-2 100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6:28.395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147 5 576,'-2'-5'191,"0"7"-62,2-2 42,0 0-118,0 0-250,0 0 31,0 2 184,0 1-1,1-1 0,0 0 1,-1 1-1,1-1 1,0 0-1,0 0 0,0 1 1,1-1-1,-1 0 1,0 0-1,3 2 0,-3-2 5,1 0 0,0 1 0,-1-1-1,0 0 1,1 1 0,-1 0 0,1 3-1,-1-4 3,0 1 0,0 0-1,0 0 1,0-1 0,0 1 0,1-1-1,0 1 1,2 2 0,7 15 552,-9-14-258,-1 1 0,0 0 0,-1-1 0,0 12 1,0-14-108,5 18 24,-5-20-192,4 6 255,-4-8-284,2 4 22,-1 0 0,0-1-1,0 1 1,0 0-1,0 0 1,-1 0-1,0-1 1,1 1-1,-1 0 1,-1 0 0,1 0-1,-1 0 1,0 4-1,-2 1 104,3-8-106,0 0 0,0 0 1,0-1-1,0 1 0,-1 0 0,1 0 0,0 0 0,-1 0 0,1 0 0,-1-1 0,1 1 1,-1 0-1,0 1 0,0-1 191,-6 2 160,8-3-387,0 0 1,0 0 0,0 0-1,0 0 1,0 0-1,0 0 1,-1 0 0,1 0-1,0 0 1,0 0-1,0 1 1,0-1 0,0 0-1,-1 1 1,1-1-1,0 1 1,0-1 0,-1 1-1,1-1 1,0 1-1,-1-1 1,1 1 0,0 0-1,-1-1 1,1 1-1,-1 0 1,1-1 0,-1 1-1,1 0 1,-1 0-1,0 0 1,1-1 0,-1 1-1,0 0 1,0 0-1,0 0 1,0 0 0,1 0-1,-1 1 1,0-1 34,0-1 5,0 0 16,4 10-442,0-4 238,-3-5 156,0 1 0,1 0 0,-1-1 0,0 1 0,0 0 1,0-1-1,0 1 0,-1 0 0,1 0 0,0 0 0,-1 0 0,0 0 0,1 0 0,-1 3 0,0-4-14,0-1 0,0 1-1,0-1 1,1 0 0,-1 1-1,0-1 1,0 1-1,0-1 1,0 0 0,0 1-1,1-1 1,-1 0-1,0 1 1,0-1 0,1 0-1,-1 1 1,0-1 0,0 0-1,1 1 1,0-1 22,-1 1 0,1-1 0,-1 1 0,1-1 0,-1 1 0,0-1 0,1 1 0,-1-1 0,0 1 0,1 0 0,-1-1 1,0 1-1,0 0 0,1-1 0,-1 2 0,0-1-2,0 1 0,0-1 0,0 1 0,0-1 0,0 1 0,0 0 0,0-1 0,-1 1 1,1-1-1,-1 1 0,1-1 0,-1 1 0,1-1 0,-1 0 0,0 1 0,0-1 0,0 0 0,1 1 0,-1-1 0,-1 0 0,1 0 1,0 0-1,0 0 0,0 0 0,-2 1 0,2-1-1,1-1-2,0 1 0,0-1 0,0 0-1,-1 1 1,1-1 0,0 1 0,0-1-1,0 1 1,-1-1 0,1 0-1,0 1 1,-1-1 0,1 1 0,-1-1-1,1 0 1,0 0 0,-1 1-1,1-1 1,-1 0 0,1 0 0,0 1-1,-1-1 1,1 0 0,-1 0 0,1 0-1,-1 0 1,1 0 0,-1 1-1,1-1 1,-1 0 0,1 0 0,-1 0-1,1-1 1,-1 1 0,0 0-1,-20-1 366,17-1-358,-1 1-1,1 0 1,0 1 0,-7-1-1,8 1 15,0-1-1,-1 1 1,1-1-1,0 1 0,0-1 1,-1 0-1,1 0 1,0 0-1,-4-3 0,0 0-73,0 0-1,0 0 1,0 1-1,-10-3 0,14 5-140,0 0-1,1 1 1,-1-1 0,0 1-1,0 0 1,1-1-1,-1 1 1,0 0 0,0 1-1,0-1 1,0 0-1,1 1 1,-1 0-1,0 0 1,1-1 0,-4 3-1,-9 5-1109,-8-6-21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6:30.484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8 20 1984,'0'0'25,"0"0"-1,-1 0 1,1 0 0,0 0 0,0 0-1,-1 0 1,1 0 0,0 0-1,-1 0 1,1 0 0,0-1 0,0 1-1,-1 0 1,1 0 0,0 0-1,0 0 1,-1 0 0,1-1 0,0 1-1,0 0 1,-1 0 0,1 0-1,0-1 1,0 1 0,0 0 0,-1 0-1,1-1 1,0 1 0,0 0-1,0 0 1,0-1 0,0 1 0,0 0-1,-1 0 1,1-1 0,0 1-1,0 0 1,0-1 0,0 1 0,0 0-1,0-1 24,0 1-106,1-1 57,-1 0 1,1 0-1,-1 0 1,1 0-1,-1 0 1,1 1-1,-1-1 1,1 0 0,0 0-1,0 1 1,1-2-1,-1 2-3,1 0 0,0-1 0,-1 1 0,1 0 0,-1 0-1,1 0 1,0 1 0,-1-1 0,1 0 0,-1 1 0,1-1 0,-1 1-1,1-1 1,-1 1 0,1 0 0,-1-1 0,3 3 0,21 20-134,-8-7 68,27 25 315,6 1 294,-48-40-541,0 0 0,0 0 0,-1 0 0,0 1 0,1-1 0,0 3 0,0-1 58,-1-3 30,3 4 186,3 0-160,-5-3-48,6 15 416,-6 12-376,0-22-22,-1-1 0,-1 1-1,1-1 1,-1 1 0,-1 0 0,-1 10 0,1-11-55,0 0-1,0 1 1,1 11 0,0-17 21,0-1-155,0 1 119,1-1 1,0 1 0,0-1-1,0 1 1,-1-1-1,1 0 1,0 1 0,0-1-1,0 0 1,0 0-1,0 0 1,0 1 0,0-1-1,1 0 1,1 0-165,-1 1 134,-1 0 0,1 0 0,0 0 0,0-1 0,-1 1 0,1 0 0,0-1 0,0 1 0,2-1 0,-1 1 561,-4-1-458,1 0-64,0 0-197,0 0-85,0 0-443,0 0 70,0 0-332,0 14-591,0-3 1655,-1-9-107,1 1 0,-1-1 0,1 1 0,0-1 0,0 1 0,0-1 0,1 1 0,-1-1 0,0 1 0,1-1 0,0 0 0,-1 1 0,1-1 0,2 4 0,8 1-690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6:42.84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116 109 224,'-3'-10'54,"3"10"-26,0 0 0,-1-1 0,1 1 0,0 0 0,0 0 0,0 0 0,0 0 0,0-1 0,0 1 0,-1 0-1,1 0 1,0 0 0,0-1 0,0 1 0,0 0 0,0 0 0,0 0 0,0-1 0,0 1 0,0 0 0,0 0 0,0-1 0,0 1 0,0 0 0,0 0 0,0 0 0,0-1-1,1 1 1,-1 0 0,0 0 0,0 0 0,0 0 0,0-1 0,0 1 0,0 0 0,1 0 0,0-2 70,-1 0-1,1 0 1,0 0 0,0 0-1,-1 0 1,1 0 0,-1 0-1,0 0 1,0-1 0,0 1-1,0 0 1,0-3 0,2-17 872,3 6 299,-5 15-1197,1 0 1,-1 0-1,0 0 0,0 0 0,0 0 0,0 0 1,0 0-1,0 0 0,0 0 0,0 0 0,0 0 1,0 0-1,0 0 0,-1-1 0,0 0 0,1 2-54,0-1-1,0 1 0,0 0 0,0 0 0,0-1 0,0 1 0,0 0 1,0 0-1,0 0 0,-1-1 0,1 1 0,0 0 0,0 0 1,0 0-1,0-1 0,-1 1 0,1 0 0,0 0 0,0 0 1,0 0-1,-1-1 0,1 1 0,0 0 0,0 0 0,-1 0 1,1 0-1,0 0 0,0 0 0,-1 0 0,1 0 0,0 0 1,0 0-1,-1 0 0,1 0 0,0 0 0,0 0 0,-1 0 1,1 0-1,0 0 0,0 0 0,-1 0 0,1 0 0,0 0 1,0 0-1,0 1 0,-1-1 0,1 0 0,0 0 0,0 0 0,-1 0 1,1 0-1,0 1 0,0-1 0,0 0 0,0 0 0,0 0 1,-1 1-1,1-1 0,0 0 0,0 0 0,0 1 0,0-1 1,0 0-1,0 0 0,0 1 0,-11 18 339,-15 38-1,7-11-229,9-23-147,1 1 0,-7 27 0,-1 7 132,16-55-91,0 1-1,0 0 1,0-1-1,1 1 1,-1 0-1,1-1 1,0 1-1,0 0 1,1-1-1,-1 1 1,2 7-1,1-3 6,0 0 0,0 0 0,1 0 0,0 0 0,6 9 0,-4-10-58,-1 1-1,1-1 0,0 1 0,1-2 1,10 10-1,-16-15 32,3 2-18,1 1 0,-1-1 0,10 5 0,-13-7 34,1-1 0,0 1-1,-1-1 1,1 1-1,0-1 1,0 0 0,0 1-1,-1-1 1,1 0-1,0 0 1,0-1 0,0 1-1,-1 0 1,4-1-1,6-1 277,-9 2-259,-1 0 0,1 0 1,0-1-1,-1 1 1,1-1-1,0 1 0,-1-1 1,1 1-1,-1-1 1,2-1-1,7-3 39,-8 4-46,0 0 1,0 0-1,0-1 1,0 1-1,0 0 0,0-1 1,-1 1-1,1-1 1,0 0-1,-1 1 1,0-1-1,1 0 1,-1 0-1,0 0 0,0 0 1,1-3-1,3-5-43,-3 8 16,-1-1 1,0 1-1,0-1 0,0 1 1,0-1-1,0 0 1,-1 1-1,1-6 1,1-16 285,-2 19-273,1 0-1,-1 0 1,0-1-1,0 1 1,-1 0-1,1 0 1,-1 0-1,0 0 1,-3-9-1,1 5 26,0 1 0,1-1-1,1 0 1,-1 1 0,1-18-1,-4-20 94,2 29-211,2 11 92,0 1 0,0 0 0,0 0 0,-1-1 0,0 1 0,0 0 1,-3-6-1,3 9-3,1 0 0,-1 0 0,1 0 0,-1 0 0,0 0 0,1 0 0,-1 1 0,0-1 0,0 1 0,0-1 0,-1 1 0,1 0 0,0-1 0,0 1 1,-1 1-1,1-1 0,-1 0 0,-2 0 0,-18-1-2943,25 2 1239,9-2-1462,1-4 1656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6:43.85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27 2 2496,'-2'-2'946,"2"2"-940,0 0 0,0 0 0,0 0 0,0 0 0,-1 0 0,1 0 0,0 0 0,0 0 0,0 0 0,0 0 0,0 0 0,0 0 0,0 0 0,0 0 0,0 0 0,0 0 0,0 0 0,0 0-1,0 0 1,0 0 0,0 0 0,0 0 0,0 0 0,0 0 0,-1 0 0,1 0 0,0 0 0,0 0 0,0 0 0,0 0 0,0 0 0,0 0 0,0 1 0,0-1 0,0 0 0,0 0 0,0 0 0,0 0 0,0 0 0,0 0 0,0 0 0,0 0 0,0 0 0,0 0 0,0 0 0,0 0 0,0 0 0,0 0 0,0 0 0,0 0 0,0 0 0,0 0 0,0 1 0,0-1 0,0 0 0,0 0 0,0 0 0,0 0 0,0 0 0,0 0 0,0 0 0,0 0 0,-1 0 436,1 0-138,0 1-219,-1 0-1,0-1 0,0 1 1,1 0-1,-1 0 1,0 0-1,1 0 1,-1 0-1,1 0 0,-1 0 1,1 0-1,0 0 1,-1 0-1,1 1 1,0-1-1,0 2 1,-5 9 644,5-12-625,-1 1-1,1-1 0,-1 0 0,1 0 0,-1 1 0,1-1 1,-1 0-1,1 1 0,-1-1 0,1 1 0,-1-1 0,1 1 0,0-1 1,-1 1-1,1-1 0,0 1 0,-1-1 0,1 2 0,0-2-88,0 0 0,0 1 0,0-1 0,0 0 0,1 0 1,-1 0-1,0 1 0,0-1 0,0 0 0,1 0 0,-1 0 0,0 0 0,0 1 0,1-1 0,-1 0 0,0 0 0,0 0 0,1 0 0,-1 0 0,0 0 0,0 0 0,1 0 0,-1 0 0,0 0 0,1 0 0,-1 0 0,0 0 0,0 0 0,1 0 0,13-8 646,-10 6-589,1 1 0,-1-1-1,0 1 1,1 1-1,-1-1 1,7 0 0,-9 1 18,0-3 347,-2 3-423,0-1 1,0 1 0,0 0 0,0 0 0,1 0-1,-1 0 1,0 0 0,0 0 0,0 0 0,0 0-1,0-1 1,0 1 0,0 0 0,1 0-1,-1 0 1,0 0 0,0 0 0,0-1 0,0 1-1,0 0 1,0 0 0,0 0 0,0 0 0,0-1-1,0 1 1,0 0 0,0 0 0,0 0-1,0 0 1,0-1 0,0 1 0,0 0 0,0 0-1,0 0 1,0 0 0,0 0 0,0-1-1,0 1 1,-1 0 0,1 0 0,0 0 0,0 0-1,0 0 1,0-1 0,0 1 0,0 0 0,0 0-1,-1 0 1,1 0 0,0 0 0,0 0-1,0 0 1,0 0 0,0 0 0,-1 0 0,1 0-1,0-1 1,0 1 0,0 0 0,0 0 0,-1 0-1,1 0 1,0 0 0,0 0 0,-3 0-158,0 0 0,0-1 1,-1 1-1,1 0 1,0 0-1,0 1 0,0-1 1,0 0-1,0 1 1,0 0-1,0 0 0,1 0 1,-5 2-1,-3 1-2319,5-4-1383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6:59:43.5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35 15 1728,'0'-1'48,"0"1"-1,0 0 1,0 0 0,0 0-1,0 0 1,0 0-1,0 0 1,1 0 0,-1 0-1,0 0 1,0 0 0,0 0-1,0 0 1,0 0 0,0 0-1,0 0 1,0 0 0,0 0-1,0-1 1,0 1 0,0 0-1,0 0 1,0 0-1,0 0 1,0 0 0,-1 0-1,1 0 1,0 0 0,0 0-1,0 0 1,0 0 0,0 0-1,0 0 1,0 0 0,0 0-1,0 0 1,0 0 0,0 0-1,0 0 1,0 0 0,0-1-1,0 1 1,0 0-1,0 0 1,0 0 0,0 0-1,0 0 1,0 0 0,-1 0-1,1 0 1,0 0 0,0 0-1,0 0 1,0 0 0,0 0-1,0 0 1,0 0 0,0 0-1,0 0 1,0 0-1,0 0 1,0 0 0,0 0 49,0 0-1,0 0 1,0 0 0,0 0 0,0-1 0,1 1 0,-1 0 0,0 0-1,0 0 1,0-1 0,0 1 0,0 0 0,0 0 0,0-1-1,0 1 1,0 0 0,0 0 0,0-1 0,0 1 0,0 0-1,0 0 1,0 0 0,0-1 0,0 1 0,0 0 0,0 0 0,-1 0-1,1-1 1,0 1 0,0 0 0,0 0 0,0 0 0,0-1-1,-1 1 1,1 0 0,0 0 0,0 0 0,0 0 0,0 0 0,-1-1-1,1 1 1,0 0 0,0 0 0,-1 0 0,0-1 447,1 1-467,-1 0-1,0-1 1,0 1 0,0-1 0,0 1 0,0 0 0,1 0 0,-1 0-1,0 0 1,0-1 0,0 1 0,0 0 0,0 1 0,0-1 0,0 0-1,-1 0 1,0 3 53,1-1 0,0 1 1,0-1-1,0 1 0,0-1 0,0 1 0,1 0 0,-1 0 0,1-1 0,0 4 0,0 33-123,0-23 43,-5 165 430,5-137-414,3 1-1,1-1 0,19 85 1,-13-104 127,-10-24-184,1-1 0,-1 0 0,0 1 1,0-1-1,0 0 0,1 1 0,-1-1 0,0 0 0,1 1 0,-1-1 0,0 0 0,1 0 0,-1 1 1,1-1-1,-1 0 0,0 0 0,1 0 0,-1 1 0,1-1 0,-1 0 0,1 0 0,0 0 5,-1 0-1,1-1 1,-1 1-1,1 0 0,-1-1 1,1 1-1,-1 0 0,1-1 1,-1 1-1,0 0 1,1-1-1,-1 1 0,1-1 1,-1 1-1,0-1 0,1 1 1,-1-1-1,0 1 0,0-1 1,1 1-1,-1-2 1,5-12 108,0-1 1,-1 1-1,4-30 1,-1 5-165,5-33-155,-9 47 101,1 0 0,12-38-1,-16 63 95,0-1-1,1 0 0,-1 0 0,0 0 1,0 0-1,1 0 0,-1 1 1,0-1-1,1 0 0,-1 0 1,1 1-1,-1-1 0,1 0 0,0 1 1,-1-1-1,1 0 0,-1 1 1,1-1-1,0 1 0,0-1 1,-1 1-1,1-1 0,0 1 0,0 0 1,0-1-1,-1 1 0,1 0 1,0 0-1,0-1 0,0 1 1,0 0-1,0 0 0,-1 0 1,1 0-1,0 0 0,0 0 0,0 0 1,0 1-1,0-1 0,0 0 1,-1 0-1,1 1 0,0-1 1,0 0-1,0 1 0,-1-1 0,1 1 1,1 0-1,2 2 6,0 0 0,0 1 0,0 0 0,-1-1-1,1 1 1,5 9 0,11 22 30,-1 0 0,27 75-1,-12-24-98,-23-62 83,-1 0 0,-1 1-1,-1 0 1,-2 0 0,0 1-1,-2 0 1,2 30 0,-5-20 183,-2 0 1,-6 39-1,4-60-136,1 0-1,-2-1 1,0 1-1,-1-1 1,-1 0-1,0 0 0,-13 22 1,16-31-33,0-1 1,-1 1-1,1-1 1,-1 0-1,0 0 1,0 0-1,-1-1 0,1 1 1,-1-1-1,0 0 1,1 0-1,-1-1 1,-1 1-1,1-1 1,0 0-1,-8 1 0,9-2-15,-1-1-1,1 1 1,0-1-1,-1 0 1,1 0-1,-1-1 1,1 0-1,-1 1 1,1-1-1,0-1 0,0 1 1,-1-1-1,1 1 1,0-1-1,0 0 1,0-1-1,1 1 1,-1-1-1,1 1 1,-1-1-1,-2-4 1,1 2 37,0 0 0,0-1 1,1 0-1,0 0 0,0-1 1,0 1-1,1-1 1,0 1-1,0-1 0,1 0 1,0 0-1,0-1 0,0 1 1,0-10-1,2 12 2,0 0 0,0-1 0,0 1-1,1 0 1,0-1 0,0 1 0,0 0 0,1 0 0,-1 0-1,1 0 1,1 0 0,-1 0 0,1 0 0,-1 1 0,1-1-1,1 1 1,-1 0 0,1 0 0,-1 0 0,8-5-1,-1 1-40,1 1 0,0 1 0,0-1-1,1 2 1,21-8 0,66-15-1419,-90 26 1154,83-15-3033,-10 2-770,-31 0-778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8:31.6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401 892 1408,'-7'5'388,"1"-1"-1,0 1 1,0 0-1,0 1 1,-7 8-1,-20 24 126,18-23-161,1 2-1,-14 20 1,-19 28 27,47-64-374,0-1 0,0 0 0,0 0 0,0 0 0,0 0 0,0 0 0,0 1 0,0-1 0,0 0 0,0 0 0,-1 0 0,1 0 0,0 1 0,0-1 0,0 0 0,0 0 0,0 0 0,0 0 0,0 0 0,0 1 0,1-1 0,-1 0 0,0 0 0,0 0 0,0 0 0,0 1 0,0-1 0,0 0 0,0 0 0,0 0 0,0 0 1,0 0-1,0 1 0,1-1 0,-1 0 0,0 0 0,0 0 0,0 0 0,0 0 0,0 0 0,1 0 0,-1 0 0,0 0 0,0 1 0,0-1 0,0 0 0,1 0 0,13 2-58,16-3-109,-16-2 286,12-1 222,-17 3-295,0-1 196,-8 4-91,-5 3-2,-10 8 47,-1 0 0,0-1 0,-28 16 0,11-8 168,17-9-212,0 0-22,-1-1-1,-26 13 1,38-21-88,-1 0 0,1 0 0,0-1 0,-1 1 0,1-1 0,-1 0 0,1-1 0,-1 1 0,1-1-1,-1 0 1,0 0 0,1 0 0,-1-1 0,1 0 0,-9-2 0,11 2-12,0 0 0,0 0 0,1 0 0,-1-1 0,0 1 0,1-1 1,-1 1-1,1-1 0,-1 0 0,1 1 0,0-1 0,-1 0 0,1 0 0,0 0 0,0 0 0,1 0 0,-1 0 0,0 0 0,1 0 1,-1-1-1,1 1 0,-1-4 0,1-2-43,-1 1-1,1-1 1,0 1 0,1-1 0,1-9-1,2 0 21,1-1-1,0 1 0,1 1 1,1-1-1,0 1 0,1 0 1,11-15-1,53-61-198,-70 89 201,1 1-1,0-1 0,-1 0 1,0 0-1,0 0 0,0-1 1,0 1-1,-1 0 0,1-1 1,-1 1-1,0-1 0,0 1 1,1-6-1,-2 9-15,0 0 0,0 0 0,0 0 0,0-1 0,0 1 0,0 0 0,0 0-1,0 0 1,0 0 0,0-1 0,0 1 0,0 0 0,0 0 0,0 0 0,0-1 0,0 1 0,0 0 0,0 0 0,0 0 0,0 0 0,-1 0 0,1-1-1,0 1 1,0 0 0,0 0 0,0 0 0,0 0 0,0 0 0,-1 0 0,1 0 0,0-1 0,0 1 0,0 0 0,0 0 0,-1 0 0,1 0-1,0 0 1,0 0 0,0 0 0,0 0 0,-1 0 0,1 0 0,0 0 0,0 0 0,0 0 0,0 0 0,-1 0 0,1 0 0,0 0 0,-12 7-140,-9 13 8,8-3 165,3-6-40,0 2 0,1-1 0,-10 19 0,16-27 303,4-12-185,5-21-10,-4 22 12,42-213-64,5-24-355,-23 148 244,-26 94 52,0 1 0,1 0 1,-1 0-1,0 0 0,1 0 0,-1 0 0,1 0 1,-1 0-1,1 0 0,0 0 0,-1 0 0,1 0 1,0 0-1,0 0 0,1-1 0,-2 2 0,0 0 0,1 0 0,-1 0 0,0 0 0,1 0 0,-1 0 0,0 0 0,1 0 0,-1 0 0,0 0 0,1 0 0,-1 1 0,0-1 0,1 0 0,-1 0 0,0 0 0,1 0 0,-1 1 0,0-1 0,0 0 0,1 0 0,-1 0 0,0 1 0,0-1 0,1 0 0,-1 1 0,0-1 0,0 0 0,0 0 0,0 1 0,1 0 0,1 2-35,-1 1 0,1 0 0,-1-1 0,0 1 0,0 0 0,0 0 0,0 6 0,-1 138 31,0-137 58,-2-1 1,1 1 0,-1-1-1,-1 1 1,-4 12 0,7-23-45,0 0 1,0 0-1,0-1 0,0 1 1,0 0-1,0 0 1,0 0-1,0 0 1,0 0-1,0 0 0,-1 0 1,1 0-1,0 0 1,0 0-1,0 0 1,0 0-1,0 0 0,0 0 1,0-1-1,0 1 1,0 0-1,0 0 1,0 0-1,0 0 0,0 0 1,0 0-1,0 0 1,0 0-1,0 0 1,0 0-1,-1 0 0,1 0 1,0 0-1,0 0 1,0 0-1,0 0 1,0 0-1,0 0 0,0 0 1,0 0-1,0 0 1,0 0-1,0 0 0,0 0 1,-1 0-1,1 0 1,0 0-1,0 0 1,0 0-1,0 0 1,-1-14-19,0-21 24,10-86 3,0-2 194,-9 118-202,0-1 1,-1 0 0,-1-11-1,1 15-9,1 0-1,-1 0 1,0 0-1,0 1 1,0-1-1,0 0 0,0 1 1,0-1-1,0 1 1,0-1-1,-1 1 0,1-1 1,0 1-1,-1 0 1,-2-2-1,0 0 36,3 2-47,0 0 0,1 1 0,-1-1-1,0 0 1,1 1 0,-1-1 0,0 1 0,0-1-1,0 1 1,0-1 0,1 1 0,-1 0 0,0-1-1,0 1 1,0 0 0,0 0 0,0-1 0,0 1-1,0 0 1,0 0 0,0 0 0,0 0 0,0 1-1,0-1 1,0 0 0,0 0 0,1 0 0,-1 1-1,0-1 1,0 0 0,0 1 0,0-1-1,0 1 1,0 0 0,-15 16-16,12-13 109,0 1-1,0-1 1,-1 0-1,-4 3 1,-3 3-102,10-9 31,1 0-1,0 1 0,-1-1 0,1 0 1,-1 0-1,1 0 0,-1-1 1,1 1-1,-4 1 0,-14 4 25,15-4-25,0-1 0,0 0 0,-1 0 0,1 0 0,0 0-1,-8 0 1,10-1 7,1 0-1,0 0 0,0 0 0,0 0 0,-1 0 0,1-1 0,0 1 0,0 0 0,0 0 0,-1-1 1,1 1-1,0-1 0,0 1 0,0-1 0,0 1 0,-2-2 0,0-1 116,-6-11-30,9 11-121,0 0 0,0 1 0,-1-1 0,1 0 0,1 0-1,-1 0 1,0 1 0,1-1 0,0 0 0,-1 0 0,1 1 0,0-1 0,2-3 0,-2 5 19,1 2-10,0-1-1,0 0 1,0 1-1,0-1 1,0 1-1,0 0 1,3 1 0,-5-2 21,10 4-22,1-1 0,0 0 0,-1 0 0,1-1-1,21 1 1,-21-3 80,-1-1-1,1 0 1,-1-1 0,0 0 0,0-1-1,0 0 1,0 0 0,0-1-1,0 0 1,16-11 0,-24 14-51,0-1 1,0 0 0,-1 1 0,1-1-1,0 0 1,-1 0 0,1 0 0,-1 0-1,1-3 1,-1 4-5,-1 0-1,1 0 0,-1 0 1,1 0-1,-1 0 1,0 0-1,1-1 0,-1 1 1,0 0-1,0 0 1,0 0-1,0 0 0,0 0 1,0-1-1,-1 1 1,1 0-1,0 0 1,0 0-1,-1 0 0,0-2 1,-3-4 5,3 4 6,-1 1 0,1 0 0,0-1 0,-1 1 0,0 0 0,1 0 0,-1 0 0,0 0 0,0 0 0,0 0 0,0 1 0,-1-1 0,1 1 0,-4-3 0,-20-13-144,22 14 116,0 0 0,0 1 1,0-1-1,0 1 0,-6-3 0,2 0-24,8 4 32,-1 1 1,1-1 0,-1 1 0,0 0-1,1-1 1,-1 1 0,1-1-1,-1 1 1,0 0 0,1-1 0,-1 1-1,0 0 1,1 0 0,-1 0-1,0 0 1,0 0 0,1-1 0,-2 1-1,2 0 15,-1 0 0,1 0 0,-1 0 1,0 0-1,1-1 0,0 1 0,-1 0 0,1 0 0,-1-1 0,1 1 0,-1 0 0,1-1 0,-1 1 0,1-1 0,0 1 0,-1 0 0,1-1 0,0 1 0,-1-1 0,1 1 0,0-1 0,0 1 0,0-1 0,-1 1 0,1-1 0,0 0 0,-4-20 39,2 10 284,0 6-279,1 0-1,0 0 0,0-1 1,0 1-1,0 0 0,1 0 1,1-9-1,-1 13-70,0-1-1,0 1 1,0 0 0,0-1-1,1 1 1,-1 0 0,0 0-1,1-1 1,0 1-1,-1 0 1,1 0 0,-1 0-1,1 0 1,0 0 0,0 0-1,0 0 1,0 0 0,-1 0-1,1 0 1,1 0-1,-1 0 1,0 1 0,0-1-1,0 0 1,0 1 0,0-1-1,1 1 1,-1-1 0,0 1-1,0 0 1,1-1-1,-1 1 1,0 0 0,3 0-1,5 0-19,0 1-1,-1 0 1,1 1-1,-1 0 1,1 0-1,9 5 0,51 25 234,-41-18-168,-25-13-26,-1 0-1,1 1 0,-1-1 1,0 1-1,1 0 0,-1 0 1,0 0-1,0 0 1,0 0-1,-1 0 0,1 1 1,1 2-1,15 18 22,-18-22-8,1 0-1,0-1 1,-1 1 0,1 0-1,-1-1 1,1 1-1,-1 0 1,1 0 0,-1 0-1,0-1 1,1 1-1,-1 0 1,0 0 0,1 1-1,-2-2-3,1 0-1,0 1 0,0-1 0,0 0 1,0 0-1,-1 0 0,1 0 0,0 0 1,0 0-1,0 1 0,-1-1 0,1 0 1,0 0-1,0 0 0,-1 0 1,1 0-1,0 0 0,0 0 0,0 0 1,-1 0-1,1 0 0,0 0 0,0 0 1,-1 0-1,1 0 0,0 0 0,0 0 1,0 0-1,-1 0 0,1-1 1,0 1-1,-1 0 0,-2-1 9,0-1 0,0 1-1,0-1 1,0 1 0,0-1 0,-3-3 0,-3-3 32,-1 0-1,1 1 1,-1 0 0,-19-10 0,22 14-70,-1 0 0,1 0 0,-1 1 0,1 0 0,-1 0 0,0 1 0,1 0 0,-13 0 0,20 1-15,-22 2-244,22-1 269,-1-1 1,1 0-1,-1 0 1,1 0-1,-1 0 1,1 1-1,0-1 1,-1 0-1,1 0 1,0 1-1,-1-1 1,1 0-1,-1 0 1,1 1-1,0-1 1,0 1-1,-1-1 1,1 0-1,0 1 1,0-1-1,-1 1 1,1-1-1,0 0 0,0 1 1,0-1-1,0 1 1,0-1-1,-1 1 1,1-1-1,0 1 1,0-1-1,0 1 1,0-1-1,0 1 1,1-1-1,-1 0 1,0 1-1,0-1 1,0 1-1,0-1 1,0 1-1,1-1 1,-1 0-1,0 1 1,1 0-1,5 8-36,0 1 0,1-1 0,0 0 0,1-1 0,0 0 0,0 0 0,12 9 0,-8-8 37,0 2-1,-1 0 1,11 13 0,-13-12 59,14 20-3,-22-30-29,0 1 0,0-1 0,0 1 0,0-1 0,0 1 0,-1 0 0,1-1 0,-1 1 0,0 0 0,0-1-1,1 1 1,-2 4 0,-3 13 64,-1 0 0,-11 30 0,-1 5-200,-14 77-47,23-102 272,8-25-59,3-6-29,3-4 4,14-25-123,-2-1-1,19-43 0,3-6 89,8-8 81,-35 53 257,-12 32-426,-2 4-7,-4 18 4,-38 195 27,0 2 243,-14-20-169,24-87 196,23-80-141,7-18-85,-1-1 0,1 1 0,-2 17 0,5-15-51,4-10 43,0-7-18,47-38-118,-7 5-75,-42 35 273,0 1-1,-1 0 1,1-1 0,0 1 0,1 0-1,-1 1 1,0-1 0,0 0-1,0 0 1,0 1 0,1 0 0,-1-1-1,3 1 1,-5 0-20,0 1-1,1-1 1,-1 0-1,0 1 0,0-1 1,0 0-1,0 1 1,0-1-1,0 1 1,0-1-1,0 0 1,1 1-1,-1-1 1,-1 1-1,1-1 1,0 0-1,0 1 1,0-1-1,0 0 1,0 1-1,0 0 5,-2 7 24,-1-1 0,0 1-1,0-1 1,-1 0-1,1 0 1,-1 0 0,-1 0-1,-5 6 1,-8 14 18,-25 47 5,-29 47-117,69-116 80,0-1-42,0 0-1,1 0 0,0 0 1,-1 0-1,2 0 0,-4 8 1,5-11 21,0-1 0,0 0 0,0 1 0,-1-1 0,1 0 0,0 1 0,0-1 0,0 0 1,0 1-1,0-1 0,0 0 0,0 1 0,0-1 0,0 0 0,0 1 0,0-1 0,0 0 0,0 1 0,0-1 1,0 0-1,1 1 0,-1-1 0,0 0 0,0 1 0,0-1 0,1 0 0,-1 1 0,0-1 0,0 0 0,0 0 1,1 1-1,-1-1 0,0 0 0,1 0 0,-1 1 0,0-1 0,0 0 0,1 0 0,-1 0 0,0 0 0,1 0 1,-1 1-1,1-1 0,-1 0 0,0 0 0,1 0 0,-1 0 0,0 0 0,1 0 0,-1 0-5,17 2-24,0 0 0,0-1-1,0-1 1,26-2 0,9 0 103,-5-3 406,-46 5-379,-1 0 0,-1 1-74,1 0 0,-1 0 0,0 0 0,-1 1 0,1-1-1,0 0 1,0-1 0,-3 3 0,2-2-16,-15 15-26,16-14 31,-1 1 0,0-1 0,0 0 1,0-1-1,-1 1 0,1 0 0,0-1 0,-1 1 0,1-1 0,0 1 0,-1-1 0,0 0 1,1 0-1,-1 0 0,0-1 0,1 1 0,-1-1 0,0 1 0,-3-1 0,3 0-1,0 0 0,1 0 0,-1-1-1,1 1 1,-1-1 0,1 1 0,-1-1 0,1 0-1,-1 0 1,1 0 0,0 0 0,-1-1-1,1 1 1,0-1 0,0 1 0,0-1 0,0 1-1,0-1 1,1 0 0,-1 0 0,0 0-1,1 0 1,-1-1 0,1 1 0,0 0-1,0 0 1,-2-5 0,0-4-30,0-1 1,0 0-1,1 0 0,-1-20 1,2 28 30,-2-73 5,11-146 0,-2-56-40,-7 183 96,1 65-171,-1 0 1,-2-1-1,-12-57 0,14 85 115,0 0-1,0 1 1,-1-1 0,0 0-1,1 1 1,-1-1-1,-1 1 1,1-1-1,0 1 1,-1 0-1,0 0 1,0 0-1,0 0 1,-5-3-1,-1 0-33,0 2 0,0-1-1,0 1 1,-14-4-1,8 3-68,8 2 167,6 2-99,0 1 1,-1-1 0,1 0-1,0 1 1,0-1-1,0 1 1,0 0-1,-1-1 1,1 1-1,0 0 1,0 0-1,-1 0 1,1 0 0,0 0-1,0 0 1,-1 0-1,1 0 1,0 0-1,0 1 1,-1-1-1,1 0 1,0 1 0,-2 0-1,3 0-1,-1 0 0,1 0 0,0 0-1,0 0 1,0 0 0,0 0 0,0 0 0,0 0 0,0 0 0,1 0-1,-1-1 1,0 1 0,0 0 0,1 0 0,-1 0 0,0 0-1,1 0 1,0 1 0,0 0-29,105 280 348,-105-278-190,0 0 0,0 0 0,0 0 0,0 0-1,-1 0 1,0 6 0,0-10-98,0 0-1,0 0 1,0 0-1,0 0 0,0 0 1,0 1-1,0-1 1,0 0-1,0 0 0,0 0 1,0 0-1,0 0 1,0 0-1,0 0 0,0 0 1,0 0-1,-1 0 1,1 0-1,0 0 0,0 0 1,0 1-1,0-1 1,0 0-1,0 0 0,0 0 1,0 0-1,0 0 1,0 0-1,-1 0 0,1 0 1,0 0-1,0 0 1,0 0-1,0 0 0,0 0 1,0 0-1,0 0 1,0 0-1,0 0 0,-1 0 1,1-1-1,0 1 1,0 0-1,0 0 0,0 0 1,0 0-1,0 0 1,0 0-1,0 0 0,0 0 1,0 0-1,0 0 1,-6-4 88,4 2-92,0 0 1,0-1-1,0 1 1,0-1-1,1 1 1,-1-1-1,1 0 0,-1 0 1,1 0-1,-1-3 1,-7-35-104,4 16-221,5 24 309,-2-6-350,0 1-1,1-1 1,-1 0-1,2 0 1,-1 0 0,1-9-1,3 4-3694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8:38.4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301 5 1408,'-3'-1'52,"0"0"1,1 0-1,-1 0 0,0 1 0,1 0 1,-1-1-1,0 1 0,0 0 1,0 0-1,1 1 0,-1-1 1,0 1-1,1-1 0,-1 1 1,-2 1-1,-1 0-93,1 0-1,0 0 1,1 1 0,-1 0-1,0 0 1,1 0 0,-6 5 0,-5 5 276,10-9-121,1-1 0,0 1 0,-1 0 0,2 0 0,-1 1 0,0-1 0,1 1 0,0 0 0,-3 6 1,-3 10 95,1-1 0,1 1 0,1 1 0,-3 21 0,-17 72 487,12-63 105,2-5 46,11-38-870,1-8 34,0-1 0,0 1-1,0-1 1,-1 1 0,1 0-1,0-1 1,0 1 0,0-1-1,0 1 1,-1-1 0,1 1-1,0-1 1,0 1 0,-1-1-1,0 2 1,3-5 14,0 0 1,-1 0-1,0 0 0,0 0 0,0 0 1,0 0-1,0 0 0,0-1 0,-1 1 1,0 0-1,1-6 0,0-6 32,0 10-48,11-62 50,-7 21-130,-5 38 252,-4 7 35,2 2-188,1-1 0,0 1 0,0 0 1,0 0-1,0-1 0,0 1 1,0 0-1,0 0 0,0 0 0,1 0 1,-1 0-1,-1 3 0,-9 14 276,2-4-292,1 0 0,1 1 1,0-1-1,1 2 0,-6 18 0,7-15-429,4-13 143,-1-1-1,1 0 1,0 1 0,0-1 0,1 1 0,-1-1 0,1 1 0,1 8-1,6 5-2104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9:25.40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1 1248,'3'3'527,"-5"-1"-377,1-1 213,1-1-32,0 0 245,0 0-187,0 0-101,0 16 2074,0-16-2132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9:31.91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187 27 832,'1'-4'98,"-1"3"-86,1 1 1,-1 0-1,0 0 0,0 0 0,0-1 0,0 1 0,1 0 0,-1-1 0,0 1 0,0 0 0,0 0 0,0-1 0,0 1 0,0 0 1,0-1-1,0 1 0,0 0 0,0-1 0,0 1 0,0 0 0,0 0 0,0-1 0,0 1 0,0 0 0,0-1 0,0 1 0,0 0 1,-1 0-1,1-1 0,0 1 0,0 0 0,0 0 0,0-1 0,-1 1 0,1 0 0,0 0 0,0 0 0,-1-1 0,1 1 0,0 0 1,0 0-1,-1 0 0,1 0 0,0-1 0,0 1 0,-1 0 0,1 0 0,0 0 0,-1 0 0,1 0 0,0 0 0,-1 0 0,1 0 1,-1 0-1,-3-6 958,-3 6 87,6 0-1033,-1 0 1,1 0 0,0 0-1,-1 0 1,1 0 0,0 0-1,-1 0 1,1 0-1,-1 0 1,1-1 0,0 1-1,-1-1 1,1 1 0,0-1-1,-2 0 1,2 1-13,0 1 1,0-1-1,-1 1 1,1-1-1,0 1 1,-1-1-1,1 0 0,0 1 1,-1-1-1,1 0 1,-2 0-1,2 0 89,0 0-1,1 1 0,-1-1 1,1 1-1,-1-1 0,0 1 1,1-1-1,-1 1 0,1-1 1,-1 1-1,1-1 0,0 1 1,-1 0-1,1-1 0,-1 1 1,1 0-1,0-1 0,0 1 1,-1 0-1,1-1 0,0 2 1,-4 17 1195,0 0-710,-1-6-495,-16 126 731,-1 72 28,2-14-58,-1 38-1098,12-110 191,-4 1 456,12-104 110,1-21-4,0-13-86,6-111-398,-2 72-118,-1 26-98,8-32 1,-5 24-224,13-25-3071,-19 57 3302,0 0 0,0 1 0,1-1 1,-1 0-1,1 0 0,-1 0 0,1 0 0,-1 1 0,1-1 0,0 0 0,-1 0 1,1 1-1,0-1 0,1 0 0,-2 1 233,7-7-1972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1:16.6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62 288 416,'0'-3'40,"-1"0"71,-1 1-49,9-7 109,-6 5-126,0 0 1,-1-1-1,1 1 1,-1 0-1,0 0 1,0-1-1,-1-4 1,0-6 385,1-144 945,5 124-640,-7 34-669,1 0 0,0 1 0,0 0 0,0-1 0,-1 1 0,1-1 0,0 1 0,-1 0 1,1 0-1,0 0 0,-3 0 144,4 0-208,0-1 1,0 1 0,-1 0-1,1-1 1,0 1 0,0 0-1,0 0 1,0-1 0,-1 1-1,1 0 1,0 0-1,0 0 1,0-1 0,-1 1-1,1 0 1,0 0 0,0 0-1,-1 0 1,1-1 0,0 1-1,-1 0 1,1 0 4,-1 0 1,1 0-1,0 0 1,-1 0-1,1 0 1,0 0-1,-1 0 1,1 0-1,0 0 0,-1 0 1,1 0-1,0 0 1,0 0-1,-1-1 1,1 1-1,0 0 1,-1 0-1,1 0 1,0 0-1,0-1 1,-1 1-1,1 0 0,0 0 1,0-1-1,0 1 1,-1 0-1,1 0 1,0-1-1,0 1 1,0 0-1,0-1 1,-1 1-1,1-1 0,0 1-1,0 0 1,0-1-1,0 1 1,0 0-1,-1-1 1,1 1-1,0 0 1,0-1-1,0 1 1,-1 0 0,1 0-1,0-1 1,-1 1-1,1 0 1,0 0-1,0 0 1,-1-1-1,1 1 1,0 0-1,-1 0 1,1 0-1,-1 0 1,1 0 0,0 0-1,-1 0 1,1 0-1,0-1 1,-1 1-1,1 0 1,0 1-1,-1-1 1,-17-3 386,18 4-377,0-1 0,-1 0 0,1 0 1,0 0-1,-1 0 0,1 0 0,-1 0 0,1 0 0,0 1 0,-1-1 0,1 0 0,0 0 0,-1 0 0,1 1 0,0-1 0,0 0 0,-1 0 0,1 1 0,0-1 0,0 0 0,-1 1 0,1-1 0,0 0 0,0 1 0,0-1 0,0 0 0,-1 1 0,1-1 1,0 1-1,0-1 0,0 0 0,0 1 0,0-1 0,0 0 0,0 2 0,-2 6 55,1-7-84,1-1 1,0 1-1,0-1 0,-1 1 0,1-1 1,0 1-1,0 0 0,0-1 1,0 1-1,0-1 0,0 1 0,0-1 1,0 1-1,0-1 0,0 1 1,0 0-1,0 0 0,2 8-36,1-1 0,-2 0 0,0 1 0,0-1 0,0 12 0,-1-18-3,0 0-1,0 0 1,0 0 0,1 0-1,-1 0 1,0 0-1,1 0 1,-1 0 0,1-1-1,1 4 1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9:34.36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96 183 1824,'0'-2'51,"-1"0"0,0 0 1,1 0-1,-1 0 0,0 0 0,0 0 1,0 0-1,-1 1 0,1-1 0,0 0 1,-1 1-1,1-1 0,-1 1 0,1-1 1,-1 1-1,-2-1 0,2 0-6,-1-1-1,1 1 1,0 0 0,0 0 0,0-1-1,-2-2 1,-22-52 3064,16 40-2361,9 15-603,0 1 1,0-1-1,0 0 1,0 1-1,0-1 1,0 0-1,0 0 0,1 0 1,-1 0-1,1 0 1,-1 0-1,1 0 1,-1-4-1,-3-23 1722,3 29-1839,1 0 0,0 0 1,0 0-1,-1 0 0,1 0 1,0 0-1,0 0 0,-1 0 0,1 0 1,0 1-1,0-1 0,0 0 1,-1 0-1,1 0 0,0 0 1,0 0-1,0 1 0,0-1 1,0 0-1,-1 0 0,1 1 0,0-1 1,0 0-1,0 0 0,0 0 1,0 1-1,0-1 0,0 0 1,0 0-1,0 1 0,0-1 0,0 0 1,0 0-1,0 1 0,0-1 1,0 0-1,0 0 0,0 1 1,7 107-157,-1-43 213,8 53-40,-6-52 11,32 137 213,-2-10-308,-28-125-3,-4-30 25,3 67 1,-9-95-15,-1 0 0,-1-1 0,0 1 0,0 0 0,-5 10-1,-1 7-165,6-19-25,-1-1 0,0 0-1,-1 1 1,0-1 0,0-1 0,0 1-1,-1-1 1,-9 10 0,14-15 103,0-1 0,-1 0 0,1 1 0,0-1 0,-1 0 0,1 1 0,0-1 0,-1 0 0,1 0 0,-1 1-1,1-1 1,0 0 0,-1 0 0,1 0 0,-1 0 0,1 0 0,-1 1 0,1-1 0,-1 0 0,1 0 0,-1 0 0,1 0 0,-1 0 0,1 0 0,0-1 0,-1 1 0,1 0 0,-1 0 0,1 0 0,-1-1-1,-11-5-3106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9:37.16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3 1664,'0'0'528,"1"0"574,4-2 7222,-2 1-9254,64 9 1500,351-1 86,-359-5-500,50 4 131,119-1 311,-94-5-257,77 6 16,-137-7-304,-23-2 113,143-5 281,-81 1-340,142 7-155,-50-2 146,-126 0 124,408 14 248,-233 0-355,-22-1-310,73-6 686,40 4-252,-209 3-153,104 12-193,-124-10 106,155 17-51,190 0 117,-307-23 227,-20-6-156,181-19 0,-99 2-221,-50 6-78,-29 2 315,198 0 118,-98 5-540,100-18 494,-219 11-278,2-3 398,76-3-245,-178 14-100,-9 1-187,0 0 0,-1 0 0,1 1 0,0 0 0,0 0 0,14 5 0,-20-5-516,-1 0-1,0 1 1,1 0 0,-1 0-1,0 0 1,2 2 0,5 4-1769,-1 0 1087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9:37.96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405 20 3968,'13'-9'5546,"-44"0"-852,23 8-4616,0 0 0,0 1-1,0 0 1,0 1 0,0 0 0,-8 2 0,7-2 6,0 2 51,1-1 0,0 1 1,0 1-1,0 0 0,-13 9 0,5-4 126,6-3 25,0 1 1,-14 13-1,8-7-201,8-5-44,0 0 0,1 0 1,0 0-1,-7 11 0,-1 2 297,6-9-307,2 0 1,-1 1 0,1-1-1,1 1 1,-7 22-1,-15 71-234,19-68 99,-10 69-928,13-61-1795,2-16-1079,4-19 1597,0-2-1568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9:38.47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58 8 3808,'-15'-3'932,"10"2"-479,0 0 1,0 0-1,0 0 1,-1 0-1,1 1 1,-6 0-1,21 8 763,12 6-856,-1 1-1,0 0 1,-1 2-1,25 26 1,71 104 493,-48-60-307,-25-32-89,-2-7 212,55 52 1,-54-60-177,63 80 0,-73-76-104,48 90 0,-71-116-774,-1 0 0,0 0 0,-2 1-1,0 0 1,-1 1 0,-1-1 0,-1 1 0,1 29 0,-4-27-1903,0-5 731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9:40.77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 51 3552,'-5'3'1008,"6"0"-405,0-2-299,-1-1 266,0 0-143,0 0 117,0 0-112,0 0 181,0 0-74,0 0 383,0 0-239,0 0 128,0 0-278,0 0-64,8 0-47,46 2 691,-32 0-878,42-2 1,184-10 562,41-3 265,-222 5-779,327-23 66,-182 39-153,3 0-218,14 3 231,9 0-420,126 8 454,-169-6-280,-2-9 104,-31-1-34,313-3 165,-208-4-25,560 1-195,-636 2-123,159 1 96,-138 4 131,224 12 47,-311-3-127,127 8-283,-14-4 294,-44-3 121,68-6-135,-97-5 304,35-2-78,-115-1-207,63-9 149,-41 1-85,-47 5-77,46-1-23,69 1 81,-108-4-40,-31 3 128,-24 2-70,0 0-1,21-7 1,3-1-129,-24 8 12,0 1 0,0 1-1,19 1 1,-7 0-91,187 3 622,-44-4-352,-153 1 194,7-1-420,-17-1 50,-1 0 0,1 1-1,0 0 1,0-1 0,0 1 0,-1 1 0,6 0-1,7-1-370,15 4-4114,-31-4 4366,0 0 0,0 0 0,0 0 0,0 0 0,0 1 0,0-1 0,0 0 0,0 0 1,0 0-1,0 1 0,0-1 0,0 0 0,0 0 0,0 0 0,0 0 0,0 1 0,0-1 1,0 0-1,0 0 0,0 0 0,0 1 0,0-1 0,0 0 0,0 0 0,0 0 0,0 0 1,0 1-1,0-1 0,0 0 0,0 0 0,-1 0 0,1 0 0,0 0 0,0 1 0,0-1 1,0 0-1,0 0 0,-1 0 0,1 0 0,0 0 0,-1 1-36,0-1 0,0 0 0,0 0 0,0 0 0,0 0 0,0 0 0,-1 0 0,1 0 0,0-1 0,0 1 0,0 0 0,0 0 0,0-1 0,0 1 0,-1-1 0,-33-19-2666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9:47.50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3451 3 1248,'-7'-3'234,"7"3"-228,0 1 1,0-1-1,0 0 1,0 0-1,0 0 1,0 0-1,0 0 1,0 0-1,0 1 1,0-1-1,0 0 1,0 0-1,0 0 1,0 0-1,0 0 1,0 0-1,0 1 1,0-1-1,0 0 1,-1 0-1,1 0 0,0 0 1,0 0-1,0 0 1,0 0-1,0 1 1,0-1-1,0 0 1,0 0-1,-1 0 1,1 0-1,0 0 1,0 0-1,0 0 1,0 0-1,0 0 1,0 0-1,-1 0 1,1 0-1,0 0 1,0 0-1,0 0 1,0 0-1,0 0 1,-1 0-1,1 0 1,0 0-1,0 0 1,0 0-1,0 0 1,0 0-1,0 0 1,-1 0-1,1 0 1,0 0-1,0 0 1,0 0-1,0 0 1,0-1-1,0 1 1,0 0-1,0 0 1,-1 0-1,1 0 1,0 0-1,0 0 0,0 0 1,0-1-1,0 1 1,0 1 404,0-1-102,-14 2 3231,8 5-3215,4-5-110,2-1-198,-1-1 0,1 1 0,-1-1 1,1 1-1,-1-1 0,0 1 0,1-1 0,-1 0 1,0 1-1,1-1 0,-1 0 0,0 1 0,0-1 1,1 0-1,-1 0 0,0 0 0,0 0 0,-1 0 1,-10 4 727,-5 5-125,1-1-270,-125 81 568,-183 147-182,238-166-611,28-22-144,-2-2 1,-69 40-1,30-33 44,-75 45-162,156-86 108,1 1 0,1 1-1,-1 1 1,2 0 0,0 0-1,1 2 1,-14 21-1,24-32 26,1 0 1,-1 0-1,2 0 0,-1 0 0,0 1 0,1-1 0,0 1 0,1-1 0,0 1 1,-1 12-1,2-14-23,0 0 0,0 0 0,1 0 0,0-1 0,0 1 0,1 0 0,-1-1 0,1 1 0,0-1 0,0 1 0,0-1 0,1 0 0,0 0 0,0 0 0,5 7 0,10 5 82,0-1 0,1 0 1,1-1-1,36 20 0,-7-5-241,-43-26 153,-1 1-1,0 0 1,0 0-1,0 0 0,-1 1 1,5 5-1,-8-9 39,0 1 0,0-1-1,0 1 1,0 0 0,0-1 0,0 1-1,0 0 1,-1 0 0,1 0-1,0-1 1,-1 1 0,0 0 0,1 0-1,-1 0 1,0 0 0,0 0-1,0 0 1,0 0 0,0 0-1,-1 0 1,1-1 0,-1 1 0,1 0-1,-2 2 1,-1 2 24,0-1-1,-1 1 1,0-1-1,0 0 1,0 0-1,-1-1 1,-10 9-1,-41 24 120,22-15-71,1 3 87,1 2-1,2 1 0,-48 58 1,69-77-146,-24 27 23,-1-2-1,-3-1 0,0-2 1,-2-1-1,-1-3 1,-58 31-1,-401 211-24,280-137 61,9 13 395,117-80-338,59-42 19,-65 31 0,-41 6 43,80-36-134,1 3 0,-78 48 0,47-10-383,76-54-254,1 1 0,0 1 1,0 0-1,-11 18 0,20-27 38,1 2-1,0-1 1,0 0-1,0 0 1,1 1-1,0 0 1,0-1-1,-1 8 1,2 8-1991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5:49:49.481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493 15 1888,'0'0'43,"0"0"-1,-1 0 1,1 0 0,0 0-1,0-1 1,0 1 0,0 0-1,0 0 1,0 0 0,0-1-1,0 1 1,0 0 0,0 0-1,0-1 1,0 1 0,0 0-1,0 0 1,0 0 0,0-1 0,0 1-1,0 0 1,0 0 0,0 0-1,0-1 1,1 1 0,-1 0-1,0 0 1,0 0 0,0 0-1,0-1 1,0 1 0,0 0-1,1 0 1,-1 0 0,0 0-1,0 0 1,0-1 0,1 1-1,-1 0 1,0 0 0,0 0-1,0 0 1,1 0 0,-1 0-1,0 0 1,0 0 0,0 0-1,1 0 1,3 1 1878,-5 8-595,-2-4-1035,0-1-1,0 0 0,-1 0 0,0 0 0,1 0 0,-1 0 0,-6 3 0,6-4-179,-1 0 42,0-1-1,0 0 1,0 0-1,-1 0 0,1-1 1,-10 2-1,-21 5 726,25-6-637,0 1-1,0-2 1,-17 2-1,-196 10 1224,221-12-1408,-24 0 25,15 0-74,1-1-1,-20 5 1,21-2 85,13-3-194,17-2-16,-11 2 78,147-4 115,-125 2 45,1-2 0,58-15 0,-72 14-72,-13 4-59,-1 1-1,0-2 0,0 1 0,0 0 0,1-1 0,-1 0 0,-1 0 0,5-2 0,83-53 572,-91 57-562,0 0 0,0 0-1,0 0 1,0 0 0,0-1 0,1 1-1,-1 0 1,0 0 0,0 0 0,0 0-1,0 0 1,0 0 0,0 0 0,0 0-1,0 0 1,0 0 0,0-1 0,0 1-1,0 0 1,0 0 0,0 0 0,0 0-1,0 0 1,0 0 0,0 0 0,0 0-1,0-1 1,0 1 0,0 0 0,0 0-1,0 0 1,0 0 0,0 0 0,0 0-1,0 0 1,0 0 0,0 0 0,0-1-1,-1 1 1,1 0 0,0 0 0,0 0-1,0 0 1,0 0 0,0 0 0,0 0-1,0 0 1,0 0 0,0 0 0,0 0-1,0 0 1,-1 0 0,1 0 0,0 0-1,0 0 1,0 0 0,0 0 0,0 0 4,-1 0 0,1 0 0,0-1 0,0 1 0,-1 0 0,1 0 0,0 1 0,0-1 0,-1 0 0,1 0 0,0 0 0,0 0 0,-1 0 0,1 0 0,0 0 0,0 0 0,0 0 0,-1 0 0,1 1 0,0-1 0,0 0 0,0 0 0,-1 0 0,1 0 0,0 0 0,0 1 0,0-1 0,0 0 0,0 0 0,0 0 0,-1 1 0,1-1 0,0 0 0,0 0 0,0 1 0,-1 1 6,0 0 0,0 0 0,-1 0 1,1 0-1,-1 0 0,1 0 1,-1-1-1,0 1 0,-2 2 1,-13 13 84,-16 24 506,26-33-640,0 0 0,0 0 0,1 1 0,0 0 0,0 0 0,1 1 0,-4 10 1,-1 26 34,9-40 2,-1 1-1,1 0 1,0 0 0,1 0-1,-1 0 1,2 11-1,-1-1 116,8 16 21,-5-22 206,-5-21 781,0 3-1061,-1 0 0,0 0-1,0 1 1,-5-8 0,-3-6 37,6 10-84,1 1-1,-2 0 0,0 0 0,0 0 0,0 1 0,-1-1 0,0 2 0,-10-9 0,7 8-44,0 0 1,0 1-1,-1 0 0,0 1 0,0 0 0,-1 1 1,1 0-1,-1 1 0,0 0 0,0 1 1,-1 0-1,1 1 0,-1 1 0,-17-1 0,29 2 21,0 0-1,1 0 0,-1 0 0,0 0 0,1 0 0,-1 0 0,0 0 0,1 0 1,-1 0-1,0 0 0,1 0 0,-1 0 0,0 1 0,1-1 0,-1 0 0,1 1 1,-1-1-1,1 0 0,-1 1 0,1-1 0,-1 0 0,0 1 0,1 0-7,0-1 1,0 1-1,0-1 0,0 1 0,0-1 0,0 1 0,0-1 0,0 1 0,1-1 0,-1 1 0,0-1 1,0 1-1,0-1 0,1 0 0,-1 1 0,0-1 0,1 1 0,-1-1 0,0 0 0,1 1 0,0 0 1,3 3-120,1 0 0,0-1 0,10 7 0,31 12-10,-23-11-193,0 1 0,21 16 0,-18-10-823,34 28-6062,-44-34 4572,-16-12 2624,0 0 0,0 0 1,0 0-1,0 0 0,0 0 0,0 0 1,0-1-1,0 1 0,0 0 0,0 0 1,0 0-1,0 0 0,0 0 0,0 0 0,0 0 1,0 0-1,0 0 0,0 0 0,0 0 1,0 0-1,0 0 0,0 0 0,0 0 1,0 0-1,0 0 0,1 0 0,-1 0 1,0 0-1,0 0 0,0 0 0,0 0 1,0 0-1,0-1 0,0 1 0,0 0 1,0 0-1,0 0 0,0 0 0,0 1 0,0-1 1,0 0-1,1 0 0,-1 0 0,0 0 1,0 0-1,0 0 0,0 0 0,0 0 1,0 0-1,0 0 0,0 0 0,0 0 1,0 0-1,0 0 0,0 0 0,0 0 1,0 0-1,0 0 0,0 0 0,0 0 1,0 0-1,0 0 0,0 0 0,1 0 0,-1 1 1,0-1-1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8:45.2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116 27 224,'0'-10'1888,"-31"39"-1739,31-29-95,-1 1-1,1-1 0,-1 1 1,0-1-1,1 1 1,-1-1-1,0 0 0,1 1 1,-1-1-1,0 0 1,1 1-1,-1-1 0,0 0 1,1 0-1,-1 0 1,-1 0-1,-7 4 314,8-4-368,-1 1 0,1 0 0,0 0 0,-1 0 0,1-1 0,-1 1 0,1-1-1,0 1 1,-1-1 0,1 0 0,-1 0 0,1 1 0,-1-1 0,1 0 0,-1 0 0,-1-1 0,-2 1 94,0-3 360,5 2-451,4-5-89,-3 4 101,-1-1 1,1 1-1,-1 0 1,0-1-1,0 1 1,0 0-1,0-1 1,0 1-1,-1-4 1,1 2-107,-3-2 132,-2-5 421,-13 8 329,16 11-1166,1-7 382,1 0 0,-1 0 0,1 0 0,-1 0 0,1 0 0,0 0 0,-1 1 0,1-1 0,0 0 0,0 0 0,0 0 0,0 0 0,0 0 0,0 0 0,0 1 0,0-1 0,1 0 0,-1 0 0,1 2 0,6 12-86,0-7 186,8-2-68,-14-6 47,3 8 352,-5-8-438,1 0-1,-1 0 0,1 0 1,-1 0-1,0 0 0,1 0 1,-1 0-1,0-1 1,1 1-1,-1 0 0,1-1 1,-1 1-1,1 0 0,-1-1 1,1 1-1,-1 0 1,1-1-1,-1 1 0,1-1 1,-1 1-1,1-1 0,-1 0 1,1 0 1,0 1-1,0 0 1,0 0 0,-1-1-1,1 1 1,0 0 0,0 0 0,0-1-1,0 1 1,-1 0 0,1 0-1,0 0 1,0-1 0,0 1 0,-1 0-1,1 0 1,0 0 0,0 0-1,-1 0 1,1-1 0,0 1-1,-1 0 1,1 0 0,0 0 0,0 0-1,-1 0 1,1 0 0,0 0-1,-1 0 1,1 0 0,0 0 0,0 0-1,-1 0 1,1 0 0,0 0-1,-1 1 1,1-1 0,0 0 0,0 0 0,0 0 0,0 0 0,-1 0 0,1 0 0,0 0 0,0 0 0,0 0 0,0 0 0,0-1 0,0 1 0,0 0 0,0 0 0,-1 0 0,1 0 0,0 0 0,0 0 0,0 0 0,0 0-1,0 0 1,0 0 0,0 0 0,0 0 0,0 0 0,0-1 0,-1 1 0,1 0 0,0 0 0,0 0 0,0 0 0,0 0 0,0 0 0,0 0 0,0 0 0,0-1 0,0 1 0,0 0 0,0 0 0,0 0 0,0 0 0,0 0 0,0 0 0,0 0 0,0-1 0,0 1 0,0 0-8,0 0 0,0-1 0,0 1 1,1 0-1,-1 0 0,0-1 0,0 1 1,-1 0-1,1 0 0,0-1 0,0 1 1,0 0-1,0-1 0,0 1 0,0 0 1,0 0-1,0 0 0,0-1 0,0 1 1,-1 0-1,1 0 0,0-1 0,0 1 1,0 0-1,-1 0 0,1 0 0,0-1 1,-1 1 8,1 0 1,0 0 0,0 0-1,0 0 1,0 0 0,0 0 0,-1 0-1,1 0 1,0 0 0,0 0 0,0 0-1,0 0 1,0 0 0,0 0 0,0 0-1,0 0 1,-1 0 0,1 0 0,0 0-1,0 0 1,0-1 0,0 1 0,0 0-1,0 0 1,0 0 0,0 0 0,0 0-1,0 0 1,0 0 0,-1 0 0,1-1-1,0 1 1,0 0 0,0 0 0,0 0-1,0 0 1,0 0 0,0 0-1,0-1 1,0 1 0,0 0 0,0 0-1,0 0 1,0 0 0,0 0 0,0 0-1,1 0 1,-1-1 0,0 1 0,0 0-1,0 0 1,0 0 0,0 0 0,0 0-1,1 6-577,-1-4 593,1-1 0,-1 1 0,1 0 0,-1-1 0,1 1 1,0-1-1,0 1 0,0-1 0,1 3 0,0-3-10,0 1 0,0-1-1,1 1 0,-2 0 1,1 0-1,0 0 0,0 0 1,0 0-1,1 3 0,-2-4 42,16 27-176,-16-25 43,-1-3 103,0 0 1,1 0-1,-1 0 0,0 1 1,0-1-1,1 0 0,-1 0 1,0 0-1,0 0 1,1 0-1,-1 0 0,0 0 1,0 0-1,1 0 1,-1 0-1,0 0 0,1 0 1,-1 0-1,0 0 1,0 0-1,1 0 0,-1 0 1,0 0-1,0 0 1,1 0-1,-1 0 0,0 0 1,1 0-1,3-4-50,5 0-266,22-31-1324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8:52.5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191 35 736,'-5'-3'185,"5"6"-25,0-3-163,0 0 1,1 1-1,-1-1 0,0 1 0,0-1 0,1 0 0,-1 1 1,0-1-1,1 0 0,-1 1 0,0-1 0,1 0 1,-1 0-1,0 1 0,1-1 0,-1 0 0,1 0 0,-1 0 1,0 1-1,1-1 0,-1 0 0,1 0 0,-1 0 1,1 0-1,0 0 0,11-6 982,-12 5-955,0 1-24,0 0 1,0 0 0,0 0-1,0 0 1,-1-1 0,1 1 0,0 0-1,0 0 1,0 0 0,0 0-1,0 0 1,0 0 0,0 0 0,-1 0-1,1 0 1,0-1 0,0 1-1,0 0 1,0 0 0,0 0 0,0 0-1,-1 0 1,1 0 0,0 0-1,0 0 1,0 0 0,0 0 0,0 0-1,-1 0 1,1 0 0,0 0-1,0 0 1,0 0 0,0 0 0,0 0-1,-1 0 1,1 0 0,0 1-1,0-1 0,-1 0-1,1 0 1,0 0-1,0 0 1,-1 0-1,1 0 0,0 0 1,-1 0-1,1 0 1,0 0-1,0 0 1,-1 0-1,1 0 0,0 0 1,-1 0-1,1 0 1,0 0-1,0 0 1,-1 0-1,1-1 0,0 1 1,0 0-1,-1 0 1,1 0-1,0 0 1,0-1-1,-1 1 0,1 0 1,0-1-1,-4-6 1,-6 11-458,9-2 458,-1 1 1,1-1-1,0 0 1,0 1-1,0 0 1,-1 3-1,-2 2-25,-3 4 34,6-10 27,-1 0 0,1-1 0,0 1 0,0 0 0,0 0 0,0 0 0,1 0 0,-1 0 0,1 0 0,-1 0 0,1 0 0,0 0 0,-1 1 1,1 2 130,-1 10 27,1-14-178,0-1-1,0 1 1,0-1-1,0 0 1,0 1-1,0-1 0,0 1 1,0-1-1,0 1 1,0-1-1,-1 0 1,1 1-1,0-1 0,0 1 1,-1-1-1,1 0 1,0 1-1,0-1 1,-1 0-1,1 1 0,0-1 1,-1 0-1,1 1 1,-1-1-1,1 0 1,0 0-1,-1 1 0,0-1 1,1 0-12,0 1 0,0-1 0,0 1 0,0-1 0,0 0 0,0 1 0,0-1 0,0 0 0,0 1 0,0-1 0,-1 1 1,1-1-1,0 0 0,0 1 0,0-1 0,-1 0 0,1 1 0,0-1 0,0 0 0,-1 0 0,1 1 0,0-1 0,-1 0 0,1 1 0,-1-1 17,1 0 0,-1 0 1,1 0-1,-1 0 0,1 1 0,-1-1 0,1 0 0,0 1 0,-1-1 0,1 0 1,0 0-1,-1 1 0,1-1 0,0 1 0,-1-1 0,1 0 0,0 1 0,0-1 1,-1 1-1,1-1 0,0 1 0,0-1 0,0 0 0,0 1 0,-1 0 0,-4 9-36,4-8 33,0-1 1,-1 1 0,1 0-1,0-1 1,0 1 0,0 0-1,0 0 1,1-1 0,-1 1-1,0 0 1,1 0 0,-1 0-1,0 4 1,-3 13-152,4-17 127,0-2-4,0 1 1,0-1-1,0 1 0,0-1 0,0 1 1,0 0-1,0-1 0,0 1 0,0-1 1,0 1-1,0-1 0,0 1 1,0 0-1,0-1 0,-1 1 0,1-1 1,-3 4 382,3-114-607,0 109 191,4 11-378,-1-7 395,-1 1 1,0 0 0,0-1-1,-1 1 1,1 0 0,-1 0-1,0 0 1,0 0 0,0 0-1,0 0 1,-1 8 0,0 147 57,0-150-48,-2 0 0,1 0 0,-1 0 0,-5 13 0,6-17 38,0 0 0,0-1 0,0 1 0,0 0 1,1 7 154,-4 4-327,0 9 19,-1 4 33,5 5 98,0-13 0,-1-18 10,0 0 1,0 0-1,0 0 1,0-1 0,0 1-1,0 0 1,-2 2-1,1-2 3,0-1 0,1 1 0,-1 0-1,1 0 1,0 0 0,0 0 0,-1 5 0,-3 16-88,0-12 106,-1 0-1,0-1 1,-12 18 0,16-21-71,2-7 42,0 0 1,0-1-1,-1 1 0,1 0 0,0 0 0,0 0 1,0 0-1,-1-1 0,1 1 0,0 0 0,-1 0 0,1-1 1,-1 1-1,1 0 0,-1 0 0,1-1 0,-1 1 0,0-1 1,1 1-1,-1-1 0,0 1 0,0 0 0,0-1 36,16 18-2006,-15-15 1954,-1 0 1,1 1 0,0-1-1,-1 0 1,0 1 0,0-1-1,-1 3 1,-2 5 16,1-9-5,1-1-15,-9 26-395,7-17 471,7-16 449,10-23-50,-4 3-453,-7 21-32,1-1 1,-2 1-1,1-1 1,0 0-1,-1 1 1,1-11-1,-1-9 99,7-35 0,2 24-84,-8 29 6,1 1 0,-2-1 0,1 1 0,-1-1 0,0 1 1,0-9-1,0 4 47,0 1 0,1-1 0,5-19 0,-4 20-66,-1 0 0,0 0 0,2-21 0,-4 29 32,0 0 0,0 1 1,1-1-1,-1 0 0,1 0 0,0 1 1,-1-1-1,2-2 0,0 2 6,-1 0-1,-1 0 0,1 0 0,0 0 0,0 0 0,-1 0 0,1 0 0,-1 0 0,1-3 0,-2-1 93,1 4-90,0 1 0,-1-1-1,1 1 1,0-1-1,0 1 1,0-1 0,1 0-1,-1 1 1,0-1-1,0 1 1,1 0 0,-1-1-1,1 1 1,-1-1-1,1 1 1,0 0 0,0-2-1,1 0-2,0 0-1,-1 1 1,1-1-1,-1 0 0,0 0 1,0 0-1,0 0 1,0 0-1,-1 0 1,1 0-1,-1 0 0,1-1 1,-2-5-1,2-9 216,-1 13-192,1-1 0,-1 1 0,0-1 1,0 1-1,-1-1 0,0 1 0,0-1 0,0 1 0,-1 0 0,-2-7 1,1 6-95,-7-7 198,9 12-124,1 0 0,-1 0 0,1 1 0,0-1 0,-1 0 0,1 0 0,0 0 0,-1 1 0,1-1 0,0 0 0,0 0 1,0 0-1,0 0 0,0-1 0,0 2-11,0-1 0,0 0 0,0 1 0,0-1 0,-1 1 0,1-1 0,0 0 1,0 1-1,0-1 0,0 1 0,-1-1 0,1 1 0,0-1 0,0 1 0,-1-1 0,1 1 0,0-1 0,-2 0 1,2 0-15,0 0 0,0 0 1,-1 0-1,1 0 1,0 0-1,0 0 0,0 0 1,0 0-1,0 0 1,1 0-1,-1-2 1,0 2-10,6-6-137,-5 7 165,-1-1-1,1 1 1,-1-1 0,1 1 0,-1 0-1,1-1 1,-1 1 0,0-1 0,1 1-1,-1-1 1,0 0 0,0 1-1,1-1 1,-1 1 0,0-1 0,0 1-1,0-1 1,0 0 0,1 1 0,-1-1-1,0 0 1,0 1 0,0-1 0,0 0-8,0 0 0,0 0 1,0 0-1,0 0 1,1 0-1,-1 0 0,0 0 1,1 0-1,-1 0 1,1 0-1,-1 1 0,1-2 1,0 1-1,0 0 0,-1 0 0,1 0 0,-1 0 0,0 1 0,1-1 0,-1 0 0,0 0 0,1 0 0,-1 0 0,0 0 1,0-1-1,1-2 21,-1 1 1,1 0 0,-1 0 0,1 0 0,0 0 0,0 0-1,1 0 1,2-5 0,4-10-388,-4 10 384,-4 7-20,1 0 0,-1 1 0,0-1-1,1 0 1,-1 1 0,0-1 0,0 0-1,1 1 1,-1-1 0,0 0 0,0 1 0,0-1-1,0 0 1,0 0 0,0 0 0,5-18 22,-5 18 11,0-1-149,0 10 79,0 0 1,-1-1 0,0 1-1,0 0 1,-5 14 0,-5 7-77,0-1 0,-20 36 0,21-46 171,1 0 0,0 0 0,2 1 0,0 0 0,-8 34 0,8-13-51,-4 28-7,7-34 17,-1 33 85,5-57-25,0 0-1,0 0 0,1 0 1,0 0-1,1 0 0,0 0 1,6 18-1,-5-23-99,-2-3 25,0 0-1,0 0 0,-1 1 0,1-1 1,0 0-1,-1 0 0,1 5 1,2 1 41,-2-8-48,-1 1 0,1 0 0,-1-1-1,1 1 1,-1 0 0,0 0 0,1 0-1,-1-1 1,0 1 0,1 0 0,-1 0 0,0 0-1,0 0 1,0 0 0,0-1 0,0 1-1,0 2 1,1-2 4,0 0-1,0 1 1,0-1 0,0 1-1,0 0 1,0-1 0,-1 1-1,2 3 1,-3-3 12,1-1 0,-1 1 0,1 0 0,-1 0 0,1-1 0,0 1 0,-1 0 0,1-1 0,0 3 0,0-2 0,0 0 0,0-1 0,0 1 0,0 0 0,0 0-1,-1-1 1,1 1 0,-1 0 0,1 0 0,-1-1 0,-1 3 0,-23 31 59,24-35-71,1 1-1,-1-1 1,1 1 0,-1 0 0,1-1-1,-1 1 1,1 0 0,-1 0 0,1-1-1,0 1 1,-1 0 0,1 0 0,0 0-1,0-1 1,0 1 0,-1 0 0,1 0-1,0 0 1,0 0 0,0-1 0,0 1-1,1 0 1,-1 0 0,0 1 0,1-1-5,0 0 0,-1-1 0,1 1-1,0 0 1,-1-1 0,1 1 0,0-1 0,0 1 0,0-1 0,0 1 0,0-1 0,-1 0 0,1 1 0,0-1 0,0 0 0,0 0 0,2 1 0,3-1-34,0 1 0,0-1-1,0 0 1,11-2 0,16 1 94,-24-2-60,-5 2-32,-2 8 64,-3-5 0,1 1 0,-1-1 0,1 0 0,-1 0 0,0 0 0,0 0 0,0 0 0,0-1 0,0 1 0,0 0 0,0 0 0,-3 2 0,0 1-18,0-1-1,0-1 1,-9 7 0,13-9 35,-6 4 17,6-5-59,0 0-1,0 0 1,0 0-1,0 0 1,0 0 0,0 0-1,0 0 1,0 0 0,0 0-1,0 0 1,-1 0 0,1 0-1,0 0 1,0 0 0,0 0-1,0 0 1,0 0-1,0 0 1,0 0 0,0 0-1,0 0 1,0 0 0,0 0-1,0 0 1,0 0 0,0 0-1,0 0 1,-1 0 0,1 0-1,0 0 1,0 0-1,0 0 1,0 0 0,0 0-1,0 0 1,0 0 0,0-1-1,0 1 1,0 0 0,0 0-1,0 0 1,0 0 0,0 0-1,0 0 1,0 0-1,0 0 1,0 0 0,0 0-1,0 0 1,0 0 0,0 0-1,0 0 1,0-1 0,0 1-1,0 0 1,0 0 0,0 0-1,0 0 1,0 0-1,0 0 1,0 0 0,0 0-1,0 0 1,0 0 0,0 0-1,3-7-66,24-20 462,-27 27-365,0 0-1,-1 0 1,1 0-1,0 0 1,0 0 0,-1 0-1,1 0 1,0 0 0,-1 0-1,-3 2 475,4-1-475,0-1 1,0 0 0,0 0-1,0 1 1,0-1 0,-1 0-1,1 1 1,0-1 0,33 18-3860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9:03.71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75 28 320,'1'-1'89,"0"0"-184,10 0 1248,-12 2-1132,1-1 1,-1 1 0,1-1-1,0 1 1,-1-1 0,1 1-1,0-1 1,-1 1 0,1-1-1,0 1 1,0 0 0,0-1 0,0 1-1,-1-1 1,1 1 0,0 0-1,0-1 1,0 1 0,0-1-1,0 1 1,1 0 0,-1 0-1,0 5 110,-6 12-143,4-15 2,1 0 0,0 1 0,0-1-1,0 0 1,0 0 0,1 0 0,-1 0 0,1 1 0,0-1 0,0 0 0,1 6 0,-1-6 67,1 0 0,-1 0 0,0 1 1,0-1-1,0 0 0,0 0 0,-1 1 0,0 3 1,-2 18-45,1-15 88,-1 15 448,3-23-463,0 3-22,0-3-32,0 0 16,-2 2 278,2-4-322,-1 1 0,1 0 0,0-1 0,-1 1 0,1-1 0,0 1 0,-1 0 0,1-1 0,0 1-1,0 0 1,0 0 0,-1-1 0,1 1 0,0 0 0,0 0 0,0-1 0,0 1 0,0 0 0,1 1 0,4 24 503,-3-8-718,-1-16 212,-1-1 1,1 1 0,-1 0 0,0-1-1,0 1 1,0 0 0,0-1 0,0 1-1,0 0 1,0-1 0,0 1 0,0 0-1,-1-1 1,1 1 0,-1 0-1,0 1 1,0-1 52,-4 13 20,2 46-36,-2-37 154,5 31-299,0-37 43,0-5 95,0 0-1,-1 0 1,-2 16 0,1-4 12,2-21-65,0-1 0,-1 1 0,1 0 0,-1 0 0,1 0 0,-1 0 0,0-1 0,-2 5 0,1-4 48,1 0 1,0 1-1,0-1 0,0 1 1,0-1-1,1 8 0,-1-7-42,1 1-1,-1-1 0,0 1 1,-2 7-1,0 1-49,0 0 0,1 0 0,1 0 0,0 28 0,1-40 68,0 0 1,-1 0 0,1 0 0,-1 1 0,1-1 0,-1 0-1,0 0 1,0 0 0,0 0 0,0 0 0,-2 2 0,1 0-59,2-4 22,0 1 0,-1-1 0,1 1-1,0-1 1,0 1 0,0-1 0,0 1 0,0-1 0,0 1-1,0-1 1,0 1 0,0-1 0,0 1 0,0-1-1,1 1 1,-1-1 0,0 1 0,0-1 0,0 0 0,1 1-1,-1-1 1,0 1 0,0-1 0,1 1 0,-1-1 0,0 0-1,1 1 1,-1-1 0,1 0 0,-1 1 0,0-1-1,1 0 1,-1 0 0,1 1 0,-1-1 0,1 0 0,-1 0-1,1 0 1,3 1 573,0-5-499,-4 3-59,1 1-1,-1 0 0,0 0 0,1 0 0,-1-1 1,0 1-1,1 0 0,-1 0 0,0-1 0,1 1 1,-1 0-1,0-1 0,0 1 0,1 0 0,-1-1 1,0 1-1,0-1 0,0 1 0,1 0 0,-1-1 1,0 0-1,0-3-349,0 3 337,-1 0 0,1 0 1,0 0-1,0 0 0,0 1 1,0-1-1,0 0 0,0 0 1,1 0-1,-1 0 0,0 0 1,0 1-1,1-1 0,-1 0 1,0 0-1,1 0 0,-1 1 1,1-1-1,0-1 0,0 2 107,-1-1-48,2-2-49,1 2-192,-3 0 210,1 1 0,-1 0 1,1 1-1,-1-1 0,1 0 0,-1 0 0,1 0 0,-1 0 1,1 0-1,-1 0 0,1 1 0,-1-1 0,1 0 0,-1 0 0,1 1 1,-1-1-1,1 0 0,-1 1 0,1-1 0,-1 1 0,1 0 1,5 18 227,-4-8-327,1 5-124,0-1 0,1 27 0,-3-16 208,0-21 130,0 1 0,-1-1-1,0 1 1,0-1 0,-1 1 0,0 6 0,-1-1-212,-2 6-198,3-15 261,0 0 0,0 0 0,1 1 0,-1-1 0,0 0 0,1 1 0,0-1 1,1 6 533,-1-8-485,3-15 222,3-27-142,-2 24-39,-1 1 0,1-31 1,3-10 158,20-149 216,-17 141-455,14-73-152,-12 56 366,-11 81-181,-1 1 0,0-1 0,0 0 0,1 0 0,-1 1-1,-1-1 1,1 0 0,0 1 0,0-1 0,0 0 0,-1 1 0,1-1 0,-1 0-1,0 1 1,1-1 0,-1 1 0,0-1 0,0 1 0,0-1 0,0 1 0,0 0-1,-2-3 1,1 2 109,1 2-129,0-1 0,0 0 1,0 0-1,0 0 0,0 0 1,1 0-1,-1 0 0,0 0 1,0 0-1,1-1 0,-1 1 1,1 0-1,-1 0 0,0-3 1,-4-5 65,4 7-44,0 1 0,0 0 0,1-1 0,-1 1 0,0 0 0,1-1 0,-1 1 0,0-1 0,1 1 0,-1-3 0,1 2 19,0-1 1,0 1 0,-1 0 0,1 0 0,-1 0 0,1 0-1,-1 0 1,0 0 0,0 0 0,0 0 0,0 0-1,-1-2 1,-6-10-87,3-22 86,0 6-340,3 25 317,1 0 0,0 0 0,1 0 1,-1-6-1,-2-9-57,-2-15-36,4 22 150,1 13-64,0-1 1,1 0-1,-1 0 0,0 0 1,0 1-1,-1-1 1,1 0-1,0 0 0,0 1 1,0-1-1,0 0 0,-1 0 1,1 1-1,0-1 1,-1 0-1,1 1 0,0-1 1,-1 0-1,1 1 0,-1-1 1,1 1-1,-1-1 1,-1 0-1,1-16-12,0 17 10,-2 1-160,3 10-6,0-7 164,0 17 71,0 4 340,-4 42 0,2-49-176,1 34-1,0-5-188,1 30-11,-1-61 167,1 25 0,1-16-204,-6 9 202,2-17-245,2-14 42,1 0 0,-1 0 0,1 0-1,-1 0 1,1 1 0,0-1 0,0 0-1,1 0 1,0 4 0,0 1 9,0-1 1,0 1-1,0 0 1,-1 9 0,0-11-24,1-3-300,0-2 171,0 1 0,0-1 0,-1 1 0,1-1 0,0 1 0,-1 0 0,1 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1:17.7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277 0 320,'-1'0'8,"0"0"1,1 1-1,-1-1 0,0 0 1,0 0-1,1 1 0,-1-1 1,0 0-1,1 1 0,-1-1 1,0 1-1,1-1 0,-1 1 1,1-1-1,-1 1 1,1-1-1,-1 1 0,1 0 1,-1-1-1,1 1 0,-1 1 1,-9 20 88,7-12 86,-1-1 326,0-1 0,0 1-1,-1-1 1,-8 12 0,1-4-278,-16 31-1,15-23-238,-44 77 1192,52-93-1031,1 1 0,-6 13 0,-7 16 209,6-17-180,-15 42 0,-2 5-327,23-48 385,4-19-242,1 0-1,0-1 1,-1 1-1,1 0 1,0 0-1,-1-1 1,1 1-1,0 0 1,0 0-1,0 0 1,0-1-1,0 1 1,0 0-1,0 0 1,0 0-1,0-1 1,0 1-1,0 0 1,1 0-1,-1-1 1,0 1-1,1 1 1,0 3-117,-1-5 40,0 1 1,1 0-1,-1 0 0,0 0 1,0 0-1,0 0 1,1 0-1,-1 0 0,0 0 1,1-1-1,-1 1 0,0 0 1,1 0-1,-1 0 0,2 0 1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9:20.89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45 11 224,'0'0'85,"7"-5"454,2 8-599,-9-2 99,1-1 0,-1 1 1,1-1-1,0 1 0,0-1 0,-1 0 0,1 1 1,0-1-1,0 0 0,-1 0 0,1 1 0,0-1 1,0 0-1,1 0 0,3 0-47,0 1 0,0 0 1,-1 0-1,1 1 0,0-1 0,0 1 1,-1 0-1,1 1 0,-1-1 0,0 1 0,5 3 1,-1-1 37,-1 0 0,1-1 0,14 5 0,-22-8-36,1-1 1,0 0 0,0 1-1,-1-1 1,1 0 0,0 1-1,-1-1 1,1 1 0,-1-1-1,1 1 1,-1-1 0,1 1-1,-1 0 1,1-1 0,-1 1-1,2 2 422,-18 5-149,11-7-187,1-1 0,-1 1 0,0-1 0,0 0 0,0 0 0,0 0 0,0-1 0,0 0 0,0 0 0,0 0 0,0 0 0,1-1 0,-1 0 0,0 0 0,-7-5 0,-6-1 64,16 8-162,0-1-1,-1 0 1,1 0-1,0 0 1,-1 0-1,1 0 1,0-1-1,0 1 1,0-1-1,0 0 1,0 1-1,-1-3 1,2 2 70,0 0 0,0 0 0,1 0 0,-1 0 0,1 0 0,0 0 0,-1 0 0,1 0 0,0 0 0,0 0 0,1-2 0,-1-3 199,0 7-268,-1 0 0,1-1 1,0 1-1,0 0 0,0-1 1,0 1-1,-1 0 1,1 0-1,0-1 0,0 1 1,-1 0-1,1 0 0,0-1 1,0 1-1,-1 0 1,1 0-1,0 0 0,-1 0 1,1 0-1,0-1 1,-1 1-1,1 0 0,0 0 1,-1 0-1,1 0 0,0 0 1,-1 0-1,1 0 1,0 0-1,-1 0 0,1 0 1,0 0-1,-1 0 0,1 0 1,0 0-1,-1 1 1,1-1-1,0 0 0,0 0 1,-1 0-1,1 0 1,-1 1-1,-14 11-826,15-11 855,-1-1-1,0 1 0,0 0 1,1 0-1,-1-1 0,1 1 0,-1 0 1,1 0-1,-1 0 0,1 0 1,-1-1-1,1 1 0,0 0 1,-1 0-1,1 0 0,0 0 1,0 0-1,0 2 0,0-2-8,0 0 0,1-1-1,-1 1 1,1 0 0,-1-1 0,1 1-1,-1 0 1,1-1 0,-1 1-1,1-1 1,-1 1 0,1-1-1,0 1 1,-1-1 0,1 1 0,0-1-1,-1 0 1,1 1 0,0-1-1,0 0 1,-1 1 0,1-1-1,0 0 1,0 0 0,0 0 0,1 0-1,10 3 32,-2-1 271,1-1 0,12 2 1,-48-3 35,19-12-501,-10-14 432,15 25-331,12 15-534,-9-13 583,-1 0-1,1 1 1,-1-1 0,1 0 0,-1 1 0,1 0 0,-1-1-1,0 1 1,0 0 0,0-1 0,0 1 0,0 0-1,1 3 1,6 16-48,-6-16 77,0-1 0,-1 0 0,1 0 0,-1 1 0,0-1 0,1 7 0,-2-7-22,0-1-1,1 1 1,0-1 0,-1 0 0,1 0 0,1 1-1,-1-1 1,0 0 0,4 5 0,-4-7 14,6 10 454,-11-20-227,-8-16 13,5 4-322,-3-5-162,-9-16 372,18 42-118,1-1 0,-1 0-1,1 0 1,-1 0 0,1 0 0,-1 1 0,0-1 0,0 0 0,1 1-1,-1-1 1,0 1 0,-1-2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0:11.547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230 35 832,'9'-8'720,"-9"7"-698,1 1 0,-1-1 0,0 1 0,1 0 0,-1-1 0,0 0 0,1 1 0,-1-1 0,0 1 0,0-1 0,1 1 0,-1-1 1,0 1-1,0-1 0,0 0 0,0 1 0,0-1 0,0 0 0,0-4 631,0 5-541,-1-1 0,1 1 1,0-1-1,0 1 0,-1 0 0,1-1 0,0 1 0,0 0 1,0-1-1,0 1 0,0-1 0,0 1 0,0 0 1,0-1-1,0 1 0,0-1 0,0 1 0,0 0 1,0-1-1,0 1 0,0-1 0,0 1 0,0 0 1,1-1-1,-1 1 0,0-1 0,-2 3 627,1-1-708,0 0-1,0-1 0,1 1 1,-1-1-1,0 1 0,1 0 1,-1 0-1,1-1 0,-1 1 1,1 0-1,-1 0 0,1 0 1,-1 0-1,1 0 0,0-1 1,-1 1-1,1 0 0,0 0 0,0 0 1,0 1-1,0 13 199,0-11-196,0-2 13,0 0 0,0 0 0,0 0 1,0 0-1,0 0 0,0 1 0,-1-1 0,1 0 1,-1 0-1,0 0 0,1 0 0,-1 0 0,0 0 1,-2 3-1,-6 11 283,8-15-324,0 1-1,1 0 1,-1 0-1,0-1 0,0 1 1,-1 0-1,1-1 0,0 1 1,-3 2-1,2-3 10,1 1 0,0-1 0,0 1 0,0 0 0,0-1 0,0 1 0,0 0 0,-1 2 0,-1 3-76,-71 109 435,57-91-407,10-16 64,1 0 1,0 0-1,1 1 0,-7 15 1,9-17-11,0 0-1,-1 0 1,-1 0 0,1-1 0,-1 1 0,-11 11-1,0-11 125,16-8-138,0 0 0,0 0 0,-1 0 0,1 0 0,0 0 0,0 0 0,0 0 0,0 0 0,0 0 0,0 0 0,0 0 0,0 0 0,0 0 0,0 0 0,0 0-1,0 0 1,0 0 0,0 0 0,0 0 0,0 0 0,0 0 0,0 0 0,0 0 0,0 0 0,0 0 0,0 0 0,0 0 0,0 0 0,0 0 0,0 0 0,0 0 0,0 0 0,0 0-1,-1 0 1,1 0 0,0 0 0,0 0 0,0 0 0,0 0 0,0 0 0,0 0 0,0 0 0,0 0 0,0 0 0,0 0 0,0 0 0,0 0 0,0 0 0,0 0 0,0 0 0,0 0-1,0 0 1,0 0 0,0 0 0,0 0 0,0 0 0,2-6 12,7-15-243,-5 12 360,26-73 414,-7 24-611,-10 24-64,21-41 0,-31 68 135,1-1 1,2-12 0,2-3-2,1-1-29,4 4-763,-10 16 842,0-1 157,0 11-78,-3-3-130,1-1-1,0 1 1,0-1-1,0 1 1,1-1-1,-1 0 1,1 1-1,-1-1 1,3 2-1,-3-2 11,1 0 0,0 0 0,-1 0 0,0 0 0,1 1 0,-1-1 0,0 0-1,0 1 1,0-1 0,0 5 0,0-2-34,1-1 0,-1 1 0,1-1 0,0 1 0,0-1 0,0 1 0,1-1 0,-1 0 0,4 4 0,10 16 48,19 32 49,-33-53-71,0 0-1,0 0 1,0 0 0,1 0-1,-1 0 1,1-1-1,0 1 1,0-1-1,0 0 1,0 1-1,0-2 1,0 1-1,0 0 1,6 2-1,-8-4 14,-1 0-34,2 3-49,9 2 1190,-15-13-831,4 8-277,-1-1-1,0 1 0,1-1 0,-1 0 1,0 1-1,0 0 0,1-1 0,-1 1 1,0-1-1,0 1 0,0 0 0,1 0 1,-1-1-1,-1 1 0,-11-6-52,9 5 2,1-1 0,-1 1 0,0 0 0,1 0 0,-1 0 0,0 0 0,0 1 0,0-1-1,0 1 1,0 0 0,0 0 0,1 1 0,-6 0 0,8 0 21,-1-1-1,1 1 1,0 0 0,0-1-1,0 1 1,0 0 0,0 0-1,-1 0 1,2 0 0,-1 0-1,0 0 1,-1 2 0,-4 3-147,6-6 102,0 0 92,0 1-1,0-1 0,0 1 1,0-1-1,0 0 0,-1 1 1,1-1-1,0 1 0,0-1 1,0 0-1,0 1 0,0-1 1,-1 0-1,1 1 0,0-1 1,0 0-1,0 1 1,-1-1-1,1 0 0,0 1 1,-1-1-1,1 0 0,0 0 1,-1 1-1,-11 13 245,11-13-362,1 1-499,0-2 551,0 0 0,-1 0-334,1 0 334,0 0 0,-1 1 1,1-1-1,0 0 0,0 0 0,0 0 0,0 0 0,0 0 1,0 0-1,0 0 0,0 0 0,0 0 0,0 0 0,-1-1 1,1 1-1,0 0 0,0 0 0,0 0 0,0 0 0,0 0 1,0 0-1,0 0 0,-1-1 327,2 3-285,0 0 0,-1 0 1,1 0-1,0 0 0,-1 0 1,1 0-1,-1 3 0,3 9-128,19 64 258,-21-72-109,1-1 1,-2 1-1,1-1 0,0 6 1,3 19 133,-4-27-158,0-1 0,0 0 0,0 0 0,0 1 0,-1-1 0,1 0 0,-1 0 0,1 1 0,-3 3 0,-1 14 23,4-16 15,-1-1 0,1 1 0,-1-1-1,0 1 1,0-1 0,-3 6 0,1-3 44,3-5-101,0-1 1,0 1-1,0-1 0,0 1 0,0 0 1,0-1-1,-1 1 0,1-1 0,0 1 1,-1-1-1,1 1 0,0-1 0,0 0 1,-1 1-1,1-1 0,-1 1 0,1-1 1,-1 0-1,1 1 0,-1 0 0,0-1 126,-2 14 106,-2 30-395,0-29 64,2 49 315,6 9-32,-6 48-112,11-82-16,-8-37-17,0-1 0,0 1-1,0-1 1,1 1 0,-1-1-1,0 1 1,1-1 0,-1 1-1,2 2 1,2-3 298,0-9-159,-3 0-76,0 1 0,0-1 1,-1 0-1,-1-11 1,0-4 14,-13-300-328,11 301 289,-1-15 106,3 28-208,0-1 1,0 0-1,-1 0 1,-5-13-1,4 14-37,1 0-1,0-1 0,0 1 0,0-14 0,2 23 55,0-1 1,0 1-1,0-1 0,0 1 0,0 0 1,0-1-1,0 1 0,0-1 1,-1 1-1,1-1 0,0 1 0,0-1 1,0 1-1,-1 0 0,1-1 1,0 1-1,0 0 0,-1-1 0,1 0 1,-5-5-284,5 3 197,0 2 15,0 9-484,8 117 175,-8 7 422,5-54 79,-2-30 44,2-19-92,-5-28-10,-1 17 96,0-16-147,0 0-1,0 1 0,1-1 1,-1 0-1,0 1 0,1-1 1,0 1-1,-1-1 0,1 1 1,0-1-1,1 5 0,4 28-16,-4-29 37,0 0 0,-1-1-1,1 1 1,-2 0 0,1 5-1,-1 4 695,1-21-295,-5-78 149,-12-21-707,5 35-25,1 10 81,-2-25-79,11 26 42,2 40 55,0-1 1,-2 1-1,-6-30 0,6 39-219,1 1 1,0-1-1,0-19 1,1 24 232,0 4-133,1 20-64,2-4 191,0 22-1,-1-3 12,1 25-70,-3-41 88,1-1-1,4 26 0,7 49 250,-7-43-222,-3-28-70,2 12 94,9 32-84,-9-35 310,-1 1-1,-2 43 1,-1-65 121,-10-162-957,2 47 524,4 54 172,0-33-36,4 77-85,0-22-132,-5-41 0,3 42 99,1 0 0,2-33 0,1 3 91,-2 19-881,0 40 809,0 0 0,0 0 0,0 1 0,0-1-58,0 0 58,0 0 0,0 0-1,0 0 1,-1 0 0,1 0 0,0 0 0,0 0 0,0 0 0,0 0 0,0 0 0,0 0 0,0 0 0,0 0 0,0 0-1,-1 0 1,1 0 0,0 0 0,0 0 0,0 0 0,0 0 0,0 0 0,0 0 0,0 0 0,0 0 0,0 0-1,-1 0 1,1 0 0,0 0 0,0 0 0,0 0 0,0 0 0,0 0 0,0-1-58,0 1 57,0 0 1,0 0 0,0 0 0,0 0 0,0 0 0,0 0 0,-1 0 0,-3 9-1058,-1 5 351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0:23.67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82 22 992,'3'-1'111,"-1"0"-1,1 0 1,-1 1-1,1-1 1,0 1-1,0-1 1,-1 1-1,5 0 1,10-2 483,-5 0-145,-9 2-336,0-1 1,0 1 0,0-1 0,0 0-1,-1 0 1,1 0 0,0 0-1,4-3 1,6 1-50,-15 5-7,-1 0 0,1-1 0,-1 1-1,1-1 1,-1 1 0,0-1 0,1 0-1,-6 1 1,4-1 0,1 0-1,0 0 1,0 0 0,0 0-1,0 1 1,0-1 0,0 1-1,1 0 1,-4 2 0,5-3-34,0 0 1,0 0 0,-1 0 0,1-1 0,0 1 0,-1 0-1,1-1 1,-1 1 0,1-1 0,-1 1 0,1-1 0,-1 0-1,1 1 1,-1-1 0,1 0 0,-3 0 0,-18 3 1480,-12 0 464,32-2-2043,1 0 102,0 1-1,-1-1 1,1 0 0,-1 1-1,0-1 1,0 0 0,1 0-1,-1 0 1,0 0 0,0 0-1,0-1 1,0 1 0,0-1-1,-3 1 1,4-1 176,1 0-172,0 0 0,0 0 0,0 0 1,-1 0-1,1 0 0,0 0 0,0 0 0,0 0 1,-1 0-1,1 0 0,0 0 0,0 0 0,-1 0 0,1 0 1,0 0-1,0 0 0,0 0 0,-1 0 0,1 1 1,0-1-1,0 0 0,0 0 0,0 0 0,-1 0 1,1 0-1,0 1 0,0-1 0,0 0 0,0 0 1,-1 0-1,1 0 0,0 1 0,0-1 0,0 0 1,0 0-1,0 0 0,0 1 0,0-1 0,0 0 1,3 2 2,1 0 1,0 0-1,-1-1 0,1 0 1,0 0-1,0 0 1,0 0-1,0 0 0,0-1 1,7 0-1,12 2-117,-19-1 129,0-1 0,0 1 0,0-1 0,0 0 0,0 0 0,0-1 0,1 1 0,6-3 0,23-4 289,-11 2-350,-8 3-163,6-3 137,-1 1 190,-18 4-112,0 0 0,0 0 0,-1-1 0,1 1 0,0 0 0,0-1 0,0 1 0,-1-1 0,1 1 0,0-1 0,-1 0 0,1 0 0,2-1 0,-4 1-26,1 1-1,0 0 1,0 0-1,0-1 1,0 1-1,0 0 1,0 0 0,0 0-1,0 0 1,-1 0-1,1 0 1,1 0 0,4 0-80,31-2-235,13 2 496,-28 3-74,-21-3 100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0:26.552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9 11 736,'-8'3'6096,"8"-2"-6060,0 0 0,0-1 0,1 1-1,-1-1 1,0 1 0,0-1 0,1 1 0,-1 0 0,0-1 0,1 1 0,-1-1 0,0 1 0,1-1 0,0 1-1,18 9 875,-5-1-694,-12-7-220,0-1 0,0 0 0,-1 1 0,1 0 0,-1-1 0,1 1 0,-1 0 0,0 0 0,1 0 0,0 2 1,8 11 152,-7-11-92,1 1-1,-1 0 1,0 0-1,0 0 1,0 0-1,-1 0 1,0 1-1,0-1 0,0 1 1,-1-1-1,1 8 1,3 6 84,-3-12-122,0 1 1,-1-1-1,2 15 0,-1 30-158,0-38 138,-1 0 0,-1 1 0,0-1 0,-5 25 0,4-32 30,1-1-1,-1 1 1,1 0-1,0 0 1,0 0-1,1-1 0,0 1 1,3 9-1,-4-12-14,1 0 0,-1 0-1,1 1 1,-1-1 0,-1 6-1,0 1 135,1-10-74,1 2-53,0 0 0,-1 0-1,1-1 1,0 1 0,0-1-1,0 1 1,2 2 0,2 2 5,-5-6-26,1-1 0,-1 0 0,1 1 0,-1-1 0,1 0 0,-1 1 0,0-1 0,1 1 0,-1-1 0,0 1 0,1-1 0,-1 1 0,0-1 0,0 1 0,1-1 0,-1 1 0,0-1 0,0 1 0,0-1 0,0 1 0,0 0 0,0-1 0,0 1 0,0-1 0,0 1 0,1 2 15,8 3 72,-9-6-83,1 0 1,-1 1 0,0-1-1,1 0 1,-1 1 0,1-1 0,-1 0-1,0 1 1,1-1 0,-1 0-1,0 1 1,1-1 0,-1 1-1,0-1 1,0 1 0,1-1-1,-1 1 1,0-1 0,0 1-1,7 15 25,-6-15 302,4-10-208,4-29-347,-4 13 285,11-36 0,0-7-100,2-8-124,-7 39 14,-6 21 106,0 0 0,11-23 0,-12 25 82,-4 13-31,0 0-1,1-1 1,-1 1 0,0-1 0,1 1-1,-1 0 1,1-1 0,0 1-1,-1 0 1,1 0 0,0-1-1,2-1 1,-3 2-11,1 0 1,0 0-1,0 0 0,-1 0 0,1 0 1,0-1-1,-1 1 0,1 0 1,-1 0-1,1-1 0,-1 1 1,0 0-1,0-1 0,1-1 0,-1 2 20,0-1-1,0 1 1,0 0-1,0 0 1,0-1-1,1 1 1,-1 0-1,1 0 1,-1 0-1,1-1 1,-1 1-1,1 0 1,0 0-1,-1 0 1,1 0-1,0 0 1,1-1-1,-1 1-44,0 1-1,-1-1 1,1 1-1,-1-1 1,1 0 0,-1 1-1,1-1 1,-1 0 0,1 0-1,-1 1 1,0-1-1,1 0 1,-1 0 0,0 0-1,0 0 1,0 0 28,1 0-1,-1 1 1,0-1 0,0 0-1,0 1 1,1-1 0,-1 0 0,0 1-1,1-1 1,-1 1 0,0-1-1,1 0 1,-1 1 0,2-1-1,-2 0 0,1 1 1,-1-1-1,1 1 0,-1-1 0,1 1 0,-1-1 0,1 0 0,-1 1 0,1-1 0,-1 1 0,0-1 0,1 0 1,-1 0-1,0 1 0,0-1 0,0 0 0,1-1 0,-1 1 0,1-1 0,-1 1 1,1-1-1,-1 1 0,1-1 0,0 1 0,-1-1 1,1 1-1,0-1 0,0 1 0,0 0 0,2-2 1,5-8 57,1 0-2,-5 2-463,-4 7-454,-3 5 30,-7 13-2373,5-2 560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0:30.248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230 7 896,'0'0'264,"2"-7"-277,1 9 469,2 7 949,-2 0-858,-1-6-409,-1 0 0,1 1-1,-1-1 1,0 1 0,0-1 0,-1 1-1,1 0 1,-1 5 0,0 1 53,-1 1 1,-4 17 0,3-18 258,0 1 0,-1 17 0,2-22-382,0 1 0,-1-1 1,1 1-1,-2-1 0,1 0 0,-1 0 1,0 0-1,0 0 0,-6 8 0,-7 13 599,1-9-313,13-15-319,0-1-1,-1 1 0,1 0 0,0-1 1,-2 5-1,-23 32 894,25-37-891,1 1 0,-1-1 0,0 0-1,0 0 1,0 0 0,0 0 0,0 0 0,-3 2-1,-10 10-63,13-12 93,1 1 1,-1-1-1,0 0 1,0-1-1,0 1 1,0 0-1,0 0 1,0-1-1,0 1 1,-1-1-1,1 0 1,-5 2 378,7-3-536,-4 0 128,4 0 155,2-8-140,0 0-1,1 0 0,1 0 1,4-9-1,8-19-94,13-54 47,-21 58 34,3 1-1,15-34 1,-25 61-4,1 0 0,-1 0 0,1 0 0,-1-1 0,0 1 0,-1 0 0,1-7 0,-1 8-7,-1 14 2,0 0 1,-4 12-1,4-14 32,-39 228 558,39-232-566,0-1 1,0 1 0,-1 0 0,0 0-1,1-1 1,-1 1 0,-1 0 0,1-1-1,-1 0 1,0 0 0,0 0 0,-4 5-1,2-4 197,10-9-21,10-8-68,-11 6-192,0 0-1,0 0 1,0 0 0,0 0-1,-1-1 1,0 1-1,-1-1 1,3-10 0,3-2 101,-6 16-53,-1 0 1,0 0-1,1 0 0,-1 0 0,-1 0 1,1-1-1,0 1 0,-1 0 0,1 0 0,-1-1 1,0-4-1,-2 9-52,1 0-1,-1-1 1,1 1-1,-1 0 1,1 0 0,-1 0-1,1 0 1,0 0-1,-1 0 1,-1 2 0,-4 6 51,-1 0 1,1 0 0,1 0 0,0 1-1,0 0 1,-6 14 0,7-13 30,4-9-6,0 0 0,0 1 1,0-1-1,0 1 0,0-1 0,1 1 0,-1-1 0,1 1 0,-1 4 1,0-6-138,-2 2 85,2-2 224,2-3-175,8-11 98,-6 8-124,1 0 1,-1-1 0,3-7-1,-3 8 14,-1-1 0,0 1 0,0-1 0,-1 0 0,0 0 0,0 0 0,0-8 0,4-7-35,-4 19-66,0-1 0,0 1 0,-1-1 0,1 0 1,0 1-1,-1-5 0,-9 19 32,-3 18-25,7-15 110,-1 0 1,-11 18-1,14-27-74,2-6 43,0 1-1,1 0 1,-1 0 0,1 0-1,-1 0 1,1 0 0,-1 0-1,1 0 1,-1 0 0,1 0-1,0 1 1,0-1 112,1 7 53,0-9-173,1-1 0,0 0 1,-1 1-1,1-1 1,-1 0-1,1 0 1,-1 0-1,0 0 1,0 0-1,2-3 0,8-28 234,0 1-37,-4 17-279,3-6 116,-7 16-176,-2 6-229,-4 10 407,-1-1-1,-5 13 1,-5 13 42,11-27-128,0-1 1,-1 1-1,-7 12 0,-7 16 245,18-26-45,0-11-144,0 1 0,0-1 0,0 0-1,0 1 1,0-1 0,0 1 0,0-1 0,0 1 0,0-1 0,0 1 0,0-1 0,0 1 0,-1-1 0,1 0 0,0 1 0,0-1 0,0 1 0,0-1 0,-1 1 0,1-1 0,0 0 0,-1 1 0,1-1 0,0 0 0,-1 1 0,1-1 0,-1 1 97,15-24 38,-7 11-138,15-19 0,-14 21-5,-1-1 1,10-16-1,-6 9-48,-8 15 9,-1 0 0,0-1 0,0 1 0,0-1 0,0 1 0,0-1 0,-1 0 0,2-3 0,-3 5 1,0 0-1,0 0 1,0 0 0,1 0-1,-1 0 1,1 0 0,-1 0-1,1 1 1,0-1 0,0 0-1,0 1 1,2-4 0,-2 2 1,-6 6-104,-18 23-199,16-19 267,1 0 0,-10 15 0,-1 2 285,-1-1 1,-26 26-1,30-30-266,11-15 67,0 0 0,0 0 0,-1-1 0,1 1 1,-7 5-1,9-9 130,1 1-52,0-1-86,0 0 1,0 0-1,0 0 1,0 0-1,0 0 1,0 0-1,0 0 1,0 1-1,0-1 1,0 0-1,0 0 1,0 0 0,0 0-1,0 0 1,0 0-1,0 0 1,0 0-1,0 1 1,0-1-1,0 0 1,0 0-1,0 0 1,0 0-1,0 0 1,0 0-1,0 0 1,0 0 0,0 0-1,0 0 1,0 1-1,0-1 1,0 0-1,0 0 1,0 0-1,1 0 1,-1 0-1,0 0 1,0 0-1,0 0 1,0 0-1,0 0 1,0 0 0,0 0-1,0 0 1,0 0-1,1 0 1,-1 0-1,2-1-58,-1 0 0,1 0 0,0 0-1,-1 0 1,1 0 0,-1 0 0,1-1-1,-1 1 1,0-1 0,1 1 0,-1-1 0,0 0-1,0 1 1,0-1 0,1-3 0,-1 3-324,-1 0-1,1-1 1,-1 1 0,1 0 0,-1 0 0,0 0 0,0-1-1,0 1 1,-1-4 0,-3-8-1181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9:16.85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 0 1056,'0'6'859,"-8"106"-694,2-10 379,3-71-261,-1 23 575,4 43-3391,0-86 1813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2:26.06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93 34 2080,'-8'0'275,"6"-1"-184,-1 1 0,1 0 0,-1 0-1,1 0 1,-1 0 0,1 1 0,-1-1 0,1 1-1,0-1 1,-1 1 0,1 0 0,0 0 0,0 0-1,-1 0 1,-1 1 0,-40 27 3067,44-35-2600,1 4-512,1-1 0,-1 1-1,1-1 1,0 1 0,0-1 0,2-1 0,2-1-284,-1 2 1,1-1-1,0 0 0,0 1 0,0 0 0,0 1 1,0-1-1,1 1 0,-1 0 0,1 1 1,10-2-1,8-2-1250,1-1-480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8:39.9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1 160,'0'3'64,"3"-3"-64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8:40.62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132 32 64,'2'4'2950,"-7"3"-2716,-6 9-474,8-11 246,0 1 0,-1-1 0,0-1-1,0 1 1,0 0 0,-1-1 0,1 0 0,-1 0 0,-7 4 0,-10 1-262,9-5 144,-4-2 145,16-2 4,0 0-1,0 0 1,0 0-1,-1 0 0,1 1 1,0-1-1,0 0 1,0 0-1,0 1 1,-1-1-1,1 1 1,0-1-1,-1 1 1,1 0-48,2-2-54,-1 1 54,1-1-1,-1 1 1,1-1-1,-1 1 1,1-1-1,0 1 1,-1 0-1,1-1 1,0 1-1,-1 0 1,1 0-1,0-1 1,1 1-1,1-1 14,8-5 15,21-9-71,-24 12 73,0 0 1,0-1 0,0 0 0,0 0 0,13-11-1,32-33 327,-39 39-245,-12 9-88,-1-1 0,1 0 0,-1 0 0,1 0 0,-1 0 0,1 0 0,-1 0 0,3-2 0,-12 13 37,4-3-45,-1-1 0,0 0 0,0 0 0,0 0 1,-1 0-1,0-1 0,-7 5 0,9-7 84,0 1 1,0-1-1,0 1 0,0 0 0,-3 5 1,4-5-95,-1 0 0,0 0 0,1 0 0,-1 0 0,-7 4 1,9-6-121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9:28.32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185 1 832,'4'1'667,"-4"-1"-651,-13 34-230,1-4 461,10-24-155,0 0 0,0 0-1,-5 8 1,-42 53 1065,38-44-1636,10-20 449,0 1 0,0-1 0,0 0 0,-1 0 0,0 0 1,1 0-1,-1-1 0,0 1 0,0 0 0,-1-1 0,-4 5 1,-1-3 63,8-4-17,-1 0 0,1 0-1,-1 0 1,1 1 0,-1-1 0,1 0 0,-1 1-1,1-1 1,-1 0 0,1 1 0,0-1-1,-1 1 1,1-1 0,-1 1 0,1-1 0,0 1-1,0-1 1,-1 1 0,1-1 0,0 1 0,0-1-1,0 1 1,-1 1 0,-16 18 260,5 3-245,10-18-149,2-5 117,0 0 1,0 0-1,0 1 0,0-1 0,0 0 1,0 0-1,0 0 0,0 0 1,0 0-1,0 0 0,-9 5 1085,11-9-1180,-1 1 1,0-1-1,1 0 0,0 1 1,-1-1-1,1 1 0,5-7 1,0 0 50,-1 1 0,0-1 0,-1-1 0,6-13 0,3-6-168,19-47-444,-5 27 117,-26 40 843,-2 10-303,0 0 0,0 0 0,1 0-1,-1 0 1,0-1 0,0 1-1,0 0 1,0 0 0,0 0 0,0 0-1,0 0 1,0 0 0,0 0 0,0 0-1,0 0 1,0 0 0,0 0-1,0-1 1,0 1 0,0 0 0,0 0-1,0 0 1,0 0 0,0 0 0,0 0-1,0 0 1,-1 0 0,1 0 0,0 0-1,0 0 1,0 0 0,0-1-1,0 1 1,0 0 0,0 0 0,0 0-1,0 0 1,0 0 0,0 0 0,0 0-1,0 0 1,0 0 0,-1 0 0,1 0-1,0 0 1,0 0 0,0 0-1,0 0 1,0 0 0,0 0 0,0 0-1,0 0 1,0 0 0,0 0 0,0 0-1,-1 0 1,1 0 0,0 0 0,0 0-1,0 0 1,0 0 0,0 0-1,0 0 1,0 0 0,0 0-3,0 1 0,0-1 0,-1 0 0,1 0 0,0 0 0,0 0 0,0 0 0,0 1 0,0-1 0,0 0 0,-1 0 0,1 0 0,0 0 0,0 0 0,0 0 0,0 0 0,0 0 0,-1 0 0,1 0 0,0 1 0,0-1 0,0 0 0,0 0 0,-1 0 0,1 0 0,0 0 0,0 0 0,0 0 0,0 0 0,-1 0 0,1 0 0,0-1 0,0 1 0,0 0 0,0 0 0,-1 0 0,1 0 0,0 0 0,0 0 0,0 0 0,-1 0 0,-2 0-143,0 4 127,0 0 1,0 0-1,0 1 1,1-1-1,-5 10 1,-2 5 362,-4 8 289,5-1-378,-10 6-74,12-15 350,6-15-468,-1 0 1,1 0-1,-1 0 0,0-1 0,1 1 0,-1 0 0,-2 3 0,-6 10-180,-4 5-3,10-12 418,3-8-306,0 1 1,0-1-1,0 0 0,-1 1 1,1-1-1,0 0 1,0 1-1,0-1 0,0 0 1,0 1-1,0-1 0,-1 0 1,1 0-1,0 1 0,0-1 1,0 0-1,-1 0 1,1 1-1,0-1 0,0 0 1,-1 0-1,1 1 0,0-1 1,-1 0-1,1 0 0,0 0 1,-1 0-1,1 0 1,0 0-1,-1 1 0,1-1 1,0 0-1,-1 0 0,1 0 1,0 0-1,-1 0 0,1 0 1,0 0-1,-1 0 1,0-1-1,-7 25-740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1:26.4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88 25 224,'27'-22'4377,"-26"20"-4205,-2 2-134,0 0-1,1 0 1,-1 0 0,0 0-1,0 0 1,1 0 0,-1 1-1,0-1 1,0 0 0,1 0-1,-1 1 1,0-1 0,1 0-1,-1 1 1,0-1 0,0 2-1,-11 7 84,11-8-140,-1 0 0,0 0 0,1 1 0,-1-1 0,1 1 0,-1-1 0,1 1 0,0-1 1,0 1-1,-1 0 0,0 3 0,0 0 45,1-2 42,0 0 0,1 0 0,-1 0-1,1-1 1,-1 1 0,1 3 0,-1 11-60,0-15 7,1 1-1,-1-1 1,1 1 0,0-1 0,0 1 0,0-1-1,0 1 1,1-1 0,-1 1 0,1 2-1,2 5 78,-1 0 0,-1 0 0,0 1 0,-1-1 0,1 1 0,-2-1-1,0 0 1,-3 16 0,-5 61 543,-4-29-427,8-38-118,0 0 1,2 0-1,0 0 1,1 24-1,-2 17 60,3-54-133,-20 214-215,20-209-238,1 0-1,0 0 0,1 0 1,1 1-1,0-1 1,6 19-1,2-7-2208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9:29.99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1 832,'6'10'313,"-6"-10"-275,1 1 1,-1 0 0,0 0-1,1-1 1,-1 1 0,0 0-1,1-1 1,-1 1-1,1-1 1,-1 1 0,1 0-1,0-1 1,-1 1 0,1-1-1,-1 1 1,1-1 0,0 0-1,-1 1 1,1-1 0,0 0-1,0 1 1,-1-1-1,1 0 1,0 0 0,0 0-1,-1 1 1,1-1 0,0 0-1,1 0 1,1 2-383,-3-1 335,1 0-1,-1-1 0,1 1 1,0 0-1,-1-1 0,1 1 1,0-1-1,0 1 0,-1 0 1,1-1-1,0 0 0,2 1 1,-1 0 65,1-1 0,-1 1 0,1 0 0,-1-1 0,1 1 0,-1 0 0,0 1 0,1-1 0,2 2 0,21 25-483,-25-27 443,16 23-32,-8-13-486,-8-11 429,0 1 0,0 1 0,0-1 0,0 0 0,0 0 0,0 0 0,-1 0 0,1 1 0,1 1 0,14 15 196,1-10-353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9:30.33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 47 320,'-8'-8'608,"8"5"-416,0-5 352,-5 0-320,0 5-384,2-5 64,-7-1-608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9:30.6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155 294 576,'-1'0'7,"1"-1"-1,0 1 1,0 0 0,0-1 0,0 1-1,0 0 1,-1 0 0,1-1 0,0 1-1,0 0 1,-1-1 0,1 1 0,0 0-1,0 0 1,-1 0 0,1-1-1,0 1 1,-1 0 0,1 0 0,0 0-1,-1 0 1,1 0 0,0-1 0,-1 1-1,1 0 1,0 0 0,-1 0 0,1 0-1,-1 0 1,1 0 0,0 0-1,-1 0 1,1 0 0,0 0 0,-1 1-1,-5-1 40,5 0 13,0-19-43,-1 12 28,1 3 5,0 0 1,0 0-1,-1 0 1,1 0-1,-3-3 1,-49-90 387,40 68-133,2 4-1123,-25-40 1,30 54 642,2 3 96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9:31.0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1 832,'0'27'288,"3"-4"-224,7 5 0,-2-9 320,5 5-224,0 2 64,4 2-128,-4 0-128,2-1 0,-2-4 96,3 1-32,-1-1-160,-2-4 64,-5-3-960,2-4 576,-7-1 160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9:34.31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13 64,'0'-13'32,"5"21"-32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9:35.8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107 25 416,'-4'-2'160,"3"4"-188,1 0 0,0 0 0,-1 0 0,1 0-1,0 0 1,0 0 0,0 0 0,1 2 0,-1-2-12,0 0-46,-5 18 785,4-16-696,1-3 1,0 0 0,0 0 0,-1 0 0,1 0 0,0 0 0,0 0 0,-1 0 0,1 0 0,-1 0 0,1 0 0,-1 0 0,1 0 0,-2 1 0,0 9 206,2-5-175,-2 8-23,2-12-22,0 0 0,-1-1 1,1 1-1,0 0 1,0 0-1,-1-1 0,1 1 1,-1 0-1,0 0 1,1-1-1,-1 1 0,0-1 1,0 1-1,0-1 1,0 1-1,0-1 1,-1 0-1,-2 3 0,-13 12 725,14-15-480,3 4-49,-8 0 6,3-2-201,4-11 210,1 4-221,1 0 1,1 1-1,-1-1 0,0 0 0,1 1 1,0-1-1,0 1 0,0 0 0,0-1 1,4-4-1,8-13-312,13-22-489,-24 39 813,0 0 0,0 0 1,0 1-1,4-5 0,-5 7 27,0-1-1,0 1 1,0-1 0,0 0-1,-1 0 1,1 0-1,-1 0 1,1 0-1,-1-1 1,0 1 0,0 0-1,0-1 1,0 1-1,0 0 1,0-1-1,0-5 177,3 8 231,-10 1-1164,6 0 688,-1-1 0,0 0 0,1 1 1,-1-1-1,1 0 0,-1 1 0,0-1 0,1 1 0,-1 0 0,-4 6-78,5-6 161,0 0 1,-1-1-1,1 1 1,-1 0-1,1 0 1,-1 0-1,0-1 1,1 1-1,-1 0 1,0-1-1,1 1 1,-1-1-1,0 1 1,0-1-1,0 1 1,1-1-1,-3 1 1,3 0-19,-1-1 1,0 0-1,1 1 1,0-1-1,-1 1 1,1-1-1,-1 1 1,1 0-1,-1-1 1,1 1-1,0-1 1,0 1-1,-1 0 1,1-1-1,0 1 1,0-1-1,0 1 1,-1 0-1,1 1 1,0-1-9,0 0-1,-1 1 1,1-1 0,-1 0 0,1 1-1,-1-1 1,1 0 0,-1 0 0,0 0-1,0 2 1,-17 19 82,16-18-54,0 0-1,-1 0 1,0-1-1,0 1 1,0-1-1,-6 5 1,4 5 109,4-4-53,1-8-96,0-1-1,0 0 1,1 1-1,-1-1 1,0 0 0,0 1-1,0-1 1,0 0 0,0 1-1,0-1 1,0 0 0,0 1-1,-1-1 1,1 0 0,0 1-1,0-1 1,0 0 0,0 1-1,0-1 1,-1 0 0,1 1-1,0-1 1,0 0 0,0 1-1,-1-1 1,1 0-1,0 0 1,0 0 0,-1 1-1,1-1 1,0 0 0,-1 0-1,1 0 1,0 1 0,-1-1-1,1 0 1,0 0 0,-1 0-1,1 0 1,-1 0 0,0 0 29,1 1 1,-1-1 0,0 0 0,0 1-1,1-1 1,-1 1 0,0-1-1,1 1 1,-1-1 0,1 1 0,-1-1-1,0 1 1,1 0 0,-1-1-1,1 1 1,0 0 0,-1 0 0,1-1-1,0 1 1,-1 0 0,1 0 0,0-1-1,-1 2 1,0 2 64,0-3-73,0 0-1,0 0 1,0 0 0,0 0-1,0 0 1,0 0-1,0 0 1,-1 0-1,-1 0 1,-9 8 100,6-1 736,7-12-562,20-38 606,-20 39-884,0 0 1,1 0 0,0 1 0,-1-1-1,1 1 1,2-3 0,-2 2-55,0 0 1,0 0-1,0 1 1,0-1-1,2-6 1,0-1-65,-1 0 0,0-1 0,-1 0 0,0 0 0,-1 1 0,0-15 0,-9 34-555,7-9 638,0 2 5,0-1-1,1 0 1,-1 1-1,0-1 1,1 1-1,-1-1 0,1 1 1,-1-1-1,1 1 1,0 0-1,-1 2 1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1:00.6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707 722 1248,'0'5'3152,"-18"-1"-1131,3 1-1804,0 1 0,-27 14 0,-6 4 108,-121 62 505,6 15-315,115-71-201,36-19-118,11-10-134,0 0 1,0 0-1,0 0 1,0 0-1,-1 0 1,1 0-1,0 0 1,0 0-1,0-1 1,-1 1-1,1 0 1,0-1-1,-1 1 1,1-1-1,-1 0 1,-1 1-1,3-1-48,0 0 0,-1 0-1,1 0 1,0 0-1,0 0 1,0 0 0,-1 0-1,1 0 1,0 0-1,0 0 1,0 0-1,0-1 1,-1 1 0,1 0-1,0 0 1,0 0-1,0 0 1,0 0 0,-1 0-1,1 0 1,0-1-1,0 1 1,0 0 0,0 0-1,0 0 1,0 0-1,0-1 1,0 1 0,-1 0-1,1 0 1,0 0-1,0-1 1,0 1 0,0 0-1,0 0 1,0 0-1,0-1 1,0 1 0,0 0-1,0 0 1,0 0-1,0-1 1,5-12 85,9-11-185,7-6 96,1 2 0,2 0 0,0 1 0,2 2 0,1 0 0,1 2 0,43-28 0,88-44-10,-110 57 485,-47 35-423,0 1-1,0-1 1,-1 1 0,1-1 0,-1 0-1,0 1 1,0-1 0,0 0-1,0 0 1,0 0 0,0 0 0,-1 0-1,1-3 1,-1 6-59,0 0 0,0 0-1,0-1 1,0 1 0,0 0 0,0 0 0,0 0 0,0 0-1,0 0 1,0-1 0,0 1 0,0 0 0,0 0 0,0 0-1,0 0 1,0 0 0,0 0 0,0-1 0,0 1 0,0 0-1,0 0 1,0 0 0,1 0 0,-1 0 0,0 0 0,0 0-1,0 0 1,0-1 0,0 1 0,0 0 0,0 0 0,1 0 0,-1 0-1,0 0 1,0 0 0,0 0 0,0 0 0,0 0 0,1 0-1,-3-1-19,2 0 22,-5-5 300,5 6-306,0-1 0,0 1 0,-1-1 1,1 1-1,0-1 0,0 1 1,-1 0-1,1-1 0,0 1 1,-1-1-1,1 1 0,-1 0 0,1-1 1,0 1-1,-1 0 0,1-1 1,-1 1-1,1 0 0,-1 0 0,1-1 1,-1 1-1,0 0 0,0 0 2,1 0-1,-1 0 1,0 0-1,1-1 1,-1 1-1,1 0 1,-1 0 0,0-1-1,1 1 1,-1 0-1,1-1 1,-1 1-1,1 0 1,-1-1-1,1 1 1,-1-1-1,1 1 1,-1-1-1,1 1 1,0-1 0,-1 1-1,1-1 1,0 0-1,0 1 1,-1-1-1,1 1 1,0-1-1,0 0 1,0 1-1,0-1 1,-1 0-1,1 1 1,0-2-1,0-25-62,1 18 53,-1 6 29,1 0 0,-1 0 0,1 0 0,0 0 0,2-5 0,1-4 73,-1 4-86,-2 7-38,0-1 1,-1 0 0,1 0-1,-1 0 1,1 0 0,-1 0-1,0 1 1,1-4 0,-1 4 35,-1 0 0,1 0 0,0 0 0,0 0 0,0 0 0,-1 0 0,1 0 0,0 0 0,-1 0 0,1 0 0,-1 0 0,0 0 0,1 0 0,-1 0 0,1 0 0,-1 1 0,0-1 0,0 0 0,0 1 0,1-1 0,-1 0 0,0 1 0,0-1 0,0 1 0,0-1 1,0 1-1,0-1 0,0 1 0,0 0 0,0 0 0,0-1 0,0 1 0,0 0 0,-2 0 0,-2 0-44,0 0 0,0 0 1,0 0-1,1 1 0,-1-1 1,0 1-1,-6 3 0,-118 29 167,82-22-72,-70 25 0,25 6 136,57-25-186,30-14-6,-1 0 0,1 0 0,0 1 0,-7 6 0,8-6 0,-1 0 0,0 0 0,0-1 0,-10 6 0,14-9-2,-1 1 1,1 0 0,0 0-1,0 0 1,-1 0 0,1 0 0,0 0-1,0 1 1,0-1 0,-2 3-1,2-3 25,1 0 0,-1 0 0,0 0 0,0 1 0,0-1-1,0 0 1,-1 0 0,1 0 0,0 0 0,0-1 0,-1 1-1,-1 1 1,3-2-29,0 0-1,-1 0 0,1 0 0,0 1 1,0-1-1,-1 0 0,1 0 1,0 1-1,0-1 0,-1 0 0,1 0 1,0 1-1,0-1 0,0 0 1,-1 1-1,1-1 0,0 0 0,0 1 1,0-1-1,0 0 0,0 1 1,0-1-1,0 1 0,0-1 1,0 0-1,0 1 0,0-1 0,0 0 1,0 1-1,0-1 0,0 0 1,0 1-1,0-1 0,0 1 0,1-1 1,-1 0-1,0 1 0,0-1 1,0 0-1,1 0 0,-1 1 0,0-1 1,1 1-1,10 11 14,-7-11 10,0 1 0,0-1 0,0 0 0,-1 0 0,1 0 0,0-1 0,0 1 0,0-1-1,0 0 1,5-1 0,41-7 149,-12 1-171,2 1-358,70-21-1,-78 18 366,-20 6 143,0-2 0,0 1 0,0-1 0,15-10 0,-26 15-144,-1-1 0,1 1 0,-1-1 0,1 1 0,-1-1 0,1 1 0,-1-1 0,0 1 0,1-1 0,-1 1 0,0-1 0,1 0 0,-1 1 0,0-1 0,0 1 0,0-1 0,0 0 0,1 1 0,-1-1 0,0 0 0,0 1 0,0-1 0,0 0 0,-1 1 0,1-1 0,0 0 0,0 1 0,0-1 0,0 0 0,-1 1 0,1-1 0,0 1 0,-1-1 0,1 0 0,-1 0-10,1 0 1,-1 0-1,1 0 1,0 0-1,-1 0 1,1 0-1,0-1 1,0 1-1,0 0 1,0 0-1,0 0 1,0 0-1,0 0 1,0 0-1,1-1 1,1-4-40,-2 5 16,1-1 1,0 0 0,0 0-1,-1 1 1,1-1-1,0 1 1,1-1-1,1-2 1,-1 2 1,1 0-1,-1-1 1,0 1 0,0-1-1,0 0 1,-1 1-1,1-1 1,-1 0 0,1 0-1,-1 0 1,0 0 0,0-3-1,0 4 13,-1-1 0,1 1-1,-1-1 1,1 1 0,0 0-1,-1 0 1,3-3 0,-2 2 3,0 1 1,0 0 0,0-1-1,0 1 1,-1-1 0,1 1-1,-1-5 1,5-54 307,-4 45-237,-1 9-83,0 0 0,0 0 0,0 0 0,-1 0 0,-3-12 0,-2-5-75,-1 12 19,6 11 91,0 0 0,0 0 0,0 0 0,1 0 0,-1-1 0,0 1 0,1 0 0,-1 0 0,1-1 0,-1 1 0,1-1 1,-1-2-1,0 0-5,-1 1 0,1-1 1,-1 1-1,0-1 0,-1 1 1,1 0-1,-4-4 0,-2-1 80,-1-1-1,0 2 0,0-1 0,-1 1 1,0 1-1,-14-7 0,-2 1 28,-1 1 1,-32-9-1,31 10-91,20 7-7,1 1 0,0 0 0,-1 0 0,0 0 0,-10 0 0,14 1-5,0 1 0,0-1 0,1 1 0,-1-1 0,0 0 0,1-1 0,-1 1 1,-5-4-1,-9-2 9,5 5 53,12 2-50,0 0-1,0 0 1,0 0-1,0 0 0,-1 0 1,1-1-1,0 1 0,0 0 1,0-1-1,-2 0 1,2 1-51,0-1 1,-1 1 0,1 0 0,-1 0 0,1-1 0,-1 1-1,1 0 1,0 0 0,-3 1 0,-1-1 177,4 0-98,3 0-218,3-2 140,1 0 0,-1 0 0,1 0 0,0 1 0,0 0 0,0 0 0,0 1 0,0 0 0,0 0 0,0 0 0,0 1 0,10 1 0,25 9-91,60 8-1,-62-13 109,-10-1 112,42 1 0,8-1-105,-71-5-11,-2 0 60,1 0 1,-1 0 0,1 0-1,-1-1 1,0 0 0,8-2-1,-14 2-44,0 1-1,0 0 0,1-1 0,-1 1 1,0 0-1,0-1 0,1 1 1,-1-1-1,0 1 0,0 0 1,0-1-1,0 1 0,0-1 1,0 1-1,0 0 0,0-1 0,0 1 1,0-1-1,0 1 0,0-1 1,0 1-1,0 0 0,0-1 1,0 1-1,0-1 0,0 1 0,0 0 1,-1-1-1,1 1 0,0-1 1,0 1-1,-1-1 0,-7-12 69,4 9-71,0-1 0,0 1 0,0 1 0,-1-1 1,1 1-1,-1 0 0,0 0 0,0 0 0,0 0 0,-6-2 0,-5 0-27,0 0 0,0 0-1,0 2 1,0 0 0,-1 1-1,1 0 1,-20 2 0,-47-8 292,20 3-410,38 6 239,0 1 1,-34 7 0,40-7-129,15-2 25,0 0 0,0 0 0,0 1 0,1-1 0,-1 1 0,-7 3 1,8-3-6,1-1 0,-1 1 0,0 0 0,0-1 0,0 1 0,-4-1 0,5 0 3,1 0 1,-1 0-1,0 0 0,0 0 0,1 0 1,-1 1-1,0-1 0,1 0 1,-1 1-1,1 0 0,-1-1 0,0 1 1,1 0-1,-1 0 0,1 0 0,0 0 1,-1 0-1,-1 1 0,3 3-49,-1-1 0,1 1 0,0-1 0,2 9 0,3 3 22,1 1-1,3 22 0,2 17-112,-6-31 184,5 45 1,-7-9 15,2 45-74,-3-81 54,-2-17 25,0-1-1,1 0 1,1 8 0,0-8-34,-2-7 7,0 1-1,0 0 1,0-1 0,0 1-1,0 0 1,0 0-1,1-1 1,-1 1 0,0 0-1,1-1 1,-1 1 0,0-1-1,1 1 1,-1-1 0,1 2-1,1-2 0,-1 1 0,1-1 0,-1 1 0,1-1 0,-1 0 0,1 0 0,-1 0 0,1 0 0,2 0 0,9-1-71,0 0 0,0-1 0,0 0 0,0-1 0,22-9 0,62-29 183,-90 37-81,29-14 85,-12 6-282,-1 1 0,34-10 1,-48 17 94,-1 1-74,-13 7 273,-1-1-101,0 0 0,0 0 0,-1 0 0,0-1 0,1 0 0,-15 2 0,4-2 79,-27 1-1,32-4-20,0 1 1,0-1 0,1-1-1,-1 0 1,0-1 0,-20-7-1,24 6-100,1 1-1,-1-1 0,0-1 0,1 0 0,0 0 1,0 0-1,1-1 0,-1 1 0,-10-14 1,14 14-36,-18-20-217,19 23 218,0 0 0,1 1 0,-1-1 0,0 0 0,0 1 0,0-1 0,0 1 0,0 0 0,-5-2 0,6 3 11,1 0 1,-1 0-1,0 0 0,0 0 1,0 0-1,0 1 1,0-1-1,0 0 0,0 0 1,1 1-1,-1-1 0,0 1 1,0-1-1,0 0 1,1 1-1,-1 0 0,0-1 1,1 1-1,-1-1 0,0 1 1,1 0-1,-1-1 1,1 1-1,-1 0 0,1 0 1,-1-1-1,1 1 0,-1 0 1,1 1-1,-2 2-10,0-1 0,1 1 0,0 0 0,0 0 0,-1 5 0,1-1-25,-1 0 33,1 0 0,0 14-1,2-19 16,-1-1 0,0 1 1,1-1-1,-1 1 0,1 0 0,0-1 0,0 1 0,0-1 0,0 1 0,0-1 0,1 0 1,1 3-1,1-1 54,-1 0 1,0 0 0,1 0-1,0-1 1,-1 1 0,2-1-1,-1 0 1,0 0 0,0-1-1,1 0 1,0 1 0,-1-1-1,1-1 1,0 1 0,8 1-1,62 10-203,8 2-120,122 31-447,-78-30 3056,-139-22-2207,0 0 0,-1 1 1,1 0-1,-21-4 0,-6-2-397,-38-9-1876,21 6-3797,53 13 5606,0 0-1,0 0 1,0 0 0,0-1 0,0 1-1,0-1 1,-4-3 0,2 0-180,1 1 1,0-1 0,0 0 0,-4-6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1:02.22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 64 1728,'0'-3'54,"1"1"-1,0 0 1,-1 0-1,1-1 1,0 1-1,1 0 1,-1 0 0,0 0-1,1 0 1,-1 0-1,1 0 1,-1 1-1,4-3 1,20-29 1756,-23 38-1685,0-1 1,-1 1 0,0 0-1,0 0 1,0 0 0,0 0-1,-1 0 1,0 9 0,-1 1 128,0-1 0,-7 26 0,-1 7 77,7-32 47,-1 1 1,-1-1 0,0 0-1,-12 26 1,18-49-163,-1 1 1,0-1-1,-1 1 0,0-1 0,0 1 1,-2-15-1,-1-16 563,1 16-361,2 21-419,0 1 1,0-1-1,0 0 0,0 1 1,0-1-1,0 0 0,-1 0 1,1 1-1,0-1 0,0 0 1,-1 1-1,1-1 0,-1 1 1,1-1-1,0 0 0,-1 1 1,1-1-1,-1 1 1,1-1-1,-1 1 0,0-1 1,1 1-1,-1 0 0,1-1 1,-1 1-1,-1-1 0,2 2-21,-1-1-1,0 1 0,1-1 0,-1 1 1,1-1-1,-1 1 0,1-1 1,-1 1-1,1 0 0,-1-1 0,1 1 1,-1 0-1,1 0 0,0-1 1,0 1-1,-1 0 0,1 0 0,0 0 1,0-1-1,0 1 0,0 0 1,0 0-1,0 1 0,0-1-18,-6 35-450,2 0 0,2 0 1,5 70-1,7-12-2895,2-39 623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1:53.58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4 106 576,'0'0'6,"0"0"-1,-1 1 1,1-1-1,0 0 1,0 0-1,0 0 1,0 0-1,0 0 1,0 0-1,0 0 1,0 0-1,0 0 1,-1 0 0,1 0-1,0 0 1,0 0-1,0 0 1,0 0-1,0 0 1,0 0-1,0 0 1,-1 0-1,1 0 1,0 0 0,0-1-1,0 1 1,0 0-1,0 0 1,0 0-1,0 0 1,0 0-1,0 0 1,0 0-1,0 0 1,-1 0 0,1 0-1,0 0 1,0 0-1,0-1 1,0 1-1,0 0 1,0 0-1,0 0 1,0 0-1,0 0 1,0 0-1,0 0 1,0 0 0,0-1-1,0 1 1,0 0-1,0 0 1,0 0-1,0 0 1,0 0-1,0 0 1,0 0-1,0 0 1,0-1 0,0 1-1,0 0 1,0 0-1,0 0 1,0 0-1,1 0 1,-1 0-1,0 0 1,8-8 597,0 0-212,0-5 18,2 1 1,0 1-1,16-16 1,-19 20-400,-6 6 31,-1 0 0,1 1 0,0-1 0,-1 0 1,1 1-1,0-1 0,0 0 0,0 1 1,0-1-1,-1 1 0,1-1 0,0 1 1,0 0-1,0-1 0,0 1 0,0 0 0,0 0 1,0 0-1,0-1 0,0 1 0,0 0 1,0 0-1,0 1 0,0-1 0,2 0 1,-2 1-5,0-1-39,0 0 1,0 1-1,-1-1 1,1 0 0,0 0-1,0 1 1,-1-1-1,1 0 1,0 1-1,-1-1 1,1 1-1,0-1 1,-1 1-1,1-1 1,-1 1-1,1 0 1,-1-1 0,1 1-1,-1 0 1,1-1-1,-1 1 1,1 0-1,-1-1 1,0 2-1,8 9 108,-8-11-67,1 1 1,-1 0-1,1 0 0,0 0 0,-1-1 1,1 1-1,0 0 0,0-1 0,-1 1 1,1-1-1,0 1 0,0-1 0,1 2 1,0-2 56,-1 1-107,1 0 3,0 0 0,-1 0 1,1 0-1,0 0 0,0 0 0,0-1 1,0 1-1,0-1 0,0 1 1,0-1-1,0 0 0,0 0 0,0 0 1,3 0-1,-4 0 54,0 0 0,0 0 0,0 0 0,1 0 1,-1 0-1,0 0 0,0 0 0,0 0 0,0 1 0,0-1 0,0 0 0,0 1 1,0-1-1,1 1 0,24 11 2,-24-12-43,14 8 656,-15-8-605,-1 0 0,1 0 0,0 0 0,-1 1 0,1-1 0,0 0 0,-1 0 0,1 0 0,0 0 0,-1 0 0,1 0 0,-1 0 0,1-1 0,0 1 0,0 0 0,-7-16-40,-9-2 197,13 15-215,0 0 0,0 1 1,0-1-1,0 0 0,0 1 0,0 0 1,-1-1-1,1 1 0,-1 0 1,0 0-1,-4-2 0,4 3-5,1 0-1,0 1 1,-1 0 0,1 0-1,0-1 1,-1 1-1,1 1 1,-1-1-1,1 0 1,0 1-1,-1-1 1,1 1-1,0-1 1,-5 3-1,2 2-38,1 1-387,14 3 566,43 25 155,-50-32-262,0 0 1,1-1 0,0 0-1,-1 0 1,1 0 0,0 0-1,-1 0 1,1-1 0,0 0-1,0 0 1,0 0 0,7-1 0,4 1-150,6-5 501,-21 4-354,0 0-1,0 1 0,0-1 0,0 0 1,0 0-1,-1 1 0,1-1 0,0 0 1,0 1-1,-1-1 0,1 1 0,0-1 1,-1 0-1,1 1 0,-1-1 0,1 1 0,-1-1 1,1 1-1,-1-1 0,1 1 0,-1-1 1,0 1-1,-16-8-83,2 2 252,10 4-154,0 0 0,0 0 0,0 1 0,-1-1 0,1 1 1,-1 0-1,1 0 0,-1 1 0,1 0 0,-1 0 0,-5 1 0,-2-1 49,-21-4-92,30 3 7,0-1 1,1 1 0,-1 0-1,1-1 1,0 0 0,-1 0-1,-2-2 1,4 2-1,1 1 1,-1 0-1,1 0 0,-1 0 1,0 0-1,1 0 0,-1 0 1,0 1-1,0-1 0,1 0 1,-1 1-1,0 0 0,0-1 1,0 1-1,-2 0 0,22 11-636,-9-7 660,0-1 1,0 0 0,1 0-1,-1-1 1,1 0 0,-1-1-1,1 0 1,19 0 0,-25-2-101,0 0 0,0 0 1,-1 0-1,1 0 0,0 0 1,-1-1-1,6-3 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1:56.22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12 320,'5'-12'160,"-2"12"-160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21:26.9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8 480,'0'-8'192,"4"8"-160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1:57.0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353 20 1984,'-10'4'4177,"10"-4"-4159,-1-1 1,1 0-1,0 1 0,0-1 0,-1 1 0,1-1 0,0 1 1,0-1-1,-1 1 0,1 0 0,-1-1 0,1 1 0,0-1 1,-1 1-1,1 0 0,-1-1 0,1 1 0,-1-1 0,-9-1 547,9 2-513,0 0 1,0-1 0,0 1 0,0 0-1,0 0 1,-1 0 0,1 0-1,0 0 1,0 0 0,0 0-1,0 0 1,0 0 0,0 0-1,-1 1 1,-1 0 22,0 0 1,0-1-1,0 1 0,0-1 1,0 1-1,0-1 1,0 0-1,0 0 0,0 0 1,-4-1-1,-5 0 317,-24-7-258,-2 2 740,35 6-872,1 0-1,-1 0 1,1 1-1,-1-1 1,1 1-1,0 0 0,-1-1 1,1 1-1,0 0 1,-1 0-1,1 1 1,0-1-1,0 0 1,-4 4-1,-4 3 116,6-7-67,0 0-1,0 0 1,1 0 0,-1-1 0,0 1-1,0-1 1,0 0 0,0 0-1,-8-2 1,-2 2 24,-61 0-325,85 15 54,-6-13 211,0 1 1,0-1 0,0-1-1,0 1 1,0 0 0,0-1 0,0 0-1,0 0 1,1 0 0,-1-1-1,6 1 1,16 3 139,-10 0-410,-1 0 0,24 12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3:29.89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3056 0 1888,'-18'20'3989,"16"-15"-3626,-14 17 5,5-11-253,-1-1 0,-1 0-1,0 0 1,-24 12 0,-61 23 66,50-25 72,0 3 61,-57 37 1,89-48-280,-19 15-1,2 0 30,8-7-80,-41 41 0,62-57-27,1 0-1,-1 1 0,1-1 0,-5 9 1,8-12-21,1-1 65,0 1-1,0-1 1,0 0 0,0 0 0,0 0-1,0 0 1,0 0 0,0 0 0,0 0 0,0 0-1,0 0 1,0-1 0,0 1 0,0 0 0,0-1-1,0 1 1,1-1 0,19-11 223,-13 6-217,145-72 73,-53 30 518,-52 24-247,-17 6-82,59-42 0,-35 21-417,-50 36 93,0-1 0,0 1 1,0 1-1,1-1 0,-1 1 1,1 0-1,10-3 0,-16 5 52,1 0-1,0 0 0,-1 0 0,1 0 0,-1 0 1,1 0-1,0 0 0,-1 0 0,1 0 1,-1 0-1,1 0 0,0 0 0,-1 0 0,1 1 1,-1-1-1,1 0 0,-1 0 0,1 1 1,-1-1-1,1 0 0,-1 1 0,1-1 0,-1 1 1,1-1-1,-1 0 0,1 1 0,-1-1 1,0 1-1,1-1 0,-1 1 0,0-1 0,0 1 1,1-1-1,-1 1 0,0 0 0,0-1 1,0 1-1,1-1 0,-1 1 0,0 1 0,0 0 22,0 0 0,0 1-1,0-1 1,-1 0 0,1 1-1,0-1 1,-1 0-1,0 0 1,0 3 0,-2-1 4,1 0 1,0 1-1,-1-1 0,0 0 1,0-1-1,0 1 1,-1-1-1,-4 5 0,6-6 15,-1 0-1,1 0 0,-1 0 0,0-1 1,1 1-1,-1-1 0,0 1 0,0-1 1,0 0-1,0 0 0,0 0 1,-1-1-1,-3 1 0,7-1-42,0 0 0,-1 0 0,1 0 0,0 0 0,0 0 0,0 0 0,-1 0 0,1 0 0,0 0-1,0 0 1,0 0 0,-1 0 0,1 0 0,0 0 0,0 0 0,0 0 0,-1 0 0,1 0 0,0 0 0,0 0 0,0 0 0,0-1 0,-1 1 0,1 0 0,0 0 0,0 0-1,0 0 1,0 0 0,0-1 0,-1 1 0,1 0 0,0 0 0,0 0 0,0-1 0,0 1 0,0 0 0,0 0 0,0 0 0,0-1 0,0 1 0,0 0 0,6-12-196,22-18-14,-12 14 232,-8 7-59,0 1 1,1 0-1,0 0 0,0 1 1,0 0-1,17-8 0,-25 14-79,-1 2 62,-1-1 75,1 1 0,-1-1 0,1 1 0,0 0 0,-1-1 0,1 1 0,0 0 0,-1-1 0,1 1 0,0 0 0,0-1 0,0 1 0,0 0 0,-1-1 0,1 2 0,-1 3 71,-3 2-66,-1 0-1,0-1 0,0 1 1,-1-1-1,0 0 0,-7 5 1,9-7-12,-11 7-17,0-1-1,0 0 0,-1-1 1,-1 0-1,0-1 0,-19 6 1,17-7 23,-223 69 292,205-66-335,-238 46 24,177-40-181,-137 40-1,222-52 101,1 0 0,0 1-1,0 0 1,0 1 0,0 0 0,-12 10 0,38-21 11,144-55 48,-17 8 0,-109 38 70,-1-1 0,38-25 0,-49 27-91,3-1 138,0-1 0,-2-1-1,0-1 1,0-1 0,17-21 0,-31 31-100,-4 5 47,0 0 0,0 0 0,-1 0-1,1 0 1,-1 0 0,0-1 0,0 1-1,0 0 1,0-1 0,2-7-1,-4 10-30,0 1 0,0-1-1,0 1 1,-1-1 0,1 1-1,0-1 1,0 1 0,0-1-1,-1 1 1,1-1 0,0 1-1,0 0 1,-1-1 0,1 1-1,0-1 1,-1 1 0,1 0-1,0-1 1,-1 1 0,1 0-1,-1 0 1,1-1 0,0 1-1,-1 0 1,1 0 0,-1-1-1,1 1 1,-1 0 0,1 0-1,-1 0 1,1 0 0,-1 0-1,1 0 1,-1 0 0,1 0-1,-2 0 1,0 0 7,-1 0-1,0 0 1,1 1 0,-1-1 0,0 1-1,-3 1 1,-73 28-176,-85 29 257,-85 30-569,226-78 355,-42 25 0,63-35 70,0 1-1,0-1 1,0 1 0,0 0-1,0-1 1,1 1-1,-1 0 1,-2 3 0,4-5 48,0 0-1,0 0 1,0 0 0,0 0 0,0 0 0,1 0 0,-1 0 0,0 0 0,0 0-1,0 0 1,0 0 0,0 0 0,0 0 0,0 0 0,0 0 0,0 0-1,0 0 1,0 0 0,0 0 0,0 0 0,0 0 0,0 0 0,1 0 0,-1 0-1,0 0 1,0 0 0,0 0 0,0 0 0,0 0 0,0 0 0,0 0-1,0 0 1,0 0 0,0 0 0,0 0 0,0 0 0,0 0 0,0 0 0,0 0-1,0 0 1,0 0 0,0 0 0,1 0 0,-1 0 0,0 1 0,0-1-1,0 0 1,0 0 0,0 0 0,0 0 0,0 0 0,0 0 0,0 0 0,0 0-1,0 0 1,0 0 0,0 0 0,0 0 0,0 0 0,0 0 0,0 1-1,0-1 1,0 0 0,0 0 0,0 0 0,-1 0 0,1 0 0,0 0 0,0 0-1,51 7 54,82 0 0,-78-6-126,230-12 448,-251 10-159,-34 1-208,0 0 0,0 0 1,0 0-1,1 1 1,-1-1-1,0 0 0,0 0 1,0 1-1,0-1 0,0 0 1,0 0-1,1 1 1,-1-1-1,0 0 0,0 0 1,0 1-1,0-1 0,0 0 1,0 0-1,0 1 0,0-1 1,0 0-1,0 0 1,0 1-1,0-1 0,0 0 1,0 0-1,-1 1 0,1-1 1,0 0-1,0 0 1,0 0-1,0 1 0,0-1 1,-1 0-1,-2 5 19,0-1 0,-1 0-1,1 0 1,-1-1 0,0 1-1,0-1 1,-1 0 0,1 0 0,-1 0-1,-5 2 1,-8 6 7,-129 81 211,-88 60 362,230-149-598,-37 30-79,39-30 8,1-1 0,-1 1 0,1 0 0,-1-1 1,1 1-1,0 0 0,0 0 0,1 1 0,-1-1 0,1 0 0,-3 6 0,4-9 57,0 1 1,0-1-1,0 0 0,0 1 0,0-1 0,0 0 1,0 0-1,0 1 0,0-1 0,0 0 1,1 1-1,-1-1 0,0 0 0,0 1 1,0-1-1,0 0 0,0 0 0,0 1 1,1-1-1,-1 0 0,0 0 0,0 1 0,0-1 1,1 0-1,-1 0 0,0 0 0,0 1 1,1-1-1,-1 0 0,0 0 0,1 0 1,-1 0-1,0 0 0,0 1 0,1-1 1,-1 0-1,0 0 0,1 0 0,-1 0 0,16 0 55,-13 0-49,19-2 77,0-1-1,0-1 1,-1-1 0,0-1-1,26-11 1,99-52 323,-103 48-356,-38 18-8,-3 2 20,-3 2 2,-10 9 57,3-2-62,-1 0 0,0-1 0,-1 0 1,-16 10-1,-48 19 214,52-26-243,-305 145 526,300-141-819,1 1 0,-38 27-1,55-33-42,9-8 307,0-1 1,0 0 0,0 0-1,0 0 1,0 0 0,0 1-1,0-1 1,0 0 0,0 0 0,0 0-1,0 1 1,1-1 0,-1 0-1,0 0 1,0 0 0,0 0-1,0 1 1,0-1 0,0 0-1,0 0 1,1 0 0,-1 0-1,0 0 1,0 0 0,0 0-1,0 1 1,0-1 0,1 0-1,-1 0 1,0 0 0,0 0-1,0 0 1,1 0 0,-1 0-1,24 2-140,-17-3 126,33 0 12,-1-2 0,1-2 1,50-12-1,-23-1 253,67-28-1,-108 35-119,0-1 0,-1-1 0,-1-1 0,36-27 0,-25 12 13,-1-1 1,31-36-1,-35 38 273,-27 22-325,-6 5-44,-11 5-31,-28 16-108,-14 6 12,-171 44 362,-6-14-201,210-50-61,-56 9 137,-140 8 0,77-19-289,-12 0 98,-55 15-30,-211 48 0,279-35 319,123-28-227,-20 8 0,27-8-188,1 0 0,-1-1 0,0-1 0,0 0 0,-15 1 0,32-4 157,0 0-1,0-1 1,0 0-1,0 0 1,0 0-1,0-1 1,0 0-1,-1 0 1,8-6-1,6-2 20,62-30-177,2 3 1,123-37 0,-140 54 189,73-14 0,-137 34-7,1 1 0,-1-1 1,1 1-1,-1 0 1,0 0-1,1 0 0,3 1 1,-6-1-10,1 0 1,-1 0-1,0 0 1,0 0-1,0 0 0,1 0 1,-1 0-1,0 0 1,0 1-1,0-1 1,0 0-1,1 0 1,-1 0-1,0 0 1,0 0-1,0 1 1,0-1-1,0 0 1,0 0-1,0 0 0,1 1 1,-1-1-1,0 0 1,0 0-1,0 0 1,0 1-1,0-1 1,0 0-1,0 0 1,0 0-1,0 1 1,-7 12 183,2-7-161,-1 0 0,0 0 0,-1 0 0,1-1-1,-1 1 1,0-2 0,-13 8 0,-3-2-13,-34 13 0,-42 6 137,-115 20-1,180-44 10,0-2-1,-56-2 1,55-1-79,20-1-203,0 1-1,0-2 1,0 0 0,-18-5-1,33 7 104,-1 0 0,1 0-1,0-1 1,-1 1-1,1 0 1,0 0 0,0 0-1,-1 0 1,1 0-1,0 0 1,-1 0 0,1 0-1,0-1 1,0 1 0,-1 0-1,1 0 1,0 0-1,0 0 1,0-1 0,-1 1-1,1 0 1,0 0 0,0-1-1,0 1 1,0 0-1,-1 0 1,1-1 0,0 1-1,0 0 1,0-1-1,6-6-423,14-3 75,-1 6 216,1 0 0,0 2 0,0 0 0,37 2 0,-43 0 94,49-1-101,87-12 0,-121 9 233,0-2 1,0-1-1,0-2 0,-1 0 0,32-17 1,-55 24-57,19-10 94,-1-1-1,22-15 0,-40 24-59,0 0 1,0 0-1,0 0 0,0-1 1,-1 0-1,0 1 1,0-1-1,0-1 0,-1 1 1,1-1-1,-1 1 0,-1-1 1,5-12-1,-6 15-44,0 0 1,-1 1-1,1-1 1,-1 0-1,0 0 0,0 0 1,0 0-1,0 1 0,0-1 1,-1 0-1,1 0 1,-1 0-1,0 1 0,0-1 1,0 0-1,0 1 1,0-1-1,-1 1 0,1-1 1,-1 1-1,1-1 1,-1 1-1,0 0 0,0 0 1,0 0-1,0 0 1,-1 0-1,1 1 0,-5-4 1,-1 1-18,-1 1-1,1-1 1,-1 2 0,0-1 0,1 1 0,-1 0 0,0 1-1,-12-1 1,-2 1-70,0 2 1,0 0-1,0 1 0,-42 11 0,31-4-47,1 2-1,-52 24 1,-374 186-139,428-206 156,0 2 0,-35 26 0,64-42 101,-2 2-36,1 0 0,-1 0 0,0 0 0,-3 5 0,7-8 29,-1 1 0,1-1 0,-1 1 0,1-1 0,-1 1 0,1 0 0,0-1 0,-1 1 0,1-1 0,0 1 0,-1 0-1,1 0 1,0-1 0,0 1 0,0 0 0,0-1 0,-1 1 0,1 0 0,0 0 0,0-1 0,1 1 0,-1 0 0,0-1 0,0 1 0,0 0-1,0 0 1,1-1 0,-1 1 0,0 0 0,0-1 0,1 1 0,-1-1 0,1 1 0,-1 0 0,1-1 0,0 1 0,2 2-13,1-1 0,0 0 1,0 0-1,0 0 0,0 0 1,0-1-1,0 0 0,1 1 0,-1-2 1,0 1-1,7 0 0,-5 0 15,42 6 43,0-1 0,0-3 0,0-1-1,0-3 1,61-9 0,243-62 366,-337 69-368,-5 0 33,1 1 1,0 0-1,16-1 0,-41 9 309,-117 35-174,67-22-262,-292 86 164,339-99-300,-27 12 1,43-18 182,0 0 1,1 1-1,-1-1 1,0 1-1,1-1 1,-1 0-1,0 1 1,1-1-1,-1 1 1,1 0-1,-1-1 1,0 1-1,1-1 1,0 1-1,-1 0 1,0 1-1,1-2 4,0 0 0,0 1-1,0-1 1,0 0 0,0 1-1,0-1 1,0 0 0,0 1-1,0-1 1,1 0 0,-1 1-1,0-1 1,0 0 0,0 0-1,0 1 1,1-1 0,-1 0-1,0 1 1,0-1 0,1 0-1,-1 0 1,0 0 0,0 1-1,1-1 1,-1 0 0,1 0-1,2 2-31,0 0-1,0-1 0,0 0 0,0 0 1,1 0-1,3 1 0,16 1 56,40 0-1,-11-1 20,59 7-116,126 5-46,-170-13 143,106-13 0,67-30 530,-115 18-588,-99 20 39,140-31 552,-142 26-122,-24 8-407,0 1 1,1 0-1,-1 0 1,1-1 0,-1 1-1,0 0 1,1 0-1,-1-1 1,0 1-1,0 0 1,1-1 0,-1 1-1,0-1 1,0 1-1,1 0 1,-1-1-1,0 1 1,0-1 0,0 1-1,0-1 1,0 0-5,0 1 0,0-1 0,0 1 1,-1-1-1,1 1 0,0-1 0,-1 1 1,1-1-1,0 1 0,-1-1 0,1 1 1,0 0-1,-1-1 0,1 1 1,-1-1-1,1 1 0,-1 0 0,1 0 1,-1-1-1,1 1 0,-2 0 0,-6-4-2,-1 2-1,0-1 1,0 1-1,0 0 1,-12 0-1,4 0-23,-284-20-221,0 22 155,-14 23-90,309-23 184,-6 1-128,0 0-1,0 1 0,0 0 0,0 1 0,0 0 0,-19 9 0,30-12 99,1 0 0,-1 0 0,1 1 0,-1-1 0,1 0 0,-1 1 0,1-1 0,-1 1 0,1-1 0,0 1 0,-1-1 0,1 0 0,-1 1 0,1-1 0,0 1 0,0-1 0,-1 1 0,1 0 0,0-1 0,0 1 0,0-1 0,-1 1 0,1-1 0,0 1 0,0 0 0,0-1 0,0 1 0,0-1 0,0 1 0,0 0 0,1-1 0,-1 1 0,0-1 0,0 1 0,0-1 0,1 1 0,-1 0 0,0-1 0,0 1 0,1-1 0,-1 1 0,0-1 0,1 1 0,2 2-39,-1 0 0,1-1 0,-1 1 0,1-1 0,6 4 0,-1-1 31,0-1 0,0 0 0,0 0 0,1-1 0,-1 0 0,15 3 1,55 5 73,-57-9-40,30 4 49,0-3-1,1-2 1,72-7 0,250-74 324,-367 78-372,70-18 94,83-35-1,-126 41 2,-1-1-1,0-2 1,-2-1-1,53-40 0,-78 53 10,1-1 0,-1 0 0,0 0-1,9-12 1,-14 17-100,0-1 0,-1 1 0,1 0 0,0 0 0,-1 0-1,1-1 1,-1 1 0,0 0 0,1-1 0,-1 1 0,0 0 0,0-1 0,0 1 0,1 0 0,-2-1-1,1-1 1,0 2-20,-1 0 1,1 0-1,-1 0 0,0 0 0,1 0 0,-1 0 0,0 0 0,1 1 0,-1-1 0,0 0 1,0 0-1,0 0 0,0 1 0,0-1 0,0 1 0,0-1 0,0 1 0,0-1 1,0 1-1,0-1 0,-1 1 0,0 0 0,-10-3-75,-1 0 0,1 1 0,-1 1 0,-18 0 0,-51 5-50,68-3 132,-30 2-81,0 3 0,-64 16 0,86-16 19,2 1-1,-1 1 0,1 1 1,0 0-1,0 2 0,-33 24 1,51-33 39,0 0 1,0 0 0,0 0 0,0 0-1,1 0 1,-3 3 0,-8 9-137,26-14 88,62-13-25,-49 8 45,32-4 0,-13 6 1,90-9-75,-30 0 162,-42 5 112,87-21 0,-16-11-93,-109 30 81,-1-1 0,-1-1 0,29-17 0,-51 26-114,0 0 0,0 0 0,0 0 0,0-1 0,-1 1 1,1-1-1,-1 1 0,2-4 0,2-3-97,16-21-176,1 1-1,47-46 0,60-42 425,-18 30-310,-108 84 93,1 0-1,-1 0 1,1 0-1,0 1 1,0-1-1,0 1 1,0 0 0,0 0-1,1 1 1,-1-1-1,1 1 1,-1 0-1,1 0 1,-1 0-1,1 1 1,-1-1-1,9 2 1,-13-1 40,1 0 1,-1 0 0,1 0 0,-1 0-1,1 1 1,-1-1 0,0 0-1,1 0 1,-1 1 0,1-1 0,-1 0-1,1 1 1,-1-1 0,0 0-1,1 1 1,-1-1 0,0 0 0,1 1-1,-1-1 1,0 1 0,0-1-1,0 1 1,1-1 0,-1 1 0,0-1-1,0 1 1,0-1 0,0 1-1,0-1 1,0 1 0,0-1-1,0 1 1,0-1 0,0 1 0,0-1-1,0 1 1,0-1 0,0 1-1,-1 0 1,-9 25 56,7-18-63,-40 112 35,16-42-29,1 1-3,12-36 99,-20 45 0,29-73 7,5-15-96,0 0-1,1 0 1,-1 0-1,0 1 0,0-1 1,0 0-1,0 0 1,0 0-1,0 0 1,0 0-1,1 0 1,-1 0-1,0 0 0,0 0 1,0 0-1,0 0 1,0 0-1,0 0 1,1 0-1,-1 0 1,0 0-1,0 0 1,0 0-1,0 0 0,0 0 1,1 0-1,-1 0 1,0 0-1,0 0 1,0 0-1,0 0 1,0 0-1,1 0 1,-1 0-1,0 0 0,0 0 1,0 0-1,0 0 1,0 0-1,0-1 1,0 1-1,1 0 1,-1 0-1,0 0 0,0 0 1,21-20 196,-9 5-177,0-2 1,-1 0-1,-1 0 0,-1-1 1,9-23-1,11-18 95,-9 26-84,27-36 1,7-10-227,-54 79 185,0 0 0,0 0 0,-1 1 0,1-1 0,0 0 0,0 0 1,0 0-1,-1 0 0,1 0 0,0 0 0,0 0 0,0 0 0,0 0 0,-1 0 1,1 0-1,0 0 0,0 0 0,0 0 0,-1 0 0,1 0 0,0-1 0,0 1 1,0 0-1,0 0 0,-1 0 0,1 0 0,0 0 0,0 0 0,0 0 0,0 0 1,0-1-1,-1 1 0,1 0 0,0 0 0,0 0 0,0 0 0,0 0 0,0-1 1,0 1-1,0 0 0,0 0 0,0 0 0,0-1 0,0 1 0,0 0 0,0 0 1,0 0-1,0 0 0,0-1 0,0 1 0,0 0 0,0 0 0,0 0 0,0-1 1,0 1-1,0 0 0,0 0 0,0 0 0,0 0 0,0-1 0,0 1 0,0 0 1,1 0-1,-18 8-121,7 0 98,1 1 0,1 0 0,0 0 0,0 1 0,-10 16 0,-28 59-10,27-47 42,1-4 42,-3 9 140,-2-2-1,-47 62 283,70-103-462,2-7 85,7-14-60,12-27-19,-5 8-75,2 1 0,2 1 0,35-53 0,-32 61 16,1 2 0,2 0-1,0 2 1,2 0 0,1 2 0,42-26-1,-66 46 20,-2 2-29,1 0 0,-1 0 0,1 0 0,-1 0 1,1 1-1,-1-1 0,1 1 0,0 0 0,7-1 0,-11 2 54,1 0 1,-1 0-1,0 0 0,0 0 1,1 0-1,-1 0 0,0 1 1,0-1-1,1 0 0,-1 0 1,0 0-1,0 0 0,0 1 1,0-1-1,1 0 0,-1 0 1,0 1-1,0-1 0,0 0 0,0 0 1,0 0-1,0 1 0,0-1 1,1 0-1,-1 1 0,0-1 1,0 0-1,0 0 0,0 1 1,0-1-1,0 0 0,0 0 1,0 1-1,0-1 0,0 0 1,-1 0-1,1 1 0,0-1 1,0 0-1,0 1 0,-4 10 12,-50 60 54,4-6-110,23-24 93,-82 135 126,104-166-69,-1 0-1,0 0 1,-1-1-1,-12 14 0,19-42-102,3 4-85,1 0 0,1 0-1,0 1 1,12-23 0,17-26-299,-60 131-834,-36 74-3116,38-99 2302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3:31.0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0 320,'2'1'117,"-1"-1"0,1 1 0,-1-1 0,0 1 0,1 0 0,-1-1-1,0 1 1,1 0 0,-1 0 0,0 0 0,0 0 0,1 1 0,3 9 41,-1-1 1,0 0-1,-1 1 1,0 0-1,0 0 1,0 13-1,-2-6-140,0 0-1,-2 0 1,0 0-1,-1 0 0,-9 34 1,4-16 5,5-26-127,-1 0-1,0 0 1,0 0-1,-9 16 1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3:31.8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5 145 1056,'-4'-13'2696,"4"11"-2606,5-19 314,-5 21-362,4-15 293,1 1-1,9-17 1,-3 6-155,-10 23-162,0 0 0,-1 0 1,1 1-1,0-1 0,0 0 1,0 1-1,1-1 0,-1 1 0,0-1 1,0 1-1,1 0 0,-1-1 1,3 0-1,-11 15-616,2 3 705,0 1-1,1 0 1,-2 19-1,-3 73-1,5-45-257,-5 37-1224,0-58-741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3:34.10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6 142 2304,'-6'-5'736,"7"5"-732,-1 0 1,0 0-1,0 0 0,0 0 0,0 0 0,0 0 0,0 0 1,0 0-1,0 0 0,0 0 0,0 0 0,1 0 1,-1 0-1,0 0 0,0 0 0,0 0 0,0 0 0,0 0 1,0 0-1,0 0 0,0 0 0,0-1 0,0 1 1,0 0-1,0 0 0,0 0 0,0 0 0,0 0 0,1 0 1,-1 0-1,0 0 0,0 0 0,0 0 0,0 0 1,0-1-1,0 1 0,0 0 0,0 0 0,0 0 0,0 0 1,0 0-1,0 0 0,0 0 0,0 0 0,0 0 0,-1 0 1,1-1-1,0 1 0,0 0 0,0 0 0,0 0 1,0 0-1,0 0 0,0 0 0,0 0 0,0 0 0,0 0 1,0 0-1,0 0 0,0 0 0,0 0 0,0 0 1,0-1-1,-1 1 0,3 1-43,-1-1-1,0 0 1,1 1 0,-1-1-1,0 1 1,0-1 0,1 1 0,-1 0-1,0 0 1,2 1 0,13 6 39,-6-7 185,0 0 0,0-1 0,-1-1 0,1 1 0,0-1 0,15-4 0,57-19 863,-64 17-847,21-8 58,-1-1 1,60-37-1,-86 47-235,1-1-1,24-7 0,-37 14-21,1-1 0,-1 1 1,1 0-1,-1 0 0,1 0 0,-1 0 1,1 0-1,-1-1 0,1 1 0,-1 0 0,1 0 1,-1 0-1,1 1 0,-1-1 0,1 0 1,0 0-1,-1 0 0,1 0 0,-1 0 1,1 1-1,-1-1 0,1 0 0,-1 0 1,0 1-1,1-1 0,0 1 0,0 0 5,-1 0 0,0-1 0,1 1 0,-1 0 0,0 0 0,1 0 0,-1 0 0,0 0 0,0 0 0,0 0 0,0 0 0,0 0 0,0 0 0,0 1-1,-1 3 46,0 0-1,0 1 0,0-1 1,-4 8-1,-7 14-23,-1 0 1,-2-1-1,-18 25 0,-29 29-3223,31-44 1563,-4-8 389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3:47.43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9 762 1408,'0'-2'235,"0"0"-89,0 1 1,0 0 0,0-1 0,0 1 0,0 0 0,0-1-1,0 1 1,-1 0 0,1-1 0,0 1 0,-1 0 0,1 0 0,-1-1-1,0 0 1,0 1-28,0 0 1,1 0-1,-1 0 0,1 0 1,-1 0-1,1-1 0,0 1 0,0 0 1,-1 0-1,1 0 0,0 0 0,0-1 1,0 1-1,0 0 0,0-2 0,1 0 165,-1 2-204,6-3 1787,-4 4-1723,-2-1-91,1 1 0,-1-1 1,1 1-1,-1 0 0,1-1 1,-1 1-1,1 0 0,0 0 1,-1-1-1,1 1 0,0 0 0,-1 0 1,1 0-1,-1 0 0,1 0 1,0 0-1,-1 0 0,1 0 1,0 0-1,0 0 0,0 0-42,50 0 1003,-50 0-956,2 0-40,0 0 0,-1 0 0,1 1 0,0-1 0,0 0 0,-1 1 0,6 1 0,-4 1-11,-2-1 17,0-1 0,0 0 0,1 0-1,-1 0 1,0 0 0,1 0 0,4 1 0,-1 0 66,1 1-137,-1-1 0,1 1 1,-1 0-1,8 6 0,-13-9 132,7 4 80,-2-2-168,-4 0 28,1-1-1,0 0 0,-1-1 0,1 1 1,0 0-1,0-1 0,0 0 0,-1 0 1,1 0-1,0 0 0,5 0 0,-5 0-46,1 0-1,0 0 0,-1 1 1,1 0-1,0 0 0,-1 0 1,7 3-1,-1-1 18,16 9 101,-24-11-92,0-1 0,0 0 0,0 1 1,0-1-1,0 0 0,0 0 0,0 0 1,0 0-1,0 0 0,0 0 0,0 0 1,0 0-1,0 0 0,0 0 0,0 0 1,1-1-1,-1 1-3,1 0 1,-1-1-1,1 1 1,-1 0-1,0 0 0,1 0 1,-1 0-1,1 0 1,-1 0-1,0 0 0,1 1 1,1-1-1,26 8 152,-27-8-139,0 0-1,0 1 1,0-1 0,0 0-1,0 0 1,0-1 0,0 1-1,0 0 1,0-1 0,0 1 0,0-1-1,3-1 1,-2 1 39,2 1-70,1 0 0,-1 0 0,1 0 0,-1 1 0,6 1 0,3 0-62,-4-2 127,-2 0-9,0 0 1,1 0-1,-1-1 1,10-2-1,-10 2-7,-1 0 0,0 0 0,1 1 0,-1 0 0,11 1 0,6 0-144,37-1 43,-49 1 64,-10 1 3,0-1 3,8 0 0,68 2 57,-31-6 12,-43 3-172,2 0 108,0 0 0,0 0 0,0 1 0,0-1 1,0 1-1,8 3 0,-11-3 20,0-1 0,0 1 0,0-1-1,0 0 1,1 1 0,-1-2 0,0 1 0,4-1 0,7 0-206,77-4 95,-68 3 247,30 1 0,-31 2-260,34-4 0,32-9-67,-70 12 210,-12 0-26,-1 0 0,0-1 0,0 1 1,0-1-1,7-2 0,-9 2 0,1 0 0,0 1 0,0-1 0,0 1 1,-1 0-1,6 0 0,-5 0 55,-3 0-21,25 0-224,-20 0 185,-1 0 0,0 0 0,0-1 0,1 1 0,-1-1 0,0 0-1,0-1 1,0 1 0,10-5 0,6-3 123,-16 7-100,0 0 0,0 0-1,0 0 1,-1-1 0,1 0 0,6-5 0,-4 3 31,1-1-1,0 1 1,0 1 0,9-5 0,14-8 19,-30 16-95,1 0 0,0 0 0,-1 0 1,1 0-1,0 0 0,0 0 0,-1 1 0,5-2 0,-4 2 5,22-13 124,-7 3-18,35-8-82,-12 5 6,33-7 234,-7 1-5,-44 14-333,-19 4 80,-1 1 1,1 0-1,0-1 0,-1 0 1,1 0-1,3-1 1,1-2-61,1 1 0,14-3 0,-10 2 137,4-2-57,0 0 0,21-12 0,-15 9 21,-19 8-56,0 0-1,1-1 1,-1 1 0,0-1-1,0 0 1,5-3 0,23-15 182,-10 4-166,-17 14 20,-1 0-1,0 0 1,1-1 0,-1 1 0,0-1 0,5-6 0,2-1-60,-9 9 47,0 1 0,0-1 0,0 0 0,0 0 0,0 0 0,0 0 0,0 0 0,0-1 0,0 1 0,-1 0 0,1 0 0,0-2 0,1-1-22,0 1 1,0-1-1,1 1 1,-1 0-1,1 0 1,0 0-1,3-3 1,9-11-72,9-16 282,36-70 0,-54 94-202,0 1 1,0-1-1,13-13 0,-16 20 4,6-7 95,1 0 0,11-8 0,8-7-249,25-12 344,-49 32-165,-3 3-11,-1 0 0,1 0 0,-1 0 0,1-1 0,-1 1-1,0-1 1,1 1 0,-1-1 0,1-1 0,17-16 48,-18 17-72,1 1-1,-1-1 1,1 1 0,0-1-1,-1 1 1,1 0 0,0 0-1,2-1 1,-2 1 4,-1 0 0,1 0 1,0 0-1,-1 0 0,1-1 1,-1 1-1,0 0 1,1-1-1,1-2 0,3-3 89,-11 15 294,-2-1-295,0-1 1,0 1-1,0-1 0,-17 10 1,21-14-68,0 0 0,1 0 0,-1 1 1,1-1-1,-3 4 0,-13 11 136,-10 3 23,-28 26 0,26-21 304,17-16-358,1 0 1,-1-1-1,-16 6 1,15-7-162,1 0 1,-1 1-1,-13 11 0,9-4 81,6-4-60,0-1-1,-1-1 1,-20 12-1,12-9 32,16-9-28,-1 0 1,1 0-1,-1 0 1,0-1-1,-11 4 1,19-7 10,0 1 1,-1 0-1,1-1 1,0 1-1,0-1 1,-1 0-1,1 0 1,0 1-1,2-3 0,2 0 2,4-4 23,-1 1-1,1-1 0,-1 0 0,-1-1 0,0 0 0,0-1 1,8-11-1,-10 14-22,33-43-73,-18 22 81,0 2-1,29-27 1,-30 35 0,35-30 88,-47 42-120,1-1 1,-1 1-1,1 1 1,0 0-1,14-5 0,50-7-27,-58 15 60,-14 1-1,1 0-1,-1 0 1,1 0 0,-1-1-1,1 1 1,-1 0 0,1-1-1,-1 1 1,1-1 0,-1 1-1,3-2 1,-1-1-51,-5 3 25,-12 6 43,-21 9 195,23-7-261,1 0 0,-1 1-1,1 0 1,0 0 0,1 1 0,0 1 0,1 0 0,-16 24 0,13-16 66,1 1 0,1 1 0,1-1 1,-13 43-1,-17 62 297,33-106-345,-3 13-50,8-30 74,1 0-1,0-1 0,0 1 1,0-1-1,0 1 0,0 0 1,0-1-1,0 1 0,1 0 1,-1-1-1,0 1 0,1-1 1,0 1-1,-1-1 0,1 1 1,1 1-1,-1-2-185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3:52.58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63 1056,'1'-2'58,"-1"2"-49,0 0 0,0-1 0,0 1 0,0 0 0,0 0-1,0 0 1,0 0 0,0 0 0,0-1 0,0 1 0,0 0-1,1 0 1,-1 0 0,0 0 0,0 0 0,0-1 0,0 1-1,0 0 1,0 0 0,0 0 0,0 0 0,0 0 0,0 0-1,1-1 1,-1 1 0,6 2 2508,-1 13 891,-1-16-3193,0 1 0,0-1 0,0 0 0,0 0 0,-1 0 0,1-1 0,0 1-1,5-4 1,29-19 150,-36 22-413,4-2 69,0 0 0,0 0 0,1 0 0,0 1-1,0 0 1,0 1 0,0-1 0,0 1 0,0 0 0,1 1 0,-1 0 0,1 0 0,13 1 0,-20 0-20,0 0-1,-1 0 1,1 1 0,0-1-1,0 0 1,0 1-1,-1-1 1,1 0 0,0 1-1,0-1 1,-1 1 0,1-1-1,0 1 1,-1 0-1,1-1 1,-1 1 0,1 0-1,-1-1 1,1 1 0,-1 0-1,1-1 1,-1 1 0,0 0-1,1 0 1,-1 0-1,0-1 1,0 1 0,1 0-1,-1 0 1,0 1 0,2 28 449,-2-28-392,-5 99 411,6-94-450,0-1 0,0 1-1,1-1 1,0 1-1,0-1 1,1 1-1,-1-1 1,1 0 0,1 0-1,-1-1 1,9 11-1,-7-8 74,-3-6-75,0-1 0,-1 0 0,1 0 0,0 0 0,-1 0 0,1 0 0,0 0 0,0 0 0,0-1 0,0 1 0,0-1 0,2 1 0,27 3 157,-30-4-154,1-1-1,0 1 1,0 0 0,0-1 0,0 1 0,0-1 0,-1 0 0,1 0-1,0 0 1,-1 0 0,1 0 0,0 0 0,-1 0 0,1 0 0,-1 0-1,0-1 1,1 1 0,1-3 0,-1 1 19,0 0-1,0 0 1,-1 0-1,1 0 1,-1 0-1,1 0 1,-1-1-1,0 1 1,1-5-1,5-26-32,-6 31-6,-1 0 0,1-1 0,-1 1 0,1 0 0,0 0 0,0 0 0,3-6 0,-2 6 0,-1 0 0,0 1 0,1-1 0,-2 0 0,1 0 0,0 0 0,0-6 0,-1 7-11,1 1 1,-1-1-1,1 0 1,0 1 0,-1-1-1,1 1 1,0-1 0,0 1-1,0 0 1,0-1-1,0 1 1,0 0 0,2-3-1,20-15-126,7 0-108,-29 18 262,0 1 1,1 0-1,-1 0 1,0 0-1,0 0 0,1 0 1,-1 1-1,0-1 1,1 0-1,-1 1 1,0-1-1,0 0 1,0 1-1,1 0 1,-1-1-1,0 1 1,1 0-1,1 1-43,3 0-625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3:53.69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10 48 1568,'-9'-16'8896,"9"16"-8823,0 1 0,0-1 0,0 1 0,0 0 0,0-1 0,0 1 0,0-1 0,0 1 0,0-1 0,0 1 0,1-1 0,-1 1 0,0-1 0,0 1 0,1-1 0,-1 1 0,0-1 0,1 0 0,-1 1 1,1-1-1,-1 1 0,1-1 0,2 2-47,-1-1 0,1 0 0,0 1 0,0-1 1,0-1-1,0 1 0,0 0 0,0-1 0,0 1 1,0-1-1,0 0 0,0 0 0,5-1 0,4-1-19,0-1 0,14-4-1,3-1 285,88-19 440,-111 27-770,-4 0 34,0 0-1,-1 0 1,1 0 0,0 0 0,-1 0 0,1 0-1,0-1 1,-1 1 0,1 0 0,-1-1-1,3 0 1,3-1-710,-6 5-243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4:02.05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144 49 1056,'0'0'15,"-1"1"8,1 0 0,0 0 0,-1 0 0,1 0 1,0 0-1,-1 0 0,1 0 0,-1-1 0,1 1 0,-1 0 1,1 0-1,-1-1 0,0 1 0,1 0 0,-1-1 0,0 1 1,0-1-1,1 1 0,-1-1 0,-1 1 0,6-17 2980,-4 19-1990,0 0-928,0 1 1,-1-1-1,0 0 0,1 0 0,-1 0 1,-2 3-1,2-3-51,0 1-1,0-1 1,0 0-1,0 1 1,0-1 0,1 4-1,0-3-30,0 0-1,1 0 1,0 0 0,0 0-1,0 0 1,1 0 0,-1 0-1,1-1 1,0 1 0,0-1-1,0 1 1,0-1 0,0 0-1,1 0 1,0 0 0,0 0-1,0 0 1,0-1 0,5 5-1,-7-7 297,6 2-67,-6-2-226,-1 0 0,0 0 0,1 0 0,-1 1 0,1-1 0,-1 0 1,1 0-1,-1 0 0,0 0 0,1 0 0,-1 0 0,1 0 0,-1 0 1,1 0-1,-1 0 0,1 0 0,-1-1 0,1 1 0,-1 0 0,0 0 1,1 0-1,-1 0 0,1-1 0,-1 1 0,0 0 0,1-1 0,-1 1 1,0 0-1,1 0 0,-1-1 0,0 1 0,0-1 0,1 1 0,-1 0 0,0-1 1,1 0-1,1-2 55,0 0 1,0-1 0,0 1-1,0 0 1,0-1 0,-1 0-1,1 1 1,-1-1-1,0 0 1,0 0 0,-1 0-1,1 0 1,-1 0 0,0 0-1,0 0 1,0 0-1,-1-5 1,-1-4 236,2 12-270,0 0 0,0 0 0,0 0 0,0 1 0,-1-1 0,1 0 0,0 0 0,0 0 0,-1 0 0,1 1 0,0-1 0,-1 0 0,1 0 0,-1 0 0,1 1 0,-1-1 1,1 0-1,-1 1 0,0-1 0,1 1 0,-1-1 0,0 1 0,-1-2 0,1 2 126,1 0-143,-1-1-1,1 1 1,-1 0-1,1 0 1,-1 0 0,1 0-1,-1 0 1,1 0-1,-1 0 1,1 0-1,-1 0 1,1 0-1,-1 1 1,1-1-1,0 0 1,-1 0-1,1 0 1,-1 1-1,1-1 1,-1 0-1,1 0 1,0 1-1,-1-1 1,1 0 0,0 1-1,-1-1 1,1 0-1,0 1 1,-1-1-1,1 1 1,0-1-1,0 1 1,-1-1-1,1 0 1,0 1-1,0-1 1,0 1-1,0-1 1,0 1-1,0-1 1,-1 1-1,-1 4-137,1-4 218,2-1-82,-1 0 1,0 0-1,0 0 0,0 0 1,0 0-1,1 0 1,-1 1-1,0-1 1,0 0-1,0 0 1,1 0-1,-1 0 0,0 0 1,0 0-1,0 0 1,1 0-1,-1 0 1,0 0-1,0-1 1,0 1-1,1 0 0,-1 0 1,0 0-1,0 0 1,0 0-1,1 0 1,-1 0-1,0 0 1,0-1-1,0 1 0,0 0 1,0 0-1,1 0 1,-1 0-1,0 0 1,0-1-1,0 1 1,0 0-1,0 0 0,0 0 1,0-1-1,0 1 1,0 0-1,1 0 1,-1 0-1,0-1 1,5-9 84,-5 7-16,1-1-1,-1 0 1,0 0-1,0 1 1,0-1-1,0 0 1,-1 0-1,1 0 1,-3-6-1,3 9-49,-1 0 0,1 1 0,-1-1 1,1 0-1,0 0 0,-1 0 0,0 1 0,1-1 0,-1 0 0,0 1 0,1-1 1,-1 0-1,0 1 0,1-1 0,-1 1 0,0-1 0,-1 0 0,0 1-13,1 0-1,0 0 0,-1 0 0,1 0 1,0 0-1,-1 0 0,1 0 0,0 0 1,-1 0-1,1 1 0,0-1 1,-1 0-1,1 1 0,0-1 0,-3 2 1,1 0-35,-1 0 0,1 0 1,0 0-1,0 1 0,0 0 0,0-1 1,0 1-1,0 0 0,1 0 1,-1 0-1,1 1 0,-2 3 1,3-6 9,0 1 1,0-1 0,1 1-1,-1 0 1,1-1 0,-1 1 0,1 0-1,0-1 1,0 1 0,0 0-1,0 0 1,0-1 0,0 1 0,0 0-1,0-1 1,1 1 0,-1 0-1,0-1 1,1 1 0,0 0 0,-1-1-1,1 1 1,0-1 0,0 1-1,0-1 1,0 0 0,0 1 0,0-1-1,0 0 1,2 2 0,5 2-29,-7-5 102,7 0 235,-6-1-278,-1-1 0,0 1-1,1 0 1,-1 0 0,0-1 0,0 1 0,0 0 0,0-1 0,0 1-1,-1-1 1,1 1 0,0-1 0,-1 0 0,1 1 0,-1-1-1,0 0 1,1 1 0,-1-1 0,0 0 0,0 1 0,0-4-1,0 3-8,0 1 0,0-1 0,0 0 0,0 1 0,0-1 0,0 1 0,0-1 0,0 0 0,-1 1 0,1-1 0,-1 1 0,1-1 0,-1 1 0,1-1 0,-1 1 0,0 0 0,0-1 0,0 1 0,0 0 0,0-1-1,0 1 1,0 0 0,0 0 0,-3-2 0,4 3-26,-1 0 0,1 0 0,-1 0 0,0 0 0,1-1 0,-1 1-1,1 0 1,-1 0 0,0 0 0,1 0 0,-1 0 0,0 1 0,1-1-1,-1 0 1,0 0 0,1 0 0,-1 0 0,1 1 0,-1-1 0,1 0 0,-1 1-1,0-1 1,1 0 0,-1 1 0,1-1 0,-1 1 0,1-1 0,0 1 0,-1-1-1,1 1 1,-1-1 0,1 1 0,0-1 0,0 1 0,-1-1 0,1 1 0,0 0-1,0-1 1,0 1 0,-1-1 0,1 2 0,-1 3-27,1 0 1,-1-1-1,1 1 1,0 6-1,0-7-16,0 0 7,1 0 0,0 0 0,0 0 0,0 0 0,0-1 0,0 1 0,1 0 0,0 0 0,0-1-1,0 1 1,0-1 0,4 4 0,-6-6 69,0 0 0,1-1 0,-1 1 0,1-1 0,-1 1 0,1-1-1,-1 1 1,1-1 0,-1 1 0,1-1 0,-1 1 0,1-1 0,-1 1 0,1-1-1,0 0 1,-1 0 0,1 1 0,0-1 0,-1 0 0,1 0 0,0 0 0,0 1 0,-1-1-1,1 0 1,0 0 0,-1 0 0,1 0 0,0 0 0,0-1 0,-1 1 0,1 0-1,0 0 1,-1 0 0,1-1 0,0 1 0,-1 0 0,1-1 0,0 1 0,-1 0-1,1-1 1,-1 1 0,1-1 0,-1 1 0,1-1 0,0 0 0,0-1 5,0 1-1,1-1 1,-1 0 0,0 1 0,-1-1 0,1 0 0,0 1 0,0-1 0,-1 0 0,1 0 0,-1 0-1,0 0 1,1 0 0,-1 1 0,0-1 0,0-3 0,0 2-16,-1 1 1,1-1-1,-1 1 1,0-1-1,0 1 1,0-1-1,0 1 1,0-1-1,0 1 1,0 0-1,-1 0 1,1-1-1,-1 1 1,0 0-1,0 0 1,0 1-1,0-1 1,0 0-1,0 1 1,0-1-1,-4-1 1,5 3-23,1 0 1,-1 0 0,0 0 0,1 0 0,-1 0 0,0 0-1,0 0 1,1 0 0,-1 1 0,0-1 0,1 0-1,-1 0 1,0 1 0,1-1 0,-1 1 0,1-1 0,-1 0-1,0 1 1,1-1 0,-1 1 0,1-1 0,-1 1 0,1-1-1,0 1 1,-1 0 0,1-1 0,-1 2 0,-1 0-18,1 1 1,0-1 0,-1 1-1,1-1 1,0 1 0,0 3-1,0-2 26,0-1 0,1 1-1,-1 0 1,1 0 0,0 0-1,1-1 1,-1 1 0,0 0-1,1 0 1,0 0 0,0-1-1,0 1 1,1-1 0,-1 1-1,1-1 1,-1 1 0,1-1-1,0 0 1,1 0 0,4 6-1,-6-8 13,0-1-1,0 1 0,1-1 1,-1 1-1,0-1 0,0 0 1,1 0-1,-1 1 0,0-1 1,0 0-1,1 0 0,-1 0 1,0 0-1,0 0 0,1-1 1,-1 1-1,0 0 0,0-1 1,1 1-1,-1 0 0,0-1 1,0 0-1,0 1 0,0-1 0,0 0 1,0 1-1,0-1 0,0 0 1,1-1-1,4-2 72,-1-1 0,0 0 0,9-10 0,-12 12-35,0 0 0,0 0 0,0 0 1,0 0-1,0-1 0,-1 1 0,1-1 1,-1 1-1,0-1 0,0 0 0,0 1 1,-1-1-1,1-5 0,-1 6-30,0 0-1,-1-1 0,1 1 0,-1 0 1,0 1-1,0-1 0,0 0 0,0 0 1,0 0-1,-1 0 0,1 1 1,-1-1-1,0 1 0,0-1 0,0 1 1,0 0-1,-3-3 0,3 4-2,1-1-1,0 1 0,-1 0 1,1 0-1,-1 0 1,0 0-1,1 1 0,-1-1 1,0 0-1,1 1 1,-1-1-1,0 1 0,0 0 1,1-1-1,-1 1 0,0 0 1,0 0-1,0 0 1,-2 1-1,1-1-35,-1 1 0,1 0 0,0 0 0,0 1 0,0-1-1,0 1 1,0 0 0,0-1 0,0 1 0,-2 3 0,0-1-28,0 0 0,1 1 0,-1 0 0,1 0 0,0 0 0,1 1 0,-1-1 0,1 1 0,0 0 0,-4 10 0,7-13 52,-1-1 0,1 1 0,-1 0 0,1-1 0,0 1 1,0 0-1,0-1 0,0 1 0,1 0 0,-1-1 0,1 1 0,-1 0 0,1-1 0,0 1 0,0-1 0,0 1 1,1-1-1,-1 0 0,0 1 0,1-1 0,0 0 0,-1 0 0,1 0 0,0 0 0,0 0 0,0 0 1,5 2-1,-5-2 38,0-1 0,0 0 0,0 1 1,1-1-1,-1 0 0,0 0 0,1-1 1,-1 1-1,4 0 0,-5-1-19,0 1 0,0-1 0,0 0 0,0 0 0,0 0 0,0 0 0,0 0 0,0 0 0,0-1-1,0 1 1,0 0 0,0 0 0,-1-1 0,1 1 0,0-1 0,0 1 0,0 0 0,0-1 0,0 0 0,-1 1 0,1-1-1,0 1 1,-1-1 0,1 0 0,0 0 0,-1 1 0,1-1 0,0-1 0,1-2-2,0 1 1,-1-1-1,0 0 0,1 0 1,-1 0-1,0 0 1,-1 0-1,1-1 0,-1 1 1,0 0-1,0 0 0,0 0 1,0 0-1,-1-1 1,1 1-1,-1 0 0,0 0 1,-1 0-1,1 0 1,-1 1-1,0-1 0,0 0 1,0 0-1,0 1 0,0 0 1,-1-1-1,0 1 1,1 0-1,-1 0 0,0 0 1,-1 1-1,1-1 0,0 1 1,-1-1-1,0 1 1,1 0-1,-1 1 0,0-1 1,0 1-1,0 0 0,0-1 1,-4 1-1,5 1-33,0 0 0,0 0 0,0 0 0,0 1 0,0-1 0,0 1-1,0 0 1,0 0 0,0 0 0,0 0 0,1 1 0,-1-1 0,0 1 0,1-1 0,-1 1 0,1 0-1,0 0 1,0 0 0,0 0 0,0 1 0,0-1 0,0 0 0,0 1 0,1-1 0,-2 4-1,0-1 0,0 1 0,0-1 0,1 1 0,0-1 0,0 1 1,0 0-1,1 0 0,0-1 0,0 1 0,0 0 0,1 12 0,1-14 24,-1 1 0,1-1 0,0 0 1,1 0-1,-1 0 0,1 0 1,0 0-1,0 0 0,0-1 0,0 1 1,0-1-1,1 1 0,0-1 1,0 0-1,0 0 0,0 0 0,5 4 1,-6-6-1,1 1 1,0-1 0,-1 1 0,1-1 0,0 0-1,0 0 1,-1 0 0,1-1 0,0 1-1,0-1 1,0 1 0,0-1 0,0 0 0,0 0-1,0 0 1,0-1 0,0 1 0,0-1-1,-1 1 1,1-1 0,0 0 0,0 0 0,0-1-1,-1 1 1,5-3 0,-3 2 66,-1-1-1,1 0 1,-1 0-1,1 0 1,-1-1 0,0 1-1,0-1 1,-1 1-1,1-1 1,-1 0-1,1 0 1,1-6 0,-3 8-66,-1 0 1,1 0-1,0 0 1,-1 0 0,0 1-1,1-1 1,-1 0-1,0 0 1,0 0-1,0 0 1,0 0 0,-1 0-1,1 0 1,0 0-1,-1 0 1,1 0 0,-1 0-1,0 1 1,0-1-1,0 0 1,0 0-1,0 1 1,0-1 0,0 1-1,0-1 1,0 1-1,-1-1 1,1 1-1,-1 0 1,1-1 0,-4 0-1,3 0-27,0 2-1,0-1 0,0 0 1,0 0-1,0 1 1,0-1-1,-1 1 0,1 0 1,0-1-1,0 1 0,0 0 1,-1 0-1,1 1 1,0-1-1,0 0 0,0 1 1,0-1-1,0 1 1,-1 0-1,1 0 0,0 0 1,0 0-1,1 0 1,-1 0-1,0 0 0,0 1 1,0-1-1,-2 4 0,0-2-2,1 0 0,0 0 0,0 1 0,0-1 1,1 1-1,-1 0 0,1 0 0,0 0 0,0 0 0,0 0 0,0 0 0,-1 9 0,3-8 10,0 0 1,0 0 0,1-1 0,0 1-1,0-1 1,0 1 0,1 0 0,-1-1-1,1 0 1,0 1 0,0-1 0,0 0-1,1 0 1,0 0 0,0 0 0,0-1-1,0 1 1,6 5 0,-6-7 16,0 0 0,0 0 1,0 0-1,0 0 0,0 0 0,0 0 1,1-1-1,-1 1 0,1-1 1,-1 0-1,5 1 0,-6-2 34,1 0 0,-1 0-1,0 0 1,1 0 0,-1 0 0,0-1-1,1 1 1,-1-1 0,0 1-1,1-1 1,-1 0 0,0 0 0,0 0-1,0 0 1,0 0 0,0-1-1,0 1 1,2-2 0,0-2 39,1-1 0,-2 1 1,1-1-1,-1 0 0,1 1 0,-2-2 1,1 1-1,-1 0 0,3-9 1,-4 6-40,1 0 1,-1-1 0,-1 1 0,1-1 0,-2 0-1,1 1 1,-3-12 0,2 13 81,1 6-132,-1 0 0,1 0 0,0 1 0,0-1 0,-1 1 0,1-1 0,-1 0 0,0 1 1,1-1-1,-1 1 0,0-1 0,0 1 0,0 0 0,0-1 0,0 1 0,0 0 0,0-1 0,-1 1 0,1 0 0,0 0 0,-1 0 0,1 0 1,-1 1-1,1-1 0,-1 0 0,1 0 0,-1 1 0,1-1 0,-1 1 0,0 0 0,1-1 0,-1 1 0,0 0 0,1 0 0,-1 0 1,0 0-1,1 0 0,-1 0 0,0 1 0,1-1 0,-1 0 0,0 1 0,1 0 0,-1-1 0,1 1 0,-1 0 0,1 0 0,-1 0 0,1-1 1,0 2-1,-1-1 0,1 0 0,0 0 0,0 0 0,0 0 0,0 1 0,0-1 0,-1 3 0,0 0-24,0 0 0,1 0-1,0 0 1,-1 0 0,1 0 0,1 0-1,-1 1 1,1-1 0,0 0-1,0 1 1,0-1 0,0 0 0,1 0-1,1 8 1,0-6 32,0-1 0,0 0 0,0 0 0,0 0 0,1 0 0,-1 0 0,1 0 0,1-1 0,-1 1 0,1-1 1,4 4-1,-8-7 19,1 0 1,0 0-1,0-1 1,-1 1 0,1 0-1,0-1 1,0 1 0,0-1-1,0 1 1,0-1 0,-1 0-1,1 1 1,0-1-1,0 0 1,0 0 0,0 1-1,0-1 1,0 0 0,0 0-1,0 0 1,0 0 0,0 0-1,2-1 1,-2 0 11,1 1 0,-1-1 0,0 0-1,0 0 1,1 0 0,-1 0 0,0 0 0,0 0 0,0 0 0,0 0 0,0 0 0,-1-1 0,1 1 0,1-2 0,1-5 74,0 1 1,0-1-1,0-1 1,1-12-1,-2 13-52,-1 0-1,0 0 1,-1 0-1,0 0 0,0-1 1,-1 1-1,0 0 1,-1 0-1,1 0 1,-1 0-1,-1 1 0,0-1 1,0 0-1,0 1 1,-1 0-1,0 0 1,0 0-1,-9-9 1,13 15-51,-1 0 0,0 0 0,0 0 1,0 0-1,0 0 0,0 0 0,-1 0 1,1 0-1,0 0 0,0 1 0,0-1 1,-1 1-1,1-1 0,0 1 0,-1-1 1,1 1-1,0 0 0,-1-1 1,1 1-1,-1 0 0,-1 0 0,1 1-20,0-1-1,0 1 1,0-1 0,0 1-1,1 0 1,-1 0-1,0 0 1,0 0 0,1 0-1,-1 0 1,0 1-1,1-1 1,-2 2-1,-3 4-198,0 0 0,1 0-1,0 1 1,1-1-1,-7 15 1,5-7-1325,1 0 1,-5 26-1,0 0-3562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30T19:34:29.83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0 264 1056,'0'0'357,"4"-8"929,1 4-1126,-4 3-114,0 0-1,-1 0 1,1 0-1,0 0 1,0 0-1,0 0 1,-1 0-1,1 0 1,0 0-1,-1 0 1,1 0-1,0-2 1,5-7 106,-5 9-148,-1 1-1,1-1 0,-1 1 1,1-1-1,-1 0 1,1 1-1,-1-1 0,0 0 1,1 1-1,-1-1 0,0 0 1,1 1-1,-1-1 0,0 0 1,0 1-1,0-1 1,0-1-1,0 1 61,0 0 0,1 0-1,-1 0 1,0 1 0,0-1 0,1 0 0,-1 0 0,0 0 0,1 0 0,-1 0-1,1 1 1,-1-1 0,1 0 0,-1 0 0,1 1 0,-1-1 0,3-1 0,-3 2 24,1-1-1,0 0 1,0 0 0,-1 0 0,1 1 0,0-1 0,-1 0 0,1 0 0,-1 0 0,1 0 0,-1 0 0,1 0 0,-1 0 0,0 0 0,1-1 0,-1 1 0,0 0 0,0-1 0,0 1-67,4-7 49,-1 6 6,0 0 0,0-1 0,0 1 0,0-1 0,-1 0 0,1 0 0,3-5 0,-5 7-38,0 0 0,0 0-1,1 0 1,-1 0 0,1 0 0,-1 0 0,0 0 0,4 0 0,-4 0-14,0 1 0,0 0 0,0 0 1,0-1-1,0 1 0,0-1 0,0 1 1,0-1-1,0 1 0,0-1 0,0 0 1,0 0-1,-1 1 0,1-1 0,0 0 1,0 0-1,-1 0 0,1 0 0,0 1 0,-1-1 1,1 0-1,-1 0 0,1-2 0,-1 2 51,1 1-256,2 0 111,-2 1 101,1-1 0,-1 0 0,0 1 0,1 0 0,-1-1 0,0 1-1,0 0 1,0-1 0,1 1 0,-1 0 0,0 0 0,0 0 0,0 0 0,0 0-1,-1 0 1,1 0 0,0 1 0,0-1 0,-1 0 0,1 0 0,0 1-1,-1-1 1,1 3 0,7 10 39,-6-13-77,-2 0 7,1-1 1,-1 0-1,1 0 1,-1 1-1,0-1 0,1 1 1,-1-1-1,0 0 1,1 1-1,-1-1 1,0 1-1,1-1 1,-1 1-1,0-1 1,0 1-1,0-1 0,1 1 1,-1-1-1,0 1 1,0-1-1,0 1 1,0-1-1,0 1 1,0-1-1,0 1 1,0-1-1,0 2 0,0 0 37,0-1-1,0 1 0,1 0 0,-1-1 1,0 1-1,1 0 0,0-1 0,0 3 0,0-2-31,0-1 0,0 1-1,-1 0 1,1 0 0,-1 0-1,1-1 1,-1 1 0,0 3-1,0 88 1282,-2-80-1185,2-12-96,0 0-1,-1 0 0,1 0 1,0 0-1,0 0 0,-1 0 1,1-1-1,0 1 0,0 0 1,0 0-1,0 0 1,0 0-1,1 0 0,-1 0 1,0 0-1,0 0 0,1-1 1,-1 1-1,0 0 0,1 0 1,0 0-1,-1 2 19,1-1-1,-1 0 1,1 0-1,-1 0 1,0 1-1,0-1 1,0 0-1,0 0 1,0 0 0,-1 4-1,0 0 13,1 1-35,0 32 96,4-9-27,-4-28-48,13 21-138,-8-19 184,-1 0 0,1-1 0,-1 0 0,1 0 0,0 0 0,9 3 0,-13-5-179,9 3 208,-7 0-5,-2-3-83,0 0 0,0-1 1,0 1-1,0 0 0,0 0 0,0 0 0,0-1 0,0 1 0,0 0 0,1-1 1,-1 1-1,0-1 0,0 1 0,1-1 0,-1 0 0,0 1 0,1-1 1,0 0-1,6 0 13,3 0 204,-1-1 1,0 0-1,20-5 0,-12-4-77,-3 2-13,-12 6-69,1 1-1,-1-1 1,0 0-1,0 0 1,0 0-1,0 0 1,0 0 0,0-1-1,0 1 1,-1-1-1,4-4 1,0-1-6,-1-2-1,8-14 1,-2 1-61,1 3-21,20-24-1,-7 8 36,-10 17 45,-11 15-41,-1 0 0,0 0 0,0 0 0,-1-1 0,4-5 0,0-4 2,-2 5 13,0 0 1,0-1-1,-1 1 0,-1-1 1,1 1-1,-1-1 0,0-13 1,3 5 97,-4 15-128,0 1 1,0 0-1,-1 0 1,1 0-1,-1-1 0,1 1 1,-1-3-1,0-6 145,1 9-126,-1 0 1,0-1-1,1 1 1,-1-1-1,0 1 1,-1-1-1,1 1 1,0 0-1,-1-1 1,0 1-1,1 0 1,-3-5 0,2 6 4,-8-10 262,-1 6 3,9 5-307,-1-1 0,1 0-1,-1 1 1,1-1 0,-1 0 0,1 0-1,0 0 1,-1 0 0,1 0-1,-2-2 1,2 2-26,-1-5-38,-3-8-118,5 13 284,1-3-699,11 11 314,3 8 417,-13-13-130,-1 0 0,1 0-1,0-1 1,0 1 0,0 0 0,0 0-1,0-1 1,0 1 0,0-1 0,4 2 0,-5-3 10,0 0 0,0 1 0,0-1 0,0 1 0,0-1 0,-1 1 0,1 0 0,0-1 0,0 1 1,0 0-1,0 0 0,-1-1 0,2 3 0,-1-2-46,3 7 69,-3-7-8,2 2-7,-1 0-1,0 0 1,0 0 0,0 0-1,0 1 1,0-1 0,0 1-1,-1-1 1,2 6 0,-3-3 57,-1 1 0,0-1 0,0 1 0,0-1 0,-1 0 0,0 0 0,0 0 0,-1 0 0,-5 10 0,-3 3-25,-23 27 0,2-2-24,7-6-4,21-31-9,0-1 0,0 0 0,-1-1 0,-5 6 0,6-6 7,-1 1-1,0-1 1,1 1-1,-4 7 1,-22 34 67,27-43-80,0 0 0,1 0 0,-2 0 1,1 0-1,0 0 0,-1-1 0,1 1 1,-7 3-1,10-7-3,-1 1 7,0 0 0,0-1 1,0 1-1,1 0 0,-1-1 0,0 1 0,1 0 0,-1 0 0,0 0 0,1 0 0,-1 0 0,1-1 0,0 1 1,-1 0-1,1 0 0,0 0 0,-1 0 0,1 0 0,0 0 0,0 2 0,0-2 13,-1 0-1,1 0 1,-1 0 0,1 0-1,-1 0 1,1 0-1,-1 0 1,0 0-1,1 0 1,-1 0 0,0 0-1,0-1 1,0 1-1,0 0 1,0-1 0,0 1-1,0 0 1,-1 0-1,-1 0 22,1 0 1,0 0-1,0-1 0,-1 1 0,1 0 0,0-1 0,-5 1 1,0 1-16,6-1-12,1-1-1,0 0 1,-1 0-1,1 1 1,-1-1-1,1 0 0,-1 0 1,1 0-1,0 0 1,-1 0-1,1 1 1,-1-1-1,1 0 0,-1 0 1,1 0-1,-1 0 1,1 0-1,-1 0 1,1 0-1,-1-1 1,1 1-1,-1 0 0,0 0 1,-1-1-15,-1 1 0,1 0 0,-1 0 0,1 0 0,-1 0 1,1 0-1,-1 0 0,1 1 0,-1-1 0,1 1 0,-1 0 0,1-1 0,0 1 0,-1 0 1,1 1-1,0-1 0,-3 3 0,4-4 7,0 0 0,1 1 0,-1-1 0,1 0 0,-1 1 0,0-1 0,1 0 0,-1 1-1,1-1 1,-1 0 0,0 0 0,1 0 0,-1 0 0,0 0 0,0 0 0,1 0 0,-2 0 0,-8 2-46,9-1 63,-1-1 0,1 1 1,0-1-1,-1 1 0,1-1 1,0 0-1,-1 1 0,1-1 1,-1 0-1,1 0 0,-3 0 1,1 0-51,-1 0 62,3 0-26,1 0-1,0 0 1,-1 1 0,1-1-1,-1 0 1,1 0 0,0 0-1,-1 0 1,1 0 0,0-1-1,-1 1 1,1 0 0,0 0-1,-1 0 1,1 0 0,0 0-1,-1 0 1,1-1 0,0 1-1,0 0 1,-1 0 0,1 0-1,0-1 1,-1 1 0,1 0-1,0 0 1,0-1 0,0 1-1,-1 0 1,1-1 0,-6-4 291,6 5-293,-1 0 0,1-1 0,-1 1 0,1 0 0,-1-1 1,1 1-1,-1 0 0,1-1 0,-1 1 0,1-1 0,0 1 0,-1-1 0,1 1 0,0 0 0,-1-2 0,-8-9-114,9 11 110,-1-1 0,0 0-1,1 1 1,-1-1-1,0 1 1,1-1-1,-1 0 1,1 1-1,-1-1 1,1 0-1,0 0 1,-1 1 0,1-1-1,0 0 1,-1 0-1,1 0 1,0 0-1,0 1 1,0-1-1,0 0 1,0-1 0,-4-78 37,4 76-15,0 1 0,-1-1 1,1 1-1,-1-1 1,-2-4-1,-2-10-95,-4-13 232,2 8 7,-11-59-396,16 76 253,0 0-1,-1 0 0,-4-8 1,0-1-189,5 1 125,2 14 41,0-1 1,0 1 0,1-1 0,-1 0 0,0 1-1,0-1 1,-1 1 0,1-1 0,0 0 0,0 1-1,0-1 1,0 0 0,0 1 0,-1-1 0,1 1-1,0-1 1,-1 1 0,1-1 0,0 1 0,-1-1-1,0 0 1,1 1 6,0-1 0,-1 1 0,1 0 0,0-1 0,0 1-1,-1 0 1,1-1 0,0 1 0,0-1 0,0 1 0,-1 0 0,1-1-1,0 1 1,0-1 0,0 1 0,0-1 0,0 1 0,0 0 0,0-2 0,0 2-10,0 0 1,0 0 0,0-1 0,0 1-1,-1 0 1,1 0 0,0-1 0,0 1 0,0 0-1,0 0 1,0 0 0,-1-1 0,1 1 0,0 0-1,0 0 1,0 0 0,0-1 0,-1 1 0,1 0-1,0 0 1,0 0 0,-1 0 0,1 0 0,0 0-1,0 0 1,-1-1 0,1 1 0,0 0 0,0 0-1,-1 0 1,1 0 0,0 0 0,0 0 0,-1 0-1,1 0 1,0 0 0,0 0 0,-1 1 0,1-1-1,0 0 1,0 0 0,-1 0 0,1 0-1,0 0 1,0 0 0,0 0 0,-1 1 0,1-1-1,0 0 1,-14 8 10,9-4 18,4-3-35,-1 0 1,1 0-1,-1 1 0,1-1 1,-1 0-1,1 1 0,0-1 1,0 1-1,0-1 1,0 1-1,0-1 0,0 1 1,0 0-1,1 0 0,-2 2 1,-1 8 142,3-11-135,0 1 0,-1-1 0,1 0 0,-1 1-1,1-1 1,-1 1 0,1-1 0,-1 0 0,0 1-1,0-1 1,0 0 0,0 0 0,-1 2 0,-7 5 21,6-8-1078,6-13-1548,0-2-1953,-3 13 4246,-1 0 0,1 1 1,-1-1-1,0 0 0,0 1 0,0-1 1,0 1-1,-2-3 0,-18-25-2103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F365-90FC-4841-8D58-1442E0F2368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700D-ADA2-4548-948D-3810AF22C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622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F365-90FC-4841-8D58-1442E0F2368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700D-ADA2-4548-948D-3810AF22C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41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F365-90FC-4841-8D58-1442E0F2368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700D-ADA2-4548-948D-3810AF22C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268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F365-90FC-4841-8D58-1442E0F2368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700D-ADA2-4548-948D-3810AF22C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030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F365-90FC-4841-8D58-1442E0F2368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700D-ADA2-4548-948D-3810AF22C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076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F365-90FC-4841-8D58-1442E0F2368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700D-ADA2-4548-948D-3810AF22C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1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F365-90FC-4841-8D58-1442E0F2368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700D-ADA2-4548-948D-3810AF22C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45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F365-90FC-4841-8D58-1442E0F2368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700D-ADA2-4548-948D-3810AF22C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64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F365-90FC-4841-8D58-1442E0F2368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700D-ADA2-4548-948D-3810AF22C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770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F365-90FC-4841-8D58-1442E0F2368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700D-ADA2-4548-948D-3810AF22C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84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F365-90FC-4841-8D58-1442E0F2368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700D-ADA2-4548-948D-3810AF22C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912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DF365-90FC-4841-8D58-1442E0F2368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4700D-ADA2-4548-948D-3810AF22C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764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9.png"/><Relationship Id="rId13" Type="http://schemas.openxmlformats.org/officeDocument/2006/relationships/customXml" Target="../ink/ink233.xml"/><Relationship Id="rId18" Type="http://schemas.openxmlformats.org/officeDocument/2006/relationships/image" Target="../media/image224.png"/><Relationship Id="rId3" Type="http://schemas.openxmlformats.org/officeDocument/2006/relationships/customXml" Target="../ink/ink228.xml"/><Relationship Id="rId21" Type="http://schemas.openxmlformats.org/officeDocument/2006/relationships/customXml" Target="../ink/ink237.xml"/><Relationship Id="rId7" Type="http://schemas.openxmlformats.org/officeDocument/2006/relationships/customXml" Target="../ink/ink230.xml"/><Relationship Id="rId12" Type="http://schemas.openxmlformats.org/officeDocument/2006/relationships/image" Target="../media/image221.png"/><Relationship Id="rId17" Type="http://schemas.openxmlformats.org/officeDocument/2006/relationships/customXml" Target="../ink/ink235.xml"/><Relationship Id="rId2" Type="http://schemas.openxmlformats.org/officeDocument/2006/relationships/image" Target="../media/image216.png"/><Relationship Id="rId16" Type="http://schemas.openxmlformats.org/officeDocument/2006/relationships/image" Target="../media/image223.png"/><Relationship Id="rId20" Type="http://schemas.openxmlformats.org/officeDocument/2006/relationships/image" Target="../media/image2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8.png"/><Relationship Id="rId11" Type="http://schemas.openxmlformats.org/officeDocument/2006/relationships/customXml" Target="../ink/ink232.xml"/><Relationship Id="rId24" Type="http://schemas.openxmlformats.org/officeDocument/2006/relationships/image" Target="../media/image227.png"/><Relationship Id="rId5" Type="http://schemas.openxmlformats.org/officeDocument/2006/relationships/customXml" Target="../ink/ink229.xml"/><Relationship Id="rId15" Type="http://schemas.openxmlformats.org/officeDocument/2006/relationships/customXml" Target="../ink/ink234.xml"/><Relationship Id="rId23" Type="http://schemas.openxmlformats.org/officeDocument/2006/relationships/customXml" Target="../ink/ink238.xml"/><Relationship Id="rId10" Type="http://schemas.openxmlformats.org/officeDocument/2006/relationships/image" Target="../media/image220.png"/><Relationship Id="rId19" Type="http://schemas.openxmlformats.org/officeDocument/2006/relationships/customXml" Target="../ink/ink236.xml"/><Relationship Id="rId4" Type="http://schemas.openxmlformats.org/officeDocument/2006/relationships/image" Target="../media/image217.png"/><Relationship Id="rId9" Type="http://schemas.openxmlformats.org/officeDocument/2006/relationships/customXml" Target="../ink/ink231.xml"/><Relationship Id="rId14" Type="http://schemas.openxmlformats.org/officeDocument/2006/relationships/image" Target="../media/image222.png"/><Relationship Id="rId22" Type="http://schemas.openxmlformats.org/officeDocument/2006/relationships/image" Target="../media/image22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customXml" Target="../ink/ink6.xml"/><Relationship Id="rId18" Type="http://schemas.openxmlformats.org/officeDocument/2006/relationships/image" Target="../media/image9.png"/><Relationship Id="rId26" Type="http://schemas.openxmlformats.org/officeDocument/2006/relationships/image" Target="../media/image13.png"/><Relationship Id="rId39" Type="http://schemas.openxmlformats.org/officeDocument/2006/relationships/customXml" Target="../ink/ink19.xml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34" Type="http://schemas.openxmlformats.org/officeDocument/2006/relationships/image" Target="../media/image17.png"/><Relationship Id="rId7" Type="http://schemas.openxmlformats.org/officeDocument/2006/relationships/customXml" Target="../ink/ink3.xml"/><Relationship Id="rId12" Type="http://schemas.openxmlformats.org/officeDocument/2006/relationships/image" Target="../media/image6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33" Type="http://schemas.openxmlformats.org/officeDocument/2006/relationships/customXml" Target="../ink/ink16.xml"/><Relationship Id="rId38" Type="http://schemas.openxmlformats.org/officeDocument/2006/relationships/image" Target="../media/image19.png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29" Type="http://schemas.openxmlformats.org/officeDocument/2006/relationships/customXml" Target="../ink/ink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customXml" Target="../ink/ink5.xml"/><Relationship Id="rId24" Type="http://schemas.openxmlformats.org/officeDocument/2006/relationships/image" Target="../media/image12.png"/><Relationship Id="rId32" Type="http://schemas.openxmlformats.org/officeDocument/2006/relationships/image" Target="../media/image16.png"/><Relationship Id="rId37" Type="http://schemas.openxmlformats.org/officeDocument/2006/relationships/customXml" Target="../ink/ink18.xml"/><Relationship Id="rId40" Type="http://schemas.openxmlformats.org/officeDocument/2006/relationships/image" Target="../media/image20.png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14.png"/><Relationship Id="rId36" Type="http://schemas.openxmlformats.org/officeDocument/2006/relationships/image" Target="../media/image18.png"/><Relationship Id="rId10" Type="http://schemas.openxmlformats.org/officeDocument/2006/relationships/image" Target="../media/image5.png"/><Relationship Id="rId19" Type="http://schemas.openxmlformats.org/officeDocument/2006/relationships/customXml" Target="../ink/ink9.xml"/><Relationship Id="rId31" Type="http://schemas.openxmlformats.org/officeDocument/2006/relationships/customXml" Target="../ink/ink15.xml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4" Type="http://schemas.openxmlformats.org/officeDocument/2006/relationships/image" Target="../media/image7.png"/><Relationship Id="rId22" Type="http://schemas.openxmlformats.org/officeDocument/2006/relationships/image" Target="../media/image11.png"/><Relationship Id="rId27" Type="http://schemas.openxmlformats.org/officeDocument/2006/relationships/customXml" Target="../ink/ink13.xml"/><Relationship Id="rId30" Type="http://schemas.openxmlformats.org/officeDocument/2006/relationships/image" Target="../media/image15.png"/><Relationship Id="rId35" Type="http://schemas.openxmlformats.org/officeDocument/2006/relationships/customXml" Target="../ink/ink17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10.png"/><Relationship Id="rId18" Type="http://schemas.openxmlformats.org/officeDocument/2006/relationships/customXml" Target="../ink/ink28.xml"/><Relationship Id="rId26" Type="http://schemas.openxmlformats.org/officeDocument/2006/relationships/customXml" Target="../ink/ink32.xml"/><Relationship Id="rId39" Type="http://schemas.openxmlformats.org/officeDocument/2006/relationships/image" Target="../media/image2010.png"/><Relationship Id="rId21" Type="http://schemas.openxmlformats.org/officeDocument/2006/relationships/image" Target="../media/image1110.png"/><Relationship Id="rId34" Type="http://schemas.openxmlformats.org/officeDocument/2006/relationships/customXml" Target="../ink/ink36.xml"/><Relationship Id="rId42" Type="http://schemas.openxmlformats.org/officeDocument/2006/relationships/customXml" Target="../ink/ink40.xml"/><Relationship Id="rId47" Type="http://schemas.openxmlformats.org/officeDocument/2006/relationships/image" Target="../media/image24.png"/><Relationship Id="rId50" Type="http://schemas.openxmlformats.org/officeDocument/2006/relationships/customXml" Target="../ink/ink44.xml"/><Relationship Id="rId55" Type="http://schemas.openxmlformats.org/officeDocument/2006/relationships/image" Target="../media/image28.png"/><Relationship Id="rId63" Type="http://schemas.openxmlformats.org/officeDocument/2006/relationships/image" Target="../media/image32.png"/><Relationship Id="rId68" Type="http://schemas.openxmlformats.org/officeDocument/2006/relationships/customXml" Target="../ink/ink53.xml"/><Relationship Id="rId7" Type="http://schemas.openxmlformats.org/officeDocument/2006/relationships/image" Target="../media/image410.png"/><Relationship Id="rId71" Type="http://schemas.openxmlformats.org/officeDocument/2006/relationships/image" Target="../media/image36.png"/><Relationship Id="rId2" Type="http://schemas.openxmlformats.org/officeDocument/2006/relationships/customXml" Target="../ink/ink20.xml"/><Relationship Id="rId16" Type="http://schemas.openxmlformats.org/officeDocument/2006/relationships/customXml" Target="../ink/ink27.xml"/><Relationship Id="rId29" Type="http://schemas.openxmlformats.org/officeDocument/2006/relationships/image" Target="../media/image1510.png"/><Relationship Id="rId11" Type="http://schemas.openxmlformats.org/officeDocument/2006/relationships/image" Target="../media/image610.png"/><Relationship Id="rId24" Type="http://schemas.openxmlformats.org/officeDocument/2006/relationships/customXml" Target="../ink/ink31.xml"/><Relationship Id="rId32" Type="http://schemas.openxmlformats.org/officeDocument/2006/relationships/customXml" Target="../ink/ink35.xml"/><Relationship Id="rId37" Type="http://schemas.openxmlformats.org/officeDocument/2006/relationships/image" Target="../media/image1910.png"/><Relationship Id="rId40" Type="http://schemas.openxmlformats.org/officeDocument/2006/relationships/customXml" Target="../ink/ink39.xml"/><Relationship Id="rId45" Type="http://schemas.openxmlformats.org/officeDocument/2006/relationships/image" Target="../media/image23.png"/><Relationship Id="rId53" Type="http://schemas.openxmlformats.org/officeDocument/2006/relationships/image" Target="../media/image27.png"/><Relationship Id="rId58" Type="http://schemas.openxmlformats.org/officeDocument/2006/relationships/customXml" Target="../ink/ink48.xml"/><Relationship Id="rId66" Type="http://schemas.openxmlformats.org/officeDocument/2006/relationships/customXml" Target="../ink/ink52.xml"/><Relationship Id="rId5" Type="http://schemas.openxmlformats.org/officeDocument/2006/relationships/image" Target="../media/image310.png"/><Relationship Id="rId15" Type="http://schemas.openxmlformats.org/officeDocument/2006/relationships/image" Target="../media/image810.png"/><Relationship Id="rId23" Type="http://schemas.openxmlformats.org/officeDocument/2006/relationships/image" Target="../media/image1210.png"/><Relationship Id="rId28" Type="http://schemas.openxmlformats.org/officeDocument/2006/relationships/customXml" Target="../ink/ink33.xml"/><Relationship Id="rId36" Type="http://schemas.openxmlformats.org/officeDocument/2006/relationships/customXml" Target="../ink/ink37.xml"/><Relationship Id="rId49" Type="http://schemas.openxmlformats.org/officeDocument/2006/relationships/image" Target="../media/image25.png"/><Relationship Id="rId57" Type="http://schemas.openxmlformats.org/officeDocument/2006/relationships/image" Target="../media/image29.png"/><Relationship Id="rId61" Type="http://schemas.openxmlformats.org/officeDocument/2006/relationships/image" Target="../media/image31.png"/><Relationship Id="rId10" Type="http://schemas.openxmlformats.org/officeDocument/2006/relationships/customXml" Target="../ink/ink24.xml"/><Relationship Id="rId19" Type="http://schemas.openxmlformats.org/officeDocument/2006/relationships/image" Target="../media/image1010.png"/><Relationship Id="rId31" Type="http://schemas.openxmlformats.org/officeDocument/2006/relationships/image" Target="../media/image1610.png"/><Relationship Id="rId44" Type="http://schemas.openxmlformats.org/officeDocument/2006/relationships/customXml" Target="../ink/ink41.xml"/><Relationship Id="rId52" Type="http://schemas.openxmlformats.org/officeDocument/2006/relationships/customXml" Target="../ink/ink45.xml"/><Relationship Id="rId60" Type="http://schemas.openxmlformats.org/officeDocument/2006/relationships/customXml" Target="../ink/ink49.xml"/><Relationship Id="rId65" Type="http://schemas.openxmlformats.org/officeDocument/2006/relationships/image" Target="../media/image33.png"/><Relationship Id="rId73" Type="http://schemas.openxmlformats.org/officeDocument/2006/relationships/image" Target="../media/image37.png"/><Relationship Id="rId4" Type="http://schemas.openxmlformats.org/officeDocument/2006/relationships/customXml" Target="../ink/ink21.xml"/><Relationship Id="rId9" Type="http://schemas.openxmlformats.org/officeDocument/2006/relationships/image" Target="../media/image510.png"/><Relationship Id="rId14" Type="http://schemas.openxmlformats.org/officeDocument/2006/relationships/customXml" Target="../ink/ink26.xml"/><Relationship Id="rId22" Type="http://schemas.openxmlformats.org/officeDocument/2006/relationships/customXml" Target="../ink/ink30.xml"/><Relationship Id="rId27" Type="http://schemas.openxmlformats.org/officeDocument/2006/relationships/image" Target="../media/image1410.png"/><Relationship Id="rId30" Type="http://schemas.openxmlformats.org/officeDocument/2006/relationships/customXml" Target="../ink/ink34.xml"/><Relationship Id="rId35" Type="http://schemas.openxmlformats.org/officeDocument/2006/relationships/image" Target="../media/image1810.png"/><Relationship Id="rId43" Type="http://schemas.openxmlformats.org/officeDocument/2006/relationships/image" Target="../media/image22.png"/><Relationship Id="rId48" Type="http://schemas.openxmlformats.org/officeDocument/2006/relationships/customXml" Target="../ink/ink43.xml"/><Relationship Id="rId56" Type="http://schemas.openxmlformats.org/officeDocument/2006/relationships/customXml" Target="../ink/ink47.xml"/><Relationship Id="rId64" Type="http://schemas.openxmlformats.org/officeDocument/2006/relationships/customXml" Target="../ink/ink51.xml"/><Relationship Id="rId69" Type="http://schemas.openxmlformats.org/officeDocument/2006/relationships/image" Target="../media/image35.png"/><Relationship Id="rId8" Type="http://schemas.openxmlformats.org/officeDocument/2006/relationships/customXml" Target="../ink/ink23.xml"/><Relationship Id="rId51" Type="http://schemas.openxmlformats.org/officeDocument/2006/relationships/image" Target="../media/image26.png"/><Relationship Id="rId72" Type="http://schemas.openxmlformats.org/officeDocument/2006/relationships/customXml" Target="../ink/ink55.xml"/><Relationship Id="rId3" Type="http://schemas.openxmlformats.org/officeDocument/2006/relationships/image" Target="../media/image228.png"/><Relationship Id="rId12" Type="http://schemas.openxmlformats.org/officeDocument/2006/relationships/customXml" Target="../ink/ink25.xml"/><Relationship Id="rId17" Type="http://schemas.openxmlformats.org/officeDocument/2006/relationships/image" Target="../media/image910.png"/><Relationship Id="rId25" Type="http://schemas.openxmlformats.org/officeDocument/2006/relationships/image" Target="../media/image1310.png"/><Relationship Id="rId33" Type="http://schemas.openxmlformats.org/officeDocument/2006/relationships/image" Target="../media/image1710.png"/><Relationship Id="rId38" Type="http://schemas.openxmlformats.org/officeDocument/2006/relationships/customXml" Target="../ink/ink38.xml"/><Relationship Id="rId46" Type="http://schemas.openxmlformats.org/officeDocument/2006/relationships/customXml" Target="../ink/ink42.xml"/><Relationship Id="rId59" Type="http://schemas.openxmlformats.org/officeDocument/2006/relationships/image" Target="../media/image30.png"/><Relationship Id="rId67" Type="http://schemas.openxmlformats.org/officeDocument/2006/relationships/image" Target="../media/image34.png"/><Relationship Id="rId20" Type="http://schemas.openxmlformats.org/officeDocument/2006/relationships/customXml" Target="../ink/ink29.xml"/><Relationship Id="rId41" Type="http://schemas.openxmlformats.org/officeDocument/2006/relationships/image" Target="../media/image21.png"/><Relationship Id="rId54" Type="http://schemas.openxmlformats.org/officeDocument/2006/relationships/customXml" Target="../ink/ink46.xml"/><Relationship Id="rId62" Type="http://schemas.openxmlformats.org/officeDocument/2006/relationships/customXml" Target="../ink/ink50.xml"/><Relationship Id="rId70" Type="http://schemas.openxmlformats.org/officeDocument/2006/relationships/customXml" Target="../ink/ink5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2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customXml" Target="../ink/ink58.xml"/><Relationship Id="rId18" Type="http://schemas.openxmlformats.org/officeDocument/2006/relationships/image" Target="../media/image47.png"/><Relationship Id="rId26" Type="http://schemas.openxmlformats.org/officeDocument/2006/relationships/image" Target="../media/image51.png"/><Relationship Id="rId39" Type="http://schemas.openxmlformats.org/officeDocument/2006/relationships/customXml" Target="../ink/ink71.xml"/><Relationship Id="rId21" Type="http://schemas.openxmlformats.org/officeDocument/2006/relationships/customXml" Target="../ink/ink62.xml"/><Relationship Id="rId34" Type="http://schemas.openxmlformats.org/officeDocument/2006/relationships/image" Target="../media/image43.png"/><Relationship Id="rId42" Type="http://schemas.openxmlformats.org/officeDocument/2006/relationships/image" Target="../media/image57.png"/><Relationship Id="rId47" Type="http://schemas.openxmlformats.org/officeDocument/2006/relationships/customXml" Target="../ink/ink75.xml"/><Relationship Id="rId50" Type="http://schemas.openxmlformats.org/officeDocument/2006/relationships/image" Target="../media/image61.png"/><Relationship Id="rId55" Type="http://schemas.openxmlformats.org/officeDocument/2006/relationships/customXml" Target="../ink/ink79.xml"/><Relationship Id="rId63" Type="http://schemas.openxmlformats.org/officeDocument/2006/relationships/customXml" Target="../ink/ink83.xml"/><Relationship Id="rId68" Type="http://schemas.openxmlformats.org/officeDocument/2006/relationships/image" Target="../media/image70.png"/><Relationship Id="rId76" Type="http://schemas.openxmlformats.org/officeDocument/2006/relationships/image" Target="../media/image74.png"/><Relationship Id="rId84" Type="http://schemas.openxmlformats.org/officeDocument/2006/relationships/image" Target="../media/image78.png"/><Relationship Id="rId89" Type="http://schemas.openxmlformats.org/officeDocument/2006/relationships/customXml" Target="../ink/ink96.xml"/><Relationship Id="rId7" Type="http://schemas.openxmlformats.org/officeDocument/2006/relationships/customXml" Target="../ink/ink57.xml"/><Relationship Id="rId71" Type="http://schemas.openxmlformats.org/officeDocument/2006/relationships/customXml" Target="../ink/ink87.xml"/><Relationship Id="rId92" Type="http://schemas.openxmlformats.org/officeDocument/2006/relationships/image" Target="../media/image82.png"/><Relationship Id="rId2" Type="http://schemas.openxmlformats.org/officeDocument/2006/relationships/image" Target="../media/image38.png"/><Relationship Id="rId16" Type="http://schemas.openxmlformats.org/officeDocument/2006/relationships/image" Target="../media/image46.png"/><Relationship Id="rId29" Type="http://schemas.openxmlformats.org/officeDocument/2006/relationships/customXml" Target="../ink/ink66.xml"/><Relationship Id="rId24" Type="http://schemas.openxmlformats.org/officeDocument/2006/relationships/image" Target="../media/image50.png"/><Relationship Id="rId32" Type="http://schemas.openxmlformats.org/officeDocument/2006/relationships/image" Target="../media/image42.png"/><Relationship Id="rId37" Type="http://schemas.openxmlformats.org/officeDocument/2006/relationships/customXml" Target="../ink/ink70.xml"/><Relationship Id="rId40" Type="http://schemas.openxmlformats.org/officeDocument/2006/relationships/image" Target="../media/image56.png"/><Relationship Id="rId45" Type="http://schemas.openxmlformats.org/officeDocument/2006/relationships/customXml" Target="../ink/ink74.xml"/><Relationship Id="rId53" Type="http://schemas.openxmlformats.org/officeDocument/2006/relationships/customXml" Target="../ink/ink78.xml"/><Relationship Id="rId58" Type="http://schemas.openxmlformats.org/officeDocument/2006/relationships/image" Target="../media/image65.png"/><Relationship Id="rId66" Type="http://schemas.openxmlformats.org/officeDocument/2006/relationships/image" Target="../media/image69.png"/><Relationship Id="rId74" Type="http://schemas.openxmlformats.org/officeDocument/2006/relationships/image" Target="../media/image73.png"/><Relationship Id="rId79" Type="http://schemas.openxmlformats.org/officeDocument/2006/relationships/customXml" Target="../ink/ink91.xml"/><Relationship Id="rId87" Type="http://schemas.openxmlformats.org/officeDocument/2006/relationships/customXml" Target="../ink/ink95.xml"/><Relationship Id="rId5" Type="http://schemas.openxmlformats.org/officeDocument/2006/relationships/customXml" Target="../ink/ink56.xml"/><Relationship Id="rId61" Type="http://schemas.openxmlformats.org/officeDocument/2006/relationships/customXml" Target="../ink/ink82.xml"/><Relationship Id="rId82" Type="http://schemas.openxmlformats.org/officeDocument/2006/relationships/image" Target="../media/image77.png"/><Relationship Id="rId90" Type="http://schemas.openxmlformats.org/officeDocument/2006/relationships/image" Target="../media/image81.png"/><Relationship Id="rId95" Type="http://schemas.openxmlformats.org/officeDocument/2006/relationships/customXml" Target="../ink/ink99.xml"/><Relationship Id="rId19" Type="http://schemas.openxmlformats.org/officeDocument/2006/relationships/customXml" Target="../ink/ink61.xml"/><Relationship Id="rId14" Type="http://schemas.openxmlformats.org/officeDocument/2006/relationships/image" Target="../media/image45.png"/><Relationship Id="rId22" Type="http://schemas.openxmlformats.org/officeDocument/2006/relationships/image" Target="../media/image49.png"/><Relationship Id="rId27" Type="http://schemas.openxmlformats.org/officeDocument/2006/relationships/customXml" Target="../ink/ink65.xml"/><Relationship Id="rId30" Type="http://schemas.openxmlformats.org/officeDocument/2006/relationships/image" Target="../media/image53.png"/><Relationship Id="rId35" Type="http://schemas.openxmlformats.org/officeDocument/2006/relationships/customXml" Target="../ink/ink69.xml"/><Relationship Id="rId43" Type="http://schemas.openxmlformats.org/officeDocument/2006/relationships/customXml" Target="../ink/ink73.xml"/><Relationship Id="rId48" Type="http://schemas.openxmlformats.org/officeDocument/2006/relationships/image" Target="../media/image60.png"/><Relationship Id="rId56" Type="http://schemas.openxmlformats.org/officeDocument/2006/relationships/image" Target="../media/image64.png"/><Relationship Id="rId64" Type="http://schemas.openxmlformats.org/officeDocument/2006/relationships/image" Target="../media/image68.png"/><Relationship Id="rId69" Type="http://schemas.openxmlformats.org/officeDocument/2006/relationships/customXml" Target="../ink/ink86.xml"/><Relationship Id="rId77" Type="http://schemas.openxmlformats.org/officeDocument/2006/relationships/customXml" Target="../ink/ink90.xml"/><Relationship Id="rId51" Type="http://schemas.openxmlformats.org/officeDocument/2006/relationships/customXml" Target="../ink/ink77.xml"/><Relationship Id="rId72" Type="http://schemas.openxmlformats.org/officeDocument/2006/relationships/image" Target="../media/image72.png"/><Relationship Id="rId80" Type="http://schemas.openxmlformats.org/officeDocument/2006/relationships/image" Target="../media/image76.png"/><Relationship Id="rId85" Type="http://schemas.openxmlformats.org/officeDocument/2006/relationships/customXml" Target="../ink/ink94.xml"/><Relationship Id="rId93" Type="http://schemas.openxmlformats.org/officeDocument/2006/relationships/customXml" Target="../ink/ink98.xml"/><Relationship Id="rId3" Type="http://schemas.openxmlformats.org/officeDocument/2006/relationships/image" Target="../media/image39.png"/><Relationship Id="rId12" Type="http://schemas.openxmlformats.org/officeDocument/2006/relationships/image" Target="../media/image44.png"/><Relationship Id="rId17" Type="http://schemas.openxmlformats.org/officeDocument/2006/relationships/customXml" Target="../ink/ink60.xml"/><Relationship Id="rId25" Type="http://schemas.openxmlformats.org/officeDocument/2006/relationships/customXml" Target="../ink/ink64.xml"/><Relationship Id="rId33" Type="http://schemas.openxmlformats.org/officeDocument/2006/relationships/customXml" Target="../ink/ink68.xml"/><Relationship Id="rId38" Type="http://schemas.openxmlformats.org/officeDocument/2006/relationships/image" Target="../media/image55.png"/><Relationship Id="rId46" Type="http://schemas.openxmlformats.org/officeDocument/2006/relationships/image" Target="../media/image59.png"/><Relationship Id="rId59" Type="http://schemas.openxmlformats.org/officeDocument/2006/relationships/customXml" Target="../ink/ink81.xml"/><Relationship Id="rId67" Type="http://schemas.openxmlformats.org/officeDocument/2006/relationships/customXml" Target="../ink/ink85.xml"/><Relationship Id="rId20" Type="http://schemas.openxmlformats.org/officeDocument/2006/relationships/image" Target="../media/image48.png"/><Relationship Id="rId41" Type="http://schemas.openxmlformats.org/officeDocument/2006/relationships/customXml" Target="../ink/ink72.xml"/><Relationship Id="rId54" Type="http://schemas.openxmlformats.org/officeDocument/2006/relationships/image" Target="../media/image63.png"/><Relationship Id="rId62" Type="http://schemas.openxmlformats.org/officeDocument/2006/relationships/image" Target="../media/image67.png"/><Relationship Id="rId70" Type="http://schemas.openxmlformats.org/officeDocument/2006/relationships/image" Target="../media/image71.png"/><Relationship Id="rId75" Type="http://schemas.openxmlformats.org/officeDocument/2006/relationships/customXml" Target="../ink/ink89.xml"/><Relationship Id="rId83" Type="http://schemas.openxmlformats.org/officeDocument/2006/relationships/customXml" Target="../ink/ink93.xml"/><Relationship Id="rId88" Type="http://schemas.openxmlformats.org/officeDocument/2006/relationships/image" Target="../media/image80.png"/><Relationship Id="rId91" Type="http://schemas.openxmlformats.org/officeDocument/2006/relationships/customXml" Target="../ink/ink97.xml"/><Relationship Id="rId96" Type="http://schemas.openxmlformats.org/officeDocument/2006/relationships/image" Target="../media/image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15" Type="http://schemas.openxmlformats.org/officeDocument/2006/relationships/customXml" Target="../ink/ink59.xml"/><Relationship Id="rId23" Type="http://schemas.openxmlformats.org/officeDocument/2006/relationships/customXml" Target="../ink/ink63.xml"/><Relationship Id="rId28" Type="http://schemas.openxmlformats.org/officeDocument/2006/relationships/image" Target="../media/image52.png"/><Relationship Id="rId36" Type="http://schemas.openxmlformats.org/officeDocument/2006/relationships/image" Target="../media/image54.png"/><Relationship Id="rId49" Type="http://schemas.openxmlformats.org/officeDocument/2006/relationships/customXml" Target="../ink/ink76.xml"/><Relationship Id="rId57" Type="http://schemas.openxmlformats.org/officeDocument/2006/relationships/customXml" Target="../ink/ink80.xml"/><Relationship Id="rId31" Type="http://schemas.openxmlformats.org/officeDocument/2006/relationships/customXml" Target="../ink/ink67.xml"/><Relationship Id="rId44" Type="http://schemas.openxmlformats.org/officeDocument/2006/relationships/image" Target="../media/image58.png"/><Relationship Id="rId52" Type="http://schemas.openxmlformats.org/officeDocument/2006/relationships/image" Target="../media/image62.png"/><Relationship Id="rId60" Type="http://schemas.openxmlformats.org/officeDocument/2006/relationships/image" Target="../media/image66.png"/><Relationship Id="rId65" Type="http://schemas.openxmlformats.org/officeDocument/2006/relationships/customXml" Target="../ink/ink84.xml"/><Relationship Id="rId73" Type="http://schemas.openxmlformats.org/officeDocument/2006/relationships/customXml" Target="../ink/ink88.xml"/><Relationship Id="rId78" Type="http://schemas.openxmlformats.org/officeDocument/2006/relationships/image" Target="../media/image75.png"/><Relationship Id="rId81" Type="http://schemas.openxmlformats.org/officeDocument/2006/relationships/customXml" Target="../ink/ink92.xml"/><Relationship Id="rId86" Type="http://schemas.openxmlformats.org/officeDocument/2006/relationships/image" Target="../media/image79.png"/><Relationship Id="rId94" Type="http://schemas.openxmlformats.org/officeDocument/2006/relationships/image" Target="../media/image83.png"/><Relationship Id="rId4" Type="http://schemas.openxmlformats.org/officeDocument/2006/relationships/image" Target="../media/image40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30.png"/><Relationship Id="rId18" Type="http://schemas.openxmlformats.org/officeDocument/2006/relationships/customXml" Target="../ink/ink105.xml"/><Relationship Id="rId26" Type="http://schemas.openxmlformats.org/officeDocument/2006/relationships/customXml" Target="../ink/ink109.xml"/><Relationship Id="rId39" Type="http://schemas.openxmlformats.org/officeDocument/2006/relationships/image" Target="../media/image103.png"/><Relationship Id="rId21" Type="http://schemas.openxmlformats.org/officeDocument/2006/relationships/image" Target="../media/image94.png"/><Relationship Id="rId34" Type="http://schemas.openxmlformats.org/officeDocument/2006/relationships/customXml" Target="../ink/ink113.xml"/><Relationship Id="rId42" Type="http://schemas.openxmlformats.org/officeDocument/2006/relationships/customXml" Target="../ink/ink117.xml"/><Relationship Id="rId47" Type="http://schemas.openxmlformats.org/officeDocument/2006/relationships/image" Target="../media/image107.png"/><Relationship Id="rId50" Type="http://schemas.openxmlformats.org/officeDocument/2006/relationships/customXml" Target="../ink/ink121.xml"/><Relationship Id="rId55" Type="http://schemas.openxmlformats.org/officeDocument/2006/relationships/image" Target="../media/image111.png"/><Relationship Id="rId7" Type="http://schemas.openxmlformats.org/officeDocument/2006/relationships/image" Target="../media/image90.png"/><Relationship Id="rId12" Type="http://schemas.openxmlformats.org/officeDocument/2006/relationships/customXml" Target="../ink/ink102.xml"/><Relationship Id="rId17" Type="http://schemas.openxmlformats.org/officeDocument/2006/relationships/image" Target="../media/image92.png"/><Relationship Id="rId25" Type="http://schemas.openxmlformats.org/officeDocument/2006/relationships/image" Target="../media/image96.png"/><Relationship Id="rId33" Type="http://schemas.openxmlformats.org/officeDocument/2006/relationships/image" Target="../media/image100.png"/><Relationship Id="rId38" Type="http://schemas.openxmlformats.org/officeDocument/2006/relationships/customXml" Target="../ink/ink115.xml"/><Relationship Id="rId46" Type="http://schemas.openxmlformats.org/officeDocument/2006/relationships/customXml" Target="../ink/ink119.xml"/><Relationship Id="rId2" Type="http://schemas.openxmlformats.org/officeDocument/2006/relationships/image" Target="../media/image85.png"/><Relationship Id="rId16" Type="http://schemas.openxmlformats.org/officeDocument/2006/relationships/customXml" Target="../ink/ink104.xml"/><Relationship Id="rId20" Type="http://schemas.openxmlformats.org/officeDocument/2006/relationships/customXml" Target="../ink/ink106.xml"/><Relationship Id="rId29" Type="http://schemas.openxmlformats.org/officeDocument/2006/relationships/image" Target="../media/image98.png"/><Relationship Id="rId41" Type="http://schemas.openxmlformats.org/officeDocument/2006/relationships/image" Target="../media/image104.png"/><Relationship Id="rId54" Type="http://schemas.openxmlformats.org/officeDocument/2006/relationships/customXml" Target="../ink/ink1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9.png"/><Relationship Id="rId11" Type="http://schemas.openxmlformats.org/officeDocument/2006/relationships/image" Target="../media/image620.png"/><Relationship Id="rId24" Type="http://schemas.openxmlformats.org/officeDocument/2006/relationships/customXml" Target="../ink/ink108.xml"/><Relationship Id="rId32" Type="http://schemas.openxmlformats.org/officeDocument/2006/relationships/customXml" Target="../ink/ink112.xml"/><Relationship Id="rId37" Type="http://schemas.openxmlformats.org/officeDocument/2006/relationships/image" Target="../media/image102.png"/><Relationship Id="rId40" Type="http://schemas.openxmlformats.org/officeDocument/2006/relationships/customXml" Target="../ink/ink116.xml"/><Relationship Id="rId45" Type="http://schemas.openxmlformats.org/officeDocument/2006/relationships/image" Target="../media/image106.png"/><Relationship Id="rId53" Type="http://schemas.openxmlformats.org/officeDocument/2006/relationships/image" Target="../media/image110.png"/><Relationship Id="rId5" Type="http://schemas.openxmlformats.org/officeDocument/2006/relationships/image" Target="../media/image88.png"/><Relationship Id="rId15" Type="http://schemas.openxmlformats.org/officeDocument/2006/relationships/image" Target="../media/image91.png"/><Relationship Id="rId23" Type="http://schemas.openxmlformats.org/officeDocument/2006/relationships/image" Target="../media/image95.png"/><Relationship Id="rId28" Type="http://schemas.openxmlformats.org/officeDocument/2006/relationships/customXml" Target="../ink/ink110.xml"/><Relationship Id="rId36" Type="http://schemas.openxmlformats.org/officeDocument/2006/relationships/customXml" Target="../ink/ink114.xml"/><Relationship Id="rId49" Type="http://schemas.openxmlformats.org/officeDocument/2006/relationships/image" Target="../media/image108.png"/><Relationship Id="rId57" Type="http://schemas.openxmlformats.org/officeDocument/2006/relationships/image" Target="../media/image112.png"/><Relationship Id="rId10" Type="http://schemas.openxmlformats.org/officeDocument/2006/relationships/customXml" Target="../ink/ink101.xml"/><Relationship Id="rId19" Type="http://schemas.openxmlformats.org/officeDocument/2006/relationships/image" Target="../media/image93.png"/><Relationship Id="rId31" Type="http://schemas.openxmlformats.org/officeDocument/2006/relationships/image" Target="../media/image99.png"/><Relationship Id="rId44" Type="http://schemas.openxmlformats.org/officeDocument/2006/relationships/customXml" Target="../ink/ink118.xml"/><Relationship Id="rId52" Type="http://schemas.openxmlformats.org/officeDocument/2006/relationships/customXml" Target="../ink/ink122.xml"/><Relationship Id="rId4" Type="http://schemas.openxmlformats.org/officeDocument/2006/relationships/image" Target="../media/image87.png"/><Relationship Id="rId9" Type="http://schemas.openxmlformats.org/officeDocument/2006/relationships/image" Target="../media/image611.png"/><Relationship Id="rId14" Type="http://schemas.openxmlformats.org/officeDocument/2006/relationships/customXml" Target="../ink/ink103.xml"/><Relationship Id="rId22" Type="http://schemas.openxmlformats.org/officeDocument/2006/relationships/customXml" Target="../ink/ink107.xml"/><Relationship Id="rId27" Type="http://schemas.openxmlformats.org/officeDocument/2006/relationships/image" Target="../media/image97.png"/><Relationship Id="rId30" Type="http://schemas.openxmlformats.org/officeDocument/2006/relationships/customXml" Target="../ink/ink111.xml"/><Relationship Id="rId35" Type="http://schemas.openxmlformats.org/officeDocument/2006/relationships/image" Target="../media/image101.png"/><Relationship Id="rId43" Type="http://schemas.openxmlformats.org/officeDocument/2006/relationships/image" Target="../media/image105.png"/><Relationship Id="rId48" Type="http://schemas.openxmlformats.org/officeDocument/2006/relationships/customXml" Target="../ink/ink120.xml"/><Relationship Id="rId56" Type="http://schemas.openxmlformats.org/officeDocument/2006/relationships/customXml" Target="../ink/ink124.xml"/><Relationship Id="rId8" Type="http://schemas.openxmlformats.org/officeDocument/2006/relationships/customXml" Target="../ink/ink100.xml"/><Relationship Id="rId51" Type="http://schemas.openxmlformats.org/officeDocument/2006/relationships/image" Target="../media/image109.png"/><Relationship Id="rId3" Type="http://schemas.openxmlformats.org/officeDocument/2006/relationships/image" Target="../media/image8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127.xml"/><Relationship Id="rId13" Type="http://schemas.openxmlformats.org/officeDocument/2006/relationships/image" Target="../media/image115.png"/><Relationship Id="rId18" Type="http://schemas.openxmlformats.org/officeDocument/2006/relationships/customXml" Target="../ink/ink132.xml"/><Relationship Id="rId26" Type="http://schemas.openxmlformats.org/officeDocument/2006/relationships/customXml" Target="../ink/ink136.xml"/><Relationship Id="rId39" Type="http://schemas.openxmlformats.org/officeDocument/2006/relationships/image" Target="../media/image128.png"/><Relationship Id="rId3" Type="http://schemas.openxmlformats.org/officeDocument/2006/relationships/image" Target="../media/image114.png"/><Relationship Id="rId21" Type="http://schemas.openxmlformats.org/officeDocument/2006/relationships/image" Target="../media/image119.png"/><Relationship Id="rId34" Type="http://schemas.openxmlformats.org/officeDocument/2006/relationships/customXml" Target="../ink/ink140.xml"/><Relationship Id="rId7" Type="http://schemas.openxmlformats.org/officeDocument/2006/relationships/image" Target="../media/image670.png"/><Relationship Id="rId12" Type="http://schemas.openxmlformats.org/officeDocument/2006/relationships/customXml" Target="../ink/ink129.xml"/><Relationship Id="rId17" Type="http://schemas.openxmlformats.org/officeDocument/2006/relationships/image" Target="../media/image117.png"/><Relationship Id="rId25" Type="http://schemas.openxmlformats.org/officeDocument/2006/relationships/image" Target="../media/image121.png"/><Relationship Id="rId33" Type="http://schemas.openxmlformats.org/officeDocument/2006/relationships/image" Target="../media/image125.png"/><Relationship Id="rId38" Type="http://schemas.openxmlformats.org/officeDocument/2006/relationships/customXml" Target="../ink/ink142.xml"/><Relationship Id="rId2" Type="http://schemas.openxmlformats.org/officeDocument/2006/relationships/image" Target="../media/image113.png"/><Relationship Id="rId16" Type="http://schemas.openxmlformats.org/officeDocument/2006/relationships/customXml" Target="../ink/ink131.xml"/><Relationship Id="rId20" Type="http://schemas.openxmlformats.org/officeDocument/2006/relationships/customXml" Target="../ink/ink133.xml"/><Relationship Id="rId29" Type="http://schemas.openxmlformats.org/officeDocument/2006/relationships/image" Target="../media/image123.png"/><Relationship Id="rId41" Type="http://schemas.openxmlformats.org/officeDocument/2006/relationships/image" Target="../media/image129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26.xml"/><Relationship Id="rId11" Type="http://schemas.openxmlformats.org/officeDocument/2006/relationships/image" Target="../media/image690.png"/><Relationship Id="rId24" Type="http://schemas.openxmlformats.org/officeDocument/2006/relationships/customXml" Target="../ink/ink135.xml"/><Relationship Id="rId32" Type="http://schemas.openxmlformats.org/officeDocument/2006/relationships/customXml" Target="../ink/ink139.xml"/><Relationship Id="rId37" Type="http://schemas.openxmlformats.org/officeDocument/2006/relationships/image" Target="../media/image127.png"/><Relationship Id="rId40" Type="http://schemas.openxmlformats.org/officeDocument/2006/relationships/customXml" Target="../ink/ink143.xml"/><Relationship Id="rId5" Type="http://schemas.openxmlformats.org/officeDocument/2006/relationships/image" Target="../media/image660.png"/><Relationship Id="rId15" Type="http://schemas.openxmlformats.org/officeDocument/2006/relationships/image" Target="../media/image116.png"/><Relationship Id="rId23" Type="http://schemas.openxmlformats.org/officeDocument/2006/relationships/image" Target="../media/image120.png"/><Relationship Id="rId28" Type="http://schemas.openxmlformats.org/officeDocument/2006/relationships/customXml" Target="../ink/ink137.xml"/><Relationship Id="rId36" Type="http://schemas.openxmlformats.org/officeDocument/2006/relationships/customXml" Target="../ink/ink141.xml"/><Relationship Id="rId10" Type="http://schemas.openxmlformats.org/officeDocument/2006/relationships/customXml" Target="../ink/ink128.xml"/><Relationship Id="rId19" Type="http://schemas.openxmlformats.org/officeDocument/2006/relationships/image" Target="../media/image118.png"/><Relationship Id="rId31" Type="http://schemas.openxmlformats.org/officeDocument/2006/relationships/image" Target="../media/image124.png"/><Relationship Id="rId4" Type="http://schemas.openxmlformats.org/officeDocument/2006/relationships/customXml" Target="../ink/ink125.xml"/><Relationship Id="rId9" Type="http://schemas.openxmlformats.org/officeDocument/2006/relationships/image" Target="../media/image680.png"/><Relationship Id="rId14" Type="http://schemas.openxmlformats.org/officeDocument/2006/relationships/customXml" Target="../ink/ink130.xml"/><Relationship Id="rId22" Type="http://schemas.openxmlformats.org/officeDocument/2006/relationships/customXml" Target="../ink/ink134.xml"/><Relationship Id="rId27" Type="http://schemas.openxmlformats.org/officeDocument/2006/relationships/image" Target="../media/image122.png"/><Relationship Id="rId30" Type="http://schemas.openxmlformats.org/officeDocument/2006/relationships/customXml" Target="../ink/ink138.xml"/><Relationship Id="rId35" Type="http://schemas.openxmlformats.org/officeDocument/2006/relationships/image" Target="../media/image126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customXml" Target="../ink/ink149.xml"/><Relationship Id="rId18" Type="http://schemas.openxmlformats.org/officeDocument/2006/relationships/image" Target="../media/image137.png"/><Relationship Id="rId26" Type="http://schemas.openxmlformats.org/officeDocument/2006/relationships/image" Target="../media/image141.png"/><Relationship Id="rId39" Type="http://schemas.openxmlformats.org/officeDocument/2006/relationships/customXml" Target="../ink/ink162.xml"/><Relationship Id="rId21" Type="http://schemas.openxmlformats.org/officeDocument/2006/relationships/customXml" Target="../ink/ink153.xml"/><Relationship Id="rId34" Type="http://schemas.openxmlformats.org/officeDocument/2006/relationships/image" Target="../media/image145.png"/><Relationship Id="rId42" Type="http://schemas.openxmlformats.org/officeDocument/2006/relationships/image" Target="../media/image149.png"/><Relationship Id="rId47" Type="http://schemas.openxmlformats.org/officeDocument/2006/relationships/customXml" Target="../ink/ink166.xml"/><Relationship Id="rId50" Type="http://schemas.openxmlformats.org/officeDocument/2006/relationships/image" Target="../media/image153.png"/><Relationship Id="rId55" Type="http://schemas.openxmlformats.org/officeDocument/2006/relationships/customXml" Target="../ink/ink170.xml"/><Relationship Id="rId63" Type="http://schemas.openxmlformats.org/officeDocument/2006/relationships/customXml" Target="../ink/ink174.xml"/><Relationship Id="rId68" Type="http://schemas.openxmlformats.org/officeDocument/2006/relationships/image" Target="../media/image162.png"/><Relationship Id="rId76" Type="http://schemas.openxmlformats.org/officeDocument/2006/relationships/image" Target="../media/image166.png"/><Relationship Id="rId84" Type="http://schemas.openxmlformats.org/officeDocument/2006/relationships/image" Target="../media/image170.png"/><Relationship Id="rId89" Type="http://schemas.openxmlformats.org/officeDocument/2006/relationships/customXml" Target="../ink/ink187.xml"/><Relationship Id="rId7" Type="http://schemas.openxmlformats.org/officeDocument/2006/relationships/customXml" Target="../ink/ink146.xml"/><Relationship Id="rId71" Type="http://schemas.openxmlformats.org/officeDocument/2006/relationships/customXml" Target="../ink/ink178.xml"/><Relationship Id="rId2" Type="http://schemas.openxmlformats.org/officeDocument/2006/relationships/image" Target="../media/image130.png"/><Relationship Id="rId16" Type="http://schemas.openxmlformats.org/officeDocument/2006/relationships/image" Target="../media/image136.png"/><Relationship Id="rId29" Type="http://schemas.openxmlformats.org/officeDocument/2006/relationships/customXml" Target="../ink/ink157.xml"/><Relationship Id="rId11" Type="http://schemas.openxmlformats.org/officeDocument/2006/relationships/customXml" Target="../ink/ink148.xml"/><Relationship Id="rId24" Type="http://schemas.openxmlformats.org/officeDocument/2006/relationships/image" Target="../media/image140.png"/><Relationship Id="rId32" Type="http://schemas.openxmlformats.org/officeDocument/2006/relationships/image" Target="../media/image144.png"/><Relationship Id="rId37" Type="http://schemas.openxmlformats.org/officeDocument/2006/relationships/customXml" Target="../ink/ink161.xml"/><Relationship Id="rId40" Type="http://schemas.openxmlformats.org/officeDocument/2006/relationships/image" Target="../media/image148.png"/><Relationship Id="rId45" Type="http://schemas.openxmlformats.org/officeDocument/2006/relationships/customXml" Target="../ink/ink165.xml"/><Relationship Id="rId53" Type="http://schemas.openxmlformats.org/officeDocument/2006/relationships/customXml" Target="../ink/ink169.xml"/><Relationship Id="rId58" Type="http://schemas.openxmlformats.org/officeDocument/2006/relationships/image" Target="../media/image157.png"/><Relationship Id="rId66" Type="http://schemas.openxmlformats.org/officeDocument/2006/relationships/image" Target="../media/image161.png"/><Relationship Id="rId74" Type="http://schemas.openxmlformats.org/officeDocument/2006/relationships/image" Target="../media/image165.png"/><Relationship Id="rId79" Type="http://schemas.openxmlformats.org/officeDocument/2006/relationships/customXml" Target="../ink/ink182.xml"/><Relationship Id="rId87" Type="http://schemas.openxmlformats.org/officeDocument/2006/relationships/customXml" Target="../ink/ink186.xml"/><Relationship Id="rId5" Type="http://schemas.openxmlformats.org/officeDocument/2006/relationships/customXml" Target="../ink/ink145.xml"/><Relationship Id="rId61" Type="http://schemas.openxmlformats.org/officeDocument/2006/relationships/customXml" Target="../ink/ink173.xml"/><Relationship Id="rId82" Type="http://schemas.openxmlformats.org/officeDocument/2006/relationships/image" Target="../media/image169.png"/><Relationship Id="rId90" Type="http://schemas.openxmlformats.org/officeDocument/2006/relationships/image" Target="../media/image173.png"/><Relationship Id="rId19" Type="http://schemas.openxmlformats.org/officeDocument/2006/relationships/customXml" Target="../ink/ink152.xml"/><Relationship Id="rId4" Type="http://schemas.openxmlformats.org/officeDocument/2006/relationships/image" Target="../media/image711.png"/><Relationship Id="rId9" Type="http://schemas.openxmlformats.org/officeDocument/2006/relationships/customXml" Target="../ink/ink147.xml"/><Relationship Id="rId14" Type="http://schemas.openxmlformats.org/officeDocument/2006/relationships/image" Target="../media/image135.png"/><Relationship Id="rId22" Type="http://schemas.openxmlformats.org/officeDocument/2006/relationships/image" Target="../media/image139.png"/><Relationship Id="rId27" Type="http://schemas.openxmlformats.org/officeDocument/2006/relationships/customXml" Target="../ink/ink156.xml"/><Relationship Id="rId30" Type="http://schemas.openxmlformats.org/officeDocument/2006/relationships/image" Target="../media/image143.png"/><Relationship Id="rId35" Type="http://schemas.openxmlformats.org/officeDocument/2006/relationships/customXml" Target="../ink/ink160.xml"/><Relationship Id="rId43" Type="http://schemas.openxmlformats.org/officeDocument/2006/relationships/customXml" Target="../ink/ink164.xml"/><Relationship Id="rId48" Type="http://schemas.openxmlformats.org/officeDocument/2006/relationships/image" Target="../media/image152.png"/><Relationship Id="rId56" Type="http://schemas.openxmlformats.org/officeDocument/2006/relationships/image" Target="../media/image156.png"/><Relationship Id="rId64" Type="http://schemas.openxmlformats.org/officeDocument/2006/relationships/image" Target="../media/image160.png"/><Relationship Id="rId69" Type="http://schemas.openxmlformats.org/officeDocument/2006/relationships/customXml" Target="../ink/ink177.xml"/><Relationship Id="rId77" Type="http://schemas.openxmlformats.org/officeDocument/2006/relationships/customXml" Target="../ink/ink181.xml"/><Relationship Id="rId8" Type="http://schemas.openxmlformats.org/officeDocument/2006/relationships/image" Target="../media/image132.png"/><Relationship Id="rId51" Type="http://schemas.openxmlformats.org/officeDocument/2006/relationships/customXml" Target="../ink/ink168.xml"/><Relationship Id="rId72" Type="http://schemas.openxmlformats.org/officeDocument/2006/relationships/image" Target="../media/image164.png"/><Relationship Id="rId80" Type="http://schemas.openxmlformats.org/officeDocument/2006/relationships/image" Target="../media/image168.png"/><Relationship Id="rId85" Type="http://schemas.openxmlformats.org/officeDocument/2006/relationships/customXml" Target="../ink/ink185.xml"/><Relationship Id="rId3" Type="http://schemas.openxmlformats.org/officeDocument/2006/relationships/customXml" Target="../ink/ink144.xml"/><Relationship Id="rId12" Type="http://schemas.openxmlformats.org/officeDocument/2006/relationships/image" Target="../media/image134.png"/><Relationship Id="rId17" Type="http://schemas.openxmlformats.org/officeDocument/2006/relationships/customXml" Target="../ink/ink151.xml"/><Relationship Id="rId25" Type="http://schemas.openxmlformats.org/officeDocument/2006/relationships/customXml" Target="../ink/ink155.xml"/><Relationship Id="rId33" Type="http://schemas.openxmlformats.org/officeDocument/2006/relationships/customXml" Target="../ink/ink159.xml"/><Relationship Id="rId38" Type="http://schemas.openxmlformats.org/officeDocument/2006/relationships/image" Target="../media/image147.png"/><Relationship Id="rId46" Type="http://schemas.openxmlformats.org/officeDocument/2006/relationships/image" Target="../media/image151.png"/><Relationship Id="rId59" Type="http://schemas.openxmlformats.org/officeDocument/2006/relationships/customXml" Target="../ink/ink172.xml"/><Relationship Id="rId67" Type="http://schemas.openxmlformats.org/officeDocument/2006/relationships/customXml" Target="../ink/ink176.xml"/><Relationship Id="rId20" Type="http://schemas.openxmlformats.org/officeDocument/2006/relationships/image" Target="../media/image138.png"/><Relationship Id="rId41" Type="http://schemas.openxmlformats.org/officeDocument/2006/relationships/customXml" Target="../ink/ink163.xml"/><Relationship Id="rId54" Type="http://schemas.openxmlformats.org/officeDocument/2006/relationships/image" Target="../media/image155.png"/><Relationship Id="rId62" Type="http://schemas.openxmlformats.org/officeDocument/2006/relationships/image" Target="../media/image159.png"/><Relationship Id="rId70" Type="http://schemas.openxmlformats.org/officeDocument/2006/relationships/image" Target="../media/image163.png"/><Relationship Id="rId75" Type="http://schemas.openxmlformats.org/officeDocument/2006/relationships/customXml" Target="../ink/ink180.xml"/><Relationship Id="rId83" Type="http://schemas.openxmlformats.org/officeDocument/2006/relationships/customXml" Target="../ink/ink184.xml"/><Relationship Id="rId88" Type="http://schemas.openxmlformats.org/officeDocument/2006/relationships/image" Target="../media/image1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1.png"/><Relationship Id="rId15" Type="http://schemas.openxmlformats.org/officeDocument/2006/relationships/customXml" Target="../ink/ink150.xml"/><Relationship Id="rId23" Type="http://schemas.openxmlformats.org/officeDocument/2006/relationships/customXml" Target="../ink/ink154.xml"/><Relationship Id="rId28" Type="http://schemas.openxmlformats.org/officeDocument/2006/relationships/image" Target="../media/image142.png"/><Relationship Id="rId36" Type="http://schemas.openxmlformats.org/officeDocument/2006/relationships/image" Target="../media/image146.png"/><Relationship Id="rId49" Type="http://schemas.openxmlformats.org/officeDocument/2006/relationships/customXml" Target="../ink/ink167.xml"/><Relationship Id="rId57" Type="http://schemas.openxmlformats.org/officeDocument/2006/relationships/customXml" Target="../ink/ink171.xml"/><Relationship Id="rId10" Type="http://schemas.openxmlformats.org/officeDocument/2006/relationships/image" Target="../media/image133.png"/><Relationship Id="rId31" Type="http://schemas.openxmlformats.org/officeDocument/2006/relationships/customXml" Target="../ink/ink158.xml"/><Relationship Id="rId44" Type="http://schemas.openxmlformats.org/officeDocument/2006/relationships/image" Target="../media/image150.png"/><Relationship Id="rId52" Type="http://schemas.openxmlformats.org/officeDocument/2006/relationships/image" Target="../media/image154.png"/><Relationship Id="rId60" Type="http://schemas.openxmlformats.org/officeDocument/2006/relationships/image" Target="../media/image158.png"/><Relationship Id="rId65" Type="http://schemas.openxmlformats.org/officeDocument/2006/relationships/customXml" Target="../ink/ink175.xml"/><Relationship Id="rId73" Type="http://schemas.openxmlformats.org/officeDocument/2006/relationships/customXml" Target="../ink/ink179.xml"/><Relationship Id="rId78" Type="http://schemas.openxmlformats.org/officeDocument/2006/relationships/image" Target="../media/image167.png"/><Relationship Id="rId81" Type="http://schemas.openxmlformats.org/officeDocument/2006/relationships/customXml" Target="../ink/ink183.xml"/><Relationship Id="rId86" Type="http://schemas.openxmlformats.org/officeDocument/2006/relationships/image" Target="../media/image171.pn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customXml" Target="../ink/ink192.xml"/><Relationship Id="rId18" Type="http://schemas.openxmlformats.org/officeDocument/2006/relationships/image" Target="../media/image182.png"/><Relationship Id="rId26" Type="http://schemas.openxmlformats.org/officeDocument/2006/relationships/image" Target="../media/image186.png"/><Relationship Id="rId39" Type="http://schemas.openxmlformats.org/officeDocument/2006/relationships/customXml" Target="../ink/ink205.xml"/><Relationship Id="rId21" Type="http://schemas.openxmlformats.org/officeDocument/2006/relationships/customXml" Target="../ink/ink196.xml"/><Relationship Id="rId34" Type="http://schemas.openxmlformats.org/officeDocument/2006/relationships/image" Target="../media/image190.png"/><Relationship Id="rId42" Type="http://schemas.openxmlformats.org/officeDocument/2006/relationships/image" Target="../media/image194.png"/><Relationship Id="rId47" Type="http://schemas.openxmlformats.org/officeDocument/2006/relationships/customXml" Target="../ink/ink209.xml"/><Relationship Id="rId50" Type="http://schemas.openxmlformats.org/officeDocument/2006/relationships/image" Target="../media/image198.png"/><Relationship Id="rId55" Type="http://schemas.openxmlformats.org/officeDocument/2006/relationships/customXml" Target="../ink/ink213.xml"/><Relationship Id="rId63" Type="http://schemas.openxmlformats.org/officeDocument/2006/relationships/customXml" Target="../ink/ink217.xml"/><Relationship Id="rId68" Type="http://schemas.openxmlformats.org/officeDocument/2006/relationships/image" Target="../media/image207.png"/><Relationship Id="rId76" Type="http://schemas.openxmlformats.org/officeDocument/2006/relationships/image" Target="../media/image211.png"/><Relationship Id="rId84" Type="http://schemas.openxmlformats.org/officeDocument/2006/relationships/image" Target="../media/image215.png"/><Relationship Id="rId7" Type="http://schemas.openxmlformats.org/officeDocument/2006/relationships/customXml" Target="../ink/ink189.xml"/><Relationship Id="rId71" Type="http://schemas.openxmlformats.org/officeDocument/2006/relationships/customXml" Target="../ink/ink221.xml"/><Relationship Id="rId2" Type="http://schemas.openxmlformats.org/officeDocument/2006/relationships/image" Target="../media/image174.png"/><Relationship Id="rId16" Type="http://schemas.openxmlformats.org/officeDocument/2006/relationships/image" Target="../media/image181.png"/><Relationship Id="rId29" Type="http://schemas.openxmlformats.org/officeDocument/2006/relationships/customXml" Target="../ink/ink200.xml"/><Relationship Id="rId11" Type="http://schemas.openxmlformats.org/officeDocument/2006/relationships/customXml" Target="../ink/ink191.xml"/><Relationship Id="rId24" Type="http://schemas.openxmlformats.org/officeDocument/2006/relationships/image" Target="../media/image185.png"/><Relationship Id="rId32" Type="http://schemas.openxmlformats.org/officeDocument/2006/relationships/image" Target="../media/image189.png"/><Relationship Id="rId37" Type="http://schemas.openxmlformats.org/officeDocument/2006/relationships/customXml" Target="../ink/ink204.xml"/><Relationship Id="rId40" Type="http://schemas.openxmlformats.org/officeDocument/2006/relationships/image" Target="../media/image193.png"/><Relationship Id="rId45" Type="http://schemas.openxmlformats.org/officeDocument/2006/relationships/customXml" Target="../ink/ink208.xml"/><Relationship Id="rId53" Type="http://schemas.openxmlformats.org/officeDocument/2006/relationships/customXml" Target="../ink/ink212.xml"/><Relationship Id="rId58" Type="http://schemas.openxmlformats.org/officeDocument/2006/relationships/image" Target="../media/image202.png"/><Relationship Id="rId66" Type="http://schemas.openxmlformats.org/officeDocument/2006/relationships/image" Target="../media/image206.png"/><Relationship Id="rId74" Type="http://schemas.openxmlformats.org/officeDocument/2006/relationships/image" Target="../media/image210.png"/><Relationship Id="rId79" Type="http://schemas.openxmlformats.org/officeDocument/2006/relationships/customXml" Target="../ink/ink225.xml"/><Relationship Id="rId5" Type="http://schemas.openxmlformats.org/officeDocument/2006/relationships/customXml" Target="../ink/ink188.xml"/><Relationship Id="rId61" Type="http://schemas.openxmlformats.org/officeDocument/2006/relationships/customXml" Target="../ink/ink216.xml"/><Relationship Id="rId82" Type="http://schemas.openxmlformats.org/officeDocument/2006/relationships/image" Target="../media/image214.png"/><Relationship Id="rId10" Type="http://schemas.openxmlformats.org/officeDocument/2006/relationships/image" Target="../media/image178.png"/><Relationship Id="rId19" Type="http://schemas.openxmlformats.org/officeDocument/2006/relationships/customXml" Target="../ink/ink195.xml"/><Relationship Id="rId31" Type="http://schemas.openxmlformats.org/officeDocument/2006/relationships/customXml" Target="../ink/ink201.xml"/><Relationship Id="rId44" Type="http://schemas.openxmlformats.org/officeDocument/2006/relationships/image" Target="../media/image195.png"/><Relationship Id="rId52" Type="http://schemas.openxmlformats.org/officeDocument/2006/relationships/image" Target="../media/image199.png"/><Relationship Id="rId60" Type="http://schemas.openxmlformats.org/officeDocument/2006/relationships/image" Target="../media/image203.png"/><Relationship Id="rId65" Type="http://schemas.openxmlformats.org/officeDocument/2006/relationships/customXml" Target="../ink/ink218.xml"/><Relationship Id="rId73" Type="http://schemas.openxmlformats.org/officeDocument/2006/relationships/customXml" Target="../ink/ink222.xml"/><Relationship Id="rId78" Type="http://schemas.openxmlformats.org/officeDocument/2006/relationships/image" Target="../media/image212.png"/><Relationship Id="rId81" Type="http://schemas.openxmlformats.org/officeDocument/2006/relationships/customXml" Target="../ink/ink226.xml"/><Relationship Id="rId4" Type="http://schemas.openxmlformats.org/officeDocument/2006/relationships/image" Target="../media/image176.png"/><Relationship Id="rId9" Type="http://schemas.openxmlformats.org/officeDocument/2006/relationships/customXml" Target="../ink/ink190.xml"/><Relationship Id="rId14" Type="http://schemas.openxmlformats.org/officeDocument/2006/relationships/image" Target="../media/image180.png"/><Relationship Id="rId22" Type="http://schemas.openxmlformats.org/officeDocument/2006/relationships/image" Target="../media/image184.png"/><Relationship Id="rId27" Type="http://schemas.openxmlformats.org/officeDocument/2006/relationships/customXml" Target="../ink/ink199.xml"/><Relationship Id="rId30" Type="http://schemas.openxmlformats.org/officeDocument/2006/relationships/image" Target="../media/image188.png"/><Relationship Id="rId35" Type="http://schemas.openxmlformats.org/officeDocument/2006/relationships/customXml" Target="../ink/ink203.xml"/><Relationship Id="rId43" Type="http://schemas.openxmlformats.org/officeDocument/2006/relationships/customXml" Target="../ink/ink207.xml"/><Relationship Id="rId48" Type="http://schemas.openxmlformats.org/officeDocument/2006/relationships/image" Target="../media/image197.png"/><Relationship Id="rId56" Type="http://schemas.openxmlformats.org/officeDocument/2006/relationships/image" Target="../media/image201.png"/><Relationship Id="rId64" Type="http://schemas.openxmlformats.org/officeDocument/2006/relationships/image" Target="../media/image205.png"/><Relationship Id="rId69" Type="http://schemas.openxmlformats.org/officeDocument/2006/relationships/customXml" Target="../ink/ink220.xml"/><Relationship Id="rId77" Type="http://schemas.openxmlformats.org/officeDocument/2006/relationships/customXml" Target="../ink/ink224.xml"/><Relationship Id="rId8" Type="http://schemas.openxmlformats.org/officeDocument/2006/relationships/image" Target="../media/image177.png"/><Relationship Id="rId51" Type="http://schemas.openxmlformats.org/officeDocument/2006/relationships/customXml" Target="../ink/ink211.xml"/><Relationship Id="rId72" Type="http://schemas.openxmlformats.org/officeDocument/2006/relationships/image" Target="../media/image209.png"/><Relationship Id="rId80" Type="http://schemas.openxmlformats.org/officeDocument/2006/relationships/image" Target="../media/image213.png"/><Relationship Id="rId3" Type="http://schemas.openxmlformats.org/officeDocument/2006/relationships/image" Target="../media/image175.png"/><Relationship Id="rId12" Type="http://schemas.openxmlformats.org/officeDocument/2006/relationships/image" Target="../media/image179.png"/><Relationship Id="rId17" Type="http://schemas.openxmlformats.org/officeDocument/2006/relationships/customXml" Target="../ink/ink194.xml"/><Relationship Id="rId25" Type="http://schemas.openxmlformats.org/officeDocument/2006/relationships/customXml" Target="../ink/ink198.xml"/><Relationship Id="rId33" Type="http://schemas.openxmlformats.org/officeDocument/2006/relationships/customXml" Target="../ink/ink202.xml"/><Relationship Id="rId38" Type="http://schemas.openxmlformats.org/officeDocument/2006/relationships/image" Target="../media/image192.png"/><Relationship Id="rId46" Type="http://schemas.openxmlformats.org/officeDocument/2006/relationships/image" Target="../media/image196.png"/><Relationship Id="rId59" Type="http://schemas.openxmlformats.org/officeDocument/2006/relationships/customXml" Target="../ink/ink215.xml"/><Relationship Id="rId67" Type="http://schemas.openxmlformats.org/officeDocument/2006/relationships/customXml" Target="../ink/ink219.xml"/><Relationship Id="rId20" Type="http://schemas.openxmlformats.org/officeDocument/2006/relationships/image" Target="../media/image183.png"/><Relationship Id="rId41" Type="http://schemas.openxmlformats.org/officeDocument/2006/relationships/customXml" Target="../ink/ink206.xml"/><Relationship Id="rId54" Type="http://schemas.openxmlformats.org/officeDocument/2006/relationships/image" Target="../media/image200.png"/><Relationship Id="rId62" Type="http://schemas.openxmlformats.org/officeDocument/2006/relationships/image" Target="../media/image204.png"/><Relationship Id="rId70" Type="http://schemas.openxmlformats.org/officeDocument/2006/relationships/image" Target="../media/image208.png"/><Relationship Id="rId75" Type="http://schemas.openxmlformats.org/officeDocument/2006/relationships/customXml" Target="../ink/ink223.xml"/><Relationship Id="rId83" Type="http://schemas.openxmlformats.org/officeDocument/2006/relationships/customXml" Target="../ink/ink2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0.png"/><Relationship Id="rId15" Type="http://schemas.openxmlformats.org/officeDocument/2006/relationships/customXml" Target="../ink/ink193.xml"/><Relationship Id="rId23" Type="http://schemas.openxmlformats.org/officeDocument/2006/relationships/customXml" Target="../ink/ink197.xml"/><Relationship Id="rId28" Type="http://schemas.openxmlformats.org/officeDocument/2006/relationships/image" Target="../media/image187.png"/><Relationship Id="rId36" Type="http://schemas.openxmlformats.org/officeDocument/2006/relationships/image" Target="../media/image191.png"/><Relationship Id="rId49" Type="http://schemas.openxmlformats.org/officeDocument/2006/relationships/customXml" Target="../ink/ink210.xml"/><Relationship Id="rId57" Type="http://schemas.openxmlformats.org/officeDocument/2006/relationships/customXml" Target="../ink/ink2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Permittivity at high frequency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78</a:t>
            </a:r>
          </a:p>
        </p:txBody>
      </p:sp>
    </p:spTree>
    <p:extLst>
      <p:ext uri="{BB962C8B-B14F-4D97-AF65-F5344CB8AC3E}">
        <p14:creationId xmlns:p14="http://schemas.microsoft.com/office/powerpoint/2010/main" val="2238925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5906" y="1447800"/>
            <a:ext cx="5048250" cy="3915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90600" y="406586"/>
            <a:ext cx="74374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Which curve is a possible permittivity in the limit of high frequencies?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CE3E3A3-A36B-40BB-8F53-74E9910DBFF9}"/>
                  </a:ext>
                </a:extLst>
              </p14:cNvPr>
              <p14:cNvContentPartPr/>
              <p14:nvPr/>
            </p14:nvContentPartPr>
            <p14:xfrm>
              <a:off x="6958756" y="3420393"/>
              <a:ext cx="277920" cy="1349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CE3E3A3-A36B-40BB-8F53-74E9910DBFF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96116" y="3357753"/>
                <a:ext cx="403560" cy="147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4E6B704-1C84-4456-BC35-1FD23545F76A}"/>
                  </a:ext>
                </a:extLst>
              </p14:cNvPr>
              <p14:cNvContentPartPr/>
              <p14:nvPr/>
            </p14:nvContentPartPr>
            <p14:xfrm>
              <a:off x="4888036" y="3225273"/>
              <a:ext cx="1878480" cy="5612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4E6B704-1C84-4456-BC35-1FD23545F76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825036" y="3162633"/>
                <a:ext cx="2004120" cy="68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00B1652-70C2-40BB-898F-BA9542E509C2}"/>
                  </a:ext>
                </a:extLst>
              </p14:cNvPr>
              <p14:cNvContentPartPr/>
              <p14:nvPr/>
            </p14:nvContentPartPr>
            <p14:xfrm>
              <a:off x="3754396" y="3402393"/>
              <a:ext cx="995400" cy="4071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00B1652-70C2-40BB-898F-BA9542E509C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691396" y="3339393"/>
                <a:ext cx="1121040" cy="532800"/>
              </a:xfrm>
              <a:prstGeom prst="rect">
                <a:avLst/>
              </a:prstGeom>
            </p:spPr>
          </p:pic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0D8301E9-5FFB-4DA8-859F-7B420BE7FE41}"/>
              </a:ext>
            </a:extLst>
          </p:cNvPr>
          <p:cNvGrpSpPr/>
          <p:nvPr/>
        </p:nvGrpSpPr>
        <p:grpSpPr>
          <a:xfrm>
            <a:off x="6925636" y="4584633"/>
            <a:ext cx="318960" cy="474480"/>
            <a:chOff x="6925636" y="4584633"/>
            <a:chExt cx="318960" cy="474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C2CE31F3-F405-4FE0-B23A-E08DC1C9BD04}"/>
                    </a:ext>
                  </a:extLst>
                </p14:cNvPr>
                <p14:cNvContentPartPr/>
                <p14:nvPr/>
              </p14:nvContentPartPr>
              <p14:xfrm>
                <a:off x="7039036" y="4998633"/>
                <a:ext cx="205560" cy="6048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C2CE31F3-F405-4FE0-B23A-E08DC1C9BD04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976036" y="4935993"/>
                  <a:ext cx="331200" cy="18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482EA6A7-920F-4EA9-ADAD-3B06C9C509A0}"/>
                    </a:ext>
                  </a:extLst>
                </p14:cNvPr>
                <p14:cNvContentPartPr/>
                <p14:nvPr/>
              </p14:nvContentPartPr>
              <p14:xfrm>
                <a:off x="6925636" y="4584633"/>
                <a:ext cx="123120" cy="18432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482EA6A7-920F-4EA9-ADAD-3B06C9C509A0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6862996" y="4521633"/>
                  <a:ext cx="248760" cy="309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946DF1D6-3D98-4C04-91C8-1ACE2C7D84BC}"/>
                  </a:ext>
                </a:extLst>
              </p14:cNvPr>
              <p14:cNvContentPartPr/>
              <p14:nvPr/>
            </p14:nvContentPartPr>
            <p14:xfrm>
              <a:off x="6749236" y="1736313"/>
              <a:ext cx="75600" cy="5832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946DF1D6-3D98-4C04-91C8-1ACE2C7D84BC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686596" y="1673673"/>
                <a:ext cx="201240" cy="18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E4A6765F-A63B-4CAE-B154-8ABA0DCB2C07}"/>
                  </a:ext>
                </a:extLst>
              </p14:cNvPr>
              <p14:cNvContentPartPr/>
              <p14:nvPr/>
            </p14:nvContentPartPr>
            <p14:xfrm>
              <a:off x="5428036" y="4556913"/>
              <a:ext cx="180360" cy="2700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E4A6765F-A63B-4CAE-B154-8ABA0DCB2C07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365396" y="4493913"/>
                <a:ext cx="306000" cy="15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1DC54701-6766-428D-96C3-B8A86E146998}"/>
                  </a:ext>
                </a:extLst>
              </p14:cNvPr>
              <p14:cNvContentPartPr/>
              <p14:nvPr/>
            </p14:nvContentPartPr>
            <p14:xfrm>
              <a:off x="6942196" y="2910273"/>
              <a:ext cx="84240" cy="16200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1DC54701-6766-428D-96C3-B8A86E146998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879556" y="2847273"/>
                <a:ext cx="209880" cy="287640"/>
              </a:xfrm>
              <a:prstGeom prst="rect">
                <a:avLst/>
              </a:prstGeom>
            </p:spPr>
          </p:pic>
        </mc:Fallback>
      </mc:AlternateContent>
      <p:grpSp>
        <p:nvGrpSpPr>
          <p:cNvPr id="14" name="Group 13">
            <a:extLst>
              <a:ext uri="{FF2B5EF4-FFF2-40B4-BE49-F238E27FC236}">
                <a16:creationId xmlns:a16="http://schemas.microsoft.com/office/drawing/2014/main" id="{C72E8F8F-89F6-4C55-AA66-69D09741CBF9}"/>
              </a:ext>
            </a:extLst>
          </p:cNvPr>
          <p:cNvGrpSpPr/>
          <p:nvPr/>
        </p:nvGrpSpPr>
        <p:grpSpPr>
          <a:xfrm>
            <a:off x="1956916" y="1371633"/>
            <a:ext cx="421920" cy="408960"/>
            <a:chOff x="1956916" y="1371633"/>
            <a:chExt cx="421920" cy="408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33FA6EA1-0D03-46F4-9982-A6E76CB038B3}"/>
                    </a:ext>
                  </a:extLst>
                </p14:cNvPr>
                <p14:cNvContentPartPr/>
                <p14:nvPr/>
              </p14:nvContentPartPr>
              <p14:xfrm>
                <a:off x="1981396" y="1483233"/>
                <a:ext cx="397440" cy="25812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33FA6EA1-0D03-46F4-9982-A6E76CB038B3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1918396" y="1420593"/>
                  <a:ext cx="523080" cy="38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7E0EC91F-1C51-4E04-AB45-38336A3ECAED}"/>
                    </a:ext>
                  </a:extLst>
                </p14:cNvPr>
                <p14:cNvContentPartPr/>
                <p14:nvPr/>
              </p14:nvContentPartPr>
              <p14:xfrm>
                <a:off x="1956916" y="1371633"/>
                <a:ext cx="250560" cy="40896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7E0EC91F-1C51-4E04-AB45-38336A3ECAED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1894276" y="1308993"/>
                  <a:ext cx="376200" cy="534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C26B8447-F956-45D0-B787-49D6293238E0}"/>
                  </a:ext>
                </a:extLst>
              </p14:cNvPr>
              <p14:cNvContentPartPr/>
              <p14:nvPr/>
            </p14:nvContentPartPr>
            <p14:xfrm>
              <a:off x="6997636" y="5102673"/>
              <a:ext cx="9000" cy="11808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C26B8447-F956-45D0-B787-49D6293238E0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6934996" y="5039673"/>
                <a:ext cx="134640" cy="243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2733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772400" cy="304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Then </a:t>
            </a:r>
            <a:r>
              <a:rPr lang="en-US" sz="2000" b="1" dirty="0"/>
              <a:t>P</a:t>
            </a:r>
            <a:r>
              <a:rPr lang="en-US" sz="2000" dirty="0"/>
              <a:t> =&gt; 0, and</a:t>
            </a:r>
          </a:p>
          <a:p>
            <a:pPr marL="0" indent="0">
              <a:buNone/>
            </a:pPr>
            <a:r>
              <a:rPr lang="en-US" sz="2000" b="1" dirty="0"/>
              <a:t>D</a:t>
            </a:r>
            <a:r>
              <a:rPr lang="en-US" sz="2000" dirty="0"/>
              <a:t> = </a:t>
            </a:r>
            <a:r>
              <a:rPr lang="en-US" sz="2000" b="1" dirty="0"/>
              <a:t>E</a:t>
            </a:r>
            <a:r>
              <a:rPr lang="en-US" sz="2000" dirty="0"/>
              <a:t> + 4 </a:t>
            </a:r>
            <a:r>
              <a:rPr lang="en-US" sz="2000" dirty="0">
                <a:latin typeface="Symbol" pitchFamily="18" charset="2"/>
              </a:rPr>
              <a:t>p</a:t>
            </a:r>
            <a:r>
              <a:rPr lang="en-US" sz="2000" dirty="0"/>
              <a:t> </a:t>
            </a:r>
            <a:r>
              <a:rPr lang="en-US" sz="2000" b="1" dirty="0" err="1"/>
              <a:t>P</a:t>
            </a:r>
            <a:r>
              <a:rPr lang="en-US" sz="2000" dirty="0"/>
              <a:t> =&gt; </a:t>
            </a:r>
            <a:r>
              <a:rPr lang="en-US" sz="2000" b="1" dirty="0"/>
              <a:t>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113" b="64480"/>
          <a:stretch/>
        </p:blipFill>
        <p:spPr bwMode="auto">
          <a:xfrm>
            <a:off x="3886200" y="1809709"/>
            <a:ext cx="2938798" cy="849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2819400" y="2057400"/>
            <a:ext cx="762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EF7A17-FC08-4D58-8B15-2761540D9331}"/>
              </a:ext>
            </a:extLst>
          </p:cNvPr>
          <p:cNvSpPr txBox="1"/>
          <p:nvPr/>
        </p:nvSpPr>
        <p:spPr>
          <a:xfrm>
            <a:off x="76200" y="43805"/>
            <a:ext cx="5857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1.  At very high frequency, </a:t>
            </a:r>
            <a:r>
              <a:rPr lang="en-US" sz="2400" dirty="0">
                <a:latin typeface="Symbol" panose="05050102010706020507" pitchFamily="18" charset="2"/>
              </a:rPr>
              <a:t>e</a:t>
            </a:r>
            <a:r>
              <a:rPr lang="en-US" sz="2400" dirty="0"/>
              <a:t>(</a:t>
            </a:r>
            <a:r>
              <a:rPr lang="en-US" sz="2400" dirty="0">
                <a:latin typeface="Symbol" panose="05050102010706020507" pitchFamily="18" charset="2"/>
              </a:rPr>
              <a:t>w</a:t>
            </a:r>
            <a:r>
              <a:rPr lang="en-US" sz="2400" dirty="0"/>
              <a:t>) tends to unity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B39B98-838C-43E0-8155-0D4C28E736B7}"/>
              </a:ext>
            </a:extLst>
          </p:cNvPr>
          <p:cNvSpPr/>
          <p:nvPr/>
        </p:nvSpPr>
        <p:spPr>
          <a:xfrm>
            <a:off x="381000" y="778003"/>
            <a:ext cx="7924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Because polarization processes cannot keep up with high frequency driving forces.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698EAB0-BBEB-4174-95DC-94082BC0F40C}"/>
              </a:ext>
            </a:extLst>
          </p:cNvPr>
          <p:cNvGrpSpPr/>
          <p:nvPr/>
        </p:nvGrpSpPr>
        <p:grpSpPr>
          <a:xfrm>
            <a:off x="5069836" y="1877073"/>
            <a:ext cx="905040" cy="614160"/>
            <a:chOff x="5069836" y="1877073"/>
            <a:chExt cx="905040" cy="614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10F62CE7-07C1-4116-B140-ECC72298F0BF}"/>
                    </a:ext>
                  </a:extLst>
                </p14:cNvPr>
                <p14:cNvContentPartPr/>
                <p14:nvPr/>
              </p14:nvContentPartPr>
              <p14:xfrm>
                <a:off x="5553676" y="1892193"/>
                <a:ext cx="180720" cy="3096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10F62CE7-07C1-4116-B140-ECC72298F0BF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491036" y="1829553"/>
                  <a:ext cx="306360" cy="15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1F9FE8EC-3907-4860-B584-865A17F36D02}"/>
                    </a:ext>
                  </a:extLst>
                </p14:cNvPr>
                <p14:cNvContentPartPr/>
                <p14:nvPr/>
              </p14:nvContentPartPr>
              <p14:xfrm>
                <a:off x="5549716" y="2381433"/>
                <a:ext cx="205920" cy="10980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1F9FE8EC-3907-4860-B584-865A17F36D02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487076" y="2318433"/>
                  <a:ext cx="331560" cy="23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E44161B1-2985-46C4-873D-87FED1C605B0}"/>
                    </a:ext>
                  </a:extLst>
                </p14:cNvPr>
                <p14:cNvContentPartPr/>
                <p14:nvPr/>
              </p14:nvContentPartPr>
              <p14:xfrm>
                <a:off x="5258476" y="2359833"/>
                <a:ext cx="103680" cy="5148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E44161B1-2985-46C4-873D-87FED1C605B0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195836" y="2297193"/>
                  <a:ext cx="229320" cy="17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35F420BE-D2D5-4B9C-B78B-F51DA5EA9484}"/>
                    </a:ext>
                  </a:extLst>
                </p14:cNvPr>
                <p14:cNvContentPartPr/>
                <p14:nvPr/>
              </p14:nvContentPartPr>
              <p14:xfrm>
                <a:off x="5292676" y="1975353"/>
                <a:ext cx="115200" cy="1584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35F420BE-D2D5-4B9C-B78B-F51DA5EA9484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229676" y="1912353"/>
                  <a:ext cx="240840" cy="14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6F0219F0-865F-4B28-8542-114FEAF90F5B}"/>
                    </a:ext>
                  </a:extLst>
                </p14:cNvPr>
                <p14:cNvContentPartPr/>
                <p14:nvPr/>
              </p14:nvContentPartPr>
              <p14:xfrm>
                <a:off x="5565916" y="1877073"/>
                <a:ext cx="156600" cy="9108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6F0219F0-865F-4B28-8542-114FEAF90F5B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5502916" y="1814433"/>
                  <a:ext cx="282240" cy="2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27BB20F9-0751-478C-ACC2-2BAD3CB03C85}"/>
                    </a:ext>
                  </a:extLst>
                </p14:cNvPr>
                <p14:cNvContentPartPr/>
                <p14:nvPr/>
              </p14:nvContentPartPr>
              <p14:xfrm>
                <a:off x="5094676" y="2333913"/>
                <a:ext cx="25920" cy="10404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27BB20F9-0751-478C-ACC2-2BAD3CB03C85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5032036" y="2270913"/>
                  <a:ext cx="151560" cy="22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A1789A2A-B90C-41ED-A4F8-2D2355EBCE86}"/>
                    </a:ext>
                  </a:extLst>
                </p14:cNvPr>
                <p14:cNvContentPartPr/>
                <p14:nvPr/>
              </p14:nvContentPartPr>
              <p14:xfrm>
                <a:off x="5069836" y="1932153"/>
                <a:ext cx="99720" cy="20628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A1789A2A-B90C-41ED-A4F8-2D2355EBCE86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5007196" y="1869153"/>
                  <a:ext cx="225360" cy="3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C374D9A2-EFDB-4C9C-A0A9-F3FAE08E9C16}"/>
                    </a:ext>
                  </a:extLst>
                </p14:cNvPr>
                <p14:cNvContentPartPr/>
                <p14:nvPr/>
              </p14:nvContentPartPr>
              <p14:xfrm>
                <a:off x="5933116" y="2019993"/>
                <a:ext cx="41760" cy="32616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C374D9A2-EFDB-4C9C-A0A9-F3FAE08E9C16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5870476" y="1957353"/>
                  <a:ext cx="167400" cy="451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C34E4E7-19AF-498B-9284-A0476374FCD4}"/>
              </a:ext>
            </a:extLst>
          </p:cNvPr>
          <p:cNvGrpSpPr/>
          <p:nvPr/>
        </p:nvGrpSpPr>
        <p:grpSpPr>
          <a:xfrm>
            <a:off x="6252436" y="1945833"/>
            <a:ext cx="207360" cy="460800"/>
            <a:chOff x="6252436" y="1945833"/>
            <a:chExt cx="207360" cy="460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F94B6352-6ED2-4521-9008-92A3FCEBA30D}"/>
                    </a:ext>
                  </a:extLst>
                </p14:cNvPr>
                <p14:cNvContentPartPr/>
                <p14:nvPr/>
              </p14:nvContentPartPr>
              <p14:xfrm>
                <a:off x="6257116" y="1975353"/>
                <a:ext cx="2160" cy="324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F94B6352-6ED2-4521-9008-92A3FCEBA30D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6194476" y="1912353"/>
                  <a:ext cx="127800" cy="12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3C1A3187-6F10-4B23-8A52-FC41F6B9BF9F}"/>
                    </a:ext>
                  </a:extLst>
                </p14:cNvPr>
                <p14:cNvContentPartPr/>
                <p14:nvPr/>
              </p14:nvContentPartPr>
              <p14:xfrm>
                <a:off x="6252436" y="1971753"/>
                <a:ext cx="18360" cy="43488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3C1A3187-6F10-4B23-8A52-FC41F6B9BF9F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6189796" y="1909113"/>
                  <a:ext cx="144000" cy="56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9F999E35-E144-42DD-920F-6CC74538CC25}"/>
                    </a:ext>
                  </a:extLst>
                </p14:cNvPr>
                <p14:cNvContentPartPr/>
                <p14:nvPr/>
              </p14:nvContentPartPr>
              <p14:xfrm>
                <a:off x="6420916" y="1945833"/>
                <a:ext cx="38880" cy="6768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9F999E35-E144-42DD-920F-6CC74538CC25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6358276" y="1883193"/>
                  <a:ext cx="164520" cy="193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2E9271CD-4532-44F3-ADAA-8BFB3CECB4C6}"/>
                  </a:ext>
                </a:extLst>
              </p14:cNvPr>
              <p14:cNvContentPartPr/>
              <p14:nvPr/>
            </p14:nvContentPartPr>
            <p14:xfrm>
              <a:off x="6455476" y="2192793"/>
              <a:ext cx="27720" cy="18432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2E9271CD-4532-44F3-ADAA-8BFB3CECB4C6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6392836" y="2130153"/>
                <a:ext cx="153360" cy="309960"/>
              </a:xfrm>
              <a:prstGeom prst="rect">
                <a:avLst/>
              </a:prstGeom>
            </p:spPr>
          </p:pic>
        </mc:Fallback>
      </mc:AlternateContent>
      <p:grpSp>
        <p:nvGrpSpPr>
          <p:cNvPr id="29" name="Group 28">
            <a:extLst>
              <a:ext uri="{FF2B5EF4-FFF2-40B4-BE49-F238E27FC236}">
                <a16:creationId xmlns:a16="http://schemas.microsoft.com/office/drawing/2014/main" id="{8855D049-004F-4848-B2DD-E7962BE65475}"/>
              </a:ext>
            </a:extLst>
          </p:cNvPr>
          <p:cNvGrpSpPr/>
          <p:nvPr/>
        </p:nvGrpSpPr>
        <p:grpSpPr>
          <a:xfrm>
            <a:off x="6690196" y="2138073"/>
            <a:ext cx="49320" cy="227880"/>
            <a:chOff x="6690196" y="2138073"/>
            <a:chExt cx="49320" cy="227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E54B76E7-A2CC-44FC-B02E-779FA22B4F7B}"/>
                    </a:ext>
                  </a:extLst>
                </p14:cNvPr>
                <p14:cNvContentPartPr/>
                <p14:nvPr/>
              </p14:nvContentPartPr>
              <p14:xfrm>
                <a:off x="6715036" y="2198553"/>
                <a:ext cx="24480" cy="14616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E54B76E7-A2CC-44FC-B02E-779FA22B4F7B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6652396" y="2135913"/>
                  <a:ext cx="150120" cy="27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F68F4019-6208-4563-80C5-B4F50783FD07}"/>
                    </a:ext>
                  </a:extLst>
                </p14:cNvPr>
                <p14:cNvContentPartPr/>
                <p14:nvPr/>
              </p14:nvContentPartPr>
              <p14:xfrm>
                <a:off x="6707116" y="2222673"/>
                <a:ext cx="28800" cy="12456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F68F4019-6208-4563-80C5-B4F50783FD07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6644116" y="2159673"/>
                  <a:ext cx="154440" cy="25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0BC3BDC3-6EFE-497D-AD8D-ED30A1F59B27}"/>
                    </a:ext>
                  </a:extLst>
                </p14:cNvPr>
                <p14:cNvContentPartPr/>
                <p14:nvPr/>
              </p14:nvContentPartPr>
              <p14:xfrm>
                <a:off x="6690196" y="2197113"/>
                <a:ext cx="14400" cy="324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0BC3BDC3-6EFE-497D-AD8D-ED30A1F59B27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6627196" y="2134113"/>
                  <a:ext cx="140040" cy="12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748695F5-D452-4160-BCA0-414C1150CCDB}"/>
                    </a:ext>
                  </a:extLst>
                </p14:cNvPr>
                <p14:cNvContentPartPr/>
                <p14:nvPr/>
              </p14:nvContentPartPr>
              <p14:xfrm>
                <a:off x="6700636" y="2138073"/>
                <a:ext cx="26280" cy="22788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748695F5-D452-4160-BCA0-414C1150CCDB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6637996" y="2075073"/>
                  <a:ext cx="151920" cy="353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8BC3CE67-A02B-4B0C-B279-5220338C380E}"/>
                  </a:ext>
                </a:extLst>
              </p14:cNvPr>
              <p14:cNvContentPartPr/>
              <p14:nvPr/>
            </p14:nvContentPartPr>
            <p14:xfrm>
              <a:off x="6883876" y="1440753"/>
              <a:ext cx="123480" cy="69120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8BC3CE67-A02B-4B0C-B279-5220338C380E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6820876" y="1378113"/>
                <a:ext cx="249120" cy="19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B4CB2C0A-290A-42E0-A4B5-8DBA57132519}"/>
                  </a:ext>
                </a:extLst>
              </p14:cNvPr>
              <p14:cNvContentPartPr/>
              <p14:nvPr/>
            </p14:nvContentPartPr>
            <p14:xfrm>
              <a:off x="5946076" y="2247153"/>
              <a:ext cx="79200" cy="3996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B4CB2C0A-290A-42E0-A4B5-8DBA57132519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5883076" y="2184513"/>
                <a:ext cx="204840" cy="16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D0C7B879-54D6-4298-B28E-7CCA30A44D9F}"/>
                  </a:ext>
                </a:extLst>
              </p14:cNvPr>
              <p14:cNvContentPartPr/>
              <p14:nvPr/>
            </p14:nvContentPartPr>
            <p14:xfrm>
              <a:off x="4306636" y="2692473"/>
              <a:ext cx="18000" cy="2016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D0C7B879-54D6-4298-B28E-7CCA30A44D9F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4243996" y="2629473"/>
                <a:ext cx="143640" cy="145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50941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/>
              <a:t>If the driving frequency </a:t>
            </a:r>
            <a:r>
              <a:rPr lang="en-US" sz="2000" dirty="0">
                <a:latin typeface="Symbol" pitchFamily="18" charset="2"/>
              </a:rPr>
              <a:t>w</a:t>
            </a:r>
            <a:r>
              <a:rPr lang="en-US" sz="2000" dirty="0"/>
              <a:t> exceeds the frequencies of motion for all electrons,</a:t>
            </a:r>
          </a:p>
          <a:p>
            <a:pPr marL="0" indent="0">
              <a:buNone/>
            </a:pPr>
            <a:r>
              <a:rPr lang="en-US" sz="2000" dirty="0"/>
              <a:t>we can neglect electron interactions with each other and with nuclei.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Then all electrons are regarded as free.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Then, there is no difference between conductors and dielectrics.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24DB363-C6ED-4F78-9569-6EC12414313B}"/>
              </a:ext>
            </a:extLst>
          </p:cNvPr>
          <p:cNvSpPr/>
          <p:nvPr/>
        </p:nvSpPr>
        <p:spPr>
          <a:xfrm>
            <a:off x="533400" y="381000"/>
            <a:ext cx="838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2.  What function of frequency shows how </a:t>
            </a:r>
            <a:r>
              <a:rPr lang="en-US" sz="2400" dirty="0">
                <a:latin typeface="Symbol" pitchFamily="18" charset="2"/>
              </a:rPr>
              <a:t>e(w)</a:t>
            </a:r>
            <a:r>
              <a:rPr lang="en-US" sz="2400" dirty="0"/>
              <a:t> approaches unity?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9E7004E-AE31-44A5-8493-95140C2CA8C5}"/>
                  </a:ext>
                </a:extLst>
              </p14:cNvPr>
              <p14:cNvContentPartPr/>
              <p14:nvPr/>
            </p14:nvContentPartPr>
            <p14:xfrm>
              <a:off x="831917" y="3721903"/>
              <a:ext cx="50760" cy="12672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9E7004E-AE31-44A5-8493-95140C2CA8C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3917" y="3703903"/>
                <a:ext cx="86400" cy="1302840"/>
              </a:xfrm>
              <a:prstGeom prst="rect">
                <a:avLst/>
              </a:prstGeom>
            </p:spPr>
          </p:pic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8B5A9EA7-AE59-4C35-A688-E69A15635A43}"/>
              </a:ext>
            </a:extLst>
          </p:cNvPr>
          <p:cNvGrpSpPr/>
          <p:nvPr/>
        </p:nvGrpSpPr>
        <p:grpSpPr>
          <a:xfrm>
            <a:off x="907157" y="3976423"/>
            <a:ext cx="7308360" cy="411840"/>
            <a:chOff x="907157" y="3976423"/>
            <a:chExt cx="7308360" cy="411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5ABDEEF6-1701-4E66-861B-B3C1BE54F5AB}"/>
                    </a:ext>
                  </a:extLst>
                </p14:cNvPr>
                <p14:cNvContentPartPr/>
                <p14:nvPr/>
              </p14:nvContentPartPr>
              <p14:xfrm>
                <a:off x="907157" y="4122583"/>
                <a:ext cx="6877440" cy="26568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5ABDEEF6-1701-4E66-861B-B3C1BE54F5AB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89517" y="4104943"/>
                  <a:ext cx="6913080" cy="30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DA7C4964-F63E-4C06-BA9D-8D93B30CAFC4}"/>
                    </a:ext>
                  </a:extLst>
                </p14:cNvPr>
                <p14:cNvContentPartPr/>
                <p14:nvPr/>
              </p14:nvContentPartPr>
              <p14:xfrm>
                <a:off x="8049197" y="3976423"/>
                <a:ext cx="93240" cy="36324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DA7C4964-F63E-4C06-BA9D-8D93B30CAFC4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8031557" y="3958783"/>
                  <a:ext cx="128880" cy="39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5B6AD2B9-BE48-4334-9C4A-3ED668B8BA5E}"/>
                    </a:ext>
                  </a:extLst>
                </p14:cNvPr>
                <p14:cNvContentPartPr/>
                <p14:nvPr/>
              </p14:nvContentPartPr>
              <p14:xfrm>
                <a:off x="7932557" y="4131223"/>
                <a:ext cx="282960" cy="1008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5B6AD2B9-BE48-4334-9C4A-3ED668B8BA5E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7914917" y="4113583"/>
                  <a:ext cx="318600" cy="45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3CD515A1-44EB-46AC-8B1E-9A6790FF4BAE}"/>
                  </a:ext>
                </a:extLst>
              </p14:cNvPr>
              <p14:cNvContentPartPr/>
              <p14:nvPr/>
            </p14:nvContentPartPr>
            <p14:xfrm>
              <a:off x="958277" y="4385383"/>
              <a:ext cx="12240" cy="828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3CD515A1-44EB-46AC-8B1E-9A6790FF4BAE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40637" y="4367383"/>
                <a:ext cx="47880" cy="4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E624EF59-5649-435F-A5E3-FF68301F64EC}"/>
                  </a:ext>
                </a:extLst>
              </p14:cNvPr>
              <p14:cNvContentPartPr/>
              <p14:nvPr/>
            </p14:nvContentPartPr>
            <p14:xfrm>
              <a:off x="943157" y="3905863"/>
              <a:ext cx="6520320" cy="93420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E624EF59-5649-435F-A5E3-FF68301F64EC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25157" y="3887863"/>
                <a:ext cx="6555960" cy="96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8E49D7E1-29FD-4ADB-B07C-E54F83748C28}"/>
                  </a:ext>
                </a:extLst>
              </p14:cNvPr>
              <p14:cNvContentPartPr/>
              <p14:nvPr/>
            </p14:nvContentPartPr>
            <p14:xfrm>
              <a:off x="884837" y="5565463"/>
              <a:ext cx="84240" cy="109332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8E49D7E1-29FD-4ADB-B07C-E54F83748C28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66837" y="5547463"/>
                <a:ext cx="119880" cy="1128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E1059A9F-28EB-4735-8107-59ACF559579D}"/>
              </a:ext>
            </a:extLst>
          </p:cNvPr>
          <p:cNvGrpSpPr/>
          <p:nvPr/>
        </p:nvGrpSpPr>
        <p:grpSpPr>
          <a:xfrm>
            <a:off x="508277" y="5436583"/>
            <a:ext cx="163440" cy="204840"/>
            <a:chOff x="508277" y="5436583"/>
            <a:chExt cx="163440" cy="204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EA722B84-95C6-451E-9749-5AC226B312C3}"/>
                    </a:ext>
                  </a:extLst>
                </p14:cNvPr>
                <p14:cNvContentPartPr/>
                <p14:nvPr/>
              </p14:nvContentPartPr>
              <p14:xfrm>
                <a:off x="508277" y="5436583"/>
                <a:ext cx="101520" cy="20484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EA722B84-95C6-451E-9749-5AC226B312C3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90637" y="5418943"/>
                  <a:ext cx="13716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644403CD-7A0A-44C4-8760-7B53606A88E4}"/>
                    </a:ext>
                  </a:extLst>
                </p14:cNvPr>
                <p14:cNvContentPartPr/>
                <p14:nvPr/>
              </p14:nvContentPartPr>
              <p14:xfrm>
                <a:off x="532397" y="5545663"/>
                <a:ext cx="80280" cy="576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644403CD-7A0A-44C4-8760-7B53606A88E4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514397" y="5528023"/>
                  <a:ext cx="11592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1738BB5A-DD45-4B5F-855C-3C67D6806BC2}"/>
                    </a:ext>
                  </a:extLst>
                </p14:cNvPr>
                <p14:cNvContentPartPr/>
                <p14:nvPr/>
              </p14:nvContentPartPr>
              <p14:xfrm>
                <a:off x="530237" y="5438023"/>
                <a:ext cx="141480" cy="1980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1738BB5A-DD45-4B5F-855C-3C67D6806BC2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512597" y="5420383"/>
                  <a:ext cx="177120" cy="55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A966FF2-98A1-4DFE-A298-135D32BD9810}"/>
              </a:ext>
            </a:extLst>
          </p:cNvPr>
          <p:cNvGrpSpPr/>
          <p:nvPr/>
        </p:nvGrpSpPr>
        <p:grpSpPr>
          <a:xfrm>
            <a:off x="989237" y="5702983"/>
            <a:ext cx="7251840" cy="375120"/>
            <a:chOff x="989237" y="5702983"/>
            <a:chExt cx="7251840" cy="375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8AA58BAB-BEC8-4234-893E-BED54C619DB8}"/>
                    </a:ext>
                  </a:extLst>
                </p14:cNvPr>
                <p14:cNvContentPartPr/>
                <p14:nvPr/>
              </p14:nvContentPartPr>
              <p14:xfrm>
                <a:off x="989237" y="5795143"/>
                <a:ext cx="6904080" cy="28296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8AA58BAB-BEC8-4234-893E-BED54C619DB8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971597" y="5777503"/>
                  <a:ext cx="6939720" cy="31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0E35894A-45B5-486A-B1F9-17FE128C1E5C}"/>
                    </a:ext>
                  </a:extLst>
                </p14:cNvPr>
                <p14:cNvContentPartPr/>
                <p14:nvPr/>
              </p14:nvContentPartPr>
              <p14:xfrm>
                <a:off x="8085197" y="5702983"/>
                <a:ext cx="145800" cy="2876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0E35894A-45B5-486A-B1F9-17FE128C1E5C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8067557" y="5684983"/>
                  <a:ext cx="181440" cy="32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ABC6D1A9-7671-405C-87F2-6BB5F89AADED}"/>
                    </a:ext>
                  </a:extLst>
                </p14:cNvPr>
                <p14:cNvContentPartPr/>
                <p14:nvPr/>
              </p14:nvContentPartPr>
              <p14:xfrm>
                <a:off x="8008877" y="5804863"/>
                <a:ext cx="232200" cy="5436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ABC6D1A9-7671-405C-87F2-6BB5F89AADED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7991237" y="5787223"/>
                  <a:ext cx="267840" cy="90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F03934A3-3C52-4E4B-9894-5998BC7DBE06}"/>
                  </a:ext>
                </a:extLst>
              </p14:cNvPr>
              <p14:cNvContentPartPr/>
              <p14:nvPr/>
            </p14:nvContentPartPr>
            <p14:xfrm>
              <a:off x="5727197" y="5666263"/>
              <a:ext cx="1575000" cy="43560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F03934A3-3C52-4E4B-9894-5998BC7DBE06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709557" y="5648263"/>
                <a:ext cx="1610640" cy="47124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F190398D-409F-4B7C-894B-301384FAAF09}"/>
              </a:ext>
            </a:extLst>
          </p:cNvPr>
          <p:cNvGrpSpPr/>
          <p:nvPr/>
        </p:nvGrpSpPr>
        <p:grpSpPr>
          <a:xfrm>
            <a:off x="6209957" y="4874623"/>
            <a:ext cx="363600" cy="136800"/>
            <a:chOff x="6209957" y="4874623"/>
            <a:chExt cx="363600" cy="136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CA32CD04-288A-4132-B14A-4E0D12B25E59}"/>
                    </a:ext>
                  </a:extLst>
                </p14:cNvPr>
                <p14:cNvContentPartPr/>
                <p14:nvPr/>
              </p14:nvContentPartPr>
              <p14:xfrm>
                <a:off x="6222557" y="4874623"/>
                <a:ext cx="351000" cy="7416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CA32CD04-288A-4132-B14A-4E0D12B25E59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6204557" y="4856983"/>
                  <a:ext cx="386640" cy="10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35D7F46A-2D39-4E27-B4EA-E9DD8F8857E1}"/>
                    </a:ext>
                  </a:extLst>
                </p14:cNvPr>
                <p14:cNvContentPartPr/>
                <p14:nvPr/>
              </p14:nvContentPartPr>
              <p14:xfrm>
                <a:off x="6209957" y="4895503"/>
                <a:ext cx="63000" cy="11592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35D7F46A-2D39-4E27-B4EA-E9DD8F8857E1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6191957" y="4877503"/>
                  <a:ext cx="98640" cy="151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23601A3-792E-4FAB-B504-8AF9B1B9B862}"/>
              </a:ext>
            </a:extLst>
          </p:cNvPr>
          <p:cNvGrpSpPr/>
          <p:nvPr/>
        </p:nvGrpSpPr>
        <p:grpSpPr>
          <a:xfrm>
            <a:off x="6409397" y="5062183"/>
            <a:ext cx="306000" cy="194040"/>
            <a:chOff x="6409397" y="5062183"/>
            <a:chExt cx="306000" cy="194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EA248C34-BE33-4804-A9B5-0B9BDB1ED083}"/>
                    </a:ext>
                  </a:extLst>
                </p14:cNvPr>
                <p14:cNvContentPartPr/>
                <p14:nvPr/>
              </p14:nvContentPartPr>
              <p14:xfrm>
                <a:off x="6409397" y="5062183"/>
                <a:ext cx="6840" cy="6804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EA248C34-BE33-4804-A9B5-0B9BDB1ED083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6391757" y="5044183"/>
                  <a:ext cx="42480" cy="10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5DF4335E-046D-4BB1-A89B-C7B666333CF8}"/>
                    </a:ext>
                  </a:extLst>
                </p14:cNvPr>
                <p14:cNvContentPartPr/>
                <p14:nvPr/>
              </p14:nvContentPartPr>
              <p14:xfrm>
                <a:off x="6457997" y="5075863"/>
                <a:ext cx="99360" cy="15444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5DF4335E-046D-4BB1-A89B-C7B666333CF8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6440357" y="5058223"/>
                  <a:ext cx="135000" cy="19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349AC978-EC35-42FD-8234-497A41A091FA}"/>
                    </a:ext>
                  </a:extLst>
                </p14:cNvPr>
                <p14:cNvContentPartPr/>
                <p14:nvPr/>
              </p14:nvContentPartPr>
              <p14:xfrm>
                <a:off x="6560597" y="5124103"/>
                <a:ext cx="154800" cy="13212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349AC978-EC35-42FD-8234-497A41A091FA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6542597" y="5106103"/>
                  <a:ext cx="190440" cy="167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37A59E1C-5D36-4709-81A0-DF2ED1F725A7}"/>
                  </a:ext>
                </a:extLst>
              </p14:cNvPr>
              <p14:cNvContentPartPr/>
              <p14:nvPr/>
            </p14:nvContentPartPr>
            <p14:xfrm>
              <a:off x="2504477" y="4726663"/>
              <a:ext cx="164160" cy="15588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37A59E1C-5D36-4709-81A0-DF2ED1F725A7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2450837" y="4619023"/>
                <a:ext cx="271800" cy="37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E88FC1B7-586C-45B0-BB3E-C491F6A984D0}"/>
                  </a:ext>
                </a:extLst>
              </p14:cNvPr>
              <p14:cNvContentPartPr/>
              <p14:nvPr/>
            </p14:nvContentPartPr>
            <p14:xfrm>
              <a:off x="2149157" y="4419943"/>
              <a:ext cx="844200" cy="714960"/>
            </p14:xfrm>
          </p:contentPart>
        </mc:Choice>
        <mc:Fallback xmlns=""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E88FC1B7-586C-45B0-BB3E-C491F6A984D0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2131517" y="4402303"/>
                <a:ext cx="879840" cy="75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01508871-4FE7-4AC1-8204-B19F584BF362}"/>
                  </a:ext>
                </a:extLst>
              </p14:cNvPr>
              <p14:cNvContentPartPr/>
              <p14:nvPr/>
            </p14:nvContentPartPr>
            <p14:xfrm>
              <a:off x="2644157" y="4806943"/>
              <a:ext cx="437760" cy="1080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01508871-4FE7-4AC1-8204-B19F584BF362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2626517" y="4788943"/>
                <a:ext cx="473400" cy="4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F4A17342-F704-4A9B-A685-95F21E4788CF}"/>
                  </a:ext>
                </a:extLst>
              </p14:cNvPr>
              <p14:cNvContentPartPr/>
              <p14:nvPr/>
            </p14:nvContentPartPr>
            <p14:xfrm>
              <a:off x="2299637" y="4428583"/>
              <a:ext cx="186480" cy="121320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F4A17342-F704-4A9B-A685-95F21E4788CF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2281997" y="4410943"/>
                <a:ext cx="222120" cy="156960"/>
              </a:xfrm>
              <a:prstGeom prst="rect">
                <a:avLst/>
              </a:prstGeom>
            </p:spPr>
          </p:pic>
        </mc:Fallback>
      </mc:AlternateContent>
      <p:grpSp>
        <p:nvGrpSpPr>
          <p:cNvPr id="52" name="Group 51">
            <a:extLst>
              <a:ext uri="{FF2B5EF4-FFF2-40B4-BE49-F238E27FC236}">
                <a16:creationId xmlns:a16="http://schemas.microsoft.com/office/drawing/2014/main" id="{DBD4DD04-D63B-4070-82A6-71FB907DC463}"/>
              </a:ext>
            </a:extLst>
          </p:cNvPr>
          <p:cNvGrpSpPr/>
          <p:nvPr/>
        </p:nvGrpSpPr>
        <p:grpSpPr>
          <a:xfrm>
            <a:off x="2520317" y="4746103"/>
            <a:ext cx="106200" cy="164160"/>
            <a:chOff x="2520317" y="4746103"/>
            <a:chExt cx="106200" cy="164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8E43D001-F77A-43F1-8972-4C0255B266F1}"/>
                    </a:ext>
                  </a:extLst>
                </p14:cNvPr>
                <p14:cNvContentPartPr/>
                <p14:nvPr/>
              </p14:nvContentPartPr>
              <p14:xfrm>
                <a:off x="2520317" y="4781743"/>
                <a:ext cx="360" cy="216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8E43D001-F77A-43F1-8972-4C0255B266F1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502317" y="4764103"/>
                  <a:ext cx="3600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84814740-9B18-4456-BCBB-E68E40B2ACD5}"/>
                    </a:ext>
                  </a:extLst>
                </p14:cNvPr>
                <p14:cNvContentPartPr/>
                <p14:nvPr/>
              </p14:nvContentPartPr>
              <p14:xfrm>
                <a:off x="2555957" y="4746103"/>
                <a:ext cx="25560" cy="10836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84814740-9B18-4456-BCBB-E68E40B2ACD5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2537957" y="4728103"/>
                  <a:ext cx="61200" cy="14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0BCF1B9D-0072-4011-9524-73A2504CBF3F}"/>
                    </a:ext>
                  </a:extLst>
                </p14:cNvPr>
                <p14:cNvContentPartPr/>
                <p14:nvPr/>
              </p14:nvContentPartPr>
              <p14:xfrm>
                <a:off x="2535797" y="4814143"/>
                <a:ext cx="90720" cy="1944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0BCF1B9D-0072-4011-9524-73A2504CBF3F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2517797" y="4796143"/>
                  <a:ext cx="12636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70CE71D2-B8E2-4FDF-93CB-3DE1CAC6EADF}"/>
                    </a:ext>
                  </a:extLst>
                </p14:cNvPr>
                <p14:cNvContentPartPr/>
                <p14:nvPr/>
              </p14:nvContentPartPr>
              <p14:xfrm>
                <a:off x="2578637" y="4779583"/>
                <a:ext cx="21600" cy="13068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70CE71D2-B8E2-4FDF-93CB-3DE1CAC6EADF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2560637" y="4761943"/>
                  <a:ext cx="57240" cy="166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68FE9737-BB62-4C0E-92F5-5F40F1BC405A}"/>
                  </a:ext>
                </a:extLst>
              </p14:cNvPr>
              <p14:cNvContentPartPr/>
              <p14:nvPr/>
            </p14:nvContentPartPr>
            <p14:xfrm>
              <a:off x="2193077" y="4584823"/>
              <a:ext cx="109440" cy="24120"/>
            </p14:xfrm>
          </p:contentPart>
        </mc:Choice>
        <mc:Fallback xmlns=""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68FE9737-BB62-4C0E-92F5-5F40F1BC405A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2175077" y="4566823"/>
                <a:ext cx="145080" cy="5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84560117-AF3B-4D95-BB72-19D4A827C772}"/>
                  </a:ext>
                </a:extLst>
              </p14:cNvPr>
              <p14:cNvContentPartPr/>
              <p14:nvPr/>
            </p14:nvContentPartPr>
            <p14:xfrm>
              <a:off x="2336717" y="4642783"/>
              <a:ext cx="152280" cy="150480"/>
            </p14:xfrm>
          </p:contentPart>
        </mc:Choice>
        <mc:Fallback xmlns=""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84560117-AF3B-4D95-BB72-19D4A827C772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2319077" y="4624783"/>
                <a:ext cx="187920" cy="18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0">
            <p14:nvContentPartPr>
              <p14:cNvPr id="55" name="Ink 54">
                <a:extLst>
                  <a:ext uri="{FF2B5EF4-FFF2-40B4-BE49-F238E27FC236}">
                    <a16:creationId xmlns:a16="http://schemas.microsoft.com/office/drawing/2014/main" id="{B69F2712-9EB3-46A7-8D5E-977519A972AF}"/>
                  </a:ext>
                </a:extLst>
              </p14:cNvPr>
              <p14:cNvContentPartPr/>
              <p14:nvPr/>
            </p14:nvContentPartPr>
            <p14:xfrm>
              <a:off x="2357957" y="4481863"/>
              <a:ext cx="553320" cy="286920"/>
            </p14:xfrm>
          </p:contentPart>
        </mc:Choice>
        <mc:Fallback xmlns="">
          <p:pic>
            <p:nvPicPr>
              <p:cNvPr id="55" name="Ink 54">
                <a:extLst>
                  <a:ext uri="{FF2B5EF4-FFF2-40B4-BE49-F238E27FC236}">
                    <a16:creationId xmlns:a16="http://schemas.microsoft.com/office/drawing/2014/main" id="{B69F2712-9EB3-46A7-8D5E-977519A972AF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2304317" y="4373863"/>
                <a:ext cx="660960" cy="50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2">
            <p14:nvContentPartPr>
              <p14:cNvPr id="56" name="Ink 55">
                <a:extLst>
                  <a:ext uri="{FF2B5EF4-FFF2-40B4-BE49-F238E27FC236}">
                    <a16:creationId xmlns:a16="http://schemas.microsoft.com/office/drawing/2014/main" id="{42B4132F-1AFB-49A2-BF08-039EA2D3CD72}"/>
                  </a:ext>
                </a:extLst>
              </p14:cNvPr>
              <p14:cNvContentPartPr/>
              <p14:nvPr/>
            </p14:nvContentPartPr>
            <p14:xfrm>
              <a:off x="2591237" y="4543423"/>
              <a:ext cx="42120" cy="29520"/>
            </p14:xfrm>
          </p:contentPart>
        </mc:Choice>
        <mc:Fallback xmlns="">
          <p:pic>
            <p:nvPicPr>
              <p:cNvPr id="56" name="Ink 55">
                <a:extLst>
                  <a:ext uri="{FF2B5EF4-FFF2-40B4-BE49-F238E27FC236}">
                    <a16:creationId xmlns:a16="http://schemas.microsoft.com/office/drawing/2014/main" id="{42B4132F-1AFB-49A2-BF08-039EA2D3CD72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2537597" y="4435783"/>
                <a:ext cx="149760" cy="24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4">
            <p14:nvContentPartPr>
              <p14:cNvPr id="57" name="Ink 56">
                <a:extLst>
                  <a:ext uri="{FF2B5EF4-FFF2-40B4-BE49-F238E27FC236}">
                    <a16:creationId xmlns:a16="http://schemas.microsoft.com/office/drawing/2014/main" id="{E3445368-083A-499E-9D75-52D4C14DA235}"/>
                  </a:ext>
                </a:extLst>
              </p14:cNvPr>
              <p14:cNvContentPartPr/>
              <p14:nvPr/>
            </p14:nvContentPartPr>
            <p14:xfrm>
              <a:off x="2830277" y="4627303"/>
              <a:ext cx="90360" cy="143280"/>
            </p14:xfrm>
          </p:contentPart>
        </mc:Choice>
        <mc:Fallback xmlns="">
          <p:pic>
            <p:nvPicPr>
              <p:cNvPr id="57" name="Ink 56">
                <a:extLst>
                  <a:ext uri="{FF2B5EF4-FFF2-40B4-BE49-F238E27FC236}">
                    <a16:creationId xmlns:a16="http://schemas.microsoft.com/office/drawing/2014/main" id="{E3445368-083A-499E-9D75-52D4C14DA235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2776637" y="4519303"/>
                <a:ext cx="198000" cy="35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6">
            <p14:nvContentPartPr>
              <p14:cNvPr id="58" name="Ink 57">
                <a:extLst>
                  <a:ext uri="{FF2B5EF4-FFF2-40B4-BE49-F238E27FC236}">
                    <a16:creationId xmlns:a16="http://schemas.microsoft.com/office/drawing/2014/main" id="{67E6CB28-CC70-4A50-B639-D76FB7D3C598}"/>
                  </a:ext>
                </a:extLst>
              </p14:cNvPr>
              <p14:cNvContentPartPr/>
              <p14:nvPr/>
            </p14:nvContentPartPr>
            <p14:xfrm>
              <a:off x="2852237" y="4620823"/>
              <a:ext cx="96120" cy="140760"/>
            </p14:xfrm>
          </p:contentPart>
        </mc:Choice>
        <mc:Fallback xmlns="">
          <p:pic>
            <p:nvPicPr>
              <p:cNvPr id="58" name="Ink 57">
                <a:extLst>
                  <a:ext uri="{FF2B5EF4-FFF2-40B4-BE49-F238E27FC236}">
                    <a16:creationId xmlns:a16="http://schemas.microsoft.com/office/drawing/2014/main" id="{67E6CB28-CC70-4A50-B639-D76FB7D3C598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2798237" y="4512823"/>
                <a:ext cx="203760" cy="356400"/>
              </a:xfrm>
              <a:prstGeom prst="rect">
                <a:avLst/>
              </a:prstGeom>
            </p:spPr>
          </p:pic>
        </mc:Fallback>
      </mc:AlternateContent>
      <p:grpSp>
        <p:nvGrpSpPr>
          <p:cNvPr id="61" name="Group 60">
            <a:extLst>
              <a:ext uri="{FF2B5EF4-FFF2-40B4-BE49-F238E27FC236}">
                <a16:creationId xmlns:a16="http://schemas.microsoft.com/office/drawing/2014/main" id="{FE29E733-F238-43B5-A9D1-8CB48F28E436}"/>
              </a:ext>
            </a:extLst>
          </p:cNvPr>
          <p:cNvGrpSpPr/>
          <p:nvPr/>
        </p:nvGrpSpPr>
        <p:grpSpPr>
          <a:xfrm>
            <a:off x="2638037" y="4468903"/>
            <a:ext cx="79200" cy="168120"/>
            <a:chOff x="2638037" y="4468903"/>
            <a:chExt cx="79200" cy="168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EC3EEEE5-6E1D-4823-8FCA-E314BEAE1333}"/>
                    </a:ext>
                  </a:extLst>
                </p14:cNvPr>
                <p14:cNvContentPartPr/>
                <p14:nvPr/>
              </p14:nvContentPartPr>
              <p14:xfrm>
                <a:off x="2638037" y="4468903"/>
                <a:ext cx="79200" cy="16812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EC3EEEE5-6E1D-4823-8FCA-E314BEAE1333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2620037" y="4451263"/>
                  <a:ext cx="114840" cy="20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AB3809E7-2994-4787-A3D0-79AAC0351EA9}"/>
                    </a:ext>
                  </a:extLst>
                </p14:cNvPr>
                <p14:cNvContentPartPr/>
                <p14:nvPr/>
              </p14:nvContentPartPr>
              <p14:xfrm>
                <a:off x="2679797" y="4573303"/>
                <a:ext cx="23760" cy="1656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AB3809E7-2994-4787-A3D0-79AAC0351EA9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2661797" y="4555303"/>
                  <a:ext cx="59400" cy="52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2">
            <p14:nvContentPartPr>
              <p14:cNvPr id="62" name="Ink 61">
                <a:extLst>
                  <a:ext uri="{FF2B5EF4-FFF2-40B4-BE49-F238E27FC236}">
                    <a16:creationId xmlns:a16="http://schemas.microsoft.com/office/drawing/2014/main" id="{FB4FA547-785D-4B79-A7A6-9EEFE406AB1A}"/>
                  </a:ext>
                </a:extLst>
              </p14:cNvPr>
              <p14:cNvContentPartPr/>
              <p14:nvPr/>
            </p14:nvContentPartPr>
            <p14:xfrm>
              <a:off x="553277" y="3657463"/>
              <a:ext cx="199080" cy="397080"/>
            </p14:xfrm>
          </p:contentPart>
        </mc:Choice>
        <mc:Fallback xmlns="">
          <p:pic>
            <p:nvPicPr>
              <p:cNvPr id="62" name="Ink 61">
                <a:extLst>
                  <a:ext uri="{FF2B5EF4-FFF2-40B4-BE49-F238E27FC236}">
                    <a16:creationId xmlns:a16="http://schemas.microsoft.com/office/drawing/2014/main" id="{FB4FA547-785D-4B79-A7A6-9EEFE406AB1A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535277" y="3639463"/>
                <a:ext cx="234720" cy="432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1448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466085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Usually, electron velocities are non-relativistic, </a:t>
            </a:r>
            <a:r>
              <a:rPr lang="en-US" sz="2000" i="1" dirty="0"/>
              <a:t>v</a:t>
            </a:r>
            <a:r>
              <a:rPr lang="en-US" sz="2000" dirty="0"/>
              <a:t> &lt;&lt; c.  Then the distance traveled during one EM-wave cycle is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D282F82-EF75-48F2-87A1-543D0F3DBCE0}"/>
              </a:ext>
            </a:extLst>
          </p:cNvPr>
          <p:cNvGrpSpPr/>
          <p:nvPr/>
        </p:nvGrpSpPr>
        <p:grpSpPr>
          <a:xfrm>
            <a:off x="2362200" y="2337335"/>
            <a:ext cx="2758125" cy="603867"/>
            <a:chOff x="2333219" y="1905000"/>
            <a:chExt cx="2758125" cy="603867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3219" y="1905000"/>
              <a:ext cx="1362075" cy="590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24544" y="2013567"/>
              <a:ext cx="1066800" cy="495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Rectangle 4"/>
          <p:cNvSpPr/>
          <p:nvPr/>
        </p:nvSpPr>
        <p:spPr>
          <a:xfrm>
            <a:off x="1143000" y="3059668"/>
            <a:ext cx="56967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Then, each electron is accelerated in a uniform field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401" y="3592650"/>
            <a:ext cx="6883399" cy="1580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28297" y="5872556"/>
            <a:ext cx="30769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v</a:t>
            </a:r>
            <a:r>
              <a:rPr lang="en-US" sz="2000" dirty="0"/>
              <a:t>’ = the additional velocity acquired from the field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D447975-1C7F-48DC-A080-853E94E11DE9}"/>
                  </a:ext>
                </a:extLst>
              </p14:cNvPr>
              <p14:cNvContentPartPr/>
              <p14:nvPr/>
            </p14:nvContentPartPr>
            <p14:xfrm>
              <a:off x="2693837" y="3841783"/>
              <a:ext cx="158760" cy="5104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D447975-1C7F-48DC-A080-853E94E11DE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630837" y="3779143"/>
                <a:ext cx="284400" cy="63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06A6F41E-18C6-41B7-ACC6-3D8D77987A19}"/>
                  </a:ext>
                </a:extLst>
              </p14:cNvPr>
              <p14:cNvContentPartPr/>
              <p14:nvPr/>
            </p14:nvContentPartPr>
            <p14:xfrm>
              <a:off x="2636957" y="4827463"/>
              <a:ext cx="108360" cy="18144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06A6F41E-18C6-41B7-ACC6-3D8D77987A19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573957" y="4764463"/>
                <a:ext cx="234000" cy="30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97BE1AEC-1407-4F1C-83CA-14548F36765C}"/>
                  </a:ext>
                </a:extLst>
              </p14:cNvPr>
              <p14:cNvContentPartPr/>
              <p14:nvPr/>
            </p14:nvContentPartPr>
            <p14:xfrm>
              <a:off x="1194077" y="5143543"/>
              <a:ext cx="1080" cy="828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97BE1AEC-1407-4F1C-83CA-14548F36765C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176077" y="5125903"/>
                <a:ext cx="36720" cy="43920"/>
              </a:xfrm>
              <a:prstGeom prst="rect">
                <a:avLst/>
              </a:prstGeom>
            </p:spPr>
          </p:pic>
        </mc:Fallback>
      </mc:AlternateContent>
      <p:grpSp>
        <p:nvGrpSpPr>
          <p:cNvPr id="22" name="Group 21">
            <a:extLst>
              <a:ext uri="{FF2B5EF4-FFF2-40B4-BE49-F238E27FC236}">
                <a16:creationId xmlns:a16="http://schemas.microsoft.com/office/drawing/2014/main" id="{F4BA13F2-2753-4188-8976-2ED65C2B3AE6}"/>
              </a:ext>
            </a:extLst>
          </p:cNvPr>
          <p:cNvGrpSpPr/>
          <p:nvPr/>
        </p:nvGrpSpPr>
        <p:grpSpPr>
          <a:xfrm>
            <a:off x="1201277" y="5077303"/>
            <a:ext cx="6515280" cy="455400"/>
            <a:chOff x="1201277" y="5077303"/>
            <a:chExt cx="6515280" cy="455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6C74620A-7533-4EF1-B72C-ACF691808FEB}"/>
                    </a:ext>
                  </a:extLst>
                </p14:cNvPr>
                <p14:cNvContentPartPr/>
                <p14:nvPr/>
              </p14:nvContentPartPr>
              <p14:xfrm>
                <a:off x="1201277" y="5077303"/>
                <a:ext cx="68760" cy="40500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6C74620A-7533-4EF1-B72C-ACF691808FEB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183637" y="5059663"/>
                  <a:ext cx="104400" cy="44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1DA4BAFC-67ED-45D4-8C03-9448B323B022}"/>
                    </a:ext>
                  </a:extLst>
                </p14:cNvPr>
                <p14:cNvContentPartPr/>
                <p14:nvPr/>
              </p14:nvContentPartPr>
              <p14:xfrm>
                <a:off x="7666157" y="5109343"/>
                <a:ext cx="50400" cy="41220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1DA4BAFC-67ED-45D4-8C03-9448B323B022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648517" y="5091703"/>
                  <a:ext cx="86040" cy="44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009D2FC2-51CC-445B-ACA9-C75FA74F99B8}"/>
                    </a:ext>
                  </a:extLst>
                </p14:cNvPr>
                <p14:cNvContentPartPr/>
                <p14:nvPr/>
              </p14:nvContentPartPr>
              <p14:xfrm>
                <a:off x="1215677" y="5321383"/>
                <a:ext cx="2753280" cy="6588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009D2FC2-51CC-445B-ACA9-C75FA74F99B8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1198037" y="5303383"/>
                  <a:ext cx="2788920" cy="10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DA926279-A8A4-4D75-88F9-CD74FF7AB3BD}"/>
                    </a:ext>
                  </a:extLst>
                </p14:cNvPr>
                <p14:cNvContentPartPr/>
                <p14:nvPr/>
              </p14:nvContentPartPr>
              <p14:xfrm>
                <a:off x="4251197" y="5287903"/>
                <a:ext cx="150480" cy="21852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DA926279-A8A4-4D75-88F9-CD74FF7AB3BD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4233557" y="5269903"/>
                  <a:ext cx="18612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CB61CF26-2494-4036-88AE-2604C995EAA3}"/>
                    </a:ext>
                  </a:extLst>
                </p14:cNvPr>
                <p14:cNvContentPartPr/>
                <p14:nvPr/>
              </p14:nvContentPartPr>
              <p14:xfrm>
                <a:off x="4177757" y="5126983"/>
                <a:ext cx="293760" cy="40572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CB61CF26-2494-4036-88AE-2604C995EAA3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4160117" y="5108983"/>
                  <a:ext cx="329400" cy="44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B428F08E-02F3-4560-846D-BBA4666B7471}"/>
                    </a:ext>
                  </a:extLst>
                </p14:cNvPr>
                <p14:cNvContentPartPr/>
                <p14:nvPr/>
              </p14:nvContentPartPr>
              <p14:xfrm>
                <a:off x="4534157" y="5315623"/>
                <a:ext cx="3101400" cy="6012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B428F08E-02F3-4560-846D-BBA4666B7471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4516517" y="5297623"/>
                  <a:ext cx="3137040" cy="95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19AE410E-2638-4050-9514-39972FD7B6F1}"/>
              </a:ext>
            </a:extLst>
          </p:cNvPr>
          <p:cNvGrpSpPr/>
          <p:nvPr/>
        </p:nvGrpSpPr>
        <p:grpSpPr>
          <a:xfrm>
            <a:off x="2430317" y="4826383"/>
            <a:ext cx="1242360" cy="1060560"/>
            <a:chOff x="2430317" y="4826383"/>
            <a:chExt cx="1242360" cy="1060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23D98D56-461C-4BD8-B7BE-E1C765EA72A8}"/>
                    </a:ext>
                  </a:extLst>
                </p14:cNvPr>
                <p14:cNvContentPartPr/>
                <p14:nvPr/>
              </p14:nvContentPartPr>
              <p14:xfrm>
                <a:off x="2430317" y="4843303"/>
                <a:ext cx="1242360" cy="104364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23D98D56-461C-4BD8-B7BE-E1C765EA72A8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2412677" y="4825303"/>
                  <a:ext cx="1278000" cy="10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E55519B6-5543-4E3E-9FD9-AAF3F5E69816}"/>
                    </a:ext>
                  </a:extLst>
                </p14:cNvPr>
                <p14:cNvContentPartPr/>
                <p14:nvPr/>
              </p14:nvContentPartPr>
              <p14:xfrm>
                <a:off x="3461357" y="4826383"/>
                <a:ext cx="180720" cy="11916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E55519B6-5543-4E3E-9FD9-AAF3F5E69816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3443717" y="4808383"/>
                  <a:ext cx="216360" cy="1548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EEFB8D14-44DD-42B8-B15F-5FF03443BACA}"/>
              </a:ext>
            </a:extLst>
          </p:cNvPr>
          <p:cNvSpPr txBox="1"/>
          <p:nvPr/>
        </p:nvSpPr>
        <p:spPr>
          <a:xfrm>
            <a:off x="100244" y="45115"/>
            <a:ext cx="891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3.  To find the velocity acquired by an electron in a high frequency field, treat the field as being spatially uniform.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F29ED011-47B1-4504-A3FF-FFB784C5B54B}"/>
                  </a:ext>
                </a:extLst>
              </p14:cNvPr>
              <p14:cNvContentPartPr/>
              <p14:nvPr/>
            </p14:nvContentPartPr>
            <p14:xfrm>
              <a:off x="3221236" y="3810273"/>
              <a:ext cx="41760" cy="4392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F29ED011-47B1-4504-A3FF-FFB784C5B54B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3158596" y="3747273"/>
                <a:ext cx="167400" cy="16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5849E0EA-B62F-410A-A413-1568E5ADE17F}"/>
                  </a:ext>
                </a:extLst>
              </p14:cNvPr>
              <p14:cNvContentPartPr/>
              <p14:nvPr/>
            </p14:nvContentPartPr>
            <p14:xfrm>
              <a:off x="3170836" y="4035273"/>
              <a:ext cx="75240" cy="31176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5849E0EA-B62F-410A-A413-1568E5ADE17F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3107836" y="3972273"/>
                <a:ext cx="200880" cy="43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C72ABD7A-CC7B-475D-A7C2-C6C1EF49B584}"/>
                  </a:ext>
                </a:extLst>
              </p14:cNvPr>
              <p14:cNvContentPartPr/>
              <p14:nvPr/>
            </p14:nvContentPartPr>
            <p14:xfrm>
              <a:off x="3795076" y="3969753"/>
              <a:ext cx="56160" cy="36792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C72ABD7A-CC7B-475D-A7C2-C6C1EF49B584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3732076" y="3907113"/>
                <a:ext cx="181800" cy="49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1029" name="Ink 1028">
                <a:extLst>
                  <a:ext uri="{FF2B5EF4-FFF2-40B4-BE49-F238E27FC236}">
                    <a16:creationId xmlns:a16="http://schemas.microsoft.com/office/drawing/2014/main" id="{3DA6E0E2-4B25-4478-8BBD-2CD404C19FF7}"/>
                  </a:ext>
                </a:extLst>
              </p14:cNvPr>
              <p14:cNvContentPartPr/>
              <p14:nvPr/>
            </p14:nvContentPartPr>
            <p14:xfrm>
              <a:off x="3608596" y="4328673"/>
              <a:ext cx="68040" cy="58320"/>
            </p14:xfrm>
          </p:contentPart>
        </mc:Choice>
        <mc:Fallback>
          <p:pic>
            <p:nvPicPr>
              <p:cNvPr id="1029" name="Ink 1028">
                <a:extLst>
                  <a:ext uri="{FF2B5EF4-FFF2-40B4-BE49-F238E27FC236}">
                    <a16:creationId xmlns:a16="http://schemas.microsoft.com/office/drawing/2014/main" id="{3DA6E0E2-4B25-4478-8BBD-2CD404C19FF7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3545956" y="4265673"/>
                <a:ext cx="193680" cy="18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1040" name="Ink 1039">
                <a:extLst>
                  <a:ext uri="{FF2B5EF4-FFF2-40B4-BE49-F238E27FC236}">
                    <a16:creationId xmlns:a16="http://schemas.microsoft.com/office/drawing/2014/main" id="{1C6233E7-BDCC-4CFE-8025-1D3C4E4DAD29}"/>
                  </a:ext>
                </a:extLst>
              </p14:cNvPr>
              <p14:cNvContentPartPr/>
              <p14:nvPr/>
            </p14:nvContentPartPr>
            <p14:xfrm>
              <a:off x="3481876" y="4329753"/>
              <a:ext cx="118800" cy="332640"/>
            </p14:xfrm>
          </p:contentPart>
        </mc:Choice>
        <mc:Fallback>
          <p:pic>
            <p:nvPicPr>
              <p:cNvPr id="1040" name="Ink 1039">
                <a:extLst>
                  <a:ext uri="{FF2B5EF4-FFF2-40B4-BE49-F238E27FC236}">
                    <a16:creationId xmlns:a16="http://schemas.microsoft.com/office/drawing/2014/main" id="{1C6233E7-BDCC-4CFE-8025-1D3C4E4DAD29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3464236" y="4311753"/>
                <a:ext cx="154440" cy="368280"/>
              </a:xfrm>
              <a:prstGeom prst="rect">
                <a:avLst/>
              </a:prstGeom>
            </p:spPr>
          </p:pic>
        </mc:Fallback>
      </mc:AlternateContent>
      <p:grpSp>
        <p:nvGrpSpPr>
          <p:cNvPr id="1045" name="Group 1044">
            <a:extLst>
              <a:ext uri="{FF2B5EF4-FFF2-40B4-BE49-F238E27FC236}">
                <a16:creationId xmlns:a16="http://schemas.microsoft.com/office/drawing/2014/main" id="{1158D7E9-1DB2-4552-94CF-053EB073DFE7}"/>
              </a:ext>
            </a:extLst>
          </p:cNvPr>
          <p:cNvGrpSpPr/>
          <p:nvPr/>
        </p:nvGrpSpPr>
        <p:grpSpPr>
          <a:xfrm>
            <a:off x="3702556" y="4412913"/>
            <a:ext cx="311040" cy="342360"/>
            <a:chOff x="3702556" y="4412913"/>
            <a:chExt cx="311040" cy="342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1041" name="Ink 1040">
                  <a:extLst>
                    <a:ext uri="{FF2B5EF4-FFF2-40B4-BE49-F238E27FC236}">
                      <a16:creationId xmlns:a16="http://schemas.microsoft.com/office/drawing/2014/main" id="{F5B9F84D-10D2-4DFA-9660-6E54BDA7C48F}"/>
                    </a:ext>
                  </a:extLst>
                </p14:cNvPr>
                <p14:cNvContentPartPr/>
                <p14:nvPr/>
              </p14:nvContentPartPr>
              <p14:xfrm>
                <a:off x="3702556" y="4477353"/>
                <a:ext cx="138600" cy="29520"/>
              </p14:xfrm>
            </p:contentPart>
          </mc:Choice>
          <mc:Fallback>
            <p:pic>
              <p:nvPicPr>
                <p:cNvPr id="1041" name="Ink 1040">
                  <a:extLst>
                    <a:ext uri="{FF2B5EF4-FFF2-40B4-BE49-F238E27FC236}">
                      <a16:creationId xmlns:a16="http://schemas.microsoft.com/office/drawing/2014/main" id="{F5B9F84D-10D2-4DFA-9660-6E54BDA7C48F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3684916" y="4459353"/>
                  <a:ext cx="174240" cy="6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1042" name="Ink 1041">
                  <a:extLst>
                    <a:ext uri="{FF2B5EF4-FFF2-40B4-BE49-F238E27FC236}">
                      <a16:creationId xmlns:a16="http://schemas.microsoft.com/office/drawing/2014/main" id="{849843E5-624D-471D-80FC-723096CA858D}"/>
                    </a:ext>
                  </a:extLst>
                </p14:cNvPr>
                <p14:cNvContentPartPr/>
                <p14:nvPr/>
              </p14:nvContentPartPr>
              <p14:xfrm>
                <a:off x="3724156" y="4557273"/>
                <a:ext cx="124560" cy="198000"/>
              </p14:xfrm>
            </p:contentPart>
          </mc:Choice>
          <mc:Fallback>
            <p:pic>
              <p:nvPicPr>
                <p:cNvPr id="1042" name="Ink 1041">
                  <a:extLst>
                    <a:ext uri="{FF2B5EF4-FFF2-40B4-BE49-F238E27FC236}">
                      <a16:creationId xmlns:a16="http://schemas.microsoft.com/office/drawing/2014/main" id="{849843E5-624D-471D-80FC-723096CA858D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3706516" y="4539633"/>
                  <a:ext cx="160200" cy="23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1044" name="Ink 1043">
                  <a:extLst>
                    <a:ext uri="{FF2B5EF4-FFF2-40B4-BE49-F238E27FC236}">
                      <a16:creationId xmlns:a16="http://schemas.microsoft.com/office/drawing/2014/main" id="{4CCE3E7B-658D-41EE-9943-6A877F268E2F}"/>
                    </a:ext>
                  </a:extLst>
                </p14:cNvPr>
                <p14:cNvContentPartPr/>
                <p14:nvPr/>
              </p14:nvContentPartPr>
              <p14:xfrm>
                <a:off x="3922516" y="4412913"/>
                <a:ext cx="91080" cy="165240"/>
              </p14:xfrm>
            </p:contentPart>
          </mc:Choice>
          <mc:Fallback>
            <p:pic>
              <p:nvPicPr>
                <p:cNvPr id="1044" name="Ink 1043">
                  <a:extLst>
                    <a:ext uri="{FF2B5EF4-FFF2-40B4-BE49-F238E27FC236}">
                      <a16:creationId xmlns:a16="http://schemas.microsoft.com/office/drawing/2014/main" id="{4CCE3E7B-658D-41EE-9943-6A877F268E2F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3904876" y="4394913"/>
                  <a:ext cx="126720" cy="200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1025" name="Ink 1024">
                <a:extLst>
                  <a:ext uri="{FF2B5EF4-FFF2-40B4-BE49-F238E27FC236}">
                    <a16:creationId xmlns:a16="http://schemas.microsoft.com/office/drawing/2014/main" id="{DE280BD6-81D4-463A-826A-598747C4A1E3}"/>
                  </a:ext>
                </a:extLst>
              </p14:cNvPr>
              <p14:cNvContentPartPr/>
              <p14:nvPr/>
            </p14:nvContentPartPr>
            <p14:xfrm>
              <a:off x="3485476" y="4590393"/>
              <a:ext cx="7920" cy="149040"/>
            </p14:xfrm>
          </p:contentPart>
        </mc:Choice>
        <mc:Fallback>
          <p:pic>
            <p:nvPicPr>
              <p:cNvPr id="1025" name="Ink 1024">
                <a:extLst>
                  <a:ext uri="{FF2B5EF4-FFF2-40B4-BE49-F238E27FC236}">
                    <a16:creationId xmlns:a16="http://schemas.microsoft.com/office/drawing/2014/main" id="{DE280BD6-81D4-463A-826A-598747C4A1E3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3422836" y="4527393"/>
                <a:ext cx="133560" cy="27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1066" name="Ink 1065">
                <a:extLst>
                  <a:ext uri="{FF2B5EF4-FFF2-40B4-BE49-F238E27FC236}">
                    <a16:creationId xmlns:a16="http://schemas.microsoft.com/office/drawing/2014/main" id="{B52DD74F-DC46-41CA-BB41-4E7CB12163B3}"/>
                  </a:ext>
                </a:extLst>
              </p14:cNvPr>
              <p14:cNvContentPartPr/>
              <p14:nvPr/>
            </p14:nvContentPartPr>
            <p14:xfrm>
              <a:off x="2676556" y="4958673"/>
              <a:ext cx="54360" cy="25920"/>
            </p14:xfrm>
          </p:contentPart>
        </mc:Choice>
        <mc:Fallback>
          <p:pic>
            <p:nvPicPr>
              <p:cNvPr id="1066" name="Ink 1065">
                <a:extLst>
                  <a:ext uri="{FF2B5EF4-FFF2-40B4-BE49-F238E27FC236}">
                    <a16:creationId xmlns:a16="http://schemas.microsoft.com/office/drawing/2014/main" id="{B52DD74F-DC46-41CA-BB41-4E7CB12163B3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2613916" y="4895673"/>
                <a:ext cx="180000" cy="151560"/>
              </a:xfrm>
              <a:prstGeom prst="rect">
                <a:avLst/>
              </a:prstGeom>
            </p:spPr>
          </p:pic>
        </mc:Fallback>
      </mc:AlternateContent>
      <p:grpSp>
        <p:nvGrpSpPr>
          <p:cNvPr id="1085" name="Group 1084">
            <a:extLst>
              <a:ext uri="{FF2B5EF4-FFF2-40B4-BE49-F238E27FC236}">
                <a16:creationId xmlns:a16="http://schemas.microsoft.com/office/drawing/2014/main" id="{747D5D85-559B-4194-A86B-8F19047989A7}"/>
              </a:ext>
            </a:extLst>
          </p:cNvPr>
          <p:cNvGrpSpPr/>
          <p:nvPr/>
        </p:nvGrpSpPr>
        <p:grpSpPr>
          <a:xfrm>
            <a:off x="2475676" y="3795873"/>
            <a:ext cx="1578240" cy="1033200"/>
            <a:chOff x="2475676" y="3795873"/>
            <a:chExt cx="1578240" cy="1033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6DC876F6-D846-4679-B94A-DEA012824796}"/>
                    </a:ext>
                  </a:extLst>
                </p14:cNvPr>
                <p14:cNvContentPartPr/>
                <p14:nvPr/>
              </p14:nvContentPartPr>
              <p14:xfrm>
                <a:off x="3062476" y="3808833"/>
                <a:ext cx="1440" cy="144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6DC876F6-D846-4679-B94A-DEA012824796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2999836" y="3746193"/>
                  <a:ext cx="127080" cy="12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3384DCD5-545C-4F0E-8F45-275D29718067}"/>
                    </a:ext>
                  </a:extLst>
                </p14:cNvPr>
                <p14:cNvContentPartPr/>
                <p14:nvPr/>
              </p14:nvContentPartPr>
              <p14:xfrm>
                <a:off x="3015316" y="3795873"/>
                <a:ext cx="72360" cy="4644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3384DCD5-545C-4F0E-8F45-275D29718067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2952316" y="3733233"/>
                  <a:ext cx="198000" cy="17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1030" name="Ink 1029">
                  <a:extLst>
                    <a:ext uri="{FF2B5EF4-FFF2-40B4-BE49-F238E27FC236}">
                      <a16:creationId xmlns:a16="http://schemas.microsoft.com/office/drawing/2014/main" id="{DC3236FC-35CF-4B13-9562-CFFF4EF236D1}"/>
                    </a:ext>
                  </a:extLst>
                </p14:cNvPr>
                <p14:cNvContentPartPr/>
                <p14:nvPr/>
              </p14:nvContentPartPr>
              <p14:xfrm>
                <a:off x="3829636" y="4662033"/>
                <a:ext cx="68040" cy="106920"/>
              </p14:xfrm>
            </p:contentPart>
          </mc:Choice>
          <mc:Fallback>
            <p:pic>
              <p:nvPicPr>
                <p:cNvPr id="1030" name="Ink 1029">
                  <a:extLst>
                    <a:ext uri="{FF2B5EF4-FFF2-40B4-BE49-F238E27FC236}">
                      <a16:creationId xmlns:a16="http://schemas.microsoft.com/office/drawing/2014/main" id="{DC3236FC-35CF-4B13-9562-CFFF4EF236D1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3766996" y="4599393"/>
                  <a:ext cx="193680" cy="23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1031" name="Ink 1030">
                  <a:extLst>
                    <a:ext uri="{FF2B5EF4-FFF2-40B4-BE49-F238E27FC236}">
                      <a16:creationId xmlns:a16="http://schemas.microsoft.com/office/drawing/2014/main" id="{BA817066-5F96-46CF-890F-DED31D5E236E}"/>
                    </a:ext>
                  </a:extLst>
                </p14:cNvPr>
                <p14:cNvContentPartPr/>
                <p14:nvPr/>
              </p14:nvContentPartPr>
              <p14:xfrm>
                <a:off x="3720916" y="4750593"/>
                <a:ext cx="58680" cy="53640"/>
              </p14:xfrm>
            </p:contentPart>
          </mc:Choice>
          <mc:Fallback>
            <p:pic>
              <p:nvPicPr>
                <p:cNvPr id="1031" name="Ink 1030">
                  <a:extLst>
                    <a:ext uri="{FF2B5EF4-FFF2-40B4-BE49-F238E27FC236}">
                      <a16:creationId xmlns:a16="http://schemas.microsoft.com/office/drawing/2014/main" id="{BA817066-5F96-46CF-890F-DED31D5E236E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3657916" y="4687953"/>
                  <a:ext cx="18432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1032" name="Ink 1031">
                  <a:extLst>
                    <a:ext uri="{FF2B5EF4-FFF2-40B4-BE49-F238E27FC236}">
                      <a16:creationId xmlns:a16="http://schemas.microsoft.com/office/drawing/2014/main" id="{815E6B99-AFA5-4256-988D-4B5068970567}"/>
                    </a:ext>
                  </a:extLst>
                </p14:cNvPr>
                <p14:cNvContentPartPr/>
                <p14:nvPr/>
              </p14:nvContentPartPr>
              <p14:xfrm>
                <a:off x="3783916" y="4803873"/>
                <a:ext cx="11520" cy="17280"/>
              </p14:xfrm>
            </p:contentPart>
          </mc:Choice>
          <mc:Fallback>
            <p:pic>
              <p:nvPicPr>
                <p:cNvPr id="1032" name="Ink 1031">
                  <a:extLst>
                    <a:ext uri="{FF2B5EF4-FFF2-40B4-BE49-F238E27FC236}">
                      <a16:creationId xmlns:a16="http://schemas.microsoft.com/office/drawing/2014/main" id="{815E6B99-AFA5-4256-988D-4B5068970567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3720916" y="4740873"/>
                  <a:ext cx="137160" cy="14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1033" name="Ink 1032">
                  <a:extLst>
                    <a:ext uri="{FF2B5EF4-FFF2-40B4-BE49-F238E27FC236}">
                      <a16:creationId xmlns:a16="http://schemas.microsoft.com/office/drawing/2014/main" id="{300AB6A2-2D64-4F8F-AD2E-ECCBB0B6313E}"/>
                    </a:ext>
                  </a:extLst>
                </p14:cNvPr>
                <p14:cNvContentPartPr/>
                <p14:nvPr/>
              </p14:nvContentPartPr>
              <p14:xfrm>
                <a:off x="3703276" y="4663113"/>
                <a:ext cx="55800" cy="105840"/>
              </p14:xfrm>
            </p:contentPart>
          </mc:Choice>
          <mc:Fallback>
            <p:pic>
              <p:nvPicPr>
                <p:cNvPr id="1033" name="Ink 1032">
                  <a:extLst>
                    <a:ext uri="{FF2B5EF4-FFF2-40B4-BE49-F238E27FC236}">
                      <a16:creationId xmlns:a16="http://schemas.microsoft.com/office/drawing/2014/main" id="{300AB6A2-2D64-4F8F-AD2E-ECCBB0B6313E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3640636" y="4600473"/>
                  <a:ext cx="181440" cy="23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1034" name="Ink 1033">
                  <a:extLst>
                    <a:ext uri="{FF2B5EF4-FFF2-40B4-BE49-F238E27FC236}">
                      <a16:creationId xmlns:a16="http://schemas.microsoft.com/office/drawing/2014/main" id="{FCA2651D-B50F-478D-B4E5-C6ED4A8D594E}"/>
                    </a:ext>
                  </a:extLst>
                </p14:cNvPr>
                <p14:cNvContentPartPr/>
                <p14:nvPr/>
              </p14:nvContentPartPr>
              <p14:xfrm>
                <a:off x="3691036" y="4699833"/>
                <a:ext cx="61560" cy="129240"/>
              </p14:xfrm>
            </p:contentPart>
          </mc:Choice>
          <mc:Fallback>
            <p:pic>
              <p:nvPicPr>
                <p:cNvPr id="1034" name="Ink 1033">
                  <a:extLst>
                    <a:ext uri="{FF2B5EF4-FFF2-40B4-BE49-F238E27FC236}">
                      <a16:creationId xmlns:a16="http://schemas.microsoft.com/office/drawing/2014/main" id="{FCA2651D-B50F-478D-B4E5-C6ED4A8D594E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3628396" y="4637193"/>
                  <a:ext cx="187200" cy="25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1036" name="Ink 1035">
                  <a:extLst>
                    <a:ext uri="{FF2B5EF4-FFF2-40B4-BE49-F238E27FC236}">
                      <a16:creationId xmlns:a16="http://schemas.microsoft.com/office/drawing/2014/main" id="{5EF109A0-0A74-40C3-B672-DD20287A9344}"/>
                    </a:ext>
                  </a:extLst>
                </p14:cNvPr>
                <p14:cNvContentPartPr/>
                <p14:nvPr/>
              </p14:nvContentPartPr>
              <p14:xfrm>
                <a:off x="4036636" y="4514433"/>
                <a:ext cx="2160" cy="5040"/>
              </p14:xfrm>
            </p:contentPart>
          </mc:Choice>
          <mc:Fallback>
            <p:pic>
              <p:nvPicPr>
                <p:cNvPr id="1036" name="Ink 1035">
                  <a:extLst>
                    <a:ext uri="{FF2B5EF4-FFF2-40B4-BE49-F238E27FC236}">
                      <a16:creationId xmlns:a16="http://schemas.microsoft.com/office/drawing/2014/main" id="{5EF109A0-0A74-40C3-B672-DD20287A9344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3973636" y="4451433"/>
                  <a:ext cx="127800" cy="13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1037" name="Ink 1036">
                  <a:extLst>
                    <a:ext uri="{FF2B5EF4-FFF2-40B4-BE49-F238E27FC236}">
                      <a16:creationId xmlns:a16="http://schemas.microsoft.com/office/drawing/2014/main" id="{15282964-99C5-4790-BB7E-91C82F8C7DE5}"/>
                    </a:ext>
                  </a:extLst>
                </p14:cNvPr>
                <p14:cNvContentPartPr/>
                <p14:nvPr/>
              </p14:nvContentPartPr>
              <p14:xfrm>
                <a:off x="4001716" y="4514433"/>
                <a:ext cx="52200" cy="66600"/>
              </p14:xfrm>
            </p:contentPart>
          </mc:Choice>
          <mc:Fallback>
            <p:pic>
              <p:nvPicPr>
                <p:cNvPr id="1037" name="Ink 1036">
                  <a:extLst>
                    <a:ext uri="{FF2B5EF4-FFF2-40B4-BE49-F238E27FC236}">
                      <a16:creationId xmlns:a16="http://schemas.microsoft.com/office/drawing/2014/main" id="{15282964-99C5-4790-BB7E-91C82F8C7DE5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3939076" y="4451433"/>
                  <a:ext cx="177840" cy="19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1049" name="Ink 1048">
                  <a:extLst>
                    <a:ext uri="{FF2B5EF4-FFF2-40B4-BE49-F238E27FC236}">
                      <a16:creationId xmlns:a16="http://schemas.microsoft.com/office/drawing/2014/main" id="{92647B2D-D9FF-42E0-8415-6651232EC5DD}"/>
                    </a:ext>
                  </a:extLst>
                </p14:cNvPr>
                <p14:cNvContentPartPr/>
                <p14:nvPr/>
              </p14:nvContentPartPr>
              <p14:xfrm>
                <a:off x="3340396" y="3855993"/>
                <a:ext cx="254880" cy="369720"/>
              </p14:xfrm>
            </p:contentPart>
          </mc:Choice>
          <mc:Fallback>
            <p:pic>
              <p:nvPicPr>
                <p:cNvPr id="1049" name="Ink 1048">
                  <a:extLst>
                    <a:ext uri="{FF2B5EF4-FFF2-40B4-BE49-F238E27FC236}">
                      <a16:creationId xmlns:a16="http://schemas.microsoft.com/office/drawing/2014/main" id="{92647B2D-D9FF-42E0-8415-6651232EC5DD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3277396" y="3793353"/>
                  <a:ext cx="380520" cy="49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1051" name="Ink 1050">
                  <a:extLst>
                    <a:ext uri="{FF2B5EF4-FFF2-40B4-BE49-F238E27FC236}">
                      <a16:creationId xmlns:a16="http://schemas.microsoft.com/office/drawing/2014/main" id="{CAF06043-BCE1-4BB8-9760-04B2D20A6C38}"/>
                    </a:ext>
                  </a:extLst>
                </p14:cNvPr>
                <p14:cNvContentPartPr/>
                <p14:nvPr/>
              </p14:nvContentPartPr>
              <p14:xfrm>
                <a:off x="3570076" y="3944193"/>
                <a:ext cx="29880" cy="183960"/>
              </p14:xfrm>
            </p:contentPart>
          </mc:Choice>
          <mc:Fallback>
            <p:pic>
              <p:nvPicPr>
                <p:cNvPr id="1051" name="Ink 1050">
                  <a:extLst>
                    <a:ext uri="{FF2B5EF4-FFF2-40B4-BE49-F238E27FC236}">
                      <a16:creationId xmlns:a16="http://schemas.microsoft.com/office/drawing/2014/main" id="{CAF06043-BCE1-4BB8-9760-04B2D20A6C38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3507076" y="3881193"/>
                  <a:ext cx="155520" cy="30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1059" name="Ink 1058">
                  <a:extLst>
                    <a:ext uri="{FF2B5EF4-FFF2-40B4-BE49-F238E27FC236}">
                      <a16:creationId xmlns:a16="http://schemas.microsoft.com/office/drawing/2014/main" id="{C2D87CEF-49DC-493A-9893-70C022A64B56}"/>
                    </a:ext>
                  </a:extLst>
                </p14:cNvPr>
                <p14:cNvContentPartPr/>
                <p14:nvPr/>
              </p14:nvContentPartPr>
              <p14:xfrm>
                <a:off x="3490876" y="4685793"/>
                <a:ext cx="107280" cy="38520"/>
              </p14:xfrm>
            </p:contentPart>
          </mc:Choice>
          <mc:Fallback>
            <p:pic>
              <p:nvPicPr>
                <p:cNvPr id="1059" name="Ink 1058">
                  <a:extLst>
                    <a:ext uri="{FF2B5EF4-FFF2-40B4-BE49-F238E27FC236}">
                      <a16:creationId xmlns:a16="http://schemas.microsoft.com/office/drawing/2014/main" id="{C2D87CEF-49DC-493A-9893-70C022A64B56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3427876" y="4623153"/>
                  <a:ext cx="232920" cy="16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1061" name="Ink 1060">
                  <a:extLst>
                    <a:ext uri="{FF2B5EF4-FFF2-40B4-BE49-F238E27FC236}">
                      <a16:creationId xmlns:a16="http://schemas.microsoft.com/office/drawing/2014/main" id="{82D9A029-9113-4D6A-8CAE-4228EDA46A6C}"/>
                    </a:ext>
                  </a:extLst>
                </p14:cNvPr>
                <p14:cNvContentPartPr/>
                <p14:nvPr/>
              </p14:nvContentPartPr>
              <p14:xfrm>
                <a:off x="3619756" y="4659153"/>
                <a:ext cx="3240" cy="4320"/>
              </p14:xfrm>
            </p:contentPart>
          </mc:Choice>
          <mc:Fallback>
            <p:pic>
              <p:nvPicPr>
                <p:cNvPr id="1061" name="Ink 1060">
                  <a:extLst>
                    <a:ext uri="{FF2B5EF4-FFF2-40B4-BE49-F238E27FC236}">
                      <a16:creationId xmlns:a16="http://schemas.microsoft.com/office/drawing/2014/main" id="{82D9A029-9113-4D6A-8CAE-4228EDA46A6C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3557116" y="4596153"/>
                  <a:ext cx="128880" cy="12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1062" name="Ink 1061">
                  <a:extLst>
                    <a:ext uri="{FF2B5EF4-FFF2-40B4-BE49-F238E27FC236}">
                      <a16:creationId xmlns:a16="http://schemas.microsoft.com/office/drawing/2014/main" id="{2B519CD1-5C33-4A27-A52B-23FDADEE639E}"/>
                    </a:ext>
                  </a:extLst>
                </p14:cNvPr>
                <p14:cNvContentPartPr/>
                <p14:nvPr/>
              </p14:nvContentPartPr>
              <p14:xfrm>
                <a:off x="3494836" y="4653753"/>
                <a:ext cx="127080" cy="31320"/>
              </p14:xfrm>
            </p:contentPart>
          </mc:Choice>
          <mc:Fallback>
            <p:pic>
              <p:nvPicPr>
                <p:cNvPr id="1062" name="Ink 1061">
                  <a:extLst>
                    <a:ext uri="{FF2B5EF4-FFF2-40B4-BE49-F238E27FC236}">
                      <a16:creationId xmlns:a16="http://schemas.microsoft.com/office/drawing/2014/main" id="{2B519CD1-5C33-4A27-A52B-23FDADEE639E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3432196" y="4591113"/>
                  <a:ext cx="252720" cy="15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1082" name="Ink 1081">
                  <a:extLst>
                    <a:ext uri="{FF2B5EF4-FFF2-40B4-BE49-F238E27FC236}">
                      <a16:creationId xmlns:a16="http://schemas.microsoft.com/office/drawing/2014/main" id="{C5730A77-A222-4E85-A246-58BDFF27ACB9}"/>
                    </a:ext>
                  </a:extLst>
                </p14:cNvPr>
                <p14:cNvContentPartPr/>
                <p14:nvPr/>
              </p14:nvContentPartPr>
              <p14:xfrm>
                <a:off x="2475676" y="4194753"/>
                <a:ext cx="1108440" cy="435600"/>
              </p14:xfrm>
            </p:contentPart>
          </mc:Choice>
          <mc:Fallback>
            <p:pic>
              <p:nvPicPr>
                <p:cNvPr id="1082" name="Ink 1081">
                  <a:extLst>
                    <a:ext uri="{FF2B5EF4-FFF2-40B4-BE49-F238E27FC236}">
                      <a16:creationId xmlns:a16="http://schemas.microsoft.com/office/drawing/2014/main" id="{C5730A77-A222-4E85-A246-58BDFF27ACB9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2412676" y="4131753"/>
                  <a:ext cx="1234080" cy="56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1083" name="Ink 1082">
                  <a:extLst>
                    <a:ext uri="{FF2B5EF4-FFF2-40B4-BE49-F238E27FC236}">
                      <a16:creationId xmlns:a16="http://schemas.microsoft.com/office/drawing/2014/main" id="{AC301BEC-B697-41EE-BA8D-0CD88622E470}"/>
                    </a:ext>
                  </a:extLst>
                </p14:cNvPr>
                <p14:cNvContentPartPr/>
                <p14:nvPr/>
              </p14:nvContentPartPr>
              <p14:xfrm>
                <a:off x="3463516" y="4513353"/>
                <a:ext cx="16200" cy="123840"/>
              </p14:xfrm>
            </p:contentPart>
          </mc:Choice>
          <mc:Fallback>
            <p:pic>
              <p:nvPicPr>
                <p:cNvPr id="1083" name="Ink 1082">
                  <a:extLst>
                    <a:ext uri="{FF2B5EF4-FFF2-40B4-BE49-F238E27FC236}">
                      <a16:creationId xmlns:a16="http://schemas.microsoft.com/office/drawing/2014/main" id="{AC301BEC-B697-41EE-BA8D-0CD88622E470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3400516" y="4450353"/>
                  <a:ext cx="141840" cy="24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1084" name="Ink 1083">
                  <a:extLst>
                    <a:ext uri="{FF2B5EF4-FFF2-40B4-BE49-F238E27FC236}">
                      <a16:creationId xmlns:a16="http://schemas.microsoft.com/office/drawing/2014/main" id="{136B30CB-4476-40EB-8111-6390125A5F0F}"/>
                    </a:ext>
                  </a:extLst>
                </p14:cNvPr>
                <p14:cNvContentPartPr/>
                <p14:nvPr/>
              </p14:nvContentPartPr>
              <p14:xfrm>
                <a:off x="3488716" y="4505073"/>
                <a:ext cx="21240" cy="150120"/>
              </p14:xfrm>
            </p:contentPart>
          </mc:Choice>
          <mc:Fallback>
            <p:pic>
              <p:nvPicPr>
                <p:cNvPr id="1084" name="Ink 1083">
                  <a:extLst>
                    <a:ext uri="{FF2B5EF4-FFF2-40B4-BE49-F238E27FC236}">
                      <a16:creationId xmlns:a16="http://schemas.microsoft.com/office/drawing/2014/main" id="{136B30CB-4476-40EB-8111-6390125A5F0F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3425716" y="4442433"/>
                  <a:ext cx="146880" cy="275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5">
            <p14:nvContentPartPr>
              <p14:cNvPr id="1086" name="Ink 1085">
                <a:extLst>
                  <a:ext uri="{FF2B5EF4-FFF2-40B4-BE49-F238E27FC236}">
                    <a16:creationId xmlns:a16="http://schemas.microsoft.com/office/drawing/2014/main" id="{29542C48-7950-495D-A802-4D4B66DAB1E5}"/>
                  </a:ext>
                </a:extLst>
              </p14:cNvPr>
              <p14:cNvContentPartPr/>
              <p14:nvPr/>
            </p14:nvContentPartPr>
            <p14:xfrm>
              <a:off x="2477476" y="4500393"/>
              <a:ext cx="169920" cy="118440"/>
            </p14:xfrm>
          </p:contentPart>
        </mc:Choice>
        <mc:Fallback>
          <p:pic>
            <p:nvPicPr>
              <p:cNvPr id="1086" name="Ink 1085">
                <a:extLst>
                  <a:ext uri="{FF2B5EF4-FFF2-40B4-BE49-F238E27FC236}">
                    <a16:creationId xmlns:a16="http://schemas.microsoft.com/office/drawing/2014/main" id="{29542C48-7950-495D-A802-4D4B66DAB1E5}"/>
                  </a:ext>
                </a:extLst>
              </p:cNvPr>
              <p:cNvPicPr/>
              <p:nvPr/>
            </p:nvPicPr>
            <p:blipFill>
              <a:blip r:embed="rId86"/>
              <a:stretch>
                <a:fillRect/>
              </a:stretch>
            </p:blipFill>
            <p:spPr>
              <a:xfrm>
                <a:off x="2414476" y="4437393"/>
                <a:ext cx="295560" cy="24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7">
            <p14:nvContentPartPr>
              <p14:cNvPr id="1087" name="Ink 1086">
                <a:extLst>
                  <a:ext uri="{FF2B5EF4-FFF2-40B4-BE49-F238E27FC236}">
                    <a16:creationId xmlns:a16="http://schemas.microsoft.com/office/drawing/2014/main" id="{E0002D52-DABC-405C-B022-CB8620000C61}"/>
                  </a:ext>
                </a:extLst>
              </p14:cNvPr>
              <p14:cNvContentPartPr/>
              <p14:nvPr/>
            </p14:nvContentPartPr>
            <p14:xfrm>
              <a:off x="2568196" y="4341633"/>
              <a:ext cx="908640" cy="287640"/>
            </p14:xfrm>
          </p:contentPart>
        </mc:Choice>
        <mc:Fallback>
          <p:pic>
            <p:nvPicPr>
              <p:cNvPr id="1087" name="Ink 1086">
                <a:extLst>
                  <a:ext uri="{FF2B5EF4-FFF2-40B4-BE49-F238E27FC236}">
                    <a16:creationId xmlns:a16="http://schemas.microsoft.com/office/drawing/2014/main" id="{E0002D52-DABC-405C-B022-CB8620000C61}"/>
                  </a:ext>
                </a:extLst>
              </p:cNvPr>
              <p:cNvPicPr/>
              <p:nvPr/>
            </p:nvPicPr>
            <p:blipFill>
              <a:blip r:embed="rId88"/>
              <a:stretch>
                <a:fillRect/>
              </a:stretch>
            </p:blipFill>
            <p:spPr>
              <a:xfrm>
                <a:off x="2550196" y="4323633"/>
                <a:ext cx="944280" cy="323280"/>
              </a:xfrm>
              <a:prstGeom prst="rect">
                <a:avLst/>
              </a:prstGeom>
            </p:spPr>
          </p:pic>
        </mc:Fallback>
      </mc:AlternateContent>
      <p:grpSp>
        <p:nvGrpSpPr>
          <p:cNvPr id="1090" name="Group 1089">
            <a:extLst>
              <a:ext uri="{FF2B5EF4-FFF2-40B4-BE49-F238E27FC236}">
                <a16:creationId xmlns:a16="http://schemas.microsoft.com/office/drawing/2014/main" id="{CE528F7D-3FB4-4606-9838-3500ACAA43E3}"/>
              </a:ext>
            </a:extLst>
          </p:cNvPr>
          <p:cNvGrpSpPr/>
          <p:nvPr/>
        </p:nvGrpSpPr>
        <p:grpSpPr>
          <a:xfrm>
            <a:off x="2958076" y="4685793"/>
            <a:ext cx="176400" cy="142200"/>
            <a:chOff x="2958076" y="4685793"/>
            <a:chExt cx="176400" cy="142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1088" name="Ink 1087">
                  <a:extLst>
                    <a:ext uri="{FF2B5EF4-FFF2-40B4-BE49-F238E27FC236}">
                      <a16:creationId xmlns:a16="http://schemas.microsoft.com/office/drawing/2014/main" id="{B33C94FC-E103-4A81-9559-A547BC261216}"/>
                    </a:ext>
                  </a:extLst>
                </p14:cNvPr>
                <p14:cNvContentPartPr/>
                <p14:nvPr/>
              </p14:nvContentPartPr>
              <p14:xfrm>
                <a:off x="2958076" y="4733673"/>
                <a:ext cx="176400" cy="94320"/>
              </p14:xfrm>
            </p:contentPart>
          </mc:Choice>
          <mc:Fallback>
            <p:pic>
              <p:nvPicPr>
                <p:cNvPr id="1088" name="Ink 1087">
                  <a:extLst>
                    <a:ext uri="{FF2B5EF4-FFF2-40B4-BE49-F238E27FC236}">
                      <a16:creationId xmlns:a16="http://schemas.microsoft.com/office/drawing/2014/main" id="{B33C94FC-E103-4A81-9559-A547BC261216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2940076" y="4716033"/>
                  <a:ext cx="212040" cy="12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1089" name="Ink 1088">
                  <a:extLst>
                    <a:ext uri="{FF2B5EF4-FFF2-40B4-BE49-F238E27FC236}">
                      <a16:creationId xmlns:a16="http://schemas.microsoft.com/office/drawing/2014/main" id="{52D5FD88-27B3-4D2B-B8C7-CFE6F2D2A48C}"/>
                    </a:ext>
                  </a:extLst>
                </p14:cNvPr>
                <p14:cNvContentPartPr/>
                <p14:nvPr/>
              </p14:nvContentPartPr>
              <p14:xfrm>
                <a:off x="3016396" y="4685793"/>
                <a:ext cx="102600" cy="19080"/>
              </p14:xfrm>
            </p:contentPart>
          </mc:Choice>
          <mc:Fallback>
            <p:pic>
              <p:nvPicPr>
                <p:cNvPr id="1089" name="Ink 1088">
                  <a:extLst>
                    <a:ext uri="{FF2B5EF4-FFF2-40B4-BE49-F238E27FC236}">
                      <a16:creationId xmlns:a16="http://schemas.microsoft.com/office/drawing/2014/main" id="{52D5FD88-27B3-4D2B-B8C7-CFE6F2D2A48C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2998756" y="4667793"/>
                  <a:ext cx="138240" cy="54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3">
            <p14:nvContentPartPr>
              <p14:cNvPr id="1091" name="Ink 1090">
                <a:extLst>
                  <a:ext uri="{FF2B5EF4-FFF2-40B4-BE49-F238E27FC236}">
                    <a16:creationId xmlns:a16="http://schemas.microsoft.com/office/drawing/2014/main" id="{657863B9-C658-4BA7-AD25-30140D1234E4}"/>
                  </a:ext>
                </a:extLst>
              </p14:cNvPr>
              <p14:cNvContentPartPr/>
              <p14:nvPr/>
            </p14:nvContentPartPr>
            <p14:xfrm>
              <a:off x="2528956" y="4592553"/>
              <a:ext cx="80280" cy="105840"/>
            </p14:xfrm>
          </p:contentPart>
        </mc:Choice>
        <mc:Fallback>
          <p:pic>
            <p:nvPicPr>
              <p:cNvPr id="1091" name="Ink 1090">
                <a:extLst>
                  <a:ext uri="{FF2B5EF4-FFF2-40B4-BE49-F238E27FC236}">
                    <a16:creationId xmlns:a16="http://schemas.microsoft.com/office/drawing/2014/main" id="{657863B9-C658-4BA7-AD25-30140D1234E4}"/>
                  </a:ext>
                </a:extLst>
              </p:cNvPr>
              <p:cNvPicPr/>
              <p:nvPr/>
            </p:nvPicPr>
            <p:blipFill>
              <a:blip r:embed="rId94"/>
              <a:stretch>
                <a:fillRect/>
              </a:stretch>
            </p:blipFill>
            <p:spPr>
              <a:xfrm>
                <a:off x="2510956" y="4574553"/>
                <a:ext cx="115920" cy="14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5">
            <p14:nvContentPartPr>
              <p14:cNvPr id="1092" name="Ink 1091">
                <a:extLst>
                  <a:ext uri="{FF2B5EF4-FFF2-40B4-BE49-F238E27FC236}">
                    <a16:creationId xmlns:a16="http://schemas.microsoft.com/office/drawing/2014/main" id="{3D33C7A9-8B4D-416F-84D9-C3B02EB223DA}"/>
                  </a:ext>
                </a:extLst>
              </p14:cNvPr>
              <p14:cNvContentPartPr/>
              <p14:nvPr/>
            </p14:nvContentPartPr>
            <p14:xfrm>
              <a:off x="2825596" y="2430753"/>
              <a:ext cx="226080" cy="195120"/>
            </p14:xfrm>
          </p:contentPart>
        </mc:Choice>
        <mc:Fallback>
          <p:pic>
            <p:nvPicPr>
              <p:cNvPr id="1092" name="Ink 1091">
                <a:extLst>
                  <a:ext uri="{FF2B5EF4-FFF2-40B4-BE49-F238E27FC236}">
                    <a16:creationId xmlns:a16="http://schemas.microsoft.com/office/drawing/2014/main" id="{3D33C7A9-8B4D-416F-84D9-C3B02EB223DA}"/>
                  </a:ext>
                </a:extLst>
              </p:cNvPr>
              <p:cNvPicPr/>
              <p:nvPr/>
            </p:nvPicPr>
            <p:blipFill>
              <a:blip r:embed="rId96"/>
              <a:stretch>
                <a:fillRect/>
              </a:stretch>
            </p:blipFill>
            <p:spPr>
              <a:xfrm>
                <a:off x="2807596" y="2412753"/>
                <a:ext cx="261720" cy="230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2843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86200" cy="715962"/>
          </a:xfrm>
        </p:spPr>
        <p:txBody>
          <a:bodyPr>
            <a:normAutofit/>
          </a:bodyPr>
          <a:lstStyle/>
          <a:p>
            <a:r>
              <a:rPr lang="en-US" sz="2000" dirty="0"/>
              <a:t>4.  Equation of motion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143000"/>
            <a:ext cx="81915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950" y="1143000"/>
            <a:ext cx="8477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714" y="1981200"/>
            <a:ext cx="18097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714" y="2971800"/>
            <a:ext cx="1285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2388" y="4724400"/>
            <a:ext cx="1152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83045" y="4193790"/>
            <a:ext cx="46748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Electron’s displacement caused by the field</a:t>
            </a: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410200"/>
            <a:ext cx="1346539" cy="629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0B97B6FB-EBF0-49FB-B6AE-C0A815A117E6}"/>
              </a:ext>
            </a:extLst>
          </p:cNvPr>
          <p:cNvGrpSpPr/>
          <p:nvPr/>
        </p:nvGrpSpPr>
        <p:grpSpPr>
          <a:xfrm>
            <a:off x="2768357" y="5727463"/>
            <a:ext cx="53640" cy="123840"/>
            <a:chOff x="2768357" y="5727463"/>
            <a:chExt cx="53640" cy="123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9DD85F60-5A64-4623-B743-044B6E56D22C}"/>
                    </a:ext>
                  </a:extLst>
                </p14:cNvPr>
                <p14:cNvContentPartPr/>
                <p14:nvPr/>
              </p14:nvContentPartPr>
              <p14:xfrm>
                <a:off x="2794997" y="5727463"/>
                <a:ext cx="27000" cy="12384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9DD85F60-5A64-4623-B743-044B6E56D22C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731997" y="5664463"/>
                  <a:ext cx="152640" cy="24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5EC36878-6D9D-4C6F-8C41-9C7934BEBB39}"/>
                    </a:ext>
                  </a:extLst>
                </p14:cNvPr>
                <p14:cNvContentPartPr/>
                <p14:nvPr/>
              </p14:nvContentPartPr>
              <p14:xfrm>
                <a:off x="2768357" y="5759863"/>
                <a:ext cx="30960" cy="1152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5EC36878-6D9D-4C6F-8C41-9C7934BEBB39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705717" y="5696863"/>
                  <a:ext cx="156600" cy="137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16D89C81-688D-4AEE-AE04-F999940A50AC}"/>
                  </a:ext>
                </a:extLst>
              </p14:cNvPr>
              <p14:cNvContentPartPr/>
              <p14:nvPr/>
            </p14:nvContentPartPr>
            <p14:xfrm>
              <a:off x="3064277" y="5686423"/>
              <a:ext cx="32040" cy="18648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16D89C81-688D-4AEE-AE04-F999940A50AC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001277" y="5623423"/>
                <a:ext cx="157680" cy="31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FEEE20D-2A5C-484C-AC9E-6C36CD254228}"/>
                  </a:ext>
                </a:extLst>
              </p14:cNvPr>
              <p14:cNvContentPartPr/>
              <p14:nvPr/>
            </p14:nvContentPartPr>
            <p14:xfrm>
              <a:off x="2474236" y="1623273"/>
              <a:ext cx="70560" cy="1796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FEEE20D-2A5C-484C-AC9E-6C36CD254228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411596" y="1560633"/>
                <a:ext cx="196200" cy="30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920DF605-5C75-457B-93F3-4008F585E0CD}"/>
                  </a:ext>
                </a:extLst>
              </p14:cNvPr>
              <p14:cNvContentPartPr/>
              <p14:nvPr/>
            </p14:nvContentPartPr>
            <p14:xfrm>
              <a:off x="3194596" y="1128993"/>
              <a:ext cx="84240" cy="18828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920DF605-5C75-457B-93F3-4008F585E0CD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131596" y="1066353"/>
                <a:ext cx="209880" cy="31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6F3B81AB-E8B6-4BFC-8D13-7AC642132F49}"/>
                  </a:ext>
                </a:extLst>
              </p14:cNvPr>
              <p14:cNvContentPartPr/>
              <p14:nvPr/>
            </p14:nvContentPartPr>
            <p14:xfrm>
              <a:off x="1985356" y="1531833"/>
              <a:ext cx="31680" cy="14544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6F3B81AB-E8B6-4BFC-8D13-7AC642132F49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922356" y="1469193"/>
                <a:ext cx="157320" cy="271080"/>
              </a:xfrm>
              <a:prstGeom prst="rect">
                <a:avLst/>
              </a:prstGeom>
            </p:spPr>
          </p:pic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id="{1521C786-0010-40B8-B5F5-D9991368EC0B}"/>
              </a:ext>
            </a:extLst>
          </p:cNvPr>
          <p:cNvGrpSpPr/>
          <p:nvPr/>
        </p:nvGrpSpPr>
        <p:grpSpPr>
          <a:xfrm>
            <a:off x="4303756" y="2032953"/>
            <a:ext cx="262440" cy="308160"/>
            <a:chOff x="4303756" y="2032953"/>
            <a:chExt cx="262440" cy="308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F7626853-4E41-4C4F-808B-5CACF6CEA6CC}"/>
                    </a:ext>
                  </a:extLst>
                </p14:cNvPr>
                <p14:cNvContentPartPr/>
                <p14:nvPr/>
              </p14:nvContentPartPr>
              <p14:xfrm>
                <a:off x="4491676" y="2032953"/>
                <a:ext cx="74520" cy="30816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F7626853-4E41-4C4F-808B-5CACF6CEA6CC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429036" y="1969953"/>
                  <a:ext cx="200160" cy="43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0DE8D9D1-9CFF-4F62-90BE-BA6F9312D1B5}"/>
                    </a:ext>
                  </a:extLst>
                </p14:cNvPr>
                <p14:cNvContentPartPr/>
                <p14:nvPr/>
              </p14:nvContentPartPr>
              <p14:xfrm>
                <a:off x="4303756" y="2164713"/>
                <a:ext cx="34920" cy="2124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0DE8D9D1-9CFF-4F62-90BE-BA6F9312D1B5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241116" y="2102073"/>
                  <a:ext cx="160560" cy="146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A1512982-5065-47AC-B674-7116EDE04F34}"/>
                  </a:ext>
                </a:extLst>
              </p14:cNvPr>
              <p14:cNvContentPartPr/>
              <p14:nvPr/>
            </p14:nvContentPartPr>
            <p14:xfrm>
              <a:off x="3441196" y="2515713"/>
              <a:ext cx="39960" cy="12528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A1512982-5065-47AC-B674-7116EDE04F34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378556" y="2452713"/>
                <a:ext cx="165600" cy="250920"/>
              </a:xfrm>
              <a:prstGeom prst="rect">
                <a:avLst/>
              </a:prstGeom>
            </p:spPr>
          </p:pic>
        </mc:Fallback>
      </mc:AlternateContent>
      <p:grpSp>
        <p:nvGrpSpPr>
          <p:cNvPr id="19" name="Group 18">
            <a:extLst>
              <a:ext uri="{FF2B5EF4-FFF2-40B4-BE49-F238E27FC236}">
                <a16:creationId xmlns:a16="http://schemas.microsoft.com/office/drawing/2014/main" id="{C08700F6-CB2F-4BEF-A200-939C64F5D65E}"/>
              </a:ext>
            </a:extLst>
          </p:cNvPr>
          <p:cNvGrpSpPr/>
          <p:nvPr/>
        </p:nvGrpSpPr>
        <p:grpSpPr>
          <a:xfrm>
            <a:off x="3159316" y="3359553"/>
            <a:ext cx="29520" cy="59040"/>
            <a:chOff x="3159316" y="3359553"/>
            <a:chExt cx="29520" cy="59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3DFC0A3A-3F4D-4866-B9B4-0539B62B8766}"/>
                    </a:ext>
                  </a:extLst>
                </p14:cNvPr>
                <p14:cNvContentPartPr/>
                <p14:nvPr/>
              </p14:nvContentPartPr>
              <p14:xfrm>
                <a:off x="3159316" y="3392673"/>
                <a:ext cx="7200" cy="2592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3DFC0A3A-3F4D-4866-B9B4-0539B62B8766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096676" y="3330033"/>
                  <a:ext cx="132840" cy="15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36B103F1-DE20-4D37-B4A0-7023040A16F2}"/>
                    </a:ext>
                  </a:extLst>
                </p14:cNvPr>
                <p14:cNvContentPartPr/>
                <p14:nvPr/>
              </p14:nvContentPartPr>
              <p14:xfrm>
                <a:off x="3172996" y="3383313"/>
                <a:ext cx="10080" cy="1152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36B103F1-DE20-4D37-B4A0-7023040A16F2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109996" y="3320673"/>
                  <a:ext cx="135720" cy="13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D32C9846-455D-4BC4-A020-68C5A3494782}"/>
                    </a:ext>
                  </a:extLst>
                </p14:cNvPr>
                <p14:cNvContentPartPr/>
                <p14:nvPr/>
              </p14:nvContentPartPr>
              <p14:xfrm>
                <a:off x="3181996" y="3359553"/>
                <a:ext cx="6840" cy="2016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D32C9846-455D-4BC4-A020-68C5A3494782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119356" y="3296553"/>
                  <a:ext cx="132480" cy="145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2CDF2CF1-453A-4093-9633-68A4D66E62C3}"/>
                  </a:ext>
                </a:extLst>
              </p14:cNvPr>
              <p14:cNvContentPartPr/>
              <p14:nvPr/>
            </p14:nvContentPartPr>
            <p14:xfrm>
              <a:off x="3455236" y="3594993"/>
              <a:ext cx="163440" cy="2304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2CDF2CF1-453A-4093-9633-68A4D66E62C3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392596" y="3531993"/>
                <a:ext cx="289080" cy="14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E9E065EF-DA46-45AC-96E3-815AFCCEBFE4}"/>
                  </a:ext>
                </a:extLst>
              </p14:cNvPr>
              <p14:cNvContentPartPr/>
              <p14:nvPr/>
            </p14:nvContentPartPr>
            <p14:xfrm>
              <a:off x="4987396" y="2447313"/>
              <a:ext cx="184320" cy="68436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E9E065EF-DA46-45AC-96E3-815AFCCEBFE4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4969396" y="2429313"/>
                <a:ext cx="219960" cy="720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A19F576A-7DFC-4B75-9942-F41BE5F8BD77}"/>
              </a:ext>
            </a:extLst>
          </p:cNvPr>
          <p:cNvGrpSpPr/>
          <p:nvPr/>
        </p:nvGrpSpPr>
        <p:grpSpPr>
          <a:xfrm>
            <a:off x="5300956" y="2377113"/>
            <a:ext cx="1753200" cy="667440"/>
            <a:chOff x="5300956" y="2377113"/>
            <a:chExt cx="1753200" cy="667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196A5964-5BFC-40D7-8BDE-D7C049967E23}"/>
                    </a:ext>
                  </a:extLst>
                </p14:cNvPr>
                <p14:cNvContentPartPr/>
                <p14:nvPr/>
              </p14:nvContentPartPr>
              <p14:xfrm>
                <a:off x="5300956" y="2377113"/>
                <a:ext cx="1753200" cy="66744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196A5964-5BFC-40D7-8BDE-D7C049967E23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5283316" y="2359113"/>
                  <a:ext cx="1788840" cy="70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A1C3F7AE-3FA1-4A49-BA73-6E8113D5A02F}"/>
                    </a:ext>
                  </a:extLst>
                </p14:cNvPr>
                <p14:cNvContentPartPr/>
                <p14:nvPr/>
              </p14:nvContentPartPr>
              <p14:xfrm>
                <a:off x="6605956" y="2504553"/>
                <a:ext cx="255960" cy="11952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A1C3F7AE-3FA1-4A49-BA73-6E8113D5A02F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6588316" y="2486553"/>
                  <a:ext cx="291600" cy="15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F89D249A-89CF-4A66-98A4-7D75112FE157}"/>
                    </a:ext>
                  </a:extLst>
                </p14:cNvPr>
                <p14:cNvContentPartPr/>
                <p14:nvPr/>
              </p14:nvContentPartPr>
              <p14:xfrm>
                <a:off x="5738716" y="2531553"/>
                <a:ext cx="240840" cy="8424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F89D249A-89CF-4A66-98A4-7D75112FE157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5721076" y="2513913"/>
                  <a:ext cx="276480" cy="11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16C82DA6-989A-4092-8178-4AEB50EF444E}"/>
                    </a:ext>
                  </a:extLst>
                </p14:cNvPr>
                <p14:cNvContentPartPr/>
                <p14:nvPr/>
              </p14:nvContentPartPr>
              <p14:xfrm>
                <a:off x="5494276" y="2467833"/>
                <a:ext cx="24120" cy="3024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16C82DA6-989A-4092-8178-4AEB50EF444E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5476636" y="2449833"/>
                  <a:ext cx="59760" cy="65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F3A9DC8F-DCE8-4BC8-800F-7B3AAFA09E95}"/>
                  </a:ext>
                </a:extLst>
              </p14:cNvPr>
              <p14:cNvContentPartPr/>
              <p14:nvPr/>
            </p14:nvContentPartPr>
            <p14:xfrm>
              <a:off x="4895236" y="5003313"/>
              <a:ext cx="163800" cy="56304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F3A9DC8F-DCE8-4BC8-800F-7B3AAFA09E95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4877236" y="4985313"/>
                <a:ext cx="199440" cy="598680"/>
              </a:xfrm>
              <a:prstGeom prst="rect">
                <a:avLst/>
              </a:prstGeom>
            </p:spPr>
          </p:pic>
        </mc:Fallback>
      </mc:AlternateContent>
      <p:grpSp>
        <p:nvGrpSpPr>
          <p:cNvPr id="2057" name="Group 2056">
            <a:extLst>
              <a:ext uri="{FF2B5EF4-FFF2-40B4-BE49-F238E27FC236}">
                <a16:creationId xmlns:a16="http://schemas.microsoft.com/office/drawing/2014/main" id="{F89A94A2-171C-45E5-B84D-B4AD219CAC41}"/>
              </a:ext>
            </a:extLst>
          </p:cNvPr>
          <p:cNvGrpSpPr/>
          <p:nvPr/>
        </p:nvGrpSpPr>
        <p:grpSpPr>
          <a:xfrm>
            <a:off x="5374036" y="4914033"/>
            <a:ext cx="2480040" cy="614160"/>
            <a:chOff x="5374036" y="4914033"/>
            <a:chExt cx="2480040" cy="614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6EF9D71D-1B40-4FC9-BE8D-30E897E93958}"/>
                    </a:ext>
                  </a:extLst>
                </p14:cNvPr>
                <p14:cNvContentPartPr/>
                <p14:nvPr/>
              </p14:nvContentPartPr>
              <p14:xfrm>
                <a:off x="5374036" y="4914033"/>
                <a:ext cx="1388880" cy="59868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6EF9D71D-1B40-4FC9-BE8D-30E897E93958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356396" y="4896393"/>
                  <a:ext cx="1424520" cy="63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71CCF457-928B-4996-8CC4-D3E565FC8C69}"/>
                    </a:ext>
                  </a:extLst>
                </p14:cNvPr>
                <p14:cNvContentPartPr/>
                <p14:nvPr/>
              </p14:nvContentPartPr>
              <p14:xfrm>
                <a:off x="6388876" y="5046513"/>
                <a:ext cx="253800" cy="4248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71CCF457-928B-4996-8CC4-D3E565FC8C69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6370876" y="5028873"/>
                  <a:ext cx="289440" cy="7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2C868915-52B2-49F7-97BA-4961E5D9A6A0}"/>
                    </a:ext>
                  </a:extLst>
                </p14:cNvPr>
                <p14:cNvContentPartPr/>
                <p14:nvPr/>
              </p14:nvContentPartPr>
              <p14:xfrm>
                <a:off x="5744116" y="5014473"/>
                <a:ext cx="205200" cy="4248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2C868915-52B2-49F7-97BA-4961E5D9A6A0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726476" y="4996833"/>
                  <a:ext cx="240840" cy="7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E4C3D453-1312-4CBE-897C-2AF820B26222}"/>
                    </a:ext>
                  </a:extLst>
                </p14:cNvPr>
                <p14:cNvContentPartPr/>
                <p14:nvPr/>
              </p14:nvContentPartPr>
              <p14:xfrm>
                <a:off x="5431276" y="4934553"/>
                <a:ext cx="20880" cy="1152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E4C3D453-1312-4CBE-897C-2AF820B26222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413636" y="4916913"/>
                  <a:ext cx="56520" cy="4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2049" name="Ink 2048">
                  <a:extLst>
                    <a:ext uri="{FF2B5EF4-FFF2-40B4-BE49-F238E27FC236}">
                      <a16:creationId xmlns:a16="http://schemas.microsoft.com/office/drawing/2014/main" id="{3CDB2CCA-F8A6-4CEA-8C52-39CF5CD6BD42}"/>
                    </a:ext>
                  </a:extLst>
                </p14:cNvPr>
                <p14:cNvContentPartPr/>
                <p14:nvPr/>
              </p14:nvContentPartPr>
              <p14:xfrm>
                <a:off x="7012036" y="5152353"/>
                <a:ext cx="842040" cy="375840"/>
              </p14:xfrm>
            </p:contentPart>
          </mc:Choice>
          <mc:Fallback>
            <p:pic>
              <p:nvPicPr>
                <p:cNvPr id="2049" name="Ink 2048">
                  <a:extLst>
                    <a:ext uri="{FF2B5EF4-FFF2-40B4-BE49-F238E27FC236}">
                      <a16:creationId xmlns:a16="http://schemas.microsoft.com/office/drawing/2014/main" id="{3CDB2CCA-F8A6-4CEA-8C52-39CF5CD6BD42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6994036" y="5134713"/>
                  <a:ext cx="877680" cy="41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2056" name="Ink 2055">
                  <a:extLst>
                    <a:ext uri="{FF2B5EF4-FFF2-40B4-BE49-F238E27FC236}">
                      <a16:creationId xmlns:a16="http://schemas.microsoft.com/office/drawing/2014/main" id="{CD4A96B5-1F36-4E55-8277-9CFC833ADAB5}"/>
                    </a:ext>
                  </a:extLst>
                </p14:cNvPr>
                <p14:cNvContentPartPr/>
                <p14:nvPr/>
              </p14:nvContentPartPr>
              <p14:xfrm>
                <a:off x="7560316" y="4990713"/>
                <a:ext cx="6120" cy="10440"/>
              </p14:xfrm>
            </p:contentPart>
          </mc:Choice>
          <mc:Fallback>
            <p:pic>
              <p:nvPicPr>
                <p:cNvPr id="2056" name="Ink 2055">
                  <a:extLst>
                    <a:ext uri="{FF2B5EF4-FFF2-40B4-BE49-F238E27FC236}">
                      <a16:creationId xmlns:a16="http://schemas.microsoft.com/office/drawing/2014/main" id="{CD4A96B5-1F36-4E55-8277-9CFC833ADAB5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7542316" y="4972713"/>
                  <a:ext cx="41760" cy="460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866526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10200" cy="715962"/>
          </a:xfrm>
        </p:spPr>
        <p:txBody>
          <a:bodyPr>
            <a:noAutofit/>
          </a:bodyPr>
          <a:lstStyle/>
          <a:p>
            <a:r>
              <a:rPr lang="en-US" sz="2000" dirty="0"/>
              <a:t>Polarization = dipole moment per unit volume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3332" y="874255"/>
            <a:ext cx="838200" cy="846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95400" y="1066800"/>
            <a:ext cx="11079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P</a:t>
            </a:r>
            <a:r>
              <a:rPr lang="en-US" sz="2400" dirty="0"/>
              <a:t>(</a:t>
            </a:r>
            <a:r>
              <a:rPr lang="en-US" sz="2400" b="1" dirty="0" err="1"/>
              <a:t>r</a:t>
            </a:r>
            <a:r>
              <a:rPr lang="en-US" sz="2400" dirty="0" err="1"/>
              <a:t>,t</a:t>
            </a:r>
            <a:r>
              <a:rPr lang="en-US" sz="2400" dirty="0"/>
              <a:t>) = 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1" y="1905000"/>
            <a:ext cx="1905000" cy="715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038601" y="3429000"/>
            <a:ext cx="37546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 = number of electrons in all the atoms per unit volume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DD23CB1-3F57-47AB-BA15-2DE45AECB5C4}"/>
              </a:ext>
            </a:extLst>
          </p:cNvPr>
          <p:cNvGrpSpPr/>
          <p:nvPr/>
        </p:nvGrpSpPr>
        <p:grpSpPr>
          <a:xfrm>
            <a:off x="2752517" y="1393423"/>
            <a:ext cx="313920" cy="20880"/>
            <a:chOff x="2752517" y="1393423"/>
            <a:chExt cx="313920" cy="20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7C59B182-5A9E-4AE8-BF01-1C2E520AF1A6}"/>
                    </a:ext>
                  </a:extLst>
                </p14:cNvPr>
                <p14:cNvContentPartPr/>
                <p14:nvPr/>
              </p14:nvContentPartPr>
              <p14:xfrm>
                <a:off x="3005957" y="1393423"/>
                <a:ext cx="60480" cy="1692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7C59B182-5A9E-4AE8-BF01-1C2E520AF1A6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942957" y="1330423"/>
                  <a:ext cx="186120" cy="14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3AB7F5FA-CB83-4A6F-8E5F-E4963CF21337}"/>
                    </a:ext>
                  </a:extLst>
                </p14:cNvPr>
                <p14:cNvContentPartPr/>
                <p14:nvPr/>
              </p14:nvContentPartPr>
              <p14:xfrm>
                <a:off x="2763317" y="1408903"/>
                <a:ext cx="68400" cy="540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3AB7F5FA-CB83-4A6F-8E5F-E4963CF21337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700677" y="1345903"/>
                  <a:ext cx="194040" cy="13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CF1026FB-5822-4090-BD31-6375466AFAB5}"/>
                    </a:ext>
                  </a:extLst>
                </p14:cNvPr>
                <p14:cNvContentPartPr/>
                <p14:nvPr/>
              </p14:nvContentPartPr>
              <p14:xfrm>
                <a:off x="2752517" y="1399903"/>
                <a:ext cx="92160" cy="648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CF1026FB-5822-4090-BD31-6375466AFAB5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689517" y="1337263"/>
                  <a:ext cx="217800" cy="132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69855BF9-7D5E-4D10-8F6C-61729A86380B}"/>
                  </a:ext>
                </a:extLst>
              </p14:cNvPr>
              <p14:cNvContentPartPr/>
              <p14:nvPr/>
            </p14:nvContentPartPr>
            <p14:xfrm>
              <a:off x="3045917" y="1259863"/>
              <a:ext cx="105840" cy="291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69855BF9-7D5E-4D10-8F6C-61729A86380B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983277" y="1196863"/>
                <a:ext cx="231480" cy="15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B3D45553-B0FC-4012-804A-9B2720A9819A}"/>
                  </a:ext>
                </a:extLst>
              </p14:cNvPr>
              <p14:cNvContentPartPr/>
              <p14:nvPr/>
            </p14:nvContentPartPr>
            <p14:xfrm>
              <a:off x="2405116" y="1265793"/>
              <a:ext cx="262800" cy="2736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B3D45553-B0FC-4012-804A-9B2720A9819A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42116" y="1203153"/>
                <a:ext cx="388440" cy="153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id="{AD897D2A-C961-4D91-84D5-ABAA709B1674}"/>
              </a:ext>
            </a:extLst>
          </p:cNvPr>
          <p:cNvGrpSpPr/>
          <p:nvPr/>
        </p:nvGrpSpPr>
        <p:grpSpPr>
          <a:xfrm>
            <a:off x="2634436" y="869433"/>
            <a:ext cx="167400" cy="252720"/>
            <a:chOff x="2634436" y="869433"/>
            <a:chExt cx="167400" cy="252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15004D12-AC1F-4DAA-A0E8-6AC05EBFDCD5}"/>
                    </a:ext>
                  </a:extLst>
                </p14:cNvPr>
                <p14:cNvContentPartPr/>
                <p14:nvPr/>
              </p14:nvContentPartPr>
              <p14:xfrm>
                <a:off x="2731996" y="869433"/>
                <a:ext cx="69840" cy="13644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15004D12-AC1F-4DAA-A0E8-6AC05EBFDCD5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669356" y="806433"/>
                  <a:ext cx="195480" cy="26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56D1EA18-BF98-45DF-86CF-50134F48A1DC}"/>
                    </a:ext>
                  </a:extLst>
                </p14:cNvPr>
                <p14:cNvContentPartPr/>
                <p14:nvPr/>
              </p14:nvContentPartPr>
              <p14:xfrm>
                <a:off x="2634436" y="1073193"/>
                <a:ext cx="15840" cy="4896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56D1EA18-BF98-45DF-86CF-50134F48A1DC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571796" y="1010193"/>
                  <a:ext cx="141480" cy="174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C7CC6F17-5B0D-4FA6-B694-CC514498F0C3}"/>
                  </a:ext>
                </a:extLst>
              </p14:cNvPr>
              <p14:cNvContentPartPr/>
              <p14:nvPr/>
            </p14:nvContentPartPr>
            <p14:xfrm>
              <a:off x="3510316" y="2291073"/>
              <a:ext cx="74880" cy="6372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C7CC6F17-5B0D-4FA6-B694-CC514498F0C3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447316" y="2228433"/>
                <a:ext cx="200520" cy="18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7C249E88-0DAB-4883-8396-3A213850285A}"/>
                  </a:ext>
                </a:extLst>
              </p14:cNvPr>
              <p14:cNvContentPartPr/>
              <p14:nvPr/>
            </p14:nvContentPartPr>
            <p14:xfrm>
              <a:off x="3836116" y="2324913"/>
              <a:ext cx="31320" cy="8856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7C249E88-0DAB-4883-8396-3A213850285A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773116" y="2261913"/>
                <a:ext cx="156960" cy="21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AC2ACC78-23B5-45E1-9578-5DD0AFF7CC9D}"/>
                  </a:ext>
                </a:extLst>
              </p14:cNvPr>
              <p14:cNvContentPartPr/>
              <p14:nvPr/>
            </p14:nvContentPartPr>
            <p14:xfrm>
              <a:off x="3890116" y="1922073"/>
              <a:ext cx="26280" cy="4716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AC2ACC78-23B5-45E1-9578-5DD0AFF7CC9D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827116" y="1859433"/>
                <a:ext cx="151920" cy="17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CB4A3C14-51D0-4D0F-BE27-110ED6089043}"/>
                  </a:ext>
                </a:extLst>
              </p14:cNvPr>
              <p14:cNvContentPartPr/>
              <p14:nvPr/>
            </p14:nvContentPartPr>
            <p14:xfrm>
              <a:off x="3880756" y="2143833"/>
              <a:ext cx="37440" cy="8028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CB4A3C14-51D0-4D0F-BE27-110ED6089043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818116" y="2081193"/>
                <a:ext cx="163080" cy="20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01E76352-21B7-4292-92CB-BEE07F06AC37}"/>
                  </a:ext>
                </a:extLst>
              </p14:cNvPr>
              <p14:cNvContentPartPr/>
              <p14:nvPr/>
            </p14:nvContentPartPr>
            <p14:xfrm>
              <a:off x="3406996" y="2100993"/>
              <a:ext cx="17640" cy="1980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01E76352-21B7-4292-92CB-BEE07F06AC37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343996" y="2038353"/>
                <a:ext cx="143280" cy="145440"/>
              </a:xfrm>
              <a:prstGeom prst="rect">
                <a:avLst/>
              </a:prstGeom>
            </p:spPr>
          </p:pic>
        </mc:Fallback>
      </mc:AlternateContent>
      <p:grpSp>
        <p:nvGrpSpPr>
          <p:cNvPr id="27" name="Group 26">
            <a:extLst>
              <a:ext uri="{FF2B5EF4-FFF2-40B4-BE49-F238E27FC236}">
                <a16:creationId xmlns:a16="http://schemas.microsoft.com/office/drawing/2014/main" id="{1669A05F-B8CF-4D00-84B4-6C456D49286B}"/>
              </a:ext>
            </a:extLst>
          </p:cNvPr>
          <p:cNvGrpSpPr/>
          <p:nvPr/>
        </p:nvGrpSpPr>
        <p:grpSpPr>
          <a:xfrm>
            <a:off x="3478996" y="1944393"/>
            <a:ext cx="158760" cy="48240"/>
            <a:chOff x="3478996" y="1944393"/>
            <a:chExt cx="158760" cy="48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9D8B6532-CAFA-47C1-84A0-5C457687C14B}"/>
                    </a:ext>
                  </a:extLst>
                </p14:cNvPr>
                <p14:cNvContentPartPr/>
                <p14:nvPr/>
              </p14:nvContentPartPr>
              <p14:xfrm>
                <a:off x="3635596" y="1958433"/>
                <a:ext cx="2160" cy="216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9D8B6532-CAFA-47C1-84A0-5C457687C14B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572956" y="1895433"/>
                  <a:ext cx="127800" cy="12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3ED2D04F-C545-4146-9FA6-CE649C7B3D42}"/>
                    </a:ext>
                  </a:extLst>
                </p14:cNvPr>
                <p14:cNvContentPartPr/>
                <p14:nvPr/>
              </p14:nvContentPartPr>
              <p14:xfrm>
                <a:off x="3568996" y="1963113"/>
                <a:ext cx="62280" cy="2952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3ED2D04F-C545-4146-9FA6-CE649C7B3D42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506356" y="1900113"/>
                  <a:ext cx="187920" cy="15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8FD7FECE-3BAA-4A41-AE1B-3A18E576D2F9}"/>
                    </a:ext>
                  </a:extLst>
                </p14:cNvPr>
                <p14:cNvContentPartPr/>
                <p14:nvPr/>
              </p14:nvContentPartPr>
              <p14:xfrm>
                <a:off x="3478996" y="1944393"/>
                <a:ext cx="45000" cy="4536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8FD7FECE-3BAA-4A41-AE1B-3A18E576D2F9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416356" y="1881393"/>
                  <a:ext cx="170640" cy="171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72" name="Group 3071">
            <a:extLst>
              <a:ext uri="{FF2B5EF4-FFF2-40B4-BE49-F238E27FC236}">
                <a16:creationId xmlns:a16="http://schemas.microsoft.com/office/drawing/2014/main" id="{51F26F71-0F7B-4283-8AA9-7A66D13D9051}"/>
              </a:ext>
            </a:extLst>
          </p:cNvPr>
          <p:cNvGrpSpPr/>
          <p:nvPr/>
        </p:nvGrpSpPr>
        <p:grpSpPr>
          <a:xfrm>
            <a:off x="2703196" y="1998033"/>
            <a:ext cx="181440" cy="210240"/>
            <a:chOff x="2703196" y="1998033"/>
            <a:chExt cx="181440" cy="210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B43FE493-83A7-4FCE-9485-39D5A28E8316}"/>
                    </a:ext>
                  </a:extLst>
                </p14:cNvPr>
                <p14:cNvContentPartPr/>
                <p14:nvPr/>
              </p14:nvContentPartPr>
              <p14:xfrm>
                <a:off x="2874556" y="2043753"/>
                <a:ext cx="10080" cy="11448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B43FE493-83A7-4FCE-9485-39D5A28E8316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811556" y="1980753"/>
                  <a:ext cx="135720" cy="24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9009EB79-28B2-43B1-83EF-F31843AAB6E5}"/>
                    </a:ext>
                  </a:extLst>
                </p14:cNvPr>
                <p14:cNvContentPartPr/>
                <p14:nvPr/>
              </p14:nvContentPartPr>
              <p14:xfrm>
                <a:off x="2860156" y="1998033"/>
                <a:ext cx="13320" cy="17676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9009EB79-28B2-43B1-83EF-F31843AAB6E5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2797516" y="1935033"/>
                  <a:ext cx="138960" cy="30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6CA0A3AD-8F05-4A36-A166-4A63A48C3743}"/>
                    </a:ext>
                  </a:extLst>
                </p14:cNvPr>
                <p14:cNvContentPartPr/>
                <p14:nvPr/>
              </p14:nvContentPartPr>
              <p14:xfrm>
                <a:off x="2703196" y="2190273"/>
                <a:ext cx="113400" cy="1800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6CA0A3AD-8F05-4A36-A166-4A63A48C3743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2640196" y="2127273"/>
                  <a:ext cx="239040" cy="143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3073" name="Ink 3072">
                <a:extLst>
                  <a:ext uri="{FF2B5EF4-FFF2-40B4-BE49-F238E27FC236}">
                    <a16:creationId xmlns:a16="http://schemas.microsoft.com/office/drawing/2014/main" id="{3D18DC49-4D3D-4C59-B902-43EC782007DB}"/>
                  </a:ext>
                </a:extLst>
              </p14:cNvPr>
              <p14:cNvContentPartPr/>
              <p14:nvPr/>
            </p14:nvContentPartPr>
            <p14:xfrm>
              <a:off x="3104956" y="2426073"/>
              <a:ext cx="38160" cy="19800"/>
            </p14:xfrm>
          </p:contentPart>
        </mc:Choice>
        <mc:Fallback>
          <p:pic>
            <p:nvPicPr>
              <p:cNvPr id="3073" name="Ink 3072">
                <a:extLst>
                  <a:ext uri="{FF2B5EF4-FFF2-40B4-BE49-F238E27FC236}">
                    <a16:creationId xmlns:a16="http://schemas.microsoft.com/office/drawing/2014/main" id="{3D18DC49-4D3D-4C59-B902-43EC782007DB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3042316" y="2363073"/>
                <a:ext cx="163800" cy="145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27519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200400" cy="563562"/>
          </a:xfrm>
        </p:spPr>
        <p:txBody>
          <a:bodyPr>
            <a:normAutofit/>
          </a:bodyPr>
          <a:lstStyle/>
          <a:p>
            <a:r>
              <a:rPr lang="en-US" sz="2000" dirty="0"/>
              <a:t>Electric Induction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89" t="17020"/>
          <a:stretch/>
        </p:blipFill>
        <p:spPr bwMode="auto">
          <a:xfrm>
            <a:off x="2514600" y="1447800"/>
            <a:ext cx="3926057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DFC622F-7367-4D3B-8A11-619458A3A08B}"/>
                  </a:ext>
                </a:extLst>
              </p14:cNvPr>
              <p14:cNvContentPartPr/>
              <p14:nvPr/>
            </p14:nvContentPartPr>
            <p14:xfrm>
              <a:off x="2613197" y="4673023"/>
              <a:ext cx="64080" cy="144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DFC622F-7367-4D3B-8A11-619458A3A08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50197" y="4610023"/>
                <a:ext cx="189720" cy="27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441DFB3-6B8D-4CC3-9909-1436CE90A871}"/>
                  </a:ext>
                </a:extLst>
              </p14:cNvPr>
              <p14:cNvContentPartPr/>
              <p14:nvPr/>
            </p14:nvContentPartPr>
            <p14:xfrm>
              <a:off x="5244436" y="1660713"/>
              <a:ext cx="60840" cy="153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441DFB3-6B8D-4CC3-9909-1436CE90A87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181436" y="1597713"/>
                <a:ext cx="186480" cy="27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1EA4F2EE-603B-4B61-A218-168A6FE84FAE}"/>
                  </a:ext>
                </a:extLst>
              </p14:cNvPr>
              <p14:cNvContentPartPr/>
              <p14:nvPr/>
            </p14:nvContentPartPr>
            <p14:xfrm>
              <a:off x="4783996" y="2046993"/>
              <a:ext cx="107280" cy="7632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1EA4F2EE-603B-4B61-A218-168A6FE84FAE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721356" y="1983993"/>
                <a:ext cx="232920" cy="20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CE1B49BC-25CB-4BC7-8272-421D84A69FED}"/>
                  </a:ext>
                </a:extLst>
              </p14:cNvPr>
              <p14:cNvContentPartPr/>
              <p14:nvPr/>
            </p14:nvContentPartPr>
            <p14:xfrm>
              <a:off x="4868956" y="1566753"/>
              <a:ext cx="70200" cy="3528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CE1B49BC-25CB-4BC7-8272-421D84A69FED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806316" y="1503753"/>
                <a:ext cx="195840" cy="16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69B4B048-E9A3-43D0-BAF3-833261659E6C}"/>
                  </a:ext>
                </a:extLst>
              </p14:cNvPr>
              <p14:cNvContentPartPr/>
              <p14:nvPr/>
            </p14:nvContentPartPr>
            <p14:xfrm>
              <a:off x="3046636" y="1948353"/>
              <a:ext cx="69840" cy="24480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69B4B048-E9A3-43D0-BAF3-833261659E6C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983996" y="1885713"/>
                <a:ext cx="195480" cy="370440"/>
              </a:xfrm>
              <a:prstGeom prst="rect">
                <a:avLst/>
              </a:prstGeom>
            </p:spPr>
          </p:pic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id="{F6877878-BC1D-4E45-93DF-8B99B5F945AC}"/>
              </a:ext>
            </a:extLst>
          </p:cNvPr>
          <p:cNvGrpSpPr/>
          <p:nvPr/>
        </p:nvGrpSpPr>
        <p:grpSpPr>
          <a:xfrm>
            <a:off x="3344716" y="1493673"/>
            <a:ext cx="245880" cy="543600"/>
            <a:chOff x="3344716" y="1493673"/>
            <a:chExt cx="245880" cy="543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2FA987D6-7FF2-47BA-9FD7-96E50198CED7}"/>
                    </a:ext>
                  </a:extLst>
                </p14:cNvPr>
                <p14:cNvContentPartPr/>
                <p14:nvPr/>
              </p14:nvContentPartPr>
              <p14:xfrm>
                <a:off x="3344716" y="1493673"/>
                <a:ext cx="73800" cy="19260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2FA987D6-7FF2-47BA-9FD7-96E50198CED7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281716" y="1431033"/>
                  <a:ext cx="199440" cy="31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08B6B48C-C4A6-426C-8354-9F65DDC2ADC5}"/>
                    </a:ext>
                  </a:extLst>
                </p14:cNvPr>
                <p14:cNvContentPartPr/>
                <p14:nvPr/>
              </p14:nvContentPartPr>
              <p14:xfrm>
                <a:off x="3526516" y="1687353"/>
                <a:ext cx="64080" cy="34992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08B6B48C-C4A6-426C-8354-9F65DDC2ADC5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463516" y="1624713"/>
                  <a:ext cx="189720" cy="475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31B6511A-3FAB-4A35-A9C0-414146606EF8}"/>
                  </a:ext>
                </a:extLst>
              </p14:cNvPr>
              <p14:cNvContentPartPr/>
              <p14:nvPr/>
            </p14:nvContentPartPr>
            <p14:xfrm>
              <a:off x="3926116" y="2638113"/>
              <a:ext cx="70200" cy="12528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31B6511A-3FAB-4A35-A9C0-414146606EF8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3863116" y="2575113"/>
                <a:ext cx="195840" cy="25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88F544CC-1F09-49F9-B0CD-015B6EA0B8F6}"/>
                  </a:ext>
                </a:extLst>
              </p14:cNvPr>
              <p14:cNvContentPartPr/>
              <p14:nvPr/>
            </p14:nvContentPartPr>
            <p14:xfrm>
              <a:off x="4103236" y="2725593"/>
              <a:ext cx="106200" cy="17964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88F544CC-1F09-49F9-B0CD-015B6EA0B8F6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4040236" y="2662593"/>
                <a:ext cx="231840" cy="30528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A237E4BE-2265-4607-AD13-A10125E8BABB}"/>
              </a:ext>
            </a:extLst>
          </p:cNvPr>
          <p:cNvGrpSpPr/>
          <p:nvPr/>
        </p:nvGrpSpPr>
        <p:grpSpPr>
          <a:xfrm>
            <a:off x="3132676" y="2435793"/>
            <a:ext cx="310320" cy="142200"/>
            <a:chOff x="3132676" y="2435793"/>
            <a:chExt cx="310320" cy="142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04FB631B-1A7C-4D29-B07F-EA9DFC4CBE83}"/>
                    </a:ext>
                  </a:extLst>
                </p14:cNvPr>
                <p14:cNvContentPartPr/>
                <p14:nvPr/>
              </p14:nvContentPartPr>
              <p14:xfrm>
                <a:off x="3369916" y="2435793"/>
                <a:ext cx="73080" cy="14112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04FB631B-1A7C-4D29-B07F-EA9DFC4CBE83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3307276" y="2373153"/>
                  <a:ext cx="198720" cy="26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A2600BA8-8D9D-426B-A179-6596D1960430}"/>
                    </a:ext>
                  </a:extLst>
                </p14:cNvPr>
                <p14:cNvContentPartPr/>
                <p14:nvPr/>
              </p14:nvContentPartPr>
              <p14:xfrm>
                <a:off x="3132676" y="2516793"/>
                <a:ext cx="57960" cy="6120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A2600BA8-8D9D-426B-A179-6596D1960430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3070036" y="2453793"/>
                  <a:ext cx="183600" cy="186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B49B2C6-9675-4CA0-8D6E-5F2314E6B52C}"/>
              </a:ext>
            </a:extLst>
          </p:cNvPr>
          <p:cNvGrpSpPr/>
          <p:nvPr/>
        </p:nvGrpSpPr>
        <p:grpSpPr>
          <a:xfrm>
            <a:off x="3491236" y="2651073"/>
            <a:ext cx="245520" cy="159480"/>
            <a:chOff x="3491236" y="2651073"/>
            <a:chExt cx="245520" cy="159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FA605813-2510-4258-8530-ABF8D1AB77FC}"/>
                    </a:ext>
                  </a:extLst>
                </p14:cNvPr>
                <p14:cNvContentPartPr/>
                <p14:nvPr/>
              </p14:nvContentPartPr>
              <p14:xfrm>
                <a:off x="3491236" y="2671593"/>
                <a:ext cx="39240" cy="13896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FA605813-2510-4258-8530-ABF8D1AB77FC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3428236" y="2608953"/>
                  <a:ext cx="164880" cy="26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AB6868E7-F4BA-4656-BCD7-39F9636C8F54}"/>
                    </a:ext>
                  </a:extLst>
                </p14:cNvPr>
                <p14:cNvContentPartPr/>
                <p14:nvPr/>
              </p14:nvContentPartPr>
              <p14:xfrm>
                <a:off x="3608596" y="2651073"/>
                <a:ext cx="128160" cy="1620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AB6868E7-F4BA-4656-BCD7-39F9636C8F54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3545956" y="2588433"/>
                  <a:ext cx="253800" cy="141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B9E760A-9B19-418C-87D1-E682D8A0F840}"/>
              </a:ext>
            </a:extLst>
          </p:cNvPr>
          <p:cNvGrpSpPr/>
          <p:nvPr/>
        </p:nvGrpSpPr>
        <p:grpSpPr>
          <a:xfrm>
            <a:off x="6328756" y="2459193"/>
            <a:ext cx="197640" cy="533160"/>
            <a:chOff x="6328756" y="2459193"/>
            <a:chExt cx="197640" cy="533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5788C4CE-13FD-4502-9515-B3A3FE90168A}"/>
                    </a:ext>
                  </a:extLst>
                </p14:cNvPr>
                <p14:cNvContentPartPr/>
                <p14:nvPr/>
              </p14:nvContentPartPr>
              <p14:xfrm>
                <a:off x="6328756" y="2459193"/>
                <a:ext cx="134280" cy="24228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5788C4CE-13FD-4502-9515-B3A3FE90168A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6265756" y="2396193"/>
                  <a:ext cx="259920" cy="36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0CE3D447-FB69-460B-A624-98D58B1257A2}"/>
                    </a:ext>
                  </a:extLst>
                </p14:cNvPr>
                <p14:cNvContentPartPr/>
                <p14:nvPr/>
              </p14:nvContentPartPr>
              <p14:xfrm>
                <a:off x="6404356" y="2742153"/>
                <a:ext cx="122040" cy="25020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0CE3D447-FB69-460B-A624-98D58B1257A2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6341356" y="2679153"/>
                  <a:ext cx="247680" cy="375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491BB360-9C79-4827-84B7-9425AFF55B3F}"/>
                  </a:ext>
                </a:extLst>
              </p14:cNvPr>
              <p14:cNvContentPartPr/>
              <p14:nvPr/>
            </p14:nvContentPartPr>
            <p14:xfrm>
              <a:off x="5943196" y="3066153"/>
              <a:ext cx="105840" cy="9180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491BB360-9C79-4827-84B7-9425AFF55B3F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5880196" y="3003513"/>
                <a:ext cx="231480" cy="217440"/>
              </a:xfrm>
              <a:prstGeom prst="rect">
                <a:avLst/>
              </a:prstGeom>
            </p:spPr>
          </p:pic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2EF0EA39-5C4D-45DC-B4E2-DB94D08B73E7}"/>
              </a:ext>
            </a:extLst>
          </p:cNvPr>
          <p:cNvGrpSpPr/>
          <p:nvPr/>
        </p:nvGrpSpPr>
        <p:grpSpPr>
          <a:xfrm>
            <a:off x="5127436" y="2509953"/>
            <a:ext cx="96120" cy="198720"/>
            <a:chOff x="5127436" y="2509953"/>
            <a:chExt cx="96120" cy="198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D3EAC04D-C5C0-4607-B873-390514FBD20F}"/>
                    </a:ext>
                  </a:extLst>
                </p14:cNvPr>
                <p14:cNvContentPartPr/>
                <p14:nvPr/>
              </p14:nvContentPartPr>
              <p14:xfrm>
                <a:off x="5158036" y="2518593"/>
                <a:ext cx="65520" cy="19008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D3EAC04D-C5C0-4607-B873-390514FBD20F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5095036" y="2455593"/>
                  <a:ext cx="191160" cy="31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D3FE583F-8DF2-47F8-A44E-6FCE5175D007}"/>
                    </a:ext>
                  </a:extLst>
                </p14:cNvPr>
                <p14:cNvContentPartPr/>
                <p14:nvPr/>
              </p14:nvContentPartPr>
              <p14:xfrm>
                <a:off x="5127436" y="2509953"/>
                <a:ext cx="37440" cy="6084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D3FE583F-8DF2-47F8-A44E-6FCE5175D007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5064796" y="2447313"/>
                  <a:ext cx="163080" cy="186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E2885DCC-0882-4CD7-BBBD-051AF6D3BA46}"/>
                  </a:ext>
                </a:extLst>
              </p14:cNvPr>
              <p14:cNvContentPartPr/>
              <p14:nvPr/>
            </p14:nvContentPartPr>
            <p14:xfrm>
              <a:off x="4981636" y="2971473"/>
              <a:ext cx="31680" cy="79920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E2885DCC-0882-4CD7-BBBD-051AF6D3BA46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4918636" y="2908473"/>
                <a:ext cx="157320" cy="205560"/>
              </a:xfrm>
              <a:prstGeom prst="rect">
                <a:avLst/>
              </a:prstGeom>
            </p:spPr>
          </p:pic>
        </mc:Fallback>
      </mc:AlternateContent>
      <p:grpSp>
        <p:nvGrpSpPr>
          <p:cNvPr id="29" name="Group 28">
            <a:extLst>
              <a:ext uri="{FF2B5EF4-FFF2-40B4-BE49-F238E27FC236}">
                <a16:creationId xmlns:a16="http://schemas.microsoft.com/office/drawing/2014/main" id="{64266CCC-629C-4659-B548-73A9DA4EC698}"/>
              </a:ext>
            </a:extLst>
          </p:cNvPr>
          <p:cNvGrpSpPr/>
          <p:nvPr/>
        </p:nvGrpSpPr>
        <p:grpSpPr>
          <a:xfrm>
            <a:off x="4327156" y="2901273"/>
            <a:ext cx="237240" cy="109080"/>
            <a:chOff x="4327156" y="2901273"/>
            <a:chExt cx="237240" cy="109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3C5F2052-B96A-4164-BC13-8AAD74273B80}"/>
                    </a:ext>
                  </a:extLst>
                </p14:cNvPr>
                <p14:cNvContentPartPr/>
                <p14:nvPr/>
              </p14:nvContentPartPr>
              <p14:xfrm>
                <a:off x="4327156" y="2903073"/>
                <a:ext cx="237240" cy="10728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3C5F2052-B96A-4164-BC13-8AAD74273B80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4264516" y="2840073"/>
                  <a:ext cx="362880" cy="23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4AAA9F83-3959-45F2-A87E-137D45C47B7D}"/>
                    </a:ext>
                  </a:extLst>
                </p14:cNvPr>
                <p14:cNvContentPartPr/>
                <p14:nvPr/>
              </p14:nvContentPartPr>
              <p14:xfrm>
                <a:off x="4414276" y="2901273"/>
                <a:ext cx="115920" cy="7128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4AAA9F83-3959-45F2-A87E-137D45C47B7D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4351276" y="2838273"/>
                  <a:ext cx="241560" cy="196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37A5ACF0-F2C8-43F0-BAD0-346C7CB787AB}"/>
                  </a:ext>
                </a:extLst>
              </p14:cNvPr>
              <p14:cNvContentPartPr/>
              <p14:nvPr/>
            </p14:nvContentPartPr>
            <p14:xfrm>
              <a:off x="4164436" y="3633513"/>
              <a:ext cx="93600" cy="34668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37A5ACF0-F2C8-43F0-BAD0-346C7CB787AB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4101436" y="3570513"/>
                <a:ext cx="219240" cy="472320"/>
              </a:xfrm>
              <a:prstGeom prst="rect">
                <a:avLst/>
              </a:prstGeom>
            </p:spPr>
          </p:pic>
        </mc:Fallback>
      </mc:AlternateContent>
      <p:grpSp>
        <p:nvGrpSpPr>
          <p:cNvPr id="7169" name="Group 7168">
            <a:extLst>
              <a:ext uri="{FF2B5EF4-FFF2-40B4-BE49-F238E27FC236}">
                <a16:creationId xmlns:a16="http://schemas.microsoft.com/office/drawing/2014/main" id="{BC8A5CA5-999E-4505-BF7A-4B100F02788E}"/>
              </a:ext>
            </a:extLst>
          </p:cNvPr>
          <p:cNvGrpSpPr/>
          <p:nvPr/>
        </p:nvGrpSpPr>
        <p:grpSpPr>
          <a:xfrm>
            <a:off x="4550356" y="3612633"/>
            <a:ext cx="40680" cy="269640"/>
            <a:chOff x="4550356" y="3612633"/>
            <a:chExt cx="40680" cy="269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B8BD6690-BF69-46C2-BF73-30670182BC40}"/>
                    </a:ext>
                  </a:extLst>
                </p14:cNvPr>
                <p14:cNvContentPartPr/>
                <p14:nvPr/>
              </p14:nvContentPartPr>
              <p14:xfrm>
                <a:off x="4565476" y="3612633"/>
                <a:ext cx="25560" cy="25920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B8BD6690-BF69-46C2-BF73-30670182BC40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4502836" y="3549633"/>
                  <a:ext cx="151200" cy="38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7168" name="Ink 7167">
                  <a:extLst>
                    <a:ext uri="{FF2B5EF4-FFF2-40B4-BE49-F238E27FC236}">
                      <a16:creationId xmlns:a16="http://schemas.microsoft.com/office/drawing/2014/main" id="{EE02606E-B5FF-49D5-9B11-3CB86FC0D923}"/>
                    </a:ext>
                  </a:extLst>
                </p14:cNvPr>
                <p14:cNvContentPartPr/>
                <p14:nvPr/>
              </p14:nvContentPartPr>
              <p14:xfrm>
                <a:off x="4550356" y="3740073"/>
                <a:ext cx="9360" cy="142200"/>
              </p14:xfrm>
            </p:contentPart>
          </mc:Choice>
          <mc:Fallback>
            <p:pic>
              <p:nvPicPr>
                <p:cNvPr id="7168" name="Ink 7167">
                  <a:extLst>
                    <a:ext uri="{FF2B5EF4-FFF2-40B4-BE49-F238E27FC236}">
                      <a16:creationId xmlns:a16="http://schemas.microsoft.com/office/drawing/2014/main" id="{EE02606E-B5FF-49D5-9B11-3CB86FC0D923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4487356" y="3677073"/>
                  <a:ext cx="135000" cy="267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1">
            <p14:nvContentPartPr>
              <p14:cNvPr id="7171" name="Ink 7170">
                <a:extLst>
                  <a:ext uri="{FF2B5EF4-FFF2-40B4-BE49-F238E27FC236}">
                    <a16:creationId xmlns:a16="http://schemas.microsoft.com/office/drawing/2014/main" id="{9A1BA164-7C4E-4EC2-A269-14BFAD9F46AE}"/>
                  </a:ext>
                </a:extLst>
              </p14:cNvPr>
              <p14:cNvContentPartPr/>
              <p14:nvPr/>
            </p14:nvContentPartPr>
            <p14:xfrm>
              <a:off x="4889476" y="3629193"/>
              <a:ext cx="14400" cy="83160"/>
            </p14:xfrm>
          </p:contentPart>
        </mc:Choice>
        <mc:Fallback>
          <p:pic>
            <p:nvPicPr>
              <p:cNvPr id="7171" name="Ink 7170">
                <a:extLst>
                  <a:ext uri="{FF2B5EF4-FFF2-40B4-BE49-F238E27FC236}">
                    <a16:creationId xmlns:a16="http://schemas.microsoft.com/office/drawing/2014/main" id="{9A1BA164-7C4E-4EC2-A269-14BFAD9F46AE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4826476" y="3566553"/>
                <a:ext cx="140040" cy="20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3">
            <p14:nvContentPartPr>
              <p14:cNvPr id="7172" name="Ink 7171">
                <a:extLst>
                  <a:ext uri="{FF2B5EF4-FFF2-40B4-BE49-F238E27FC236}">
                    <a16:creationId xmlns:a16="http://schemas.microsoft.com/office/drawing/2014/main" id="{8170E807-D1F8-4309-9150-57FD204D8995}"/>
                  </a:ext>
                </a:extLst>
              </p14:cNvPr>
              <p14:cNvContentPartPr/>
              <p14:nvPr/>
            </p14:nvContentPartPr>
            <p14:xfrm>
              <a:off x="4907836" y="3868953"/>
              <a:ext cx="93600" cy="13320"/>
            </p14:xfrm>
          </p:contentPart>
        </mc:Choice>
        <mc:Fallback>
          <p:pic>
            <p:nvPicPr>
              <p:cNvPr id="7172" name="Ink 7171">
                <a:extLst>
                  <a:ext uri="{FF2B5EF4-FFF2-40B4-BE49-F238E27FC236}">
                    <a16:creationId xmlns:a16="http://schemas.microsoft.com/office/drawing/2014/main" id="{8170E807-D1F8-4309-9150-57FD204D8995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4844836" y="3805953"/>
                <a:ext cx="219240" cy="13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5">
            <p14:nvContentPartPr>
              <p14:cNvPr id="7173" name="Ink 7172">
                <a:extLst>
                  <a:ext uri="{FF2B5EF4-FFF2-40B4-BE49-F238E27FC236}">
                    <a16:creationId xmlns:a16="http://schemas.microsoft.com/office/drawing/2014/main" id="{D10D5A8A-D8A2-4378-920C-B761272B178D}"/>
                  </a:ext>
                </a:extLst>
              </p14:cNvPr>
              <p14:cNvContentPartPr/>
              <p14:nvPr/>
            </p14:nvContentPartPr>
            <p14:xfrm>
              <a:off x="5366476" y="3539193"/>
              <a:ext cx="28800" cy="15120"/>
            </p14:xfrm>
          </p:contentPart>
        </mc:Choice>
        <mc:Fallback>
          <p:pic>
            <p:nvPicPr>
              <p:cNvPr id="7173" name="Ink 7172">
                <a:extLst>
                  <a:ext uri="{FF2B5EF4-FFF2-40B4-BE49-F238E27FC236}">
                    <a16:creationId xmlns:a16="http://schemas.microsoft.com/office/drawing/2014/main" id="{D10D5A8A-D8A2-4378-920C-B761272B178D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5303836" y="3476193"/>
                <a:ext cx="154440" cy="140760"/>
              </a:xfrm>
              <a:prstGeom prst="rect">
                <a:avLst/>
              </a:prstGeom>
            </p:spPr>
          </p:pic>
        </mc:Fallback>
      </mc:AlternateContent>
      <p:grpSp>
        <p:nvGrpSpPr>
          <p:cNvPr id="7179" name="Group 7178">
            <a:extLst>
              <a:ext uri="{FF2B5EF4-FFF2-40B4-BE49-F238E27FC236}">
                <a16:creationId xmlns:a16="http://schemas.microsoft.com/office/drawing/2014/main" id="{C642EC87-D2EB-4A20-838E-B007508AC767}"/>
              </a:ext>
            </a:extLst>
          </p:cNvPr>
          <p:cNvGrpSpPr/>
          <p:nvPr/>
        </p:nvGrpSpPr>
        <p:grpSpPr>
          <a:xfrm>
            <a:off x="5474116" y="3810993"/>
            <a:ext cx="72720" cy="42480"/>
            <a:chOff x="5474116" y="3810993"/>
            <a:chExt cx="72720" cy="42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7174" name="Ink 7173">
                  <a:extLst>
                    <a:ext uri="{FF2B5EF4-FFF2-40B4-BE49-F238E27FC236}">
                      <a16:creationId xmlns:a16="http://schemas.microsoft.com/office/drawing/2014/main" id="{E08C1989-E6EE-4012-BCCE-9DA3F3AB13CF}"/>
                    </a:ext>
                  </a:extLst>
                </p14:cNvPr>
                <p14:cNvContentPartPr/>
                <p14:nvPr/>
              </p14:nvContentPartPr>
              <p14:xfrm>
                <a:off x="5494276" y="3848073"/>
                <a:ext cx="2160" cy="1440"/>
              </p14:xfrm>
            </p:contentPart>
          </mc:Choice>
          <mc:Fallback>
            <p:pic>
              <p:nvPicPr>
                <p:cNvPr id="7174" name="Ink 7173">
                  <a:extLst>
                    <a:ext uri="{FF2B5EF4-FFF2-40B4-BE49-F238E27FC236}">
                      <a16:creationId xmlns:a16="http://schemas.microsoft.com/office/drawing/2014/main" id="{E08C1989-E6EE-4012-BCCE-9DA3F3AB13CF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5431636" y="3785073"/>
                  <a:ext cx="127800" cy="12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7175" name="Ink 7174">
                  <a:extLst>
                    <a:ext uri="{FF2B5EF4-FFF2-40B4-BE49-F238E27FC236}">
                      <a16:creationId xmlns:a16="http://schemas.microsoft.com/office/drawing/2014/main" id="{8BCD9457-CE66-4C8B-9D2F-BC699534DE6B}"/>
                    </a:ext>
                  </a:extLst>
                </p14:cNvPr>
                <p14:cNvContentPartPr/>
                <p14:nvPr/>
              </p14:nvContentPartPr>
              <p14:xfrm>
                <a:off x="5540356" y="3817113"/>
                <a:ext cx="6480" cy="5760"/>
              </p14:xfrm>
            </p:contentPart>
          </mc:Choice>
          <mc:Fallback>
            <p:pic>
              <p:nvPicPr>
                <p:cNvPr id="7175" name="Ink 7174">
                  <a:extLst>
                    <a:ext uri="{FF2B5EF4-FFF2-40B4-BE49-F238E27FC236}">
                      <a16:creationId xmlns:a16="http://schemas.microsoft.com/office/drawing/2014/main" id="{8BCD9457-CE66-4C8B-9D2F-BC699534DE6B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5477356" y="3754113"/>
                  <a:ext cx="132120" cy="13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7176" name="Ink 7175">
                  <a:extLst>
                    <a:ext uri="{FF2B5EF4-FFF2-40B4-BE49-F238E27FC236}">
                      <a16:creationId xmlns:a16="http://schemas.microsoft.com/office/drawing/2014/main" id="{FB48C90C-C8D1-491D-A456-65CF345CE928}"/>
                    </a:ext>
                  </a:extLst>
                </p14:cNvPr>
                <p14:cNvContentPartPr/>
                <p14:nvPr/>
              </p14:nvContentPartPr>
              <p14:xfrm>
                <a:off x="5514796" y="3840873"/>
                <a:ext cx="13320" cy="6120"/>
              </p14:xfrm>
            </p:contentPart>
          </mc:Choice>
          <mc:Fallback>
            <p:pic>
              <p:nvPicPr>
                <p:cNvPr id="7176" name="Ink 7175">
                  <a:extLst>
                    <a:ext uri="{FF2B5EF4-FFF2-40B4-BE49-F238E27FC236}">
                      <a16:creationId xmlns:a16="http://schemas.microsoft.com/office/drawing/2014/main" id="{FB48C90C-C8D1-491D-A456-65CF345CE928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5451796" y="3778233"/>
                  <a:ext cx="138960" cy="13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7178" name="Ink 7177">
                  <a:extLst>
                    <a:ext uri="{FF2B5EF4-FFF2-40B4-BE49-F238E27FC236}">
                      <a16:creationId xmlns:a16="http://schemas.microsoft.com/office/drawing/2014/main" id="{452368D4-81D5-4C47-B91C-759CAB47B308}"/>
                    </a:ext>
                  </a:extLst>
                </p14:cNvPr>
                <p14:cNvContentPartPr/>
                <p14:nvPr/>
              </p14:nvContentPartPr>
              <p14:xfrm>
                <a:off x="5474116" y="3810993"/>
                <a:ext cx="61200" cy="42480"/>
              </p14:xfrm>
            </p:contentPart>
          </mc:Choice>
          <mc:Fallback>
            <p:pic>
              <p:nvPicPr>
                <p:cNvPr id="7178" name="Ink 7177">
                  <a:extLst>
                    <a:ext uri="{FF2B5EF4-FFF2-40B4-BE49-F238E27FC236}">
                      <a16:creationId xmlns:a16="http://schemas.microsoft.com/office/drawing/2014/main" id="{452368D4-81D5-4C47-B91C-759CAB47B308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5411476" y="3748353"/>
                  <a:ext cx="186840" cy="168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184" name="Group 7183">
            <a:extLst>
              <a:ext uri="{FF2B5EF4-FFF2-40B4-BE49-F238E27FC236}">
                <a16:creationId xmlns:a16="http://schemas.microsoft.com/office/drawing/2014/main" id="{FAB53274-1D6A-432C-8F7D-8DB5D8D6B0EC}"/>
              </a:ext>
            </a:extLst>
          </p:cNvPr>
          <p:cNvGrpSpPr/>
          <p:nvPr/>
        </p:nvGrpSpPr>
        <p:grpSpPr>
          <a:xfrm>
            <a:off x="5078476" y="3989553"/>
            <a:ext cx="666000" cy="150480"/>
            <a:chOff x="5078476" y="3989553"/>
            <a:chExt cx="666000" cy="150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7180" name="Ink 7179">
                  <a:extLst>
                    <a:ext uri="{FF2B5EF4-FFF2-40B4-BE49-F238E27FC236}">
                      <a16:creationId xmlns:a16="http://schemas.microsoft.com/office/drawing/2014/main" id="{C86E9E25-11F8-4C8E-A3F3-2394E2976E00}"/>
                    </a:ext>
                  </a:extLst>
                </p14:cNvPr>
                <p14:cNvContentPartPr/>
                <p14:nvPr/>
              </p14:nvContentPartPr>
              <p14:xfrm>
                <a:off x="5078476" y="3989553"/>
                <a:ext cx="666000" cy="60480"/>
              </p14:xfrm>
            </p:contentPart>
          </mc:Choice>
          <mc:Fallback>
            <p:pic>
              <p:nvPicPr>
                <p:cNvPr id="7180" name="Ink 7179">
                  <a:extLst>
                    <a:ext uri="{FF2B5EF4-FFF2-40B4-BE49-F238E27FC236}">
                      <a16:creationId xmlns:a16="http://schemas.microsoft.com/office/drawing/2014/main" id="{C86E9E25-11F8-4C8E-A3F3-2394E2976E00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5015836" y="3926913"/>
                  <a:ext cx="791640" cy="18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7181" name="Ink 7180">
                  <a:extLst>
                    <a:ext uri="{FF2B5EF4-FFF2-40B4-BE49-F238E27FC236}">
                      <a16:creationId xmlns:a16="http://schemas.microsoft.com/office/drawing/2014/main" id="{C74AA025-C99A-4C48-84D7-0F9A65BB2EC2}"/>
                    </a:ext>
                  </a:extLst>
                </p14:cNvPr>
                <p14:cNvContentPartPr/>
                <p14:nvPr/>
              </p14:nvContentPartPr>
              <p14:xfrm>
                <a:off x="5217796" y="4099353"/>
                <a:ext cx="106920" cy="40680"/>
              </p14:xfrm>
            </p:contentPart>
          </mc:Choice>
          <mc:Fallback>
            <p:pic>
              <p:nvPicPr>
                <p:cNvPr id="7181" name="Ink 7180">
                  <a:extLst>
                    <a:ext uri="{FF2B5EF4-FFF2-40B4-BE49-F238E27FC236}">
                      <a16:creationId xmlns:a16="http://schemas.microsoft.com/office/drawing/2014/main" id="{C74AA025-C99A-4C48-84D7-0F9A65BB2EC2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5154796" y="4036713"/>
                  <a:ext cx="232560" cy="16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7183" name="Ink 7182">
                  <a:extLst>
                    <a:ext uri="{FF2B5EF4-FFF2-40B4-BE49-F238E27FC236}">
                      <a16:creationId xmlns:a16="http://schemas.microsoft.com/office/drawing/2014/main" id="{369023C1-520D-4F24-BBC8-7A923DE1A83B}"/>
                    </a:ext>
                  </a:extLst>
                </p14:cNvPr>
                <p14:cNvContentPartPr/>
                <p14:nvPr/>
              </p14:nvContentPartPr>
              <p14:xfrm>
                <a:off x="5319316" y="4063713"/>
                <a:ext cx="32760" cy="33120"/>
              </p14:xfrm>
            </p:contentPart>
          </mc:Choice>
          <mc:Fallback>
            <p:pic>
              <p:nvPicPr>
                <p:cNvPr id="7183" name="Ink 7182">
                  <a:extLst>
                    <a:ext uri="{FF2B5EF4-FFF2-40B4-BE49-F238E27FC236}">
                      <a16:creationId xmlns:a16="http://schemas.microsoft.com/office/drawing/2014/main" id="{369023C1-520D-4F24-BBC8-7A923DE1A83B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5256676" y="4001073"/>
                  <a:ext cx="158400" cy="158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187" name="Group 7186">
            <a:extLst>
              <a:ext uri="{FF2B5EF4-FFF2-40B4-BE49-F238E27FC236}">
                <a16:creationId xmlns:a16="http://schemas.microsoft.com/office/drawing/2014/main" id="{202A4CBC-FD24-46A1-85AF-B98D4DD844C8}"/>
              </a:ext>
            </a:extLst>
          </p:cNvPr>
          <p:cNvGrpSpPr/>
          <p:nvPr/>
        </p:nvGrpSpPr>
        <p:grpSpPr>
          <a:xfrm>
            <a:off x="3078316" y="3471513"/>
            <a:ext cx="462960" cy="296280"/>
            <a:chOff x="3078316" y="3471513"/>
            <a:chExt cx="462960" cy="296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7185" name="Ink 7184">
                  <a:extLst>
                    <a:ext uri="{FF2B5EF4-FFF2-40B4-BE49-F238E27FC236}">
                      <a16:creationId xmlns:a16="http://schemas.microsoft.com/office/drawing/2014/main" id="{482F8028-64BB-4540-A65F-63675309D6F8}"/>
                    </a:ext>
                  </a:extLst>
                </p14:cNvPr>
                <p14:cNvContentPartPr/>
                <p14:nvPr/>
              </p14:nvContentPartPr>
              <p14:xfrm>
                <a:off x="3144196" y="3471513"/>
                <a:ext cx="397080" cy="178200"/>
              </p14:xfrm>
            </p:contentPart>
          </mc:Choice>
          <mc:Fallback>
            <p:pic>
              <p:nvPicPr>
                <p:cNvPr id="7185" name="Ink 7184">
                  <a:extLst>
                    <a:ext uri="{FF2B5EF4-FFF2-40B4-BE49-F238E27FC236}">
                      <a16:creationId xmlns:a16="http://schemas.microsoft.com/office/drawing/2014/main" id="{482F8028-64BB-4540-A65F-63675309D6F8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3081556" y="3408513"/>
                  <a:ext cx="522720" cy="30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7186" name="Ink 7185">
                  <a:extLst>
                    <a:ext uri="{FF2B5EF4-FFF2-40B4-BE49-F238E27FC236}">
                      <a16:creationId xmlns:a16="http://schemas.microsoft.com/office/drawing/2014/main" id="{AC42A3E0-3186-4645-BB77-E28698DFC0AD}"/>
                    </a:ext>
                  </a:extLst>
                </p14:cNvPr>
                <p14:cNvContentPartPr/>
                <p14:nvPr/>
              </p14:nvContentPartPr>
              <p14:xfrm>
                <a:off x="3078316" y="3634233"/>
                <a:ext cx="44640" cy="133560"/>
              </p14:xfrm>
            </p:contentPart>
          </mc:Choice>
          <mc:Fallback>
            <p:pic>
              <p:nvPicPr>
                <p:cNvPr id="7186" name="Ink 7185">
                  <a:extLst>
                    <a:ext uri="{FF2B5EF4-FFF2-40B4-BE49-F238E27FC236}">
                      <a16:creationId xmlns:a16="http://schemas.microsoft.com/office/drawing/2014/main" id="{AC42A3E0-3186-4645-BB77-E28698DFC0AD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3015676" y="3571593"/>
                  <a:ext cx="170280" cy="259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5">
            <p14:nvContentPartPr>
              <p14:cNvPr id="7189" name="Ink 7188">
                <a:extLst>
                  <a:ext uri="{FF2B5EF4-FFF2-40B4-BE49-F238E27FC236}">
                    <a16:creationId xmlns:a16="http://schemas.microsoft.com/office/drawing/2014/main" id="{0D1012C3-3CDD-4A4B-8468-004D713F4625}"/>
                  </a:ext>
                </a:extLst>
              </p14:cNvPr>
              <p14:cNvContentPartPr/>
              <p14:nvPr/>
            </p14:nvContentPartPr>
            <p14:xfrm>
              <a:off x="3444796" y="3640353"/>
              <a:ext cx="104400" cy="60480"/>
            </p14:xfrm>
          </p:contentPart>
        </mc:Choice>
        <mc:Fallback>
          <p:pic>
            <p:nvPicPr>
              <p:cNvPr id="7189" name="Ink 7188">
                <a:extLst>
                  <a:ext uri="{FF2B5EF4-FFF2-40B4-BE49-F238E27FC236}">
                    <a16:creationId xmlns:a16="http://schemas.microsoft.com/office/drawing/2014/main" id="{0D1012C3-3CDD-4A4B-8468-004D713F4625}"/>
                  </a:ext>
                </a:extLst>
              </p:cNvPr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3381796" y="3577353"/>
                <a:ext cx="230040" cy="186120"/>
              </a:xfrm>
              <a:prstGeom prst="rect">
                <a:avLst/>
              </a:prstGeom>
            </p:spPr>
          </p:pic>
        </mc:Fallback>
      </mc:AlternateContent>
      <p:grpSp>
        <p:nvGrpSpPr>
          <p:cNvPr id="7193" name="Group 7192">
            <a:extLst>
              <a:ext uri="{FF2B5EF4-FFF2-40B4-BE49-F238E27FC236}">
                <a16:creationId xmlns:a16="http://schemas.microsoft.com/office/drawing/2014/main" id="{42F72E65-C040-48E0-8E31-6D960EB21105}"/>
              </a:ext>
            </a:extLst>
          </p:cNvPr>
          <p:cNvGrpSpPr/>
          <p:nvPr/>
        </p:nvGrpSpPr>
        <p:grpSpPr>
          <a:xfrm>
            <a:off x="3144196" y="3920073"/>
            <a:ext cx="365760" cy="399240"/>
            <a:chOff x="3144196" y="3920073"/>
            <a:chExt cx="365760" cy="399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7188" name="Ink 7187">
                  <a:extLst>
                    <a:ext uri="{FF2B5EF4-FFF2-40B4-BE49-F238E27FC236}">
                      <a16:creationId xmlns:a16="http://schemas.microsoft.com/office/drawing/2014/main" id="{CDA3A89E-DA03-45CE-941C-CA98EED21FF6}"/>
                    </a:ext>
                  </a:extLst>
                </p14:cNvPr>
                <p14:cNvContentPartPr/>
                <p14:nvPr/>
              </p14:nvContentPartPr>
              <p14:xfrm>
                <a:off x="3144196" y="3990633"/>
                <a:ext cx="328320" cy="328680"/>
              </p14:xfrm>
            </p:contentPart>
          </mc:Choice>
          <mc:Fallback>
            <p:pic>
              <p:nvPicPr>
                <p:cNvPr id="7188" name="Ink 7187">
                  <a:extLst>
                    <a:ext uri="{FF2B5EF4-FFF2-40B4-BE49-F238E27FC236}">
                      <a16:creationId xmlns:a16="http://schemas.microsoft.com/office/drawing/2014/main" id="{CDA3A89E-DA03-45CE-941C-CA98EED21FF6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3081556" y="3927993"/>
                  <a:ext cx="453960" cy="45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7190" name="Ink 7189">
                  <a:extLst>
                    <a:ext uri="{FF2B5EF4-FFF2-40B4-BE49-F238E27FC236}">
                      <a16:creationId xmlns:a16="http://schemas.microsoft.com/office/drawing/2014/main" id="{6306484E-FD58-4B22-AAC1-4379F9243360}"/>
                    </a:ext>
                  </a:extLst>
                </p14:cNvPr>
                <p14:cNvContentPartPr/>
                <p14:nvPr/>
              </p14:nvContentPartPr>
              <p14:xfrm>
                <a:off x="3334636" y="3920073"/>
                <a:ext cx="175320" cy="207720"/>
              </p14:xfrm>
            </p:contentPart>
          </mc:Choice>
          <mc:Fallback>
            <p:pic>
              <p:nvPicPr>
                <p:cNvPr id="7190" name="Ink 7189">
                  <a:extLst>
                    <a:ext uri="{FF2B5EF4-FFF2-40B4-BE49-F238E27FC236}">
                      <a16:creationId xmlns:a16="http://schemas.microsoft.com/office/drawing/2014/main" id="{6306484E-FD58-4B22-AAC1-4379F9243360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3271636" y="3857433"/>
                  <a:ext cx="300960" cy="33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7191" name="Ink 7190">
                  <a:extLst>
                    <a:ext uri="{FF2B5EF4-FFF2-40B4-BE49-F238E27FC236}">
                      <a16:creationId xmlns:a16="http://schemas.microsoft.com/office/drawing/2014/main" id="{4094FBA2-986C-47FF-A90E-B78B061C4E19}"/>
                    </a:ext>
                  </a:extLst>
                </p14:cNvPr>
                <p14:cNvContentPartPr/>
                <p14:nvPr/>
              </p14:nvContentPartPr>
              <p14:xfrm>
                <a:off x="3427156" y="4044633"/>
                <a:ext cx="6840" cy="5760"/>
              </p14:xfrm>
            </p:contentPart>
          </mc:Choice>
          <mc:Fallback>
            <p:pic>
              <p:nvPicPr>
                <p:cNvPr id="7191" name="Ink 7190">
                  <a:extLst>
                    <a:ext uri="{FF2B5EF4-FFF2-40B4-BE49-F238E27FC236}">
                      <a16:creationId xmlns:a16="http://schemas.microsoft.com/office/drawing/2014/main" id="{4094FBA2-986C-47FF-A90E-B78B061C4E19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3364516" y="3981633"/>
                  <a:ext cx="132480" cy="13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7192" name="Ink 7191">
                  <a:extLst>
                    <a:ext uri="{FF2B5EF4-FFF2-40B4-BE49-F238E27FC236}">
                      <a16:creationId xmlns:a16="http://schemas.microsoft.com/office/drawing/2014/main" id="{72D0E1D8-C119-4C47-98A1-E0C4E643482F}"/>
                    </a:ext>
                  </a:extLst>
                </p14:cNvPr>
                <p14:cNvContentPartPr/>
                <p14:nvPr/>
              </p14:nvContentPartPr>
              <p14:xfrm>
                <a:off x="3369916" y="3998913"/>
                <a:ext cx="61920" cy="177840"/>
              </p14:xfrm>
            </p:contentPart>
          </mc:Choice>
          <mc:Fallback>
            <p:pic>
              <p:nvPicPr>
                <p:cNvPr id="7192" name="Ink 7191">
                  <a:extLst>
                    <a:ext uri="{FF2B5EF4-FFF2-40B4-BE49-F238E27FC236}">
                      <a16:creationId xmlns:a16="http://schemas.microsoft.com/office/drawing/2014/main" id="{72D0E1D8-C119-4C47-98A1-E0C4E643482F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3307276" y="3935913"/>
                  <a:ext cx="187560" cy="303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5">
            <p14:nvContentPartPr>
              <p14:cNvPr id="7194" name="Ink 7193">
                <a:extLst>
                  <a:ext uri="{FF2B5EF4-FFF2-40B4-BE49-F238E27FC236}">
                    <a16:creationId xmlns:a16="http://schemas.microsoft.com/office/drawing/2014/main" id="{398584BD-2961-46EE-B371-77B54A42EFA2}"/>
                  </a:ext>
                </a:extLst>
              </p14:cNvPr>
              <p14:cNvContentPartPr/>
              <p14:nvPr/>
            </p14:nvContentPartPr>
            <p14:xfrm>
              <a:off x="5434876" y="4059753"/>
              <a:ext cx="70920" cy="50760"/>
            </p14:xfrm>
          </p:contentPart>
        </mc:Choice>
        <mc:Fallback>
          <p:pic>
            <p:nvPicPr>
              <p:cNvPr id="7194" name="Ink 7193">
                <a:extLst>
                  <a:ext uri="{FF2B5EF4-FFF2-40B4-BE49-F238E27FC236}">
                    <a16:creationId xmlns:a16="http://schemas.microsoft.com/office/drawing/2014/main" id="{398584BD-2961-46EE-B371-77B54A42EFA2}"/>
                  </a:ext>
                </a:extLst>
              </p:cNvPr>
              <p:cNvPicPr/>
              <p:nvPr/>
            </p:nvPicPr>
            <p:blipFill>
              <a:blip r:embed="rId86"/>
              <a:stretch>
                <a:fillRect/>
              </a:stretch>
            </p:blipFill>
            <p:spPr>
              <a:xfrm>
                <a:off x="5416876" y="4041753"/>
                <a:ext cx="106560" cy="8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7">
            <p14:nvContentPartPr>
              <p14:cNvPr id="7195" name="Ink 7194">
                <a:extLst>
                  <a:ext uri="{FF2B5EF4-FFF2-40B4-BE49-F238E27FC236}">
                    <a16:creationId xmlns:a16="http://schemas.microsoft.com/office/drawing/2014/main" id="{62DD10AF-C1F4-486B-B60F-48FC999203E9}"/>
                  </a:ext>
                </a:extLst>
              </p14:cNvPr>
              <p14:cNvContentPartPr/>
              <p14:nvPr/>
            </p14:nvContentPartPr>
            <p14:xfrm>
              <a:off x="2599156" y="4583553"/>
              <a:ext cx="178200" cy="297720"/>
            </p14:xfrm>
          </p:contentPart>
        </mc:Choice>
        <mc:Fallback>
          <p:pic>
            <p:nvPicPr>
              <p:cNvPr id="7195" name="Ink 7194">
                <a:extLst>
                  <a:ext uri="{FF2B5EF4-FFF2-40B4-BE49-F238E27FC236}">
                    <a16:creationId xmlns:a16="http://schemas.microsoft.com/office/drawing/2014/main" id="{62DD10AF-C1F4-486B-B60F-48FC999203E9}"/>
                  </a:ext>
                </a:extLst>
              </p:cNvPr>
              <p:cNvPicPr/>
              <p:nvPr/>
            </p:nvPicPr>
            <p:blipFill>
              <a:blip r:embed="rId88"/>
              <a:stretch>
                <a:fillRect/>
              </a:stretch>
            </p:blipFill>
            <p:spPr>
              <a:xfrm>
                <a:off x="2536516" y="4520553"/>
                <a:ext cx="303840" cy="42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9">
            <p14:nvContentPartPr>
              <p14:cNvPr id="7196" name="Ink 7195">
                <a:extLst>
                  <a:ext uri="{FF2B5EF4-FFF2-40B4-BE49-F238E27FC236}">
                    <a16:creationId xmlns:a16="http://schemas.microsoft.com/office/drawing/2014/main" id="{DD129D5B-075C-4E6B-8077-76CAE0103576}"/>
                  </a:ext>
                </a:extLst>
              </p14:cNvPr>
              <p14:cNvContentPartPr/>
              <p14:nvPr/>
            </p14:nvContentPartPr>
            <p14:xfrm>
              <a:off x="2525716" y="3224553"/>
              <a:ext cx="143640" cy="304200"/>
            </p14:xfrm>
          </p:contentPart>
        </mc:Choice>
        <mc:Fallback>
          <p:pic>
            <p:nvPicPr>
              <p:cNvPr id="7196" name="Ink 7195">
                <a:extLst>
                  <a:ext uri="{FF2B5EF4-FFF2-40B4-BE49-F238E27FC236}">
                    <a16:creationId xmlns:a16="http://schemas.microsoft.com/office/drawing/2014/main" id="{DD129D5B-075C-4E6B-8077-76CAE0103576}"/>
                  </a:ext>
                </a:extLst>
              </p:cNvPr>
              <p:cNvPicPr/>
              <p:nvPr/>
            </p:nvPicPr>
            <p:blipFill>
              <a:blip r:embed="rId90"/>
              <a:stretch>
                <a:fillRect/>
              </a:stretch>
            </p:blipFill>
            <p:spPr>
              <a:xfrm>
                <a:off x="2463076" y="3161913"/>
                <a:ext cx="269280" cy="429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68568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496" b="67626"/>
          <a:stretch/>
        </p:blipFill>
        <p:spPr bwMode="auto">
          <a:xfrm>
            <a:off x="2438400" y="1709180"/>
            <a:ext cx="4648200" cy="1557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6" t="11210" r="63764" b="26019"/>
          <a:stretch/>
        </p:blipFill>
        <p:spPr bwMode="auto">
          <a:xfrm>
            <a:off x="2848210" y="5281998"/>
            <a:ext cx="2393887" cy="8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805238"/>
            <a:ext cx="1905000" cy="80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43000" y="3429000"/>
            <a:ext cx="34104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Define the “plasma frequency”</a:t>
            </a:r>
          </a:p>
        </p:txBody>
      </p:sp>
      <p:sp>
        <p:nvSpPr>
          <p:cNvPr id="6" name="Rectangle 5"/>
          <p:cNvSpPr/>
          <p:nvPr/>
        </p:nvSpPr>
        <p:spPr>
          <a:xfrm>
            <a:off x="914400" y="30480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/>
              <a:t>Valid for very high frequencies:</a:t>
            </a:r>
            <a:br>
              <a:rPr lang="en-US" sz="2000" dirty="0"/>
            </a:br>
            <a:r>
              <a:rPr lang="en-US" sz="2000" dirty="0"/>
              <a:t>Far UV for light elements</a:t>
            </a:r>
            <a:br>
              <a:rPr lang="en-US" sz="2000" dirty="0"/>
            </a:br>
            <a:r>
              <a:rPr lang="en-US" sz="2000" dirty="0"/>
              <a:t>X-ray for heavy elements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3000" y="4876800"/>
            <a:ext cx="7072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Then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C252645-C797-4AC4-81F2-5F745B8240A5}"/>
                  </a:ext>
                </a:extLst>
              </p14:cNvPr>
              <p14:cNvContentPartPr/>
              <p14:nvPr/>
            </p14:nvContentPartPr>
            <p14:xfrm>
              <a:off x="3189917" y="3103423"/>
              <a:ext cx="120960" cy="2408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C252645-C797-4AC4-81F2-5F745B8240A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126917" y="3040423"/>
                <a:ext cx="246600" cy="36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FE74495-BBF5-4715-96A1-B3306DD19D0C}"/>
                  </a:ext>
                </a:extLst>
              </p14:cNvPr>
              <p14:cNvContentPartPr/>
              <p14:nvPr/>
            </p14:nvContentPartPr>
            <p14:xfrm>
              <a:off x="3083716" y="1631553"/>
              <a:ext cx="198360" cy="3614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FE74495-BBF5-4715-96A1-B3306DD19D0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021076" y="1568553"/>
                <a:ext cx="324000" cy="48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85C3E250-28A4-4A96-8C97-6E3759BA0DE5}"/>
                  </a:ext>
                </a:extLst>
              </p14:cNvPr>
              <p14:cNvContentPartPr/>
              <p14:nvPr/>
            </p14:nvContentPartPr>
            <p14:xfrm>
              <a:off x="3734596" y="2503833"/>
              <a:ext cx="429840" cy="14436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85C3E250-28A4-4A96-8C97-6E3759BA0DE5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671596" y="2440833"/>
                <a:ext cx="555480" cy="27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52145520-0453-4657-804B-D389CC08509C}"/>
                  </a:ext>
                </a:extLst>
              </p14:cNvPr>
              <p14:cNvContentPartPr/>
              <p14:nvPr/>
            </p14:nvContentPartPr>
            <p14:xfrm>
              <a:off x="3898036" y="1966353"/>
              <a:ext cx="390960" cy="16524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52145520-0453-4657-804B-D389CC08509C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835396" y="1903353"/>
                <a:ext cx="516600" cy="29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4C6A41F7-58DE-4454-A806-71460EE11E6F}"/>
                  </a:ext>
                </a:extLst>
              </p14:cNvPr>
              <p14:cNvContentPartPr/>
              <p14:nvPr/>
            </p14:nvContentPartPr>
            <p14:xfrm>
              <a:off x="4131676" y="2459553"/>
              <a:ext cx="87480" cy="18432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4C6A41F7-58DE-4454-A806-71460EE11E6F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068676" y="2396913"/>
                <a:ext cx="213120" cy="309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BD62B8B6-93A5-43AD-B8C5-580FE0B0B7CD}"/>
              </a:ext>
            </a:extLst>
          </p:cNvPr>
          <p:cNvGrpSpPr/>
          <p:nvPr/>
        </p:nvGrpSpPr>
        <p:grpSpPr>
          <a:xfrm>
            <a:off x="3742516" y="2066793"/>
            <a:ext cx="179640" cy="157320"/>
            <a:chOff x="3742516" y="2066793"/>
            <a:chExt cx="179640" cy="157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3CA165D7-7C13-4DC3-A685-81949EAB0545}"/>
                    </a:ext>
                  </a:extLst>
                </p14:cNvPr>
                <p14:cNvContentPartPr/>
                <p14:nvPr/>
              </p14:nvContentPartPr>
              <p14:xfrm>
                <a:off x="3754396" y="2127993"/>
                <a:ext cx="85320" cy="8856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3CA165D7-7C13-4DC3-A685-81949EAB0545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691396" y="2065353"/>
                  <a:ext cx="210960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EA50B718-C38A-4145-AFB4-23957ABFD3E2}"/>
                    </a:ext>
                  </a:extLst>
                </p14:cNvPr>
                <p14:cNvContentPartPr/>
                <p14:nvPr/>
              </p14:nvContentPartPr>
              <p14:xfrm>
                <a:off x="3746476" y="2135193"/>
                <a:ext cx="61920" cy="8892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EA50B718-C38A-4145-AFB4-23957ABFD3E2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3683476" y="2072193"/>
                  <a:ext cx="187560" cy="21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3740F81B-6149-4F8B-A021-1370536A3C38}"/>
                    </a:ext>
                  </a:extLst>
                </p14:cNvPr>
                <p14:cNvContentPartPr/>
                <p14:nvPr/>
              </p14:nvContentPartPr>
              <p14:xfrm>
                <a:off x="3742516" y="2066793"/>
                <a:ext cx="52560" cy="15084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3740F81B-6149-4F8B-A021-1370536A3C38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3679876" y="2004153"/>
                  <a:ext cx="178200" cy="27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587800D5-A269-4532-9CEE-441DD731C0C0}"/>
                    </a:ext>
                  </a:extLst>
                </p14:cNvPr>
                <p14:cNvContentPartPr/>
                <p14:nvPr/>
              </p14:nvContentPartPr>
              <p14:xfrm>
                <a:off x="3864196" y="2113593"/>
                <a:ext cx="57960" cy="5832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587800D5-A269-4532-9CEE-441DD731C0C0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3801196" y="2050593"/>
                  <a:ext cx="183600" cy="183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648AD89A-D912-4ADF-B8D6-40CDDA55ADD6}"/>
                  </a:ext>
                </a:extLst>
              </p14:cNvPr>
              <p14:cNvContentPartPr/>
              <p14:nvPr/>
            </p14:nvContentPartPr>
            <p14:xfrm>
              <a:off x="4928716" y="2195673"/>
              <a:ext cx="70560" cy="30204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648AD89A-D912-4ADF-B8D6-40CDDA55ADD6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4866076" y="2133033"/>
                <a:ext cx="196200" cy="42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76CFCB54-B721-4EAF-95C4-2A5147204CF5}"/>
                  </a:ext>
                </a:extLst>
              </p14:cNvPr>
              <p14:cNvContentPartPr/>
              <p14:nvPr/>
            </p14:nvContentPartPr>
            <p14:xfrm>
              <a:off x="5347396" y="2195673"/>
              <a:ext cx="40320" cy="20664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76CFCB54-B721-4EAF-95C4-2A5147204CF5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5284756" y="2132673"/>
                <a:ext cx="165960" cy="332280"/>
              </a:xfrm>
              <a:prstGeom prst="rect">
                <a:avLst/>
              </a:prstGeom>
            </p:spPr>
          </p:pic>
        </mc:Fallback>
      </mc:AlternateContent>
      <p:grpSp>
        <p:nvGrpSpPr>
          <p:cNvPr id="22" name="Group 21">
            <a:extLst>
              <a:ext uri="{FF2B5EF4-FFF2-40B4-BE49-F238E27FC236}">
                <a16:creationId xmlns:a16="http://schemas.microsoft.com/office/drawing/2014/main" id="{B0FE1932-2C5A-435C-8CC7-149D283E4EB7}"/>
              </a:ext>
            </a:extLst>
          </p:cNvPr>
          <p:cNvGrpSpPr/>
          <p:nvPr/>
        </p:nvGrpSpPr>
        <p:grpSpPr>
          <a:xfrm>
            <a:off x="5753476" y="2091993"/>
            <a:ext cx="42480" cy="112320"/>
            <a:chOff x="5753476" y="2091993"/>
            <a:chExt cx="42480" cy="112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0B11D53C-4E19-453F-9683-E81DCCB8964B}"/>
                    </a:ext>
                  </a:extLst>
                </p14:cNvPr>
                <p14:cNvContentPartPr/>
                <p14:nvPr/>
              </p14:nvContentPartPr>
              <p14:xfrm>
                <a:off x="5764636" y="2123313"/>
                <a:ext cx="31320" cy="8100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0B11D53C-4E19-453F-9683-E81DCCB8964B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5701996" y="2060673"/>
                  <a:ext cx="156960" cy="20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8FE8F92C-D0CD-4927-BAA4-65BD9569E67D}"/>
                    </a:ext>
                  </a:extLst>
                </p14:cNvPr>
                <p14:cNvContentPartPr/>
                <p14:nvPr/>
              </p14:nvContentPartPr>
              <p14:xfrm>
                <a:off x="5753476" y="2091993"/>
                <a:ext cx="18720" cy="9720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8FE8F92C-D0CD-4927-BAA4-65BD9569E67D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5690836" y="2028993"/>
                  <a:ext cx="144360" cy="222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F2DDD8CB-A43D-41EF-94E4-BB3EEC1A813E}"/>
                  </a:ext>
                </a:extLst>
              </p14:cNvPr>
              <p14:cNvContentPartPr/>
              <p14:nvPr/>
            </p14:nvContentPartPr>
            <p14:xfrm>
              <a:off x="6511636" y="2448393"/>
              <a:ext cx="114120" cy="10800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F2DDD8CB-A43D-41EF-94E4-BB3EEC1A813E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6448636" y="2385753"/>
                <a:ext cx="239760" cy="136440"/>
              </a:xfrm>
              <a:prstGeom prst="rect">
                <a:avLst/>
              </a:prstGeom>
            </p:spPr>
          </p:pic>
        </mc:Fallback>
      </mc:AlternateContent>
      <p:grpSp>
        <p:nvGrpSpPr>
          <p:cNvPr id="30" name="Group 29">
            <a:extLst>
              <a:ext uri="{FF2B5EF4-FFF2-40B4-BE49-F238E27FC236}">
                <a16:creationId xmlns:a16="http://schemas.microsoft.com/office/drawing/2014/main" id="{F43DFF31-B448-48C3-A87C-E7549AF67F85}"/>
              </a:ext>
            </a:extLst>
          </p:cNvPr>
          <p:cNvGrpSpPr/>
          <p:nvPr/>
        </p:nvGrpSpPr>
        <p:grpSpPr>
          <a:xfrm>
            <a:off x="6154516" y="2261913"/>
            <a:ext cx="590400" cy="216360"/>
            <a:chOff x="6154516" y="2261913"/>
            <a:chExt cx="590400" cy="216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9E7973A2-9CC7-4C07-BD84-4CA10E59A93D}"/>
                    </a:ext>
                  </a:extLst>
                </p14:cNvPr>
                <p14:cNvContentPartPr/>
                <p14:nvPr/>
              </p14:nvContentPartPr>
              <p14:xfrm>
                <a:off x="6411556" y="2293953"/>
                <a:ext cx="8640" cy="3204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9E7973A2-9CC7-4C07-BD84-4CA10E59A93D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6348916" y="2230953"/>
                  <a:ext cx="134280" cy="15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654BBD7A-0754-410E-B058-2753CE32419D}"/>
                    </a:ext>
                  </a:extLst>
                </p14:cNvPr>
                <p14:cNvContentPartPr/>
                <p14:nvPr/>
              </p14:nvContentPartPr>
              <p14:xfrm>
                <a:off x="6369076" y="2274513"/>
                <a:ext cx="112320" cy="3960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654BBD7A-0754-410E-B058-2753CE32419D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6306436" y="2211873"/>
                  <a:ext cx="237960" cy="16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B905DF19-E0BD-41D7-AD36-929C085C388E}"/>
                    </a:ext>
                  </a:extLst>
                </p14:cNvPr>
                <p14:cNvContentPartPr/>
                <p14:nvPr/>
              </p14:nvContentPartPr>
              <p14:xfrm>
                <a:off x="6154516" y="2261913"/>
                <a:ext cx="590400" cy="21636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B905DF19-E0BD-41D7-AD36-929C085C388E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6091516" y="2198913"/>
                  <a:ext cx="716040" cy="342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700D939E-8F41-4A53-862B-6F3EBAC7F0C4}"/>
                  </a:ext>
                </a:extLst>
              </p14:cNvPr>
              <p14:cNvContentPartPr/>
              <p14:nvPr/>
            </p14:nvContentPartPr>
            <p14:xfrm>
              <a:off x="5433076" y="2399433"/>
              <a:ext cx="101520" cy="20808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700D939E-8F41-4A53-862B-6F3EBAC7F0C4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5370076" y="2336793"/>
                <a:ext cx="227160" cy="333720"/>
              </a:xfrm>
              <a:prstGeom prst="rect">
                <a:avLst/>
              </a:prstGeom>
            </p:spPr>
          </p:pic>
        </mc:Fallback>
      </mc:AlternateContent>
      <p:grpSp>
        <p:nvGrpSpPr>
          <p:cNvPr id="4101" name="Group 4100">
            <a:extLst>
              <a:ext uri="{FF2B5EF4-FFF2-40B4-BE49-F238E27FC236}">
                <a16:creationId xmlns:a16="http://schemas.microsoft.com/office/drawing/2014/main" id="{147FF7A4-228F-45D7-A61E-FE85B1D157F2}"/>
              </a:ext>
            </a:extLst>
          </p:cNvPr>
          <p:cNvGrpSpPr/>
          <p:nvPr/>
        </p:nvGrpSpPr>
        <p:grpSpPr>
          <a:xfrm>
            <a:off x="6132916" y="2600313"/>
            <a:ext cx="189360" cy="40680"/>
            <a:chOff x="6132916" y="2600313"/>
            <a:chExt cx="189360" cy="40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4096" name="Ink 4095">
                  <a:extLst>
                    <a:ext uri="{FF2B5EF4-FFF2-40B4-BE49-F238E27FC236}">
                      <a16:creationId xmlns:a16="http://schemas.microsoft.com/office/drawing/2014/main" id="{8005BF54-17F9-48AC-B252-C6164EEED39D}"/>
                    </a:ext>
                  </a:extLst>
                </p14:cNvPr>
                <p14:cNvContentPartPr/>
                <p14:nvPr/>
              </p14:nvContentPartPr>
              <p14:xfrm>
                <a:off x="6259996" y="2600313"/>
                <a:ext cx="18000" cy="30600"/>
              </p14:xfrm>
            </p:contentPart>
          </mc:Choice>
          <mc:Fallback>
            <p:pic>
              <p:nvPicPr>
                <p:cNvPr id="4096" name="Ink 4095">
                  <a:extLst>
                    <a:ext uri="{FF2B5EF4-FFF2-40B4-BE49-F238E27FC236}">
                      <a16:creationId xmlns:a16="http://schemas.microsoft.com/office/drawing/2014/main" id="{8005BF54-17F9-48AC-B252-C6164EEED39D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6197356" y="2537313"/>
                  <a:ext cx="143640" cy="15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4097" name="Ink 4096">
                  <a:extLst>
                    <a:ext uri="{FF2B5EF4-FFF2-40B4-BE49-F238E27FC236}">
                      <a16:creationId xmlns:a16="http://schemas.microsoft.com/office/drawing/2014/main" id="{710F046E-092D-4BFD-8598-0391C4133DE7}"/>
                    </a:ext>
                  </a:extLst>
                </p14:cNvPr>
                <p14:cNvContentPartPr/>
                <p14:nvPr/>
              </p14:nvContentPartPr>
              <p14:xfrm>
                <a:off x="6132916" y="2612553"/>
                <a:ext cx="41040" cy="19080"/>
              </p14:xfrm>
            </p:contentPart>
          </mc:Choice>
          <mc:Fallback>
            <p:pic>
              <p:nvPicPr>
                <p:cNvPr id="4097" name="Ink 4096">
                  <a:extLst>
                    <a:ext uri="{FF2B5EF4-FFF2-40B4-BE49-F238E27FC236}">
                      <a16:creationId xmlns:a16="http://schemas.microsoft.com/office/drawing/2014/main" id="{710F046E-092D-4BFD-8598-0391C4133DE7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6069916" y="2549553"/>
                  <a:ext cx="166680" cy="14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4100" name="Ink 4099">
                  <a:extLst>
                    <a:ext uri="{FF2B5EF4-FFF2-40B4-BE49-F238E27FC236}">
                      <a16:creationId xmlns:a16="http://schemas.microsoft.com/office/drawing/2014/main" id="{6A5E1F9E-F7AB-4208-984C-D4833DEEC8EF}"/>
                    </a:ext>
                  </a:extLst>
                </p14:cNvPr>
                <p14:cNvContentPartPr/>
                <p14:nvPr/>
              </p14:nvContentPartPr>
              <p14:xfrm>
                <a:off x="6287716" y="2614353"/>
                <a:ext cx="34560" cy="26640"/>
              </p14:xfrm>
            </p:contentPart>
          </mc:Choice>
          <mc:Fallback>
            <p:pic>
              <p:nvPicPr>
                <p:cNvPr id="4100" name="Ink 4099">
                  <a:extLst>
                    <a:ext uri="{FF2B5EF4-FFF2-40B4-BE49-F238E27FC236}">
                      <a16:creationId xmlns:a16="http://schemas.microsoft.com/office/drawing/2014/main" id="{6A5E1F9E-F7AB-4208-984C-D4833DEEC8EF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6225076" y="2551353"/>
                  <a:ext cx="160200" cy="152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05" name="Group 4104">
            <a:extLst>
              <a:ext uri="{FF2B5EF4-FFF2-40B4-BE49-F238E27FC236}">
                <a16:creationId xmlns:a16="http://schemas.microsoft.com/office/drawing/2014/main" id="{4D40D4BD-E743-44DA-8E5D-A8F1E3BFA570}"/>
              </a:ext>
            </a:extLst>
          </p:cNvPr>
          <p:cNvGrpSpPr/>
          <p:nvPr/>
        </p:nvGrpSpPr>
        <p:grpSpPr>
          <a:xfrm>
            <a:off x="6540796" y="3835113"/>
            <a:ext cx="327600" cy="248040"/>
            <a:chOff x="6540796" y="3835113"/>
            <a:chExt cx="327600" cy="248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4102" name="Ink 4101">
                  <a:extLst>
                    <a:ext uri="{FF2B5EF4-FFF2-40B4-BE49-F238E27FC236}">
                      <a16:creationId xmlns:a16="http://schemas.microsoft.com/office/drawing/2014/main" id="{D5CB5BE0-55CC-4A43-A184-EF21769AAE09}"/>
                    </a:ext>
                  </a:extLst>
                </p14:cNvPr>
                <p14:cNvContentPartPr/>
                <p14:nvPr/>
              </p14:nvContentPartPr>
              <p14:xfrm>
                <a:off x="6540796" y="3835113"/>
                <a:ext cx="195120" cy="210960"/>
              </p14:xfrm>
            </p:contentPart>
          </mc:Choice>
          <mc:Fallback>
            <p:pic>
              <p:nvPicPr>
                <p:cNvPr id="4102" name="Ink 4101">
                  <a:extLst>
                    <a:ext uri="{FF2B5EF4-FFF2-40B4-BE49-F238E27FC236}">
                      <a16:creationId xmlns:a16="http://schemas.microsoft.com/office/drawing/2014/main" id="{D5CB5BE0-55CC-4A43-A184-EF21769AAE09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6523156" y="3817113"/>
                  <a:ext cx="230760" cy="24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4103" name="Ink 4102">
                  <a:extLst>
                    <a:ext uri="{FF2B5EF4-FFF2-40B4-BE49-F238E27FC236}">
                      <a16:creationId xmlns:a16="http://schemas.microsoft.com/office/drawing/2014/main" id="{6ADE0B62-E950-4723-B52D-008170251758}"/>
                    </a:ext>
                  </a:extLst>
                </p14:cNvPr>
                <p14:cNvContentPartPr/>
                <p14:nvPr/>
              </p14:nvContentPartPr>
              <p14:xfrm>
                <a:off x="6765436" y="3845193"/>
                <a:ext cx="68760" cy="237960"/>
              </p14:xfrm>
            </p:contentPart>
          </mc:Choice>
          <mc:Fallback>
            <p:pic>
              <p:nvPicPr>
                <p:cNvPr id="4103" name="Ink 4102">
                  <a:extLst>
                    <a:ext uri="{FF2B5EF4-FFF2-40B4-BE49-F238E27FC236}">
                      <a16:creationId xmlns:a16="http://schemas.microsoft.com/office/drawing/2014/main" id="{6ADE0B62-E950-4723-B52D-008170251758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6747796" y="3827193"/>
                  <a:ext cx="104400" cy="27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4104" name="Ink 4103">
                  <a:extLst>
                    <a:ext uri="{FF2B5EF4-FFF2-40B4-BE49-F238E27FC236}">
                      <a16:creationId xmlns:a16="http://schemas.microsoft.com/office/drawing/2014/main" id="{75FC5D4D-8C60-4793-8F3D-8895576E3C77}"/>
                    </a:ext>
                  </a:extLst>
                </p14:cNvPr>
                <p14:cNvContentPartPr/>
                <p14:nvPr/>
              </p14:nvContentPartPr>
              <p14:xfrm>
                <a:off x="6702436" y="3850953"/>
                <a:ext cx="165960" cy="63360"/>
              </p14:xfrm>
            </p:contentPart>
          </mc:Choice>
          <mc:Fallback>
            <p:pic>
              <p:nvPicPr>
                <p:cNvPr id="4104" name="Ink 4103">
                  <a:extLst>
                    <a:ext uri="{FF2B5EF4-FFF2-40B4-BE49-F238E27FC236}">
                      <a16:creationId xmlns:a16="http://schemas.microsoft.com/office/drawing/2014/main" id="{75FC5D4D-8C60-4793-8F3D-8895576E3C77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6684436" y="3832953"/>
                  <a:ext cx="201600" cy="99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17" name="Group 4116">
            <a:extLst>
              <a:ext uri="{FF2B5EF4-FFF2-40B4-BE49-F238E27FC236}">
                <a16:creationId xmlns:a16="http://schemas.microsoft.com/office/drawing/2014/main" id="{C2B65F67-468F-481D-A081-CECBDF3234F0}"/>
              </a:ext>
            </a:extLst>
          </p:cNvPr>
          <p:cNvGrpSpPr/>
          <p:nvPr/>
        </p:nvGrpSpPr>
        <p:grpSpPr>
          <a:xfrm>
            <a:off x="7386436" y="3844833"/>
            <a:ext cx="641880" cy="747360"/>
            <a:chOff x="7386436" y="3844833"/>
            <a:chExt cx="641880" cy="747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4106" name="Ink 4105">
                  <a:extLst>
                    <a:ext uri="{FF2B5EF4-FFF2-40B4-BE49-F238E27FC236}">
                      <a16:creationId xmlns:a16="http://schemas.microsoft.com/office/drawing/2014/main" id="{FF4A2E3E-AF6D-4B6B-B34D-6E50C2A4EBC1}"/>
                    </a:ext>
                  </a:extLst>
                </p14:cNvPr>
                <p14:cNvContentPartPr/>
                <p14:nvPr/>
              </p14:nvContentPartPr>
              <p14:xfrm>
                <a:off x="7454116" y="3868953"/>
                <a:ext cx="161280" cy="255240"/>
              </p14:xfrm>
            </p:contentPart>
          </mc:Choice>
          <mc:Fallback>
            <p:pic>
              <p:nvPicPr>
                <p:cNvPr id="4106" name="Ink 4105">
                  <a:extLst>
                    <a:ext uri="{FF2B5EF4-FFF2-40B4-BE49-F238E27FC236}">
                      <a16:creationId xmlns:a16="http://schemas.microsoft.com/office/drawing/2014/main" id="{FF4A2E3E-AF6D-4B6B-B34D-6E50C2A4EBC1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7436116" y="3850953"/>
                  <a:ext cx="196920" cy="29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4107" name="Ink 4106">
                  <a:extLst>
                    <a:ext uri="{FF2B5EF4-FFF2-40B4-BE49-F238E27FC236}">
                      <a16:creationId xmlns:a16="http://schemas.microsoft.com/office/drawing/2014/main" id="{9D4EBDD1-0753-4235-86EF-26DD5A6B67D1}"/>
                    </a:ext>
                  </a:extLst>
                </p14:cNvPr>
                <p14:cNvContentPartPr/>
                <p14:nvPr/>
              </p14:nvContentPartPr>
              <p14:xfrm>
                <a:off x="7678396" y="3981273"/>
                <a:ext cx="115560" cy="142200"/>
              </p14:xfrm>
            </p:contentPart>
          </mc:Choice>
          <mc:Fallback>
            <p:pic>
              <p:nvPicPr>
                <p:cNvPr id="4107" name="Ink 4106">
                  <a:extLst>
                    <a:ext uri="{FF2B5EF4-FFF2-40B4-BE49-F238E27FC236}">
                      <a16:creationId xmlns:a16="http://schemas.microsoft.com/office/drawing/2014/main" id="{9D4EBDD1-0753-4235-86EF-26DD5A6B67D1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7660756" y="3963273"/>
                  <a:ext cx="151200" cy="17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4108" name="Ink 4107">
                  <a:extLst>
                    <a:ext uri="{FF2B5EF4-FFF2-40B4-BE49-F238E27FC236}">
                      <a16:creationId xmlns:a16="http://schemas.microsoft.com/office/drawing/2014/main" id="{4C03922C-1E3E-4E45-9013-71574C278368}"/>
                    </a:ext>
                  </a:extLst>
                </p14:cNvPr>
                <p14:cNvContentPartPr/>
                <p14:nvPr/>
              </p14:nvContentPartPr>
              <p14:xfrm>
                <a:off x="7793596" y="3844833"/>
                <a:ext cx="121320" cy="114840"/>
              </p14:xfrm>
            </p:contentPart>
          </mc:Choice>
          <mc:Fallback>
            <p:pic>
              <p:nvPicPr>
                <p:cNvPr id="4108" name="Ink 4107">
                  <a:extLst>
                    <a:ext uri="{FF2B5EF4-FFF2-40B4-BE49-F238E27FC236}">
                      <a16:creationId xmlns:a16="http://schemas.microsoft.com/office/drawing/2014/main" id="{4C03922C-1E3E-4E45-9013-71574C278368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7775956" y="3826833"/>
                  <a:ext cx="156960" cy="15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4109" name="Ink 4108">
                  <a:extLst>
                    <a:ext uri="{FF2B5EF4-FFF2-40B4-BE49-F238E27FC236}">
                      <a16:creationId xmlns:a16="http://schemas.microsoft.com/office/drawing/2014/main" id="{3865858E-15B9-4CA6-927F-F538D4EA02E3}"/>
                    </a:ext>
                  </a:extLst>
                </p14:cNvPr>
                <p14:cNvContentPartPr/>
                <p14:nvPr/>
              </p14:nvContentPartPr>
              <p14:xfrm>
                <a:off x="7386436" y="4169553"/>
                <a:ext cx="554760" cy="99360"/>
              </p14:xfrm>
            </p:contentPart>
          </mc:Choice>
          <mc:Fallback>
            <p:pic>
              <p:nvPicPr>
                <p:cNvPr id="4109" name="Ink 4108">
                  <a:extLst>
                    <a:ext uri="{FF2B5EF4-FFF2-40B4-BE49-F238E27FC236}">
                      <a16:creationId xmlns:a16="http://schemas.microsoft.com/office/drawing/2014/main" id="{3865858E-15B9-4CA6-927F-F538D4EA02E3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7368436" y="4151913"/>
                  <a:ext cx="590400" cy="13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4111" name="Ink 4110">
                  <a:extLst>
                    <a:ext uri="{FF2B5EF4-FFF2-40B4-BE49-F238E27FC236}">
                      <a16:creationId xmlns:a16="http://schemas.microsoft.com/office/drawing/2014/main" id="{16E93D6C-3562-46DA-AC53-DB900EA959A1}"/>
                    </a:ext>
                  </a:extLst>
                </p14:cNvPr>
                <p14:cNvContentPartPr/>
                <p14:nvPr/>
              </p14:nvContentPartPr>
              <p14:xfrm>
                <a:off x="7478956" y="4322913"/>
                <a:ext cx="173520" cy="218880"/>
              </p14:xfrm>
            </p:contentPart>
          </mc:Choice>
          <mc:Fallback>
            <p:pic>
              <p:nvPicPr>
                <p:cNvPr id="4111" name="Ink 4110">
                  <a:extLst>
                    <a:ext uri="{FF2B5EF4-FFF2-40B4-BE49-F238E27FC236}">
                      <a16:creationId xmlns:a16="http://schemas.microsoft.com/office/drawing/2014/main" id="{16E93D6C-3562-46DA-AC53-DB900EA959A1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7460956" y="4304913"/>
                  <a:ext cx="209160" cy="25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4112" name="Ink 4111">
                  <a:extLst>
                    <a:ext uri="{FF2B5EF4-FFF2-40B4-BE49-F238E27FC236}">
                      <a16:creationId xmlns:a16="http://schemas.microsoft.com/office/drawing/2014/main" id="{2677D66B-E2D7-45A3-AF8E-8C056922D77F}"/>
                    </a:ext>
                  </a:extLst>
                </p14:cNvPr>
                <p14:cNvContentPartPr/>
                <p14:nvPr/>
              </p14:nvContentPartPr>
              <p14:xfrm>
                <a:off x="7478236" y="4416513"/>
                <a:ext cx="143640" cy="69480"/>
              </p14:xfrm>
            </p:contentPart>
          </mc:Choice>
          <mc:Fallback>
            <p:pic>
              <p:nvPicPr>
                <p:cNvPr id="4112" name="Ink 4111">
                  <a:extLst>
                    <a:ext uri="{FF2B5EF4-FFF2-40B4-BE49-F238E27FC236}">
                      <a16:creationId xmlns:a16="http://schemas.microsoft.com/office/drawing/2014/main" id="{2677D66B-E2D7-45A3-AF8E-8C056922D77F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7460596" y="4398513"/>
                  <a:ext cx="179280" cy="10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4113" name="Ink 4112">
                  <a:extLst>
                    <a:ext uri="{FF2B5EF4-FFF2-40B4-BE49-F238E27FC236}">
                      <a16:creationId xmlns:a16="http://schemas.microsoft.com/office/drawing/2014/main" id="{8AB96F87-F3DB-4399-88EB-3F234CC7F259}"/>
                    </a:ext>
                  </a:extLst>
                </p14:cNvPr>
                <p14:cNvContentPartPr/>
                <p14:nvPr/>
              </p14:nvContentPartPr>
              <p14:xfrm>
                <a:off x="7697116" y="4518753"/>
                <a:ext cx="33120" cy="59400"/>
              </p14:xfrm>
            </p:contentPart>
          </mc:Choice>
          <mc:Fallback>
            <p:pic>
              <p:nvPicPr>
                <p:cNvPr id="4113" name="Ink 4112">
                  <a:extLst>
                    <a:ext uri="{FF2B5EF4-FFF2-40B4-BE49-F238E27FC236}">
                      <a16:creationId xmlns:a16="http://schemas.microsoft.com/office/drawing/2014/main" id="{8AB96F87-F3DB-4399-88EB-3F234CC7F259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7679476" y="4501113"/>
                  <a:ext cx="68760" cy="9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4114" name="Ink 4113">
                  <a:extLst>
                    <a:ext uri="{FF2B5EF4-FFF2-40B4-BE49-F238E27FC236}">
                      <a16:creationId xmlns:a16="http://schemas.microsoft.com/office/drawing/2014/main" id="{975F604F-FB35-4FD8-ACE3-1BADF677B380}"/>
                    </a:ext>
                  </a:extLst>
                </p14:cNvPr>
                <p14:cNvContentPartPr/>
                <p14:nvPr/>
              </p14:nvContentPartPr>
              <p14:xfrm>
                <a:off x="7816996" y="4321113"/>
                <a:ext cx="211320" cy="182160"/>
              </p14:xfrm>
            </p:contentPart>
          </mc:Choice>
          <mc:Fallback>
            <p:pic>
              <p:nvPicPr>
                <p:cNvPr id="4114" name="Ink 4113">
                  <a:extLst>
                    <a:ext uri="{FF2B5EF4-FFF2-40B4-BE49-F238E27FC236}">
                      <a16:creationId xmlns:a16="http://schemas.microsoft.com/office/drawing/2014/main" id="{975F604F-FB35-4FD8-ACE3-1BADF677B380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7798996" y="4303473"/>
                  <a:ext cx="246960" cy="2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4116" name="Ink 4115">
                  <a:extLst>
                    <a:ext uri="{FF2B5EF4-FFF2-40B4-BE49-F238E27FC236}">
                      <a16:creationId xmlns:a16="http://schemas.microsoft.com/office/drawing/2014/main" id="{CDD7644E-2A93-4CD8-9AEA-0CA924C05421}"/>
                    </a:ext>
                  </a:extLst>
                </p14:cNvPr>
                <p14:cNvContentPartPr/>
                <p14:nvPr/>
              </p14:nvContentPartPr>
              <p14:xfrm>
                <a:off x="7696756" y="4502193"/>
                <a:ext cx="70560" cy="90000"/>
              </p14:xfrm>
            </p:contentPart>
          </mc:Choice>
          <mc:Fallback>
            <p:pic>
              <p:nvPicPr>
                <p:cNvPr id="4116" name="Ink 4115">
                  <a:extLst>
                    <a:ext uri="{FF2B5EF4-FFF2-40B4-BE49-F238E27FC236}">
                      <a16:creationId xmlns:a16="http://schemas.microsoft.com/office/drawing/2014/main" id="{CDD7644E-2A93-4CD8-9AEA-0CA924C05421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7678756" y="4484193"/>
                  <a:ext cx="106200" cy="125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23" name="Group 4122">
            <a:extLst>
              <a:ext uri="{FF2B5EF4-FFF2-40B4-BE49-F238E27FC236}">
                <a16:creationId xmlns:a16="http://schemas.microsoft.com/office/drawing/2014/main" id="{282CD2A7-B9B6-482E-9EFF-5A32A69D0DE6}"/>
              </a:ext>
            </a:extLst>
          </p:cNvPr>
          <p:cNvGrpSpPr/>
          <p:nvPr/>
        </p:nvGrpSpPr>
        <p:grpSpPr>
          <a:xfrm>
            <a:off x="3109996" y="5443233"/>
            <a:ext cx="631440" cy="655560"/>
            <a:chOff x="3109996" y="5443233"/>
            <a:chExt cx="631440" cy="655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4118" name="Ink 4117">
                  <a:extLst>
                    <a:ext uri="{FF2B5EF4-FFF2-40B4-BE49-F238E27FC236}">
                      <a16:creationId xmlns:a16="http://schemas.microsoft.com/office/drawing/2014/main" id="{259297D3-1962-42AF-B3C3-FB57E4FAF1DD}"/>
                    </a:ext>
                  </a:extLst>
                </p14:cNvPr>
                <p14:cNvContentPartPr/>
                <p14:nvPr/>
              </p14:nvContentPartPr>
              <p14:xfrm>
                <a:off x="3109996" y="5511273"/>
                <a:ext cx="71640" cy="362160"/>
              </p14:xfrm>
            </p:contentPart>
          </mc:Choice>
          <mc:Fallback>
            <p:pic>
              <p:nvPicPr>
                <p:cNvPr id="4118" name="Ink 4117">
                  <a:extLst>
                    <a:ext uri="{FF2B5EF4-FFF2-40B4-BE49-F238E27FC236}">
                      <a16:creationId xmlns:a16="http://schemas.microsoft.com/office/drawing/2014/main" id="{259297D3-1962-42AF-B3C3-FB57E4FAF1DD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3046996" y="5448273"/>
                  <a:ext cx="197280" cy="48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4119" name="Ink 4118">
                  <a:extLst>
                    <a:ext uri="{FF2B5EF4-FFF2-40B4-BE49-F238E27FC236}">
                      <a16:creationId xmlns:a16="http://schemas.microsoft.com/office/drawing/2014/main" id="{7FDE971A-B6B3-41BF-A7AB-AB31AE6C33A2}"/>
                    </a:ext>
                  </a:extLst>
                </p14:cNvPr>
                <p14:cNvContentPartPr/>
                <p14:nvPr/>
              </p14:nvContentPartPr>
              <p14:xfrm>
                <a:off x="3293236" y="5443233"/>
                <a:ext cx="299880" cy="114840"/>
              </p14:xfrm>
            </p:contentPart>
          </mc:Choice>
          <mc:Fallback>
            <p:pic>
              <p:nvPicPr>
                <p:cNvPr id="4119" name="Ink 4118">
                  <a:extLst>
                    <a:ext uri="{FF2B5EF4-FFF2-40B4-BE49-F238E27FC236}">
                      <a16:creationId xmlns:a16="http://schemas.microsoft.com/office/drawing/2014/main" id="{7FDE971A-B6B3-41BF-A7AB-AB31AE6C33A2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3230236" y="5380593"/>
                  <a:ext cx="42552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4120" name="Ink 4119">
                  <a:extLst>
                    <a:ext uri="{FF2B5EF4-FFF2-40B4-BE49-F238E27FC236}">
                      <a16:creationId xmlns:a16="http://schemas.microsoft.com/office/drawing/2014/main" id="{CA356DC0-DCF1-44C3-A9B8-C2A181867720}"/>
                    </a:ext>
                  </a:extLst>
                </p14:cNvPr>
                <p14:cNvContentPartPr/>
                <p14:nvPr/>
              </p14:nvContentPartPr>
              <p14:xfrm>
                <a:off x="3327436" y="5846073"/>
                <a:ext cx="414000" cy="252720"/>
              </p14:xfrm>
            </p:contentPart>
          </mc:Choice>
          <mc:Fallback>
            <p:pic>
              <p:nvPicPr>
                <p:cNvPr id="4120" name="Ink 4119">
                  <a:extLst>
                    <a:ext uri="{FF2B5EF4-FFF2-40B4-BE49-F238E27FC236}">
                      <a16:creationId xmlns:a16="http://schemas.microsoft.com/office/drawing/2014/main" id="{CA356DC0-DCF1-44C3-A9B8-C2A181867720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3264796" y="5783073"/>
                  <a:ext cx="539640" cy="37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4122" name="Ink 4121">
                  <a:extLst>
                    <a:ext uri="{FF2B5EF4-FFF2-40B4-BE49-F238E27FC236}">
                      <a16:creationId xmlns:a16="http://schemas.microsoft.com/office/drawing/2014/main" id="{ADB3EE8C-618C-4561-93FB-CFF289487F3F}"/>
                    </a:ext>
                  </a:extLst>
                </p14:cNvPr>
                <p14:cNvContentPartPr/>
                <p14:nvPr/>
              </p14:nvContentPartPr>
              <p14:xfrm>
                <a:off x="3661876" y="5513073"/>
                <a:ext cx="41760" cy="407160"/>
              </p14:xfrm>
            </p:contentPart>
          </mc:Choice>
          <mc:Fallback>
            <p:pic>
              <p:nvPicPr>
                <p:cNvPr id="4122" name="Ink 4121">
                  <a:extLst>
                    <a:ext uri="{FF2B5EF4-FFF2-40B4-BE49-F238E27FC236}">
                      <a16:creationId xmlns:a16="http://schemas.microsoft.com/office/drawing/2014/main" id="{ADB3EE8C-618C-4561-93FB-CFF289487F3F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3599236" y="5450073"/>
                  <a:ext cx="167400" cy="532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9">
            <p14:nvContentPartPr>
              <p14:cNvPr id="4124" name="Ink 4123">
                <a:extLst>
                  <a:ext uri="{FF2B5EF4-FFF2-40B4-BE49-F238E27FC236}">
                    <a16:creationId xmlns:a16="http://schemas.microsoft.com/office/drawing/2014/main" id="{19AECE6E-855A-4A71-87A3-F6B721C4BFF2}"/>
                  </a:ext>
                </a:extLst>
              </p14:cNvPr>
              <p14:cNvContentPartPr/>
              <p14:nvPr/>
            </p14:nvContentPartPr>
            <p14:xfrm>
              <a:off x="4841956" y="5791353"/>
              <a:ext cx="48240" cy="88920"/>
            </p14:xfrm>
          </p:contentPart>
        </mc:Choice>
        <mc:Fallback>
          <p:pic>
            <p:nvPicPr>
              <p:cNvPr id="4124" name="Ink 4123">
                <a:extLst>
                  <a:ext uri="{FF2B5EF4-FFF2-40B4-BE49-F238E27FC236}">
                    <a16:creationId xmlns:a16="http://schemas.microsoft.com/office/drawing/2014/main" id="{19AECE6E-855A-4A71-87A3-F6B721C4BFF2}"/>
                  </a:ext>
                </a:extLst>
              </p:cNvPr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4778956" y="5728353"/>
                <a:ext cx="173880" cy="214560"/>
              </a:xfrm>
              <a:prstGeom prst="rect">
                <a:avLst/>
              </a:prstGeom>
            </p:spPr>
          </p:pic>
        </mc:Fallback>
      </mc:AlternateContent>
      <p:grpSp>
        <p:nvGrpSpPr>
          <p:cNvPr id="4127" name="Group 4126">
            <a:extLst>
              <a:ext uri="{FF2B5EF4-FFF2-40B4-BE49-F238E27FC236}">
                <a16:creationId xmlns:a16="http://schemas.microsoft.com/office/drawing/2014/main" id="{D62CFC61-3D13-4333-8BEF-A82CAD86CC6B}"/>
              </a:ext>
            </a:extLst>
          </p:cNvPr>
          <p:cNvGrpSpPr/>
          <p:nvPr/>
        </p:nvGrpSpPr>
        <p:grpSpPr>
          <a:xfrm>
            <a:off x="4794076" y="5347113"/>
            <a:ext cx="29520" cy="119520"/>
            <a:chOff x="4794076" y="5347113"/>
            <a:chExt cx="29520" cy="119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4125" name="Ink 4124">
                  <a:extLst>
                    <a:ext uri="{FF2B5EF4-FFF2-40B4-BE49-F238E27FC236}">
                      <a16:creationId xmlns:a16="http://schemas.microsoft.com/office/drawing/2014/main" id="{58450C96-C30C-43E5-9391-38947BAC200B}"/>
                    </a:ext>
                  </a:extLst>
                </p14:cNvPr>
                <p14:cNvContentPartPr/>
                <p14:nvPr/>
              </p14:nvContentPartPr>
              <p14:xfrm>
                <a:off x="4794076" y="5347113"/>
                <a:ext cx="23040" cy="108360"/>
              </p14:xfrm>
            </p:contentPart>
          </mc:Choice>
          <mc:Fallback>
            <p:pic>
              <p:nvPicPr>
                <p:cNvPr id="4125" name="Ink 4124">
                  <a:extLst>
                    <a:ext uri="{FF2B5EF4-FFF2-40B4-BE49-F238E27FC236}">
                      <a16:creationId xmlns:a16="http://schemas.microsoft.com/office/drawing/2014/main" id="{58450C96-C30C-43E5-9391-38947BAC200B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4731436" y="5284473"/>
                  <a:ext cx="14868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4126" name="Ink 4125">
                  <a:extLst>
                    <a:ext uri="{FF2B5EF4-FFF2-40B4-BE49-F238E27FC236}">
                      <a16:creationId xmlns:a16="http://schemas.microsoft.com/office/drawing/2014/main" id="{E9CE968F-3254-4BF3-9BFF-BA2EF3143A07}"/>
                    </a:ext>
                  </a:extLst>
                </p14:cNvPr>
                <p14:cNvContentPartPr/>
                <p14:nvPr/>
              </p14:nvContentPartPr>
              <p14:xfrm>
                <a:off x="4810276" y="5407233"/>
                <a:ext cx="13320" cy="59400"/>
              </p14:xfrm>
            </p:contentPart>
          </mc:Choice>
          <mc:Fallback>
            <p:pic>
              <p:nvPicPr>
                <p:cNvPr id="4126" name="Ink 4125">
                  <a:extLst>
                    <a:ext uri="{FF2B5EF4-FFF2-40B4-BE49-F238E27FC236}">
                      <a16:creationId xmlns:a16="http://schemas.microsoft.com/office/drawing/2014/main" id="{E9CE968F-3254-4BF3-9BFF-BA2EF3143A07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4747636" y="5344593"/>
                  <a:ext cx="138960" cy="1850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101443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</a:t>
            </a:r>
          </a:p>
          <a:p>
            <a:r>
              <a:rPr lang="en-US" dirty="0"/>
              <a:t>Negative for </a:t>
            </a:r>
            <a:r>
              <a:rPr lang="en-US" dirty="0">
                <a:latin typeface="Symbol" pitchFamily="18" charset="2"/>
              </a:rPr>
              <a:t>w </a:t>
            </a:r>
            <a:r>
              <a:rPr lang="en-US" dirty="0"/>
              <a:t>&lt; </a:t>
            </a:r>
            <a:r>
              <a:rPr lang="en-US" dirty="0">
                <a:latin typeface="Symbol" pitchFamily="18" charset="2"/>
              </a:rPr>
              <a:t>w</a:t>
            </a:r>
            <a:r>
              <a:rPr lang="en-US" baseline="-25000" dirty="0"/>
              <a:t>p</a:t>
            </a:r>
            <a:r>
              <a:rPr lang="en-US" dirty="0"/>
              <a:t> (metallic behavior)</a:t>
            </a:r>
          </a:p>
          <a:p>
            <a:r>
              <a:rPr lang="en-US" dirty="0"/>
              <a:t>Positive for </a:t>
            </a:r>
            <a:r>
              <a:rPr lang="en-US" dirty="0">
                <a:latin typeface="Symbol" pitchFamily="18" charset="2"/>
              </a:rPr>
              <a:t>w </a:t>
            </a:r>
            <a:r>
              <a:rPr lang="en-US" dirty="0"/>
              <a:t>&gt; </a:t>
            </a:r>
            <a:r>
              <a:rPr lang="en-US" dirty="0">
                <a:latin typeface="Symbol" pitchFamily="18" charset="2"/>
              </a:rPr>
              <a:t>w</a:t>
            </a:r>
            <a:r>
              <a:rPr lang="en-US" baseline="-25000" dirty="0"/>
              <a:t>p</a:t>
            </a:r>
            <a:r>
              <a:rPr lang="en-US" dirty="0"/>
              <a:t> (dielectric behavior)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764" b="26019"/>
          <a:stretch/>
        </p:blipFill>
        <p:spPr bwMode="auto">
          <a:xfrm>
            <a:off x="3284094" y="228600"/>
            <a:ext cx="2346513" cy="949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7892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266</Words>
  <Application>Microsoft Office PowerPoint</Application>
  <PresentationFormat>On-screen Show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Symbol</vt:lpstr>
      <vt:lpstr>Office Theme</vt:lpstr>
      <vt:lpstr>Permittivity at high frequency</vt:lpstr>
      <vt:lpstr>PowerPoint Presentation</vt:lpstr>
      <vt:lpstr>PowerPoint Presentation</vt:lpstr>
      <vt:lpstr>PowerPoint Presentation</vt:lpstr>
      <vt:lpstr>4.  Equation of motion </vt:lpstr>
      <vt:lpstr>Polarization = dipole moment per unit volume</vt:lpstr>
      <vt:lpstr>Electric Induction</vt:lpstr>
      <vt:lpstr>PowerPoint Presentation</vt:lpstr>
      <vt:lpstr>PowerPoint Presentation</vt:lpstr>
      <vt:lpstr>PowerPoint Presentation</vt:lpstr>
    </vt:vector>
  </TitlesOfParts>
  <Company>University of Central Florida - College of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Permittivity at high frequency</dc:title>
  <dc:creator>Robert Peale</dc:creator>
  <cp:lastModifiedBy>Robert Peale</cp:lastModifiedBy>
  <cp:revision>14</cp:revision>
  <dcterms:created xsi:type="dcterms:W3CDTF">2013-03-26T17:20:08Z</dcterms:created>
  <dcterms:modified xsi:type="dcterms:W3CDTF">2022-03-30T19:47:23Z</dcterms:modified>
</cp:coreProperties>
</file>