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1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notesSlides/notesSlide2.xml" ContentType="application/vnd.openxmlformats-officedocument.presentationml.notesSlide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notesSlides/notesSlide3.xml" ContentType="application/vnd.openxmlformats-officedocument.presentationml.notesSlide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0" r:id="rId4"/>
    <p:sldId id="261" r:id="rId5"/>
    <p:sldId id="283" r:id="rId6"/>
    <p:sldId id="293" r:id="rId7"/>
    <p:sldId id="262" r:id="rId8"/>
    <p:sldId id="263" r:id="rId9"/>
    <p:sldId id="286" r:id="rId10"/>
    <p:sldId id="287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8" r:id="rId21"/>
    <p:sldId id="289" r:id="rId22"/>
    <p:sldId id="290" r:id="rId23"/>
    <p:sldId id="291" r:id="rId24"/>
    <p:sldId id="278" r:id="rId25"/>
    <p:sldId id="280" r:id="rId26"/>
    <p:sldId id="281" r:id="rId27"/>
    <p:sldId id="282" r:id="rId28"/>
    <p:sldId id="29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0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4:01:07.590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91 0 832,'0'0'38,"0"0"0,-1 0 0,1 0 0,0 0 0,0 0 0,0 0 0,-1 0 1,1 0-1,0 0 0,0 0 0,0 0 0,-1 0 0,1 0 0,0 0 0,0 0 0,0 0 0,-1 0 0,1 0 0,0 1 0,0-1 0,0 0 1,-1 0-1,1 0 0,0 0 0,0 0 0,0 0 0,0 1 0,0-1 0,-1 0 0,1 0 0,0 0 0,0 0 0,0 1 0,0-1 0,0 0 1,0 0-1,0 0 0,0 1 0,0-1 0,0 0 0,-1 0 0,1 0 0,0 1 0,0-1 0,0 0 0,0 0 0,0 0 0,1 1 0,-1-1 0,0 0 1,0 0-1,0 0 0,0 1 0,-1 6 1031,-13 2 377,13-9-1388,-1 1 0,1 0 0,-1 0 1,1-1-1,-1 1 0,1-1 1,-1 0-1,1 1 0,-1-1 1,1 0-1,-3 0 0,3 0-32,-1 0-1,1 1 0,-1-1 0,1 0 1,-1 0-1,1 1 0,-1-1 0,1 1 0,-1-1 1,1 1-1,-3 1 0,-25 16 66,28-17-161,1-1-15,0 0-43,0 0-197,0 0-75,0 0-544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4:16:38.3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 0 736,'-20'19'3301,"20"-18"-3050,-1-1-218,1 0 0,0 0 0,0 0 0,-1 0 0,1 0 1,0 0-1,0 1 0,-1-1 0,1 0 0,0 0 0,0 0 0,0 0 0,0 1 0,-1-1 1,1 0-1,0 0 0,0 1 0,0-1 0,0 0 0,0 0 0,0 1 0,-1-1 0,1 0 1,0 0-1,0 1 0,0-1 0,0 0 0,0 0 0,0 1 0,0-1 0,0 0 0,0 1 1,1 12 1865,23 31-1777,-24-44-97,0 0 0,1 1-1,-1-1 1,0 0-1,1 1 1,-1-1 0,0 0-1,1 0 1,-1 1-1,0-1 1,1 0 0,-1 0-1,1 0 1,-1 1-1,1-1 1,-1 0 0,1 0-1,2 1 56,7 5 23,2 0 1,-1-1-1,1 0 1,-1 0-1,1-1 0,0-1 1,1 0-1,12 1 0,14-1 132,49-2 1,-53-1-176,-23 1 1,-1-2-1,1 1 0,0-1 0,0-1 0,-1 0 1,12-4-1,-18 4-47,1 1 1,-1 0 0,0 0 0,9-1-1,-10 2-7,1 0-1,0-1 1,-1 0-1,0 0 1,1 0-1,7-4 0,-1-1 86,0 1 0,1 0-1,0 0 1,0 1 0,0 0-1,0 1 1,0 1 0,20-2-1,-25 3-23,1 1-1,0-2 1,-1 1-1,9-4 0,11-1 130,-6 3-183,0 0-1,23 2 1,-49 15-4557,1-6 2795,4 0-982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43:54.2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567 10 992,'0'-1'260,"0"1"0,0 0 0,0-1 0,0 1-1,0-1 1,1 1 0,-1 0 0,0-1 0,0 1 0,0-1 0,1 1 0,-1 0-1,0-1 1,0 1 0,1 0 0,-1-1 0,0 1 0,1 0 0,-1-1 0,0 1 0,1 0-1,-1 0 1,1-1 0,0 1-256,-1 0 0,0 0 0,0 0-1,1 0 1,-1 0 0,0 0 0,1 0 0,-1 0-1,0 0 1,0 0 0,1 0 0,-1 0 0,0 0-1,0 0 1,1 0 0,-1 0 0,0 0-1,1 0 1,-1 0 0,0 1 0,0-1 0,1 0-1,-1 0 1,0 0 0,0 1 0,3 1 52,-1 0 1,0 1 0,-1-1 0,1 1-1,0-1 1,-1 1 0,1 0-1,-1 0 1,0 0 0,0-1-1,0 1 1,0 5 0,0 0 68,0 0 0,-1 0 0,-1 10 0,0 0 232,1-3-131,-2 0 0,-3 15 0,-1 9-104,-11 51-79,12-65 85,-1 0 0,-1-1 0,-1 0 0,-12 26 0,16-42 32,0-1 1,-1 1-1,0-1 1,-6 8-1,5-7-162,-16 9 338,19-15-255,1 0 0,-1 0 0,-1 0 0,1 0 0,0 0 1,-6 1-1,-15 11-142,-28 24 39,40-30 39,8-6 12,1 0 0,0 0 0,0 0 1,0 1-1,-3 2 0,-1 2 11,0 0 0,-16 10 0,0 1 16,-5 2 157,22-16-172,0 0-1,1 0 1,-1 0 0,-8 10-1,-8 13-2,7-6-227,11-17 147,1 0-1,0 0 1,1 0 0,-6 8 0,-7 16 192,12-23-121,0 0-1,0 0 0,0 1 0,1-1 0,-2 7 1,-1 14-120,1 0 1,1 0-1,2 0 1,1 27-1,0-26 64,8 96 363,-8-112-363,0-5 19,-1 1 0,2-1 0,-1 0 0,1 0 0,2 9 0,-3-13-9,1 0 0,-1 0 0,0 0 1,0 0-1,0 0 0,0 0 0,0 0 0,-1-1 0,1 1 0,-2 4 1,0 7 142,2-9-83,-1 0 0,0 0 0,1 0 0,-1 0 0,-1-1 0,-2 8 0,2-7-51,1-1 0,0 1 0,0-1 0,0 0 0,0 1 0,-1 6 1,2-6-7,0 0 1,-1 1 0,0-1-1,0 0 1,-3 7 0,-2 11 178,2-1-272,-21 105 153,19-101-1,-2 0-1,-1-1 1,-11 24-1,18-45 164,2-3-334,-1 1 0,1-1 0,-1 1 0,1 0 0,-1 0 0,1-1 0,0 1 0,-1 0 0,1 0 0,0 0 0,0-1 0,0 1 0,-1 0 0,1 0 0,0 0 0,0 0 0,0-1 0,0 1 0,1 0 0,-1 0 0,0 0 0,0 0 0,0-1 0,1 1 0,-1 0 0,1 1 0,-1-2 13,0 0 0,0 1 1,1-1-1,-1 0 0,0 0 1,0 0-1,0 0 0,1 1 1,-1-1-1,0 0 0,0 0 1,1 0-1,-1 0 0,0 0 1,0 0-1,1 0 0,-1 0 1,0 1-1,1-1 1,-1 0-1,0 0 0,0 0 1,1 0-1,-1 0 0,0-1 1,0 1-1,1 0 0,0 0-12,-1-1-1,0 0 1,1 1-1,-1-1 1,0 1-1,1-1 1,-1 0-1,0 1 1,0-1-1,0 0 1,0 1-1,1-1 1,-1 0-1,0 0 1,0 1 0,0-1-1,-1-1 1,-1-31-2382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44:04.3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0 896,'1'27'7280,"3"-16"-7600,-1-5 409,-1-1 0,1 1 0,2 9 1,5 12 475,33 87-325,-1-3 54,-13-52-358,45 69 0,-51-97 282,-17-25-115,-1 2-1,0-1 0,0 0 0,-1 1 0,0 0 0,4 9 0,-7-13-64,1-1 0,0 1 1,0-1-1,1 1 0,2 3 0,7 10-144,0 2 387,-9-14-342,0 0 0,1 0 0,-2 0 0,1 1 0,3 10-1,-3-9 61,-1 0 0,1 0 1,8 12-1,6 15 234,26 72-132,-31-80-138,1 0-1,27 37 1,-28-46 13,1 0 0,0-1 0,2-1 0,0 0 0,30 23 0,-9-13 176,67 35 0,40 9-205,-87-39-14,5 2-58,-22-13 176,-1 2 0,43 30 0,-28-16 73,87 63-161,-65-43 223,-41-30-292,80 50 95,-88-60-45,-9-5 74,1 0 0,0-1 0,22 7 0,-5-5 191,1-2 0,0-1 0,1-2 0,0-1-1,45-1 1,78 0-310,-115 4 251,-35-6-174,0 0-1,1 0 1,12-1 0,98 7 9,-2 0 62,-118-8-46,94 0-12,124 15 0,-88-3 12,-80-9-61,64 0-69,-20-1 312,25 1 53,96 8-584,-24 3 287,-172-14-12,242 13 511,-240-12-489,27 2-15,90 15 1,-116-14 76,-1-2-1,0 0 1,40-3-1,-17 0 44,66-1 31,97 3 161,-169 1-298,25 2-21,104-6 1,-96-2 112,73 6 0,-116-1-56,23 4-65,0 2 0,64 16 0,-26-4-34,-33-9 201,72 3-1,116-12 196,-130-2-290,-87 1 41,0-2 0,0-1 0,-1-2 0,1 0 0,50-18 0,-20 4 37,1 2 1,1 2-1,67-6 0,-47 11-267,52-4 44,-49 6 79,50-2 54,-47 8 161,68 3-114,-52 2-102,29 2 8,-85-4 37,57-5 1,-1 0 299,41-2-382,2 0 370,-105 5-258,74-12 0,38-18-337,-62 11 731,-21 7-368,-24 6-88,75-24 0,-111 28 49,16-5 102,-1-1-1,0-2 0,26-14 1,88-51-227,-77 45 288,-32 17-180,0 1 0,1 2 0,1 0 1,36-6-1,-18 8-87,0 3 1,94-1 0,34 2 394,-123 7-360,0 3 0,0 2-1,-1 2 1,71 22 0,-27 5 205,-82-30 1,-4 0-124,-1 0-1,1 0 0,-1 1 1,-1 0-1,14 13 1,11 9 16,17 17-85,-43-40 10,-2 0-1,10 11 1,12 10 311,13 15-326,-40-41 75,0 0 0,0 0 0,-1 1 0,1-1 0,0 0 0,-1 0 0,1 1 0,-1-1 0,1 3-1,2 4-41,-3-7-6,0-1 112,0 0 27,1 1-85,0-1 0,-1 0 0,1 0 0,-1 1 0,1-1-1,0 1 1,-1-1 0,1 0 0,-1 1 0,1-1 0,-1 1 0,0-1 0,1 1 0,-1 0 0,1-1 0,-1 1-1,0-1 1,0 1 0,1 0 0,-1-1 0,0 2 0,8 9-136,-5-8 120,-1-1 1,1 0-1,0 1 1,-1-1-1,0 1 1,1 0-1,-1 0 1,0 0-1,-1 0 1,3 5-1,1 1 24,18 20 242,-6-14-144,-17-14-135,1-1 0,0 1-1,0 0 1,-1-1 0,1 1-1,0-1 1,0 1-1,0-1 1,0 1 0,0-1-1,1 1 1,8 4-49,1 6 152,-1 0 0,17 23 0,-26-33-138,-1-1 15,0 0 80,18 13-79,-17-10 95,1 0 1,0 0 0,0 0-1,0 0 1,4 3 0,8 13 88,33 65-302,-42-70 55,-5-12 114,1 0 0,-1 0 0,1 0 0,0 0 0,0 0 0,0 0 1,2 3-1,-2-4 609,1 2-2650,-7-2-1312,-7-1-890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46:24.7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0 297 832,'2'-2'185,"-1"1"-1,0-1 1,0 1 0,1-1-1,-1 1 1,1 0 0,-1 0-1,1 0 1,2-2 0,9-6 411,-11 8-550,0-1 0,0 1 1,0 0-1,0 0 0,0 0 1,0 0-1,4-1 0,13-7 544,6-6 301,-21 14-820,0-1 0,0-1 1,0 1-1,6-6 1,25-11-339,33-28 1413,-38 26-895,-22 17-185,-1-1 0,0 0-1,0-1 1,10-9 0,-12 9-35,0 2 1,1-1-1,-1 1 1,1-1 0,0 2-1,0-1 1,9-4-1,-15 8-17,1 0-1,0-1 0,0 1 0,0-1 0,-1 1 0,1-1 0,0 1 0,-1-1 0,1 1 0,0-1 0,-1 0 0,1 1 0,-1-1 0,2-1 0,-2 1 25,1 0 1,0 0-1,-1 0 0,1 0 0,0 0 0,0 0 1,0 1-1,-1-1 0,1 0 0,0 1 0,0-1 0,0 0 1,0 1-1,0 0 0,1-1 0,-1 1 0,0-1 0,0 1 1,0 0-1,0 0 0,0 0 0,0 0 0,1 0 1,-1 0-1,0 0 0,2 0 0,16 3-90,-17-2 120,0 0 1,0-1 0,1 1-1,-1-1 1,0 0 0,0 0-1,1 0 1,3 0-1,33-5 557,-27 5-584,0-2 0,0 0 0,12-3 1,-6 1-106,0 1 1,0 1-1,0 0 1,28 2-1,-39 0 19,55-1 294,70 3-151,-91 4-67,-27-3-129,29 1-1,-32-3 135,-1 0 0,0 1 0,1 0 0,11 5 0,-11-4-50,-6-2 29,0 2 1,1-1-1,-1 1 0,6 3 1,-6-3 26,0 0 0,0 0 0,11 4 0,-12-6-36,1 1 0,-1 0-1,1 0 1,5 4 0,-7-4 4,0 0 1,0 0-1,0 0 1,1-1-1,-1 0 0,0 1 1,7 0-1,-5-1 25,-1 0-1,1 1 1,-1-1-1,8 5 1,7 2 91,15 3-109,1-2 1,63 10 0,-85-17 24,0 0 0,25 9 0,11 3 413,-39-13-504,0 0 0,1-1 0,10-1 0,4 0 91,-25 1-31,1 0-1,0 0 1,0 0 0,0 0 0,-1 0 0,1 0 0,0 0 0,0 0 0,-1 0 0,1-1 0,0 1-1,0 0 1,-1-1 0,1 1 0,0 0 0,-1-1 0,1 1 0,-1-1 0,1 1 0,0-1 0,-1 1-1,1-2 1,0 1 123,2 1-98,-1 0 1,1-1-1,-1 0 1,1 1 0,-1-1-1,5-2 1,5-9-96,-11 11 43,2 0 19,0 0 0,0 0 1,-1 0-1,1 0 0,0-1 0,0 1 1,-1-1-1,1 0 0,-1 0 0,0 1 1,1-2-1,-1 1 0,0 0 0,2-4 1,-1 3-4,0 0 1,0 0 0,0 0 0,0 0 0,6-3-1,-7 4 9,-1 1-1,0-1 0,1 0 0,-1 0 0,0 0 1,0 0-1,0 0 0,0 0 0,0 0 0,-1 0 1,1 0-1,0-2 0,-1 2-8,1 0 0,-1 0 0,1 0 0,-1 0 0,1 0-1,0 0 1,0 0 0,0 0 0,0 1 0,0-1 0,0 0 0,3-2 0,-2 2 18,0 0 0,-1 0 0,0 0 0,0 0 1,1 0-1,-1 0 0,1-2 0,-2 3-12,0-1 1,0 1-1,0 0 0,1 0 1,-1 0-1,0 0 0,1 0 1,-1 0-1,1 0 0,-1 0 1,1 1-1,0-1 1,-1 0-1,1 0 0,0 0 1,-1 0-1,1 1 0,0-1 1,0 0-1,2 0 0,-2 0-29,0 0 1,0-1-1,0 1 0,0 0 0,0 0 0,0-1 0,0 1 0,0-1 1,0-2-1,6-7-234,-6 10 294,-1 1 1,0 0-28,0 0-74,0 0 48,0 0 107,0 0-22,0 0-31,0 0-28,0 0-74,0 0 16,0 0-10,1 1 49,0-1 0,0 1 0,0 0 0,0-1 0,0 1 0,0 0 0,0 0 0,0 0 1,0-1-1,0 1 0,0 0 0,-1 0 0,1 0 0,0 0 0,-1 1 0,1-1 0,0 0 0,-1 0 1,1 2-1,7 12 171,34 49-280,-28-49-185,-13-13 315,1-1 0,-1 0-1,0 0 1,0 1 0,1-1 0,-1 1-1,0-1 1,1 4 0,-1-4 18,0 1-1,0 0 1,0 0 0,1-1-1,-1 1 1,0-1-1,1 1 1,-1-1 0,4 3-1,6 7-128,-8-7 96,0-1-1,0 1 1,0 0-1,0-1 1,7 6-1,8 7-150,2 1 228,-19-16 75,1 0-90,31 13-310,-25-12 263,0 0 0,-1-1 0,1 1-1,0-1 1,0-1 0,0 0 0,9 0-1,-3-1-201,34 2 376,55-2-20,-56-7 293,1 0-336,2-5-150,-1 0 171,17-3-447,-50 10 372,1 2 0,0 0 0,0 1 0,25-1 1,4 3 5,53 2 220,-88 0-344,0 1 1,0 0 0,0 1-1,0 0 1,0 0 0,16 8 0,-13-4 75,-9-5-42,0 1 0,0-1 0,10 8 1,27 20 312,-15-10-360,-21-16 31,1 1 0,-1-1 0,9 10 0,-5-4 12,1-1 1,12 10 0,-13-12 7,0 1 1,-1 0 0,17 18 0,-17-14 1,-1 0 0,0 0 0,-1 1 1,-1 0-1,1 0 0,-2 1 1,0 0-1,-1 0 0,0 0 0,3 28 1,-4-21 167,-1-15-116,-1 0 0,0 0-1,-1 0 1,1 0 0,-1 0-1,-1 0 1,1 0 0,-1 0 0,-2 10-1,-4 15 124,7-25-319,-1-1 0,0 0 0,0 0 0,-1 0 0,-2 6 0,4-10-231,0-1-37,0 0 192,0 0 127,0 0-68,0 0-428,0 0-122,0 0-901,0 0 496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46:27.6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1248,'0'0'389,"1"1"-239,31 19 2266,-30-19-1798,11 8 1681,-9-1-2228,0 0-1,0-1 1,-1 2 0,0-1 0,-1 0-1,0 1 1,2 11 0,-2 7 413,0 28 0,-2-30-203,4 38 0,2-35-126,11 34 0,-6-24-76,-6-22-52,1 0 0,1 0 0,0-1 0,1 0 0,14 20 0,57 65 200,36 18-120,-63-67 165,-42-42-305,54 50 109,-48-45-88,-7-7-48,-1 0 0,16 9 0,7 1 90,0-2 0,1-1 0,0-1 1,1-2-1,66 14 0,116 12 519,-159-31-463,113-2-1,-102-5 192,166 16-31,-212-13-249,109 19-80,-113-18 76,-1 1 0,0 1 1,0 0-1,0 1 0,-1 1 0,0 1 0,0 0 0,-1 0 0,23 19 0,-9-2 95,27 30-1,-44-43-34,-1 1-1,-1 0 1,0 0 0,0 1-1,6 17 1,44 86-358,-10-21 556,-45-87-222,-1 0 0,0 0 0,-1 0 0,0 1-1,0-1 1,-1 1 0,0-1 0,-1 1-1,0 11 1,-1-19-32,1 0 0,-1 1 0,1-1 0,-1 0 0,0 0 0,0 0 0,0 0 0,0 0 0,-1 0 0,1 0 0,-1 0-1,1 0 1,-1-1 0,-1 3 0,-27 20 380,29-23-358,-22 15-87,-21 20 0,36-29 105,1 0-1,0 1 1,0 0-1,1 1 1,0-1-1,-6 12 1,4-3 9,0 1 1,2 0 0,-1 1 0,2-1 0,1 1-1,0 0 1,2 1 0,-2 27 0,-2 41-121,0 0-1633,6-83 1167,-1-4 370,1 1 0,0-1 0,0 0 0,0 1 0,0-1 0,0 0-1,1 0 1,-1 1 0,0-1 0,1 2 0,7-1-2475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46:56.6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3124 1 480,'-1'3'229,"2"-1"-248,0 0 0,-1 1 0,0-1 0,1 0 0,-1 0 0,0 0-1,0 0 1,0 1 0,-1 2 0,0 5 45,0 9 304,-3 19 0,-1 4 135,3-27-276,-2 0-1,0 0 1,0 0-1,-2-1 1,-10 23-1,14-33-188,-4 8 68,-1 0 0,0 0 1,0-1-1,-1 0 0,-1 0 1,0-1-1,0-1 0,-18 15 1,-7 2 83,-53 29 0,39-25-164,-183 102 751,170-102 187,-126 41 0,-28-13-568,-199 66-657,250-69 219,146-49 67,-165 60 159,156-55-116,1 2 0,1 1 0,0 1 0,-40 33 0,-86 95 130,-26 20 5,78-87-139,46-37-26,1 3 1,-67 70-1,-10 50 101,85-103 91,-93 97 0,-4-22 128,134-128-370,-5 6 86,-1 0 0,-24 16 1,32-23-261,4-2-640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46:58.3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1610 0 832,'-9'26'175,"-14"39"119,19-54-185,0 0 0,0-1 0,-1 1 0,0-1 0,-1 0 0,-7 11-1,-46 51 364,41-51-362,-6 7-110,-3 3 141,1 0 1,1 2-1,-28 51 1,39-58-111,-92 161 467,90-164-439,0 0 1,-2-1-1,-1 0 0,-1-2 1,-35 29-1,-65 35-43,-2 1 26,97-65-22,1 0-1,-37 42 1,12 0 447,-66 109 0,72-106-293,23-37-232,1 2 0,-15 33 0,6-9 164,14-26 25,-13 32-1,-125 290 692,131-312-622,-2-2-1,-37 47 1,29-40-69,13-21-117,9-10 17,-13 19-1,19-20-197,2-5-635,4-5-1541,15-11 242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47:00.0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0 480,'0'0'18,"0"0"-1,-1 0 1,1 0-1,0 0 1,0 0-1,0 0 1,0 0-1,0 0 1,0 0 0,0 0-1,0 0 1,0 0-1,0 0 1,-1 0-1,1 0 1,0 0-1,0 0 1,0 0-1,0 0 1,0 0 0,0 0-1,0 0 1,0 0-1,0 0 1,0 1-1,0-1 1,-1 0-1,1 0 1,0 0 0,0 0-1,0 0 1,0 0-1,0 0 1,0 0-1,0 0 1,0 0-1,0 0 1,0 0-1,0 1 1,0-1 0,0 0-1,0 0 1,0 0-1,0 0 1,0 0-1,0 0 1,0 0-1,0 0 1,0 0 0,0 0-1,0 1 1,4 5 517,12 8-89,-13-11-340,10 11 23,0 1 0,-1 0 0,-1 0-1,17 32 1,-27-44-112,28 52 12,-4 2 0,28 87 0,-31-79-78,-6-16 46,-2 1 1,-2 1 0,6 73 0,-11-33 193,-6 98 0,-1-162-40,-2-1 1,0 0-1,-2 0 0,-1 0 1,-1-1-1,-1 0 0,-17 39 1,7-23-166,2 0 0,2 1 0,-12 68 1,-1 1-55,-78 219 732,98-310-539,-12 36-135,2 1 1,3 1-1,2 0 0,3 1 0,0 88 1,8-124-359,4-3-827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47:01.4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0 640,'11'4'4649,"5"3"-4565,-1 0 0,24 15 0,-25-10-71,0 0 0,-1 0 0,-1 1 1,0 1-1,-1 0 0,15 25 0,-10-12 269,-3 1 0,21 58 1,7 22-445,5 20 112,-35-95 135,10 66-1,-16-52-126,-3 0 0,-5 60 1,0-11 257,-3-2-47,0 0-173,-4 114 68,5-106-135,1-44 222,-3 48 107,-2 68 87,9-127-297,3 1 0,10 56 0,-3-36-108,-6-34 117,9 40 0,-10-65-309,0 1 0,0 0 0,1-1 0,0 0 0,0 0 0,1 0 0,1-1 0,9 13 1,6 3-1952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47:45.1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380 23 1312,'-1'-1'59,"1"0"0,0 0 0,0 0-1,0 0 1,0 1 0,0-1 0,0 0 0,1 0 0,-1 0 0,0 0 0,0 0-1,1 0 1,-1 0 0,0 0 0,1 1 0,-1-1 0,1 0 0,-1 0 0,1 0 0,0 1-1,-1-1 1,1 0 0,0 1 0,0-2 0,0 2 282,-1 0-159,0 0-140,10 0 54,-6 1-26,-3-1-61,0 0 1,-1 0-1,1 0 0,0 1 1,0-1-1,-1 0 0,1 0 1,0 0-1,-1 1 0,1-1 0,0 0 1,-1 1-1,1-1 0,0 1 1,-1-1-1,1 0 0,-1 1 1,1-1-1,0 1 0,-1 0 1,0-1-1,1 1 0,-1-1 1,1 1-1,-1 0 0,0-1 1,1 2-1,0 2 84,0-1-44,0-1 1,0 1 0,-1 0 0,1 0-1,-1-1 1,1 1 0,-1 0 0,0 0-1,0 0 1,0-1 0,-1 1 0,1 0-1,-2 5 1,-5 10-12,0 0 1,-1 0-1,-1 0 0,-1-1 0,-18 25 1,-19 37 419,41-74-352,7-11 27,4-11-41,13-21-175,-6 14 118,-6 12-24,0 1 1,1 0-1,1 0 1,-1 1 0,15-14-1,-18 18-137,-6 4-31,-8 5-13,6 1 167,0-1 0,0 0 1,0 1-1,0 0 0,-5 8 0,-1 1 180,-11 15 269,-31 53 1,18-26-226,3-6 201,27-44-233,1-6-104,3-12-210,6-8 18,0-1 0,2 1 0,0 1-1,2-1 1,0 2 0,1-1 0,1 1 0,1 1-1,18-21 1,-24 30 300,-13 12-70,-13 15-34,-6 12 9,-29 48 0,35-49 138,8-19 151,11-10-383,0 0 0,-1 1 0,1-1 0,0 0 0,0 0 0,-1 0 0,1 0 0,0 0 0,0 0 0,0 0 0,-1 0 0,1 0 0,0 0-1,0 0 1,-1 0 0,1-1 0,0 1 0,0 0 0,0 0 0,-1 0 0,1 0 0,0 0 0,0 0 0,0 0 0,-1-1 0,1 1 0,0 0 0,0 0 0,0 0 0,0 0 0,-1-1 0,1 1 0,0 0 0,0 0-1,0 0 1,0-1 0,0 1 0,0 0 0,0 0 0,0 0 0,0-1 0,0 1 0,0 0 0,0 0 0,0-1 0,0 1 0,0 0 0,0 0 0,0 0 0,0-1 0,0 1 0,0 0 0,0 0 0,0-1-1,0 1 1,-1-37-78,3 25 134,-2 0 1,0-15-1,-1 6-177,1 21 116,0-1 1,0 1-1,0 0 1,0 0-1,0 0 0,0-1 1,0 1-1,0 0 1,0 0-1,0-1 1,0 1-1,0 0 1,0 0-1,0 0 0,-1-1 1,1 1-1,0 0 1,0 0-1,0 0 1,0 0-1,0-1 1,-1 1-1,1 0 0,0 0 1,0 0-1,0 0 1,0 0-1,-1-1 1,1 1-1,0 0 1,0 0-1,0 0 1,-1 0-1,1 0 0,0 0 1,0 0-1,-1 0 1,1 0-1,0 0 1,0 0-1,0 0 1,-1 0-1,1 0 0,0 0 1,0 0-1,-1 0 1,1 0-1,0 0 1,0 0-1,0 1 1,-1-1-1,1 0 0,0 0 1,0 0-1,-17 10 107,7-4 37,9-6-128,0 0 0,0 0 0,0 0 0,0 0-1,0 0 1,-1 0 0,1 0 0,0 0-1,0-1 1,0 1 0,0 0 0,0-1-1,0 1 1,0-1 0,0 1 0,0-1 0,0 1-1,0-1 1,0 0 0,0 1 0,0-1-1,0 0 1,0 0 0,-1-2 0,2 3-17,-7-4 60,7 4-45,-1 0 1,1 0 0,-1-1-1,0 1 1,1 0-1,-1 0 1,1-1-1,-1 1 1,1-1-1,-1 1 1,1 0-1,-1-1 1,1 1-1,-1-1 1,1 1-1,0-1 1,-1 1 0,1-2-1,-5-1 206,4 2-93,3-1-98,-1 2 10,-6-4-161,5 3 6,0 1 53,0 0 80,-1 0 6,1-1 1,-1 1-1,0 0 1,0 0-1,1-1 1,-1 1-1,0 0 0,0-1 1,1 1-1,-1-1 1,0 1-1,1-1 1,-1 1-1,1-1 1,-1 1-1,1-1 1,-1 0-1,1 1 1,-1-1-1,0-1 0,-11-10 275,12 12-303,0 0 1,0 0-1,0 0 1,0-1-1,-1 1 1,1 0-1,0 0 0,0 0 1,0 0-1,-1 0 1,1 0-1,0 0 1,0 0-1,0 0 1,0-1-1,0 1 1,-1 0-1,1 0 1,0 0-1,0 0 1,0-1-1,0 1 1,0 0-1,0 0 0,0 0 1,0 0-1,0-1 1,-1 1-1,1 0 1,0 0-1,0 0 1,0-1-1,0 1 1,0 0-1,0 0 1,0 0-1,0 0 1,0-1-1,1 1 1,-1 0-1,0 0 0,0 0 1,0-1-1,0 1 1,0 0-1,0 0 1,0 0-1,0 0 1,0-1-1,1 1 1,-1 0-1,0 0 1,0 0-1,0 0 1,0 0-1,0 0 1,1-1-1,-1 1 0,0 0 1,4-6 257,-3 6-322,-1 0-15,0 0-134,-1 8 65,-1-1 192,0 0 0,-1 0 0,0 0 1,0 0-1,-1 0 0,0-1 0,0 1 1,-1-1-1,1 0 0,-1-1 0,-10 10 0,1-7 219,10-7-288,8-6-72,5-4 99,0-1 0,0 1-1,-1-2 1,12-19 0,-19 30-1,-1-1 0,0 1 1,1 0-1,-1-1 1,0 1-1,0 0 0,1-1 1,-1 1-1,0 0 0,0-1 1,0 1-1,0-1 0,0 1 1,1 0-1,-1-1 0,0 1 1,0-1-1,0 1 1,0-1-1,0 1 0,0 0 1,0-1-1,0 1 0,-1-1 1,1 1-1,0-1 0,0 1 1,0 0-1,-1-1 1,-10-2 214,-4-1-15,10 4 17,-3-2-418,8 1 196,0 1 0,1 0 1,-1-1-1,0 1 0,0-1 0,0 1 0,0-1 0,1 1 0,-1 0 0,0-1 0,0 1 0,1-1 0,-1 1 0,0 0 0,1-1 0,-1 1 1,0 0-1,1 0 0,-1-1 0,1 1 0,-1 0 0,0 0 0,1-1 0,-1 1 0,1 0 0,-1 0 0,1 0 0,19-11 176,-19 10-182,-1 1 21,1 0 134,0-1-135,-1 1 0,1-1 0,0 0 0,0 1 0,0-1 0,0 1 0,0 0 0,0-1 0,0 1 0,0 0 0,0-1 0,0 1 1,1 0-1,4-1-45,6-4-9,0 1 1,23-5-1,-16 4-265,-18 6 184,0-1 1,0 1 0,-1 0-1,1 0 1,0-1 0,0 1-1,-1 0 1,1 0-1,0 0 1,-1 0 0,1 0-1,-1 0 1,1 0 0,0 1-1,1 3-596,7 6-1950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49:22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65 1728,'9'-18'3150,"-8"9"-933,-1 9-2202,0 0 1,0 0-1,0 0 0,0-1 0,0 1 0,0 0 1,0 0-1,0 0 0,0 0 0,0-1 0,0 1 1,0 0-1,0 0 0,-1 0 0,1 0 0,0 0 1,0-1-1,0 1 0,0 0 0,0 0 0,-1 0 1,1 0-1,0 0 0,0 0 0,0 0 0,0 0 1,0-1-1,-1 1 0,1 0 0,0 0 0,0 0 1,0 0-1,-1 0 0,1 0 0,0 0 0,-2-15 1511,-1 9-997,3 6-466,-1-1-1,1 1 1,0-1-1,0 1 0,0-1 1,-1 1-1,1-1 1,0 1-1,-1-1 0,1 1 1,0-1-1,-1 1 1,1 0-1,0-1 0,-1 1 1,1-1-1,-1 1 0,1 0 1,-1 0-1,0-1 1,0 1 107,1 0-58,0 0-48,0 0 11,0 0-71,0 0 0,0 0 0,0 0 0,0 0 0,1 0 0,-1-1 0,0 1 0,0 0 1,0 0-1,0 0 0,0 0 0,0 0 0,0 0 0,0 0 0,0 0 0,0-1 0,0 1 0,-1 0 0,1 0 0,0 0 0,0 0 0,0 0 0,0 0 0,0 0 0,0 0 1,0 0-1,0 0 0,0-1 0,0 1 0,0 0 0,0 0 0,0 0 0,0 0 0,0 0 0,-1 0 0,1 0 0,0 0 0,0 0 0,0 0 0,0 0 0,0 0 1,0 0-1,0 0 0,0 0 0,0 0 0,-1 0 0,1 0 0,0 0 0,0 0 0,0 0 0,-4 5-107,-2 9-22,3 11 259,2-8-76,-4 45-154,-13 66 288,12-98-79,4-23-68,0 0 1,1 0 0,0 1-1,0 7 1,-1 22-72,1-27 12,0-1-1,1 1 1,0 0 0,0 0-1,3 11 1,-2-16 44,1 0-1,-1-1 1,1 1 0,0 0 0,0 0-1,3 4 1,-4-7-44,-1 0 1,1 0-1,0 0 0,-1 0 0,0 1 1,1-1-1,-1 0 0,0 0 1,0 5-1,-1-5 22,1 0 0,0 1 0,0-1 0,0 0 0,1 0 0,-1 0 1,1 1-1,-1-1 0,1 0 0,1 4 0,-1-3 31,1 0 0,-1 0 0,0 0 0,0 1 0,0-1 0,-1 1-1,1-1 1,-1 0 0,0 5 0,0-7-17,0 0-65,3 20-49,-1-14 195,-2-6-119,0 0-11,0 1 31,0-1-1,0 1 1,0-1-1,0 0 1,0 1 0,1-1-1,-1 0 1,0 1-1,1-1 1,-1 0 0,1 0-1,0 1 1,-1-1-1,1 0 1,1 2 0,0-2-30,-2 1 15,0-2 102,0 0-22,0 0-31,0 0-38,0 0-112,17 12 37,-10-10 60,1-1 0,-1 1 0,1-1 0,0-1 1,0 1-1,-1-1 0,14-2 0,4 1 6,-20 1-15,-1 0-1,0 0 1,0 0 0,1 1-1,-1 0 1,0-1 0,0 1 0,7 3-1,-9-3 121,6 6 64,-5-5-179,-1 1-1,1-1 1,-1 0-1,1 0 1,0 0-1,0 0 1,3 1-1,2 2-165,-6-5-60,3 4-1457,4 0 294,-1-1-1786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22:59:39.9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117 50 1664,'0'0'31,"0"0"1,-1-1-1,1 1 1,0 0-1,-1 0 0,1 0 1,0 0-1,-1 0 1,1 0-1,0 0 0,-1 0 1,1 0-1,-1 0 1,1 0-1,0 0 0,-1 0 1,1 0-1,0 0 1,-29 21 3557,29-22-3669,1 1-13,-1 0 89,1 0 1,0 0-1,-1 0 0,1 0 0,-1-1 0,1 1 0,-1 0 0,1 0 0,-1-1 0,1 1 1,-1 0-1,1-1 0,-1 1 0,1-1 0,-1 1 0,1 0 0,-1-1 0,0 1 0,1-1 1,-1 1-1,0-1 0,1 1 0,-1-1 0,0 1 0,0-1 0,0 0 0,-3-8 1136,3 9-1122,-1 1-5,1-1 0,-1 0 0,0 0 0,0 0-1,1 0 1,-1 0 0,0 0 0,0 0 0,1 0-1,-1 0 1,0 0 0,1-1 0,-1 1-1,-1-1 1,1 1-7,1 0 0,-1 0 0,1-1 0,-1 1 0,1 0 0,-1 0 0,0 0-1,1 0 1,-1 0 0,1-1 0,-1 1 0,0 1 0,1-1 0,-1 0 0,0 0 0,1 0 0,-1 0-1,1 0 1,-1 0 0,1 1 0,-1-1 0,0 0 0,0 1 0,0-1 42,0 1 1,0-1-1,-1 0 1,1 0-1,0 0 0,0 0 1,0 0-1,-1 0 1,1 0-1,0 0 1,0 0-1,-2-1 1,-1 1 51,6-2-57,0 0 0,0 0-1,0 0 1,1 0 0,-1 0-1,0 1 1,1-1-1,4-1 1,1-2-240,1 1 170,-8 3 37,-1 1 1,1 0-1,0-1 0,-1 1 0,1 0 0,-1-1 0,1 1 1,-1 0-1,1-1 0,0 1 0,-1-1 0,0 1 1,1-1-1,-1 0 0,1 0 0,0 0 19,-1 7 540,0-8-450,-2-3-294,0 10 206,2-5-32,0 0 0,0 0 0,-1 1 0,1-1 0,0 0 0,-1 0 0,1 0 0,-1 0 0,1 0 0,0 1 0,-1-1 0,1 0 0,0 0 0,-1 0 0,1 0 0,-1 0 0,1 0 0,0 0 1,-1 0-1,1 0 0,0-1 0,-1 1 0,-4 0-67,4 0 161,-1 0 75,-4 1-224,2 9 776,4-10-712,0 0 0,0 1 0,0-1 0,0 0 0,-1 0 0,1 1 1,0-1-1,0 0 0,-1 0 0,1 0 0,0 1 0,0-1 0,-1 0 0,1 0 0,0 0 0,0 0 0,-1 1 0,1-1 1,0 0-1,-1 0 0,1 0 0,0 0 0,0 0 0,-1 0 0,1 0 0,0 0 0,-1 0 0,1 0 0,0 0 0,-1 0 0,1 0 1,0 0-1,-1 0 0,1 0-5,0 0 0,0 0 1,0 0-1,0 0 0,1 0 1,-1 0-1,0 1 0,0-1 1,0 0-1,0 0 0,0 0 1,0 0-1,0 0 0,0 1 1,0-1-1,0 0 0,0 0 1,0 0-1,0 0 0,0 1 1,0-1-1,0 0 0,0 0 1,0 0-1,0 0 0,0 1 1,0-1-1,0 0 0,0 0 1,0 0-1,0 0 0,0 0 1,0 1-1,0-1 0,0 0 1,0 0-1,0 0 0,-1 0 1,1 0-1,0 0 0,0 1 1,0-1-1,0 0 0,0 0 1,0 0-1,-1 0 0,1 0 1,0 0-1,0 0 0,0 0 1,0 0-1,0 0 0,-1 0 1,1 0-1,0 0 0,0 1 18,-1-1-1,1 0 1,0 0-1,0 0 1,0 1-1,-1-1 0,1 0 1,0 0-1,0 0 1,-1 0-1,1 0 1,0 0-1,0 0 1,-1 0-1,1 1 0,0-1 1,0 0-1,-1 0 1,1 0-1,0 0 1,-3-1 376,1 1-364,1 1 0,-1 0 0,1-1 1,0 1-1,0 0 0,-1 0 0,1 0 0,0 0 0,-2 1 0,2-1-73,-12 12-22,1-11 54,7-3-163,11 1 204,-5 0-31,1-1 0,-1 0 1,1 0-1,-1 0 1,1 1-1,-1-1 0,1-1 1,1 0-1,2-2-130,10-11 168,-14 14-35,0 0 0,0 0 0,0 0 0,0 0 0,-1 0 0,1 0 0,0-1 0,-1 1 0,1 0 0,-1 0 0,1-1-1,-1 1 1,1-2 0,-1 2 110,1-1-167,-1 2 61,0-1 0,0 1 0,0 0 0,0 0 0,0 0 0,0-1 0,0 1 0,0 0 0,0 0 0,0-1 0,0 1 0,0 0 0,0 0 0,0 0 0,0-1 0,0 1 0,1 0 0,-1 0 0,0 0 0,0 0-1,0-1 1,0 1 0,1 0 0,-1 0 0,0 0 0,0 0 0,0 0 0,0-1 0,1 1 0,-1 0 0,0 0 0,0 0 0,1 0 0,-1 0 0,0 0 0,0 0 0,0 0 0,1 0 0,-1 0 0,1 0-10,-1 0 1,0 0-1,1 0 1,-1 0 0,0 0-1,1 0 1,-1-1-1,0 1 1,1 0 0,-1 0-1,0 0 1,1 0-1,-1-1 1,0 1 0,0 0-1,1 0 1,-1-1-1,0 1 1,0 0-1,1-1 1,-1 1 0,0-1-1,1 1-35,-1-1 0,0 1 0,1 0 0,-1-1 0,0 1 0,1-1 0,-1 1 0,1 0 0,-1-1 0,1 1 0,-1 0-1,1-1 1,-1 1 0,1 0 0,-1 0 0,1 0 0,0-1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49:23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50 2080,'0'0'11,"0"0"-1,0 0 1,0 0 0,0 0-1,-1-1 1,1 1 0,0 0 0,0 0-1,0 0 1,0 0 0,0 0-1,0 0 1,0 0 0,-1 0 0,1 0-1,0 0 1,0 0 0,0 0-1,0 0 1,0 0 0,-1 0 0,1 0-1,0 0 1,0 0 0,0 0-1,0 0 1,0 0 0,0 0 0,-1 0-1,1 0 1,0 0 0,0 0-1,0 0 1,0 0 0,0 1 0,0-1-1,0 0 1,-1 0 0,1 0-1,0 0 1,0 0 0,0 0-1,0 0 1,0 0 0,0 1 0,0-1-1,0 0 1,0 0 0,0 0-1,0 0 1,0 0 0,0 0 0,0 1-1,0-1 1,0 0 0,0 0-1,0 0 1,0 0 0,0 0 0,0 1-1,0 2 621,0-5 2501,22-5-1890,-14 4-694,-8 3-518,1 0 0,0-1 0,0 1-1,-1 0 1,1 0 0,0 0 0,0-1-1,-1 1 1,1 0 0,0 0 0,0 0-1,0 0 1,-1 0 0,1 0 0,1 1-1,4-1 165,0 0-1,0 0 1,-1 0-1,1-1 0,0 0 1,0 0-1,9-4 0,2 1-81,14-7 115,-10 3 106,18-3-248,-37 12-106,-1 0 0,1 0 0,-1 0-1,0 0 1,0 1 0,0-1 0,1 1-1,-1-1 1,0 0 0,-1 1 0,3 3 0,-2 2-4989,-4-8 3139,2-5-364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49:24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12 832,'-1'0'13,"1"0"0,0 1 0,0-1 0,0 0 0,0 0 0,0 1 0,-1-1 1,1 0-1,0 1 0,0-1 0,-1 0 0,1 0 0,0 0 0,0 1 0,-1-1 0,1 0 0,0 0 0,0 0 0,-1 0 0,1 1 0,0-1 0,-1 0 0,1 0 1,0 0-1,-1 0 0,0 0 0,1 0 22,-1 0 0,0 1 0,0-1 0,1 0 0,-1 1 1,0-1-1,0 0 0,1 1 0,-1-1 0,0 1 0,1-1 1,-1 1-1,1 0 0,-2 0 0,0 2 504,-7 13-683,9-16 397,0 1 0,-1 0 0,1-1 0,0 1 1,0-1-1,0 1 0,0-1 0,0 1 0,0-1 0,0 1 1,0 0-1,0-1 0,0 1 0,0-1 0,0 1 0,0 0 0,1 0-13,0-1-1,0 1 1,0-1-1,0 1 1,0-1-1,0 1 1,0-1-1,0 0 0,0 0 1,0 1-1,0-1 1,1 0-1,-1 0 1,1 0-1,-1 0-593,9-1 567,0 0 0,1-1 0,-1 0 0,0 0 1,0-1-1,18-8 0,7-1 209,-8 5-375,1 1 0,0 2 0,0 0 0,38 2 0,-70 16-5108,1-5 3253,2 6-880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49:25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4 1312,'-2'-1'576,"1"1"-1,0-1 1,0 1-1,-1-1 1,1 1 0,0 0-1,-1-1 1,1 1 0,-1 0-1,1 0 1,0 0-1,-1 0 1,1 0 0,-2 1-1,1-1-554,0 0 0,0 0-1,0 0 1,1 0-1,-1 0 1,0 1 0,0-1-1,0 1 1,0-1-1,0 1 1,1 0 0,-1 0-1,0-1 1,0 1-1,1 1 1,-1-1 0,1 0-1,-1 0 1,1 1-1,0-1 1,-1 0-1,1 1 1,0-1 0,0 1-1,0 0 1,0-1-1,0 1 1,-1 3 0,-23 60-139,16-38 604,9-26-488,0 0 0,-1 0 1,1 0-1,0 0 1,-1 0-1,1 1 1,0-1-1,0 0 0,0 0 1,0 0-1,0 0 1,0 0-1,0 0 0,1 0 1,-1 0-1,0 0 1,1 0-1,-1 0 1,0 0-1,1 0 0,-1 0 1,1 0-1,0 0 1,-1 0-1,1 0 0,0-1 1,-1 1-1,1 0 1,0 0-1,0-1 1,1 2-1,3 1 64,-1 0 1,1 0-1,0 0 1,6 2-1,-8-4 103,4 2-138,1 0 0,-1 0-1,1-1 1,0 0 0,0 0-1,0-1 1,0 0 0,0-1-1,0 1 1,16-3 0,-19 2 84,-1-1-1,0 0 1,1-1 0,-1 1 0,0-1 0,0 1 0,0-1 0,0 0 0,6-5 0,-2 2-47,-8 5-60,1 0-1,-1-1 1,0 1 0,1 0 0,-1-1 0,0 1-1,1 0 1,-1-1 0,0 1 0,0 0-1,1-1 1,-1 1 0,0 0 0,0-1-1,1 1 1,-1-1 0,0 1 0,0 0 0,0-1-1,0 0 1,4-6 13,-3 6-18,0-1 0,0 0 0,0 1-1,0-1 1,0 0 0,0 0 0,0 1 0,-1-1 0,1 0 0,0-4 0,-1 3-47,1 0 0,0-1 0,0 1 1,0 0-1,3-4 0,-1 2 64,0 0 0,0 1 0,-1-1 0,1 0 0,-1-1 0,2-6 0,-4 9 19,1 1-1,-1-1 1,1 1-1,-1-1 0,0 1 1,0-1-1,0 1 1,0-1-1,0 1 1,-1-5-1,0 6-42,0 0 1,1 0-1,-1 0 1,0-1-1,0 1 1,0 0-1,0 0 1,0 0-1,0 1 1,0-1-1,0 0 1,0 0-1,-1 0 1,1 1-1,0-1 1,0 1-1,-1-1 1,1 1-1,0 0 1,-1-1-1,-2 1 1,-3-2 19,0 1-1,-1 1 1,1 0 0,-1 0 0,1 0 0,0 1 0,-1 0 0,1 0 0,0 0 0,-1 1 0,1 1-1,-7 3 1,-7 4-532,0 0 1,-27 21-1,47-30 463,0-1-1463,3 1-202,6 3-2374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49:27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2 576,'-2'-2'1291,"3"4"2466,1 4-425,-3 0-4342,-26 59 2680,5-3-697,-20 101 0,11-44-973,24-86 223,0 1 0,2 0-1,0 41 1,6-67-162,0 0 1,0 0-1,1 0 1,0 0-1,1 0 1,3 8-1,7 23-107,-5-16 230,-6-20-174,-1 1 1,1-1-1,-1 1 0,0-1 0,1 7 0,-2-6 26,0 0 0,1 0-1,-1 0 1,1 0 0,0 0 0,0 0-1,1 0 1,-1 0 0,4 6 0,-3-7-17,-1 1 0,0-1 0,0 0 0,-1 0 0,1 0 0,-1 1 0,0-1 0,1 0 1,-1 1-1,-1 3 0,1 3 0,4-2-2782,-4-8-527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49:28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6 1056,'0'-1'162,"0"1"1,1 0-1,-1 0 1,0-1-1,0 1 0,0 0 1,0 0-1,0 0 1,0-1-1,1 1 1,-1 0-1,0 0 0,0 0 1,0-1-1,0 1 1,1 0-1,-1 0 1,0 0-1,0 0 0,0 0 1,1 0-1,-1-1 1,0 1-1,0 0 0,1 0 1,-1 0-1,0 0 1,0 0-1,1 0 1,3 6 7449,-1 1-9404,-1-3 1841,-1 0-1,0 0 1,0 1-1,0-1 1,-1 1 0,1-1-1,-1 1 1,0-1 0,-1 9-1,0 3 138,0 0-78,-1 1 0,-5 20-1,4-19-142,1-5 55,-9 46-33,-20 61 1,26-105 71,1-5 43,1 0 1,0 0-1,-1 14 0,3-19-109,1-1-1,0 0 1,0 0-1,1 1 1,-1-1-1,1 0 1,0 0-1,0 0 1,1 0-1,-1 0 1,4 8-1,-2-7 57,0-1 0,0 1-1,1-1 1,-1 0 0,1 1 0,0-2-1,0 1 1,0 0 0,0-1-1,1 0 1,0 0 0,-1 0-1,1 0 1,0-1 0,0 0 0,1 0-1,9 2 1,4 0-134,1-1 0,-1-2 0,32 0 0,-49-1 34,0-2-2278,-2 0 1570,0 2-2489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49:28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45 896,'1'-5'508,"2"-2"-1197,-2 10 6528,-1-2-5604,0-1 277,2 1-305,-1 0 0,1 0 0,0 0-1,0 0 1,0 0 0,0 0 0,0-1 0,0 1 0,0-1-1,0 0 1,0 1 0,1-1 0,2 0 0,28-2 860,70-11 415,48-8-367,-122 18-1118,-22 3-11,1 0 0,-1-1 0,11-3 0,-17 4-28,1 0-1,-1-1 0,0 1 1,0 0-1,1 0 0,-1 0 1,0 0-1,0 0 0,1 0 1,-1 1-1,0-1 1,3 1-1,0 4-1024,-10 4-1045,-2-5 715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49:29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2144,'6'0'4536,"6"4"-3501,9 4-878,14 15 296,-26-19-340,0 1 0,0 1 0,-1-1 0,0 1 0,0 0 0,-1 1 0,0 0 0,10 11 0,-8-5 42,-1-1 0,0 1 0,0 0 0,-2 1 0,6 14 0,28 84-102,11 28 48,-45-126-20,0 1 0,-1-1-1,0 0 1,-1 1 0,-1 0-1,0 0 1,0 17 0,-4-4 36,-1-1 0,-2 0-1,-10 42 1,-30 78 37,26-93 94,5-15-127,-25 47 1,12-36-3309,23-43 218,6-15 738,6-16 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49:31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 1824,'0'0'34,"0"0"0,0-1 0,1 1 0,-1 0 0,0 0 0,0-1 0,0 1 0,0 0 0,0 0 0,1-1 0,-1 1 0,0 0 1,0 0-1,0 0 0,0 0 0,1-1 0,-1 1 0,0 0 0,0 0 0,1 0 0,-1 0 0,0 0 0,0 0 0,1-1 0,-1 1 0,0 0 0,0 0 0,1 0 0,-1 0 0,0 0 0,0 0 0,1 0 0,-1 0 0,9 1 921,-7 0-640,-2-1-22,0 0 390,0 0-182,0 0-11,0 0-127,0 0 106,0 0-111,19 0 3535,-10 3-3737,1 0-1,0-1 1,1-1 0,-1 1-1,12-1 1,20 2 35,-25-2 81,-16-1-256,1 0 0,0 0 0,0 0 0,0 0 0,0 0 0,0 0 0,-1 1 0,1-1 0,0 1 0,0 0 0,-1-1 0,1 1 0,2 1 0,-2-1 32,1 0-1,-1 0 1,1 0-1,0-1 0,-1 1 1,1-1-1,0 1 1,0-1-1,-1 0 1,1 0-1,5-1 0,1 1 88,-8 0-148,1-1-1,-1 1 0,1 0 1,-1-1-1,1 1 1,-1-1-1,1 0 1,-1 1-1,3-3 0,6-2-95,55-7-1683,-49 9-779,1 0 785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0:00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302 993 832,'0'0'5,"0"0"0,0 0 0,0 0-1,0 0 1,-1 0 0,1 0 0,0 0 0,0 0 0,0 1 0,0-1-1,0 0 1,-1 0 0,1 0 0,0 0 0,0 0 0,0 0 0,0 0 0,0 0-1,0 0 1,0 0 0,-1 1 0,1-1 0,0 0 0,0 0 0,0 0-1,0 0 1,0 0 0,0 0 0,0 1 0,0-1 0,0 0 0,0 0-1,0 0 1,0 0 0,0 0 0,0 1 0,0-1 0,0 0 0,0 0-1,0 0 1,0 0 0,0 0 0,0 1 0,0-1 0,0 0 0,0 0 0,0 0-1,0 0 1,0 0 0,0 1 0,0-1 0,1 0 0,3 3 4739,-4-3-4692,0 0 0,0 0 0,1 0 0,-1 0 0,0 0 0,0 0 0,0 0-1,1 1 1,-1-1 0,0 0 0,0 0 0,1 0 0,-1 0 0,0 0 0,0 0-1,0 0 1,1-1 0,-1 1 0,0 0 0,0 0 0,1 0 0,-1 0-1,0 0 1,0 0 0,0 0 0,1 0 0,-1 0 0,0-1 0,0 1 0,0 0-1,0 0 1,1 0 0,-1 0 0,0-1 0,0 1 0,0 0 0,0 0 0,0 0-1,0-1 1,0 1 0,1 0 0,-1 0 0,0-14 2515,0 7-2991,0-1 499,1 1 1,0-1-1,1 1 1,0-1-1,2-6 1,-1 7 8,-1-1-1,0 1 1,-1-1-1,0 1 1,0-8-1,1-16 36,0 0 1,12-55-1,-11 64-76,-1-1 1,0 1 0,-3-28-1,0 9 103,-5-46 878,5 73-942,-7-22 1,5 25-38,0 1 0,1-1 1,-1-19-1,3 25-62,-1 1 0,1-1 0,-1 0 0,-1 1 0,1-1 0,-2-4-1,1 5 65,0-1-1,1 1 0,0-1 0,0 1 0,0-1 0,0-5 0,-4-28-73,0-19 123,4 41-198,0 14 96,1 0 0,-1-1 0,1 1 0,0 0 0,0-1-1,0 1 1,0 0 0,0-1 0,1 1 0,-1 0 0,1 0 0,1-4 0,-2 3-1,1 0 0,0 0-1,0 0 1,-1 0 0,0 0 0,1 0 0,-1 0-1,-1-5 1,1 5-3,-1 1 1,1 0-1,0-1 0,0 1 0,1 0 0,-1-1 1,0 1-1,1 0 0,-1 0 0,1-1 1,0 1-1,1-3 0,3-14 74,-3 17-79,0 0 1,-1 0-1,0-1 0,1 1 1,-1-1-1,0 1 1,0-1-1,0-3 0,1 1 62,-1 3-87,-1 0 0,1 1 1,0-1-1,0 1 1,1-1-1,-1 1 0,0-1 1,0 1-1,1 0 1,-1 0-1,1-1 1,-1 1-1,1 0 0,-1 1 1,1-1-1,0 0 1,3-1-1,13-9-133,-17 11 144,0-1 0,0 1-1,1 0 1,-1 0 0,0 0-1,0 0 1,0 0 0,0 0-1,1 0 1,-1 0 0,2 1-1,1 1 0,-1 0 0,0 0 0,0 1 0,0-1 0,0 1 0,0 0-1,0 0 1,0 0 0,-1 0 0,0 0 0,1 0 0,2 8 0,-4-10 11,10 14 40,-10-13-36,1 0-1,-1-1 0,1 1 1,-1 0-1,0 0 0,0 0 1,0 0-1,0 1 1,0-1-1,0 0 0,0 0 1,-1 1-1,1 3 0,4 46 555,-5-47-563,-1 1 0,0-1 0,1 0 0,-2 1 0,1-1 0,-4 8 0,-3 13 112,-10 7 152,15-27-167,0 0-1,0 0 1,0 0-1,-1-1 1,0 1 0,-5 4-1,1-1 60,3-3-4,0-1 0,-1 0 0,1 0 0,-1 0 0,-1-1 0,1 0 0,0 0 0,-1 0 0,-13 4 0,10-2-245,-3 0 79,8-4 51,-1 0 1,0 0-1,1 1 0,-6 2 0,-7 4-63,5-3 107,1 0 1,0 1-1,0 0 0,-17 15 0,-39 41-311,52-46 294,-18 27-1,27-33-16,2-4 3,1 1 1,0 0 0,-4 9 0,-1 4-401,3 2 303,4-10 174,1-10-117,1 0 0,-1 1 0,1-1 0,0 0 0,0 0 0,0 0-1,1 1 1,-1-1 0,1 0 0,-1 0 0,1 0 0,0 0 0,0 1 0,0-2 0,1 1 0,-1 0 0,1 0 0,0 0 0,0-1 0,0 1 0,4 4 0,3 2 255,-6-5-275,1 0-1,0-1 1,0 0-1,6 5 1,5 2-32,-11-7 65,1 1 1,0-1-1,-1-1 1,1 1-1,10 3 1,4 3-13,-17-7 3,0-1 0,0 0 0,1 1 0,-1-1 0,1 0 0,-1-1 0,1 1 0,-1 0 1,4 0-1,-2 0 25,1 0 0,-1 0 0,0 1 1,7 2-1,-8-2-9,0-1-1,1 0 1,0 1 0,-1-1 0,1 0 0,0-1-1,4 1 1,31 7 32,8-7-156,-36 0 141,-8-1 1,1 0 1,-1 0 0,1 0-1,-1 0 1,0 0 0,1-1-1,-1 0 1,0 1-1,0-1 1,5-2 0,-5 2-49,0 0 0,0 0 1,0 0-1,0 1 1,0-1-1,1 1 1,2 0-1,13-3-129,15-3 295,-26 6-69,-1-1-1,1-1 1,11-3-1,-18 4-72,0 1 0,1-1 0,-1 1 0,0-1 0,0 0 0,1 0 0,-1 0 0,0 0 0,0 1 0,0-1 0,0-1 0,0 1 0,0 0 0,1-2 0,-2 2 30,1 0 0,0 0 0,-1 0 0,1 0 1,0 0-1,-1 1 0,1-1 0,0 0 0,0 1 0,0-1 0,0 0 0,0 1 0,1-1 0,-1 0-18,-1 1-1,1 0 1,-1-1-1,1 1 1,0 0 0,-1-1-1,1 1 1,-1-1-1,1 1 1,-1 0-1,1-1 1,-1 0 0,1 1-1,-1-1 1,1 1-1,-1-1 1,0 1-1,0-1 1,1 0 0,-1 1-1,0-1 1,0 0-1,1-1 1,-1 0 36,0 1-56,0 0-1,0 0 1,0 0-1,0 0 1,0 0-1,0 0 1,-1 0-1,1 1 1,0-1-1,0 0 1,-1 0-1,1 0 1,-1 0-1,1 0 1,-1 0-1,0-1 1,-6-15 36,1 0 40,-15-21 87,18 35-157,1-1 1,0 1-1,0-1 0,0 1 1,0-1-1,0 0 1,1 1-1,0-1 1,-1 0-1,1 0 1,1 0-1,-1 0 1,0-6-1,1 7-615,4 10 280,-1-4 306,-1 1 1,0 0-1,0 0 1,3 7-1,2 6 72,7 5-83,1 0 1,1 0 0,22 24-1,-18-18 74,-19-27 75,-1-1 48,0 0-43,0 0-22,0 0 17,0 0 117,0 0-43,0 0 54,0 0-91,-1-2-135,1-1-1,-2 1 1,1-1 0,0 1 0,0 0 0,-1 0-1,1-1 1,-1 1 0,1 0 0,-1 0 0,-3-2-1,3 2-6,-2-4 47,-1-1 1,1 1 0,-4-10 0,-5-6 44,5 8-191,6 11-23,1 0 0,-1 0 1,0 0-1,0 1 0,-4-5 0,4 3-2618,7 4-2956,3 0 4628,-6-1 734,0 0 1,0-1 0,0 1-1,0-1 1,-1 0 0,1 0-1,1-1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0:07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9 1312,'-2'-1'102,"4"-2"1369,-2-1 3025,1 4-4355,-1 0 0,1 0 0,0 0-1,-1 0 1,1 0 0,0 0 0,-1 0 0,1 0 0,-1 0 0,1 1-1,0-1 1,-1 0 0,1 0 0,-1 1 0,1-1 0,-1 0-1,1 0 1,-1 1 0,1-1 0,-1 1 0,1 0 0,1 4 25,-1 1 0,0 0 0,-1 0 0,1 0 0,-1 0 0,-1 9 0,0 4 21,-2 30 0,6 120 282,2-36-400,-5 32-159,-1-147 230,-2 1 1,-5 24-1,4-21-93,-5 17-323,9-37 300,-1 0 0,1 1 1,0-1-1,0 0 1,-1 0-1,1 0 0,1 3 1,-1-4-110,0 0 0,1 0 0,-1 0 0,0 0 0,0 0 0,0 0 0,0 0 0,0 0-1,0 0 1,0 0 0,-1 0 0,1 0 0,0 0 0,-1 0 0,1 0 0,0 0 0,-1 0 0,1 0 0,-1 0 0,0 0 0,1-1 0,-1 1 0,0 0 0,1 0 0,-2 1 0,-7 10-2486,4-10 1947,2 3-997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22:59:42.4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112 67 896,'-5'0'421,"-1"0"-57,1 0-1,0 0 0,0 0 1,0-1-1,0 0 0,0 0 1,-6-2-1,-16-6 1151,26 9-1478,0 0 0,1-1 0,-1 1 0,1 0 0,-1-1 0,0 1 0,1-1 0,-1 1 0,1-1 0,0 1 0,-1-1 0,1 0 0,-1 1 0,0-2 0,-7-6 160,8 7-149,-1 1 0,0-1 0,1 1 0,-1 0 0,1-1-1,-1 1 1,1-1 0,-1 0 0,1 1 0,-1-1-1,1 1 1,0-1 0,-1 0 0,1 1 0,-1-2 0,-4-7-7,4 8 73,0-5-409,1 5 268,0 0 0,1 1 1,-1-1-1,1 1 0,-1-1 0,1 1 0,-1-1 1,1 1-1,0-1 0,-1 1 0,1-1 1,0 1-1,-1 0 0,1-1 0,0 1 1,-1 0-1,2-1 0,1 1-200,0 0 0,0 0 0,0 0 0,0 0-1,-1 0 1,1 0 0,0 1 0,0-1 0,0 1 0,-1 0-1,5 1 1,-5-1 17,19 9-1725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0:09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13 1824,'-1'2'-280,"6"1"2836,-5-3-2456,0 0 0,0 0-1,0 0 1,1 0-1,-1 0 1,0 0 0,0 0-1,1 1 1,-1-1 0,0 0-1,0 0 1,1 0-1,-1 0 1,0 0 0,0 0-1,1 0 1,-1 0-1,0 0 1,1 0 0,-1-1-1,0 1 1,0 0-1,1 0 1,-1 0 0,0 0-1,0 0 1,0 0-1,1 0 1,-1-1 0,0 1-1,0 0 1,0 0-1,1 0 1,-1-1 0,0 1-1,0 0 1,0 0 0,0 0-1,1-1 1,-1 1-1,0 0 1,0 0 0,0-1-1,0 1 1,0-1-1,0 1-19,0 0-42,0 0 90,0 0 330,-1-12 849,-2 12-1232,2 0 26,1 0-42,0 0-75,0 0-27,0 0-32,0 0 86,0 0 192,0 0-75,0 0-43,0 0 11,0 0 171,0 0-113,2 3-123,0 0 0,0 1-1,-1-1 1,0 1-1,1-1 1,-1 1-1,-1 0 1,1 0 0,0-1-1,-1 1 1,0 0-1,0 0 1,0 0 0,0-1-1,-1 1 1,1 0-1,-1 0 1,-1 3 0,-7 36 17,7-33-47,-1 1 0,0 14 0,-1 5 81,-9 61-237,11-78 115,1 0 0,0-1 0,1 15-1,1-12-28,-4 25 1,2-27 189,1 26 0,1-26-20,-1 0-1,-3 24 1,1-18-265,0 36 1,2-50 148,-9 49 229,9-40-226,0-3-7,0-1 0,-3 20-1,1-21 72,1-5-34,0 1 1,0-1-1,1 1 1,0 6-1,-7-7-900,4-3-2492,3-1 836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0:10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 1728,'-6'-4'965,"7"4"1573,4 0-1860,-5 0-390,7 0 259,-4 1 3834,-1 1-4268,0 0 0,0-1 0,0 1-1,1 0 1,-1-1 0,1 0 0,-1 1 0,1-1 0,-1 0 0,1-1-1,0 1 1,-1 0 0,5 0 0,3 0-89,0-1 0,16-2-1,-17 2-6,-1-1-1,0 1 1,1 0-1,14 3 0,-5 0 190,0 0 1,34 1-1,-50-4-270,-2 0 37,0 0 155,0 0-149,0 0-395,0 0-21,0 0-363,0 0-11,0 0-784,0 0-79,0 0-2054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0:11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1 1312,'0'0'421,"-4"3"4043,-4 2-2448,6-5-1887,-1 0 0,1 0-1,-1 0 1,1 1 0,0-1 0,-1 1-1,1-1 1,0 1 0,0 0 0,-1 0-1,1 0 1,0 0 0,-3 3 0,4-4-93,0 1 0,1-1 0,-1 0 1,0 1-1,0-1 0,1 0 0,-1 1 0,0-1 1,0 0-1,0 0 0,1 0 0,-1 0 0,0 1 1,-2-2-1,3 1-21,-1 0 1,0 0-1,1 0 1,-1 0-1,0 1 0,1-1 1,-1 0-1,0 0 1,1 0-1,-1 0 1,0 1-1,1-1 1,-1 0-1,0 1 1,1-1-1,-1 0 1,0 2-1,-19 16 129,14-14-44,1 2 1,-1-1 0,1 0-1,0 1 1,0 0-1,-4 8 1,0 2-160,4-8 219,0 0 0,1 1 0,-3 8 0,5-10-107,1 0 0,0 0 0,0 0 0,1 0 1,0 11-1,1-2 60,-1-13-113,0 0 0,1 0 0,-1 0 0,1 0-1,0-1 1,0 1 0,3 5 0,0 1 92,10 0 132,-11-7-228,1-1 1,-1 1-1,1-1 0,0 1 1,-1-1-1,1 0 1,0-1-1,0 1 0,-1-1 1,1 1-1,0-1 1,7-1-1,3-1 85,-1 0 0,17-6 0,-30 8-80,4-1 31,0-1-1,0 0 0,0 0 1,-1-1-1,1 1 0,0-1 1,-1 0-1,0 0 0,1 0 1,-1 0-1,-1 0 0,1-1 1,0 1-1,-1-1 0,3-5 1,-3 4-12,0-1 1,-1 0 0,1 0 0,-1 0-1,-1-1 1,1 1 0,-1 0-1,0-7 1,9-62-229,-9 73 212,0 1-1,0 0 1,0-1-1,-1 1 1,1 0-1,-1 0 1,1-1-1,-1 1 1,1 0-1,-1 0 1,0 0-1,1 0 1,-1 0-1,0 0 0,0 0 1,-2-2-1,-18-12 269,18 13-144,-3 0-422,0 0 1,0 0 0,0 1-1,0 0 1,0 0-1,0 1 1,0 0-1,-1 0 1,-5 1-1,-2-1-1822,5 0-737,9 0 736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0:12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0 1888,'0'2'375,"1"-1"-1,-1 0 1,0 1 0,0-1-1,0 0 1,0 0 0,0 1-1,0-1 1,0 0 0,0 1-1,0-1 1,-1 0 0,1 0-1,0 1 1,-2 1 0,-4 18 3102,1-11-4027,0-2 839,-5 7 223,2-1 0,0 2 0,-9 20-1,8-11-240,-2 5-74,1 0-1,1 0 0,-8 58 0,-3 30-38,2-10-390,14 14 360,4-103-22,0-13-100,1 0-1,0 0 1,0 0-1,0 0 1,1-1-1,4 10 1,3 12-55,-5-13-3,11 25 0,-10-29-34,-1-1 0,0 1 0,-1 0 0,4 20 0,0 0-1673,-6-25 435,1 1 1,-1 0-1,0-1 0,0 8 0,-1-12-1684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0:14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1 1888,'0'0'2946,"3"7"970,-2-5-3858,0 0-1,-1 0 0,1-1 1,-1 1-1,1 0 0,-1 0 1,0 0-1,0 0 0,0 0 1,0 0-1,0 0 0,-1 0 1,1-1-1,-1 5 0,0-5-26,-50 129 1525,41-99-1253,1 0 0,-6 42 0,6-16-178,1-16-73,-2 80 1,10-115-48,-1 0 0,2-1 1,-1 1-1,1 0 0,-1 0 1,2 0-1,-1-1 0,1 1 1,-1-1-1,2 1 0,-1-1 1,0 1-1,1-1 0,6 8 1,-5-8 32,0-1 1,1 0 0,0 1 0,-1-2 0,1 1 0,10 5 0,-13-8-567,-1 0 150,0-1 1,0 0 0,0 1-1,1-1 1,-1 1 0,0-1-1,0 0 1,0 0 0,1 0-1,-1 0 1,2 0 0,6 0-823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0:14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 3136,'0'2'729,"1"4"4710,10-2-4381,-4-3-777,0-1 0,-1 0-1,1 0 1,-1 0-1,1-1 1,-1 1-1,10-4 1,9 0 146,7 0-53,-9 1-182,24 0 0,-27 3 180,26-1-3120,-43 1 2250,0 0 0,0-1 1,0 0-1,0 1 0,-1-1 0,1 0 0,0-1 0,0 1 0,-1 0 0,1-1 1,-1 0-1,3-1 0,4-5-2174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0:15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2304,'-8'2'621,"8"-2"-591,0 0 0,0 0-1,0 0 1,0 0 0,0 0 0,0 1 0,-1-1-1,1 0 1,0 0 0,0 0 0,0 0-1,0 0 1,0 0 0,0 0 0,0 0 0,-1 0-1,1 0 1,0 0 0,0 0 0,0 0-1,0 0 1,0 0 0,0 0 0,-1 0 0,1 0-1,0 0 1,0 0 0,0 0 0,0 0-1,0 0 1,0 0 0,-1 0 0,1 0 0,0 0-1,0 0 1,0-1 0,0 1 0,0 0-1,0 0 1,0 0 0,0 0 0,0 0 0,-1 0-1,1 0 1,0 0 0,0 0 0,0-1 0,0 1-1,0 0 1,0 0 0,0 0 0,0 0-1,0-1 1,0 1 674,4 14 4469,12 11-2928,-14-19-2153,2-1 0,-1 0 0,1 0-1,5 6 1,-1-2-22,0 1 0,0 0 1,-1 1-1,-1-1 0,1 1 0,5 16 0,-11-22-43,1 0 0,-1 0 0,0 0 1,0 0-1,0 10 0,1 11-62,20 148 270,-16-63 9,-5-41-94,1-57-128,-2 0 0,0 1 1,0-1-1,-1 0 0,-1 0 0,-5 23 0,4-29-66,-66 200-840,69-204 911,0-3-117,0 0 0,0 0 0,0 0 0,0 0 0,0 0 0,-1 0 0,1 0 0,0 0 0,0-1 0,0 1 0,0 0 0,0 0 0,0 0 0,0 0 0,0 0 0,0 0 0,0 0 0,0 0 0,0 0 0,0 0 0,-1 0 0,1 0 0,0 0 0,0 0 0,0 0 0,0 0 0,0 0 0,0-1 0,0 1 0,0 0 0,-1 0 0,1 0 0,0 0 1,0 1-1,0-1 0,0 0 0,0 0 0,0 0 0,0 0 0,0 0 0,-1 0 0,1 0 0,0 0 0,0 0 0,0 0 0,0 0 0,0 0 0,0 0 0,0 0 0,0 0 0,0 0 0,0 0 0,0 0 0,0 1 0,-1-1 0,1 0 0,0 0 0,0 0 0,0 0 0,0 0 0,0 0 0,0 0 0,0 0 0,0 1 0,0-1 0,0 0 0,0 0 0,0 0 0,0 0 0,-1 0-86,-6-3-3605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0:16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1984,'20'-3'2901,"-19"3"-2405,-1 0 245,0 0-202,6 0 986,5 0-1166,0 1-1,0 1 1,0-1-1,0 2 1,0-1-1,0 1 1,-1 1-1,13 6 1,-12-6-272,0-1 0,-1 0-1,1 0 1,1-1 0,-1-1 0,12 1 0,27 3 313,-12-1-189,-28-3-141,0-1 0,-1 2 0,19 3 0,-12 0 120,0-2 1,17 3 0,-16-4 58,6 2 242,31 0-1,-54-4-659,1 0 1,0 0-1,-1 0 0,1 0 0,0 0 0,-1 0 0,1 0 1,0 0-1,-1 0 0,1 0 0,0 0 0,-1 0 1,1-1-1,0 1 0,-1 0 0,1 0 0,0-1 0,-1 1 1,1 0-1,-1-1 0,1 1 0,-1-1 0,1 1 0,-1-1 1,1 1-1,-1-1 0,1 1 0,0-2 0,-1 2-1425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1:21.6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267 17 320,'0'0'16,"0"0"-13,0 0 0,0 0 0,0 0 0,0 0 1,0 0-1,0 0 0,0 0 0,0 0 0,0 0 0,0 0 0,0 1 0,0-1 0,0 0 0,0 0 0,0 0 1,0 0-1,0 0 0,0 0 0,0 0 0,0 0 0,0 0 0,0 0 0,0 0 0,0 0 0,0 1 0,0-1 0,0 0 1,0 0-1,0 0 0,0 0 0,0 0 0,0 0 0,0 0 0,0 0 0,0 0 0,0 0 0,0 0 0,0 0 0,0 0 1,0 0-1,0 1 0,0-1 0,0 0 0,0 0 0,0 0 0,0 0 0,0 0 0,0 0 0,-1 0 0,1 0 0,0 0 1,0 0-1,0 0 0,0 0 0,0 0 0,0 0 0,1 0 168,16 4 725,-10-3-673,0 0-1,0 0 1,0-1 0,0 0 0,10-1 0,4 0-40,19 0 177,-5 1 76,42 3 0,-68-2-298,0-1 1,18-1 0,5-1 250,24 1-659,-19 0 717,73 6 0,-65 1-250,21 3-144,17 14 236,-61-15-141,1-2 0,0 0 1,0-2-1,44 4 0,43 0-56,-43-1-35,-43-5 5,32 3-47,0-3 0,92-7 0,-85 2 139,-43 2-178,30-3 0,-12 0 40,-1 1 0,47 2 0,47-2-80,-43-7 184,259-31 86,-277 28 364,-40 7-255,51-5 0,428 3 218,-277 0-160,-5 20-154,18-5-492,-182-7 338,-9 0-12,165 5 241,-173-2-383,69 8 162,-14 5 304,1-4 1,0-5-1,1-4 1,170-17 0,-32 6 72,-184 8-383,44 6-45,0-1-28,-61-3-63,51 9-1,-42-4 358,-30-4-276,-1 0 0,0 1-1,0 1 1,0 1 0,0 0 0,-1 2-1,0-1 1,-1 2 0,19 13 0,-26-14-100,0 0 1,0 0-1,13 19 1,-1-2-17,-5-6 64,15 23-1,-16-21-4,17 20 1,-26-34 30,0 1 0,0 0 0,-1 0 0,0 0 0,7 19 0,13 48 180,-21-63-110,5 53-194,-4-42 31,-2 1 0,0 0 1,-1 36-1,-2 5-42,-13 103-1,-22 50 97,31-201 20,-1 1-1,-15 33 1,-3 10-107,15-29 63,0 1-1,-4 52 1,6 70 202,-2 17-119,6-107-296,0-33 435,2 34 0,12 231 79,-12-264-218,-1-1 0,-2 0 0,-1 0 1,-1 0-1,-12 37 0,8-33 13,1 0-1,2 1 1,-1 47 0,3-43-238,-4 156 539,6-87-426,3-63-183,-6 19 161,-3 38 406,8 282-2972,0-377 2734,-1 0 0,0 0-1,0 0 1,-1 0-1,0 0 1,-1 0-1,0-1 1,0 1-1,-1-1 1,0 0 0,-7 12-1,6-14 18,1 0 0,-1-1 0,0 1 0,0-1 0,-1 0 0,0 0 0,1-1 0,-2 0 0,1 0 0,0 0 0,-1-1 0,-13 5 0,-19 11 386,28-14-426,1 0 0,-1 0 0,0-1 0,-13 3 0,-129 20-701,54-10 783,-118 34 1,113-23 402,-162 20 0,38-8-861,177-29 352,-164 31-466,173-38 688,-84-3 0,63-2-181,-27 2-29,-99-2-42,148-3 72,0-2 0,-73-19 0,102 22-44,-19-3 9,0 2 1,-35-2-1,21 3 197,-112-4 168,40 3-464,-84 2 466,-43-4-792,7-21-354,177 21 844,-99 4 0,85 3-248,-41 2 352,-79-3 99,149-3-383,-24-1-154,-512 4 1101,557-1-827,0-1 1,-1-1-1,1-1 0,-43-13 1,31 6-25,-74-24-96,61 15 233,1-2-1,-57-35 0,98 53-156,-5-3 91,0 0-1,1-1 1,-1-1-1,2 0 1,-1 0 0,1-1-1,-13-16 1,10 5 32,0 0 1,2-1-1,0 0 1,2-1-1,0-1 1,-7-31 0,-4-27-225,6 20 260,-29-75 1,-69-115 423,98 223-627,2 0 0,-12-48 0,-8-65 73,-15-49-718,35 152 711,2-1 0,2-1-1,-6-75 1,-42-255-874,29 269 690,-2-15 184,-23-237-202,50 332 267,-1 4-75,1-1 0,1 0 1,1 0-1,4-34 1,18-34-163,-6 25 63,2 12 414,-16 42-318,2-11-16,0 0 0,-1 0 0,1-32 1,-1 7 121,2-1 1,16-70 0,-15 89-110,-2 10 60,0 0-1,2 0 1,-1 0 0,14-23-1,-15 30 81,0-1 0,-1 1-1,1-1 1,-2 1 0,0-1-1,0 0 1,0-12 0,1 7-30,0 0 0,8-22 1,5-21-70,17-87 267,-25 119-1016,1 0 0,2 1 0,19-36 1,-21 45-2396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1:35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840 0 576,'8'8'2272,"-6"-3"-2068,-1 0 0,1 0-1,-1 0 1,0 1 0,0-1 0,0 0 0,-1 0 0,0 1 0,0-1-1,-1 8 1,1 4 322,-1-11-383,-1 0 1,0-1-1,0 1 0,0 0 1,0 0-1,-1-1 1,0 0-1,-6 10 0,-2-4 100,1 0-1,-2-1 0,1-1 0,-1 0 0,-15 9 1,-15 11 277,2 1-539,-2 1 255,-64 60 0,86-67 20,1 0-1,1 2 1,-26 47-1,-2 5 216,19-37-404,4-4-10,-52 63 1,58-81-47,-4 5 50,-1-1-1,0-1 1,-2 0 0,-30 20-1,-19 15 303,73-56-347,-1-1 0,0 0 1,1 1-1,-1-1 0,0 0 0,1 1 0,-1-1 1,0 1-1,1-1 0,-1 1 0,1-1 1,-1 1-1,1-1 0,-1 1 0,1 0 0,-1-1 1,1 1-1,0 0 0,-1-1 0,1 1 0,0 0 1,0 0-1,-1-1 0,1 1 0,0 0 1,0 0-1,0-1 0,0 2 0,1 0 12,0 0-1,0-1 0,0 1 0,0 0 1,0-1-1,1 1 0,-1-1 1,1 0-1,1 3 0,8 6 30,66 75-142,-12-8-27,-28-37 172,-2 3 1,56 88-1,18 48-55,-105-173 15,0 0 0,0-1 1,1 0-1,0 0 0,8 6 0,8 9-151,-11-9 368,-5-5-768,-1-1-1,1 1 1,0-1 0,1-1 0,-1 1 0,1-1 0,0 0 0,0 0 0,1 0 0,12 4-1,13 3-3126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22:59:43.3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1 832,'-1'0'15,"1"0"0,-1 0 1,1 0-1,-1 0 0,0 1 0,1-1 1,-1 0-1,1 1 0,-1-1 0,1 0 0,-1 1 1,1-1-1,-1 0 0,1 1 0,-1-1 1,1 1-1,0-1 0,-1 2 0,-3 2 117,19 3 1749,-11-6-1676,20 3-72,-22-3-126,0-1 0,0 1 0,-1-1 0,1 1 0,0-1-1,0 0 1,0 0 0,0 0 0,-1 0 0,1 0 0,3-1 0,0 0 75,-4 1-55,1-5-422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1:40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2144,'-4'0'1189,"3"0"-767,1 0-76,0 0 161,0 0-139,0 0 80,0 0-112,0 0-293,0 0-1,0 0 1,0 0 0,0 0 0,-1 0-1,1 0 1,0 0 0,0 0 0,0 0 0,0 0-1,0 0 1,0 0 0,0 0 0,0 0-1,0 0 1,0 0 0,0-1 0,0 1 0,-1 0-1,1 0 1,0 0 0,0 0 0,0 0-1,0 1 1,0-1 0,0 0 0,0 0 0,0 0-1,0 0 1,0 0 0,0 0 0,-1 0-1,1 0 1,0 0 0,0 0 0,0 0 0,0 0-1,0 0 1,0 0 0,0 0 0,0 0-1,0 0 1,0 0 0,0 0 0,0 0 0,0 1-1,0-1 1,2 1 84,0 0 0,0 0 1,0 0-1,0 0 0,0 1 0,-1-1 0,1 1 0,0-1 0,-1 1 0,3 2 1,12 11 996,14 4-586,-23-13-431,0 0 0,-1 1 0,1-1 0,-1 1 0,-1 1 0,1-1 0,-1 1 0,4 9 0,7 8-168,69 90-126,-67-94 155,7 9 235,36 34-1,-23-27-260,-2 3-1,-2 1 0,-1 1 1,41 69-1,-45-67 195,10 19-160,18 53-99,-44-95 195,-10-18-47,-1 1 1,1-1-1,-1 1 1,0 0-1,2 4 0,3 3 109,-6-11-139,-1 1 0,0-1 0,1 0 0,-1 1 0,1-1 0,-1 1 0,0-1 0,1 1 0,-1-1-1,0 1 1,1-1 0,-1 1 0,0-1 0,0 1 0,0 0 0,1-1 0,-1 1 0,0 0 0,0-1 14,0 1 1,0-1-1,1 0 1,-1 1-1,0-1 1,0 0-1,0 0 1,1 1-1,-1-1 1,0 0-1,0 0 1,1 1-1,-1-1 1,0 0-1,1 0 1,-1 0-1,0 0 1,1 1-1,-1-1 1,0 0-1,1 0 1,-1 0-1,0 0 1,1 0-1,-1 0 1,0 0-1,1 0 1,-1 0-1,0 0 1,1 0-1,-1 0 1,1 0-1,4 0 142,-7 4-77,1-2-51,-1 0-1,0 0 0,0 0 1,-1-1-1,1 1 1,0 0-1,0-1 0,-1 0 1,-3 2-1,5-1-198,0 0 145,0-1 0,0 1-1,0 0 1,0 0 0,0 0 0,0 0-1,0-1 1,0 1 0,-2 1-1,-3 4-23,0 4 64,0 0 0,0 1 0,1-1 0,-5 21 0,-3 7-150,-74 163-354,68-163 462,-3-2-1,-1-1 1,-32 40-1,25-40-69,3 0 0,1 2 0,2 1 1,2 1-1,1 1 0,-18 54 0,22-49-35,-2 7 166,2 2 0,-13 74 1,25-103 15,-1 0 1,-14 36-1,16-51-26,-1-1 0,-1 0 0,1 0 0,-2-1 0,-9 12 0,4-4 71,9-14-292,1-1 0,0 0-1,1 1 1,-1 0 0,0 0 0,1-1-1,-1 1 1,1 0 0,0 0-1,0 0 1,0 0 0,1 0 0,-1 0-1,1 1 1,-1-1 0,1 5-1,3 0-2574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1:47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256 10 1568,'0'-6'412,"0"3"1504,0 4 935,-2 16 5441,-1-7-9891,-2 0 1737,0-1 0,0 1 0,1 0 0,-4 16 0,4-12-95,-1-1 1,-7 14 0,-13 26 341,17-34-326,-2 1-1,0-1 0,-1-1 1,-18 24-1,13-21-1,1 2 0,0-1 0,-11 28 0,16-31 57,3-5-150,0 0 0,-5 19 1,11-32 29,1 0 0,0 0 0,0 0 0,-1 0 0,1 0 0,0 0 0,0 0 0,0 0 0,0 0 0,0 0 0,0 0 0,0-1 0,1 1 0,-1 0 0,0 0 0,0 0 0,1 0 0,-1 0 0,0 0 0,1 0 0,-1 0 0,1-1 0,0 1 0,-1 0 0,1 0 0,-1-1 0,1 1 0,0 0 0,0-1 0,-1 1 0,1-1 0,0 1 0,0-1 0,0 1 0,0-1 0,-1 1 0,1-1 0,2 1 1,2 0 11,0 0 1,0 0 0,1 0 0,-1-1 0,8 0 0,95 0 276,-88 4-1564,-18-3 392,1 0 0,-1 0 0,1-1 0,-1 1-1,1-1 1,-1 0 0,1 0 0,-1 0 0,1 0 0,4-1 0,5-3-1426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1:48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20 2144,'0'0'25,"0"0"-1,0 0 1,0 0 0,0 0-1,-1 0 1,1 0 0,0-1-1,0 1 1,0 0 0,0 0-1,0 0 1,0 0 0,0 0 0,-1 0-1,1 0 1,0-1 0,0 1-1,0 0 1,0 0 0,0 0-1,0 0 1,0 0 0,0-1-1,0 1 1,0 0 0,0 0-1,0 0 1,0 0 0,0 0 0,0-1-1,0 1 1,0 0 0,0 0-1,0 0 1,0 0 0,0-1-1,0 1 1,0 0 0,0 0-1,0 0 1,0 0 0,0 0-1,0-1 1,0 1 0,1 0 0,-1 0-1,0 0 1,0 0 0,0 0-1,0 0 1,1-1 0,-1 1 189,0 0 0,1 0 0,-1-1 0,0 1 0,0 0 1,1-1-1,-1 1 0,0 0 0,0-1 0,1 1 0,-1-1 1,0 1-1,0-1 0,0 1 0,0 0 0,0-1 0,0 1 1,0-1-1,1 1 0,-1-1 0,0 0 111,0 1 139,0 0-117,0 0 53,0 0-96,13-3 560,-1 3-556,16-1-42,0 2-1,41 7 0,-45-5 146,13 5 53,6 3-1840,-40-11 805,0 1 0,0-1 1,0 0-1,0 1 0,1-2 1,-1 1-1,0 0 0,0 0 1,0-1-1,0 0 1,0 0-1,0 1 0,0-2 1,3 0-1,-4 0 366,-1 0 0,1 0-1,-1 0 1,0 0 0,0 0 0,0-1-1,2-3 1,-3 6 199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1:50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17 1472,'-8'4'454,"10"-7"-76,-1 2-10,-1 1-117,0 0-33,0 0-36,0 0 170,0 0-75,0 0-5,0 0 43,0 0 485,26-7 1434,17 6-981,-35-3-985,-8 4-239,1-1 0,-1 1 1,1-1-1,-1 1 0,1 0 0,-1-1 0,1 1 1,0 0-1,-1 0 0,1-1 0,-1 1 0,1 0 0,0 0 1,-1 0-1,1 0 0,0 0 0,-1 0 0,1 0 1,-1 0-1,1 0 0,0 0 0,-1 0 0,1 0 1,0 1-1,0-1-14,0 1 1,0-1-1,0 1 1,0-1-1,0 1 1,0 0 0,-1 0-1,1-1 1,0 1-1,0 0 1,0 1-1,0-1 76,-1-1-54,0 0-149,0 0-48,6 0-277,-3 1-3190,5 3 2620,-8-4 212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1:50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1728,'0'0'48,"0"0"1,0 0-1,0 0 1,0 0 0,0-1-1,0 1 1,0 0-1,0 0 1,0 0-1,0 0 1,0 0-1,0 0 1,0 0-1,0 0 1,0-1-1,0 1 1,0 0-1,0 0 1,0 0-1,0 0 1,0 0-1,0 0 1,0 0-1,0-1 1,0 1-1,0 0 1,0 0-1,0 0 1,0 0-1,0 0 1,0 0 404,0 0 257,0 0-182,0 0 79,0 0-207,0 0-69,4 3-176,1-1-39,0 0-1,-1-1 1,1 0 0,0 0-1,0-1 1,0 1 0,0-1 0,-1 0-1,9-1 1,-8 0 67,-2 0-363,-1 1 1,1-1-1,0 1 1,-1-1 0,1 1-1,0 0 1,-1 0-1,1 0 1,-1 0 0,1 1-1,0-1 1,-1 1-1,1-1 1,-1 1 0,5 2-1,6 7-2401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1:52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37 155 1312,'-11'8'630,"11"-7"-424,-1 0-1,0 0 1,0 0-1,0 0 1,0-1-1,0 1 0,0 0 1,0-1-1,0 1 1,0-1-1,0 1 1,0-1-1,0 1 0,-2 0 1,2-1-146,1-1 0,-1 1 1,1 0-1,-1 0 0,1-1 0,-1 1 0,1 0 1,0-1-1,-1 1 0,1 0 0,-1-1 0,1 1 1,0 0-1,-1-1 0,1 1 0,0-1 1,-1 1-1,1-1 0,0 1 0,0-1 0,-1 1 1,1-1-1,0 1 0,0-1 0,0 1 1,0-1-1,0 1 0,0-1 0,0 1 0,0-1 1,0 0-1,0 1 0,0-1 0,0 1 1,0-1-1,1 0 0,-1-2 74,0 1 1,1-1-1,-1 0 0,1 1 0,0-1 1,1-3-1,4-5-5,1 0 0,0 0 0,1 1 0,1 0-1,-1 0 1,1 1 0,12-10 0,-15 15-134,0-1-1,1 1 1,-1 0-1,1 0 1,0 1-1,0 0 1,1 1-1,-1-1 1,0 1-1,1 0 1,-1 1-1,1 0 1,11 0-1,1-1 192,-18 1-201,0 1 0,0-1 0,0 1 1,0 0-1,0 0 0,0 0 0,0 0 1,0 0-1,1 0 0,-1 1 0,0-1 1,0 1-1,2 0 0,-3 0 14,0 0 0,0 0 1,0 1-1,-1-1 0,1 0 0,0 0 0,-1 1 0,1-1 0,0 0 1,-1 1-1,0-1 0,1 1 0,-1-1 0,0 1 0,0-1 1,1 1-1,-1-1 0,-1 3 0,1 20 54,-1 1 1,-1-1-1,-2 1 0,0-1 1,-2 0-1,0 0 0,-2-1 1,0 0-1,-2 0 0,0-1 1,-21 31-1,24-40-48,5-10-39,0 0 0,0 1 0,-1-1 0,1 0 0,-1 0 0,1 0 0,-6 3 0,-3 2 96,9-7 16,8-5-175,17-7 62,-19 9 36,1 0 1,0 0 0,-1 0 0,5-4-1,-4 3 21,0 0-1,0 0 0,0 0 1,0 0-1,1 1 0,-1 0 1,1 0-1,-1 0 0,1 1 1,0-1-1,-1 1 0,1 1 1,0-1-1,0 1 0,0 0 1,0 1-1,8 1 0,-12-2-7,-1 1 0,0 0 0,0 0 0,0 0 0,0 0 0,0 0-1,0 0 1,-1 0 0,1 1 0,0-1 0,0 0 0,-1 0 0,1 1-1,-1-1 1,1 2 0,0-1-228,-1-1 0,1 0 0,-1 0 0,0 0 0,0 0 0,1 0 0,-1 0 0,0 1 1,0-1-1,0 0 0,0 0 0,0 0 0,0 0 0,-1 1 0,1-1 0,0 0 0,-1 0 0,1 0 0,0 0 0,-1 0 0,0 2 0,-3 1-3786,4-4 3083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1:53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 1472,'0'-1'311,"-1"1"0,1 0 0,0 0 0,0 0 1,-1 0-1,1-1 0,0 1 0,0 0 0,-1 0 0,1-1 0,0 1 0,0 0 1,0 0-1,-1-1 0,1 1 0,0 0 0,0-1 0,0 1 0,0 0 0,0-1 1,-1 1-1,1 0 0,0-1 0,0 1 0,0-1 0,1 1-286,-1 1 0,1-1-1,-1 1 1,0-1 0,1 1-1,-1-1 1,1 1 0,-1-1-1,0 1 1,0-1 0,1 1-1,-1-1 1,0 1 0,0-1 0,0 1-1,1-1 1,-1 1 0,0 0-1,0-1 1,0 2 0,7 32 387,3 44 0,-3-19-271,-6-44 12,-1 28 1,0-21-1064,0-21 308,0-1-385,0 0 86,4-4-2006,1 0 550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1:54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0 1472,'0'0'475,"0"0"-283,0 0 64,0 0 517,0 0-176,0 0 43,0 15 699,-2-9-1167,0 0-1,1 1 1,0-1 0,1 1-1,-1-1 1,1 1 0,1 9-1,11 48 1260,-5-28-1211,-1-1-51,-1-13-149,-1 1-1,-1 0 1,-1 0-1,-2 42 0,-1-60-438,0 0-1,0-1 0,-1 1 0,0 0 0,0-1 1,-5 9-1,6-12-2220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1:55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0 174 1984,'6'2'813,"-3"-2"2950,-3 0-3639,1-1 0,0 0 0,-1 0 0,1 0 0,-1 1 0,0-1 0,1 0 0,-1 0 0,0 0-1,1 0 1,-1 0 0,0 0 0,0-1 0,4-11 647,7-7-302,-2 3-307,2-1-1,0 1 0,15-17 0,-23 30-158,0 0 0,1 1 0,-1-1 0,1 1 0,0 0 0,0 0 0,1 0 0,-1 1 0,0-1 0,1 1 0,0 0 0,-1 0 0,1 1 0,0 0 0,0-1 0,0 2 0,9-2 0,-11 3 32,1-1 0,-1 1 0,0 0 0,1 0-1,-1 0 1,0 0 0,0 0 0,0 1-1,0-1 1,0 1 0,0 0 0,-1 0 0,1 0-1,-1 1 1,1-1 0,3 5 0,18 13 616,-23-19-604,1 0-1,-1 0 1,1-1 0,-1 1-1,1-1 1,-1 1 0,1-1 0,-1 1-1,1-1 1,-1 0 0,1 0-1,0 0 1,-1 0 0,1 0-1,0 0 1,-1 0 0,1-1 0,1 0-1,2 0-468,0-1-1,0-1 1,9-4 0,3-2-3448,-8 4 297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1:56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 1312,'0'-1'76,"0"1"-1,0-1 1,0 1 0,0-1 0,0 1-1,0-1 1,0 1 0,1-1-1,-1 1 1,0-1 0,0 1 0,0-1-1,0 1 1,1-1 0,-1 1-1,0 0 1,0-1 0,1 1 0,-1-1-1,0 1 1,1 0 0,-1-1-1,0 1 1,1-1 0,3-2 330,-4 2-314,0 1 1,0 0 0,0 0-1,0 0 1,0 0 0,0-1-1,0 1 1,0 0 0,0 0-1,-1 0 1,1 0 0,0-1-1,0 1 1,0 0 0,0 0-1,0 0 1,0 0 0,-1 0-1,1 0 1,0-1 0,0 1-1,0 0 1,0 0 0,-1 0 0,1 0-1,0 0 1,0 0 0,0 0-1,-1 0 1,1 0 0,0 0-1,0 0 1,0 0 0,0 0-1,-1 0 1,1 0 0,0 0-1,0 0 1,-1 0 0,1 0 1609,5 0-1426,-5 0-324,2 0 389,0-1-244,0 1 0,1 0 1,-1 0-1,0 1 0,1-1 0,-1 0 0,0 1 0,4 0 1,3 2-41,0 0 1,1-1-1,-1-1 1,0 0-1,1 0 1,0 0-1,-1-2 1,16-1-1,-4 0-152,28-9 1,-33 7 106,0 0 1,0 2 0,25-2-1,6 2-82,-23 1-143,44 3 0,-18-1-2182,-6 0 156,10 0-934,-30 5 1722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22:59:44.4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4 832,'0'0'7,"0"0"0,0 0 0,0 0 0,0 0 1,0-1-1,0 1 0,0 0 0,0 0 0,0 0 0,0 0 0,0-1 0,0 1 0,0 0 1,-1 0-1,1 0 0,0 0 0,0 0 0,0 0 0,0-1 0,0 1 0,0 0 1,0 0-1,0 0 0,0 0 0,-1 0 0,1 0 0,0 0 0,0 0 0,0-1 0,0 1 1,0 0-1,0 0 0,-1 0 0,1 0 0,0 0 0,0 0 0,0 0 0,0 0 1,0 0-1,-1 0 0,-6 2 66,-3 0-27,4 12 412,4-11-278,0-1 0,1 1 0,-1 0 0,1 0 0,0 0 0,0 0 0,-1 3 0,1-4-138,0 0-1,-1-1 1,1 1-1,0 0 1,-1 0-1,1-1 0,-1 1 1,1-1-1,-1 0 1,-7 6 621,7-5-629,0-1 0,0 1 0,0-1 0,0 1 1,0-1-1,-1 0 0,1 0 0,0 0 0,-1 0 0,1-1 1,0 1-1,-1-1 0,1 1 0,-1-1 0,1 0 1,-6 0-1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1:58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75 1824,'-14'10'7117,"9"-6"-7269,-47 98 2205,50-97-2057,0 1 0,0-1 0,0 1 1,1-1-1,0 1 0,-1 6 0,-2 11-203,3-18 194,0-1 1,0 0-1,1 1 1,0-1-1,0 1 1,0-1 0,0 1-1,1-1 1,-1 1-1,1-1 1,3 9-1,-4-11 28,0 0 1,6 9-9,0-2-24,-5-9 14,-1 1-1,1-1 0,-1 1 0,1-1 0,-1 1 0,1-1 1,-1 1-1,0 0 0,1-1 0,-1 1 0,0 0 0,1-1 1,-1 1-1,0 0 0,0-1 0,0 1 0,0 1 0,0-2 8,0 1 0,0-1-1,0 0 1,1 1 0,-1-1 0,0 1-1,0-1 1,0 0 0,0 1-1,0-1 1,1 1 0,-1-1-1,0 0 1,0 1 0,0-1-1,1 0 1,-1 1 0,0-1 0,1 0-1,-1 0 1,0 1 0,1-1-1,-1 0 1,0 0 0,1 1-1,-1-1 1,1 0 0,-1 0-1,0 0 1,1 0 0,-1 0 0,1 1-1,-1-1 1,0 0 0,1 0-1,-1 0 1,1 0 0,0 0-1,0 0-141,-1 0-17,2 0 79,-1-1 1,1 1-1,0 0 0,-1 0 0,1-1 1,-1 1-1,1 0 0,-1-1 0,3 0 1,9-8-94,-9 7 191,-1 0-1,0 0 0,0 0 0,0-1 0,0 1 0,0-1 0,0 0 1,-1 1-1,1-1 0,-1 0 0,4-7 0,15-44 240,-17 41-343,-3 10 122,0-1 1,0 0-1,0 1 1,1-1-1,2-3 0,1-8 235,-1 7-477,4 20-89,27 45 221,-34-54 66,1 0-1,0 0 0,-1 0 0,1 0 1,0 0-1,1-1 0,-1 1 0,0-1 1,1 1-1,-1-1 0,1 0 0,0 0 1,0 0-1,0 0 0,0-1 1,0 1-1,4 0 0,27 4 160,-16-4-265,-15-2 130,0 1 1,0-1-1,0 0 1,0 0-1,0 0 0,0 0 1,6-2-1,10-2-55,-15 4 65,0-1 1,-1 0 0,1 0-1,0 0 1,-1 0-1,1 0 1,-1-1-1,5-2 1,0-3-34,1 0 0,-1-1 0,0 0 0,-1-1 0,0 0 0,0 0 0,-1 0 0,6-13 0,-9 17 29,0-1-1,-1 0 0,0 0 0,0 1 0,-1-1 0,1 0 1,-1 0-1,0-1 0,-1 1 0,0 0 0,0 0 1,0 0-1,-1 0 0,0-1 0,0 1 0,0 0 1,-3-6-1,-13-22 241,16 31-208,-1 0 1,1 0-1,0 1 0,-1-1 0,0 1 0,0 0 0,1-1 0,-1 1 0,-1 0 1,1 0-1,-4-3 0,-29-16-387,27 16-232,-6-4-1935,12 7-1749,12 9 2128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1:59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18 2144,'0'0'30,"0"0"0,-1 0 1,1 0-1,0 0 0,0 0 1,0 0-1,0 0 0,-1 0 0,1 0 1,0 0-1,0 0 0,0 0 1,0 0-1,0 0 0,-1 0 0,1-1 1,0 1-1,0 0 0,0 0 1,0 0-1,0 0 0,0 0 0,0 0 1,-1-1-1,1 1 0,0 0 1,0 0-1,0 0 0,0 0 0,0-1 1,0 1-1,0 0 0,0 0 1,0 0-1,0 0 0,0-1 0,0 1 1,0 0-1,0 0 0,0 0 0,0 0 1,0-1-1,0 1 0,0 0 1,0 0-1,0 0 0,0 0 0,0 0 1,0-1-1,1 1 0,-1 0 1,0 0-1,0 0 0,0 0 0,0 0 1,0-1-1,0 1 0,0 0 1,1 0-1,-1 0 0,2-7 2416,-10 4-1710,5 3-668,1 1-1,-1 0 0,1 0 1,-1 0-1,1 1 0,0-1 1,-1 0-1,1 1 1,0-1-1,-4 5 0,6-5-26,-1 0-1,0 0 0,0 0 0,1 0 0,-1 1 0,1-1 1,-1 0-1,1 0 0,0 1 0,-1-1 0,1 0 0,0 2 0,-3 11-50,2-12 19,0 1-1,0-1 1,0 0-1,1 1 0,0-1 1,-1 1-1,1-1 0,0 1 1,0-1-1,1 4 0,-1 4 503,0-9-506,0 0 1,0-1-1,0 1 1,0-1-1,0 1 1,0-1-1,0 1 1,0 0-1,0-1 0,0 1 1,0-1-1,0 1 1,0 0-1,0-1 1,1 1-1,-1-1 0,0 1 1,0-1-1,1 1 1,-1-1-1,1 1 1,-1-1-1,0 1 0,1-1 1,-1 0-1,1 1 1,0 0-1,0-1-12,-1 1-1,1-1 0,0 1 1,0 0-1,-1-1 0,1 1 1,0 0-1,-1 0 0,1-1 1,-1 1-1,1 0 0,-1 0 1,1 0-1,-1 1 0,3 0 24,0 0 0,-1-1 0,1 1 0,0-1 0,0 0-1,0 0 1,3 1 0,-4-1-9,2 0 11,0 0 0,-1 0 1,1-1-1,0 1 0,0-1 0,0 0 1,0 0-1,0 0 0,0-1 1,0 1-1,0-1 0,0 0 0,0 0 1,0-1-1,0 1 0,-1-1 1,1 0-1,-1 1 0,1-2 0,3-2 1,-4 2-27,-1 0 0,0 0 0,1 0 0,-2 0 0,1 0 0,0 0 0,2-7 0,-4 9 26,0 1 0,0-1 0,0 0 0,1 0 0,-1 1 1,0-1-1,0 0 0,0 0 0,-1 1 0,1-1 0,0 0 0,0 1 1,0-1-1,0 0 0,-1 0 0,1 1 0,0-1 0,-1 0 0,1 1 1,0-1-1,-1 1 0,0-2 0,1 1 11,-1 1 0,0-1-1,1 0 1,-1 0 0,1 0 0,-1 0-1,1 0 1,0 0 0,0 0 0,-1 0 0,1-2-1,0 1 8,0 1 0,-1 0 0,1-1 0,0 1 0,-1 0 0,1 0 0,0-1-1,-1 1 1,0 0 0,1 0 0,-1 0 0,0 0 0,0 0 0,1 0 0,-1 0-1,0 0 1,0 0 0,0 0 0,0 0 0,0 0 0,0 1 0,0-1 0,-1 0-1,-1 0 1,-1-1-181,1 1-1,-1 0 1,0 0 0,0 0-1,1 0 1,-1 1-1,-6-1 1,0 3-1149,9-2 1181,1 1 0,0-1 1,-1 0-1,1 0 0,0 0 1,-1 0-1,1 0 1,-1 0-1,1 0 0,0 0 1,-1 0-1,1 0 0,-1 0 1,1 0-1,0 0 0,-1 0 1,1 0-1,-1 0 1,1 0-1,0 0 0,-1 0 1,1 0-1,-1-1 0,1 1 1,0 0-1,-1 0 0,1-1 1,-4 0-2768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2:32.4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15 736,'-3'0'239,"2"1"2935,4 6-3055,0 0-1,-1 0 1,0 0-1,0 0 1,-1 0-1,0 1 1,-1-1-1,1 0 1,-2 10-1,3 21 276,3 41 361,4 24-652,-3-36-260,-5-49 394,0 1 1,8 36-1,-5-43-281,-1 1 1,-1 0-1,0 0 0,0 15 0,-1-23 78,-1 0 0,1-1 0,0 1 0,0-1 0,4 9 0,-3-8-17,-1-1 0,1 1-1,-1-1 1,0 1 0,1 9-1,1 71 112,-10 72 406,2-109-257,4-31-177,1 5 24,-8-61 340,2-44-700,-1-2 173,-1-113 463,5 149-453,3 36 54,0 0 1,-1 0-1,-4-19 0,-6-34 295,10 56-266,-1-17 331,2-38 1,1 23-467,0 26 306,1 1-1,1 0 1,6-24 0,-7 32-150,2-5 19,0 1 0,1 0 1,0 0-1,1 1 1,0-1-1,1 1 0,0 1 1,0-1-1,16-14 1,-22 23-90,1 0 1,0 0-1,0 0 1,0 0-1,0 0 1,1 0-1,-1 0 1,0 1-1,0-1 0,0 1 1,1-1-1,-1 1 1,0 0-1,0 0 1,1 0-1,-1 0 1,0 0-1,0 1 1,0-1-1,3 2 1,1-1 3,-1 0 1,1 1-1,-1 0 1,0 0-1,1 1 1,7 5-1,12 7 227,-20-12-204,1 0 0,-1 1 0,0-1-1,0 1 1,0 0 0,6 7 0,-4-2-1,-1 0 1,0 0-1,0 1 1,-1 0-1,0 1 1,-1-1-1,0 1 1,0 0-1,1 12 1,-2-8 57,0 1 1,-1 0 0,-1 0 0,-1 0-1,-2 31 1,1-41-45,-1 0 0,1 1 0,-1-1 0,0 0 0,-1 0 1,1 0-1,-1-1 0,0 1 0,-5 6 0,5-9 4,1 0 0,-1 0 1,1 0-1,-1 0 0,0-1 0,0 1 1,0-1-1,0 0 0,-1 0 0,1 0 1,0 0-1,-1 0 0,0-1 0,1 0 0,-1 1 1,-4-1-1,7-1-25,-15 3 187,-24 0-1,2 5-58,37-8-234,1 0 26,-1 0 26,-2 0 54,2 0 48,1 0 22,0 0 100,0 0-74,0 0-138,0 0 33,0 0 0,0 0 0,0 0 0,-1 0 0,1 0 0,0 0 0,0 0 0,0 0 0,-1 0 0,1 1 0,0-1 0,0 0 0,0 0 0,0 0 0,0 0 0,-1 0 0,1 1 0,0-1 0,0 0 0,0 0 0,0 0 0,0 1 0,0-1 0,0 0 0,0 0 1,0 0-1,0 0 0,0 1 0,-1-1 0,1 0 0,0 0 0,0 1 0,1-1 0,-1 0 0,0 0 0,0 0 0,0 1 0,0-1 0,0 0 0,0 0 0,0 0 0,0 0 0,0 1 0,0-1 0,0 0 0,1 0 0,0 2 36,0 0 0,0-1 0,0 1 0,0-1 0,1 1 0,-1-1 0,1 0-1,-1 1 1,1-1 0,-1 0 0,4 2 0,26 11 97,-14-6-203,11 7-30,-14-9 151,-1 1-1,19 13 1,29 20 181,7 4-504,39 47 467,-103-87-193,-1 0-1,0 1 1,0-1-1,0 1 0,-1 0 1,0 0-1,1 0 1,1 7-1,5 12-126,-5-14 151,-1 0 0,1 1 1,-1 0-1,-1 0 0,0 0 1,-1 0-1,1 14 0,-2-20 19,0 0 0,0 1 0,1-1 0,0 1 0,0-1 0,1 0 0,1 6 0,-2-10 60,-1-1 80,0 0-112,0 0-213,0 0 85,0 1-129,-1-1 1,0 0-1,1 1 1,-1-1-1,1 0 1,-1 1-1,0-1 1,1 0-1,-1 0 1,1 0-1,-1 0 1,0 0-1,1 1 1,-1-1-1,0 0 1,1 0-1,-1-1 1,0 1-1,1 0 1,-2 0-1,-1-3-2633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2:34.0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 33 1824,'12'8'5584,"18"13"-4608,-21-15-769,-1 0 0,1 0 0,1-1 0,14 6 0,-20-9-170,4 2-36,-1 0 53,1-1 0,-1 0 0,1 0-1,0-1 1,0 1 0,0-2 0,0 1-1,13 0 1,-13-2 29,0 0 0,1-1 1,-1 0-1,13-3 0,-19 4-71,-1-1-1,1 1 1,0-1 0,-1 1 0,1-1-1,-1 0 1,1 0 0,-1 0 0,1 1-1,-1-1 1,0-1 0,1 1 0,-1 0-1,0 0 1,0 0 0,0-1-1,0 1 1,0 0 0,0-1 0,0 1-1,-1-1 1,1 1 0,0-1 0,-1 0-1,1 1 1,-1-1 0,0 0 0,1 1-1,-1-3 1,0 2-9,0 0 0,-1 0 0,1 0 1,0 1-1,-1-1 0,1 0 0,-1 1 0,0-1 0,1 0 0,-1 1 1,0-1-1,0 1 0,0-1 0,0 1 0,0-1 0,0 1 0,-1 0 1,1 0-1,-3-2 0,-2-2 18,-1 1-1,0 0 1,-10-3 0,3 0-18,5 3-38,0 1-1,-13-4 1,7 3 45,8 2-7,0 1 0,0 1 0,0-1 1,0 1-1,-13 1 0,-3 0 42,19 0-46,0-1 0,0 1-1,1-1 1,-1 1 0,-6 3-1,8-4-25,0 1-1,1 0 1,-1-1-1,0 1 0,1 0 1,-1 0-1,1 0 0,-1 0 1,1 1-1,0-1 1,-1 0-1,1 0 0,-1 3 1,-16 33 128,16-32-26,0 0 0,0 0 0,-1-1-1,1 0 1,-5 6 0,4-6 20,0 0 0,1 0 0,-1 0 0,1 0 0,-2 6 0,1 0-139,0 0 0,0 0 0,1 1 1,0-1-1,1 1 0,0 0 1,1-1-1,0 1 0,3 17 0,1 4 142,-3-24-60,0-1 0,0 1 0,0-1 0,1 0 0,5 12 0,2 1-77,-5-8 18,2 0 1,0-1-1,8 12 0,-12-20 31,1 1-1,-1-1 1,1 0-1,0 0 1,1-1-1,-1 1 0,0 0 1,1-1-1,-1 0 1,1 0-1,0 0 0,0 0 1,6 1-1,3 0 44,0-1-1,1 0 1,0-1-1,-1-1 1,1 0-1,0-1 1,16-3-1,7 0-13,-25 3-18,0-1-1,-1 0 1,0-1 0,1 0 0,-1 0-1,0-2 1,-1 1 0,17-10 0,16-5-2523,-39 13 320,-4 2-3347,-3-6 4318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2:36.6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298 6 1312,'0'0'421,"4"-5"1985,-30 10 356,20-5-2522,0 1 0,0 0 0,-1 0 0,-7 3 0,-20 4 565,6-6-334,18-2-249,0 1 1,0 0-1,0 1 0,0 0 0,0 0 1,-13 6-1,19-6-200,-3 2-15,0 0-1,0 0 1,-7 5-1,-1 1-156,14-9 145,-1-1-1,1 1 1,0 0 0,-1 0 0,1 0-1,0 0 1,0 0 0,0 0-1,-1 0 1,1 0 0,0 0-1,0 1 1,1-1 0,-1 0 0,0 1-1,0-1 1,0 2 0,-4 11-58,2-8 55,1 0-1,0-1 0,1 1 0,-1 0 0,1 0 0,0 0 0,0 8 0,4 32 117,11 69 0,-3-46-41,52 279 189,-54-309-268,-2 1 0,3 66 0,-9 83 563,-3-93-415,2-85-124,0 2-117,0 0-1,4 24 1,-2-15 207,-3-2-28,6-5-48,-5 8-15,0-22-32,0 14 175,-2-6-76,2-9-68,0 1 0,0-1 0,0 0 0,-1 0 0,1 1 0,0-1 0,0 0 0,0 0 0,0 0 0,0 1 0,0-1 0,0 0 0,0 0 0,0 1 0,0-1 0,0 0 0,0 0 0,0 1 0,0-1 0,0 0 0,0 0 0,0 1 0,0-1 0,0 0 0,0 0 0,0 1 0,0-1 0,0 0 0,0 0 0,1 1 0,-1-1 0,0 0 0,0 0 0,0 0 0,0 0 0,1 1 0,-1-1 0,0 0 0,0 0 0,0 0 0,1 0 0,-1 0 0,0 1 0,0-1 0,1 0 0,-1 0 0,0 0 0,0 0 0,1 0 0,-1 0 0,0 0 0,0 0 0,1 0 0,-1 0 0,0 0 0,0 0 0,1 0 0,-1 0 0,0 0 0,19-1-12,22-4 0,-22 3 108,22-1 0,-16 2 28,-17 0-75,0 0 0,-1 1 0,1 0 1,0 1-1,-1-1 0,1 2 0,0-1 0,13 5 0,-16-3-1467,-6-3-1785,0 0 2732,1-1-1,-1 0 1,0 1-1,0-1 1,0 0-1,1 0 1,-1 1 0,0-1-1,1 0 1,-1 0-1,0-1 1,-6-18-1507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2:37.7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 2304,'2'-3'958,"2"7"755,2 9 74,-4-2-1387,0 0 0,-1 13 0,0-12-261,0 3 52,6 121 887,2 116-272,-8-201-539,-1-6 148,-5 55 1,4-78-378,1 33 0,0-21 100,9-38-192,28-21 75,-28 19 54,0-1 0,1 1-1,15-7 1,-1 5 33,0 1 0,37-7 0,-32 8 139,-16 3-134,-8 2-72,1 0 0,0 0 0,11-1 0,-17 3-39,0-1 1,1 0-1,-1 0 0,0 0 0,1 0 0,-1 1 0,0-1 1,0 0-1,1 0 0,-1 0 0,0 1 0,0-1 0,0 0 1,1 1-1,-1-1 0,0 0 0,0 0 0,0 1 0,0-1 1,0 0-1,1 1 0,-1-1 0,0 0 0,0 1 0,0-1 0,0 0 1,0 1-1,0-1 0,0 0 0,0 1 0,0-1 0,0 0 1,0 1-1,-1-1 0,1 0 0,0 1 0,0-1 0,0 0 1,-4 13-1058,3-12 788,1 1 0,-1-1 1,0 0-1,0 1 0,0-1 1,0 0-1,0 0 0,0 0 1,0 0-1,-1 0 0,1 0 1,0 0-1,0 0 0,-1-1 1,1 1-1,-1 0 0,1-1 1,-1 1-1,1-1 0,-1 1 1,1-1-1,-1 0 0,1 0 1,-1 0-1,1 0 1,-1 0-1,1 0 0,-1 0 1,-2-1-1,2-3-1797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2:38.4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1 2304,'-4'8'1259,"-3"12"-838,6-14-459,-1 0-1,0 0 0,-4 9 0,-3 16 2151,8-28-1981,1-1-1,-1 1 0,0-1 1,1 1-1,-1-1 0,1 1 1,0-1-1,0 4 0,0-5 201,0 0 255,0 0-532,-1-1 1,1 0 0,0 0-1,0 0 1,0 1 0,0-1-1,0 0 1,0 0-1,0 0 1,0 1 0,0-1-1,0 0 1,0 0-1,0 0 1,0 1 0,0-1-1,1 0 1,-1 0-1,0 0 1,0 1 0,0-1-1,0 0 1,0 0-1,0 0 1,0 0 0,0 1-1,1-1 1,-1 0-1,0 0 1,7 2 129,0 0 0,0-1 0,0 0-1,-1-1 1,1 1 0,0-1 0,0 0 0,7-2-1,12 1 280,45 0 228,124 6 720,-138 2-1779,-55-7-416,-2 0 16,0 0-518,-7 3-2010,-2-3 1494,-5 0-1222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2:39.12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0 2720,'0'0'28,"-1"0"0,1 1 0,0-1 1,-1 0-1,1 0 0,0 0 0,0 1 0,-1-1 0,1 0 1,0 0-1,0 1 0,-1-1 0,1 0 0,0 1 1,0-1-1,0 0 0,0 1 0,0-1 0,-1 0 0,1 1 1,0-1-1,0 0 0,0 1 0,0-1 0,0 0 0,0 1 1,0-1-1,0 0 0,0 1 0,0-1 0,0 0 1,0 1-1,1-1 0,-1 0 0,0 1 0,0-1 0,0 0 1,0 1-1,0-1 0,1 0 0,-1 0 0,1 1 0,-1 0 29,1 1 0,0-1 0,-1 0 0,1 0 0,-1 1-1,1-1 1,-1 1 0,0-1 0,1 0 0,-1 1-1,0 2 1,-3 63 7298,4-66-7310,1 0 0,-1 0 1,1-1-1,-1 1 0,1 0 1,-1-1-1,1 1 0,-1-1 1,3 1-1,32 7 321,-24-4-424,1-2 0,-1 1 0,24 0-1,162-10 678,-159 6-508,-25 1-205,1 0-1,0-1 1,16-4-1,-24 1-1842,-9-1-435,-2 1 975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2:39.8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19 2496,'0'0'19,"0"0"1,0 0-1,0 0 1,-1 0-1,1-1 1,0 1-1,0 0 1,0 0-1,0 0 0,0 0 1,-1-1-1,1 1 1,0 0-1,0 0 1,0 0-1,0 0 1,0-1-1,0 1 1,0 0-1,0 0 0,0 0 1,0-1-1,0 1 1,0 0-1,0 0 1,0-1-1,0 1 1,0 0-1,0 0 1,0 0-1,0-1 0,0 1 1,0 0-1,0 0 1,0 0-1,0-1 1,0 1-1,0 0 1,1 0-1,-1 0 0,0 0 1,0-1-1,0 1 1,0 0-1,0 0 1,1 0-1,-1 0 1,0 0-1,0-1 1,0 1-1,0 0 0,1 0 1,-1 0-1,0 0 1,0 0-1,0 0 1,1 0-1,-1 0 1,0 0-1,0 0 1,1 0-1,3-2 50,-3 2 160,-1 0-106,0 0-59,7-4 438,-6 4-396,-1 0-1,1-1 1,-1 1-1,1-1 1,-1 1 0,1 0-1,-1-1 1,1 1-1,0 0 1,-1 0 0,1 0-1,-1-1 1,1 1-1,0 0 1,0 0-1,0 0 893,-1 0-278,0 0-59,0 0-192,0 0 150,0 0-155,0 0 133,0 0-138,0 0 133,0 0-213,8 1 154,-1 3-348,0-1 0,0 0 0,1 0-1,-1-1 1,1 0 0,0-1 0,-1 1 0,12-1 0,25 0 184,92-4 147,-116 2-729,11-3-1414,-13 1-5957,-17 2 4310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2:41.1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116 0 1568,'-1'0'10,"1"0"1,0 0-1,0 0 1,0 0 0,0 0-1,0 0 1,0 0-1,0 0 1,0 0-1,0 0 1,0 0-1,0 0 1,-1 0-1,1 0 1,0 0-1,0 0 1,0 0-1,0 0 1,0 0-1,0 0 1,0 0-1,0 0 1,0 0-1,0 0 1,0 0-1,-1 0 1,1 0-1,0 1 1,0-1-1,0 0 1,0 0-1,0 0 1,0 0-1,0 0 1,0 0 0,0 0-1,0 0 1,0 0-1,0 0 1,0 0-1,0 0 1,0 0-1,0 1 1,0-1-1,0 0 1,0 0-1,0 0 1,0 0-1,0 0 1,0 0-1,0 0 1,0 0-1,0 0 1,0 0-1,0 0 1,0 1-1,0-1 1,0 0-1,0 0 1,0 0-1,0 0 1,0 0-5,0 0 0,0 0 0,0 1 0,0-1 0,0 0-1,0 0 1,0 0 0,0 0 0,0 1 0,0-1 0,0 0 0,0 0 0,0 0 0,0 0 0,0 1 0,0-1 0,0 0 0,0 0-1,0 0 1,0 0 0,0 0 0,0 1 0,0-1 0,0 0 0,0 0 0,0 0 0,-1 0 0,1 0 0,0 0 0,0 1-1,0-1 1,0 0 0,0 0 0,-1 0 314,1 0-37,0 0 218,0 0 1,0 2 40,0 0 0,0 0 1,0 0-1,0 0 1,1-1-1,-1 1 1,1 0-1,0 2 0,1-2-504,-1 1 0,1-1-1,0 0 1,-1 0-1,1 0 1,0 0 0,4 2-1,4 5 178,66 56 83,-75-63-289,0-1-1,0 0 0,0 1 1,0-1-1,0 1 0,-1-1 1,1 1-1,-1-1 0,1 1 1,-1-1-1,1 1 0,-1-1 1,0 1-1,0 2 0,-1 24 59,-7 63 152,4 108-1,22 89-105,-11-223 129,2 26 150,11 109 516,-9-112-664,-9-68-231,1-1-1,9 30 1,-6-21 78,-6-22-33,1-1-1,1 1 0,2 10 0,-3-16-30,-1 1-1,0-1 1,1 0 0,-1 1 0,0-1 0,1 1 0,-1-1 0,0 1 0,0-1 0,0 1 0,0 0 0,0-1 0,1 1-1,-1-1 1,0 1 0,0-1 0,0 1 0,0-1 0,-1 1 0,1-1 0,0 1 0,0 0 0,0-1 0,0 1 0,0-1-1,-1 1 1,1-1 0,0 1 0,-1-1 0,1 0 0,0 1 0,-1-1 0,1 1 0,-1 0 0,-1-1 87,1 1 0,-1-1 0,0 0 0,1 1 0,-1-1 0,0 0 0,0 0 0,-3 0 0,-2-1-125,-15 0 442,-30-5 0,30 3-438,-32-1 0,19 4-2494,-49 7-1,72-7-2388,18-4 1834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22:59:47.8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 70 1472,'-7'-1'599,"-4"2"13,10-1-520,-1 0 1,1 1 0,0-1 0,-1 0 0,1 0 0,-1 0-1,1 0 1,-1 0 0,1 0 0,0-1 0,-1 1 0,1 0-1,-1-1 1,1 1 0,0-1 0,-1 1 0,1-1 0,0 0-1,0 0 1,-1 1 0,1-1 0,0 0 0,0 0 0,0 0-1,0 0 1,0 0 0,0-1 0,0 1 0,1 0 0,-1 0-1,0-2 1,0 2-95,0 1 0,0-1 0,1 1 0,-1-1 0,0 1 0,0 0 0,0-1 0,0 1 0,0 0 0,1 0 0,-1 0 0,0-1 0,0 1 1,0 0-1,0 0 0,-1 0 0,-21 1 189,14-1 230,-30 4 863,31-4-1419,13-1-130,1 1 0,0-1 0,-1 0 0,1-1 0,-1 0-1,0 1 1,1-1 0,-1-1 0,0 1 0,0-1 0,-1 0 0,8-5 0,16-14-1838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2:45.0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 2912,'0'0'923,"0"-3"-475,1 4 4437,5 10-4871,-1 0-1,0 1 1,0 0 0,4 20 0,7 52-22,-12-59 53,32 214 689,-29-184-246,24 155 29,-28-169-298,-1 70 0,-3-58-246,-6 23-187,6-70 316,1-4-70,0 0-1,0-1 1,0 1 0,0 0-1,-1 0 1,1 0 0,-1 0 0,1 0-1,-1-1 1,0 1 0,1 0-1,-1 0 1,0-1 0,0 1-1,0 0 1,0-1 0,-1 0 0,0 2-1,1-2-47,1-1-42,0 0 15,-1 0 64,0 0 1,0 0-1,0 0 0,0-1 1,0 1-1,0 0 1,0-1-1,0 1 0,0 0 1,0-1-1,1 1 0,-1-1 1,0 1-1,0-1 1,0 1-1,1-1 0,-1 0 1,0 0-1,1 1 0,-1-1 1,0 0-1,1 0 0,-1 1 1,1-1-1,-1 0 1,1 0-1,-1-1 0,0-3-89,-1-1-1,1 1 1,-1-11-1,1 9-42,-22-120-486,10 64 560,10 44 20,-7-28 14,3-1-1,-2-68 1,9 82-170,9-63 0,-5 77 156,1 0-1,0 0 1,1 0 0,13-25 0,-12 29-39,-2 4 64,1-1 1,0 1 0,1 0 0,1 0 0,0 1 0,14-16-1,50-46-50,-71 72 44,0 0 1,0 1 0,-1-1 0,1 0 0,0 0-1,0 1 1,0-1 0,0 0 0,0 1 0,0-1-1,0 1 1,0-1 0,0 1 0,0 0-1,0-1 1,1 1 0,-1 0 0,0 0 0,0 0-1,0 0 1,0 0 0,0 0 0,1 0 0,-1 0-1,0 0 1,0 0 0,0 1 0,0-1-1,0 0 1,0 1 0,0-1 0,0 1 0,0-1-1,0 1 1,0 0 0,0-1 0,0 1-1,0 0 1,0 0 0,0 0 0,-1 0 0,1-1-1,0 1 1,0 2 0,3 2 8,-1 1 0,0-1 0,0 1 0,0 0 0,-1 0 0,3 11 0,3 15-36,-1 1 0,-1-1-1,1 57 1,-7-74 106,-1 1-1,0-1 1,-1 0 0,0 0-1,-2 0 1,1-1 0,-7 15-1,7-24-91,1 0 0,-1 0 1,-1 0-1,1-1 0,0 1 0,-1-1 0,0 0 0,0 0 0,-1 0 0,1-1 0,-1 1 0,1-1 0,-1 0 1,0-1-1,0 1 0,-1-1 0,1 0 0,0 0 0,-1-1 0,1 1 0,-12 0 0,4 1 176,12-3-144,0 0 0,0 1 0,0-1 0,0 0 0,0 1 0,0-1 0,0 0 1,0 0-1,0 0 0,0 0 0,0 0 0,0 0 0,0 0 0,0 0 0,0 0 0,-1-1 0,19-3 11,-14 3 5,-1 0 1,1 0-1,0 0 0,-1 0 1,1 1-1,0-1 0,0 1 1,0 0-1,0-1 0,-1 2 1,1-1-1,0 0 0,5 1 1,-3 0-32,-1 0 1,1 1 0,-1-1-1,1 1 1,-1-1 0,1 2-1,6 3 1,2 5-17,-1 0-1,0 1 1,16 21 0,3 3 371,-24-27-328,1 0 0,-1 1 0,0 0 0,9 21 0,16 48-196,-11-25 454,-14-34-134,0 0-1,4 30 1,-10-48-131,4 16 18,-3-14-47,-1-1 0,0 1-1,0 0 1,0 0 0,-1 0 0,1 6 0,-3-4-2303,-2-9 89,4 2 1833,-1-1 0,0 1 0,1 0 0,-1 0 0,1-1 0,0 1 0,-1 0 0,1-1 0,0 1 0,0 0 0,0-2 0,6-19-1946,-2-9 847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2:46.4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 91 2656,'6'2'4431,"35"16"-3204,-13 1-388,-22-14-677,1 0 0,-1-1 1,9 5-1,2-1-79,-12-5-42,1 0 1,0 0-1,0 0 0,0-1 1,1 0-1,-1 0 0,0-1 1,1 0-1,10 1 0,-15-2-28,0 0 0,0 0-1,0 0 1,0 0 0,1-1-1,-1 1 1,0-1 0,0 1 0,0-1-1,0 0 1,0 0 0,0 0-1,-1 0 1,1 0 0,0 0-1,0 0 1,-1 0 0,1-1-1,-1 1 1,1-1 0,-1 0-1,1 1 1,-1-1 0,0 0-1,0 0 1,0 1 0,0-1 0,0 0-1,-1 0 1,1 0 0,0 0-1,-1 0 1,1-1 0,-1 1-1,0 0 1,0-3 0,0 0-38,0 1 1,0-1 0,-1 1-1,0-1 1,0 1 0,0-1 0,0 1-1,-3-6 1,1 5 30,1 0-1,-1 1 1,0-1-1,0 1 1,-6-6-1,5 5-65,0 1 0,1-1-1,-6-9 1,8 12 32,0 0 0,0 1 0,0-1 0,0 1 0,0-1 1,0 1-1,-1-1 0,1 1 0,-1 0 0,1 0 0,-1 0 0,1 0 0,-1 0 0,1 0 0,-1 0 0,0 0 1,1 1-1,-3-1 0,0 0 46,0 0 1,1 1 0,-1-1-1,0 1 1,0 0 0,0 1-1,1-1 1,-7 2 0,0 0 5,0 1 0,0 1 0,0 0-1,0 0 1,-14 9 0,21-11-26,-2 1 4,0 0-1,1 0 1,-1 1 0,1-1-1,0 1 1,0 0-1,-5 5 1,-5 10 131,8-13-165,1 1 0,1 0 0,-6 8 0,5-5 62,1 0-1,0 0 0,0 1 0,1 0 0,0 0 0,1 0 1,-1 19-1,2-14 16,1 0 1,1 0-1,1-1 1,0 1-1,5 15 1,-4-20-18,0-1 1,0 1-1,1-1 1,0 1-1,1-1 1,0-1-1,1 1 1,0-1-1,1 0 0,-1 0 1,11 9-1,-4-6 12,18 13-1,-26-21 6,0-1 1,0 0-1,1 0 1,-1 0-1,1-1 1,0 0-1,6 2 1,6-1 1,-1-1-1,1 0 1,20-1 0,21 2 1142,-33 2-1770,-24-5 325,5 11-1376,-7-9 1326,1-1 0,-1 1 0,0 0 1,0-1-1,0 1 0,0 0 0,0 0 1,-1 2-1,-3 5-1006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2:48.64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462 1 1824,'-10'9'1829,"7"-7"-1487,0 0 1,0 0-1,-1 0 0,1 0 0,-1-1 1,1 1-1,-7 1 0,-7 3 504,2 0-240,0-1 0,-18 3-1,5-1-59,-60 15 640,43-11-550,-81 29 0,83-23-449,42-17-205,1 1 1,-1-1-1,1 0 0,-1 1 1,1-1-1,-1 1 0,1-1 1,-1 1-1,1-1 1,-1 1-1,1-1 0,0 1 1,-1 0-1,1-1 0,0 1 1,0-1-1,-1 1 0,1 0 1,0-1-1,0 1 0,0 0 1,0-1-1,0 1 1,0 0-1,0 0 0,0-1 1,0 1-1,0 1 0,6 23-36,-3-18 81,36 139-185,37 129-601,3 70 1165,-67-282-332,-9-46-74,0 0 0,0 26 0,5 6 133,-8-17 161,-9-25 64,8-7-348,0 1 0,0-1 0,0 1 0,0-1 0,1 1 1,-1-1-1,0 1 0,0 0 0,0-1 0,0 1 0,0 1 1,-10 17 207,7-12-262,0 0 0,1 0 0,-6 15 0,9-22 78,0 0-32,0 1-1,0-1 0,0 0 1,0 0-1,1 0 0,-2 0 1,1 1-1,0-1 1,0 0-1,0 0 0,0 0 1,0 1-1,0-1 1,0 0-1,0 0 0,0 0 1,0 0-1,0 1 0,0-1 1,0 0-1,0 0 1,-1 0-1,1 0 0,0 0 1,0 1-1,0-1 1,0 0-1,0 0 0,-1 0 1,1 0-1,0 0 0,0 0 1,0 0-1,0 0 1,-1 0-1,1 0 0,0 1 1,0-1-1,0 0 1,-1 0-1,0 0 95,1 0-48,0 0-112,0 0 21,18 8 529,6-6-242,-1-2 0,25-1 0,-8 0-64,118 1 92,-145 3-1521,-13-3 1155,0 0-1,1 0 0,-1 0 0,0 0 0,0 1 0,1-1 1,-1 0-1,0 0 0,0 0 0,0 1 0,1-1 0,-1 0 0,0 0 1,0 0-1,0 1 0,0-1 0,1 0 0,-1 0 0,0 1 1,0-1-1,0 0 0,0 1 0,0-1 0,0 0 0,0 0 1,0 1-1,0-1 0,0 0 0,0 1 0,0-1 0,0 0 1,0 0-1,0 1 0,0-1 0,0 0 0,0 1 0,-4 3-1227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2:52.43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227 342 1056,'9'-7'3157,"-8"3"1031,-1-1-4920,0 5 799,-1-1-1,1 1 1,0-1 0,0 0-1,0 1 1,-1-1 0,1 1-1,0-1 1,-1 1 0,1-1-1,0 1 1,-1-1 0,1 1-1,-1-1 1,1 1 0,-1-1-1,1 1 1,-1 0 0,1-1-1,-1 1 1,1 0 0,-1 0-1,0-1 1,1 1 0,-1 0-1,1 0 1,-1 0 0,0 0-1,1 0 1,-1 0 0,1 0-1,-1 0 1,0 0 0,1 0-1,-2 0 1,1 0-56,-1 0 0,1 0-1,0 0 1,-1 0 0,1 0 0,-1 0 0,1 1 0,0-1-1,-1 1 1,1-1 0,0 1 0,-1-1 0,1 1-1,0 0 1,0-1 0,0 1 0,0 0 0,-1 0 0,1 0-1,0 0 1,-1 2 0,-8 7 39,2-3 48,0 1-1,1 0 1,0 0-1,0 0 1,1 1-1,-7 12 1,-7 8-137,15-23 54,0 0 0,1 0 0,-5 8 0,7-9 37,-1-1 0,2 1 0,-1 0 0,0 0 0,1 1 0,-1 8 0,2-11-19,-1-1 0,1 1-1,1-1 1,-1 1-1,0-1 1,1 1-1,-1-1 1,1 1-1,0-1 1,-1 1-1,1-1 1,1 0-1,-1 1 1,0-1-1,0 0 1,4 4-1,3 1-54,-7-6 18,1 0-1,-1 0 0,0 0 0,0 0 0,0 1 1,0-1-1,0 0 0,0 1 0,0-1 0,1 2 1,-1-1 1,0 0 1,0-1 0,1 1 0,-1 0-1,0-1 1,1 1 0,-1-1 0,1 0-1,-1 1 1,1-1 0,0 0 0,-1 0-1,1 0 1,3 1 0,8 6 4,-9-6 53,1-1 0,-1 1 0,0-1 1,0 0-1,1 0 0,-1 0 1,0-1-1,1 1 0,-1-1 0,1 0 1,7-1-1,2 0-265,-13 1 216,1 0 0,0 0 1,0 0-1,-1-1 0,1 1 0,0-1 1,-1 0-1,1 1 0,-1-1 0,1 0 0,-1 0 1,1 0-1,-1 0 0,1 0 0,-1 0 1,0 0-1,2-2 0,11-9 127,-12 10-103,1 0 0,0 0 0,-1-1-1,0 1 1,0-1 0,0 0 0,0 1 0,0-1-1,0 0 1,0 0 0,-1 0 0,0 0-1,0-1 1,1 1 0,-2 0 0,1-1 0,0 1-1,0-5 1,0-8 47,-1 0-1,-3-27 0,2 27 15,-20-153 313,16 143-328,-2-1 0,-1 1 0,0 0 0,-15-28 0,-4 9 78,26 42-143,-1 1 0,0 0-1,1 0 1,-1 0 0,0 0 0,0 0-1,-4-2 1,-6-5 90,8 4-263,-1 1 0,0 1 0,0-1 0,0 1 1,0 0-1,-1 0 0,1 0 0,-1 1 0,0 0 0,0 0 0,0 0 1,0 1-1,0 0 0,0 0 0,0 0 0,0 1 0,0 0 0,0 0 1,-7 2-1,10-2-129,0 1 0,0-1 1,1 1-1,-1 0 1,1 0-1,-1 0 0,1 0 1,-5 3-1,6-4 136,1 1 0,-1-1 0,0 1 0,0-1 0,1 1 0,-1-1 0,1 1 1,-1 0-1,0 0 0,1-1 0,-1 1 0,1 0 0,-1 0 0,1-1 0,0 1 0,-1 0 0,1 0 0,0 0 0,0 0 0,-1 0 0,1 0 0,0 0 0,0-1 0,0 1 0,0 0 0,0 0 0,0 0 0,1 2 1,5 12-2161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2:55.6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5 576,'0'-5'163,"0"10"-6,0-5 14,0 0-1,0 0 156,0 0-12,-7 3 4203,16 11 196,15 35-4588,-11-16 58,-2 0 0,-2 0-1,8 50 1,3 105 776,-17-165-805,7 27-1,-10-50-150,4 12 222,0 6 3,-4-17-215,0 0-1,0 0 1,0 0 0,1 0-1,-1 0 1,0 0 0,1 0-1,-1-1 1,1 1 0,-1 0-1,2 1 1,2 9-48,-3-3-134,-1 12 539,0-20-488,0 1 0,0-1 0,0 1 0,-1-1 0,1 1 1,0-1-1,0 1 0,0-1 0,0 0 0,0 1 0,-1-1 0,1 1 0,0-1 0,0 0 0,-1 1 1,1-1-1,0 0 0,-1 1 0,1-1 0,0 0 0,-1 1 0,1-1 0,0 0 0,-1 0 0,1 0 1,-1 1-1,1-1 0,0 0 0,-1 0 0,1 0 0,-1 0 0,1 0 0,-1 1 0,0-2-5,1 1-1,0 0 0,-1 0 0,1 0 0,0 0 0,-1 0 1,1 0-1,0 0 0,-1 0 0,1 0 0,0-1 1,-1 1-1,1 0 0,0 0 0,0 0 0,-1-1 0,1 1 1,0 0-1,0 0 0,0-1 0,-1 1 0,1 0 1,0 0-1,0-1 0,0 1 0,0 0 0,-1-1 0,1 1 1,0 0-1,0-1 0,0 1 0,-1-2-218,-3-9-2756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2:56.5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 29 1984,'0'-1'45,"0"1"-1,-1 0 1,1 0 0,0 0-1,-1-1 1,1 1 0,0 0-1,-1 0 1,1 0-1,0 0 1,-1-1 0,1 1-1,0 0 1,-1 0 0,1 0-1,0 0 1,-1 0 0,1 0-1,0 0 1,-1 0 0,1 0-1,-1 0 1,1 0 0,-1 1-1,1-1 25,-1 0 0,1 0 0,0 0 0,-1 0 0,1 0 1,0 0-1,-1 0 0,1 0 0,-1 0 0,1 0 0,0 0 0,-1 0 0,1 0 0,0 0 0,-1 0 0,1 0 0,0 0 0,-1-1 0,1 1 0,0 0 0,-1 0 0,1 0 0,0-1 0,-1 1 1,-2-3 297,3 3-255,-1-1 0,1 1 0,-1 0 0,1-1 0,0 1 0,-1 0 0,1-1 0,0 1 0,0-1 0,-1 1 0,1-1 0,0 1 0,0 0 0,0-1 0,0 1 0,0-1 0,-1 1 0,1-1 0,0 1 0,0-1 0,0 1 0,0-1 0,0 1 0,0-1 0,1 0 0,-1 1 54,0 0-38,8 0 85,66-5 478,-53 3-397,0 0 0,0 2 0,1 0-1,26 5 1,-43-4-273,0 1 0,1 0 0,-1 0 0,0 1 0,0-1 0,0 1 0,-1 0 0,1 0 0,0 1 0,-1 0 0,0 0 0,0 0 0,0 0 1,-1 0-1,1 1 0,-1-1 0,3 7 0,-2 0 39,-1 0 0,0 0 0,-1 0 0,0 1 0,-1-1 0,0 16 0,4 24 53,-2-28 42,-1 0 1,-2 27 0,0-28-148,-1-11 8,0 0 1,0-1-1,-1 1 1,-4 12-1,0 0 248,6-20-238,-1-1 0,1 0 1,-1 0-1,1 1 0,-1-1 0,0 0 0,0 0 0,0 0 0,0 0 0,0 0 0,0 0 1,-1 0-1,1 0 0,-1-1 0,1 1 0,-1 0 0,1-1 0,-4 3 0,-2-1 98,1 0 1,-1 0-1,1-1 0,-1 0 0,0 0 0,-9 1 1,10-2-159,1 1 1,-1-1 0,0 1 0,1 0-1,-1 0 1,-5 4 0,-21 7-102,27-12-393,1 0 1,0 1-1,-1-1 1,1 1 0,0 0-1,0 0 1,0 0-1,-5 5 1,5-4-486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2:57.4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 11 2400,'-3'-2'294,"2"2"-251,1-1-1,0 1 1,-1 0-1,1 0 1,-1-1 0,1 1-1,0 0 1,-1-1 0,1 1-1,0 0 1,-1-1 0,1 1-1,0 0 1,0-1-1,-1 1 1,1-1 0,0 1-1,0-1 1,0 1 0,-1 0-1,1-2 1,-18 10 1077,17-7-965,0 0 0,1-1 0,-1 1 0,0-1 0,0 1 0,0-1 0,0 1 0,0-1-1,0 0 1,0 1 0,0-1 0,0 0 0,0 0 0,0 0 0,-1 0 0,1 0 0,-1 0 0,1 0 170,-1 3 193,0 3 4740,2-5-5239,1 0-1,0-1 0,-1 1 1,1-1-1,-1 1 0,1-1 1,0 1-1,0-1 1,-1 0-1,1 1 0,0-1 1,0 0-1,-1 1 0,1-1 1,0 0-1,0 0 0,-1 0 1,3 0-1,18 0 264,-10 0-65,58-2 184,64 3 457,-73-3-1247,-59 2-33,5 0-981,-5 2-4346,-3 7 3723,5 2-1110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2:58.65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0 108 576,'36'0'5892,"138"-4"-2510,-24 2-3128,-79 3-156,355-15 2793,-372 7-2939,-1-3 0,54-16 0,-24 1 187,-48 17-574,-30 8 32,0-1 0,0 0 0,0 0 0,0 0 0,0-1 0,-1 1 0,7-4 0,-11 5 355,0 0-1,0 0 1,0 0-1,0 0 1,0 0-1,0 0 1,0 0 0,0 0-1,0 0 1,0 0-1,0 0 1,0 0-1,0 0 1,0 0 0,0 0-1,0 0 1,0 0-1,1 0 1,-1 0-1,0 0 1,0 0 0,0 0-1,0 0 1,0 0-1,0 0 1,0 0-1,0 0 1,0 0 0,0 0-1,0 0 1,0 0-1,0 0 1,0 0-1,0 0 1,0 0 0,0 0-1,-3 7-1156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2:59.9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261 249 1472,'1'1'115,"-1"-1"0,0 0 0,0 1 0,0-1 0,0 0 0,0 1 0,0-1 0,0 0 0,0 1 0,0-1 0,0 1 0,0-1 1,0 0-1,0 1 0,0-1 0,0 0 0,0 1 0,0-1 0,0 0 0,-1 1 0,-3 0 241,1 0-1,-1-1 1,1 2 0,-1-1 0,0 0 0,1 1-1,0-1 1,-1 1 0,1 0 0,0 0-1,-6 5 1,-4 2 153,7-5-276,1 0 0,0 1 1,-8 8-1,-14 12 333,-1-6-287,1 2-1,0 0 1,-24 28 0,50-48-287,0 0 0,0 0 0,0 0 0,0 1 0,0-1 0,0 0 0,0 1 0,1-1 0,-1 1 0,0-1 0,1 1 1,-1-1-1,1 1 0,0-1 0,-1 1 0,1 0 0,0-1 0,0 1 0,0 0 0,0-1 0,1 3 0,0-1-19,0 0 1,1 1-1,-1-1 0,1 0 0,0 0 0,0 0 0,0 0 1,3 3-1,3 2 52,-1 0-1,1-1 1,0 0 0,1 0 0,0-1 0,0 0 0,0 0 0,10 3 0,-16-8-29,-1 0 1,0 0 0,1 0 0,-1 0 0,0-1-1,1 1 1,-1-1 0,1 0 0,-1 1 0,1-1-1,-1 0 1,1-1 0,-1 1 0,1 0-1,-1-1 1,1 1 0,-1-1 0,0 0 0,1 0-1,-1 0 1,0 0 0,3-2 0,3-3 57,0 1-1,-1-1 1,0-1 0,9-10 0,-12 13 23,-1 0-78,0-1 1,0 1 0,-1 0 0,1-1-1,1-4 1,4-7 92,-6 11-77,0 0 1,-1 0-1,1 0 0,-1 0 0,0 0 0,-1-1 0,1 1 0,-1-8 1,2-14-126,0 10 785,0-23-1,-3 33-645,0 0 1,0 0-1,-1-1 0,0 1 0,0 1 0,-1-1 1,1 0-1,-2 0 0,1 1 0,-1 0 0,-4-6 1,2 2 101,0 0 0,1 1 0,-7-21 0,-16-44 1149,12 34-1131,13 33-421,0 0 0,-1 0 0,0 0 0,0 0 0,0 1 0,-1 0 0,0 0 0,0 0 0,-1 0 0,0 1 0,-6-5 0,2 6-854,10 4 1055,-1 0-1,1 0 1,0 0-1,0 0 0,0 0 1,0 0-1,-1 0 1,1 0-1,0 0 0,0 1 1,0-1-1,-1 0 0,1 0 1,0 0-1,0 0 1,0 0-1,0 0 0,0 1 1,-1-1-1,1 0 1,0 0-1,0 0 0,0 0 1,0 1-1,0-1 1,0 0-1,0 0 0,0 0 1,-1 1-1,1 0-244,0 1 0,0 0-1,0 0 1,0-1 0,1 1-1,-1 0 1,0 0 0,1-1-1,0 4 1,8 17-2617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3:00.9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155 1 1984,'0'11'5379,"0"-7"-4911,-1 1 0,1-1 0,-1 1 0,0-1 0,0 0 1,-3 8-1,0-3 8,1 1 0,-5 15 0,-4 13-235,-18 47-159,-3 9-223,10-34 247,11-24-9,7-24-124,1 1-1,1-1 1,0 1 0,0 0-1,0 21 1,3-27 48,0 0 1,0-1 0,1 1-1,0 0 1,0-1 0,1 1-1,-1 0 1,1-1 0,1 0-1,-1 1 1,1-1 0,6 8-1,-6-9-13,2 3 94,0-1-1,1 1 1,10 9 0,-13-15-84,0 1 0,0-1 1,0 0-1,1 0 0,-1 0 1,1-1-1,-1 1 1,1-1-1,-1 0 0,1 0 1,6 1-1,-1 0 116,0-1-1,0-1 1,0 0 0,1 0-1,-1-1 1,0 0 0,0 0-1,0-1 1,-1 0 0,1-1-1,0 0 1,-1 0 0,1-1-1,-1 0 1,14-10 0,-10 3-95,-11 10-51,0 0-1,0-1 1,0 1-1,0 0 1,0 0-1,0 0 1,0 1-1,1-1 1,1-1-1,-3 2-24,1 0 1,-1 0-1,1 0 0,-1-1 1,0 1-1,1 0 0,-1 0 0,1 0 1,-1 0-1,0-1 0,1 1 0,-1 0 1,0 0-1,1-1 0,-1 1 0,0 0 1,0-1-1,1 1 0,-1 0 1,0-1-1,0 1 0,0 0 0,1-1 1,-1 1-1,0-1 0,0 1 0,0 0 1,0-1-1,0 1 0,0-1 1,0 1-1,0 0 0,0-1 0,0 0-237,0 1 0,-1-1 0,1 1 0,-1-1-1,1 1 1,0 0 0,-1-1 0,1 1 0,-1 0 0,1-1-1,-1 1 1,1 0 0,-1 0 0,1 0 0,-1-1-1,0 1 1,1 0 0,-1 0 0,1 0 0,-1 0 0,1 0-1,-1 0 1,0 0 0,-7-1-1566,-1-4-1189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22:59:46.4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1 736,'5'8'1312,"-5"0"-928,0-1-224,0 1-160,-5 0-32,0 0 160,10 3-64,-10 1-224,2-1 64,-2-3-384,0 0 256,5 0-736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3:01.5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 0 2496,'3'4'1221,"-6"0"-2654,-6-2 4411,2-1 1985,14 4-2996,-5-4-1783,1 0 0,0-1 0,0 0 1,0 1-1,-1-1 0,7 0 0,6 0 132,87 5 1087,-63-2-974,34 5-101,-63-7-483,-8-1 55,-1 0 1,0 0-1,0 0 0,0 0 0,1 1 0,-1-1 0,0 0 0,0 1 0,0-1 0,0 0 0,0 1 0,0 0 0,0-1 0,2 2 1,-2-1-941,3 3-2352,-3 4 400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3:03.1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61 1 2080,'2'3'870,"1"-1"5785,14 3-6344,1 0 1,0-1-1,0 0 1,23 0-1,1-1 11,35 2 503,42 3-1134,-92-1 575,-25-7-196,-2 0-86,-1 4 21,0 0-1,0-1 1,0 0 0,0 1 0,-1-1 0,1 0 0,-1 1 0,-2 2 0,-5 10-76,5-6 160,1 1 0,-3 17 0,-2 4 113,-2 13-307,2 1-1,-3 81 0,6-55-14,-1 213 313,7-181-189,4 214-52,5-168 376,-2-57 54,-5-55-268,1 24 65,-3-38-334,7 47 1,8 37 186,-15-97 8,-1-9-11,0 0-1,0 0 1,0 0 0,0 0-1,1 0 1,-1 0 0,1 0 0,0 3-1,0-4 10,-1-1 10,0 4 74,0-4-90,1 1-1,-1 0 1,0-1-1,0 1 1,0 0-1,0 0 1,0-1-1,0 1 1,-1 0-1,1 0 1,0-1-1,0 1 1,0 0-1,-1-1 1,1 1-1,0 0 1,-1-1-1,1 1 1,-1-1-1,0 2 1,1-2 234,-5 5 454,-2-2-539,-1 0 1,0 0-1,0-1 0,0 0 0,0 0 0,0-1 1,0 0-1,-10-1 0,-1 2-228,11-1 3,-214 24-5165,216-23 4622,0-1 1,-1-1-1,1 0 0,0 1 1,0-2-1,-1 1 0,1-1 1,-7-1-1,-7-9-2938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3:07.0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0 832,'0'0'37,"-1"0"-1,1 1 1,0-1-1,-1 0 1,1 0 0,0 1-1,0-1 1,-1 0-1,1 1 1,0-1 0,0 0-1,-1 1 1,1-1 0,0 0-1,0 1 1,0-1-1,0 0 1,-1 1 0,1-1-1,0 0 1,0 1-1,0-1 1,0 1 0,0-1-1,0 0 1,0 1-1,0-1 1,0 0 0,0 1-1,1-1 1,-1 1 0,0-1-1,0 0 1,0 1-1,0-1 1,0 0 0,1 1-1,-1-1 1,3 11 1356,6 14 170,-5 22 869,-4-40-2037,1-1 0,1 1 0,-1 0 0,6 13 0,-5-15-333,3 10 26,0 0 1,2-1-1,0 0 0,0 0 0,1-1 0,1 0 1,0 0-1,1-1 0,0-1 0,1 1 1,1-2-1,-1 1 0,2-2 0,-1 1 1,1-2-1,1 0 0,-1 0 0,1-1 1,1-1-1,-1 0 0,30 6 0,-5-4 227,60 4 0,-32-4 263,-40-4-672,35 1 1,-54-5 113,1 0 0,-1-1 0,0 0-1,1 0 1,-1-1 0,0 0 0,0 0 0,11-6 0,79-29 466,-49 20-406,-34 12-129,0 1 0,20-2 1,-20 3 70,0 0 0,19-6 0,34-10 389,1 0-252,38-14 51,-3 1 34,-93 28-217,0 0 0,1 0 0,0 2 0,-1-1 0,1 1 0,0 1 0,0 0 0,0 1 0,0 0 0,0 1 0,0 0 0,0 1 0,12 3 0,-19-3-15,0 0 0,0 0 0,0 1-1,-1 0 1,1 0 0,-1 0 0,0 0 0,0 1 0,0 0-1,3 4 1,6 8-57,13 21 0,-22-32-5,0 2 73,0 1 1,-1-1-1,6 16 1,-8-17-16,1-1-1,0 0 1,0 0 0,0 0 0,1 0 0,0-1 0,-1 1 0,2-1 0,-1 1 0,6 4 0,19 26 141,-15-24 1,-12-10-193,-1-1 22,0 0 63,0 0 17,0 0 64,0 0-49,0 0-36,0 0 10,0 0 53,0 0-32,3 0-81,0 0 0,0 0 0,0-1 0,0 1 0,0-1 0,-1 0 1,1 0-1,0 0 0,0 0 0,-1 0 0,4-2 0,4-2 33,42-22-85,-40 23 39,1-1 0,-1 0 1,0-1-1,0-1 0,0 0 1,-1 0-1,18-17 0,34-26 25,-53 41-16,0 2-1,0-1 0,1 1 1,-1 0-1,1 1 1,1 1-1,-1 0 0,21-6 1,2 0-47,10-1-13,-1 5 91,1 2-1,-1 2 1,1 1-1,-1 3 1,1 1-1,57 11 1,-77-8 21,0 1 0,0 1 0,-1 0 1,37 19-1,-19-5-97,2-2 1,45 14 0,-38-16 298,-17-5-154,0-2 0,48 8 0,-62-14-93,1 1-1,-1 0 1,35 17-1,-30-12 112,31 9 0,-35-16-51,0 0 0,1-1 0,-1-1 0,20-1 0,-13-1 163,132-7-225,-56 10-239,94-3 735,-118-6-370,0-3 1,108-28-1,-147 28 104,57-24-1,-81 28-195,0-2 0,-1 0 0,0 0 0,0-2 0,-1 1 0,17-16 0,-25 18-394,0 0 1,0 0 0,0-1-1,-1 1 1,7-15 0,16-45-3180,-23 53 2463,1-1 0,0 1 0,1-1 1,1 2-1,15-22 0,4 9-1745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3:10.7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0 139 736,'1'7'5849,"3"24"-4498,-3-22-1207,0 0 1,1 1-1,1-1 0,-1 0 1,1 0-1,1-1 1,5 12-1,5 12 269,-10-22-307,1-1 0,0 0 0,0-1 0,1 1 0,13 14 1,40 35 349,-51-51-408,1 0 0,1-1 0,-1-1 0,1 0 0,0 0 0,0 0 0,0-2 1,0 1-1,1-1 0,0-1 0,12 2 0,7 0 250,0-2 1,55-3-1,-2-11 223,-41 5-402,-24 3 7,-1-1-1,0 0 1,0-2-1,29-14 1,-15 6-125,24-14 108,-36 18 38,0 2 0,26-11 0,-7 10-131,-1 2 1,1 1-1,43-1 1,-63 6-19,54-2 73,24-3 103,-36 2-20,-40 5-156,-1-2-1,1 0 0,28-8 1,4-3 202,64-7 0,-84 15-115,34-5-30,0 4 0,1 2-1,68 5 1,-119 1-72,-1 0 1,0 1-1,0 0 0,0 2 1,0-1-1,25 13 1,-11-2-27,0 2 0,27 21 0,-49-31 108,0-1 0,-1 1 1,0-1-1,-1 2 0,0-1 1,0 1-1,6 11 0,-2-3 127,-8-15-304,-1-1 48,0 0 166,0 0-81,0 0-224,0 0 134,0 0 336,0 0-27,0 0 0,0 0-123,0 0-74,0 0-43,0 0-112,0 0 74,0 0 166,0-20 187,0 16-332,0 0 1,1 1 0,0-1-1,0 0 1,0 1 0,0-1-1,0 1 1,1-1-1,-1 1 1,1-1 0,0 1-1,0 0 1,5-5 0,3-3 50,1-1 1,13-9-1,-10 8 182,-9 10-196,-1 0 0,1 0 0,0 0-1,0 1 1,1-1 0,-1 1 0,0 0-1,7-1 1,10-4-155,-4 2 92,1 0 0,0 1 0,0 1 0,38-1 1,-12 2 187,-30 0-270,22 0 137,0-2-1,-1-2 0,37-10 0,-32 4 178,66-9 0,44 4-322,-50 6 304,-84 9-135,-1 1-1,1 1 1,-1 1 0,31 4 0,-22 0-58,1 2-1,31 12 1,373 104 214,-376-109-279,51 10 494,-91-22-401,14 3 103,47 0 0,-12-3-72,110 15 0,-139-11 51,66 3 0,-18-4 499,-61-5-604,-15 1 48,1-1 0,0 0-1,0-1 1,-1 1-1,1-1 1,9-3-1,67-23 82,3-3 155,-55 18-308,-1 0 0,42-25 0,-57 28-630,0 0-1,-1-1 0,0-1 0,-1 0 1,18-19-1,-23 21-135,0-1 1,-1 0-1,0-1 0,0 1 1,-1-1-1,0-1 0,-1 1 1,4-14-1,-4 6-1316,2-23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6:49.2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516 756 1312,'-3'2'434,"3"-1"-470,0-1 80,0-1 0,0 1 0,0 0 0,0 0 0,0 0 0,0 0 0,0 0 0,0 0 0,0 0 0,0 0 0,0 0 0,0 0 0,0 0 0,0 0 0,0-1 0,0 1 0,0 0 0,0 0 0,0 0 0,0 0 0,0 0-1,0 0 1,0 0 0,0 0 0,0 0 0,0 0 0,0 0 0,0 0 0,0-1 0,0 1 0,0 0 0,0 0 0,0 0 0,0 0 0,0 0 0,0 0 0,0 0 0,0 0 0,-1 0 0,1 0 0,0 0 0,0 0 0,0 0 0,0 0-1,0 0 1,0 0 0,0 0 0,0 0 0,0 0 0,0 0 0,0 0 0,0 0 0,-1 0 0,1 0 0,0 0 0,0 0 0,0 0 0,0 0 0,-3 1 348,-3 3 292,6-4-675,0 0 1,-1 0-1,1 0 0,0 0 1,0 0-1,0 0 1,0 0-1,0 0 0,-1 0 1,1 0-1,0 0 1,0 0-1,0 0 0,0 0 1,0 0-1,0 0 0,-1 0 1,1-1-1,0 1 1,0 0-1,0 0 0,0 0 1,0 0-1,0 0 1,0 0-1,0 0 0,-1 0 1,1-1-1,0 1 0,0 0 1,0 0-1,0 0 1,0 0-1,0 0 0,0 0 1,0-1-1,0 1 1,0 0-1,0 0 0,0 0 1,0 0-1,0 0 1,0-1-1,0 1 0,0 0 1,0 0-1,0 0 0,0 0 1,-9-5 699,6 1-431,0-1 1,-1 1-1,0-1 0,0 1 0,-7-5 0,8 7-224,0 0 0,0 0-1,-1 0 1,1 0 0,-4-1 0,3 2 12,0-1 0,1 1 0,-1-1 1,1 0-1,-4-3 0,3 2 67,-1 1-1,1-1 0,-1 1 0,0 0 1,0 1-1,0-1 0,0 1 0,0 0 1,-7-1-1,-2 2-108,-8 0 223,-38-4-1,50 3-169,-1 1-1,1 0 1,0 0-1,0 1 0,-13 3 1,-2 0 99,14-2-158,1 1 0,-1 0-1,-17 7 1,8-2-148,16-6 142,0 0 0,0-1 0,0 2 0,0-1 0,1 0 0,-1 1 0,1 0 0,0 0 0,0 0 0,-5 6 0,0 2-149,0 0 0,-6 13 0,14-23 118,-2 5 60,0 0 1,1 0 0,0 0 0,0 0-1,0 0 1,1 0 0,0 0-1,0 0 1,2 8 0,-1 11 122,0-15-234,0 0 0,1-1 0,1 1 0,-1-1 0,7 16 0,-5-14 197,-2-8-93,-1 0 0,1 0 1,0 1-1,0-1 0,1-1 1,-1 1-1,1 0 0,-1 0 1,1-1-1,0 0 0,0 1 1,0-1-1,0 0 0,0-1 1,0 1-1,1 0 0,-1-1 1,1 0-1,-1 0 0,6 1 1,5 1-110,1 0 0,-1-2 0,27 1 0,-20-2 127,-1-1-1,0-1 1,0-1-1,0-1 1,-1-1-1,1 0 1,-1-1-1,18-10 1,-32 14-50,0-1 0,0 0 0,-1 0 0,1 0 0,-1-1 0,0 0 1,0 0-1,0 0 0,3-5 0,2-5 163,13-24-1,-8 14-50,-7 8-42,-1 0 1,0 0-1,-1 0 0,-1-1 1,0 0-1,2-34 1,-6-95 236,-2 129-270,-5-24 0,-1-9 118,3-3-32,-20-91 0,24 140-108,-2-9 90,-1 0 0,0 1 1,0-1-1,-1 1 0,-1 0 1,-10-16-1,-2 0 98,14 20-153,-1 0-1,0 0 1,0 1-1,-1 0 1,0 0-1,-11-9 1,8 9-53,4 2-3,-2 0-1,1 0 0,0 1 0,-1 0 0,0 0 1,0 0-1,0 1 0,-1 0 0,-11-3 1,-11-2-343,25 6 145,0 1 0,0-1 0,-1 1 1,1 0-1,-8 0 0,5 1-5,-2 0-2561,9 1 2686,1-1 1,0 0-1,1 1 1,-1-1-1,0 0 0,0 1 1,0-1-1,0 0 0,0 1 1,0-1-1,0 0 0,0 1 1,1-1-1,-1 0 1,0 0-1,0 1 0,0-1 1,1 0-1,-1 0 0,0 1 1,0-1-1,1 0 0,-1 0 1,0 0-1,0 1 1,1-1-1,-1 0 0,0 0 1,1 0-1,-1 0 0,0 0 1,1 1-1,14 9-2595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6:51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53 320,'0'-8'56,"0"12"624,-1-4 473,-4 1 540,4-1 3893,3 4-5497,-1-1 1,1 0 0,0 1-1,-1-1 1,0 1 0,0-1-1,0 1 1,0-1 0,-1 1-1,1 5 1,-1 44 235,-1-28-159,1 185 757,-5-76-721,5-126-158,0 0 1,0 0-1,-1 0 0,0 0 0,-1 0 0,-2 9 1,3-12 8,-1-1 0,1 1 1,0 0-1,0 9 1,-2 6 9,2-16-85,1-1 0,-1 1-1,1 0 1,-1 0 0,1-1-1,0 1 1,1 0 0,-1-1 0,1 1-1,-1 0 1,2 3 0,1 1 67,1-1 1,-1 1-1,8 10 1,-9-14 26,4 7-114,0-2 0,1 1-1,11 12 1,-16-20 63,1 0 0,-1 1 0,1-1 1,-1 0-1,1 0 0,0-1 0,0 1 0,0 0 0,0-1 0,0 0 0,0 0 0,0 0 0,1 0 0,-1 0 0,0-1 0,7 1 0,-2-1-86,8 0 62,1 0 0,19-4 0,-11 0-296,18-4 544,-27 3-160,-1 0-1,0-1 0,-1-1 0,20-12 1,-33 18-85,0 1-1,0-1 1,0 0 0,-1 0 0,1 1 0,0-1 0,-1 0 0,1 0 0,0 0 0,-1 0 0,1 0 0,-1 0 0,1-2 0,4-6-15,-2 5 44,-1 0 0,1 0 0,0 0 0,-1-1 1,0 1-1,0-1 0,-1 1 0,1-1 1,0-5-1,9-22 175,-10 31-190,0-1 0,-1 1 1,0 0-1,1-1 0,-1 1 1,0-1-1,0 1 0,1-1 0,-1 1 1,0 0-1,-1-2 0,3-13-68,-1 13 41,0-1 1,-1 1-1,1-1 0,-1 0 0,0 1 1,0-1-1,0-5 0,-1 5 13,1 0 0,0 0 0,0 0 1,1 0-1,0-6 0,2 0 27,-1 0 0,-1 0 1,0 0-1,0-1 0,-1 1 1,0 0-1,-2-12 0,2 16-23,-1 1-1,2-1 0,-1 1 1,1-7-1,1-20-68,-6-29 76,-5-38 298,6 58-117,3 30-127,-1 0 1,0 0-1,-2-11 1,0 5-166,0-1 0,2 1 0,0-23 0,1 38-75,0 0 1,0 0 0,0 0-1,1 1 1,-1-1 0,1 0 0,-1 0-1,1 0 1,0 0 0,-1 1-1,1-1 1,0 0 0,0 1 0,2-3-1,-2 3 30,0 0 0,-1 1 0,1-1-1,0 1 1,-1-1 0,1 1-1,0-1 1,0 1 0,-1 0 0,1-1-1,0 1 1,0 0 0,0-1 0,-1 1-1,1 0 1,0 0 0,0 0 0,0 0-1,0 0 1,0 0 0,-1 0 0,1 0-1,0 0 1,0 0 0,0 1 0,0-1-1,-1 0 1,1 1 0,0-1 0,0 0-1,0 1 1,0 0 0,13 12-3551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6:52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39 1728,'0'0'31,"0"-1"1,0 1-1,0-1 0,0 1 0,0-1 1,0 1-1,0 0 0,1-1 1,-1 1-1,0-1 0,0 1 1,0 0-1,0-1 0,0 1 0,1-1 1,-1 1-1,0 0 0,0-1 1,1 1-1,-1 0 0,0-1 1,1 1-1,-1 0 0,0-1 0,1 1 1,-1 0-1,0 0 0,1 0 1,-1-1-1,1 1 0,-1 0 0,1 0 1,-1 0-1,0 0 0,1 0 1,-1 0-1,1 0 0,-1 0 1,1 0-1,-1 0 0,0 0 0,1 0 1,-1 0-1,1 0 0,-1 0 1,1 0-1,-1 0 0,0 0 1,1 1-1,1-1 32,-1 0 0,0 0 0,0 1 0,0-1-1,0 0 1,0-1 0,0 1 0,1 0 0,-1 0 0,0 0 0,1-1 0,0 0 61,-1 1 0,1-1 1,-1 1-1,1-1 0,-1 1 1,1 0-1,0 0 0,-1 0 1,4 0-1,-3 0-12,0 0 287,-1-2 1,1 1 0,0-1 0,-1 1 0,1 0 0,0 0 0,-1 0 0,1 0 0,2-1 0,0 3-327,0 0 0,0 0-1,-1 0 1,1 0-1,0-1 1,0 1-1,0-1 1,0 0 0,4-1-1,-3 1 7,0 0 0,1 0 0,-1 0 0,0 1 0,8 1 0,31 12 55,58 10-1,-75-22 203,43 0 1,10 1 67,41 4-318,-75-6 193,-1-2 0,0-2 0,62-12 0,-100 14-265,109-17 530,-54 10-507,-20 3 238,47-1 0,87-5 210,-162 9-953,4 0-1060,-7 1-6422,-11 1 5262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6:54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300 529 1984,'0'0'83,"0"-1"1,0 1-1,0 0 1,0 0-1,0-1 1,0 1 0,0 0-1,0-1 1,0 1-1,0 0 1,0 0-1,-1-1 1,1 1-1,0 0 1,0 0-1,0-1 1,-1 1-1,1 0 1,0 0-1,0-1 1,0 1-1,-1 0 1,1 0-1,0 0 1,0 0-1,-1-1 1,1 1-1,0 0 1,-1 0-1,1 0 1,0 0-1,-1 0 1,-15-1 3094,8 1-3411,2 0 387,-1 0 0,1 1 0,0-1 1,-1 1-1,1 1 0,0-1 0,0 1 0,0 0 0,-7 4 0,0 0 82,0 0-1,1 1 1,0 0 0,0 1-1,-16 15 1,12-9 77,9-8-180,0 0-1,1 1 0,-9 10 0,-4 6 182,15-20-283,1 0 1,0 1-1,0 0 1,0 0-1,0 0 1,1 0 0,-1 0-1,-2 9 1,2-7-26,1 0 0,0 1 1,1-1-1,0 1 0,0 0 0,0-1 1,1 1-1,-1 0 0,2-1 1,0 9-1,1 0 109,-2-12-144,0 1 0,1-1-1,-1 1 1,1 0 0,0-1 0,0 1 0,1-1 0,-1 1 0,3 3 0,-1-2 19,0 1 1,0-1-1,1 0 0,8 9 0,-11-13 21,1 0 0,-1 1 0,0-1 0,1-1 0,-1 1 0,1 0 0,-1 0 0,1 0 0,-1-1 0,1 1-1,0-1 1,-1 1 0,1-1 0,0 0 0,-1 1 0,1-1 0,0 0 0,0 0 0,-1 0 0,1-1 0,0 1-1,-1 0 1,4-1 0,0-2 27,1 1-1,0-1 1,-1 0 0,0 0-1,0 0 1,0-1-1,7-5 1,29-34 80,-33 35-62,31-34 81,111-130-2,-144 164-92,-1 0 0,-1 0 0,1 0 1,-1 0-1,-1-1 0,0 0 0,0 1 0,0-1 0,-1 0 0,-1-1 1,1 1-1,-2 0 0,1 0 0,-1-1 0,0 1 0,-1 0 0,0 0 1,-1-1-1,0 1 0,0 0 0,-5-11 0,-10-17 265,-2 0-1,-1 1 1,-1 1-1,-2 1 1,-49-55 0,59 75-216,1 0 0,-2 2 0,0-1 0,0 2 0,-1 0 0,0 1 0,-26-13 0,35 20-272,-10-4-1136,16 7 1213,0 0-1,-1 0 0,1 0 0,-1 0 1,1 0-1,-1 0 0,1 0 1,-1 0-1,1 0 0,-1 0 1,1 0-1,-1 0 0,1 0 1,-1 1-1,1-1 0,-1 0 0,1 0 1,0 1-1,-1-1 0,1 0 1,0 0-1,-1 1 0,1-1 1,0 1-1,-1-1 0,1 0 0,0 1 1,-1-1-1,1 1 0,0-1 1,0 0-1,-1 1 0,0 2-265,1-1 0,-1 1 0,0-1 0,1 1 0,-1-1 0,1 1 0,0-1 0,0 1 0,0-1 0,0 1 0,0-1 0,1 1 0,-1-1 0,1 4-1,14 33-2984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6:55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0 1728,'1'3'7438,"-5"8"-4944,-6 7-2794,2-5 409,0 0 0,0 1 1,2 0-1,0 0 0,-9 29 1,4 1 0,-26 95 57,36-136-161,-57 220-39,58-221 28,-1 0-1,1 0 0,0 1 1,0-1-1,0 0 0,1 0 1,-1 0-1,0 1 0,1-1 1,0 0-1,-1 0 1,1 0-1,0 0 0,0 0 1,0 0-1,0 0 0,0 0 1,1 0-1,-1-1 0,0 1 1,1 0-1,0-1 0,-1 1 1,4 1-1,-2-1 33,1 1 0,0-1 0,-1 0 0,1-1-1,0 1 1,0-1 0,0 0 0,0 1 0,0-2 0,0 1 0,1 0-1,3-1 1,28-1 517,-18 0-480,-1 1 0,1 1 0,-1 0 0,31 7 0,-29-4 135,-13-3-213,-1 1-1,1-1 1,0 1-1,-1 0 1,8 4-1,-12-5-507,4 13-6278,-5-9 4256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6:56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0 832,'0'0'251,"0"0"-231,1 1 0,-1-1 0,0 0 0,1 0 0,-1 1 0,0-1 0,1 0 0,-1 1 0,0-1 0,0 0 0,1 1 0,-1-1 0,0 0 1,0 1-1,0-1 0,0 1 0,0-1 0,1 1 0,-1-1 0,0 1 0,-1 2 0,1 0-1,-1-1 1,1 1-1,-1-1 1,0 1-1,0 0 1,0-1-1,0 1 1,-1-1 0,1 0-1,0 1 1,-3 1-1,-7 14 730,10-15-621,-1-1 0,1 0 0,-1 0 0,1 1 0,-1-1 1,0 0-1,-3 3 0,-5 5 575,7-6-410,0-1 1,-1 0 0,1 0-1,-1 0 1,1 0 0,-1 0 0,0-1-1,0 0 1,0 0 0,0 0 0,0 0-1,-8 1 1,11-3 229,1 0-150,0 0-133,0 0-48,5 0 95,0 0 0,0-1 0,-1 1 0,1 1 1,7 0-1,17 8 79,-25-7-290,0-1 0,0 1 0,0-1-1,0 0 1,0 0 0,0 0 0,1-1-1,-1 0 1,0 0 0,7 0 0,18-6 464,0-1 0,29-11 1,12-4-450,-66 21-258,1 0 0,0 0 1,0 1-1,-1 0 0,1-1 1,7 2-1,-7 0-432,0 0 0,0 0 0,1 1 0,-1-1 0,0 1 0,-1 1 0,1-1 0,0 0 0,4 5-1,8 4-3090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22:59:49.2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 0 1248,'-5'15'448,"-3"1"-352,-2 15-32,10-3 768,-3 7-480,-2 11 0,0 1-224,0 4-96,2 3 0,-2-7-1184,0-8 640,10-3-544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6:58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24 2240,'2'1'674,"-3"-1"-404,0 0-221,0 0 1,1-1 0,-1 1-1,0 0 1,0 0-1,1 0 1,-1 0-1,0 0 1,0 0 0,1 0-1,-1 1 1,0-1-1,1 0 1,-1 0-1,0 1 1,0-1 0,0 1 355,1-1-58,5 0 1610,-5 0-1483,0 0-106,0 0 123,3 3 144,-3-2-406,0-1-48,0 0 54,0 0-70,0 1-150,0-1 0,0 0 0,0 1-1,0-1 1,0 0 0,0 0-1,0 1 1,0-1 0,0 0 0,0 1-1,0-1 1,0 0 0,0 1-1,0-1 1,0 0 0,0 0 0,0 1-1,0-1 1,0 0 0,1 0-1,-1 1 1,0-1 0,0 0 0,1 1-1,-1-1-1,1 0 0,-1 0 0,0 0 0,1 1 0,-1-1-1,1 0 1,-1 1 0,1-1 0,-1 0 0,0 1 0,1-1-1,-1 0 1,0 1 0,1-1 0,-1 0 0,0 1 0,0-1-1,1 1 1,-1-1 0,0 1 0,0-1 0,0 1 0,0-1 0,0 1-1,0-1 1,1 1 0,-1 0 22,1 0 1,-1-1-1,1 1 0,0-1 1,-1 1-1,1-1 0,0 1 1,0-1-1,-1 1 0,1-1 1,0 1-1,0-1 0,0 0 1,0 1-1,0-1 11,3 1 92,1 1 0,-1-1 0,1 0 0,0 0 0,-1 0 0,1 0 0,0-1 0,0 0 0,0 0 0,0 0 0,5-2 0,16 1 179,-11 0-106,-1-1 0,1 0 0,0-1-1,15-5 1,35-7 309,-44 11-218,1 0 0,36-14 0,-57 17-350,-1 1-74,8-2 446,-6 1-4403,-1 8 1508,3 1 849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6:59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 1824,'4'0'1840,"-3"4"644,1 1-1251,-1-3-908,-1-2-42,0 0-216,0 0-1,0 0 0,0 0 1,0 0-1,0 0 1,0 0-1,-1 0 1,1 1-1,0-1 1,0 0-1,0 0 0,0 0 1,0 0-1,0 0 1,0 0-1,0 0 1,0 1-1,0-1 1,0 0-1,0 0 0,0 0 1,0 0-1,0 0 1,0 0-1,0 1 1,0-1-1,0 0 1,0 0-1,0 0 0,0 0 1,1 0-1,-1 0 1,0 0-1,0 0 1,0 1-1,0-1 1,0 0-1,0 0 0,0 0 1,0 0-1,0 0 1,0 0-1,1 0 1,-1 0-1,0 0 1,0 0-1,8 1 1832,-3-1-2066,12-2 577,0 1 0,-1-2 0,31-8 0,-28 6-175,1 1-1,25-3 0,83-3 802,-62 6-1227,-67 4 76,1 1 1,0-1-1,0 0 1,0 0-1,0 0 1,0 1-1,0-1 1,0 0-1,0 0 1,0 0-1,0 1 1,0-1-1,0 0 1,0 0-1,0 0 1,0 1-1,0-1 1,0 0-1,0 0 1,0 0-1,0 0 1,0 1-1,0-1 1,0 0-1,0 0 1,0 0-1,0 1 1,0-1-1,1 0 1,-1 0-1,0 0 1,0 0-1,0 0 1,0 1-1,0-1 1,1 0-1,-1 0 1,0 0-1,0 0 1,1 0-1,6 8-2684,-3-5 1388,20 10-2904,-11-13 2583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6:06:07.65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134 939 1248,'3'-2'708,"-5"3"415,1-1-1085,1 0 1,-1 1-1,1-1 1,0 0 0,-1 1-1,1-1 1,0 0-1,-1 1 1,1-1-1,0 0 1,0 1-1,-1-1 1,1 0-1,0 1 1,0-1-1,0 1 1,0-1-1,-1 1 1,1-1-1,0 0 1,0 1-39,0 1 272,0-2-32,0 0 117,0 0-138,0 0-118,0 0 6,2 3 331,-2-3-419,0 0 1,0 0-1,1 1 1,-1-1-1,0 0 1,0 1-1,0-1 1,0 0-1,0 0 1,0 1-1,0-1 0,1 0 1,-1 0-1,0 0 1,0 1-1,0-1 1,1 0-1,-1 0 1,0 0-1,0 1 1,0-1-1,1 0 0,-1 0 1,0 0-1,0 0 1,1 0-20,7 4 255,0 0 0,0 0 0,0 0 0,-1 1 0,5 4-255,-6-5 23,-1 0 0,1 0 0,0 0-1,0 0 1,1-1 0,-1 0-1,1-1 1,-1 1 0,1-1-1,0-1 1,5 2-23,11-3 123,1-1 1,-1-1-1,1-1 1,16-5-124,-6 2 263,-6 2-393,0 2-1,21 0 131,-47 2 8,-1 0 1,0 0-1,1-1 1,-1 1-1,0 0 0,1-1 1,-1 1-1,0-1 0,1 1 1,-1-1-1,0 0 1,0 0-1,0 1 0,0-1 1,0 0-1,0 0 0,0 0 1,0 0-1,0 0 0,0-1 1,-1 1-1,1 0 1,0 0-1,-1 0 0,1-1 1,-1 1-1,1 0 0,-1-1 1,1 1-1,-1 0 0,0-1 1,0 1-1,0 0 1,0-1-1,0 0-8,0-2 22,0 0 0,0 0 1,0-1-1,0 1 0,-1 0 1,0 1-1,0-1 0,0 0 0,0 0 1,-1 0-1,1 0 0,-2-1-22,-8-9-38,0 0 0,-2 1 0,1 1 0,-1 0 1,-15-11 37,-7-6 93,28 23-113,0 1 0,0 0-1,-1 0 1,-5-2 20,-8-5 113,16 9-112,-1 0 0,1 0 0,-1 1 0,1 0-1,-1 0 1,0 1 0,1-1 0,-1 1 0,0 0 0,0 1 0,0 0 0,0 0-1,-6 0 0,4 1-29,-1 1 0,1 0 0,-1 0 0,1 0 0,0 1 0,-1 0 0,1 1 0,1 0-1,-2 1 30,3-1-17,0 1 0,0 0 0,0 0 0,1 0 0,-1 1 0,1 0 1,1 0-1,-3 3 17,-8 15 223,-7 14-223,21-36 3,-10 17 13,2 1 0,0 1 0,1 0 0,-3 11-16,2-5-343,-11 22 343,9-22-23,1 0 0,1 2 23,6-20 2,1-1 1,1 1 0,0 0-1,0-1 1,0 1 0,1 0-1,0 0 1,2 7-3,-1-13 16,0-1 0,0 1 0,0 0 0,1 0-1,-1-1 1,1 1 0,0-1 0,0 1 0,0-1 0,0 0 0,0 0 0,0 0 0,0 0-1,1 0 1,-1 0 0,1-1 0,-1 1 0,1-1 0,0 0 0,-1 0 0,1 0-1,1 1-15,7 1 61,0 1-1,0-1 0,1-1 0,-1 0 1,5 0-61,23 1 6,156 11 78,-163-10-15,-1 1-1,0 1 0,0 2 0,0 1 1,-1 2-69,-5-4 204,29 12-226,-48-17 9,-1 1-1,0-1 1,0 1-1,0 0 1,0 1-1,-1-1 1,1 1-1,1 2 14,-5-5-185,1 1 0,-1-1 0,0 1 0,0 0 0,0-1-1,0 1 1,-1 0 0,1 0 0,0-1 0,-1 1 0,1 0-1,-1 0 1,0 0 0,0 0 0,1 0 0,-1 0 0,0-1-1,-1 1 1,1 0 0,0 0 0,0 0 0,-1 0 0,1 0-1,-1-1 1,0 2 185,-7 17-2629</inkml:trace>
  <inkml:trace contextRef="#ctx0" brushRef="#br0" timeOffset="1798.22">920 276 160,'0'0'8,"0"0"-1,0 0 1,0 0-1,0 0 1,0 0-1,0-1 1,0 1 0,0 0-1,0 0 1,0 0-1,1 0 1,-1 0-1,0-1 1,0 1 0,0 0-1,0 0 1,0 0-1,0 0 1,0 0 0,0 0-1,1-1 1,-1 1-1,0 0 1,0 0-1,0 0 1,0 0 0,0 0-1,1 0 1,-1 0-1,0 0 1,0 0-1,0 0 1,0 0 0,0 0-1,1 0 1,-1 0-1,0 0 1,0 0-1,0 0-7,3-2 1486,-4-4-611,0 3-742,0 0 0,1 0 0,-1 0 0,1 0 0,0 0 0,0-1 0,0 1 0,1 0 0,-1 0-133,1-9 371,-1-43 2535,8 56-2804,-7 0-112,0 0 1,0 0 0,0 0 0,0 0-1,-1 0 1,1 0 0,0 0 0,-1 0-1,1 1 1,0-1 0,-1 0-1,1 0 1,-1 1 0,0-1 0,1 0-1,-1 1 1,0-1 0,0 0 0,0 1-1,0-1 1,0 0 0,0 1-1,0-1 1,-1 1 9,0 6 13,0 1 0,-1 0-1,-2 3-12,2-3 19,-9 30 60,4-17-33,1 0 0,-1 12-46,2 5 56,-1-4-135,2 0 1,1 18 78,0 25-1211,4-75-101,6 4-1221</inkml:trace>
  <inkml:trace contextRef="#ctx0" brushRef="#br0" timeOffset="2715.29">712 475 1152,'0'0'10,"0"0"-1,0-1 1,0 1-1,0 0 1,0 0-1,0 0 1,0-1 0,0 1-1,0 0 1,0 0-1,0 0 1,0 0-1,0-1 1,0 1-1,1 0 1,-1 0 0,0 0-1,0 0 1,0-1-1,0 1 1,0 0-1,0 0 1,1 0 0,-1 0-1,0 0 1,0 0-1,0 0 1,0-1-1,1 1 1,-1 0 0,0 0-1,0 0 1,0 0-1,1 0 1,-1 0-10,0 0 32,0 0 0,0 0 0,0 0 1,0 0-1,0 0 0,1 0 0,-1 0 0,0 0 1,0 0-1,0 0 0,0 0 0,0 0 0,0 0 1,0 0-1,0 1 0,0-1 0,0 0 0,1 0 1,-1 0-1,0 0 0,0 0 0,0 0 0,0 0 1,0 0-1,0 0 0,0 0 0,0 0 0,0 1 1,0-1-1,0 0 0,0 0 0,0 0 0,0 0 1,0 0-1,0 0 0,0 0 0,0 0 0,0 0 1,0 1-1,0-1 0,0 0 0,0 0 0,0 0 1,0 0-1,0 0 0,0 0 0,0 0 0,0 0 1,0 1-1,0-1 0,0 0 0,0 0 0,0 0 1,0 0-1,0 0 0,-1 0 0,1 0 0,0 0 1,0 0-33,3-1 156,-1-1 0,1 1 0,-1-1 0,1 1 0,-1 0-1,1 0 1,0 0 0,0 0 0,0 1 0,-1-1 0,1 1 0,1 0-156,8-3 720,-9 3-620,-1 0 0,1 0 0,-1 0-1,1 0 1,-1 0 0,1 0-1,-1 1 1,1-1-100,8 2 189,5 3 382,30-8 474,1-1 1,40-10-1046,-69 11 31,-3 0-44,1 1-1,0 0 0,0 2 0,0-1 0,2 2 14,-17-1-32,0 0-1,0 0 1,0 0 0,0 1-1,0-1 1,0 0 0,0 0-1,0 1 1,0-1 0,0 1-1,0-1 1,0 1 0,0-1-1,-1 1 1,1-1 0,0 1-1,0 0 1,-1-1 0,2 2 32,-2-1-308,1 1 0,0-1-1,-1 1 1,1 0 0,-1 0 0,1-1 0,-1 1 0,0 0 0,0 0 308,1 6-949,3 9-1904</inkml:trace>
  <inkml:trace contextRef="#ctx0" brushRef="#br0" timeOffset="3652.01">717 838 480,'0'-1'66,"-1"1"0,1 0 0,0 0 0,0-1 1,0 1-1,0 0 0,0-1 0,0 1 0,0 0 0,0-1 0,0 1 1,0 0-1,0-1 0,0 1 0,0 0 0,0 0 0,0-1 0,0 1 0,0 0 1,0-1-1,1 1 0,-1 0 0,0 0 0,0-1 0,0 1 0,0 0 0,1 0 1,-1-1-1,0 1 0,0 0 0,1-1-66,11-12 1903,-10 12-1725,0-1-1,1-1 1,-1 1 0,-1 0 0,1 0 0,0-1 0,-1 1 0,1-2-178,0 3 20,0-1-1,-1 0 1,1 1 0,0-1 0,0 1 0,0 0 0,0 0-1,0 0 1,0 0 0,3-1-20,-3 1 36,7-3 270,1 0-1,0 1 0,0 0 0,0 0 0,3 0-305,16-3 395,-13 2-249,-1 1 1,9 0-147,11 0 163,28-2-262,-8 2 155,-37 1-558,0 1-1,-1 1 1,3 0 502,-1 3-773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6:06:27.95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112 452 736,'0'2'101,"0"-2"-89,0 1-1,0-1 1,0 1-1,0-1 1,0 1-1,0-1 1,0 0-1,0 1 1,0-1 0,0 1-1,0-1 1,0 1-1,0-1 1,0 0-1,0 1 1,-1-1-1,1 1 1,0-1-1,0 0 1,0 1-1,-1-1 1,1 0-1,0 1 1,-1-1-1,1 0 1,0 1 0,-1-1-1,1 0 1,0 0-1,-1 1 1,1-1-12,0 0 104,0-1 0,-1 1 0,1 0 0,0 0 0,0-1 0,0 1 0,0 0 0,-1-1 0,1 1 1,0 0-1,0-1 0,0 1 0,0 0 0,0 0 0,0-1 0,0 1 0,0 0 0,0-1 0,0 1 0,0 0 1,0-1-1,0 1 0,0 0 0,0-1 0,1 1 0,-1 0 0,0 0 0,0-1-104,1-13 728,-1 4-562,-1 5-70,1 0 0,0 1 0,1-1 0,-1 0 0,1 0 0,0 0-1,1-3-95,-1 4 139,0 1 0,0 0-1,-1-1 1,1 1 0,-1-1-1,0-1-138,0 5-122,0 0 58,0 0 80,0 0 48,0 0 106,-3 0-74,3 0-80,-4-13 155,3 13-86,1 0-21,4-13-289,-3 12 284,-1 0 1,1 1-1,-1-1 1,1 0-1,-1 0 1,0 0 0,0 0-1,1 0 1,-1 0-1,0 0 1,0 0-1,0 0 1,0 0-1,0 0-59,2 0-27,-1-1-1,1 1 1,-1-1-1,1 1 1,0 0 0,0-1-1,-1 1 1,1 0-1,0 0 1,0 0-1,0 1 1,0-1-1,3 0 28,23-8-108,-17 4 12,1 2 0,11-3 96,-19 5 24,1 1-1,-1-1 1,1 1 0,-1 0-1,1 1 1,-1-1-1,1 1 1,-1 0 0,0 0-1,1 0-23,2 1-16,-1 0-1,1 1 1,-1 0 0,0 0-1,1 1 1,-1-1-1,3 4 17,-7-5 4,1 0-1,-1 0 0,0 0 0,0 0 1,0 0-1,-1 1 0,1-1 0,-1 1 1,1-1-1,-1 1 0,0-1 0,0 1 0,0 0 1,0 0-1,0 0 0,-1-1 0,1 1 1,-1 0-1,1 3-3,-2 10 21,0-1 1,0 1 0,-2 0-1,0-1 1,0 1-1,-2-1 1,0 0 0,0 0-1,-2-1 1,0 0 0,0 0-1,-1 0 1,-1-1-1,0 0 1,-1-1 0,0 0-1,-1 0 1,-1-1-1,-5 4-21,-13 7-16,-6 4 16,12-10-48,0 1 0,-12 13 48,20-17-22,0 0-1,-11 5 23,24-16-29,2-2-41,10 0-26,29-1 653,34-7-557,-46 4 149,0 2 0,1 0 0,-1 2-1,26 2-148,-39 0-87,12 1 246,26 7-159,-43-8-156,-1 0 1,1 1-1,-1 0 1,0 0-1,0 1 0,0-1 1,-1 2-1,6 3 156,-6-1-645</inkml:trace>
  <inkml:trace contextRef="#ctx0" brushRef="#br0" timeOffset="1032.52">768 612 1472,'0'-1'69,"1"-1"0,-1 0 1,0 1-1,1-1 0,-1 0 0,1 1 1,0-1-1,-1 1 0,1-1 0,0 1 1,0-1-1,0 1 0,0-1 0,0 1-69,20-20 1276,-7 7-241,-14 14-1023,0 1 1,-1-1 0,1 0-1,0 0 1,0 0-1,0 0 1,0 1 0,0-1-1,1 0 1,-1 0-1,0 0 1,0 0 0,0 1-1,0-1 1,0 0-1,0 0 1,0 0 0,0 0-1,0 0 1,0 1-1,0-1 1,0 0 0,1 0-1,-1 0 1,0 0-1,0 0 1,0 0-1,0 0 1,0 1 0,1-1-1,-1 0 1,0 0-1,0 0 1,0 0 0,0 0-1,1 0 1,-1 0-1,0 0 1,0 0 0,0 0-1,0 0 1,1 0-1,-1 0 1,0 0 0,0 0-1,0 0 1,0 0-1,1 0 1,-1 0 0,0 0-1,0 0 1,0 0-1,0 0 1,0-1 0,1 1-1,-1 0 1,0 0-1,0 0 1,0 0 0,0 0-1,0 0 1,0 0-1,1-1-12,-4 17 172,-1-8-154,0-1-1,0 1 1,-1-1 0,0 0-1,0 0 1,-1-1-1,0 0 1,0 0 0,-1 0-1,-3 2-17,5-3 3,-1-1 1,1 1-1,1 1 0,-1-1 1,1 1-1,-1-1 0,2 1 0,-1 1-3,2-4 3,1-1-1,-1 1 0,1-1 1,0 1-1,0-1 0,0 1 1,0 0-1,1 0 0,-1 0 0,1-1 1,-1 1-1,1 0 0,0 0 1,0 0-1,1 0 0,-1 0 1,0-1-1,1 1 0,0 0 1,-1 0-1,2 0-2,4 7-336,0-1 0,1 0 0,0 0 0,0 0 0,1-1 0,0 0 0,1-1 0,0 0 0,0 0 0,0-1 0,7 3 336,2 2-1248</inkml:trace>
  <inkml:trace contextRef="#ctx0" brushRef="#br0" timeOffset="1368.66">862 155 4896,'-31'-23'1824,"21"18"-1440,6 5-96,0 0-288,-1 5-64,1-5-384,-1 3 224,5-3-1568</inkml:trace>
  <inkml:trace contextRef="#ctx0" brushRef="#br0" timeOffset="2603.04">1265 545 1728,'-1'-2'60,"0"1"1,0-1-1,0 0 0,0 0 1,0 0-1,0 0 1,1 0-1,-1 0 0,1 0 1,-1 0-1,1 0 1,0-1-1,0 1 0,0 0 1,0-1-61,-3-19 529,1-2 85,-1-4 654,2 18-526,1 9-709,0 1 1,0-1 0,0 1 0,0-1-1,0 1 1,0 0 0,0-1 0,0 1 0,0-1-1,0 1 1,0-1 0,0 1 0,0 0-1,0-1 1,-1 1 0,1-1 0,0 1-1,0 0 1,0-1 0,-1 1 0,1 0 0,0-1-1,0 1 1,-1 0 0,1-1 0,0 1-1,-1 0 1,1 0 0,0-1 0,-1 1 0,1 0-1,-1 0 1,1 0 0,0 0 0,-1-1-1,1 1 1,-1 0 0,1 0 0,-1 0 0,1 0-1,0 0 1,-1 0 0,1 0 0,-1 0-1,1 0 1,-1 0 0,1 0 0,-1 1-34,0-1-19,1 0 0,-1 0 0,0 0 1,0 0-1,0 0 0,0 1 0,0-1 1,0 0-1,1 1 0,-1-1 0,0 1 1,0-1-1,1 1 0,-1-1 0,0 1 0,1-1 1,-1 1-1,0 0 0,1-1 0,-1 2 19,-10 17 12,4-4 5,-6 7 10,2 1 0,1 0 0,1 0 0,-1 8-27,9-27 25,-3 7-19,1 0 0,0 0 0,1 0 0,0 0 0,1 1 0,1-1 0,-1 0 0,2 1 0,0 1-6,0 3-130,0-10 100,-1 1 0,1-1 0,0 1 0,1-1 0,-1 1 0,1-1-1,2 2 31,-4-6 12,1-1-1,0 0 0,0 1 1,0-1-1,0 0 0,0 1 1,0-1-1,1 0 0,-1 0 0,0 0 1,0 0-1,1 0 0,-1-1 1,1 1-1,-1 0 0,1-1 1,-1 1-1,1-1 0,-1 1 1,1-1-1,0 0 0,-1 1 0,1-1 1,-1 0-1,1 0 0,0 0 1,-1-1-1,1 1 0,0 0 1,-1 0-1,1-1 0,0 0-11,10-2 35,1-1-1,-1-1 1,0 0 0,-1-1-1,1 0 1,0-1-35,2-7 20,-12 11-42,0 0 0,1 1 0,-1-1 0,1 1 0,-1-1 0,4-1 22,-5 4-261,5 19-81,-6-17 342,1-1-1,0 1 1,-1 0 0,1 0-1,0-1 1,0 1-1,1 0 1,-1-1-1,0 1 1,0-1-1,1 1 1,-1-1-1,1 0 1,-1 0-1,1 0 1,0 1-1,-1-2 1,1 1-1,0 0 1,1 0 0,5 3 19,1-2 0,0 1 0,8 1-19,-12-3-74,18 2 216,0 0 0,0-2-1,0-1 1,1 0 0,12-3-142,-27 2 136,0-1 0,0 1-1,-1-2 1,1 1 0,-1-1 0,0 0-1,0-1 1,0 0 0,0 0-1,-1-1 1,1 0 0,-1 0 0,1-1-136,-1-1 5,0-1-1,0 1 1,-1-1 0,1-1 0,-2 1 0,1-1 0,-1 0 0,-1 0 0,0-1-1,3-8-4,0-2 26,-1 1-1,-1 0 0,-1-1 1,0 0-1,-2 0 0,0-1 1,-1 1-1,-1 0-25,-1 15-97,0 1-1,0-1 1,0 1 0,0-1-1,-1 1 1,1 0-1,-1 0 1,0 0 0,-1 0-1,-2-4 98,5 7-113,-1 0 0,0 0 0,0 0-1,0 0 1,0 0 0,0 0 0,0 0-1,0 0 1,0 0 0,-1 0 0,1 0-1,0 1 1,0-1 0,-1 1 0,1-1-1,0 1 1,-1-1 0,1 1 0,-1 0-1,1 0 1,0-1 0,-1 1 0,1 0-1,-1 0 1,1 1 0,-1-1 0,1 0 0,0 0-1,-1 1 1,1-1 0,0 1 0,-1-1-1,1 1 1,0-1 0,-1 1 0,0 1 113,-23 21-2875,16-12 1947</inkml:trace>
  <inkml:trace contextRef="#ctx0" brushRef="#br0" timeOffset="3333.26">1981 758 2976,'-5'-6'912,"5"5"-898,0 1 0,0-1-1,-1 1 1,1 0 0,0-1 0,0 1 0,0-1 0,0 1 0,-1 0 0,1-1 0,0 1 0,0 0 0,-1-1-1,1 1 1,0 0 0,-1-1 0,1 1 0,0 0 0,-1 0 0,1-1 0,-1 1 0,1 0 0,0 0 0,-1 0 0,1 0-1,-1-1 1,1 1 0,0 0 0,-1 0 0,1 0 0,-1 0 0,1 0 0,-1 0 0,1 0 0,-1 0 0,1 0-1,0 1 1,-1-1 0,1 0 0,-1 0 0,1 0 0,0 0 0,-1 0 0,1 1 0,-1-1 0,1 0 0,0 0-1,-1 1 1,1-1 0,0 0 0,-1 1-14,-1 1 20,0-1 0,1 1 0,-1 0 0,0 0 0,1 0 0,-1 0 0,1 0 0,0 0 0,0 0 0,0 1 0,0-1 0,0 0 0,0 1 0,0-1 0,1 1 0,-1-1 0,1 1 0,0 1-20,0-2 28,0-1 0,0 1 0,0-1 1,0 1-1,1-1 0,-1 1 0,0-1 0,1 1 1,-1-1-1,1 1 0,0-1 0,0 0 0,-1 1 0,1-1 1,0 0-1,0 0 0,0 1 0,0-1 0,0 0 1,1 0-1,-1 0 0,0 0 0,0-1 0,1 1 1,-1 0-1,1 0 0,-1-1 0,0 1 0,1-1 0,0 1-28,4 0 39,0 1-1,1-1 1,-1-1-1,0 1 0,1-1 1,-1 0-1,1 0 1,-1-1-1,0 0 0,1 0 1,-1-1-1,0 1 1,0-1-1,0-1 0,0 1 1,0-1-1,-1 0 1,1 0-1,-1-1 0,1 0 1,-1 0-1,-1 0 1,1 0-1,0-1 0,3-4-38,48-66 107,-55 75-101,-1-1 0,1 1-1,-1-1 1,0 1 0,1-1 0,-1 1 0,0-1-1,1 1 1,-1-1 0,0 0 0,0 1 0,1-1-1,-1 1 1,0-1 0,0 1 0,0-1 0,0 0-1,0 1 1,0-1 0,0 0 0,0 1 0,0-1-1,0 1 1,0-1 0,0 0 0,-1 1-1,1-1 1,0 1-6,0-1-8,-1 1 1,0 0-1,1 0 0,-1-1 0,1 1 0,-1 0 1,1 0-1,-1 0 0,1-1 0,-1 1 0,0 0 1,1 0-1,-1 0 0,1 0 0,-1 0 0,0 0 1,1 1-1,-1-1 0,1 0 0,-1 0 1,0 0-1,1 0 0,-1 1 0,1-1 0,-1 0 1,1 0-1,-1 1 0,1-1 0,-1 1 8,-25 13-782,1 1 0,0 1 1,1 2-1,1 0 0,-13 15 782,14-10-1552</inkml:trace>
  <inkml:trace contextRef="#ctx0" brushRef="#br0" timeOffset="4586.81">2660 13 2560,'0'0'29,"0"0"0,0-1-1,1 1 1,-1-1 0,0 1 0,0 0 0,0-1 0,0 1-1,0 0 1,0-1 0,1 1 0,-1 0 0,0-1-1,0 1 1,1 0 0,-1-1 0,0 1 0,0 0 0,1-1-1,-1 1 1,0 0 0,1 0 0,-1 0 0,0-1-1,1 1 1,-1 0 0,1 0 0,-1 0 0,0 0 0,1 0-1,-1 0 1,1 0 0,-1-1 0,1 1-29,7-3 401,-8 2 47,0 1-192,0 0-106,0 0 170,0 8-148,-1-1 1,0 0 0,-1 0-1,0 1 1,0-1 0,-3 6-173,1-4 98,1 0 0,1 0 1,-1 0-1,1 2-98,-11 75 619,5-43-769,3 1 1,-1 40 149,6-46 4,-1-15 33,1 0-1,1 0 1,1 0-1,1 0-36,-2-16 13,0 0 1,1-1-1,0 1 1,1-1-1,-1 1 1,1-1-1,0 0 1,1 0-1,-1 0 1,1-1-1,1 1 0,-1-1 1,1 0-1,-1 0 1,6 3-14,3 1-41,0-1-1,1 0 1,0-1 0,1 0 0,-1-2 0,1 1 0,0-2 0,1 0 0,-1-1-1,1 0 1,-1-1 0,1-1 0,0 0 0,5-2 41,10-2-1488</inkml:trace>
  <inkml:trace contextRef="#ctx0" brushRef="#br0" timeOffset="4921.92">2455 376 3552,'-3'-16'1312,"11"12"-992,5 0-128,-8 4-288,3-4 0,2 1 256,3-5-96,0 0-64,6-1-32,-1 1-128,3-3 96,5 2-1504,2 6 832,7 6-864</inkml:trace>
  <inkml:trace contextRef="#ctx0" brushRef="#br0" timeOffset="5691.54">2088 663 992,'6'-8'351,"-1"-1"22,-5 9-357,0-1 1,0 1-1,0 0 0,0-1 1,0 1-1,-1 0 1,1-1-1,0 1 0,0 0 1,-1 0-1,1-1 1,0 1-1,0 0 0,-1-1 1,1 1-1,0 0 1,-1 0-1,1 0 0,0 0 1,-1-1-1,1 1 1,0 0-1,-1 0 0,1 0 1,-1 0-1,1 0 1,0 0-1,-1 0 1,1 0-1,-1 0-16,-11-5 738,11 4-683,0 1 0,0-1 0,0 0 1,-1 1-1,1-1 0,0 1 1,0-1-1,0 1 0,-1 0 0,1 0 1,0 0-1,-1-1 0,1 1 0,0 0 1,0 1-1,-1-1 0,1 0 0,0 0 1,0 0-1,-1 1 0,1-1 0,0 1 1,0-1-1,-1 1-55,-9 6-12,1 0 1,0 1-1,0 1 0,1 0 1,0 0-1,1 0 0,0 1 1,0 0-1,1 1 1,0 0-1,-2 6 12,8-14 20,0-1 1,0 1 0,1-1-1,-1 1 1,1 0-1,0-1 1,-1 1 0,1 0-1,1 1-20,-1 0 124,0-4-107,0 1 0,0-1 0,1 1-1,-1-1 1,0 1 0,0-1 0,1 1 0,-1-1 0,0 0-1,1 1 1,-1-1 0,1 1 0,-1-1 0,1 0-1,-1 1 1,0-1 0,1 0 0,-1 0 0,1 1 0,-1-1-1,1 0 1,0 0 0,-1 0-17,14 4 88,-5-2-88,0-1 0,0 0 0,0-1-1,1 0 1,-1 0 0,0-1 0,0 0 0,3-2 0,19-4-212,22-8 212,-51 14 5,2 0 28,0-1 0,0 0 0,0 0 0,0 0 0,0 0 1,0 0-1,-1-1 0,1 0 0,-1 0 0,0 0 0,0 0 0,2-3-33,-4 5 45,0 0 0,-1 0 0,1 0 0,-1 0 0,1 0 0,0-1-1,-1 1 1,0 0 0,1 0 0,-1-1 0,0 1 0,0 0 0,1 0 0,-1-1-1,0 1 1,0 0 0,-1-1 0,1 1-45,0-1 40,-1 1-1,1 0 1,-1-1-1,0 1 1,0 0 0,1-1-1,-1 1 1,0 0-1,0 0 1,0 0-1,0 0 1,-1 0 0,1 0-1,0 0 1,0 0-1,-1 0 1,1 1 0,0-1-1,-1 0-39,-5-2-130,0 1 1,-1 0-1,1 0 0,-1 1 0,1 0 1,-1 0-1,0 0 0,1 1 0,-1 0 1,-3 1 129,-9 0-447,-14 0-395,2 6-1073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4:06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1097 0 1312,'0'0'421,"0"0"-245,0 0-10,0 0 292,0 0-111,0 0 21,0 0-123,0 0 59,0 0-117,0 0 0,0 0-70,0 0-26,0 0 5,-9 4 1551,6-1-1581,0 1 0,0 0 0,0-1 0,-1 1 0,1-1 0,-1 0-1,0 0 1,0-1 0,-7 4 0,5-2 94,1-1-1,-1 1 0,1 0 1,-9 8-1,-64 64 295,-72 80 23,115-115-293,2 2 0,-29 46 0,45-64-114,-2-1-1,-1-1 1,-1 0 0,-25 20 0,-20 22-14,-30 31 589,42-43-346,31-30-123,2 0 0,-30 43 0,37-48-137,0-1 0,-17 17-1,-18 22 950,32-36-958,-5 7-220,12-10 526,-27 42-720,20-35 822,16-23-409,0-1 0,1 1 0,-1 0 0,1 0 0,-1 0 0,1 0 0,-1 0 0,1 0 0,-1 0 0,1 0 0,0 0 0,0 0-1,-1 0 1,1 1 0,0-1 0,0 0 0,0 0 0,0 0 0,0 0 0,1 0 0,-1 0 0,0 0 0,0 0 0,1 0 0,-1 0 0,0 0 0,1 0 0,-1 0 0,1 0 0,0 0 0,-1 0 0,1 0 0,0 0 0,-1 0 0,1-1 0,0 1 0,0 0 0,1 0 0,4 6-189,5 4 203,1 0 0,0-1-1,1 0 1,0-1 0,23 13-1,-17-10-62,-1 0-1,0 2 1,15 15-1,46 51-28,-14-13 250,-49-51-211,0 2 1,-1-1 0,-1 2 0,-1 0 0,-1 0 0,18 38 0,31 60 236,-32-62-134,1 5-394,21 37 484,-45-88-165,1 4 245,0-1-1,16 20 1,2-6-322,36 32 0,14 10 726,-73-65-1022,0 0-1,0 0 1,-1 0 0,1 0 0,0 0-1,-1 0 1,0 1 0,0-1 0,0 0-1,0 1 1,-1-1 0,1 0 0,-1 1 0,0-1-1,0 1 1,0 6 0,0-6 5,2 4-3234,-2-8 3497,0 0 1,1 0-1,-1 0 0,1 0 0,-1-1 0,0 1 0,1 0 0,-1 0 0,0 0 1,1-1-1,-1 1 0,0 0 0,1 0 0,-1-1 0,0 1 0,1 0 0,-1-1 1,0 1-1,0 0 0,1-1 0,-1 1 0,0 0 0,0-1 0,0 1 1,0 0-1,1-1 0,-1 0 0,12-26-1641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4:08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334 1 1152,'-8'2'1756,"-4"-1"2616,12 16-3423,9-1-549,-7-13-295,-1 0-1,1 0 0,-1-1 1,1 1-1,0 0 0,4 4 1,20 16 131,-1 2 1,-1 0-1,-2 1 0,0 2 1,18 31-1,-28-36-294,-2 1 0,-1 0 0,7 27-1,-2-7 127,1 3 75,35 94-211,-17-47 43,-2-3 103,-25-74-41,52 117 466,-46-109-375,2-2-1,0 0 1,24 30 0,1-8-202,20 25-114,-52-59 305,0 1-1,8 20 0,5 7 138,-19-38-174,0 7-75,-1-7 4,0-1-1,0 1 1,1 0 0,-1-1-1,0 1 1,0 0 0,0-1-1,0 1 1,0 0-1,0-1 1,0 1 0,0 0-1,0-1 1,0 1-1,-1 0 1,1-1 0,0 1-1,0 0 1,-1-1-1,1 1 1,0-1 0,-1 1-1,1-1 1,0 1-1,-1 0 1,1-1 0,-1 0-1,1 1 1,-1-1-1,0 1 1,-9 8 61,9-8-40,0 1 0,0-1 0,0 0 0,0 0 0,0 0 0,0 0 0,0-1 0,0 1 0,-1 0 0,1 0 0,0-1-1,-1 1 1,1-1 0,0 1 0,-2 0 0,-15 3-190,14-3 150,1 0 0,0 0 0,0 1 0,-1-1 0,1 1 0,0-1 0,0 1 0,1 0 0,-1 0 0,0 0 0,1 1 0,-4 2 0,0 1-78,-11 9 63,1 1 0,1 1 0,-24 32 0,15-12 91,-20 40 0,20-29-98,-44 78-109,57-109 140,-1-1-1,0 0 1,-1-1-1,0 0 1,-18 14-1,-13 4 167,-66 39-1,65-45 37,-70 56 0,110-79-187,-19 16-43,0 1 0,2 2 1,-32 38-1,29-26 2,14-21 10,0 1 0,1 1 0,1 0 0,0 0 0,-7 19 1,15-31 1004,-1 3-4539,2-7 3426,0 0 0,0 0 1,1 1-1,-1-1 0,0 0 0,0 0 1,0 0-1,1 0 0,-1 0 0,0 0 0,0 0 1,0 0-1,1 0 0,-1 1 0,0-1 1,0 0-1,1 0 0,-1 0 0,0 0 0,0 0 1,1 0-1,-1-1 0,0 1 0,0 0 1,1 0-1,-1 0 0,0 0 0,0 0 0,0 0 1,1 0-1,-1 0 0,0 0 0,0-1 0,13-6-3197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4:13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31 480,'0'0'73,"0"0"0,0 0 0,0 0 0,0 0 0,-1 0 0,1 0 0,0 0 0,0-1 0,0 1 0,0 0 0,0 0 0,0 0 0,0 0 0,0 0 0,0 0 0,-1 0 0,1-1 0,0 1 0,0 0 0,0 0 0,0 0 0,0 0 0,0 0 0,0-1 0,0 1 0,0 0 0,0 0 0,0 0 0,0 0 0,0 0 0,0-1 0,0 1 0,0 0 0,0 0 0,0 0 0,1 0 0,-1 0 0,0 0 0,0-1 0,0 1 0,0 0 0,0 0 0,1-10 4217,-1 9-4119,0-11 1765,0 9-1878,-10 22-410,8-14 410,1 1-1,0 0 1,0 10-1,1-11-42,-1 0 0,1 0 0,-1 1 0,0-1 0,-3 9 0,3-11-51,0 1 0,0 0 0,0 0-1,0-1 1,1 1 0,0 0-1,0 6 1,0-5 26,0 0 0,0 0 0,-1 0-1,-1 8 1,-2 0 35,-2 9 205,-1-1 0,-11 23 0,16-40-214,1 1 0,-1 0 0,1-1 0,0 1 1,1 0-1,-1-1 0,1 7 0,0-5 40,-1 0-1,0 0 1,-3 12 0,2-10-33,0-1 1,1 1-1,-1-1 1,1 16-1,1-22 30,0-1 6,0 1-32,1 1 1,-1-1-1,1 0 0,-1 0 0,1 1 1,0-1-1,0 0 0,0 0 0,-1 0 1,1 0-1,0 0 0,0 0 0,1 0 1,-1-1-1,0 1 0,0 0 0,2 0 1,4 2 55,0-2 0,-1 1 0,1-1 0,0 0 0,0 0 0,0-1 0,0 0 0,0 0-1,0-1 1,13-3 0,25 0 157,-16 1-480,-28 3 176,-1 0 80,0 0-11,0 0-96,0 0-85,0 0-330,-1 9-1852,1-8 1987,-1 1-1,0 0 1,0 0-1,0 0 1,0 0-1,0-1 1,-1 1-1,1 0 0,-1-1 1,1 1-1,-1-1 1,1 0-1,-1 1 1,-2 1-1,-12 8-1681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4:13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2144,'0'-2'-244,"0"3"2792,0 0-2421,0-1 1,0 0-1,0 0 1,0 0-1,0 1 1,0-1-1,1 0 1,-1 0-1,0 0 1,0 1-1,0-1 1,0 0-1,0 0 1,1 0-1,-1 0 1,0 1-1,0-1 1,0 0-1,1 0 1,-1 0-1,0 0 1,0 0-1,0 0 1,1 0-1,-1 0 1,0 0-1,0 1 1,0-1-1,1 0 1,-1 0-1,0 0 1,155-4 1456,-114 3-948,44-9 1,-26 3-876,-44 6 97,1 0-1,-1 2 0,21 2 1,-33-3-140,-1 0 1,1 0 0,0 0-1,-1 0 1,1-1 0,0 1-1,4-2 1,7-2-1676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4:15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 1408,'-1'-5'-571,"2"-8"4250,-1 13-3627,0 0 1,0-1-1,0 1 1,0 0-1,0 0 0,0 0 1,1-1-1,-1 1 0,0 0 1,0 0-1,0 0 0,0 0 1,1 0-1,-1 0 1,0-1-1,0 1 0,0 0 1,1 0-1,-1 0 0,0 0 1,0 0-1,0 0 0,1 0 1,-1 0-1,0 0 1,0 0-1,1 0 0,-1 0 1,0 0-1,0 0 0,0 0 1,1 0-1,-1 0 0,0 0 1,0 0-1,0 0 1,1 0-1,-1 1 0,0-1 1,0 0-1,0 0 0,1 0 1,-1 0-1,0 0 1,0 1-1,0-1 0,0 0 1,0 0-1,1 0 0,-1 0 1,0 1-1,0-1 0,0 1 1,4 1 34,0 0-1,0 0 1,0 0 0,0 0 0,0-1 0,1 1-1,7 1 1,19 7 440,20 8-52,-41-14-223,-10-3-246,1-1-1,0 1 0,0-1 0,0 1 0,0-1 1,0 0-1,-1 1 0,1-1 0,0 0 0,0 0 0,0 0 1,1 0-1,13 3 92,-13-2-88,-1-1 1,1 1-1,-1-1 1,1 1-1,0-1 1,-1 0-1,1 0 1,-1 0 0,1 0-1,-1 0 1,1 0-1,0 0 1,-1 0-1,4-2 1,-4-1 22,-1 2 112,0 1-54,-1 4-5257,-1-3 2612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4:16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2496,'0'2'957,"2"-1"2854,-1-1-3807,20 0 536,1-1 1,40-6 0,-39 3-539,0 1 0,43-1 0,-49 4-66,-17 0 55,1-1 0,-1 1 0,1 0 0,-1 0 0,0 0-1,1 0 1,-1 0 0,0 0 0,1 0 0,-1 0 0,1 0 0,-1 0 0,0 0 0,1 0 0,-1 0 0,0 1 0,1-1 0,-1 0 0,0 0 0,1 0 0,-1 0 0,0 1 0,1-1 0,-1 0 0,0 0 0,1 1 0,-1-1 0,0 0 0,0 0 0,1 1 0,-1-1-1,0 0 1,0 1 0,0-1 0,1 1 0,-5 6-910,4-7 820,-5 7-1821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22:59:51.0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50 430 1312,'-20'14'2106,"17"-13"-1818,-11-1 1023,14 0-1271,-1-2 0,1 1 1,-1 0 0,1 0-1,0-1 1,-1 1 0,1 0-1,0-1 1,0 1 0,0 0-1,0-2 1,0-290 391,-3 259 32,-2 14 298,5 12-876,-1 6 74,1 0 1,0 0-1,0-1 1,0 1-1,0 0 0,0 0 1,1 0-1,-1 0 1,1 0-1,-1 0 0,1 0 1,1-4-1,5-12-3,-6 17 60,-1-1 0,0 1-1,1-1 1,-1 0 0,1 1-1,-1-1 1,1 1 0,0 0-1,0-1 1,0 1 0,0-1-1,0 1 1,0 0 0,0 0-1,2-2 1,-2 2-49,-1 1-24,1 0 27,0 1 0,-1-1-1,1 0 1,0 0 0,-1 1 0,1-1 0,0 0-1,-1 1 1,1-1 0,-1 0 0,1 1-1,0-1 1,-1 1 0,1-1 0,-1 1-1,0-1 1,1 1 0,-1-1 0,1 2-1,8 19-150,1 26 164,3 219 266,-22-142-1977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4:17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3 104 1248,'0'0'105,"-1"0"-1,1-1 1,0 1-1,0 0 1,0 0 0,0 0-1,0 0 1,0 0 0,0 0-1,0 0 1,0 0-1,-1 0 1,1 0 0,0 0-1,0-1 1,0 1 0,0 0-1,0 0 1,0 0-1,0 0 1,0 0 0,0 0-1,0 0 1,0-1 0,0 1-1,0 0 1,0 0-1,0 0 1,0 0 0,0 0-1,0 0 1,0 0 0,0-1-1,0 1 1,0 0-1,0 0 1,0 0 0,0 0-1,0 0 1,0 0 0,0 0-1,0-1 1,0 1-1,1 0 1,-1 0 0,0 0-1,0 0 1,0 0 0,0 0-1,0 0 1,8-12 983,-5 8-1176,1 0 0,-1 1 0,1-1 0,5-3 0,22-15-50,-16 12 486,0 0 0,19-9 0,-32 18-376,0 0-1,1 1 0,-1-1 1,0 1-1,0-1 0,0 1 1,0 0-1,3 0 0,-2 0-27,-2 1 26,0 0 0,-1 0-1,1-1 1,0 1 0,0 0 0,0 0 0,-1 0 0,1 0 0,-1 1 0,1-1 0,-1 0 0,1 0 0,0 2-1,0 4 103,-1 1 0,1 0 0,-2 0 0,1 0 0,-1 0 0,0-1 0,0 1 0,-5 13 0,0 3 54,0-3-81,-1 1 0,-1-1 1,-17 32-1,15-34-30,-1-1 0,0 1 0,-1-2 0,-17 19 0,21-20-253,8-15 237,0 0 1,0 0-1,0 0 1,-1 0-1,1 0 1,0 0-1,-1 0 1,1 0 0,-1 0-1,1 0 1,-1 0-1,0 0 1,1 0-1,-1-1 1,0 1-1,0 0 1,1 0 0,-1-1-1,0 1 1,0 0-1,0-1 1,0 1-1,0-1 1,0 1-1,0-1 1,0 0 0,-1 1-1,2-1 124,0 0-22,6 9 166,-3-9-242,-1 0 1,1 0-1,0 1 0,-1-2 1,1 1-1,0 0 1,0 0-1,-1-1 0,1 1 1,-1-1-1,1 0 1,4-2-1,-3 1 38,0 1 0,0 0 1,1 0-1,-1 0 0,8-1 0,31 8-351,-42-7 291,-1 1 0,1 0 0,0 0 0,-1 0 0,1 0 0,0 1 0,0-1 0,-1 0 0,1 0 1,0 0-1,-1 0 0,1 1 0,0-1 0,-1 0 0,1 1 0,-1-1 0,1 0 0,0 1 0,-1-1 0,1 1 0,4 3-1070,1-2-1519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4:18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 2560,'1'-1'5275,"3"6"-4399,0 11-1097,-4 133 909,0-146-651,0 0-1,-1 1 0,1-1 0,-1 0 0,0 0 0,0 1 0,0-1 1,-2 4-1,2-7-90,1 0-68,-1 2 47,-2 11-674,3-13 728,0 0 1,0 0 0,0 0-1,0 0 1,0 0-1,0 0 1,0 0-1,0 0 1,0 0 0,0 0-1,0 0 1,0 1-1,0-1 1,0 0-1,0 0 1,0 0 0,0 0-1,0 0 1,0 0-1,0 0 1,0 0-1,0 0 1,0 0 0,0 0-1,0 0 1,0 0-1,0 0 1,-1 0 0,1 0-1,0 0 1,0 0-1,0 0 1,0 1-1,0-1 1,0 0 0,0 0-1,0 0 1,0 0-1,0 0 1,0 0-1,0 0 1,0 0 0,0 0-1,-1 0 1,1 0-1,0 0 1,0 0-1,0 0 1,0 0 0,0 0-1,0 0 1,0-1-1,0 1 1,0 0 0,-1 0-33,0 0-577,1 0-42,0 0-735,1 0 228,3-4-661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4:19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0 736,'10'12'5773,"13"19"-4565,-21-28-1174,-1 1 0,0-1-1,0 1 1,0-1 0,-1 1 0,1 0 0,-1-1-1,0 5 1,2 14 73,1 27 789,-2-47-863,4 47 134,-5-43-149,0 0 0,0-1 0,0 1-1,-1-1 1,0 1 0,-2 8 0,-1-4 77,3-9-118,1 1-1,-1-1 1,1 0 0,-1 1-1,1-1 1,-1 1 0,1-1-1,0 1 1,0 1-1,0-2-58,0-1-1,0 1 0,0 0 1,0-1-1,0 1 0,0 0 1,0-1-1,0 1 0,-1 0 1,1-1-1,0 1 0,0 0 1,-1-1-1,1 1 0,0-1 1,-1 1-1,1-1 0,-1 1 1,0 0-1,-2 3-2098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4:19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75 3072,'1'-2'208,"0"1"-1,1-1 1,-1 1 0,0 0-1,1-1 1,-1 1-1,1 0 1,0 0 0,-1 0-1,1 0 1,0 0 0,1 0-1,15-10 123,-14 7-195,2-2 16,1 1 0,-1-1 1,1 1-1,11-6 0,-16 9-125,0 1 0,0 0 1,0 0-1,1 0 0,-1 0 0,0 0 1,0 0-1,1 1 0,-1-1 0,0 1 1,1 0-1,-1-1 0,0 1 1,1 0-1,-1 0 0,0 1 0,1-1 1,-1 0-1,0 1 0,1 0 0,-1-1 1,0 1-1,0 0 0,1 0 1,-1 0-1,3 3 0,3 1 231,-1 0 0,14 13 1,-16-14-31,0 1 0,0-1 1,0 0-1,1 0 0,-1-1 0,11 5 1,-13-7-100,0 0 0,0 0 0,0-1 0,0 0 0,6 1 0,-8-1 202,-1 0-74,0 0 38,0 0-92,0 0-10,18-15-912,-10 4-3088,0 3-218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4:21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39 3392,'-3'-5'987,"6"7"682,-3-2-1163,0 0-154,0 0-32,0 0 368,0 0-208,0 0-90,0 0-150,0 0 42,9 0-31,3-1-33,1-1-1,-1 0 1,17-5-1,0 0-138,9 2 93,52-3 0,-38 5-36,241 2-40,-285 2-101,10-1 93,1 2 1,-1 0 0,0 1-1,21 6 1,-38-9-300,1 1 0,-1-1 0,0 1-1,1 0 1,-1 0 0,0-1 0,0 1 0,1 0 0,-1 0 0,0 0 0,0 0 0,0 1 0,0 0 0,0-1-2562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4:22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142 164 1568,'-2'-3'290,"1"0"0,0 0-1,0-1 1,1 1 0,-1-1 0,1 1 0,0 0 0,-1-1-1,2 1 1,-1-1 0,1-4 0,-1 3 242,1 0 0,-1-1-1,-2-9 1,2 13-464,-1 1 1,0-1-1,0 0 0,0 1 0,0-1 0,0 1 1,0 0-1,0-1 0,0 1 0,0 0 1,-1-1-1,1 1 0,-1 0 0,1 0 0,-3-1 1,3 1-8,0 1 1,0-1 0,-1 0-1,1 1 1,0-1 0,0 1-1,-1-1 1,1 1 0,0 0-1,-1 0 1,1-1-1,-1 1 1,1 0 0,0 0-1,-1 0 1,1 0 0,0 1-1,-1-1 1,1 0 0,0 1-1,-2 0 1,-2 2-44,0 1 0,0-1 0,0 1 0,1 1 0,0-1 0,0 1 0,0-1 0,1 1 0,-1 0 0,1 1 0,0-1 0,-2 7 0,-3 8 69,1 0 1,-5 24-1,10-37-172,1-2 83,1-1 0,-1 1 0,1-1 0,-1 1-1,1-1 1,0 1 0,1-1 0,-1 0 0,1 1 0,0-1 0,0 1 0,0-1 0,1 0 0,0 0 0,0 0 0,3 7 0,-3-9 24,0 1 1,0-1 0,0 1-1,0-1 1,0 0-1,1 0 1,-1 0-1,1 0 1,-1 0 0,1 0-1,0-1 1,0 1-1,0-1 1,0 0-1,0 0 1,0 0-1,0 0 1,0 0 0,0-1-1,0 1 1,0-1-1,1 0 1,4-1-1,3 0 10,0-1-1,0 0 1,0-1 0,0 0-1,11-5 1,-15 5 12,-1-1 1,1 1 0,-1-1 0,0 0-1,0 0 1,0-1 0,0 1 0,8-11-1,-11 11 32,-1 0-1,0 0 1,0 0-1,3-7 1,-4 8-167,1-1-1,-1 1 1,1-1 0,0 1 0,0 0-1,4-6 1,-5 8-128,-1 1 86,9 20-203,-3-10 346,1 0-1,0 0 1,1 0-1,0-1 1,0 0 0,1 0-1,0-1 1,1 0-1,12 8 1,-20-15 14,1 1 0,-1-1-1,0 0 1,0 0 0,1 0 0,-1-1-1,0 1 1,1 0 0,-1-1 0,0 0-1,1 1 1,-1-1 0,1 0 0,-1 0-1,1 0 1,-1-1 0,1 1 0,2-1-1,-2-1 41,-1 1-1,1 0 1,0-1-1,-1 1 0,1-1 1,-1 0-1,1 0 0,-1 0 1,0 0-1,0 0 1,0-1-1,3-4 0,-1 1 73,0-1 0,0 0-1,-1-1 1,0 1 0,-1 0-1,1-1 1,-2 1 0,1-1 0,-1 0-1,1-12 1,-2-1-131,-1 1-1,0-1 1,-2 1-1,0 0 1,-1 0-1,-8-23 1,-9-5-2800,21 46 1318,0 11-2384,0 5 1189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4:22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57 3136,'-1'1'284,"1"-1"-1,0 1 1,-1-1 0,0 1 0,1-1 0,-1 1-1,1-1 1,-1 1 0,0-1 0,1 0-1,-1 1 1,0-1 0,1 0 0,-1 0-1,-1 1 1,-5 1-46,6-2-226,0 1 0,0 0 0,0 0 0,0 0-1,0 0 1,0 0 0,0 1 0,0-1-1,0 0 1,0 0 0,1 1 0,-1-1 0,0 0-1,1 1 1,-1-1 0,1 0 0,0 1-1,-1-1 1,1 1 0,0 1 0,-1-1-11,1 1 0,0-1 0,0 0 0,0 1 0,0-1 0,0 0 0,0 1 0,0-1 0,1 0 1,-1 1-1,1-1 0,1 4 0,0-4 22,0 1 0,0-1 0,0 0 0,0 0 0,1 0 0,-1 0 0,1 0 0,-1 0 0,1-1 1,0 1-1,-1-1 0,1 0 0,0 0 0,0 0 0,0 0 0,0 0 0,0 0 0,0-1 0,0 0 0,0 1 0,0-1 1,0 0-1,0-1 0,1 1 0,4-2 0,1 0 271,1 0 0,-1-1 1,-1 0-1,1-1 0,0 0 1,-1 0-1,12-9 0,-18 12-258,0 0 1,-1-1-1,1 1 0,-1 0 0,1-1 0,-1 1 0,0-1 0,1 1 1,-1-1-1,0 0 0,0 0 0,0 1 0,0-1 0,0 0 0,-1 0 1,1 0-1,0 0 0,-1 0 0,0 0 0,1 0 0,-1 0 0,0 0 1,0 0-1,0 0 0,0 0 0,-1 0 0,1 0 0,0 0 0,-1 0 1,-1-4-1,1 3-20,-1-1 1,0 0 0,0 1-1,0-1 1,-1 1 0,1 0-1,-1 0 1,0 0 0,0 0 0,0 0-1,0 0 1,0 1 0,-1 0-1,-5-4 1,5 5-97,0-1 0,0 0 1,0 1-1,0 0 0,-1 0 0,1 0 0,-1 0 1,1 1-1,-1 0 0,1-1 0,0 2 0,-6 0 1,7-1-261,0 1-1,0 0 1,0 0 0,0 0 0,0 0 0,0 0 0,0 1 0,0-1 0,0 1 0,-4 3-1,-2 4-3445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4:31.1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1722 1098 1728,'-32'5'1910,"20"-2"-1505,-17 5 260,0 1 1,-31 15-1,29-12-459,14-5-127,-96 33 823,113-40-886,-1 0 0,0 1 0,0-1-1,0 0 1,0 0 0,1 0 0,-1 1-1,0-1 1,0 0 0,0 0 0,0 0-1,0 0 1,1-1 0,-1 1 0,0 0-1,0 0 1,0 0 0,0-1 0,-1 0-1,2 1-10,0-1 0,-1 1 0,1-1 0,0 1-1,0 0 1,0-1 0,0 1 0,0-1-1,-1 1 1,1-1 0,0 1 0,0-1 0,1 1-1,-1-1 1,0 1 0,0-1 0,0 1-1,0-1 1,0 1 0,0-1 0,1 1 0,-1-1-1,0 1 1,1-1 0,1-4-2,1 1 0,0-1 0,0 1 0,0 0 1,5-4-1,0 2-4,0-1 0,0 2 0,17-10 1,8-5 45,37-21 224,-16 11-63,-47 25-124,5-2 37,-13 6-64,-9 2-2,-2 2 56,1 1-1,-11 5 0,-14 4 213,-34 10 401,29-8-328,-58 11-1,98-25-382,-1-1 0,1 0 0,-1 0 1,1 1-1,-1-1 0,0 0 0,1 0 0,-1-1 0,1 1 0,-1 0 1,1 0-1,-3-1 0,4 0-9,0 1-1,-1 0 1,1 0-1,0-1 1,-1 1 0,1 0-1,0 0 1,-1-1 0,1 1-1,0 0 1,0-1 0,0 1-1,-1 0 1,1-1 0,0 1-1,0-1 1,0 1 0,0 0-1,0-1 1,0 1-1,-1-1 1,1 1 0,0 0-1,0-1 1,0 1 0,0-1-1,1 1 1,-1-1 0,1-3-28,1 0 1,-1 0 0,1 0 0,0 0-1,1 0 1,4-6 0,22-27-96,60-58 0,-32 36 70,-30 30 48,0-1-5,1 2 0,40-33 0,-68 61 4,0 0 0,0 0-1,0 0 1,0-1 0,0 1 0,0 0 0,0 0-1,0 0 1,1 0 0,-1 0 0,0 0 0,0-1-1,0 1 1,0 0 0,0 0 0,0 0 0,1 0-1,-1 0 1,0 0 0,0 0 0,0 0 0,0 0-1,0 0 1,1 0 0,-1-1 0,0 1 0,0 0-1,0 0 1,0 0 0,1 0 0,-1 0 0,0 0-1,0 0 1,0 0 0,0 1 0,1-1 0,-1 0-1,0 0 1,0 0 0,0 0 0,0 0 0,0 0-1,1 0 1,-1 0 0,0 0 0,-4 9-100,-11 14 28,-161 164-118,151-162 308,21-21-48,0 0 0,0-1 0,0 1 0,0-1 0,-1 0 0,1 0 0,-10 3 0,14-6-62,0 0 0,0 0 0,0 0 0,0 1 1,0-1-1,0 0 0,0 0 0,0 0 0,0 0 0,-1 0 0,1 0 1,0 0-1,0 0 0,0 0 0,0 0 0,0 0 0,0 0 1,0 0-1,0 0 0,-1 0 0,1 0 0,0 0 0,0 0 1,0 0-1,0 0 0,0-1 0,0 1 0,0 0 0,0 0 1,0 0-1,-1 0 0,1 0 0,0 0 0,0 0 0,0 0 1,0 0-1,0 0 0,0 0 0,0 0 0,0-1 0,0 1 1,0 0-1,0 0 0,0 0 0,0 0 0,0 0 0,0 0 1,0 0-1,0 0 0,0-1 0,0 1 0,0 0 0,0 0 1,0 0-1,0 0 0,0 0 0,0 0 0,0 0 0,0 0 1,0-1-1,0 1 0,0 0 0,3-7 59,1 2-79,0 0 0,0 1-1,9-8 1,1-1 6,76-85 48,8-8-193,-34 37-42,-56 64 5,-13 15 58,-9 9 89,0-1 0,-25 24-1,-39 29 233,75-67-179,-50 43 327,-113 97 663,162-141-934,0 0 0,0 0 0,0-1 0,0 1 0,0-1 0,0 0 0,-1 0 0,1 0 0,-1-1 0,1 1 0,-7 0 0,11-2-71,-1-1 0,1 1-1,-1 0 1,1 0 0,-1 0-1,1 0 1,0-1 0,-1 1 0,1 0-1,-1 0 1,1-1 0,0 1-1,-1 0 1,1-1 0,0 1-1,-1 0 1,1-1 0,0 1-1,-1 0 1,1-1 0,0 1-1,0-1 1,0 1 0,-1-1 0,1 1-1,0-1 1,0 1 0,0 0-1,0-1 1,0 1 0,0-1-1,0 1 1,0-1 0,0 1-1,0-1 1,0 1 0,0-1 0,1 0-1,-1 0-48,0 0-1,0-1 1,0 1 0,0 0-1,1 0 1,-1 0 0,1 0-1,-1-1 1,1 1 0,-1 0-1,1 0 1,-1 0-1,1 0 1,1-1 0,-1 1-232,-2 3 144,-5 7 174,-1 1 1,-1-1 0,1 0 0,-16 14 0,-40 27 13,7-5 3,49-39-19,0 1 78,-1 0-1,0-1 0,-1 1 0,-17 8 1,26-15-97,0 1 0,0-1 0,-1 0 0,1 0 0,0 0 0,0 0 0,0 0 0,-1 1 0,1-1 0,0 0 1,0 0-1,-1 0 0,1 0 0,0 0 0,0 0 0,-1 0 0,1 0 0,0 0 0,0 0 0,-1 0 0,1 0 1,0 0-1,0 0 0,-1 0 0,1 0 0,0-1 0,0 1 0,-1 0 0,1 0 0,0 0 0,0 0 0,0 0 0,-1-1 1,1 1-1,0 0 0,0 0 0,-1-1 6,1 0 1,0 1 0,0-1-1,0 0 1,0 1 0,0-1-1,0 1 1,1-1 0,-1 0-1,0 1 1,0-1 0,0 0-1,1 1 1,-1-1 0,1 0-1,4-7 24,0 0 0,1 0-1,0 1 1,1-1 0,10-9-1,12-12-14,10-20-63,61-101-1,11-15-3,41-7-54,21-27 455,-161 177-404,-12 21 43,1 1 1,-1 0-1,0-1 1,0 1-1,0 0 1,0-1-1,0 1 1,0 0-1,0-1 1,0 1-1,0 0 1,0-1-1,0 1 1,0 0-1,0-1 1,0 1-1,0 0 1,0-1-1,-1 1 0,1 0 1,0-1-1,0 1 1,0 0-1,-1-1 1,1 1-2,-1 0 0,1-1-1,-1 1 1,0 0 0,1 0 0,-1 0 0,0 0 0,1 0 0,-1 0-1,0 0 1,1 0 0,-1 0 0,1 0 0,-1 0 0,0 0 0,1 0-1,-1 0 1,0 1 0,0-1 0,-22 8-69,0 1 0,0 1-1,1 1 1,0 0 0,1 2 0,1 1-1,0 0 1,0 2 0,2 0 0,-20 22 0,-56 71 434,-24 26-96,95-112-112,-1-1 0,-1 0-1,-40 25 1,65-47-150,-5 3 51,1 0 0,-1-1 1,-10 5-1,14-7-52,1 0-1,-1 0 1,1 1 0,-1-1 0,1 0 0,-1 0 0,0 0 0,1 0-1,-1 0 1,1 0 0,-1 0 0,1 0 0,-1 0 0,1 0 0,-1-1-1,1 1 1,-1 0 0,1 0 0,-1 0 0,1-1 0,-1 1 0,0-1-2,1 0 0,0 1 1,-1-1-1,1 0 0,0 1 0,0-1 1,0 0-1,-1 1 0,1-1 0,0 0 1,0 0-1,0 1 0,0-1 1,0 0-1,0 1 0,1-1 0,-1 0 1,0 0-1,0 1 0,1-2 1,3-12-4,1 1 0,11-21 0,-4 9-36,12-22-48,1 1 0,32-42 0,69-80 353,-40 73-404,-43 51-332,-38 38 378,0 1 0,0 0 0,9-6 0,-18 23-191,-11 8 317,-1-1 0,-1-1-1,-23 20 1,18-17 178,-4 2-46,19-18-146,0 1 0,0 1 0,-5 6-1,20-23-6,0 1-1,1 0 0,14-11 0,6-6 25,149-171 459,-48 49-800,-113 129 203,13-12-449,-44 47 565,-13 19 1,-5 5 220,2-3-204,11-12-97,-1 0 0,-1-2 0,-1-1-1,-32 26 1,-147 97 625,25-37-1025,118-76 548,-79 58 1,79-44-108,-74 75 0,113-103 45,13-13 84,14-12 179,18-17-321,1 1 0,1 1-1,58-33 1,-63 42 12,4-3-79,1 2 1,56-21-1,-83 35 105,0-1 0,1 1 0,-1-1 0,0 1-1,0 0 1,0-1 0,0 1 0,1 0 0,-1 0 0,0 0 0,0 0 0,1 0 0,-1 0-1,0 1 1,0-1 0,0 0 0,1 0 0,-1 1 0,0-1 0,1 1 0,-1 0 1,-1 0 0,1-1-1,-1 1 1,0 0 0,0 0 0,1-1 0,-1 1 0,0 0 0,0 0 0,0-1 0,0 1 0,0 0 0,0 0 0,0-1 0,0 1 0,0 0 0,0 0 0,0-1 0,0 1 0,0 0-1,-1 0 1,1-1 0,-1 2 0,-2 6 23,-1 0-1,0-1 0,-1 1 0,-7 9 1,-15 16-82,-49 47 0,-39 24-69,86-79 184,-52 51 518,94-86-627,0 1-1,0 0 1,16-8 0,12-8-149,-37 23 154,-1 0 0,1 1 0,-1-1 0,1 1 0,4-1 0,-7 1 43,-1 1 0,0 0 0,1 0 0,-1 0 0,0 0 0,1 0 1,-1 0-1,0 0 0,1 0 0,-1 0 0,0 0 0,1 0 0,-1 0 1,0 0-1,1 0 0,-1 0 0,0 0 0,1 1 0,-1-1 0,0 0 1,1 0-1,-1 0 0,0 0 0,0 1 0,1-1 0,-1 1 3,0 0 0,0-1-1,0 1 1,0 0 0,0-1-1,0 1 1,0 0 0,-1-1-1,1 1 1,0-1 0,0 1-1,-1 0 1,1-1 0,0 1-1,-1-1 1,1 1 0,0-1-1,-1 1 1,0 0 0,-10 12 44,-1-1 1,0 0 0,0-1-1,-16 11 1,-15 13 164,29-22-101,-1-1 1,-21 14-1,29-20-252,10-5 42,17-6-5,-15 3 92,21-3-63,0 1 1,44-2-1,-59 5 60,22-3 0,-19 3 408,25-1 1,-65-4-154,8 1-229,-99-10-7,67 10 116,0-2 0,-49-14 0,21-9-81,52 19-34,6 1-49,1-1 0,0-1 0,1-1 0,-27-24 0,31 25 64,10 8-68,-1 0 1,1 0 0,-1 0-1,-11-5 1,14 8 52,0 0 1,-1 0 0,1 1 0,0-1 0,-1 1 0,1-1 0,-1 1-1,1 0 1,-1 0 0,1 0 0,-1 0 0,1 1 0,-1-1 0,1 1 0,0-1-1,-3 2 1,-19 7-175,1 2 0,1 0 0,-38 27 0,1-2 231,43-30 90,16-6-148,0 0-1,0 0 1,-1 0-1,1 0 0,0 0 1,0 0-1,-1 0 0,1 0 1,0 0-1,0 0 1,0 0-1,-1 0 0,1 0 1,0 0-1,0-1 0,0 1 1,0 0-1,-1 0 1,1 0-1,0 0 0,0 0 1,0-1-1,0 1 0,0 0 1,0 0-1,-1 0 1,1-1-1,0 1 0,0 0 1,0 0-1,0 0 0,0-1 1,0 1-1,0 0 1,0-1-1,0-2 19,1-1-1,-1 1 1,1-1-1,0 1 1,0-1 0,2-3-1,10-23-49,20-36-1,-19 41 41,-2 1-1,15-42 1,-38 76-298,-4 9 205,-59 106 206,80-138 149,8-13-350,7-3 20,1 1-1,1 2 1,2 0 0,0 1-1,2 2 1,47-33-1,-65 50 30,0 0-1,0 1 0,0 0 1,1 1-1,14-5 0,-22 8 18,1 0 0,-1 1 0,1-1 0,-1 1 0,1-1 0,-1 1 0,1 0 0,-1 0 0,0 0 0,1 1 0,-1-1-1,1 0 1,-1 1 0,1 0 0,-1-1 0,0 1 0,1 0 0,-1 0 0,0 1 0,0-1 0,0 0 0,0 1 0,0-1 0,0 1 0,0 0 0,0-1 0,-1 1-1,1 0 1,1 2 0,2 7-37,0-1-1,-1 1 1,-1 0 0,1 0-1,-2 0 1,3 21-1,-3-20 52,1 6 31,-1 0 0,-1 0 0,-1 1 0,-3 28-1,1-35 49,0 0 1,0 0-1,-2 0 0,1 0 0,-1 0 0,-1-1 0,-10 18 0,5-13-7,4-6-44,-1 0 0,-4 12 0,7-13-144,3-6 447,6-11 54,-3 6-383,-1 0 1,0 0-1,0 0 1,0 0-1,-1-1 1,1 1-1,0 0 0,-1 0 1,0-1-1,1 1 1,-1 0-1,0-1 1,0-2-1,0 5-10,0 0 1,0 0-1,0 0 1,-1 0-1,1 1 0,0-1 1,0 0-1,0 0 1,0 0-1,0 0 1,0 0-1,0 0 0,0 0 1,0 0-1,0 0 1,0 0-1,0 0 0,0 0 1,0 0-1,0 0 1,0 0-1,0 0 0,0 0 1,0 0-1,0 0 1,0 0-1,0 0 1,0 0-1,0 0 0,-1 0 1,1 0-1,0 0 1,0 0-1,0 0 0,0 0 1,0 0-1,0 0 1,0 0-1,0 0 1,0 0-1,0 0 0,0 0 1,0-1-1,0 1 1,0 0-1,0 0 0,0 0 1,0 0-1,0 0 1,0 0-1,0 0 0,0 0 1,0 0-1,0 0 1,0 0-1,0 0 1,0 0-1,0 0 0,0 0 1,0 0-1,0 0 1,0 0-1,0 0 0,0 0 1,0 0-1,0 0 1,0-1-1,-4 6-240,-3 7 57,-13 21 42,-16 29 258,29-52 308,7-10-403,-1 0-1,1 0 0,0 0 0,0 0 1,0 0-1,-1 0 0,1 0 0,0 0 1,0 0-1,0 0 0,-1 0 0,1 0 0,0 0 1,0 0-1,-1 0 0,1 0 0,0 0 1,0 0-1,0 0 0,-1-1 0,1 1 0,0 0 1,0 0-1,0 0 0,0 0 0,-1 0 1,1 0-1,0-1 0,-10-18 562,6 8-543,-16-23-795,25 39 582,0 0 1,0 0-1,0-1 1,0 0 0,12 7-1,-16-11 163,21 13 169,2-1 0,-1-1 0,32 10 0,-51-20-84,0 0-1,0-1 0,0 1 0,0-1 1,5 0-1,14 1-716,-23-1 593,0 0-1,1 0 1,-1 0-1,0 0 1,1 1-1,-1-1 1,0 0-1,1 0 1,-1 0 0,0 0-1,0 0 1,1 0-1,-1 1 1,0-1-1,0 0 1,1 0-1,-1 0 1,0 1 0,0-1-1,0 0 1,1 0-1,-1 1 1,0-1-1,-1 12-4833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4:37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423 1432 896,'-1'-5'-497,"1"-1"4309,1 2-1746,-1 3-1714,0 1-69,0 0-123,0 0-43,5-11 955,0-81 688,1 51-1393,-4 27-287,0 1 1,0-15-1,2-22 320,-3 39-171,7-35 6,-7 30-387,4-27 0,-2 27 293,1-28 1,-8-63 257,4-69 66,3 140-245,2-28 232,-5 49-352,6-127-606,-2 114 208,16-50-1,-16 70 324,-1-1 1,1 1-1,0 0 1,9-12-1,7-15 99,3-21-147,-16 37-95,0 0-1,2 1 1,18-31 0,-12 26 75,-11 16 74,0 0 0,1 1 0,0-1 0,9-9 0,-14 16-24,4-4-25,0 0 0,1 0 0,-1 1 0,1 0 0,-1 0 0,7-4 0,-9 7-4,-1-1 0,1 1 0,-1 0 0,0-1 0,1 1 0,-1 0 0,1 0 0,-1 0 0,1 0 0,-1 0 0,0 0 0,1 1 0,-1-1 0,1 0 0,-1 1 0,0-1 0,1 1 0,-1-1 0,0 1 0,1 0 0,-1-1 0,0 1 0,0 0 0,0 0 0,0 0 0,0 0 0,0 0 0,0 0 0,2 2 0,4 7 41,1 1 0,-2-1 0,1 1 0,-2 0 0,1 1 0,-2 0 0,1-1 0,2 16 0,-3-10 66,-1-1 0,-1 0 1,-1 1-1,0-1 0,-3 32 1,1-41-113,0 1 0,0-1 1,-1 0-1,0 1 1,0-1-1,-1 0 0,0 0 1,-1-1-1,1 1 0,-7 8 1,4-7 86,-1-1 0,1 0 0,-1-1 0,0 0-1,-1 0 1,0 0 0,-13 7 0,2-4 85,-27 10 0,2-1 77,-21 9 44,36-15-414,1 0 1,0 1-1,-33 23 0,28-14 246,11-7-126,0 1 1,-20 19 0,-88 110 65,130-144-33,-3 2-18,-22 27 16,1 0 0,2 2 0,-21 37 1,40-63 56,1 0 1,0 0-1,0 1 1,-1 9-1,2-9-65,-1 0 0,1 0 0,-4 8 0,3-12 8,1 1 0,0-1 0,1 1 0,-1 0 1,1-1-1,-1 1 0,1 0 0,0-1 0,0 1 0,1-1 0,-1 1 0,1 0 0,2 6 0,-2 1 149,-1-9-142,0-1 0,0 0 0,1 0 0,-1 0 0,0 0 0,0 0 0,0 1 1,1-1-1,-1 0 0,1 0 0,-1 0 0,1 0 0,0 1 0,5 6 2,1 1 0,0-1 0,1 0 0,-1-1 0,1 1 0,1-2 1,0 1-1,-1-1 0,2 0 0,13 6 0,-4-4 121,0-1 1,0-1-1,0-1 1,35 6-1,36 8-90,-26-6-174,7 0 209,-62-12-8,0-1 0,0 0 0,0 0 1,0 0-1,17-5 0,-18 3-32,-1 0 1,0-1 0,1 0-1,-1 0 1,0-1-1,-1 0 1,1 0-1,10-9 1,-13 9-45,61-50 449,-20 15-732,-22 17 402,-21 21-93,-1 0 1,0 0 0,0 0-1,0-1 1,0 1-1,0 0 1,0-1-1,0 1 1,-1-1-1,1 1 1,0-1 0,-1 1-1,1-1 1,-1 0-1,1 1 1,-1-1-1,0 0 1,0 1 0,0-1-1,0 0 1,0 1-1,0-1 1,0 0-1,-1 1 1,1-1-1,-1 1 1,1-1 0,-1 0-1,1 1 1,-1-1-1,0 1 1,0-1-1,0 1 1,-1-3-1,-2 0-41,1-1-1,-1 1 0,0 0 0,0 0 0,-1 0 0,1 1 0,-1-1 0,-9-4 1,10 6-314,0 0-386,6 6 240,4 4 487,4 5 115,1-1 0,0-1 0,0 0 1,19 14-1,12 12 233,-35-31 1192,-10-13-873,-8-10-263,2 7-246,0 0 0,0 0 0,-16-12 0,19 16-41,6 5-220,-1 0 0,0 1-1,0-1 1,1 0 0,-1 0 0,0 0 0,0 1 0,0-1 0,0 1-1,0-1 1,0 0 0,0 1 0,-3-1 0,4 1-314,0 0-90,1 2 87,0 0 0,0 0 0,0-1-1,1 1 1,-1 0 0,1 0 0,-1-1 0,4 3 0,-4-3-152,8 7-1178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4:41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768 25 1312,'-5'-8'2251,"5"8"-2237,0 0 1,0 0 0,0 0 0,0 0 0,1 0 0,-1 0-1,0 0 1,0 0 0,0 0 0,0-1 0,0 1-1,1 0 1,-1 0 0,0 0 0,0 0 0,0 0 0,0 0-1,0 0 1,0 0 0,0 0 0,1-1 0,-1 1 0,0 0-1,0 0 1,0 0 0,0 0 0,0 0 0,0 0-1,0-1 1,0 1 0,0 0 0,0 0 0,0 0 0,0 0-1,0 0 1,0-1 0,0 1 0,0 0 0,0 0 0,0 0-1,0 0 1,0-1 0,0 1 0,1-9 1181,0 8-1055,-1 0 19,0 1-59,0 0-58,-13 4 106,12-3-134,1 0 1,-1-1-1,1 1 0,-1 0 0,1-1 1,-1 1-1,1 0 0,-1 0 0,1-1 0,0 1 1,0 0-1,-1 0 0,1-1 0,0 1 1,0 1-1,-3 9 114,-20 40 160,13-26-186,-2 0 0,0-1 0,-1 0 0,-2-1 0,-20 26 0,11-23-10,-2-2 0,0-1 0,-1 0-1,-59 35 1,68-48-72,1 1 1,1 0-1,0 1 0,0 1 1,-16 18-1,6 0 48,1 1 1,2 1-1,-31 59 0,-65 113 536,66-117 310,46-77-809,5-8-89,0-1 1,1 0 0,-1 1-1,1-1 1,-1 1-1,1-1 1,0 1-1,0 0 1,0 0-1,0 2 1,1-3 105,0-2-22,0 0 48,0 0-69,0 0-42,0 0 20,0 0 92,0 0-33,0 0-5,0 0 27,0 0 202,0 0-74,0 0 47,0 0-79,0 0 69,0 0-91,0 0 86,0 0-144,0 0-118,0 0-64,0 0-31,0 0 15,0 0 80,0 0 33,0 0 100,0 1-159,1 0-1,-1-1 1,0 1-1,1 0 1,-1 0 0,0 0-1,1 0 1,-1 0-1,1-1 1,0 1-1,-1 0 1,1 0-1,0-1 1,-1 1-1,1 0 1,0-1 0,0 1-1,-1-1 1,1 1-1,0-1 1,0 1-1,2 0 1,-2-1 5,0 0 1,0 1 0,-1 0-1,1-1 1,0 1 0,0-1-1,0 1 1,0 0-1,0 0 1,-1 0 0,1-1-1,1 2 1,1 4-19,1 0 0,-1-1 0,2 0 0,-1 0 1,0 0-1,1-1 0,0 1 0,9 5 0,7 8-34,-13-9 37,1 0 1,-1 1 0,-1 0 0,12 19 0,19 47-73,-27-50 109,2-1 0,17 26 1,1-11-35,2-2 1,2-1-1,48 40 1,61 64-60,-131-123 115,1 0 0,-2 0 0,0 1 0,-2 1 0,0 0 1,11 32-1,-6-2 111,16 83-1,-25-108-300,-4-19-497,0-1 1,-1 1-1,0-1 0,1 8 0,-2-12-999,-2 2-1190,-7 7 693,9-10 1967,-1 0-1,1 0 1,-1 0-1,0 0 0,0 0 1,1 0-1,-1 0 1,0 0-1,1 0 1,-1 0-1,0 0 1,1 0-1,-1 0 1,1 0-1,-1-1 0,-1 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22:59:54.8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1 640,'3'8'5472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5:21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1036 4 832,'2'0'63,"-2"0"-52,1 0 1,-1 0-1,1 0 1,-1 0 0,1 0-1,-1 0 1,1 0-1,-1 0 1,0 0-1,1 0 1,-1 0 0,1 0-1,-1 0 1,1 0-1,-1 0 1,0 0-1,1-1 1,-1 1 0,1 0-1,-1 0 1,0 0-1,1-1 1,-1 1-1,1-1 1,-1 1 148,0 0 325,-1 7-31,-4-2-433,3-2 12,-1 0 0,0 0 0,1 0 0,-1 1 0,1-1 0,-3 8 0,3-7 122,0-1 1,0 1 0,-1 0-1,1-1 1,-1 1 0,1-1-1,-1 0 1,-3 3 0,-5 4 411,1 0 0,0 1 0,-14 19 0,8-9-339,-67 93 10,-22 28-146,18-42 157,4-5 136,-74 112 0,10-4 111,107-154 149,-92 84 1,76-82 207,55-50-801,-1 0 1,1 1-1,-1-1 0,1 1 1,0-1-1,0 1 1,0-1-1,0 1 0,0-1 1,-1 3-1,3-3-34,-1 0 0,0 0 0,0 0 0,0 0 0,0 0 0,-1 0 0,1-1 0,0 1 0,0 0 0,0 0 0,-1 0 0,1 0 0,-1 0 1,1 0-1,0-1 0,-2 2 0,-1 6 96,3-7-92,0 0 0,0 0-1,0-1 1,0 1 0,-1 0 0,1 0-1,0 0 1,0 0 0,-1-1-1,1 1 1,-1 0 0,1 0 0,0-1-1,-1 1 1,1 0 0,-1-1-1,0 1 1,1 0 0,-1-1 0,0 1-1,1-1 1,-1 1 0,0-1-1,1 1 1,-1-1 0,0 0 0,-1 1-1,1-1 155,1 0-64,0 0-48,0 0-21,0 1 5,0-1 1,0 1-1,-1 0 0,1-1 1,0 1-1,0 0 0,0-1 1,0 1-1,0 0 0,0-1 1,0 1-1,1-1 0,-1 1 1,0 0-1,0 0 0,5 7-2,0-1-1,0 0 0,1-1 0,-1 1 1,1-1-1,1 0 0,6 5 0,18 17-284,-12-6 148,-1 0 0,29 51 0,21 56 34,-13-24 35,-12-27 193,60 154-1,-78-162-165,12 38-205,61 123 1,-90-215 279,0 0 0,2-1 0,0 0 0,1-1 0,0 0 0,1-1 0,16 14 0,-18-18-4,-8-6-175,0-1 0,1 0 0,-1 0 1,1 0-1,-1 0 0,1 0 0,4 1 0,-6-2-802,6 8-2801,-5 11 491,-2-5 1863,4 9-759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5:35.1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715 70 1312,'-2'0'114,"1"-1"1,0 1-1,-1-1 1,1 0-1,0 1 0,-1-1 1,1 0-1,0 0 1,0 0-1,0 0 0,0 0 1,0 0-1,0 0 1,0 0-1,0-1 0,0 1 1,1 0-1,-1-1 1,0 1-1,0-2 1,1 1-37,-1 0 1,0 0 0,0 1-1,-1-1 1,1 0 0,0 1-1,-1-1 1,1 1 0,0-1-1,-1 1 1,0-1 0,1 1-1,-3-1 1,3 1-65,1 1 1,-1 0-1,0-1 0,1 1 1,-1 0-1,0 0 0,1 0 1,-1 0-1,0-1 0,1 1 1,-1 0-1,0 0 0,1 0 1,-1 0-1,0 0 0,1 1 1,-1-1-1,-1 0 0,1 1-1,1 0 0,-1 0-1,1 0 1,-1 0 0,1 1-1,0-1 1,-1 0 0,1 0-1,0 0 1,0 0 0,0 0 0,0 2-1,-9 46 42,5-28 104,1 0 0,-1 29 0,1-5 83,-13 75 1,9-73-58,-15 44-169,5-25-41,3 5 57,8-33 204,-17 54 0,1-12-315,14-70 232,8-10-149,0 1 1,0-1-1,0 0 0,0 0 0,0 0 1,-1 0-1,1 0 0,0 0 0,0 1 1,0-1-1,-1 0 0,1 0 1,0 0-1,0 0 0,0 0 0,-1 0 1,1 0-1,0 0 0,0 0 0,0 0 1,-1 0-1,1 0 0,0 0 0,0 0 1,0 0-1,-1 0 0,1 0 0,0 0 1,0 0-1,0 0 0,-1-1 0,1 1 1,0 0-1,0 0 0,0 0 0,0 0 1,-1 0-1,1 0 0,0-1 0,0 1 1,0 0-1,0 0 0,0 0 0,-1 0 1,1-1-1,0 1 0,0 0 0,0 0 1,0 0-1,0-1 0,0 1 0,0 0 1,0 0-1,0-1 0,-2-9 15,1 0 0,1 0 0,0 0 1,2-16-1,-1 9 3,1-25-10,2 1-1,2-1 1,2 1 0,15-48-1,-6 38-47,16-80 0,-22 93-114,-9 35 102,-2 4 1,-5 19-30,-5 11-31,-20 42-1,10-27 233,-112 232 747,101-223-582,22-43-168,8-12-118,1 0 0,0 0-1,0 0 1,0 0 0,0 0 0,0 0-1,-1 0 1,1 0 0,0 0 0,0 0-1,0 0 1,0 0 0,0 0-1,-1 0 1,1 0 0,0 0 0,0 0-1,0 0 1,0 0 0,-1 0 0,1 0-1,0 0 1,0 0 0,0 0-1,0 0 1,0-1 0,-1 1 0,1 0-1,0 0 1,0 0 0,0 0 0,0 0-1,0 0 1,0 0 0,0-1-1,-1 1 1,1 0 0,0 0 0,0 0-1,0 0 1,0-2-6,-1-1 0,1 1 0,-1 0-1,1 0 1,0 0 0,0 0 0,0 0-1,0 0 1,1-4 0,5-23-148,1 0-1,17-46 1,32-55-222,-17 42 474,-20 40 35,-7 17 152,25-50 1,-35 78-268,0 0 1,-1 1-1,2-1 1,-1 0 0,0 0-1,3-2 1,-5 17 128,-4 2-87,0 0-1,-2 0 1,1-1-1,-2 0 1,-11 20-1,-49 57 397,25-35-133,25-37-421,17-18 97,0 0-1,0 0 1,0 0 0,0 0-1,0 0 1,0 0 0,0 0-1,0 0 1,0 0 0,-1 0-1,1 0 1,0 0 0,0 0-1,0 0 1,0 0 0,0 0-1,0 0 1,0 0-1,0 0 1,0 0 0,0 0-1,0 0 1,0 0 0,0 0-1,0 0 1,0 0 0,0 0-1,-1 0 1,1 0 0,0 0-1,0 0 1,0 0 0,0 0-1,0 0 1,0 0 0,0 0-1,0 0 1,0 0 0,0 0-1,0 0 1,0 0 0,0 0-1,0 0 1,0 0 0,0 0-1,0 0 1,-1 0 0,1 0-1,0 0 1,0 0-1,0 0 1,0 0 0,0 0-1,0 0 1,0 0 0,0 1-1,0-1 1,0 0 0,0 0-1,0 0 1,0 0 0,8-12 59,13-21-288,30-59 0,-8 12 172,-39 75 31,0-1 0,1 0 0,-1 1 1,7-6-1,-9 9-5,-2 15 152,-2-5-78,0 0 0,-1 0 0,0 0 0,0-1 0,-9 15 0,-25 34 126,35-51-134,-7 7 51,-35 51 259,-45 86-1,37-45-467,47-98 148,4-9-12,3-13 15,66-159 7,-64 165-104,-8 44-140,-24 182 602,-8 58-89,10-79-135,25-32-175,2-88 96,-2-73-70,1-1 1,0 1 0,-1 0-1,1 0 1,-1 0 0,1-1 0,-1 1-1,0 0 1,0-1 0,0 1-1,0 0 1,0-1 0,0 0-1,0 1 1,-1-1 0,1 0-1,-3 3 1,2-2-40,0-1 0,0 1-1,0 0 1,1 0 0,-1 0 0,1 0-1,0 0 1,-1 0 0,0 3 0,-1 5-11,1 0 0,0 0 0,0-1 0,1 2 0,0-1 0,1 0 0,0 0 1,1 0-1,0 0 0,1 0 0,5 18 0,-6-25 103,3 8-98,-3-11 46,-1 1-1,0-1 1,0 0 0,0 0 0,0 0 0,0 0 0,0 1 0,0-1 0,1 0 0,-1 0 0,0 0 0,0 0 0,0 1 0,0-1 0,1 0 0,-1 0 0,0 0 0,0 0 0,0 0 0,1 0 0,-1 0 0,0 0 0,0 1 0,0-1 0,1 0 0,-1 0-1,0 0 1,0 0 0,1 0 0,-1 0 0,0 0 0,0 0 0,0 0 0,1-1 0,-1 1 0,0 0 0,0 0 0,1 0 0,-1 0 0,1-1-86,-1 1-27,0 0-175,16 7-28,7 10 270,0 0 0,-1 2 0,35 39 0,-40-43 206,-16-14-49,-1-1 166,-7-18 142,4 12-370,-39-76-13,38 71-119,5 9-372,11 15-210,-9-9 719,6 8-166,0 0 1,11 25-1,-14-26 192,0 0-1,0 0 1,2-1 0,13 17 0,-20-27-94,-1 0 0,1 0 1,-1-1-1,1 1 0,-1 0 0,1 0 1,0-1-1,-1 1 0,1 0 0,-1-1 1,1 1-1,-1 0 0,0-1 0,1 1 1,-1-1-1,1 1 0,-1-1 0,0 1 1,1-1-1,-1 1 0,1-2 0,1-2-5,-1-1 0,1 0-1,-1 1 1,0-1 0,0 0-1,0 0 1,0 0 0,-1 0-1,0 0 1,0 0 0,-2-8-1,2-8-23,-15-235-108,0 2 258,17 137-342,31-211-1,-6 178 98,-18 113 134,26-71 0,-23 80-31,58-128-166,-11 55 89,-15 23 128,-38 66 18,-1-1 0,0 0 1,-1 0-1,4-22 1,-6 4 93,-5 15-167,3 16 1,0-1 0,0 1 0,-1 0 0,1-1 0,0 1 0,0 0 0,0-1 0,0 1 0,-1 0 0,1-1 0,0 1 0,0 0 0,-1 0 0,1-1 0,0 1 0,-1 0 0,1 0 0,0-1 0,-1 1 0,1 0 0,0 0 0,-1 0 0,1 0 0,0 0 0,-1-1 0,1 1 0,-1 0 0,0 1-6,0-1 1,0 0-1,0 1 1,0-1-1,0 1 1,0-1-1,0 1 1,0-1-1,0 1 1,0 0-1,0-1 1,0 1-1,0 0 0,1 0 1,-1 0-1,0 0 1,0 0-1,0 1 1,-11 20 169,-50 144-429,12-26 2,-31 33 665,49-108-244,4-11 58,-3-1 1,-37 49-1,-83 91 348,124-160-540,-45 68 44,49-65 252,-49 56 1,72-92-311,-1 1-1,1-1 1,0 1 0,0-1-1,-1 0 1,1 1-1,0-1 1,-1 0-1,1 0 1,0 1 0,-1-1-1,1 0 1,-1 0-1,1 1 1,-1-1-1,1 0 1,0 0 0,-1 0-1,1 0 1,-1 0-1,1 0 1,-1 1-1,1-1 1,-1 0 0,1 0-1,-1-1 1,1 1-1,-1 0 1,1 0 1,-1-1-1,1 1 0,-1-1 0,1 1 0,0-1 0,-1 1 0,1-1 0,0 1 0,0-1 1,-1 1-1,1-1 0,0 0 0,0 1 0,0-1 0,0 1 0,-1-2 0,1-3-18,-1 1 1,1-1-1,0 0 0,1-5 0,3-9-95,0 0-1,1 1 1,0-1-1,13-24 1,39-67 23,-34 69-27,22-42 190,5 1-1,3 3 1,103-119 0,6-2-209,-134 162 60,-7 8 176,19-37 1,15-22-172,-52 85 113,-1 0-1,1-1 1,-1 1 0,3-8 0,-1 2 94,-14 23-301,-11 20 1,-12 39-4,22-45 60,-1 0 0,-2 0 0,-19 28 0,30-51 138,0 0 0,0 0 0,0-1 0,-1 1 0,-6 4 0,10-8-72,0 0-1,0 0 1,-1 0-1,1 1 1,0-1 0,0 0-1,-1 0 1,1 0-1,0 0 1,0 0-1,-1 0 1,1 0-1,0 1 1,0-1-1,0 0 1,-1 0-1,1 0 1,0 0-1,0 1 1,0-1 0,0 0-1,0 0 1,-1 0-1,1 1 1,0-1-1,0 0 1,0 0-1,0 1 1,0-1-1,0 0 1,0 0-1,0 1 1,0-1-1,0 0 1,0 0 0,0 1-1,0-1 1,0 0-1,0 0 1,0 1-1,0-1 1,0 0-1,0 0 1,0 1-1,0-1 1,0 0-1,1 0 1,-1 0-1,0 1 1,0-1 0,19 7-4510,1-3 2473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5:37.8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295 103 1664,'0'0'31,"0"-1"0,0 1 0,0 0 0,0 0 1,0 0-1,0 0 0,0-1 0,0 1 0,0 0 0,0 0 0,0 0 0,0 0 1,0 0-1,0-1 0,0 1 0,0 0 0,0 0 0,0 0 0,0 0 0,-1 0 1,1-1-1,0 1 0,0 0 0,0 0 0,0 0 0,0 0 0,0 0 1,0 0-1,-1 0 0,1-1 0,0 1 0,0 0 0,0 0 0,0 0 0,0 0 1,-1 0-1,1 0 0,0 0 0,0 0 0,6 2 1513,-3-3-1443,0 1 0,0 0 0,-1-1 0,1 0 0,0 1 0,-1-1-1,1 0 1,0 0 0,-1-1 0,5-1 0,23-21-53,1 1 730,12-7 774,-30 18-1349,-17 29-246,-5 11 175,2 1 1,1 1-1,-4 55 0,8 92-205,1-12 428,-4-100-131,-2 27 37,4-66 355,1-21-75,3-17-290,16-60-192,-9-12-197,-4 28 129,14-62 1,-14 108-129,0 10-63,5 15 4,-4 3 126,1 1 1,-2 0 0,2 20 0,0-3-49,25 177-3,18 92 610,-43-272 588,1 46 1,-12-282-892,5 200-169,-3-26-2,3 27-35,0 0 1,-1 0-1,1 0 0,-1 0 0,1 0 0,-1 0 0,0 0 0,0 0 0,0 1 1,-2-4-1,3 5 15,0 0 0,0 0 0,0 0 0,-1 0-1,1 0 1,0-1 0,0 1 0,0 0 0,0 0 0,0 1 0,0-1 0,-1 0 0,1 0 0,0 0 0,0 0 0,0 0 0,0 0 0,0 0 0,0 0 0,-1 0 0,1 0 0,0 0 0,0 0 0,0 0 0,0 0 0,0 0 0,0 0 0,0 1 0,0-1 0,0 0 0,0 0 0,-1 0 0,1 0 0,0 0 0,0 0 0,0 0-1,0 1 1,0-1 0,0 0 0,0 0 0,0 0 0,0 0 0,0 0 0,0 0 0,0 1 0,0-1 0,0 0 0,0 0 0,0 0 0,0 0 0,0 0 0,0 1 0,-23 105-571,12-46 453,-20 79 534,-67 190 0,97-324-368,-5 11 197,-12 23-1,10-29-83,8-10-154,0 0 0,-1 0 0,1 0 0,0 0 0,0 0 0,0 0 0,0 0 0,0 0 0,-1 1 0,1-1 0,0 0 0,0 0 0,0 0 0,0 0 0,-1 0 0,1 0 0,0 0 0,0 0-1,0-1 1,0 1 0,-1 0 0,1 0 0,0 0 0,0 0 0,0 0 0,0 0 0,0 0 0,-1 0 0,1 0 0,0 0 0,0 0 0,0-1 0,0 1 0,0 0 0,-1-1-15,0-1 0,1 1-1,-1-1 1,1 1 0,-1 0 0,1-1 0,0 1 0,0-1 0,0 0-1,0-2 1,1-14-25,2 0 0,0 1 1,1-1-1,1 1 0,9-23 0,-3 7-12,-9 28 14,-1 1-1,1-1 1,0 1 0,0 0 0,0 0-1,0 0 1,1 0 0,0 0 0,3-4-1,-6 9 38,1 0-1,0 0 1,-1 1-1,1-1 1,-1 0-1,0 0 0,1 0 1,-1 1-1,0-1 1,0 0-1,0 2 1,-1 14-26,0 0 1,-1 0 0,-6 21 0,-18 50-61,0-19 342,-3-2 0,-42 72 0,69-135-249,-4 4 127,4-13-158,6-16-185,21-54-144,-25 74 400,-6 13-77,0 0-1,-1 0 1,0-1-1,-1 0 1,0 0 0,-20 18-1,2-5 245,-41 29 0,19-19 505,42-30-595,11-10-150,15-11-150,0 2 65,-1 0 0,22-22 0,-40 35 112,1 0 1,0-1 0,0 2-1,0-1 1,0 0 0,0 0-1,1 1 1,-1-1 0,1 1-1,-1 0 1,1 0 0,-1 0-1,1 0 1,-1 0 0,5-1-1,-7 2 1,1 1 0,-1-1 0,0 0-1,0 0 1,0 0 0,0 0 0,1 0 0,-1 0-1,0 1 1,0-1 0,0 0 0,0 0 0,0 0-1,0 0 1,0 1 0,0-1 0,1 0-1,-1 0 1,0 0 0,0 0 0,0 1 0,0-1-1,0 0 1,0 0 0,0 0 0,0 1 0,0-1-1,0 0 1,0 0 0,0 0 0,0 1 0,0-1-1,0 0 1,0 0 0,-1 0 0,1 1-1,-2 6-14,-2 1-16,0-1-1,0 0 1,-1 0 0,0 0-1,-9 9 1,-7 9 6,-1 4 21,-5 4-80,1 2 0,3 1 0,-24 46 0,47-81 57,-1 0 1,1-1-1,0 1 1,-1 0-1,1 0 1,0 0-1,0 0 1,-1-1-1,1 1 1,0 0-1,0 0 1,0 0-1,0 0 1,0 0-1,0 0 1,1-1-1,-1 3 1,0-3-27,1 1 0,-1-1 1,1 1-1,-1-1 1,0 1-1,1-1 0,-1 0 1,1 1-1,-1-1 1,1 0-1,-1 1 0,1-1 1,-1 0-1,1 1 1,-1-1-1,1 0 0,-1 0 1,1 0-1,0 0 1,0 0-1,4 1-461,0-1 0,0-1-1,0 1 1,10-3 0,-12 3 345,18-4-761,73-11-4690,-47 11 4444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4:42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64,'3'3'32,"-6"2"-32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4:43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456 1 1984,'-3'18'4222,"-1"1"-3047,5-18-1011,-1 1-1,1 0 1,0-1-1,0 1 1,0 0-1,0-1 1,0 1 0,0-1-1,0 0 1,0 1-1,0-1 1,3 2-1,-1 0-86,7 8 262,-6-8-315,-1 0 1,0 1-1,0-1 0,0 1 1,4 6-1,39 87-163,-24-50 390,49 80 0,-22-59-100,3-3 0,78 75 0,-107-116-144,-2 2 1,-1 0-1,-2 1 0,0 1 1,-2 0-1,-1 2 0,18 48 1,27 56 530,-56-127-468,-1 0-1,0 0 0,0 0 1,0 0-1,-1 0 0,2 12 1,-3-11 440,0-7-518,-1 0-1,1 0 1,-1 0-1,1 0 1,-1 0-1,0 0 1,0 0-1,1 0 1,-1 0-1,0 1 1,0-1-1,-1 2 1,1 27 418,0-28-414,0-1-1,-1 0 1,1 0-1,-1 1 1,1-1-1,-1 0 0,0 0 1,0 0-1,1 1 1,-1-1-1,-2 1 1,0 3-48,-28 54-340,-44 119 1,33-72 480,31-79-30,-1-1 0,-2-1-1,-1 0 1,-1 0 0,0-2-1,-34 36 1,-78 60 327,-9 9 55,12 21-115,-9 11 14,107-134-332,0-1 1,-37 24-1,-65 36-733,105-70 364,21-13 253,-17 12-433,20-13 496,-1-1 0,0 0 0,1 1 0,-1-1 0,1 1 0,0-1 0,-1 0 0,1 1 0,-1-1 0,1 1 0,0-1 0,-1 1 0,1 0 0,0-1 0,0 1 0,-1-1 0,1 1 0,0-1 0,0 1 1,0 0-1,0-1 0,0 1 0,0 0 0,0-1 0,0 1 0,0-1 0,0 1 0,0 0 0,0-1 0,0 1 0,0-1 0,1 2 0,24 20-2542,-8-6-938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4:45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5 1984,'7'-4'418,"5"3"7361,-8 1-5278,-5 17-2341,-5 1-99,0-1-1,-1 0 0,-1 0 0,-1-1 1,0 0-1,-1 0 0,-1-1 0,-1 0 1,-18 19-1,11-14-101,0 1 0,2 2 0,0 0 0,2 0 0,-18 37 1,26-43-30,1 0 1,-6 30 0,12-45 80,0 0 0,0 0 0,0-1 0,0 1 0,0 0 0,1-1 0,-1 1 1,0 0-1,1-1 0,0 1 0,-1 0 0,1-1 0,0 1 0,0-1 1,0 1-1,0-1 0,0 0 0,0 1 0,0-1 0,0 0 0,1 0 0,-1 1 1,1-1-1,-1 0 0,3 1 0,0 0 24,0 1 0,0-1-1,0 0 1,1 0 0,-1-1 0,1 1 0,-1-1-1,9 1 1,9-2 183,0 0 0,0-2 0,42-9 0,-32 6-7,-8 0-169,-15 3-268,-1 0-1,0 1 0,12-1 1,-16 0-4748,-8 4 2407,-4 2-729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4:45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 3232,'9'-8'1305,"-4"6"424,-5 1-1126,0 1-182,0 0 97,30 1 1098,65 13 1637,47-8-2955,-48-12-3801,-76 2 687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4:57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9 992,'1'-9'322,"-1"9"-304,0 1-1,0-1 1,0 0-1,0 0 1,0 0-1,0 0 1,0 0-1,0 0 1,0 0-1,0 1 1,0-1-1,0 0 1,-1 0-1,1 0 1,0 0-1,0 0 1,0 0-1,0 0 1,0 0-1,0 0 1,0 0-1,0 0 1,0 0-1,-1 0 1,1 1-1,0-1 1,0 0-1,0 0 1,0 0-1,0 0 1,0 0-1,-1 0 1,1 0-1,0 0 1,0 0-1,0 0 1,0 0-1,0 0 1,0-1-1,0 1 1,-1 0-1,1 0 1,0 0-1,0 0 1,0 0-1,0 0 1,0 0-1,0 0 1,0 0-1,0 0 1,-1 0-1,1 0 1,0 0-1,0-1 1,0 1-1,0 0 1,0 0-1,0 0 1,3 8 2443,-3-7-2406,1-1 1,0 1 0,0 0-1,-1 0 1,1 0 0,0 0-1,0-1 1,0 1 0,0 0-1,0-1 1,0 1 0,0-1-1,0 1 1,1 0-1,5 0 194,0 0 0,0-1-1,0 0 1,7 0-1,-9-1-247,0 1-1,0 0 1,1 0-1,-1 0 1,0 1-1,0 0 1,0 0-1,0 0 1,6 2-1,17 9-5,-22-9-1216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4:57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 1472,'-5'-1'2067,"15"2"2463,-1 0-4574,0 1 1,0 0-1,0 0 0,0 1 0,0 0 0,0 0 1,-1 1-1,13 7 0,-7-3-645,-1-1-729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4:59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94 1248,'2'-19'3551,"-2"17"-3511,1 1-1,0-1 0,0 0 0,-1 1 0,1-1 1,0 1-1,0-1 0,0 1 0,1 0 1,-1-1-1,0 1 0,0 0 0,1 0 0,-1 0 1,1 0-1,-1 0 0,1 0 0,-1 0 1,3-1-1,6-3 45,0-1 0,0 1 1,0 1-1,19-6 0,-7 4-223,-13 3 109,0 0 1,14-2-1,-21 5 38,0 0-1,0-1 1,0 1 0,0 0-1,-1 0 1,1 1-1,0-1 1,0 0 0,0 1-1,0-1 1,0 1 0,-1-1-1,1 1 1,0 0 0,0 0-1,-1 0 1,4 2-1,-3-2 4,-1 0-1,1 1 0,0-1 0,-1 1 0,1 0 1,-1-1-1,0 1 0,1 0 0,-1 0 0,0 0 0,0 0 1,0 0-1,0 0 0,-1 0 0,1 0 0,0 0 1,-1 0-1,0 0 0,1 1 0,-1-1 0,0 2 0,0 10-18,0-7 31,1 0 1,-2 0-1,1 0 1,-1 0-1,0 0 1,0 0-1,-1 0 1,-3 8-1,-7 12 15,0 0 0,-29 43 0,32-56-1,-2-1 0,0 0 0,0 0 0,-1-1 0,0-1 0,-19 14 0,3-8 27,18-11 134,1 0-1,-1 1 0,-11 9 1,21-15-92,8-4 182,24-1-108,0 1-1,1 1 0,-1 2 0,33 3 0,-61-2-284,0-1-1,-1 0 0,1 1 0,0 0 0,0 0 0,-1 0 0,1 1 1,-1-1-1,1 1 0,-1 0 0,0 0 0,6 4 0,14 3-4661,-7-2 3204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4:01:24.457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176 367 576,'-1'-1'17,"0"1"0,0-1 0,0 1 0,0-1 0,1 1 0,-1 0 0,0-1 0,0 1 0,0 0 0,0 0 1,0-1-1,0 1 0,0 0 0,0 0 0,-2 0 0,0 0-2,-16-8 1270,18 7-1216,0 1-1,0 0 0,0-1 1,0 1-1,0-1 1,0 1-1,0-1 0,0 0 1,0 0-1,0 1 0,0-1 1,1 0-1,-1 0 1,0 0-1,0 0 0,1 0 1,-1 0-1,1 0 0,-1 0 1,1 0-1,-1-2 1,1 3-48,-1-1 1,1 0 0,0 0-1,0 0 1,0 0 0,0 0 0,0 0-1,1 0 1,-1 1 0,0-1-1,0 0 1,1 0 0,-1 0 0,0 0-1,1 1 1,-1-1 0,1 0-1,-1 0 1,1 1 0,-1-1 0,1 0-1,0 1 1,-1-1 0,1 0-1,0 1 1,1-2 0,-2 2-15,0 0 0,0 0 0,0 0-1,0 0 1,1 0 0,-1 0 0,0 0 0,0 0 0,0 0 0,0 0 0,0 0 0,0 0-1,1 0 1,-1 0 0,0-1 0,0 1 0,0 0 0,0 0 0,0 0 0,0 0 0,0 0 0,0 0-1,0-1 1,0 1 0,1 0 0,-1 0 0,0 0 0,0 0 0,0 0 0,0 0 0,0-1-1,0 1 1,0 0 0,0 0 0,0 0 0,0 0 0,0 0 0,0-1 0,0 1 0,-1 0 0,1 0-1,0 0 1,0 0 0,0 0 0,0-1 0,0 1 0,0 0 0,0 0 0,0 0 0,0 0-1,0 0 1,0 0 0,-1 0 0,1-1 0,0 1 0,0 0 0,0 0 0,0 0 0,0 0 0,0 0-1,-1 0 1,1 0 0,0 0 0,0 0 0,0 0 0,0 0 0,-9-2 688,1 2-336,7-1-333,-1 1 1,1 0 0,-1 0-1,1 0 1,-1 0-1,1 0 1,-1 0 0,1 0-1,-1 1 1,1-1-1,-1 1 1,1-1-1,0 1 1,-1-1 0,1 1-1,-2 0 1,1 1-9,0-1 1,0-1-1,0 1 1,0 0-1,0 0 1,0-1-1,0 1 0,0-1 1,0 0-1,0 0 1,-1 0-1,-1 0 1,-1 13-9,4 5-2,1-17-11,0 1 0,0-1 0,0 1 1,0-1-1,0 1 0,0-1 0,-1 1 0,1-1 0,-1 1 0,1-1 1,-1 3-1,-8 22 536,7-22-504,0-1-1,1 1 0,-1 0 1,1 0-1,0 0 1,0 0-1,1 0 1,-1 1-1,1-1 1,0 0-1,0 0 0,0 0 1,0 0-1,1 1 1,0-1-1,0 0 1,0 0-1,0 0 1,1 0-1,2 4 0,6 18 15,5 8 10,-2 4 134,10 2-55,-15-27-27,-1 0 1,11 25-1,-15-29-120,-1-4 10,0 0-1,0 0 1,-1 1-1,1-1 1,-1 1-1,0 10 1,-1-4 16,0 0 1,-1 0-1,0-1 0,-1 1 1,-1-1-1,-4 15 1,-5 7 53,8-25-29,0 1 0,1 0 0,0 1 0,1-1-1,0 0 1,0 1 0,0 9 0,10 134 49,-3 26-314,-4-169 234,0 1 1,0-1-1,1 1 1,4 10-1,3 20 74,-2-16-13,-5-21-60,-1-1 0,0 1 0,0-1 0,0 1-1,0 0 1,0 7 0,7 27 239,-8-36-234,0-1-1,1 1 0,-1 0 0,1 0 1,-1 0-1,1-1 0,0 1 0,1 3 0,-1-3 74,0-1-20,-1-1-106,5 7 735,-6-8-704,1-1-1,-1 0 1,1 0 0,-1 0-1,0 1 1,1-1 0,-1 0-1,0 1 1,0-1 0,0 0-1,-2-1 1,-7-12 88,2-5-94,1 1 0,0-1 0,-6-40 0,1 6-5,5 17 4,1 0 0,3-1 0,1-66 0,2 99 20,5-65-87,-10 30-64,5 39 106,0 1 0,0 0-15,0 0 2,2-3 31,-2 3 12,0 0 1,1 0-1,-1 0 0,1 0 0,-1 0 0,1 0 0,-1 0 1,1 0-1,-1 0 0,0 0 0,1 0 0,-1 0 1,1 0-1,-1 0 0,1 1 0,-1-1 0,0 0 0,1 0 1,-1 0-1,0 1 0,1-1 0,0 1-3,1 0-109,1 0 109,-3 8 274,-1-8-220,1-1-37,-1 1 0,0-1 0,1 0 0,-1 0 0,0 1 0,0-1 0,0 0 0,1 0 0,-1 0 0,0 0 0,0 0 1,0 0-1,0 0 0,1 0 0,-1 0 0,0 0 0,0 0 0,0-1 0,1 1 0,-1 0 0,0 0 0,0-1 0,1 1 0,-1-1 0,0 1 0,1-1 1,-1 1-1,0-1 0,1 1 0,-1-2 0,-5-1 56,-9-2 106,12 5-157,-1-1 1,0 0-1,1 0 0,-1-1 0,1 1 0,-1-1 1,1 1-1,0-1 0,-1 0 0,1 0 1,0-1-1,1 1 0,-1-1 0,-4-4 0,7 6-144,0 1 10,0 0-32,0 0 58,0 10 118,0-7-33,1 0-1,0 1 0,0-1 1,1 0-1,-1 1 0,1-1 0,-1 0 1,1 0-1,0 0 0,0-1 1,5 6-1,9 15-74,0 6 92,-2 1 0,-2 1 0,14 50 0,37 96 45,-31-94-122,-30-76 88,-1 0 0,1 0 0,-1 0 0,0 9 0,-1-9 8,1 0 0,0-1 0,0 1 0,2 6 0,0-3-9,-1 0 0,-1 1 0,0-1 0,0 0 0,-1 0 0,-2 17 0,1 4 0,1-14-15,1-3 55,-1 1 0,-1 0 0,0 0 0,-7 28 0,-10 30 9,17-64-58,-1 1-1,1-1 1,0 18 0,2-20 1,-1 1 0,-1 0 0,0 0-1,0-1 1,0 1 0,-4 9 0,3-11 13,-2 6 165,-1 0 0,-9 16-1,-7 16-45,19-40-134,1-1 0,0 1 0,0-1 0,0 1 0,1-1 0,-1 1 0,1-1 0,0 6 1,3 28 67,1-22-65,-1 6 79,-3-6-55,0-9-35,-1-1-1,1 1 0,1 0 0,-1-1 1,1 1-1,0 0 0,2 7 1,-1-8 10,-1 1 1,1-1 0,-2 0 0,1 0-1,0 0 1,-1 9 0,0-8-10,0 0 0,1 1 1,0-1-1,0 0 0,2 7 0,21 71 63,-16-51-33,16 41 0,-18-58-65,6 33 1,0 1 17,-9-39 14,-1 0-1,1 13 1,1 1 180,-2-10-178,-1 1 0,-1-1 0,-1 21 0,0 2 104,1 77-198,9-58 108,-9 139 202,3-105-283,2-21 192,-3-55-111,-2-13-7,0 0-1,1 0 0,-1 0 1,0 0-1,0 0 0,0 0 1,-1 0-1,1 0 0,-1 3 1,0-2 12,1 1 0,-1-1 1,1 0-1,0 0 0,1 7 1,-1-8 15,0 0-1,0 0 1,0 0 0,0 0 0,0 1-1,0-1 1,0 0 0,-1 0 0,1 0-1,-1 0 1,-1 3 0,-6 18 96,4-14-241,2-5 381,-6-15 40,5 2-295,0 0 0,0 0 0,1 0 0,0-1 0,-1-14 0,-2-12-88,-8-56-155,0-30-304,10 91 403,1-49-1,2 53 0,5-65-66,-5 88 223,-1 0-1,0 1 1,1-1-1,-1 0 1,-3-5-1,3 5-16,0 1 0,0-1-1,0 1 1,0 0 0,0-5-1,1 7 1,0 0 0,0 0 0,0 0 0,-1 0 0,1 0 0,0 0 0,-1 1 0,1-1 0,0 0 0,-1 0 0,1 0 0,-1 1 0,1-1 0,-2-1 0,1 2-10,1-1 0,-1 0 0,1 0 0,-1 1 0,1-1 0,-1 0 1,1 0-1,-1 0 0,1 0 0,0 0 0,-1 0 0,1 1 0,0-1 1,0-2-1,-2 2 4,0 0 0,1 0 0,-1 0 0,0 0 0,1 0 0,-1 0 0,0 0 0,0 1 0,0-1 0,1 1 0,-1-1 0,0 1 0,-2 0 0,-5-2-62,7 1 71,0 0-1,-1-1 1,1 1 0,0-1-1,-1 1 1,-3-5-1,1 2 31,-1 0-69,5 4 29,1 0 0,0 0 0,-1-1 0,1 1 0,0 0 0,-1 0 0,1 0 0,0 0 0,0-1 0,-1 1 0,1 0 0,0 0 0,-1-1 0,1 1 0,0 0 0,0-1 0,0 1 0,-1 0 0,1-1 0,0 1 0,0 0 0,0-1 0,0 1 0,0 0 0,-1-1-1,1 1 1,0 0 0,0-1 0,-1-1 42,-2 1-49,2 1-149,1 0 48,6 7 101,7 6-7,-1 1 0,-1 1 0,0 0 0,-1 1 0,0 0 0,-1 1-1,-1-1 1,-1 2 0,8 27 0,50 226 141,-59-248-118,-3-14 6,0 1-1,-1-1 1,0 1 0,0 13-1,4 55-6,0 1 40,-6-62-123,0 2 111,1 0 0,2 21-1,0-11-89,-2-21 42,-1-1 0,1 0 0,3 12 0,-1-4 78,0-1 0,-1 1 1,-1 0-1,0 0 0,-2 19 0,0-4-19,1-13-56,-1 0 1,-5 29-1,4-29 26,2-15-4,1 0 0,-1 0-1,-1 0 1,1 0 0,0 0-1,0 0 1,-1 0-1,1 0 1,-1 0 0,0 0-1,1 0 1,-1 0 0,0 0-1,0-1 1,0 1 0,-3 2-1,3-3 142,1-1-60,0 0-97,-1 0 0,0-1-1,0 1 1,0-1-1,0 1 1,0 0 0,0-1-1,1 0 1,-1 1 0,0-1-1,0 1 1,0-2-1,-4-10 8,2-1-1,-1 1 1,-1-23-1,-1-1 137,-38-127-241,41 152 140,-1-4-114,1 9 92,2 0 1,-1 0-1,1 0 0,-1-1 0,1-10 0,-2-25-317,3 41 318,0 1-20,0 0 1,0 0-1,0 0 1,0 0-1,0 0 1,0 0-1,0 0 1,0 0-1,0 0 1,0 0-1,0 0 1,0 0-1,0 0 1,0 0-1,0 0 1,0 0-1,0 0 1,1 0-1,-1 0 1,0 0-1,0 0 1,0 0-1,0 0 1,0 0 0,0 0-1,0 0 1,0 0-1,0 0 1,0 0-1,0 0 1,0 0-1,0 0 1,0 0-1,0 0 1,0 0-1,1 0 1,-1 0-1,0 0 1,0 0-1,0 0 1,0 0-1,0 0 1,0 0-1,0 0 1,0 0-1,0 0 1,0 0-1,0 0 1,0 0 0,0 0-1,0 0 1,0 0-1,0-1 1,0 1-1,0 0 1,0 0-1,0 0 1,0 0-1,0 0 1,0 0-1,14 5-99,-13-4 147,-1-1 6,0 0 27,0 0-22,0 0 22,1-2-66,0 0 1,-1 0-1,1 0 0,-1-1 1,0 1-1,0 0 0,0-2 1,0-16-17,0 0-1,-7-32 1,5 19-58,2 31 46,0 0-1,0 0 1,0 0-1,0 0 0,0 0 1,1 0-1,-1 0 0,1 0 1,-1 0-1,1 0 1,0 0-1,1-2 0,-2 3 13,0 1 0,0 0 0,1 0 0,-1 0 0,0-1 0,0 1-1,0 0 1,1 0 0,-1 0 0,0-1 0,0 1 0,0 0 0,1 0-1,-1 0 1,0 0 0,0 0 0,1 0 0,-1-1 0,0 1 0,0 0-1,1 0 1,-1 0 0,0 0 0,1 0 0,-1 0 0,1 0 0,3 9-45,-2-6 88,-1 2-42,0 0-1,0 0 0,0 0 1,0 0-1,-1 0 0,0 0 1,0 0-1,-1 6 0,1 22 94,6 63-267,-4-45 205,0 91-13,-1 1-56,0-132 52,0 15-20,7 41 0,9 47 98,-16-108-76,-1 0 1,0-1-1,-1 11 1,0-11-6,1 1 1,0-1-1,0 0 1,0 0-1,1 6 0,1-1 34,-1 0 0,-1 0-1,-1 21 1,0-4-44,3 64-151,-3 85 765,-4-102-668,4-63 99,1 0 0,0 1 0,0-1 0,4 17 0,0 20-154,-4-43 139,1 0 1,0 0-1,-1 0 1,3 5 0,2 18 32,0 92-47,-2-73 352,1-3-225,-4 25 198,-1-61-195,-1-8 177,2-1-275,0 0-1,-1 0 1,1 0 0,0-1-1,0 1 1,0 0 0,0 0-1,0 0 1,0 0 0,0 0-1,0 0 1,0-2 0,5-11 225,2-10-126,-5 8-220,1-1 0,11-31 0,-3 32-10,-1 2 170,-1 0 15,-7 12-104,0 0 0,-1 0 0,1-1 0,-1 1 0,0 0 0,2-5 0,9-17 135,-10 20-149,1 0-1,-1 0 1,0 0 0,-1 0 0,3-7-1,18-104-10,-15 61-55,-2 13 169,11-70 160,3-23-351,42-134-124,-45 201 237,19-105 221,-14 60-151,9-52-632,14-273 1,-3-22-759,-38 431 1235,75-385-557,-10 75 268,-51 237 356,39-132 1,-12 53-460,-24 89 215,75-280-392,-90 351 688,0 0 1,-1 0-1,-2 0 0,2-28 1,-5 38-23,1 1 0,-1-1 0,-1 1 0,0-1 0,0 1 0,-1 0 0,0 0 0,0 0 0,-1 0 0,0 0 0,-8-11 0,11 19-18,0 0-1,1 0 1,-1 0 0,0 0 0,0 0 0,0 0 0,0 0 0,0 1-1,0-1 1,0 0 0,-1 0 0,1 1 0,0-1 0,0 1-1,0-1 1,-1 1 0,1-1 0,0 1 0,-1 0 0,1 0 0,0 0-1,-1-1 1,1 1 0,0 1 0,-1-1 0,1 0 0,0 0-1,0 0 1,-1 1 0,1-1 0,0 0 0,-1 1 0,1 0-1,-2 0 1,-5 4-25,1-1 0,0 1-1,0 1 1,-9 8 0,8-7-1,-30 28-13,-18 15 156,48-44-92,-111 91 376,94-74-306,1 1-1,-32 42 0,-62 113-2,50-71-73,39-61 120,15-24 40,0 0-1,-28 31 0,42-54-171,0 1-1,0-1 0,0 0 0,-1 1 0,1-1 1,0 0-1,0 0 0,-1 1 0,1-1 1,0 0-1,0 0 0,-1 1 0,1-1 0,0 0 1,0 0-1,-1 0 0,1 0 0,0 1 0,-1-1 1,1 0-1,0 0 0,-1 0 0,1 0 1,-1 0-1,1 0 0,0 0 0,-1 0 0,1 0 1,0 0-1,-1 0 0,1 0 0,0 0 1,-1 0-1,1 0 0,0 0 0,-1-1 0,1 1 1,0 0-1,-1 0 0,1 0 0,0 0 0,0-1 1,-1 1-1,1 0 0,0 0 0,-1-1 1,1 1-1,0 0 0,0-1 0,0 1 0,-1 0 1,1 0-1,0-1 0,0 1 0,0 0 0,0-1 1,0 1-1,0-1 0,-5-25-7,6-188 109,25 0-181,-3 49 118,11-94-171,-23 206 99,2 0 1,37-94 0,-46 137 18,0 0-1,-1 0 0,4-21 1,-6 26 22,-1-1 0,1 0 1,-1 0-1,0 1 0,-1-1 0,0 0 0,1 0 1,-2 1-1,-1-6 0,-2-23 132,5 34-149,0 0 0,0-1 0,0 1 0,0 0 0,0 0 0,-1-1 0,1 1 1,0 0-1,0 0 0,0-1 0,0 1 0,0 0 0,-1 0 0,1 0 0,0-1 0,0 1 0,0 0 0,-1 0 0,1 0 0,0 0 0,0-1 0,0 1 0,-1 0 0,1 0 0,0 0 1,0 0-1,-1 0 0,1 0 0,0 0 0,0 0 0,-1 0 0,1 0 0,0 0 0,-1 0 0,1 0 0,0 0 0,0 0 0,-1 0 0,1 0 0,0 0 0,0 0 0,-1 0 1,1 0-1,0 0 0,0 1 0,0-1 0,-1 0 0,1 0 0,0 0 0,0 0 0,-1 1 0,-9 11-197,-9 21 105,12-21 153,0 0-1,-7 18 1,0 12-15,2 1 0,1 0 1,-8 85-1,-24 375-57,28-259 154,0 2-143,22 219-37,19-231 148,-21-192-68,8 45 111,-13-87-140,0 1-1,1 0 1,-1 0 0,0 0 0,0 0-1,1 0 1,-1-1 0,1 1-1,-1 0 1,0 0 0,1-1 0,-1 1-1,1 0 1,0 0 0,0 0-1,0-1 1,-1 1 0,0-1-1,1 0 1,-1 0-1,1 0 1,-1 0-1,0 0 1,1 0 0,-1 0-1,0 0 1,1 0-1,-1 0 1,1 0-1,-1 0 1,0 0-1,1 0 1,-1 0 0,0-1-1,1 1 1,-1 0-1,0 0 1,1 0-1,-1 0 1,0-1 0,1 1-1,1-2 30,0 0 0,1-1 0,-1 1 0,0 0 0,-1-1 1,1 0-1,2-4 0,4-11 83,0 0 0,8-33 0,-4 9-10,21-62-45,72-203-174,96-205 145,-125 327-122,17-43-17,-77 186 89,77-194 68,-69 184-49,2 0-1,46-66 1,-58 99-94,-7 9 21,1 0-1,-2 0 1,1 0-1,-2-1 1,1 0-1,6-20 1,-12 31 61,0-1-1,0 1 1,0 0-1,0-1 1,0 1-1,0-1 1,0 1 0,0 0-1,0-1 1,0 1-1,0-1 1,0 1-1,0 0 1,0-1-1,0 1 1,0-1 0,0 1-1,-1 0 1,1-1-1,0 1 1,0 0-1,0-1 1,-1 1 0,1 0-1,0-1 1,-1 1-1,1 0 1,0 0-1,0-1 1,-1 1-1,1 0 1,-1 0 0,1 0-1,0-1 1,-1 1-1,1 0 1,0 0-1,-1 0 1,1 0-1,-1 0 1,1 0 0,0 0-1,-1 0 1,1 0-1,-1 0 1,1 0-1,0 0 1,-1 0 0,1 0-1,-1 0 1,1 0-1,0 0 1,-1 1-1,0-1 1,-23 9-168,15-4 158,0 0 1,1 1-1,0 0 0,1 0 1,-1 1-1,1 0 0,1 1 1,-1 0-1,-5 8 0,-6 13 51,-20 42-1,27-47 11,-2 0 1,-29 41-1,41-64-31,0 0 0,0 1 0,0-1 0,0 0 0,0 0 0,0 0 0,-1 0 0,1 0 0,0 0 0,-1 0 0,1 0 0,0-1 0,-1 1 0,1 0 0,-1-1 0,1 1 0,-1-1 0,0 0 0,1 1 0,-3-1 0,2 0-2,1-1 0,-1 1 0,1-1 0,0 0 0,-1 1 0,1-1 0,0 0 0,0 1 0,-1-1 0,1 0 0,0 0 0,0 0 0,0 0 0,0-1 0,0 1 0,0 0 1,0 0-1,1 0 0,-1-1 0,0 1 0,1 0 0,-1-2 0,-4-10-16,1 1 1,0-1 0,1 1-1,-3-24 1,1-53-194,7 69 208,0 0-1,1 0 1,8-30 0,-6 31-121,-1-1 1,0 1 0,0-31 0,-3 99-185,-1-42 334,0 0 0,1 0-1,-1 0 1,2 0-1,-1 0 1,1 0 0,0-1-1,5 12 1,-2-3-45,6 21-15,-2 2-1,5 47 1,1 0 55,42 122-14,-7-31-21,19 148 5,-26 10 289,-28-134-118,10 178 219,-22 0-17,-13-239-265,-31 154 0,-59 129 136,54-214-75,17 2-95,26-186-103,-12 77 18,-4 45 65,-10 102-5,-3 34 68,12-111-223,2-23 266,13-107-78,-3 59-30,9-97-44,-1-2-11,1 0 0,-1 0 1,0-1-1,0 1 0,0 0 0,0 0 0,0-1 0,0 1 0,0 0 0,0 0 1,-1-1-1,1 1 0,0 0 0,0 0 0,-1-1 0,1 1 0,0 0 1,-1 0-1,1-1 0,0 1 0,-1-1 0,1 1 0,-2 0 0,-2-25 4,-19-402 58,15 252-118,7 165 54,-14-667-288,52 14-518,29-3-310,-59 597 980,42-484-216,-48 514 355,0 15-13,1 0 0,6-33 0,-11 99-273,3-18 219,17 523-433,-9-426 477,11 430 287,-16-1 822,-3-546-1080,0 155 30,-5 338 258,-4-229-185,7-227-23,-2 0 0,-12 54 0,14-89-71,1-1 1,-1 0-1,-1 0 1,0 0-1,1 0 1,-2-1-1,1 1 0,-1-1 1,1 0-1,-8 7 1,10-12-26,0 1 0,-1-1 0,1 0 0,0 0 0,-1 0 0,1 0 0,0 0 0,-1 0 0,1 0 0,0 0 0,0 0 0,-1-1 1,1 1-1,0 0 0,0-1 0,-1 1 0,1-1 0,0 0 0,-1 0 0,0-1-4,0 1-1,0-1 1,1 1 0,-1-1 0,1 0-1,-1 1 1,1-1 0,0 0-1,-1 0 1,1 0 0,0 0 0,0 0-1,1 0 1,-1-1 0,-1-2-1,1 1 12,-45-158-183,12 31-205,17 78 325,-3 2 0,-1 0 0,-3 1 0,-49-75 0,68 117 53,-1 1 0,0-1 0,0 1-1,-1 0 1,1 0 0,-11-6 0,15 11 8,0 1 1,0-1 0,-1 1-1,1 0 1,-1 0 0,1 0 0,-1 0-1,1 0 1,-1 0 0,0 1-1,1-1 1,-1 1 0,0 0 0,1 0-1,-1 0 1,0 0 0,1 0-1,-1 0 1,0 1 0,1-1-1,-1 1 1,1 0 0,-1 0 0,1 0-1,-1 0 1,-3 3 0,2-1-4,0 0-1,0 0 1,0 0 0,1 1 0,-1-1 0,1 1 0,0 0 0,0 0 0,0 1 0,-3 6-1,-1 4 58,-9 31-1,12-31 150,-2 0 1,-7 15-1,13-29-190,0-1-1,0 1 0,0-1 1,0 0-1,-1 0 0,1 1 1,0-1-1,0 0 0,0 1 1,-1-1-1,1 0 1,0 0-1,0 1 0,-1-1 1,1 0-1,0 0 0,-1 0 1,1 1-1,0-1 0,-1 0 1,1 0-1,0 0 0,-1 0 1,1 0-1,0 0 0,-1 1 1,1-1-1,0 0 0,-1 0 1,1 0-1,-9-8 211,-3-20-53,5 6-130,2 0 1,0-1-1,1 0 1,0-25-1,3 34-22,-19-459 36,25 347-257,37-224 0,-37 322 196,56-276-212,-38 214 283,47-119 0,98-253-282,-96 254 152,21-91 68,-65 202 0,-8 35 0,3 1 0,2 1 0,45-78 0,-20 66 162,-34 50-54,24-40 0,-27 34-164,-2 0 0,14-52 0,5-12-48,-20 62 27,-6 18 22,0 0-1,1 0 1,10-18 0,-14 29 43,-1 0 0,1 0 0,-1 0 0,1 0 0,0 1 0,-1-1 0,1 0 0,0 0 1,0 1-1,0-1 0,0 0 0,-1 1 0,1-1 0,0 1 0,0-1 0,2 0 0,-2 1 4,-1 0 0,1 0 0,-1 0 0,1 0 0,-1 0 0,1 0 1,-1 1-1,1-1 0,-1 0 0,1 0 0,-1 0 0,1 1 0,-1-1 0,1 0 0,-1 1 0,1-1 0,-1 0 0,0 1 0,1-1 0,-1 1 0,0-1 0,1 0 0,-1 2 0,3 3-46,0 1-1,0 0 1,-1 0 0,2 10-1,-1-6 22,46 136-137,31 113-49,-33 4 456,-26-134-85,-15-95 10,-3-11-9,1 1 0,2-1 1,0 0-1,12 30 0,-13-46 92,-2-11-42,-2-17-20,-1 18-190,9-540-537,-20 213 448,4 216 197,-3 37-52,4 39 94,4 21-103,2 11-27,-1 0-1,0 0 0,0-1 0,-3-6 1,-3-14 173,6 21-211,-1 0 0,0 0 0,0 0 1,0 0-1,-3-6 0,-1 3 25,0 0 0,0 0 0,0 1 0,-1-1 0,-10-8 0,0-3-124,16 17 115,-1 1 0,0-1 0,-1 0 0,1 1 0,0-1 0,-1 1 0,1 0 1,-1 0-1,-3-2 0,-13-7-106,16 9 121,-1 0 1,0 0-1,0 0 0,0 0 1,0 0-1,0 1 0,-7-2 1,4 3-48,-1 0 1,1 0 0,-1 1-1,1 0 1,-1 0 0,1 1-1,-14 4 1,-9 2 112,6-2 5,-42 14 1,8-1-134,37-12 84,-35 14 0,-106 65-186,130-66 68,1 1 1,-52 47-1,34-21 71,-69 85 1,114-128-16,1 0 0,0 1 0,1-1 1,-1 1-1,-3 9 0,6-14 32,-1 0-1,1 1 1,0-1 0,0 0 0,0 1-1,0-1 1,0 0 0,0 1-1,0-1 1,0 0 0,0 1-1,0-1 1,0 0 0,0 1-1,0-1 1,0 0 0,0 1 0,0-1-1,0 0 1,0 1 0,0-1-1,1 0 1,-1 1 0,0-1-1,0 0 1,0 1 0,0-1-1,1 0 1,-1 0 0,1 1 0,10-1 27,14-12 42,0-3-26,-1-2 0,25-24 0,-14 12-73,27-23 18,-16 13 53,75-49 0,182-67-81,-142 79-17,44-16 192,-180 82-89,2 2 0,0 1 1,0 1-1,0 1 0,0 1 0,29 0 0,-45 4-23,0 1-1,0 0 1,-1 0-1,1 1 1,0 1-1,-1 0 1,1 0-1,-1 1 1,0 0-1,0 1 1,12 7-1,-17-9 2,-1 1 0,1-1 0,-1 1-1,0 0 1,0 0 0,0 0 0,-1 1-1,1 0 1,-1-1 0,0 1 0,0 0-1,-1 0 1,1 0 0,-1 1 0,0-1-1,-1 1 1,0-1 0,1 1 0,-2-1-1,1 1 1,0 0 0,-1 0 0,-1 5-1,-17 187 199,-1 8-184,12-64 92,18 209 0,51 105 258,-34-276-340,19 87 80,8 64 68,-45-259-183,37 412 245,-47-178 43,-3-213-81,-10 141-111,-53 235 122,32-310-261,-48 249 326,39-255-294,28-99 58,7-26-127,-7 37 0,9-34 70,-11 32 1,1-1 32,7-28-55,9-34 20,0 0 0,0 0 0,0 1 0,0-1 0,0 0 0,0 0 1,-1 0-1,1 0 0,0 0 0,0 0 0,0 0 0,0 0 0,0 0 0,0 0 1,0 0-1,0 0 0,0 0 0,0 0 0,0 0 0,0 0 0,0 0 0,0 0 1,0 0-1,0 0 0,0 0 0,0 0 0,0 0 0,-1 0 0,1 0 0,0 0 1,0 0-1,0 0 0,0 0 0,0 0 0,0 0 0,0 0 0,0 0 1,0 0-1,0 0 0,0 0 0,0 0 0,0 0 0,0 0 0,0 0 0,0 0 1,0 0-1,0 0 0,0 0 0,0 0 0,0 0 0,0-1 0,-1 1 0,1 0 1,0 0-1,0 0 0,0 0 0,0 0 0,0 0 0,0 0 0,0 0 1,0 0-1,0 0 0,0 0 0,0 0 0,0 0 0,-3-8-5,-3-14 46,5 19-38,-35-123-23,-10-93-16,17-10 15,28 215 17,-38-614-219,44-578-1861,2 847 1792,3-135-22,-9 454 308,1-6 5,-5-61 0,3 105 0,0 1-1,0 0 1,-1-1 0,1 1-1,0-1 1,-1 1 0,1 0-1,-1-1 1,1 1 0,-2-2-1,2 3-3,0 0 1,0 0-1,-1-1 0,1 1 0,0 0 0,0 0 0,0 0 0,0 0 0,-1 0 0,1 0 0,0 0 0,0 0 0,0 0 0,-1 0 0,1 0 0,0-1 0,0 1 0,-1 0 0,1 0 0,0 0 0,0 1 0,0-1 1,-1 0-1,1 0 0,0 0 0,0 0 0,0 0 0,-1 0 0,1 0 0,0 0 0,0 0 0,0 0 0,-1 1 0,1-1 0,0 0 0,0 0 0,0 0 0,-3 4-35,0-1-1,1 0 0,0 1 0,0-1 1,0 1-1,-2 5 0,-3 9 10,0 0-1,2 0 1,-5 28 0,-4 56-26,9-51 16,1-21 4,-38 396-42,20 50 513,-5 71 334,-49 308 380,66-773-1003,-4 0 0,-3-1 0,-29 87 0,44-163-132,0 1 9,-1 1 0,1-1 1,-6 10-1,7-15-23,1-1 0,0 1-1,-1 0 1,1-1 0,-1 1 0,1 0-1,-1-1 1,1 1 0,-1-1 0,1 1-1,-1-1 1,1 1 0,-1-1 0,0 1-1,1-1 1,-1 1 0,0-1 0,1 0 0,-1 1-1,0-1 1,1 0 0,-1 0 0,0 0-1,0 0 1,1 1 0,-1-1 0,0 0-1,0 0 1,0 0 0,1-1 0,-1 1-1,0 0 1,0 0 0,1 0 0,-1 0-1,0-1 1,1 1 0,-1 0 0,0-1 0,0 0-1,-2-1-3,1 0 0,0 0-1,0 0 1,0-1 0,1 1-1,-1-1 1,0 1 0,1-1 0,0 0-1,-2-3 1,-7-26-18,1 0 0,-9-64 0,17 93 21,-11-86-121,3 0 0,4-95-1,33-189-40,88-300-758,-51 338 570,-8 41 365,-21 153-92,-36 140 61,1-1 1,0 0-1,0 0 1,0 0 0,0 1-1,0-1 1,0 0-1,0 1 1,2-2 0,-3 3 14,0-1 0,0 1 0,0 0 0,1 0 0,-1 0 1,0 0-1,0 0 0,0 0 0,0 0 0,0 0 0,1-1 0,-1 1 1,0 0-1,0 0 0,0 0 0,1 0 0,-1 0 0,0 0 0,0 0 1,0 0-1,0 0 0,1 0 0,-1 0 0,0 0 0,0 0 1,0 0-1,0 1 0,1-1 0,-1 0 0,0 0 0,0 0 0,0 0 1,1 0-1,2 11-65,3 262-63,-7-187 77,-41 1170 1452,11-775-693,2-186-490,24-248-252,4-36-83,1-11 18,0-10-94,18-222-4,-6 114 61,25-221-100,-21 246 213,44-148 0,-55 225-22,60-173-583,-50 153 498,1 2 1,1 0-1,27-38 0,-41 68 129,-1 0-1,1 1 0,0-1 0,0 1 0,0 0 1,0 0-1,6-3 0,-8 5 8,-1 1 1,1-1-1,0 1 1,0 0-1,0-1 1,0 1-1,0 0 0,0 0 1,-1 0-1,1-1 1,0 1-1,0 0 1,0 0-1,0 0 0,0 1 1,0-1-1,0 0 1,0 0-1,0 0 1,-1 1-1,1-1 0,0 0 1,0 1-1,0-1 1,0 1-1,-1-1 1,1 1-1,0-1 1,0 1-1,-1 0 0,1-1 1,-1 1-1,1 0 1,0 0-1,-1-1 1,0 1-1,1 0 0,-1 0 1,1 0-1,-1 1 1,4 6 33,0 0 0,-1 0 0,0 0 0,-1 0 0,0 1 0,2 13 0,1 61-6,-5-83-30,-1 177 70,-32 236-1,-19-97 603,49-309-608,1-10-98,0-13-103,3-7 36,5-27-1,-1 13 39,11-75-129,4 1 0,47-148 0,11 26-172,15 8 72,-92 223 299,0 0 1,0-1 0,1 1-1,-1 0 1,1 0 0,-1 0-1,1 0 1,0 0-1,0 0 1,2-1 0,-4 2-6,0 1 0,1 0 0,-1 0 0,0 0 0,1 0 0,-1 0 0,0 0 0,1-1 0,-1 1 0,0 0 0,0 0 0,1 0 0,-1 0 0,0 0 0,1 0 0,-1 0 0,0 1 0,1-1 0,-1 0 0,0 0 0,1 0 0,-1 0 0,0 0 0,1 0 0,-1 0 0,0 1 0,0-1 0,1 0 0,-1 1 0,1 0 1,0 0 0,0 0-1,-1 0 1,1 1 0,0-1 0,-1 0 0,1 1 0,-1-1 0,1 0 0,-1 3 0,3 16-20,0 0 0,-2 0 1,-1 0-1,0 0 0,-6 33 1,5-38 4,-33 234 106,18-174 219,-33 101 0,-123 276 505,-43-17-346,193-397-435,-93 153 28,99-168-20,-1-1 1,0-1 0,-2 0-1,0-2 1,-1 0-1,-1-1 1,-1-1 0,-31 19-1,50-34-33,-1-1 0,0 1 0,0-1 0,0 1 0,0-1 0,0 0 0,-1-1 0,1 1 0,0-1 0,0 0 0,-1 0 0,1 0 0,0 0 0,0-1 0,0 1 0,-1-1 0,-6-3 0,-3-1 0,1-2-1,0 1 1,-21-15 0,22 13 13,-39-27 19,30 19 14,-45-24 0,34 24-36,-2 2 0,0 1 1,0 1-1,-1 2 0,0 1 0,-55-6 0,44 11-39,-56 3-1,84 2 5,-1 0-1,1 2 0,-1 0 0,1 2 0,-34 11 1,47-14-18,1 1 0,-1-1 0,0 1 0,1 0-1,0 0 1,0 0 0,0 1 0,0-1 0,0 1 0,1 0 0,-1 0 0,1 0 0,0 1 0,0-1 0,1 1 0,0-1 0,-1 1 0,1 0 0,1 0 0,-1 0 0,1 0 0,0 0 0,0 1 0,0-1 0,1 0 0,0 0 0,0 1 0,0-1 0,1 0 0,-1 0 0,1 0 0,3 10 0,-2-13 22,-1 1 1,0-1 0,1 0 0,-1 0 0,1 0 0,-1 1 0,1-2-1,0 1 1,0 0 0,0 0 0,0-1 0,0 1 0,1-1-1,4 3 1,3 0 10,0 0 0,14 4-1,-14-5 10,37 11-23,1-2 1,0-2-1,0-3 1,1-1-1,85-2 1,-109-6 45,0-1 1,-1-1 0,1-2-1,-1 0 1,27-11 0,111-57 342,-110 49-296,52-27-8,141-61-194,-216 102 188,8-3-63,0 1-1,1 2 0,75-13 0,-84 21 52,-21 1-30,1 0 0,-1 1 0,0 1 0,1-1 0,-1 1 0,0 1 0,1-1 0,-1 1-1,9 3 1,-13-3 96,-1 1 0,1-1 0,0 0 0,-1-1 0,5 2 0,-12-15-36,-22-42-221,-13-33-27,-22-110 148,40 120-334,-4 0 1,-40-84-1,61 154 312,0 1-1,0 0 1,-1 0 0,0 0-1,0 1 1,0 0 0,-1 0-1,-11-10 1,15 15 22,1 0 0,0 0 0,0 0 0,-1 1 0,1-1 1,0 0-1,-1 0 0,1 1 0,-1-1 0,1 1 0,-1-1 0,1 1 0,-1 0 0,0 0 0,1 0 0,-1-1 1,1 2-1,-1-1 0,1 0 0,-1 0 0,1 0 0,-1 1 0,1-1 0,-1 1 0,1-1 0,-1 1 0,1-1 1,-1 1-1,1 0 0,0 0 0,-1 0 0,1 0 0,-2 1 0,-2 3-51,0 1 0,0-1-1,0 1 1,1 0 0,-1 0 0,-3 8-1,-8 19-58,-15 39-1,-9 19-17,22-57 162,-2 0 0,-1-1 0,-2-2 0,-32 36 1,34-45-13,0-1 1,-2-1-1,0-1 1,-1-2 0,-1 0-1,-30 15 1,43-26-12,-1 0-1,0-1 1,1 0 0,-2-1-1,1-1 1,0 0 0,-1-1-1,-17 1 1,21-3 1,-1 0 0,0-1 0,1-1 0,-1 0 0,1 0 0,-1-1 0,1 0 0,0 0 0,0-2 0,1 1 0,-11-7 0,2 0-34,1-2 0,0 0 0,0-1 0,2 0-1,0-2 1,-24-30 0,-64-114-361,25 35 251,42 74 179,16 26 9,1-2 1,2 0 0,1-1-1,-22-50 1,25 36-77,-15-75 0,4-46-198,20 136 184,-4-42 3,-23-132-223,14 61 377,8 54-66,7 65-47,-22-142-118,19 133 80,3 16-26,-1-1 0,0 1-1,-1-1 1,0 1-1,-10-22 1,9 28-35,1-1-14,-1 1 0,-5-17-1,10 25 116,0-1 0,0 1-1,-1-1 1,1 1 0,0-1-1,0 1 1,0 0-1,-1-1 1,1 1 0,0-1-1,-1 1 1,1 0 0,0-1-1,-1 1 1,1 0 0,-1-1-1,1 1 1,0 0-1,-1-1 1,1 1 0,-1 0-1,1 0 1,-1 0 0,1-1-1,-1 1 1,1 0-1,-1 0 1,1 0 0,-1 0-1,1 0 1,-1 0 0,1 0-1,-1 0 1,1 0 0,-1 0-1,1 0 1,-1 0-1,1 1 1,-1-1 0,1 0-1,-1 0 1,1 0 0,-1 1-1,1-1 1,-1 0-1,1 1 1,0-1 0,-1 0-1,1 1 1,-1 0 0,-1 0 37,-1 1 1,1 0 0,0 0 0,0 0 0,0 1-1,0-1 1,-2 4 0,-16 46 293,10-24-240,3-5 0,-8 43 0,6-25-131,-6 21-44,5-26 276,2 0 0,-4 40 0,10-63-165,2-1 0,-1 0-1,2 1 1,0-1-1,0 1 1,1-1-1,1 0 1,0 0-1,0 0 1,2 0-1,6 15 1,-8-21 35,0 1 0,-1-1 1,0 1-1,2 9 0,4 14 40,-7-12-78,-1 122 518,5-56-401,-10 115 214,10-150-538,-5-45 203,0 0 0,1 1 0,0-1 0,0 0 0,2 6 0,-1-6-2,-1 0 1,0 0 0,0 1 0,0-1 0,-1 7 0,1 4 59,4 27-1,3-5-78,-4-26-9,-2 0-1,0 0 0,2 22 1,-3-13 13,1 0 0,7 28 0,-5-26 0,3 28 0,-1-11 0,-4-32 0,-1 1 0,1 1 0,-1 9 0,0 26 3,0-17-2,-4 43 0,1-60 58,0 1-1,-7 17 1,5-18-88,1 1 1,-4 15 0,6-20 97,-1 0 1,0 1-1,0-1 1,-6 9 0,2-2 8,0-5 215,6-7-302,-1-1 0,1 1-1,-1-1 1,1 1 0,0-1 0,-1 1-1,1-1 1,0 1 0,-1-1 0,1 1 0,0 0-1,-1-1 1,1 1 0,0-1 0,0 1-1,0 0 1,0-1 0,-1 2 0,1 1 3,0 0 0,0 0 0,0 0 1,1 0-1,-1 0 0,1 0 0,-1 0 0,1-1 1,0 1-1,0 0 0,2 3 0,2 7 45,-4-11-65,-1 0 0,1 0 1,0-1-1,-1 1 1,1 0-1,0-1 0,0 1 1,1 1-1,20 23-104,-15-17 168,0 0 0,13 12 0,-10-12-132,-6-5 85,0-1-1,0 1 0,0-1 0,0 0 1,7 3-1,-10-6 18,0 1 0,1-1 0,-1 1 0,0-1 0,1 0 0,-1 0 0,0 1 0,1-1 0,-1 0 0,0 0 0,1 0 0,-1-1 0,0 1 0,1 0 0,-1 0 0,0-1 0,1 1 0,-1-1 0,0 1 0,0-1 0,1 0 0,-1 1 0,0-1 0,2-1 0,17-17 27,0 0 0,18-24-1,1 1-106,-35 37 80,22-21 46,-1-2 0,-1 0 0,34-54 0,89-192-144,-119 221 74,19-49 43,57-180 1,-47 115-83,-34 105-92,85-226-334,15 8 149,-113 260 285,172-379-690,-44 42 289,-106 267 368,25-117-1,0-95-68,-47 232 34,0-111-1,-20-68 1,-3 53 221,10 137-122,4-84 0,0 132-19,0 1-1,1 0 0,0 1 0,1-1 1,0 0-1,1 1 0,0-1 0,1 1 0,-1 0 1,11-13-1,5-5 34,45-45 0,-11 13 106,-47 51-93,5-8-1,1 1 1,0 1 0,1 0-1,1 1 1,27-20 0,-40 32-13,-1 0 0,1 0 1,-1 0-1,1 0 0,-1 1 1,1-1-1,0 1 0,-1-1 1,1 1-1,0 0 1,-1-1-1,1 1 0,0 0 1,-1 0-1,1 0 0,0 1 1,0-1-1,-1 0 0,1 1 1,1 0-1,-1 0-1,0 0-1,0 0 1,-1 0-1,1 0 1,0 1 0,-1-1-1,1 1 1,-1-1-1,1 1 1,-1 0 0,0-1-1,0 1 1,2 4-1,0 0 9,-1 0-1,0 0 1,0 0-1,0 0 1,-1 1-1,0-1 1,0 1-1,-1-1 1,0 9-1,-2 11 132,-12 47 0,14-71-100,-1-1-1,1 0 1,0 1-1,-1-1 1,0 0-1,1 0 1,-1 1-1,1-1 1,-1 0-1,0 0 1,0 0-1,0 0 1,0 0-1,0 0 1,0 0-1,0 0 1,0 0-1,0 0 1,0-1-1,-1 1 1,1 0-1,0-1 1,0 1-1,-1-1 1,-1 1-1,2-1-28,1-1-1,-1 1 1,1 0 0,-1-1 0,0 1-1,1-1 1,0 1 0,-1-1 0,1 1-1,-1-1 1,1 1 0,0-1-1,-1 1 1,1-1 0,0 1 0,-1-1-1,1 0 1,0 1 0,0-1-1,0 1 1,0-1 0,-1 0 0,1 1-1,0-1 1,0 0 0,0 1-1,1-2 1,-2-2 2,-1-18-24,0-1 1,2 0-1,1 1 0,6-45 0,8-13-140,-12 68 111,1 0 1,0 0-1,0 1 0,9-15 0,-12 24 30,-1 0 0,1 1 0,1-1-1,-1 1 1,0-1 0,0 1 0,0-1 0,1 1-1,-1 0 1,1 0 0,-1-1 0,1 1-1,-1 0 1,1 0 0,0 1 0,0-1 0,1 0-1,5 1 5,-5 2-43,0 1 1,0-1 0,0 0 0,-1 1-1,0-1 1,1 1 0,-1 0 0,0 0-1,0 0 1,0 0 0,-1 0-1,1 0 1,1 5 0,-1-2-181,1-1 0,0 1 1,6 7-1,-8-12 174,0 1-1,0-1 1,1 0-1,-1 1 1,1-1 0,-1 0-1,1 0 1,-1 0 0,1 0-1,0 0 1,-1-1 0,1 1-1,0 0 1,0-1 0,-1 1-1,3-1 1,34 1-3728,-15-1 2246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22:59:58.2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 0 320,'10'3'2225,"-7"-1"-2002,-3 2-219,0 0-1,0 0 1,0 0 0,0 0-1,-1-1 1,1 1 0,-1 0-1,0 0 1,-1 0 0,1-1 0,0 1-1,-5 7 145,-2 12 49,0-6-2111,8-10 1215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5:00.0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28 1056,'0'-1'107,"0"0"1,0 0-1,0 0 1,0 0-1,0 0 1,0 0-1,0 0 1,0 0-1,1 0 1,-1-1-1,0 1 0,1 0 1,-1 0-1,0 0 1,1 0-1,-1 0 1,1 1-1,0-1 1,-1 0-1,1 0 0,0 0 1,0 0-1,-1 1 1,1-1-1,0 0 1,1 0-1,-1 1-37,-1-1 0,1 1 0,-1 0 0,1 0 0,-1 0 1,1 0-1,-1 0 0,1 0 0,-1 0 0,1 0 0,-1 0 0,1 0 0,-1 0 0,1 0 0,-1 0 0,1 0 0,-1 0 0,1 1 0,-1-1 0,1 0 0,-1 0 0,0 1 0,1-1 0,-1 0 1,1 0-1,0 1 0,7 9 225,-5-4-148,-1 0 1,1 0-1,-1 0 0,-1 0 1,1 1-1,-1-1 1,0 12-1,0 0 285,-4 27-1,1-31-299,0-1-1,-1 0 1,-1-1-1,0 1 1,-9 19 0,-36 59 6,43-83-313,5-6-233,0-1 1,-1 1-1,1 0 0,0 0 0,0-1 0,0 1 0,0 0 1,1 0-1,-1 0 0,0 4 0,6-11-2424,2-3 1883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5:00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6 3552,'3'-4'580,"-4"3"215,-1 1-197,2 0 234,0 0-272,0 2-133,-2 21 35,-1 0-1,-1 0 1,-10 36 0,-1 3 11,9-33-490,1 3 91,-2-1-1,-1 1 1,-1-2 0,-16 37 0,23-64-94,0 0-284,1 0 1,-1 0-1,1 1 1,0-1-1,0 0 0,0 1 1,0-1-1,0 6 1,1-9 158,0 0 1,1 0-1,-1 0 1,0 1-1,1-1 1,-1 0-1,1 0 1,-1 0-1,1 0 1,-1 0-1,0 0 1,1 0-1,-1 0 1,1 0-1,-1 0 1,1 0-1,-1 0 1,0 0-1,1 0 1,0 0-1,0-1-233,19-1-1745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5:00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1 201 1824,'0'0'587,"1"-8"1701,0 6-1892,1 0 0,0 0 0,0-1 0,0 2 1,0-1-1,0 0 0,3-2 0,7-4 189,13-13-388,1 1-1,0 1 1,2 1 0,0 2-1,1 0 1,0 3 0,49-17-1,-69 27-501,1 0-1,-1 1 0,1 0 0,-1 1 1,1 0-1,0 0 0,0 1 0,13 1 0,-6 4-856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5:01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75 2560,'-10'-10'1252,"10"10"-1232,0-1-1,1 1 0,-1 0 0,0 0 1,0 0-1,0 0 0,0-1 0,0 1 1,0 0-1,0 0 0,0 0 0,0 0 1,0 0-1,0-1 0,0 1 1,1 0-1,-1 0 0,0 0 0,0 0 1,0 0-1,0 0 0,0 0 0,0 0 1,1-1-1,-1 1 0,0 0 0,0 0 1,0 0-1,0 0 0,1 0 0,-1 0 1,0 0-1,0 0 0,0 0 0,0 0 1,1 0-1,-1 0 0,0 0 0,0 0 1,0 0-1,3 0 106,0 1 0,0-1 0,-1 1 0,1 0 0,0-1 1,-1 1-1,1 0 0,3 2 0,20 11 632,1-2 0,30 11 1,-47-21-723,1 0 0,-1 0 1,1-1-1,-1 0 1,0 0-1,1-2 0,-1 1 1,1-1-1,18-4 0,5-4 26,50-20 0,-65 22 40,26-10-16,3-2-528,68-16 1,-115 35 417,2-1-233,-1 0-1,1 1 1,0-1 0,0 1-1,-1 0 1,1-1-1,0 1 1,0 1-1,0-1 1,-1 0 0,1 1-1,0-1 1,3 2-1,8 5-2018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5:02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62 1888,'0'0'17,"0"0"1,0 0-1,-1 0 1,1 0-1,0 0 1,0 0-1,0 0 0,-1 0 1,1 0-1,0 1 1,0-1-1,0 0 1,0 0-1,-1 0 1,1 0-1,0 0 0,0 0 1,0 0-1,0 1 1,0-1-1,-1 0 1,1 0-1,0 0 1,0 0-1,0 1 0,0-1 1,0 0-1,0 0 1,0 0-1,0 0 1,0 1-1,0-1 1,0 0-1,0 0 0,0 0 1,0 1-1,0-1 1,0 0-1,0 0 1,8 3 345,-7-3 59,-1 0-76,0 0 161,-1 1-452,0-1-1,0 1 1,0-1 0,1 1 0,-1 0 0,0-1-1,0 1 1,1 0 0,-1 0 0,0-1 0,1 1-1,-1 0 1,1 0 0,-1 0 0,0 1 0,1-1 44,-11 18 840,0-2-633,2 0 0,0 1 0,1 0 0,-9 27 0,17-41-288,-1 0-1,1 0 1,-1 0 0,1 0-1,0 0 1,0 0 0,1 0-1,-1-1 1,1 1 0,0 0-1,0 0 1,3 7 0,-3-10 0,-1 1 0,1 0 0,0-1 1,0 1-1,0-1 0,0 1 1,0-1-1,1 0 0,-1 1 1,0-1-1,1 0 0,-1 0 1,0 0-1,1 0 0,-1 0 0,1 0 1,0 0-1,-1-1 0,1 1 1,0-1-1,-1 1 0,1-1 1,0 1-1,0-1 0,-1 0 1,1 0-1,0 0 0,0 0 0,3-1 1,4-1-26,-1-1 0,1 0 0,-1-1 0,1 1 0,-1-2 0,0 1 1,-1-1-1,1-1 0,12-10 0,10-8-15,-12 10-9,-12 9 42,0 0-1,1 1 1,-1 0-1,10-5 0,-2 23-436,3 2 301,-14-13 115,0 0 0,0 0 0,0 0 0,0-1 0,1 1 0,-1-1 0,1 1 0,0-1 0,0-1 0,5 3 0,-4-3 156,0 0 1,0-1-1,0 1 0,0-1 1,0 0-1,1 0 0,-1-1 0,0 1 1,0-1-1,0-1 0,0 1 1,0-1-1,0 1 0,0-1 1,-1-1-1,8-4 0,-8 5-62,0 0 0,-1-1 1,1 0-1,-1 0 0,0 0 0,0 0 0,0-1 1,0 1-1,-1-1 0,1 0 0,-1 1 0,0-1 0,0 0 1,0 0-1,-1-1 0,1 1 0,-1 0 0,0-1 0,0-5 1,0 3-76,-1 0 0,-1 0-1,0 0 1,0 0 0,0 1 0,-1-1 0,1 0 0,-2 1 0,1-1 0,-1 1 0,0 0 0,-6-10 0,4 9-497,1 1 1,-2 0-1,1 0 1,0 0 0,-1 0-1,-9-6 1,7 8-1497,6 7-476,3-1 2107,0 0 0,0-1-1,0 1 1,0-1 0,0 1 0,0-1 0,3 3 0,12 9-522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5:03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7 2400,'0'-1'61,"-1"1"0,1-1-1,-1 1 1,1-1 0,-1 1 0,0-1-1,1 1 1,-1 0 0,0-1 0,1 1 0,-1 0-1,0-1 1,1 1 0,-1 0 0,0 0 0,0 0-1,1 0 1,-1-1 0,0 1 0,0 0 0,1 0-1,-1 1 1,0-1 0,0 0 0,1 0 0,-1 0-1,0 0 1,0 1 0,1-1 0,-1 0 0,0 1-1,1-1 1,-1 0 0,0 1 0,1-1 0,-1 1-1,1-1 1,-1 1 0,1-1 0,-1 1 0,1 0-1,-1 0 1,-6 5-14,5-4-36,-6 4 58,0 1 0,1 1 1,-8 9-1,14-16-62,0 1 0,-1 0 0,1-1 0,0 1 0,0 0 0,0 0 0,0 0 0,1 0 0,-1 0 0,0 0 0,1 0 0,-1 0 0,1 0 0,0 1 0,0-1 1,0 0-1,0 0 0,0 0 0,0 0 0,0 0 0,2 4 0,-1-3 53,0-1-1,0 1 1,0-1 0,0 0 0,1 0 0,-1 0-1,1 0 1,0 0 0,-1 0 0,1 0 0,0 0 0,0-1-1,0 1 1,0-1 0,0 1 0,1-1 0,-1 0-1,0 0 1,1 0 0,-1 0 0,1 0 0,-1-1-1,1 1 1,-1-1 0,1 1 0,-1-1 0,1 0-1,-1 0 1,1 0 0,0 0 0,-1-1 0,1 1-1,-1-1 1,1 1 0,-1-1 0,0 0 0,1 0 0,-1 0-1,0 0 1,1-1 0,3-2 0,-4 2 31,1 0-1,-1-1 1,0 1 0,1-1 0,-1 0 0,0 1 0,0-1 0,-1 0 0,1 0-1,-1 0 1,1 0 0,-1 0 0,0-1 0,0 1 0,-1 0 0,1-1-1,0-3 1,-1 5-46,0-1 0,-1 1 0,1 0 0,0-1 0,-1 1 0,0 0 0,1 0 0,-1 0 0,0 0 0,0 0 0,0 0 0,0 0 0,-1 0 0,1 0 0,0 0 0,-1 0 0,0 1 0,1-1 0,-1 0 0,0 1 0,0 0 0,1-1 0,-1 1 0,0 0 0,-3-1 0,-1-1-300,-1 1-1,1 0 1,0 0-1,-1 1 1,1-1-1,-1 1 1,1 1-1,-1-1 1,-12 2-1,2 3-1994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5:42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15 2080,'-7'-2'629,"4"1"967,7 1-909,-2 0-340,-2 0-22,0 0-274,0 0 1,0 0-1,0-1 0,0 1 1,0 0-1,0 0 0,1 0 1,-1 0-1,0 0 0,0-1 1,0 1-1,0 0 0,0 0 1,0 0-1,0 0 0,0-1 1,0 1-1,0 0 0,0 0 1,0 0-1,0 0 0,0-1 1,0 1-1,0 0 1,0 0-1,0 0 0,0 0 1,0-1-1,0 1 0,0 0 1,0 0-1,0 0 0,0 0 1,-1-1-1,1 1-29,0 0 0,0 0-1,0 0 1,0 0 0,0 0 0,0-1-1,0 1 1,0 0 0,0 0 0,0 0 0,0 0-1,0 0 1,0-1 0,0 1 0,0 0-1,0 0 1,0 0 0,0 0 0,0-1-1,0 1 1,0 0 0,0 0 0,0 0 0,0 0-1,0 0 1,0-1 0,0 1 0,0 0-1,0 0 1,0 0 0,0 0 0,0 0-1,0 0 1,1-1 0,-1 1 0,0 0 0,0 0-1,0 0 1,0 0 0,0 0 0,0 0-1,1 0 1,-1 0 0,0 0 0,0 0 0,0 0-1,0-1 1,0 1 0,1 0 0,-1 0-1,0 0 1,0 0 0,0 0 0,0 0-1,1 0 1,-1 0 0,0 0 0,0 1 0,0-1-1,0 0 1,0 0 303,0 0-53,0 0 91,0 0-112,10 0 5,-7 0-227,-1 0 1,1 1 0,0-1 0,-1 1 0,1 0-1,-1 0 1,1 0 0,-1 0 0,1 0 0,-1 0-1,0 1 1,0-1 0,1 1 0,-1-1 0,0 1-1,0 0 1,-1 0 0,4 4 0,2 3 75,0 2 0,10 19 0,-11-18-16,68 159-79,-35-75-20,-14-34 29,-7-19 66,1 0-1,36 59 0,17-5-154,-7-10 274,49 98-293,-82-130 66,-15-23 131,15 42 0,-7-18-10,-15-32 67,26 49 33,-18-49-294,-17-23 133,-1-1 38,0 0-32,0 0 26,0 0 128,0 0-53,0 0-53,0 0-43,0 0 5,0 0 6,0 0 64,0 0-49,0 0-36,0 0-28,0 0-74,-9 7-197,-52 20 410,44-16-191,-1 1 0,2 1 0,0 0 1,1 1-1,-25 28 0,-57 87-133,84-111 228,-27 40 219,-175 237 720,81-121-945,-46 57-19,143-184 90,-28 32 169,14-17-260,49-60-123,1 0 0,0 0 0,0 0 0,0 0 0,0 0 0,0 1 0,1-1 0,-1 0 0,0 3 1,1-5-33,0 1 0,0 0 0,-1-1 1,1 1-1,0 0 0,0-1 1,0 1-1,0 0 0,1 0 1,-1-1-1,0 1 0,0 0 0,0-1 1,0 1-1,1 0 0,-1-1 1,0 1-1,1-1 0,-1 1 1,0 0-1,1-1 0,-1 1 0,1-1 1,-1 1-1,1-1 0,-1 1 1,1-1-1,-1 0 0,1 1 0,0-1 1,-1 0-1,2 1 0,14 3-3130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5:43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196 8 2144,'1'-7'1581,"3"9"2050,-1 5-386,-2-1-3926,-2 3 1004,0 0 0,-1 0 0,0 0 0,-1 0 0,0 0 0,-1 0 0,-5 11 0,-5 13-123,-43 173 357,15-43-224,-19 44-183,59-201-140,1-1 0,0 1 0,1 0 0,-1 0 0,1 0 0,0 6 0,0-11 1,0 1 1,1-1 0,-1 1-1,0-1 1,1 1-1,-1-1 1,0 1-1,1-1 1,0 1-1,-1-1 1,1 0 0,0 1-1,0-1 1,0 0-1,0 0 1,0 0-1,0 1 1,0-1-1,0 0 1,0 0 0,0-1-1,1 1 1,-1 0-1,0 0 1,1 0-1,-1-1 1,1 1-1,1 0 1,0-1 29,0 0 0,0 0 1,-1 0-1,1-1 0,0 1 1,0-1-1,0 1 0,0-1 0,-1 0 1,4-2-1,8-1 198,8-4-118,-17 6-101,1 0 0,-1 0 0,1 1 0,-1 0 0,1 0 1,8-1-1,-8 2-439,-1 0 1,1 0-1,0 1 1,-1 0 0,1 0-1,-1 0 1,1 0 0,9 5-1,-13-5 6,1 0 0,-1-1 0,0 1 0,1-1 0,-1 1 0,1-1 0,-1 0-1,0 0 1,1 0 0,-1 0 0,1-1 0,2 0 0,12-5-2803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5:44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57 2912,'-1'-2'182,"1"0"0,0 1-1,-1-1 1,1 0 0,0 1 0,0-1 0,0 0-1,0 1 1,0-1 0,0 0 0,1 1 0,-1-1-1,1 0 1,-1 1 0,1-1 0,-1 0 0,1 1-1,0-1 1,0 1 0,0-1 0,0 1 0,0 0-1,0-1 1,0 1 0,0 0 0,0 0 0,1 0-1,-1 0 1,3-2 0,-1 2 8,0-1 0,0 1 0,0 0 0,0 0 1,0 0-1,0 0 0,0 0 0,0 1 0,1 0 0,-1-1 0,0 1 0,0 0 0,0 1 0,1-1 1,5 2-1,8 2 158,59 14 310,-65-16-1341,-1-1 0,1 0-1,0-1 1,-1 0 0,16-3-1,31-6-3998,-24-1 2586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5:44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8 3072,'1'-4'1410,"-1"4"-1364,-4 0 178,-4-3 3323,13 7 314,-2-2-3751,-1 0 1,1 0-1,0 0 0,-1 0 1,1-1-1,0 1 1,0-1-1,0 0 1,0 0-1,0 0 1,0 0-1,5 1 1,4-1 154,-1 0 0,15-1 0,-17-1-212,0 1 0,0 1 0,0-1 0,12 4 0,18 0-3307,-34-3 2369,0-1 0,0 1 0,0-1-1,6-1 1,-6 1-228,0 0-1,0 0 0,0 1 1,8 1-1,-3 2 218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23:00:06.4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191 297 576,'-2'-1'152,"-1"1"1,0-1-1,1 0 1,-1 1-1,0-1 1,0 1-1,1 0 1,-1 0-1,0 0 0,-14 1 1759,0 2-413,-3-4-222,18 0-1251,-1 1-1,1-1 1,-1 1-1,0 0 1,1 0 0,-1 0-1,0 0 1,1 1 0,-1-1-1,-4 2 1,2 0-11,0-1 1,-1 1-1,1-1 1,-1 0-1,1 0 1,-8 0 175,27-13-30,-15 12-139,1 0 0,-1 0 0,1 0 0,-1 0 0,0 1 0,1-1 0,-1 0 0,1 0-1,-1 0 1,0 1 0,1-1 0,-1 0 0,1 0 0,-1 1 0,1-1 0,-1 1 0,1-1 0,-1 0 0,1 1 0,-1-1 0,0 2 0,-3 3 190,-15-6 50,19 1-253,0-1 0,-1 1 0,1 0 0,0 0 0,0-1 0,-1 1 0,1 0 0,0-1 0,0 1-1,-1 0 1,1-1 0,0 1 0,0 0 0,0-1 0,0 1 0,-1-1 0,1 1 0,0 0 0,0-1-1,0 1 1,0-1 0,0 1 0,0 0 0,0-1 0,0 1 0,0-1 0,0 0-51,0 1 45,0 0 0,0-1 1,-1 1-1,1 0 0,0 0 0,0-1 0,0 1 0,-1 0 1,1 0-1,0-1 0,0 1 0,0 0 0,0-1 0,0 1 1,0 0-1,0-1 0,-1 1 0,1 0 0,0-1 1,0 1-1,0 0 0,0-1 0,0 1 0,1 0 0,-1-1 1,0 1-1,0 0 0,0-1 0,0 1 0,0 0 0,0-1 1,0 1-1,1 0 0,-1-1 0,0 1 0,0 0 0,1-1 1,4-10-257,-2 6 390,-3 5-138,0 0 0,0-1-1,0 1 1,0 0 0,1 0 0,-1 0-1,0 0 1,0 0 0,0 0 0,0 0-1,0 0 1,0-1 0,1 1-1,-1 0 1,0 0 0,0 0 0,0 0-1,0 0 1,0 0 0,0-1 0,0 1-1,0 0 1,0 0 0,0 0 0,0 0-1,0-1 1,0 1 0,0 0-1,0 0 1,0 0 0,0 0 0,0-1-1,0 1 1,0 0 0,0 0 0,0 0-1,0 0 1,0 0 0,0-1 0,0 1-1,0 0 1,0 0 0,0 0-1,-1 0 1,1 0 0,0 0 0,0-1-1,0 1 1,0 0 0,0 0 0,0 0-1,-1 0 1,1 0 0,0 0 0,0 0-1,0 0 1,0 0 0,0 0 0,-1 0-1,1 0 1,0-1 0,0 1-1,0 0 1,0 0 0,0 0 0,-1 1-1,0-1 2,0 1 0,1 0 0,-1 0 0,0 0 0,1-1 0,-1 1 0,0 0-1,1 0 1,-1 0 0,1 0 0,-1 0 0,1 1 0,0-1 0,-1 0 0,-1 3 502,1-3-491,2-11 3,-1 7-19,0 1 0,1-1 0,-1 1 0,1 0 0,-1 0 0,1-1 0,0 1 0,1-3 0,38-53 640,-37 52-603,0 1 0,0 0 0,0-1 0,-1 0-1,0 0 1,3-11 0,-3 9 25,1-1 0,6-14 0,-6 18-61,-1-1 0,0 1-1,0-1 1,2-10 0,0 1-8,-3 12-24,0 0-1,0 0 0,-1 0 0,1 0 0,-1 0 0,1-5 0,-1-3 126,0 6-512,-4 15 435,-9 25-315,11-25 493,-2 3-170,3-11-56,0 1 1,0-1-1,0 0 0,0 1 0,1-1 1,-1 1-1,0 3 0,1-4 31,0 0-1,0 0 1,-1 0-1,1 0 1,-1 0-1,0 0 1,1 0 0,-3 3-1,2-4 11,1-1 0,0 1-1,-1 0 1,1-1 0,-1 1 0,1 0-1,0-1 1,-1 1 0,1 0 0,0-1-1,0 1 1,-1 0 0,1 0 0,0-1 0,0 1-1,0 0 1,0 0 0,0-1 0,0 2-1,0 0 7,-3 6 785,3-19-690,1 7-72,-1 0-1,0 1 0,0-1 0,0 0 0,-1 0 0,1 0 0,-1 0 0,0 1 1,-2-6-1,1 3-47,1 1 1,-1-1 0,1 0 0,0 0 0,0-11-1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5:45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2976,'2'0'377,"-1"0"1,0 1-1,0-1 1,1 0-1,-1 0 1,0 0-1,1 0 1,-1 0-1,0 0 1,1 0-1,-1 0 1,2-1-1,30-5 774,-14 3-361,-3 0-641,0 1 0,1 0 1,31 2-1,-18 3-2042,-16-3-331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5:46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49 1664,'-9'-1'384,"1"-1"0,-1 1 0,0 1 0,0 0 0,0 0 0,-13 2 0,-14 0 2693,36-2-3062,0 0-1,-1 1 0,1-1 1,0 0-1,0 0 1,0 0-1,0 0 1,0 0-1,0 0 0,0 0 1,0 0-1,0-1 1,0 1-1,-1 0 1,1 0-1,0 0 1,0 0-1,0 0 0,0 0 1,0 0-1,0 0 1,0 0-1,0 0 1,0 0-1,0 0 0,0 0 1,0 0-1,0 0 1,-1 0-1,1 0 1,0 0-1,0-1 0,0 1 1,0 0-1,0 0 1,0 0-1,0 0 1,0 0-1,0 0 1,0 0-1,0 0 0,0 0 1,0 0-1,0-1 1,0 1-1,0 0 1,0 0-1,0 0 0,0 0 1,0 0-1,0 0 1,0 0-1,0 0 1,0 0-1,0 0 0,1 0 1,-1-1-1,5-6 350,-3 6-320,0-1 0,0 0 0,0 1 0,0 0 0,0-1 0,4-1 0,17-4 28,-8 3 166,0-1 1,0 2-1,1 0 1,29-2-1,-41 5-240,-1 0 0,1 1 0,-1-1-1,1 1 1,-1 0 0,1 0-1,-1 0 1,1 0 0,-1 0 0,0 1-1,0-1 1,1 1 0,-1 0-1,-1 0 1,1 1 0,0-1 0,0 0-1,-1 1 1,3 3 0,-2-3 13,-1 1 0,0 0 0,1 0 0,-1 0 1,-1 0-1,1 0 0,-1 0 0,0 0 0,1 1 1,-2-1-1,1 0 0,-1 1 0,1-1 0,-1 1 1,-1 5-1,-20 141 181,17-131-145,-2 0 0,0 0 0,-1 0 0,0-1 0,-15 25 0,5-19 431,16-23-416,0-1-1,0 1 0,0-1 1,0 0-1,-1 1 0,1-1 0,0 0 1,0 0-1,-1 0 0,1 0 1,-1 0-1,1 0 0,-1 0 0,-1 0 1,2-1-14,1 0 0,0 0 53,0 0 6,18-8 330,20-9-63,-28 12-294,1 0 0,0 1-1,0 0 1,15-4 0,-16 6-266,0 1 1,0 0-1,0 0 0,0 1 0,0 0 0,0 0 0,-1 1 1,1 1-1,0-1 0,0 2 0,-1-1 0,15 7 0,-20-7-423,0-1-1,0 0 0,0 0 0,0 0 1,0-1-1,0 1 0,0-1 0,0 0 0,0 0 1,1 0-1,-1-1 0,0 1 0,0-1 1,5-2-1,8-4-718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5:46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21 3232,'-2'-5'-231,"-1"-6"4055,3 6-136,6 11-2761,1 4-723,-1 0 1,-1 0 0,1 1-1,-2 0 1,6 17-1,-2 1-20,5 31-1,-11-40-324,0 1 0,-2 0-1,0-1 1,-1 1 0,-2 0-1,0-1 1,-10 37 0,13-51-1714,3-8-1871,7-10 736,6-10 1097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5:47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4384,'5'30'5495,"0"44"-3508,-1 151-1352,-9-191-1266,1-2-2967,4-32 3496,0 0 1,0 1-1,0-1 1,0 0-1,0 1 1,0-1-1,0 0 0,0 1 1,0-1-1,0 0 1,-1 0-1,1 1 1,0-1-1,0 0 1,0 1-1,0-1 1,-1 0-1,1 1 1,0-1-1,0 0 0,0 0 1,-1 0-1,1 1 1,0-1 28,0 0 0,-1 0 1,1 0-1,0 0 0,0 0 0,0 0 1,0-1-1,0 1 0,0 0 0,0 0 0,0 0 1,-1 0-1,1 0 0,0 0 0,0 0 1,0 0-1,0-1 0,0 1 0,0 0 1,0 0-1,0 0 0,0 0 0,0 0 1,0 0-1,0-1 0,0 1 0,0 0 1,0 0-1,0 0 0,0 0 0,0 0 1,0 0-1,0-1 0,0 1 0,0 0 1,0 0-1,0 0 0,0 0 0,0 0 0,0 0 1,0 0-1,1-1 0,-1 1 0,0 0 1,0 0-1,0 0 0,0 0 0,0 0 1,0 0-1,0 0 0,0 0 0,1 0 1,7-13-1171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5:47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0 173 2912,'2'-6'225,"-1"0"0,1 1 0,1-1 0,-1 1 0,1-1 0,0 1 0,0 0 0,0 0 0,1 0 0,0 1-1,0-1 1,7-5 0,8-6 979,33-23 0,-44 33-1027,1 1 2,-1-1 0,1 1 0,0 0 0,0 1-1,17-6 1,-23 9-130,0 0-1,1 0 1,-1 1-1,0 0 0,0-1 1,1 1-1,-1 0 1,0 1-1,1-1 1,-1 1-1,0-1 0,0 1 1,0 0-1,1 0 1,-1 0-1,0 1 1,0-1-1,-1 1 0,1-1 1,0 1-1,3 3 1,-1-1 195,1 1-1,-1 0 1,0 1 0,0-1 0,-1 1 0,1 0 0,-1 0 0,-1 1 0,1-1-1,3 10 1,4 2 334,-6-10-372,-4-7-194,-1-1-1,0 0 1,0 1-1,1-1 1,-1 0 0,0 0-1,0 1 1,1-1-1,-1 0 1,0 0-1,1 1 1,-1-1-1,0 0 1,1 0-1,-1 0 1,0 0 0,1 1-1,-1-1 1,1 0-1,-1 0 1,0 0-1,1 0 1,-1 0-1,1 0 1,-1 0-1,0 0 1,1 0 0,-1 0-1,1 0 1,-1 0-1,0-1 1,1 1-1,-1 0 1,0 0-1,1 0 1,-1 0-1,0-1 1,1 1 0,-1 0-1,0 0 1,1-1-1,-1 1 1,0 0-1,1-1 1,12-15-434,-11 13 79,11-15-1563,-11 15 1233,0-1 0,1 0 0,-1 1 0,1-1 1,0 1-1,0 0 0,0 0 0,1 0 0,4-3 1,20-8-1606,2 1 497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5:48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1 203 3136,'-1'-2'123,"1"1"0,0-1 0,0 0 0,1 0 0,-1 1 0,0-1 0,0 0 0,1 1 0,-1-1 1,1 0-1,0 1 0,-1-1 0,1 1 0,0-1 0,0 1 0,0-1 0,0 1 0,2-3 0,-2 3 121,0-1 0,0 1 0,1-1 0,-2 1 0,1-1 0,0 1 0,0-1-1,0 0 1,-1 1 0,1-1 0,-1 0 0,1-2 0,-1 3 353,17 1 779,35 8 27,-26-10-935,0-1 1,-1-1-1,1-2 1,34-11-1,20-5-85,417-58-185,-483 78-233,179-15-810,-191 17 670,26 2-2222,-28-2 2261,1 0 0,-1 0 0,1 0 0,-1 0 0,1 0 0,-1 0 0,1 0 0,-1 0 0,1 0 1,-1 0-1,1 1 0,-1-1 0,1 0 0,-1 0 0,1 1 0,-1-1 0,1 0 0,-1 0 1,1 1-1,-1-1 0,0 1 0,1-1 0,-1 0 0,0 1 0,1-1 0,-1 1 0,0-1 0,0 1 1,1-1-1,-1 1 0,0-1 0,0 1 0,0-1 0,0 1 0,1-1 0,-1 1 0,0-1 0,0 1 1,0-1-1,0 2 0,-4 4-3096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5:49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59 5056,'-2'-1'166,"1"0"0,-1 0-1,-1 0 1,1 0 0,0 0 0,0 0 0,0 0 0,0 1 0,-1-1-1,1 1 1,0 0 0,0 0 0,-1-1 0,1 1 0,0 1-1,-1-1 1,1 0 0,0 1 0,0-1 0,-1 1 0,1-1 0,0 1-1,0 0 1,0 0 0,0 0 0,0 0 0,0 1 0,-2 1 0,-7 4 12,2 1 1,-1 1 0,-15 16 0,19-18-163,0 1-1,0 0 1,1 1 0,0-1-1,0 1 1,1 0 0,0 0-1,0 0 1,-4 19 0,7-22-6,0 0 1,0 0-1,0 0 1,1 0 0,0 0-1,0 0 1,0 0-1,1 0 1,0 0-1,0 0 1,1 0-1,-1-1 1,1 1-1,1 0 1,-1-1 0,1 1-1,4 5 1,-6-9-4,1 0 0,0 0 1,-1 0-1,1-1 0,0 1 1,0 0-1,0-1 0,1 0 1,-1 1-1,0-1 0,0 0 1,1 0-1,-1 0 0,0-1 1,1 1-1,-1-1 0,1 1 1,-1-1-1,1 0 0,-1 0 1,1 0-1,-1 0 0,1 0 1,-1 0-1,4-2 0,5 0 58,0-2-1,0 1 0,-1-1 0,13-8 1,-14 8-12,35-19-31,-26 13-90,0 1 0,1 0-1,21-6 1,-37 14 4,0 1 0,0-1 0,1 0 0,-1 1 0,0 0 0,0 0 0,0 0 0,1 0-1,-1 0 1,0 1 0,6 1 0,-5-1 24,0 1 0,0 0 0,0 0-1,-1 1 1,1-1 0,0 1 0,-1-1 0,5 7 0,2 0 50,19 20-239,-27-28 270,0 1 1,0-1-1,0 1 1,1-1-1,-1 0 1,0 0-1,0 0 1,1 0-1,-1 0 0,1 0 1,-1-1-1,5 2 1,-5-3 92,1 1 0,-1-1 0,0 0 0,1 0 0,-1 0 0,0 0 1,0 0-1,0 0 0,0 0 0,0-1 0,0 1 0,0-1 0,0 0 0,-1 1 1,1-1-1,-1 0 0,1 0 0,1-3 0,3-4 478,-1 0 0,9-19 0,-10 17-293,-1-1 0,1 0 0,-2-1 0,0 1 0,0 0 1,-1-25-1,-1 15-615,-2 0 0,-1 0 0,-5-22 0,6 38-587,1 1-1,-1 0 1,0 1-1,0-1 1,-6-8-1,10 20-4487,-2-6 5239,0 0 1,0 0 0,0 0-1,0 0 1,1 0 0,-1 0-1,0 0 1,1 0-1,-1 0 1,0 0 0,1 0-1,0 0 1,0 0 0,17 15-1848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5:49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0 3072,'-3'0'126,"0"1"1,0-1 0,1 0-1,-1 1 1,0 0-1,0-1 1,0 1-1,0 0 1,1 1 0,-1-1-1,0 0 1,1 1-1,-5 3 1,3-2 61,1 1 1,-1 0-1,0 0 0,1 0 1,0 0-1,0 0 1,-3 6-1,0 3 80,1-1-1,0 1 1,1 0 0,0 0-1,-2 17 1,4-17-175,1 0-1,-1 1 1,3 21-1,-1-32-71,0 1 0,0 0 0,1 0 0,0-1 0,0 1 0,0 0 0,0-1 0,0 1 0,1-1-1,0 1 1,0-1 0,0 0 0,0 0 0,0 0 0,0 0 0,1 0 0,4 4 0,-5-6 42,-1 0 0,1-1 1,-1 1-1,1 0 0,-1-1 0,1 1 1,0-1-1,-1 1 0,1-1 1,0 0-1,0 0 0,-1 1 0,1-1 1,0-1-1,0 1 0,-1 0 1,1 0-1,0-1 0,-1 1 0,1-1 1,0 1-1,-1-1 0,1 0 1,-1 1-1,1-1 0,1-2 1,4-1 147,0-1 1,0-1 0,-1 0 0,6-6 0,1-1 221,-1-1 0,16-24 1,-24 32-297,-1 1 0,0-1 1,0 0-1,0 0 0,-1 0 1,1-1-1,-2 1 0,1-1 1,-1 1-1,1-11 0,-2 14-99,0 0 0,0 1 0,0-1 0,0 0 0,-1 1 0,0-1 0,1 1 0,-1-1 0,0 1 0,0-1 0,-1 1-1,1-1 1,0 1 0,-1 0 0,1 0 0,-1 0 0,-2-3 0,1 3-152,0 0 0,0 0 0,0 0-1,0 0 1,0 0 0,0 1 0,-1 0 0,1-1-1,0 1 1,-1 0 0,1 1 0,-4-1 0,1 0-291,1 1 1,0-1 0,0 1-1,-1 1 1,1-1 0,0 1-1,-1 0 1,1 0-1,0 1 1,0-1 0,0 1-1,0 0 1,1 1 0,-1-1-1,0 1 1,1 0 0,-7 5-1,10-7 229,0 0-1,0 0 0,0 1 0,0-1 0,0 0 0,0 1 0,0-1 0,0 1 0,0-1 0,0 3 0,1-3 51,0 0-1,0-1 1,0 1 0,0 0-1,0-1 1,0 1 0,1 0-1,-1-1 1,0 1 0,0-1-1,1 1 1,-1 0 0,0-1 0,1 1-1,-1-1 1,1 1 0,-1-1-1,1 2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58:27.44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4563 998 832,'-3'-3'234,"6"6"33,-3-3 171,-9 3 1332,-116 100 1419,108-89-2941,-31 18 0,43-28-99,-1-2-1,0 1 0,0-1 0,0 0 1,0 0-1,-1-1 0,1 1 0,0-1 1,-1-1-1,1 1 0,-1-1 0,1 0 1,0-1-1,-12-2 0,-7-2 170,0-2 0,-33-13 0,29 9-392,-130-45 288,42 20 58,-39-13 352,90 30-448,-69-11 1,113 26-189,-134-18 44,110 18 194,-1-2 1,0-2 0,-54-18 0,80 18-166,1-1 1,1 0 0,0-2-1,0 0 1,-33-27 0,-77-83 134,24 22-101,16 29-223,-173-101 0,218 144 81,-2 2 1,0 2-1,-73-25 0,-169-36 319,209 56-497,27 10 92,0 1 0,-55-9 0,50 18 168,-109-3 0,140 11-90,-103 4 99,26 0-75,70-4-15,-39 4 0,1 5 86,-94 16 0,144-21-171,10-2 90,-1 0 0,1 1 0,0 0 0,1 1 0,-1 0 0,1 1 1,-13 7-1,7-1-42,-3 2 132,1 1-1,0 0 1,-24 25 0,8-7-170,27-26 87,0 0-1,-13 15 1,13-13 102,-1-1 1,0 1 0,0-2 0,0 1 0,-1-1-1,-12 7 1,-13 9 79,14-5-113,0 2 0,1 0 0,1 1 0,-20 29 0,-17 19 163,41-51-88,-16 27-1,27-40-61,-23 45 69,25-43-160,-2 4 770,3-10-713,0 0 0,0 0 0,-1 0 0,1 1 0,0-1-1,0 0 1,0 0 0,-1 0 0,1 0 0,0 0 0,0 0 0,-1 0-1,1 0 1,0 0 0,0 1 0,-1-1 0,1 0 0,0 0 0,0 0-1,-1 0 1,1 0 0,0-1 0,0 1 0,0 0 0,-1 0 0,1 0-1,0 0 1,0 0 0,-1 0 0,1 0 0,0 0 0,0 0 0,0-1-1,-1 1 1,1 0 0,0 0 0,0-1 0,-1 0-29,0-1 1,0 1-1,1-1 0,-1 0 1,0 1-1,1-1 1,0 0-1,-1 0 0,1 0 1,0 1-1,0-1 0,0 0 1,0 0-1,0 1 1,1-4-1,0-3 132,-1-9-78,2 1 1,0 0 0,1-1 0,8-28 0,31-60-298,-8 43 312,-21 38 121,-7 16-239,-1 1 1,1-1-1,13-11 0,-12 12 11,-1 0 1,0 0 0,0-1-1,6-9 1,-8 8 282,0 3-864,-3 17 14,-2-3 618,0 0 1,-1-1-1,0 1 0,0-1 1,-6 12-1,1 0-9,-18 86 79,12-44-275,0-13 282,-2-1-1,-3-1 1,-34 64 0,43-89-134,-13 36 0,21-54 66,0 0 0,0-1 1,-1 1-1,1-1 0,-1 1 0,1-1 0,-1 0 0,-3 3 0,4-4 100,1-1-6,0 3 440,1-7-314,0 0-213,-1 1 0,1 0 1,0-1-1,0 1 0,2-4 1,21-35 138,4-4-50,-2 18-375,-23 24 268,1-1-1,0 1 1,1-1 0,-1 1 0,1 1 0,0-1 0,8-4 0,17-14-129,22-34 379,-12 17-289,-26 26-128,-12 11 187,0 1-1,1-1 0,-1 0 1,0-1-1,0 1 0,-1 0 1,4-4-1,-2 1-29,0 1 1,0 0-1,1 0 1,7-7-1,7-7-78,-12 10 146,-4 7-35,-1-1 0,1 1-1,-1-1 1,1 1-1,-1-1 1,0 0 0,0 0-1,0 1 1,0-1-1,0 0 1,-1 0 0,1 0-1,0 0 1,-1 0-1,1-3 1,7-33 40,-8 37-46,-1 0 0,1 0 0,0-1 0,0 1 0,-1 0 0,1 0 1,-1 0-1,1 0 0,-1 0 0,1 0 0,-1 0 0,1 0 1,-1 0-1,0 0 0,0 0 0,0 0 0,1 1 0,-1-1 1,0 0-1,-2-1 0,-25-12-98,11 7 75,-11-5-117,23 10-78,1 1-1,-1-1 1,1 0-1,-1 0 1,1-1-1,0 1 1,-6-6-1,12 9-2786,17 5 838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4:00:35.7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1385 640,'0'-1'32,"-4"-6"169,4 7-198,0 0 1,0 0-1,0 0 0,0-1 0,0 1 0,0 0 0,0 0 1,0 0-1,0 0 0,0 0 0,0 0 0,0 0 0,0-1 1,0 1-1,0 0 0,0 0 0,0 0 0,0 0 0,0 0 1,0 0-1,0 0 0,1 0 0,-1-1 0,0 1 0,0 0 1,0 0-1,0 0 0,0 0 0,0 0 0,0 0 0,0 0 1,0 0-1,0 0 0,1 0 0,-1 0 0,0 0 0,0 0 1,0-1-1,0 1 0,0 0 0,0 0 0,0 0 0,1 0 0,-1 0 1,0 0-1,0 0 0,0 0 0,0 0 0,0 0 0,0 1 1,1-1 214,-1 0-36,0 0 52,0 0-20,0 0 164,0 0-95,0 0-11,0 0-64,0 0 123,0 0-75,0 0 37,0 0-90,0 0-11,1-1-135,-1 1 0,1 0 1,0 0-1,-1 0 1,1 0-1,-1 0 0,1 0 1,-1 0-1,1 0 1,0 0-1,-1 0 0,1 0 1,-1 0-1,1 1 0,-1-1 1,1 0-1,-1 0 1,1 1-1,0 0 0,14 5 411,-13-3-373,1 0 0,0 1 0,-1-1 0,1 1 0,-1-1 0,0 1 0,2 6 0,3 3 308,-6-11-291,-1-2-32,5 21 1291,-5-20-1281,8 16-250,-1-8 169,0 0-1,0-1 0,0 0 0,11 9 1,9 8 173,-16-14-114,0-1 0,1-1 0,0 0 0,1 0 0,26 12 0,-16-10-71,1-1 1,42 12-1,-44-18 186,0-1-1,35 2 0,-10-2 7,300 31-354,-275-33 397,-1-2 1,91-13-1,-24 1-97,-88 10-72,209-17-83,-16 3 55,38-4 111,-152 6-67,482-66 455,-398 52-865,100-18 412,-54 0 198,216-49 119,51-34-153,-351 84-215,37-8 127,-59 24-66,86-20-182,218-53 232,-195 48 123,333-104 248,-371 96-503,1 17-69,-102 23-1,119-32 148,-23 5 194,86-11-126,191-40-48,-371 70 84,17-3 50,342-77-289,-351 80 158,2 5 0,142-9 0,-136 25 16,233 13-1,53 43 910,-287-34-1135,150-5 1,-287-7 95,56-1-1740,102-14 0,-140 11-405,-6-3 677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23:00:08.8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188 1 1472,'-5'5'304,"0"1"0,0-1 0,-1 1 0,0-2 0,-6 6 0,-32 13 208,31-16-56,-22 9 0,32-16-380,1 1-1,-1-1 1,1 0 0,0 0-1,-1 0 1,1 0 0,-1-1-1,1 1 1,0-1-1,-1 1 1,1-1 0,0 0-1,0 1 1,-1-1 0,-1-2-1,-5 1-274,9 2 209,0 0 1,-1 0-1,1 0 1,0 0-1,-1 0 1,1 0-1,0 0 1,0 0-1,-1 0 1,1 0-1,0 0 1,0 0-1,-1 0 0,1 0 1,0 0-1,0-1 1,-1 1-1,1 0 1,0 0-1,0 0 1,-1 0-1,1-1 1,0 1-1,0 0 0,0 0 1,-1 0-1,1-1 1,0 1-1,0 0 1,0 0-1,0 0 1,0-1-1,-1-2 383,17-4 444,12-5-463,-26 12-378,0 0 0,0-1 0,-1 1 0,1 0 0,0 0 0,0 0 0,-1 0 0,4 0 1,-4 1 7,0-1 1,0 0 0,1 0 0,-1 0 0,0 0-1,0 0 1,1 0 0,-1 0 0,0-1 0,0 1-1,1 0 1,-1-1 0,3-1 352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4:00:40.3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43 7 1408,'1'0'299,"-1"-1"1,0 1-1,0 0 0,0 0 0,0-1 1,1 1-1,-1 0 0,0-1 1,0 1-1,1 0 0,-1 0 0,0 0 1,1-1-1,-1 1 0,0 0 1,0 0-1,1 0 0,-1 0 0,0-1 1,1 1-1,1-1 1507,-9 1-1300,-7 0-123,-16 0 29,30 2-385,0 0 1,1 0 0,-1 0 0,0 0-1,1 0 1,-1 0 0,1 0 0,-1 0-1,2 2 1,1 0 19,-1 0-50,0 0 1,0-1-1,0 1 1,1-1-1,0 1 1,0-1-1,0 0 0,0 0 1,6 4-1,0-1 70,1 0 0,0 0-1,0-1 1,1-1 0,12 4-1,28 15-263,-23-15 234,26 10 262,-30-12-154,4 3-349,32 15 151,-58-23 69,-1 0 1,1-1-1,0 1 0,-1-1 1,1 0-1,-1 1 0,1-1 0,-1 0 1,1 0-1,0 0 0,-1 0 1,1 0-1,0-1 0,-1 1 1,1 0-1,2-2 0,-3 2 134,-1 0-60,0 0-122,0 0 44,0-1 0,0 1-1,1 0 1,-1 0 0,0 0-1,0 0 1,0 0 0,0 0-1,1 0 1,-1 0 0,0 0-1,0 0 1,0 0 0,0 0-1,1 0 1,-1 0 0,0 0-1,0 0 1,0 1 0,0-1-1,1 0 1,-1 0 0,0 0-1,0 0 1,0 0 0,0 0-1,0 0 1,1 0 0,-1 1-1,0-1 1,0 0 0,0 0-1,0 0 1,0 0 0,0 0-1,0 1 1,0-1 0,0 0-1,1 0 1,-1 0 0,0 0-1,0 1 1,0-1 0,0 0-1,0 0-5,0 0-1,0 0 0,0 0 0,0 0 0,0 0 1,-1-1-1,1 1 0,0 0 0,0 0 1,0 0-1,0 0 0,0 0 0,0 0 0,0 0 1,0 0-1,0 0 0,0-1 0,0 1 0,-1 0 1,1 0-1,0 0 0,0 0 0,0 0 1,0 0-1,0 0 0,0 0 0,0 0 0,0 0 1,-1 0-1,1 0 0,0 0 0,0 0 0,0 0 1,0 0-1,0 0 0,0 0 0,0 0 1,-1 0-1,1 0 0,0 0 0,0 0 0,0 0 1,0 0-1,0 0 0,0 0 0,0 0 0,-1 0 1,1 1-1,0-1 0,0 0 0,0 0 1,0 0-1,0 0 0,0 0 0,0 0 0,0 0 1,0 0-1,0 0 0,0 1 0,0-1 1,0 0-1,0 0 0,0 0 0,0 0 0,-1 0 1,1 0-49,-2-1 58,0 0-1,1 1 1,-1-1-1,0 0 1,1 0-1,-1 0 1,1 0-1,-1-1 1,1 1 0,-1 0-1,1-1 1,0 1-1,0-1 1,-2-1-1,-4-6-19,0 2 32,1 0 0,1 0-1,-7-9 1,11 12-32,-1 1 1,0 0 0,0 0-1,0 0 1,-1 0-1,1 1 1,-1-1-1,1 1 1,-1-1-1,0 1 1,-6-4 0,0-2-9,-4-2-294,9 8 155,3 1 158,-1 1-1,1-1 1,-1 1-1,0-1 1,1 1-1,-1 0 1,0-1 0,1 1-1,-3 0 1,4 0-6,-1 0 0,0 0 0,1 0 0,-1-1 0,0 1 0,0 0 0,1 0 0,-1-1 0,1 1 0,-1-1 0,0 1 0,1 0 1,-1-1-1,1 1 0,-1-1 0,0 0 0,0 0 6,1 1 0,-1-1 0,1 1-1,-1-1 1,0 1 0,0-1 0,1 1 0,-1-1 0,0 1 0,0 0 0,1-1-1,-1 1 1,0 0 0,0 0 0,0 0 0,-1-1 0,-25 0-68,20 0 10,0 1 0,0-1 0,0 2 0,0-1 0,-14 3 1,5-1 26,14-2 16,0 0 0,0 1 0,0-1 0,0 0 0,-1 1 0,1-1 0,0 1 1,0 0-1,0-1 0,0 1 0,0 0 0,0 0 0,-1 2 0,-9 0-151,9-3 127,9 0-83,-1 1 104,1 0 1,-1 0-1,1 0 1,-1 1-1,1 0 1,-1 0-1,0 1 1,0-1-1,0 1 1,0 0-1,5 4 0,-2-2 28,0 0 0,15 7 0,-12-8-2,-6-3 7,0 1 0,0 0-1,-1 0 1,9 6 0,-10-6-17,0-1 0,0 1 1,0-1-1,0 1 0,0-1 0,0 0 1,1 0-1,-1 0 0,0 0 1,1-1-1,5 1 0,5-1 156,21-3 0,-28 2-115,6 0 51,-6 1-39,1-1 0,0 0 0,-1 0 0,1-1 0,-1 0 0,8-3 1,-11 3-92,1 1 0,-1 0 1,1 0-1,0 0 0,-1 0 0,1 1 1,8 0-1,11-1-48,33-7 154,80 0 0,-107 5-24,-21 2-35,0 1-1,0-1 1,0 1 0,11 2 0,-20-2-13,0 0 1,1 0 0,-1 0-1,0 0 1,1 0-1,-1 0 1,0 0 0,1 0-1,-1 0 1,0 0 0,1 0-1,-1 0 1,0 0 0,1 1-1,-1-1 1,0 0-1,1 0 1,-1 0 0,0 0-1,0 1 1,1-1 0,-1 0-1,0 0 1,0 1 0,1-1-1,-1 0 1,0 1-1,0-1 1,0 0 0,0 0-1,1 1 1,-1-1 0,0 0-1,0 1 1,0-1 0,0 0-1,0 1 1,0-1-1,0 0 1,0 1 0,0-1-1,0 1 1,0-1 0,0 0-1,0 1 1,0-1 0,0 0-1,0 1 1,-1-1-1,1 0 1,0 0 0,0 1-1,0-1 1,0 0 0,-1 1-1,1-1 1,0 0 0,0 0-1,-1 1 1,1-1-1,0 0 1,0 0 0,-1 0-1,1 1 1,0-1 0,-1 0-1,-1 2 42,0-1 0,1 1-1,-1-1 1,0 0 0,-1 0-1,1 0 1,0 0-1,0 0 1,0 0 0,-3 0-1,0 1-24,-22 5-112,0-2 0,-31 4 1,11-3 181,33-5-56,1 0 0,-15-1 0,13 0 42,-24 2 1,19 0-58,1-1 1,-1 0-1,-25-4 1,-60-12 91,48 6-288,33 4 324,0-1 0,-40-14 0,45 7-187,17 12 18,1-1-1,-1 1 1,1 0 0,-1-1 0,0 1-1,0 0 1,1 0 0,-1 0-1,0 1 1,0-1 0,-4-1 0,10 12-759,-3-9 714,4 7 145,-4-6-79,0 0 1,1 0 0,-1 0-1,1 0 1,0 0-1,0-1 1,-1 1-1,1 0 1,0-1-1,0 0 1,1 0-1,1 2 1,33 12-50,-13-6-46,-6-2 116,-12-5-8,0 0 0,0 1 0,9 5 0,4 5 53,-8-6-62,0 0 1,0 1-1,15 15 1,-8-6-36,-12-12 39,0 1 0,-1 0-1,0 0 1,6 8 0,-8-10 30,9 15 99,16 31 1,-25-42-135,0-1 0,0 1 0,-1 0 0,0 0 0,0 0 0,-1 0 0,0 16 0,9 52 199,-10-70 239,2-7 225,-1-11-359,-1-6-359,1 0-1,1 0 1,0 0 0,2 0-1,0 1 1,10-29 0,-10 35 24,1 1 0,0-1 0,1 1 0,0 0 0,1 0 0,0 1 0,0 0 0,1 0 0,0 1 0,1 0 0,0 0 0,0 1 0,0 0 0,1 1 0,0 0 0,17-8 0,72-28 176,-89 38 80,-13 3-243,-17 7-80,-19 10 130,18-9-639,0 2 0,1 0 1,0 2-1,-21 13 0,32-13-1712,4 0 726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4:01:10.1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43 576,'0'0'171,"13"0"3141,16-23-2208,-21 19-1147,-5 2 62,0 1 1,1-1 0,-1 1-1,1 0 1,-1 0-1,1 0 1,0 0-1,4 0 1,7-1-42,19-1 508,-12 3-166,-20 0-6,1 3-124,11 2-294,-10-2 139,0-1 1,0 1-1,-1 0 1,1 0-1,-1 0 1,0 0-1,0 1 1,5 6-1,12 13 312,-17-19-296,0-1-1,0 1 0,-1-1 0,4 6 0,-4-8-31,0 1 0,0-1 0,0 0 0,0 0-1,0 0 1,0 0 0,0 0 0,0 0 0,1-1 0,-1 1 0,0-1 0,3 1-1,-2-1 34,-1 0-1,0 1 0,1-2 0,-1 1 0,1 0 0,-1 0 1,1-1-1,-1 1 0,0-1 0,1 0 0,-1 0 0,0 1 1,0-2-1,1 1 0,-1 0 0,2-2 0,3-2-151,-1-1 0,0 1-1,7-10 1,0 1-2038,-5 9 624,1 4-897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4:03:40.3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59 0 640,'-8'7'3522,"4"-4"-3284,-1 1-1,1-1 0,0 1 1,-4 5-1,8-9 14,0 0-49,0 0 97,0 0-86,0 0 86,0 0-54,0 0 203,0 1-300,-1-1-79,0 0 0,1 0 1,-1 0-1,1 0 1,-1 0-1,1 0 0,-1 0 1,1 1-1,-1-1 1,0 0-1,1 0 1,-1 1-1,1-1 0,-1 0 1,1 1-1,0-1 1,-1 1-1,1-1 0,-1 0 1,1 1-1,0-1 1,-1 1-1,1-1 0,0 1 1,0-1-1,-1 2 1,-8 68 618,5 107-262,9-86-274,31 173 0,-30-233-146,5 20 46,-6-36-22,-2-1-1,0 1 1,2 27-1,-4-26-40,1-1 0,0 0 0,8 25 1,-9-36 5,3 10-16,13 28 0,1 1 239,-15-22-61,-2-18-153,-1 1 0,0-1 0,1 1 0,0-1 0,1 5 1,0-4-17,-1 1 0,0 0 1,0 0-1,0 0 1,-1 0-1,1 7 0,1 15-8,0-12 38,-1 0 0,-1 1 0,-1 19 0,0-1 12,1 81-185,8-68 272,-8 63 235,-3-96-270,2 0-376,6-2-3686,-1-6 1586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4:03:45.6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 56 2496,'0'-43'5477,"-2"42"-5178,0 0 1,1 0-1,-1 0 0,1 0 0,-1 0 1,0 1-1,1-1 0,-3 0 0,3 1-75,1 0-32,0 0-96,0 0-106,0 0 4,0 0 97,0 0-54,0 0-149,0 0 27,18 8 245,-9-5-151,5 2-60,0-1 0,0-1 0,0 0 0,24 2 1,-31-5 53,1 1 1,-1 0-1,0 0 0,0 1 1,0 0-1,10 4 1,40 22 29,-54-26-32,14 7 103,-12-6-83,-1 0-1,1-1 0,0 1 1,0-1-1,1 0 0,-1 0 1,9 1-1,14 2-29,-24-3 10,0-1-1,0 0 1,0 0-1,0-1 1,0 1-1,0-1 1,0 0-1,0 0 1,1 0-1,-1-1 1,0 1-1,0-1 1,0 0-1,0 0 1,0-1-1,6-2 1,13-8-12,-1 1 0,1 1-1,1 1 1,33-9 0,101-12-92,-82 17 358,-60 10-262,0 2-1,1 0 1,-1 0-1,22 4 1,-15 1-51,-2 1 0,1 1 0,21 10 1,-25-10 197,42 13-307,69 11 0,-52-13 144,134 24 305,-86-18-495,-12 0 64,-77-19 235,1 0 1,56-4 0,-53 0-38,164-10 103,-141 5-107,132 8-547,-66 1 882,120-4-98,-150 8 198,-72-7-336,32 6 0,-32-3-91,33 0 1,341 2 1354,-343-3-1324,73 13 1,7 0 141,-20-10 76,100 10 190,-170-10-413,-27-4-136,-1 0 0,1 2 0,32 9 0,-30-5 68,0-2 0,1-1 0,37 5-1,75-3 47,-118-7-66,46 3 60,-1-3 1,102-14-1,-96 5-547,138-1 0,-129 16 1078,-58-5-779,27 4 1,-27-2 78,28 1-1,-23-3 185,1 2 0,0 1 0,43 13 0,-19-4-90,-38-11 29,38 8 1,-28-6-150,-17-2 160,0-1 0,0 0 0,0 0 0,8 0 0,47 7-5,10-2 278,3-1-370,-70-5 83,47 0-75,61-7 0,-70 2-14,-18 3 223,28-6 1,22-7-110,-60 13-92,-11 2 87,1 0-1,0-1 1,-1 1-1,1-1 0,-1 1 1,1-1-1,-1 0 0,4-2 1,-5 3-39,1-1 0,-1 0 0,1 1 0,-1-1 0,1 1 1,-1 0-1,1-1 0,-1 1 0,1 0 0,-1 0 0,1 0 0,-1 0 0,1 0 1,-1 0-1,1 0 0,-1 1 0,2-1 0,26 3 374,92-9-431,-72 5 272,-33 1-177,31-3 0,-25 1 95,44 1 1,0 0-308,8 2 623,-29 1-325,-43-2-112,-1 0-130,-1 0 131,1 0 1,0 0-1,0 0 1,0 0-1,-1 0 0,1 0 1,0 0-1,0 0 1,0 0-1,-1 0 1,1 1-1,0-1 0,0 0 1,-1 1-1,1-1 1,0 0-1,-1 1 0,2 0 1,2 1 10,-1 0-1,1 0 1,0 0 0,0 0-1,0-1 1,0 1 0,5 0-1,4 7 42,-6 40-298,-6-32 231,0-1 1,-3 20 0,0 7-29,0-2 20,-1 0-1,-12 58 0,-28 80 88,32-135 59,0-7-111,6-24-29,1 1 1,1-1-1,-3 26 1,5-12-103,-3 29 0,1-30 171,1 0 0,2 30 0,1-31-53,-2 0-1,-4 31 1,2-32 64,2 0 0,1 39 0,1-23-257,-2-24 160,0-13 9,1-1 0,0 0 1,0 1-1,0-1 0,0 1 0,1 4 0,-1-6 31,0 0 0,0 0 0,1 0 0,-2 1 0,1-1 0,0 0 0,0 0 0,0 1-1,0-1 1,-1 0 0,0 2 0,-1 7 44,2-10-51,0 1-1,0-1 1,0 1-1,0 0 1,0-1-1,0 1 1,0-1-1,0 1 1,0-1-1,0 1 1,-1 0-1,1-1 1,0 1-1,0-1 1,-1 1-1,1-1 1,0 1-1,-1-1 1,1 1-1,0-1 1,-1 1-1,1-1 1,-1 0-1,0 1 1,-5 5 52,5-1-179,1-4 125,0-1-1,0 0 1,0 1 0,0-1 0,0 0 0,0 0 0,-1 1 0,1-1 0,0 0 0,0 1-1,0-1 1,0 0 0,0 1 0,0-1 0,-1 0 0,1 0 0,0 1 0,0-1 0,0 0 0,-1 0-1,1 0 1,0 1 0,0-1 0,-1 0 0,1 0 0,0 0 0,-1 0 0,1 1 0,0-1 0,0 0-1,-1 0 1,1 0 0,0 0 0,-1 0 0,1 0 0,0 0 0,-1 0 0,1 0 0,-1 0 0,-56 8 263,22-8-349,-1 2 0,1 2 0,0 1 0,-50 14 1,11 0-179,-88 12 0,-78-5 375,153-22-90,-120-11 0,140 3 177,-59-4 662,58 7-965,-13-2-74,-386-16 164,323 15-172,-55 1 10,48 18 312,49-7 844,40-5-574,-107-1-528,93-4 319,-89 4-81,-148-3-195,213-2 49,-97-7 151,149 3-272,-44-3 190,-290 9-20,153 13 63,30-10-374,-97 7 536,20 10-54,152-14-403,-163 30 0,224-26 236,-8-1 170,61-7-223,-1-1 0,0 0 0,0-1 0,-16-2 0,-15-6-118,-22-6 18,-97-27 370,99 27-197,22 7 149,-61-4 1,29 5-85,31 3 89,-53 3 1,-1 0 311,75 0-505,-29-3-35,30 1-80,0 2-1,-35 1 0,22 0-806,31 0 894,0 0-162,0 0-1,0 0 1,0 0 0,0 0-1,0 0 1,0 0 0,0 0-1,0 0 1,0 0 0,0 0-1,0 1 1,0-1-1,0 0 1,0 1 0,0-1-1,1 1 1,-3 0 0,10 6-1582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6:15:57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99 320,'-4'-5'71,"3"5"0,1 4-48,0-3 79,0-1 260,0 0-63,0 0 42,6-4 457,-6 4-757,0 0 1,1-1-1,-1 1 1,0 0-1,0-1 1,1 1-1,-1 0 1,0 0-1,1-1 1,-1 1-1,1 0 1,-1 0-1,0 0 1,1-1-1,-1 1 1,1 0-1,-1 0 1,0 0 0,1 0-1,0 0 1,3-1 144,0 1 1,0-1-1,0 0 1,0 0-1,-1-1 1,1 1-1,0-1 1,-1 0 0,5-3-1,22-9-3,-11 7 256,35-17 1,-52 24-346,1-1 0,-1 0 0,1 1 0,-1 0 0,1-1-1,-1 1 1,1 0 0,0 0 0,-1 1 0,1-1 0,-1 0-1,1 1 1,-1 0 0,1-1 0,2 3 0,0-2 37,-1 0 1,0 0 0,0 0 0,7 0-1,4-2-77,-1 0 0,1-1-1,-1-1 1,22-8 0,-19 6-32,-1 1 1,33-4-1,-27 6-646,0 2 0,24 2 0,-28-2-693,8-3-1552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6:16:56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1 214 640,'10'-7'7456,"-3"5"-7600,-6 2 330,4-4 102,9-21-309,0-1-1,1-5 22,-10 20 86,8-21 220,-8 20-116,0 0-1,1 0 1,5-8-190,-8 15 91,-3 3-67,1 1 0,0 0-1,-1 0 1,1-1 0,0 1-1,0 0 1,-1 0 0,1 0-1,0 0 1,0 0 0,1 0-24,-2 0 48,0 1 53,0 0-32,2 0-80,-1 0 0,1 0 0,-1 0 0,0 1 0,1-1-1,-1 0 1,0 1 0,1-1 0,-1 1 0,0-1 0,1 1 11,1 0-54,-2-1 45,1 0-1,-1 0 1,1 0-1,0 0 1,-1 0-1,1 0 1,-1 1-1,1-1 1,-1 1 0,0-1-1,1 1 1,-1-1-1,2 2 10,-1-1 12,0 0-1,1 0 1,-1 0-1,1 0 1,-1 0-1,1-1 1,1 1-12,1 1 27,1 0 0,-1 1 1,1-1-1,-1 1 0,0 0 0,0 0 1,0 1-1,0 0 0,-1 0 1,4 4-28,17 12 111,-21-17-293,0 1 0,-1-1 0,1 1 0,-1-1 0,0 1 0,0 0 0,0 1 0,0-1 0,-1 0 0,1 1 0,-1 0 0,-1-1 0,1 1 0,0 0 0,-1 0 0,1 5 182,-2-9-211,0 0 0,0 0 0,0 1 0,0-1 0,0 0 0,0 0 0,0 1 0,-1-1 0,1 0 0,0 0 0,-1 1 211,-1 6-916,2 11-1223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4:07:24.784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 29 1664,'-1'-4'630,"1"3"-647,0 1-1,-1-1 1,1 1 0,0-1 0,-1 0 0,1 0-1,0 1 1,0-1 0,0 0 0,-1 1 0,1-1-1,0 0 1,0 0 0,0 1 0,0-1-1,0 0 1,1 1 0,-1-1 0,0 0 0,0 0-1,0 1 1,1-1 0,-1 0 0,0 1 0,0-1-1,1 0 1,0 0-47,-1 1 22,0 0 106,0 0 48,0 0 133,-3-3 1824,14 2-2066,0 1-1,0 0 0,-1 1 1,1 1-1,0-1 0,-1 2 1,1-1-1,18 9 1,-10-4 16,1 0 1,0-2-1,0 0 1,1-1-1,30 2 1,34 1 204,-83-7-230,22 1-16,1 2-1,0 1 0,26 7 1,-38-7 53,1-1 1,0 0-1,0-1 0,0-1 1,0 0-1,0-1 1,0-1-1,21-3 1,37-3-239,-36 5 248,45 1-33,-55 2 21,-1-2 1,41-4-1,2-6 411,31-6-720,-86 14 278,-1 1 0,1 0-1,0 1 1,0 0 0,-1 0-1,20 3 1,-11 0 54,33-2-1,-16-1 92,-30 0-185,1 0 1,0 0 0,-1-1 0,0 0 0,10-3 0,-6 1 85,3-1-1,-10 3-68,1 0 0,-1 1 0,0-1 0,1 1 0,10 0 0,-13 0 23,1 1 0,0 0 1,-1 1-1,1-1 0,-1 1 0,1-1 0,-1 1 0,0 0 0,7 3 1,-8-2-12,1 0 1,0 0-1,-1 0 1,0 1 0,1-1-1,-1 0 1,0 1 0,0 0-1,0-1 1,1 4 0,-2-4-31,-1-1 46,0 1 0,0 0 0,-1 0 0,1-1 0,0 1 0,-1 0 0,1-1 0,-1 1 0,0 0 0,1-1 0,-1 1 0,0-1 0,0 1 0,0-1 0,0 0 0,0 1 0,0-1 0,0 0 0,-1 0 0,1 1 0,0-1 0,-1 0 0,1 0 0,-1-1 0,1 1 0,-1 0 0,1 0 0,-4 0 0,-4 2 62,0-1-1,0-1 1,-1 0-1,-12 1 0,-5 0-302,-3 1 131,-44 0 0,-18 1 38,-250 50-43,312-51 142,-32 1-1,33-2 238,-37 5-1,-171 18 17,109-12 15,82-8-312,32-4 21,-26 4 0,20 0 42,-27 11 0,38-13-62,1 0-1,0 1 0,0 1 1,0 0-1,-12 9 0,19-13 5,0 0 0,1-1 0,-1 1 1,1 0-1,-1 0 0,1 0 0,-1 0 0,1-1 0,-1 1 0,1 0 0,-1 2 0,1-2 12,0 1 0,-1-1 0,1 0 0,-1 0 0,1 0 0,-1 0 0,0 0 0,1 0 0,-1 0 0,-1 2 0,-10 8 103,12-10-196,0 7 233,2-5-134,0 0-1,-1 0 0,1 0 0,1 0 1,-1 0-1,0 0 0,1-1 0,-1 1 1,1-1-1,0 1 0,4 2 0,6 3 137,20 9 1,-12-7-237,22 10 81,1-2 1,59 17-1,-54-20-100,-16-5 116,1-1-1,-1-2 0,1-1 1,0-2-1,40 0 0,-53-3 7,0 1 0,-1 1 0,34 10 0,16 2 58,-13-10 9,103-2 0,-92-4 104,-26 3-166,-30 0-2,-1-2 0,1 1 0,0-2 0,-1 1 1,1-2-1,17-3 0,-20 2 61,0 0 1,-1 0 0,1-1-1,-1 0 1,0-1 0,0 0-1,12-10 1,-19 14-99,0 0 0,1 0-1,-1 0 1,0 0 0,1 0-1,-1 0 1,1 0 0,0 1-1,-1-1 1,1 0 0,1 1-1,31-2-283,-31 2 283,5 0 42,5 0 621,-13 0-633,0 0 0,0 0 0,0 0 0,0 0 0,1 0 0,-1 0 0,0-1 0,0 1 0,0 0 0,0 0 0,0 0 0,0 0 0,1 0 0,-1-1 0,0 1 0,0 0 0,0 0 0,0 0 0,0-1 0,0 1 0,0 0 0,0 0 0,0 0 0,0 0 0,0-1 0,0 1 0,0 0 0,0 0 0,0 0 0,0-1 0,0 1 0,0 0 0,0 0 0,0 0 0,0-1 0,0 1-1,0 0 1,0 0 0,0 0 0,-1 0 0,1-1 0,0 1 0,0 0 0,0 0 0,0 0 0,0 0 0,0 0 0,-1 0 0,1-1 0,0 1 0,0 0 0,0 0 0,-21-15 782,20 14-885,1 1-170,22-11-76,-18 10 104,0 0 0,0 0 0,0 0 0,0 1 0,0-1 0,0 1 0,0 0 0,0 0 0,0 1 0,0-1-1,0 1 1,0 0 0,4 1 0,6 3-1943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4:07:31.335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23 1248,'1'-2'49,"1"1"0,0 0 0,-1 0 0,1 0 0,0 0 0,0 0 0,-1 1 0,1-1 0,0 1 0,0-1 0,0 1 0,0-1 0,0 1 0,0 0 0,0 0 0,3 0-1,-2 0 20,-1 0 0,1 0 0,0 0 0,0-1 0,0 1 0,0-1 0,3-1 0,1 0 35,0 0 0,0 1 0,0 0 0,1 0 0,-1 1 0,0 0 0,1 0 0,7 1 0,10 0 325,-19 0-416,-1 0 0,0 0-1,0 0 1,1 0 0,-1 1 0,0 0 0,0 0 0,0 0 0,0 1 0,-1-1 0,1 1 0,5 5 0,-4-3 101,1-1 0,-1 0 0,1 0 0,13 4 0,-10-5-5,0 0 0,0-1 1,0-1-1,0 1 1,18-1-1,18 1 18,-1 3-1,51 11 1,-90-15-82,97 20 140,61 10-213,-18-15 242,-54-8-122,148-4 0,-140-5 47,214-2 108,-207-1-273,113-20 0,-170 15 157,89-29-1,-134 36-148,18-6-112,12-4 230,-19 9-28,-6 0-61,0 1 1,0 1-1,11-1 0,-14 2-10,8-1-114,1 2-1,-1 0 0,28 5 1,-2 3 55,69 6 0,-45-13 109,16 2 103,-81-4-169,1 0 0,0 1-1,0-1 1,0 0 0,0 0-1,-1 0 1,1 0 0,0 1-1,0-1 1,-1 0 0,1 1 0,0-1-1,0 1 1,-1-1 0,1 1-1,0 0 1,0-1-5,-1 1-1,0-1 1,0 0-1,0 1 1,0-1-1,0 0 1,0 1 0,0-1-1,0 0 1,0 1-1,0-1 1,0 0-1,0 1 1,0-1-1,0 0 1,-1 0 0,1 1-1,0-1 1,0 0-1,0 1 1,0-1-1,0 0 1,-1 0-1,1 1 1,0-1 0,0 0-1,-1 0 1,1 1-1,-2 0-16,0 1 0,0-1 0,0 1 0,-1-1 0,1 0 0,0 1-1,0-1 1,-1 0 0,-3 0 0,-101 18 273,-12-3-283,68-6-350,-322 49 929,79-25-585,285-33 65,-70 12-2,-43 4-188,-35-1 287,19-2-35,-66 6 668,129-9-201,51-6-568,-1-2-1,-27 1 0,-56 4-115,70-8 405,-87 3-85,80-1-504,28-2 325,0 1 1,-20 4-1,-72 22 334,11 3-459,80-21 142,16-7-37,-1-1 0,1 0 1,0 0-1,-1 0 1,1 0-1,0 0 0,-1 0 1,1-1-1,-1 1 1,-2 0-1,3-1 35,0 0 0,0 0 0,0 0 0,0 1 0,1-1 1,-1 1-1,0 0 0,1-1 0,-3 2 0,3-1-28,-1 0 0,0-1 0,0 1 1,1 0-1,-1-1 0,0 1 0,0-1 0,0 0 1,-1 1-1,4 1-55,-1-1 72,0-1 0,0 0 0,0 0 0,0 1 0,0-1 0,0 0 0,0 0 0,0 1 0,0-1 0,0 0 0,0 0 0,0 0 0,1 1 0,-1-1 0,0 0 0,0 0 0,0 0 0,0 1 0,0-1 0,1 0 0,-1 0 0,0 0 0,0 0 0,0 1 0,0-1 0,1 0 0,-1 0 0,20 8 411,-14-5-426,-1-1 0,1 0-1,-1 0 1,1-1 0,-1 0 0,1 0 0,7 1 0,75 3 40,247 2 118,113 0-90,-298-1-360,-95-3 377,-26-2-70,188 2 222,-49-2-192,-68 1-238,31 4-42,-86-4 386,-27 0-90,-1 1-1,0 0 1,27 9 0,-17-2 13,28 15-1,-12-4-274,-38-20 224,-1 1 0,1-1 0,0 0 0,0-1 1,0 1-1,0-1 0,6 0 0,-6 0-12,1 0-1,-1 1 1,1-1 0,-1 1-1,9 2 1,15 3 85,-24-6-66,0 1-1,1 0 1,-1 0 0,6 2-1,3-1-17,-11-1-15,0-1 1,0 0 0,0 1-1,0 0 1,0 0 0,0 0-1,0 0 1,5 3 0,-7-4-54,-1 0 65,0 0 144,0 0-33,0 0-42,-11-4 219,5 1-341,-9-4 52,0 0-1,0 1 1,-1 1-1,-27-6 0,-255-11-217,196 23 243,-157 20 0,-239 33 13,449-50 64,-146 23 232,-53 2-278,204-26-60,0 2-1,1 2 0,-76 21 1,88-20 18,21-6-18,0 1-1,0 0 1,0 0 0,1 1-1,-1 0 1,1 0-1,-10 7 1,8-2 6,-1-1 1,0 0-1,-1-1 0,0 0 0,0-1 1,-1-1-1,1 0 0,-1-1 0,-17 3 1,7 1-115,-4 0 230,-10 3-42,21-6-233,15-4 112,-1 0 1,0 0-1,0 0 0,1 0 1,-1-1-1,-5 1 0,71 0-94,-8 0 223,61-7 0,14 1 1,-17 2-35,9-9 10,138-10 89,-216 22-118,56 7-1,-45-3 114,-22-2-92,181 19 105,-123-10-308,10 1 21,81 10 215,-92-13 98,35-4-15,-57-3-74,-25-1-232,-21-2 143,0 2 0,-1 1 0,1 0 0,20 6 0,-16-1-9,18 5-177,-38-10 213,-1 0 1,0 1 0,1 0-1,-1 0 1,6 5 0,-10-7-39,-1 0-1,1 0 1,0 0 0,0 0 0,-1 0 0,1 0 0,0 0 0,-1 0-1,1 1 1,-1-1 0,1 2 0,-1-2 16,0 0 0,1 0 0,-1 0 0,1 0 0,-1 0 0,1 0 0,-1 0 0,1 0 0,0 0 0,0 2 0,14 2 63,-3-1-246,-7-3 191,0 1 0,0-1 0,0 0-1,7 0 1,-11-1 73,-1 0-37,0 0-85,0 0 37,0 0 139,0 0-33,0 0-42,0 0 0,-18-3 38,12 1-170,0 1 0,-1 0 1,-10 0-1,-13-2 125,-17-3-194,-1 3 0,-92 4-1,135-1 134,-194 19 49,36-3-106,-392 40 90,547-56-31,-234 17 583,-157-17-1023,380 0 402,1 2 0,0 0 0,-23 6 0,39-8 16,0 1 0,0 0 0,0-1 1,0 1-1,0 0 0,0 1 0,0-1 1,0 0-1,-2 2 0,-4 4 16,7-7 56,1 0-26,-8 8-220,7-7 211,-1 1-1,1-1 0,0 1 0,0-1 0,0 1 0,0-1 0,0 1 0,-1 2 0,-4 7-67,2-8 65,0 1 1,1-1 0,-1 0-1,-1 0 1,1-1 0,0 1-1,-1-1 1,1 0 0,-1 0-1,0 0 1,1-1 0,-1 0-1,-8 2 1,-21 1-363,33-4 277,1 0 27,1 2-10,3 3 39,-1-1 0,1 1 0,0-1 1,1 0-1,-1 0 0,1 0 0,-1-1 0,1 0 1,0 0-1,9 4 0,9 3 119,25 9 0,-47-19-99,30 9 7,1 0-1,50 5 0,67 0 742,-103-11-842,21-1-64,123-12 0,-115 4 295,346-48 70,-408 51-208,129-17 3,-113 17-20,1 2 0,54 4 0,-23 5 10,0 3 0,61 20-1,-95-24-112,33 13 192,-12-2 145,34 15-290,25 15 457,-30-10 651,-76-37-1056,-1-1 63,0 0-20,0 0-65,0 0-106,0 0-379,0 0 90,0 0-84,-4-2-3046,8-4 1440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4:07:33.203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106 1 1056,'0'16'832,"0"-13"-726,0 1-68,0 0 0,0-1 0,0 1 0,-1-1 1,1 1-1,-1-1 0,-2 7 0,1-4-77,1 0 0,0-1 1,0 1-1,0 0 1,0 0-1,2 11 1,-3 15-103,-10 52 1005,-3 166 0,14-233-758,-6 33 0,4-32-95,-2 35 1,4-36 46,-1 0 1,-7 32 0,3-22-113,-12 35 470,16-50-322,-3 25-12,2 13-365,1-36 448,1 1 1,1 0-1,2 25 1,2-5 10,-1 57 0,2-12-91,-5-38 566,-4-27-912,1-10-108,2-10 199,1-23 79,3-143 137,0 128-26,16-83 0,-11 86-132,-2 0 1,-2-1 0,-1-66 0,-20-123-125,14 200 154,-2-15-179,0 5-710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4:07:38.695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 5 320,'0'-5'128,"-3"5"-96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23:00:10.4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 9 640,'-26'3'5198,"40"-3"-5234,-13 0 21,0 0 0,0 0-1,0 0 1,0 0-1,0-1 1,0 1-1,0 0 1,0-1-1,0 1 1,0-1-1,0 1 1,-1-1-1,1 1 1,0-1-1,0 0 1,0 1-1,-1-1 1,1 0-1,2-2 348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4:07:41.100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28 1152,'1'0'149,"-1"0"-1,1 0 1,-1 0 0,1 0-1,-1 0 1,1 0 0,-1 0 0,1 0-1,-1 0 1,1 0 0,-1 0-1,0 0 1,1 0 0,-1 1-1,1-1 1,0 0 0,0 2-80,0-1 1,0 1-1,0-1 0,0 1 1,1-1-1,-1 0 0,0 1 1,1-1-1,-1 0 0,1 0 1,-1 0-1,1 0 0,-1 0 1,1-1-1,0 1 0,-1 0 1,1-1-1,0 1 0,0-1 1,-1 0-1,1 1 0,0-1 1,0 0-1,0 0 0,2-1 1,14 2 236,0 0 1,0 1-1,23 6 1,-29-6-113,0 0 0,0-1 0,16-1-1,-13 0 70,24 3 0,223 35 927,-238-35-1064,1 0-1,0-2 1,-1-1 0,29-3 0,-7-5 42,-29 4-14,0 1 0,27-1-1,162-1 8,-3-1-39,-157 4-34,56-10 0,-33 3-56,35 1-64,218-12-256,-208 25 491,-62-2-203,96-6 0,186-10-155,-302 13 256,32-1-75,-26 0-45,0 1 0,52 7-1,17 4-203,-55-6 180,279 21 443,-297-23-424,27 1-96,61 4 168,100-11-75,102-2 22,235 2 138,-548 3-99,36 0-182,64 8 1,-50-1 89,46 8-12,89 11 135,-108-17-40,-33-4 10,86-4 0,55-15-189,-106 7 36,-14 3-82,138 10 0,-177 0-195,73 19 0,14 3 390,-15-14-58,136 21-23,-206-31 88,1-1 0,0-3 0,74-7 1,-8 0 105,78-8 230,-97 7-244,94-19 59,-41 4-2,263-4-786,-363 25 759,1-2 0,60-14 0,3 0-266,32-6-125,-40 6 390,50-13 213,-132 29-116,-3-1-132,0 1-1,0 0 1,1 1 0,-1 0 0,23 2-1,-30 0-109,1 0 0,-1 0-1,0 1 1,0 0-1,0 0 1,0 0-1,4 3 1,11 5-241,-10-6 96,3 2-624,0-1 1,23 7-1,-17-9-254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6:53:45.02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42 34 576,'4'-2'250,"-8"4"-505,4-2 143,0 0 58,0 0 92,0 0 20,-3 7 1665,2-7-1606,1 0-5,0 0-80,0 0-165,4-13 122,-4 38-314,0-24 378,0-1-21,0 0-53,0 0 53,0 0 224,11-13 523,-10 9-790,-1 3 7,0-1 0,0 1 1,0 0-1,0 0 0,0 0 1,0-1-1,0 1 0,-1 0 1,1 0-1,0 0 0,-1 0 1,1 0-1,-1-1 4,0 0-11,-7 15 11,8-8-32,0 6-178,0-9 326,0-7 309,0 5-419,0-1 1,-1 1 0,1 0-1,0-1 1,-1 1-1,1-1 1,0 1 0,-1 0-1,1-1 1,-1 1-1,1-1 1,-1 1-1,1 0 1,-1 0 0,1-1-1,-1 1 1,1 0-1,-1 0 1,1 0-1,-1 0 1,0 0 0,1-1-1,-1 1 1,1 0-1,-1 0 1,1 1-1,-1-1 1,0 0 0,1 0-1,-1 0-6,-6 26 6,7-25 10,0-1-188,0 1 164,0-1-1,0 0 0,0 1 0,0-1 0,1 1 1,-1-1-1,0 0 0,0 1 0,0-1 0,0 0 1,0 1-1,1-1 0,-1 0 0,0 1 1,0-1-1,1 0 0,-1 0 0,0 1 0,0-1 1,1 0-1,-1 0 0,0 1 0,1-1 0,-1 0 1,0 0-1,1 0 0,-1 0 0,1 1 1,-1-1-1,0 0 0,1 0 0,-1 0 0,0 0 1,1 0-1,-1 0 0,1 0 0,-1 0 0,0 0 1,1 0-1,-1 0 9,1-1 13,0 0 0,0 1 0,0-1 1,0 0-1,-1 0 0,1 1 0,0-1 0,-1 0 0,1 0 1,0 0-1,-1 0 0,1 0 0,-1 0 0,1 0 0,-1 0 0,0-1-13,1 2 22,-1-1 0,0 0 0,0 1 0,0-1 0,0 1-1,1-1 1,-1 0 0,0 1 0,0-1 0,0 0 0,0 1-1,0-1 1,-1 1 0,1-1 0,0 0 0,0 1 0,0-1-1,-1 1 1,1-1 0,0 0 0,0 1 0,-1-1 0,1 1-1,0-1 1,-1 1 0,1-1 0,-1 0-22,0 1-4,1 0-1,0 0 1,-1 0 0,1 0 0,0 0-1,-1 0 1,1 0 0,0 0-1,-1-1 1,1 1 0,-1 0 0,1 1-1,0-1 1,-1 0 0,1 0 0,-1 0-1,1 0 1,0 0 0,-1 0-1,1 0 1,0 0 0,-1 1 0,1-1-1,0 0 1,-1 0 0,1 1 0,0-1-1,-1 0 1,1 0 0,0 1 0,0-1-1,-1 0 1,1 1 0,0-1 4,-11 20-58,9-14 28,-1 0 0,1 0 1,1 0-1,-1 0 0,1 6 30,1-11-21,0 0 154,0 4-42,7-11-376,-6 6 298,0-1 1,0 1 0,0-1-1,0 1 1,0-1 0,0 0 0,0 0-1,0 1 1,-1-1 0,1 0-1,0 0 1,0 0 0,0-1-14,3-10 84,-3 9-60,0 1 0,0-1 1,0 1-1,0-1 0,-1 1 0,1-1 0,-1 1 0,0-2-24,0 4-4,-1 0-1,1 0 1,-1 0 0,1 0-1,-1 0 1,1 1 0,-1-1-1,1 0 1,0 0-1,-1 0 1,1 0 0,-1 1-1,1-1 1,-1 0 0,1 1-1,0-1 1,-1 0-1,1 0 1,0 1 0,-1-1-1,1 1 1,0-1-1,-1 0 1,1 1 0,0-1-1,0 1 1,-1-1 0,1 1 4,-1 7 1,0 4-95,6-20 592,-5 7-502,0-1 0,0 1 0,0-1 0,0 0 0,0 1 0,-1-1 0,1 1 0,0-1 0,-1 1 0,1-1 0,-1 1 0,1-1 0,-1 1 0,0 0 0,1-1 0,-1 1 0,0 0 0,0-1 0,0 1 0,0 0 4,-2-2 7,3 2-5,0 1-1,0 0 1,0 0-1,0 0 1,0 0-1,0-1 1,0 1 0,0 0-1,0 0 1,0 0-1,-1-1 1,1 1-1,0 0 1,0 0 0,0 0-1,0 0 1,0 0-1,-1 0 1,1-1-1,0 1 1,0 0 0,0 0-1,-1 0 1,1 0-1,0 0 1,0 0-1,0 0 1,-1 0 0,1 0-1,0 0 1,0 0-1,0 0 1,-1 0-1,1 0 1,0 0 0,0 0-1,0 0 1,-1 0-1,1 0 1,0 0-1,0 0 1,0 0 0,0 0-1,-1 1 1,1-1-1,0 0 1,0 0-1,0 0 1,0 0 0,-1 0-1,1 1 1,0-1-1,0 0 1,0 0-1,0 0 1,0 0 0,0 1-1,0-1 1,0 0-1,-1 0-1,1 1 107,0 2-89,1 1-1,0-1 1,0 1 0,0-1 0,0 0 0,1 2-18,-1-4-139,-1-1 59,0 0 133,0 0-31,0 0-92,11-10 390,-11 9-287,0 0 0,1-1 0,-1 1 0,0 0 0,0 0 0,0 0 0,0-1 0,0 1 0,0 0 0,0 0 0,0-1 0,0 1 0,0 0 0,-1 0 0,1 0 0,0 0 0,-1-1 0,1 1 0,-1 0 0,0 0 1,1 0-34,0 1 0,0 0 0,0 0 0,0 0 0,-1-1 1,1 1-1,0 0 0,0 0 0,0 0 0,0 0 1,0 0-1,0 0 0,0 0 0,0 0 0,0 0 1,0-1-1,-1 1 0,1 0 0,0 0 0,0 0 1,0 0-1,0 0 0,0 0 0,0 0 1,0 0-1,-1 0 0,1 0 0,0 0 0,0 0 1,0 0-1,0 0 0,0 0 0,0 0 0,-1 0 1,1 0-1,0 0 0,0 0 0,0 0 0,0 0 1,0 0-1,0 0 0,0 0 0,-1 1 0,1-1 1,0 0-1,0 0 0,-5 6-264,-1 9-41,6-13 300,0 0 1,0 0-1,-1 0 1,1 1-1,1-1 1,-1 0-1,0 0 1,0 0 0,1 0-1,-1 1 1,1-1-1,0 1 5,0-3 48,0 0-45,0 0 1,0 0-1,0-1 0,0 1 0,0 0 0,0 0 1,0-1-1,0 1 0,0-1 0,0 1 0,-1-1 1,1 1-1,0-1 0,0 1 0,0-1-3,0-2 20,0 1 0,1-1 0,-1 1 0,-1-1 0,1 1 0,0-1 0,-1 1 0,1-1 0,-1 0 0,0 0 0,0-2-20,0 4-2,0 1 0,0-1-1,1 0 1,-1 0 0,0 0-1,-1 0 1,1 1 0,0-1-1,0 0 1,0 0 0,0 0-1,-1 1 1,1-1 0,0 0-1,-1 0 1,1 1 0,-1-1-1,1 0 1,-1 0 0,1 1-1,-1-1 1,1 1 0,-1-1-1,1 0 1,-1 1 0,0-1-1,1 1 1,-1 0 0,0-1-1,0 1 1,1-1 0,-1 1 0,0 0-1,0 0 1,0-1 2,0 17-219,1 5 214,0-21 6,0 0 1,-1 1-1,1-1 0,0 1 1,0-1-1,0 1 0,0-1 1,0 1-1,0-1 0,0 0 1,0 1-1,1-1 0,-1 1 1,0-1-1,0 1 0,0-1 1,0 1-1,0-1 0,1 0 1,-1 1-1,0-1 0,0 0 1,1 1-1,-1-1 0,0 0 1,1 1-1,-1-1 0,0 0 1,1 1-1,-1-1 0,1 0 1,-1 0-1,0 1 0,1-1 1,-1 0-1,1 0 0,-1 0 1,1 0-1,-1 0 0,0 0 1,1 0-1,-1 0 0,1 0 1,-1 0-1,1 0 0,-1 0 1,1 0-1,-1 0-1,1 0 4,0 0 0,0-1 1,0 1-1,0-1 0,0 1 0,0-1 1,0 1-1,0-1 0,0 0 1,0 1-1,0-1 0,-1 0 0,1 1 1,0-1-1,0-1-4,0 0-1,0 0 0,0 1-1,-1-1 0,1 1 0,0-1 0,-1 1 0,1-1 0,-1 1 1,0-1-1,1 0 0,-1 1 0,0-1 0,0 1 0,0-1 1,0 0-1,0 1 0,-1-1 0,1 0 0,0 1 0,-1-1 1,0 0 1,1 2-3,0 0 1,0-1 0,0 1-1,0 0 1,0 0 0,0 0-1,0 0 1,0 0 0,0 0-1,0 0 1,0-1 0,-1 1-1,1 0 1,0 0 0,0 0-1,0 0 1,0 0 0,0 0-1,0 0 1,0 0 0,0 0-1,-1 0 1,1 0 0,0 0-1,0 0 1,0 0 0,0 0 0,0-1-1,0 1 1,-1 0 0,1 0-1,0 0 1,0 1 0,0-1-1,0 0 1,0 0 0,0 0-1,-1 0 1,1 0 0,0 0-1,0 0 1,0 0 0,0 0-1,0 0 1,0 0 0,0 0-1,-1 0 1,1 0 0,0 0-1,0 0 1,0 1 2,-7 8-62,6-6 45,0-1-1,-1 1 0,1 0 1,0 0-1,1-1 0,-1 1 1,0 3 17,1 1-37,0 6-97,2-13 36,4-7-23,-4 3 152,0 0-1,0 0 1,0 0-1,0 0 1,-1-1-1,0 1 1,0-1 0,0 1-1,0-1 1,-1 1-1,1-3-30,-3 4 89,-3 6-6,-4 8 60,-25 71-516,34-80 261,0-2 120,1 0 1,0 0 0,-1 0 0,1 0 0,0 0 0,0-1 0,-1 1 0,1 0 0,0 0-1,-1 0 1,1-1 0,0 1 0,-1 0 0,1-1 0,0 1 0,-1-1 0,1 1 0,0-1-9,2-2 140,-1 1-110,0 1 1,0-1-1,0 0 1,0 0-1,0 0 1,-1 0-1,1 0 1,-1-1-1,1 1 1,-1 0-1,0-1 0,0 1 1,0-1-1,0 1 1,0-1-1,-1 1 1,1-1-1,-1 1 1,0-1-1,0 0 1,0 1-1,0-1-30,-13-10-276,8 10 254,3 5 17,1 0 0,-1 0 1,1 0-1,-1 0 0,1 0 1,0 1-1,0-1 1,0 1-1,0-1 0,1 1 1,-1-1-1,1 1 0,-1-1 1,1 1-1,0 0 5,0-3-3,0 1-1,0-1 1,0 0 0,0 0-1,0 1 1,0-1-1,0 0 1,0 1 0,0-1-1,0 0 1,0 0-1,0 1 1,0-1 0,0 0-1,0 0 1,1 1-1,-1-1 1,0 0-1,0 0 1,0 1 0,0-1-1,1 0 1,-1 0-1,0 0 1,0 1 0,0-1-1,1 0 4,0 1-8,-1-1 0,1 1 0,0-1 0,-1 1 0,1 0 0,-1 0 0,1-1 0,-1 1 0,1 0-1,-1 0 1,1 0 0,-1 0 0,0 0 0,0-1 0,1 1 0,-1 0 0,0 1 8,7-17 976,-12-4-848,5 18-121,0 0 0,-1 0 0,1 1 0,0-1 0,-1 0 0,1 1 0,0-1 0,-1 0 0,1 1-1,-1-1 1,1 1 0,-1-1 0,1 0 0,-1 1 0,0-1 0,1 1 0,-1 0 0,0-1 0,1 1 0,-1 0 0,0-1 0,1 1 0,-1 0-7,0 0-16,1 0-38,-4 10-175,4-10 229,-1 0-1,1 1 1,0-1-1,0 1 1,0-1-1,0 1 1,0-1-1,0 1 1,0-1-1,0 1 1,0-1 0,0 1-1,0-1 1,0 0-1,0 1 1,1-1-1,-1 1 1,0-1-1,0 1 1,0-1-1,1 0 1,-1 1-1,0-1 1,0 1-1,1-1 1,-1 1 0,1-1-9,0 1-60,6-14 244,-7-21 119,0 33-317,-1 0-134,-4 0 38,0 15-307,15-3 466,-10-11-27,1 0-1,-1 1 1,0-1-1,1 0 1,-1 0 0,1 0-1,-1 0 1,1 0 0,-1-1-1,1 1 1,-1 0 0,1 0-1,-1 0 1,1 0 0,-1 0-1,1-1 1,-1 1 0,1 0-1,-1 0 1,0-1 0,1 1-1,-1 0 1,1-1 0,-1 1-1,0-1 1,1 1 0,-1 0-1,0-1-12,5-2 247,-4 2-253,-1 1 1,1 0-1,-1 0 1,0-1 0,1 1-1,-1 0 1,1 0-1,-1-1 1,0 1 0,1 0-1,-1-1 1,0 1 0,0 0-1,1-1 1,-1 1-1,0-1 1,0 1 0,0-1-1,1 1 1,-1-1 5,2-3-48,4-11-41,-6 14 88,0 1 1,0-1-1,0 1 0,0-1 1,0 1-1,0-1 0,0 1 1,0-1-1,0 1 0,0-1 1,0 1-1,0-1 0,0 1 1,0 0-1,0-1 0,0 1 1,-1-1-1,1 1 0,0-1 1,0 1-1,-1-1 0,1 1 1,0 0-1,-1-1 0,1 1 1,0 0-1,-1-1 1,1 1 2,-1 0 0,1 0-1,0 0 1,-1 0 0,1 0-1,0 0 1,-1 0 0,1 0-1,0 0 1,-1 0 0,1 0 0,0 0-1,-1 0 1,1 0 0,0 0-1,-1 0 1,1 0 0,0 0-1,-1 1 1,1-1 0,0 0 0,0 0-1,-1 0 1,1 0 0,0 1-1,0-1 1,-1 0 0,1 0-1,0 1 1,0-1 0,-1 0 0,1 1-1,0-1 1,0 0 0,0 1-1,0-1-1,-6 11 24,1 3 28,4-12-57,-1 0 0,1 1 0,0 0-1,0-1 1,0 1 0,1-1 0,-1 1-1,1 0 1,-1 0 0,1-1 0,0 1-1,0 0 1,0 0 0,0-1 0,1 1-1,-1 0 1,1 1 5,0-3 21,-1-1-85,1 0 65,0 0-1,0 0 0,0 0 1,0-1-1,1 1 0,-1-1 0,0 1 1,0-1-1,0 1 0,0-1 0,0 0 1,-1 1-1,1-1 0,0 0 1,0 0-1,0 1 0,0-1 0,-1 0 1,1 0-1,0 0 0,-1 0 0,1 0 1,-1 0-1,1 0 0,-1 0 0,0 0 1,1 0-1,-1-1 0,0 1 1,0 0-1,0-1 0,2-7 8,-1 1-1,-1-1 1,1 0 0,-2 0-8,1 4 19,0 5-20,0-1 1,0 1-1,0 0 0,0 0 1,0-1-1,0 1 0,0 0 0,0 0 1,0-1-1,0 1 0,0 0 1,0 0-1,0-1 0,0 1 0,-1 0 1,1 0-1,0-1 0,0 1 0,0 0 1,0 0-1,-1 0 0,1 0 1,0-1-1,0 1 0,0 0 0,-1 0 1,1 0-1,0 0 0,0 0 1,-1 0-1,1-1 0,0 1 0,0 0 1,-1 0-1,1 0 0,0 0 0,0 0 1,-1 0-1,1 0 0,0 0 1,0 0-1,-1 0 0,1 0 0,0 0 1,0 0-1,-1 1 1,1-1-13,-1 0 0,1 0 0,-1 0 1,1 1-1,-1-1 0,1 0 0,-1 0 0,1 1 0,-1-1 1,1 1-1,-1-1 0,1 0 0,0 1 0,-1-1 0,1 1 1,0-1-1,-1 1 0,1-1 0,0 1 0,-1-1 0,1 1 1,0-1-1,0 1 0,0 0 13,-8 22-144,7-22 124,1 1 1,0-1-1,0 1 1,1-1-1,-1 0 1,0 1-1,0-1 0,1 0 1,-1 1-1,1-1 1,-1 0-1,1 1 1,-1-1-1,1 0 1,0 0-1,0 0 0,0 1 1,0-1 19,0-3 63,0 0-1,-1 0 1,1 0 0,0 0 0,0 0 0,-1 0 0,0 0-1,1 0 1,-1-2-63,0 4-10,0 0 1,0-1-1,1 1 0,-1 0 0,0 0 0,0 0 0,0-1 1,0 1-1,0 0 0,0 0 0,0 0 0,0-1 1,0 1-1,0 0 0,0 0 0,0 0 0,0-1 0,0 1 1,0 0-1,0 0 0,0 0 0,0-1 0,-1 1 0,1 0 1,0 0-1,0 0 0,0-1 0,0 1 0,0 0 1,0 0-1,-1 0 0,1 0 0,0 0 0,0-1 0,0 1 1,0 0-1,-1 0 0,1 0 0,0 0 0,0 0 1,0 0-1,-1 0 0,1 0 0,0 0 0,0 0 0,0 0 1,-1-1-1,1 1 0,0 0 0,0 0 0,-1 1 1,1-1-1,0 0 0,0 0 0,0 0 0,-1 0 0,1 0 1,0 0-1,0 0 0,0 0 0,-1 0 0,1 0 1,0 1 9,-4 2-1579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6:54:15.33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21 1 1152,'-5'0'303,"6"1"-127,-1-1-177,1 0 1,-1 0-1,0 0 1,0 1 0,0-1-1,1 0 1,-1 0-1,0 0 1,0 1-1,0-1 1,1 0 0,-1 0-1,0 1 1,0-1-1,0 0 1,0 1-1,0-1 1,0 0 0,0 0-1,1 1 1,-1-1-1,0 0 1,0 1-1,0-1 1,0 0 0,0 1-1,-1-1 1,1 0-1,0 0 1,0 1-1,0-1 1,0 0 0,0 1-1,0-1 1,0 0-1,0 0 1,-1 1-1,1-1 1,0 0 0,0 0-1,0 1 1,-1-1-1,1 0 1,0 0-1,0 0 1,-1 1 0,1-1 0,-1 2 180,0 1 0,0 0 0,0-1 0,0 1 0,0 0 0,0 0 0,1 0 0,0 0 0,-1-1 0,1 1 0,1 3-180,-4 18 1033,1-18-837,1-1 1,0 1 0,0 0-1,1 0 1,0-1-1,0 4-196,0-7 133,-1 3 857,3-3-696,0-1-336,-2 0 44,1-1 0,0 1 0,0 0 0,0 0 0,0 0 0,-1 0 0,1 0-1,0 0 1,-1 0 0,1 0 0,-1 0 0,1 0 0,-1 1-2,3 4-19,4 5 71,-2-4 18,0-1-1,-1 2 1,0-1-1,0 0 1,1 4-70,-4-8 43,1 1 0,0-1-1,0 0 1,0 0 0,1-1 0,-1 1 0,1 0 0,-1-1 0,1 1 0,0-1-43,13 14 179,11 9-302,5 14 200,-15-19-22,-1 1 1,-1 0-1,0 1 1,-1 2-56,-11-16 24,1 1 0,-1-1 0,-1 1 0,0 0 1,0 0-1,-1 0 0,1 1-24,0 22 24,-2 13-24,2 17-113,1-31 101,1 0 1,1 0-1,2 0 1,1-1 0,1 0-1,2 0 1,6 11 11,4 7-21,11 22 298,-28-62-269,0 1 1,-1 0 0,0 1-1,-1-1 1,0 0 0,0 1 0,-1 0-9,2 24-189,-1 13 189,-1-8 160,2 22-114,-2-1 0,-3 1 0,-4 7-46,5-50 81,0-1 0,2 15-81,-1-4-204,4 2-16,-3-24 248,0-1 0,0 1 0,-1-1 0,0 1 0,0 3-28,-10 52 222,6-41-211,0 0 1,2 0-1,0 10-11,0 9-31,-2-1 0,-2 1 0,-7 25 31,8-41 50,2-13-27,0-1 0,0 0 0,-1 0 0,0 0 0,0-1 0,-1 1 0,0-1 0,-1 0 0,0 0 0,-1 1-23,-7 10 10,-3 11-96,15-24 78,-1-1 1,0 1 0,-1 0 0,1-1-1,-4 4 8,-2 3 136,0 1-1,1 1 0,1 0 1,0 0-1,0 0 0,2 1 1,0 0-1,-1 5-135,-5 33 144,8-43-220,1 0-1,1 0 0,0 0 1,0 0-1,1 0 1,0 5 76,1 0-560,-2-13 447,1 1-1,0-1 0,0 0 0,-1 0 0,0 1 0,1-1 1,-2 2 113,-2 13-1092,4-7-1110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6:54:10.33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16 1439 832,'0'-2'150,"-2"-1"-126,-3 5 1546,6-3-1430,0 1 40,1 4-185,12 28 106,-14-32-103,1 1 0,-1-1 0,0 1 0,0-1 0,1 0 0,-1 1 0,0-1 0,1 1 0,-1-1 0,1 0 0,-1 1 0,1-1 0,-1 0 0,0 0 0,1 1 0,-1-1 0,1 0 0,-1 0 0,1 0 0,-1 0 0,1 0 0,-1 0 0,1 1 1,0-1-1,-1 0 0,1 0 0,-1-1 0,1 1 0,-1 0 0,1 0 0,-1 0 0,1 0 0,-1 0 0,1-1 2,14-6-34,-14 6 62,1-1 1,-1 1 0,0-1-1,0 1 1,0-1 0,-1 1-1,1-1 1,0 0 0,0 1-1,-1-1 1,1 0 0,-1 0-29,0 1 5,1 1 1,-1-1-1,0 1 1,0-1 0,0 1-1,0-1 1,0 1 0,0-1-1,0 1 1,0-1-1,0 1 1,0-1 0,0 1-1,0-1 1,0 1 0,0-1-1,-1 1 1,1-1-1,0 1 1,0 0 0,0-1-1,-1 1 1,1-1 0,0 1-1,-1 0 1,1-1-1,0 1 1,-1-1 0,1 1-1,0 0 1,-1 0 0,1-1-1,-1 1 1,1 0-1,-1 0 1,1-1 0,0 1-1,-1 0 1,1 0-1,-1 0 1,1 0 0,-1 0-1,1 0 1,-1 0 0,1 0-1,-1 0-5,0 0 52,0 0-1,0 0 1,0 0-1,0 1 1,0-1-1,1 0 1,-1 1-1,0-1 1,0 1-1,0-1 1,0 1-1,0-1 1,1 1-1,-1 0 1,0-1-1,1 1 1,-1 0-1,0-1 1,1 2-52,-10 15 360,5-6-385,3-7-11,1 0 0,-1 0 0,1 0-1,-1 0 1,1 0 0,1 0-1,-1 0 1,0 4 36,2-8 4,-1 0 0,0 0-1,0 1 1,1-1 0,-1 0-1,0 0 1,1 1 0,-1-1 0,1 0-1,-1 0 1,0 0 0,1 0-1,-1 0 1,0 1 0,1-1 0,-1 0-1,1 0 1,-1 0 0,0 0-1,1 0 1,-1 0 0,1 0 0,-1 0-1,0-1 1,1 1 0,-1 0-1,1 0-3,9-2-174,-7 1 157,0 0 1,0-1 0,0 1-1,-1-1 1,1 0 0,-1 0-1,1 0 1,-1 0 0,0 0-1,2-3 17,-3 4 18,0 0 0,0 0-1,-1 0 1,1 0 0,0-1-1,-1 1 1,1 0 0,-1 0-1,1-1 1,-1 1 0,0 0 0,1-1-1,-1 1 1,0 0 0,0-1-1,0 1 1,0-1 0,0 1-1,0 0 1,-1-1 0,1 1-1,0 0 1,-1-1 0,1 1-18,-1 0 8,1 0 0,0 1 0,-1-1 1,1 0-1,-1 0 0,1 1 0,-1-1 0,1 0 0,-1 1 1,1-1-1,-1 1 0,0-1 0,1 1 0,-1-1 1,0 1-1,0-1 0,1 1 0,-1-1 0,0 1 0,0 0 1,0 0-1,1-1 0,-1 1 0,0 0 0,0 0 0,0 0 1,0 0-1,0 0 0,1 0 0,-1 0 0,0 0 1,0 0-1,0 1 0,0-1 0,1 0 0,-1 0 0,0 1 1,0-1-1,0 1 0,1-1 0,-1 1-8,-2 0 9,1 0 0,0 0 0,0 1 0,0-1 1,0 1-1,0 0 0,0 0 0,1-1 0,-1 1 0,1 0 0,-1 0 0,1 1 0,-1 1-9,0-2-12,0 1 0,1 1-1,0-1 1,0 0 0,0 0 0,0 0-1,0 1 1,1-1 0,0 0 0,-1 1-1,1-1 1,0 0 0,1 1-1,-1-1 1,0 0 0,1 1 0,0-1-1,0 0 1,0 0 0,1 2 12,-1-4 13,0-1 0,0 1 1,1-1-1,-1 1 0,0-1 0,0 0 0,1 1 1,-1-1-1,0 0 0,0 0 0,1 0 1,-1 0-1,0 0 0,1 0 0,-1 0 1,0 0-1,0-1 0,1 1-13,-1 0 29,0-1-15,-1 1 0,1 0 1,0 0-1,-1-1 0,1 1 1,-1-1-1,1 1 0,-1 0 1,1-1-1,-1 1 1,1-1-1,-1 0 0,1 1 1,-1-1-1,0 1 0,1-1 1,-1 1-1,0-1 1,0 0-1,1 1 0,-1-1 1,0 0-1,0 1 0,0-1 1,0 0-1,0 1 1,0-1-1,0 0 0,0 1 1,0-1-1,0 0 0,0 1 1,0-1-1,0 0 1,-1 1-1,1-1 0,0 0-14,-1-1 14,0 1-1,-1 0 1,1-1-1,0 1 0,0 0 1,-1 0-1,1-1 1,0 1-1,-1 0 1,1 0-1,-1 1 1,0-1-1,1 0 0,-2 0-13,2 1-1,1 0 0,-1 0 0,0 0 0,1 0 0,-1 0 0,0 0 0,1 0 0,-1 0 0,0 1 0,1-1 0,-1 0 0,0 0 0,1 1 0,-1-1 0,1 0 0,-1 1 0,1-1 0,-1 1 0,1-1 0,-1 0 0,1 1 0,-1-1 0,1 1 0,-1-1 0,1 1 0,-1 0 0,1-1 0,0 1 0,-1 0 1,0 0-4,0 1 0,0 0 0,1 0 0,-1-1 0,0 1 0,1 0 0,-1 0 0,1 0 0,-1 0 0,1 0 4,0-1-4,0-1 0,0 1 0,0 0 0,0 0 0,0 0 0,0 0 0,0 0 0,0 0 0,0 0 0,0 0 0,1-1 0,-1 1-1,0 0 1,1 0 0,-1 0 0,1-1 0,-1 1 0,1 0 0,-1 0 0,1-1 0,-1 1 0,1 0 0,0-1 0,-1 1 0,1-1 0,0 1 0,0-1 0,-1 1 0,1-1 0,0 1 0,0-1 0,0 0-1,0 1 1,-1-1 0,1 0 0,0 0 0,0 0 0,1 0 4,-1 0-4,1 0-1,0 0 0,-1-1 1,1 1-1,0 0 1,-1-1-1,1 0 1,-1 1-1,1-1 1,-1 0-1,1 0 0,-1 0 1,1 0-1,-1 0 1,0 0-1,0 0 1,1-1-1,-1 1 0,0 0 1,1-2 4,0-1 18,0 1 0,0-1 1,-1 0-1,1-1 0,-1 1 0,0 0 0,0 0 1,0 0-1,0-4-18,-1 5 24,0 1 0,0-1 0,0 1 0,0-1 0,0 1 0,0 0 0,-1-1 0,1 1 1,-1-1-1,1 1 0,-1 0 0,0 0 0,0-1 0,0 1 0,-1 0 0,1 0 0,0 0 0,-2-1-24,3 3 3,-1-1-1,1 1 1,-1-1-1,1 1 1,-1-1-1,0 1 1,1 0-1,-1 0 1,0-1-1,0 1 1,1 0-1,-1 0 1,0 0-1,1 0 1,-1 0 0,0 0-1,0 0 1,1 0-1,-1 0 1,0 0-1,0 0 1,1 0-1,-1 0 1,0 1-1,1-1 1,-1 0-1,0 0 1,1 1-1,-1-1 1,0 1-1,1-1 1,-1 0-1,1 1 1,-1-1-1,1 1 1,-1 0 0,1-1-1,-1 1 1,1-1-1,-1 1 1,1 0-1,0 0-2,-4 3-72,1 1 0,0 0 1,0 0-1,-2 6 72,4-8-13,0 1 1,0-1 0,0 1-1,0 0 1,0-1-1,1 1 1,-1 0-1,1 0 1,0-1 0,0 1-1,1 0 13,-1-2-2,0 0-1,1 0 1,-1 0-1,1-1 1,-1 1-1,1 0 1,0 0-1,0-1 0,0 1 1,0 0-1,0-1 1,0 1-1,0-1 1,0 1-1,1-1 1,-1 0-1,0 0 1,1 1-1,-1-1 1,1 0-1,0 0 1,1 0 2,-2 0 11,0-1 0,1 0 0,-1 0 0,1 0 0,-1 0 0,1 0 0,-1 0 0,0-1 0,1 1 0,-1 0 0,0-1 1,1 1-1,-1-1 0,0 1 0,1-1 0,-1 0 0,0 1 0,0-1 0,1 0-11,1-1 32,0 0-1,-1 0 1,1-1 0,0 1-1,-1-1 1,1 1 0,0-2-32,-3 3 0,1 0 0,0 0-1,0 0 1,-1 0 0,1-1 0,-1 1 0,1 0 0,-1 0 0,0-1 0,1 1 0,-1 0-1,0-1 1,0 1 0,0 0 0,0-1 0,0 1 0,0 0 0,0-1 0,-1 1 0,1 0-1,0-1 1,-1 1 0,1 0 0,-1 0 0,1-1 0,-1 1 0,0 0 0,1 0 0,-1 0-1,0 0 1,0 0 0,0 0 0,0 0 0,0 0 0,0 0 0,0 1 0,0-1 0,0 0-1,0 0 1,0 1 0,-1-1 0,1 1 0,0-1 0,0 1 0,-1 0 0,1-1 0,0 1-1,-2 0 1,2 0 5,0 0 0,0 0 0,0 0 0,0 0 0,0 0 0,0 1 0,0-1 0,0 0 0,0 1 0,0-1 0,0 0-1,1 1 1,-1-1 0,0 1 0,0-1 0,0 1 0,0 0 0,1-1 0,-1 1 0,0 0 0,1 0 0,-1 0-5,-1 1 15,1 1 0,0-1 0,0 1 0,0-1 0,0 1 0,0 0 0,0 2-15,1-4-12,-1 0 0,1 0 0,0 0 0,-1 0 0,1 1 0,0-1 0,0 0 1,0 0-1,0 0 0,0 0 0,0 0 0,0 0 0,1 0 0,-1 0 0,0 1 0,0-1 0,1 0 1,-1 0-1,1 0 0,-1 0 0,1 0 0,-1 0 0,1 0 0,0-1 0,-1 1 0,1 0 0,0 0 0,0 0 1,0-1-1,0 1 0,-1 0 0,1-1 0,0 1 0,0-1 0,0 1 0,0-1 0,0 1 0,2-1 12,-1 0-2,0 1 0,0-1 0,0 0-1,0 0 1,1 0 0,-1-1-1,0 1 1,0 0 0,0-1-1,0 1 1,0-1 0,0 0 0,0 0-1,0 0 1,0 0 0,0 0-1,0 0 1,-1 0 0,3-2 2,-3 1 18,1 1 0,0-1 0,0 1 0,-1-1 0,1 0 0,-1 0 1,1 1-1,-1-1 0,0 0 0,0 0 0,0-1 0,0 1 0,0 0 0,0 0 0,-1 0 0,1-1 1,-1 1-1,1 0 0,-1-1 0,0 1 0,0 0 0,0-1 0,0 1 0,0 0 0,-1-1 0,1 1 1,-1 0-1,0 0 0,1-1 0,-1 1 0,0 0 0,0 0 0,-1-1-18,2 2 5,-1 0 0,1 0 0,-1 1 0,1-1 0,-1 0 0,1 0 0,-1 1 0,0-1 0,1 0-1,-1 1 1,0-1 0,0 1 0,1-1 0,-1 1 0,0-1 0,0 1 0,0 0 0,1-1 0,-1 1 0,0 0 0,0 0 0,0-1 0,0 1-1,0 0 1,0 0 0,0 0 0,1 0 0,-1 0 0,0 0 0,0 1 0,0-1 0,0 0 0,0 0 0,0 1 0,1-1 0,-1 0 0,0 1 0,0-1-1,0 1 1,1-1 0,-1 1-5,-1 0-52,1 0 0,0 0 0,0 0 0,0 1-1,0-1 1,0 0 0,1 1 0,-1-1 0,0 0-1,0 1 1,1-1 0,-1 1 0,1-1 0,0 1-1,-1-1 1,1 1 0,0 0 0,0-1 0,0 1-1,0-1 1,0 1 0,0-1 0,0 1 0,1 0 51,2 5-2745</inkml:trace>
  <inkml:trace contextRef="#ctx0" brushRef="#br0" timeOffset="2769.38">778 1 992,'-2'1'100,"0"1"0,1-1 0,-1 1 0,0 0 0,0 0 0,1 0 0,-1-1 0,1 2-1,0-1 1,-1 0 0,1 0 0,0 0 0,-1 3-100,-10 16 717,1-8-418,1 1 0,0 1 0,1 0 0,-2 5-299,-2 4 532,-26 53 336,18-33-494,9-16-354,-3 7 440,-9 15-344,15-31-3,0-1 0,-5 6-113,2-3 13,1 1 0,1-1 0,1 2 0,-1 6-13,6-17 140,-6 25-234,8-28 121,0 0 1,0 1-1,-1-1 1,-1 0-28,-8 19-68,1 1 0,1 0 0,2 0 0,0 7 68,7-34-2,-3 22 65,-2 1 0,-1-2-1,-5 13-62,9-30 3,2 1 0,-1-1 0,1 1 0,0-1 0,0 1 0,1 5-3,0-5-14,-1 1 1,0-1-1,0 0 0,-2 7 14,-14 32-6,8-21 6,0 1 1,-2 14-1,2 0 55,4-22-122,1 1 0,1 0 0,0 0-1,1 11 68,-3 23-13,1-20 48,2 30-19,2 9-16,0-25 64,0-43-70,1 0 1,-1 0 0,1 0-1,0 1 1,1-1 0,0 2 5,-1-2-14,1 0-1,-1 1 1,0-1 0,0 0 0,-1 1-1,1 2 15,-1 6 17,1 1-1,0-1 1,1 0-1,1 0 1,0 0-1,0-1 1,1 1-1,1-1 1,0 1-1,1-2 1,3 6-17,-6-12-10,-1 1 1,0-1-1,0 1 1,0-1-1,0 3 10,7 21-59,-3-13 29,-1 0 0,0 0 0,-1 0 0,0 5 30,7 28 125,8 25-135,-15-60 36,0 1 1,2-1 0,0 0-1,0 0 1,5 5-27,-3-8 29,-7-9-17,0-1 1,0 0-1,0 0 1,0 1-1,0-1 1,0 0-1,0 1 0,-1-1 1,1 1-1,-1-1 1,1 1-1,-1-1 0,1 1 1,-1 1-13,1 0-92,0 1 1,1 0-1,-1 0 0,1 0 1,2 3 91,-4-6-1,5 6 41,-1 1 1,1-1-1,0 0 0,1 0 0,0 0-40,8 9 226,-12-13-223,0 0 1,-1 0 0,0 0-1,1 1 1,-1-1 0,0 0 0,0 3-4,2 4-10,3 6 317,1-1-1,7 13-306,-8-18 194,0 1 0,-1 1 0,0-1-1,-1 1 1,0 0 0,2 11-194,0 7 219,-4-26-3878,3-18 779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6:54:26.66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64 53 576,'0'4'2219,"-1"-4"-2194,1 0-1,-1 0 1,1 0 0,0 0 0,-1 0 0,1 0 0,-1 0 0,1 0 0,0 0 0,-1 1 0,1-1 0,-1 0 0,1 0 0,0 0 0,-1 0 0,1 1 0,-1-1 0,1 0 0,0 0 0,-1 1 0,1-1 0,0 0 0,0 1-1,-1-1 1,1 0 0,0 1 0,0-1 0,-1 1 0,1-1-25,0 1-4,0 0 0,0 0 0,0 0 1,0 0-1,0 0 0,0 0 0,0 0 0,0 0 0,0 0 0,0 0 0,0 0 0,1 0 0,-1 0 4,1 1-16,-1 0 0,1-1 0,0 1 0,0 0 0,0-1 0,0 1 0,0 0 0,0-1 0,0 1 0,1-1 0,-1 0 0,1 1 0,0 0 16,-1-2 37,7-14 278,-6 11-309,0-1 1,-1 1-1,1-1 0,-1 0 1,0 1-1,0-1 1,0 0-1,0 0 1,0 0-1,-1 0 1,0 0-1,0 0 1,0 0-1,-1-2-6,0-4 60,0 6 18,0 6-4,-4 9-19,1 5-139,4-15 83,0 0-1,0 0 1,0 0 0,0 0 0,0 0 0,-1-1 0,1 1 0,0 0 0,0 0-1,-1 0 1,1 0 0,0 0 0,-1-1 0,1 1 0,-1 0 0,1 0 0,-1-1-1,0 1 1,1 0 0,-1-1 1,0 1 272,1-1-48,0 0-26,0 0-44,0 0 97,-9 0-224,8 0-37,1 0-1,0 0 0,0 0 1,-1 0-1,1 0 0,0 0 1,-1 0-1,1 0 0,0 0 0,0 0 1,-1 0-1,1 0 0,0 0 1,0 0-1,-1 0 0,1 0 1,0 0-1,0-1 0,-1 1 1,1 0-1,0 0 0,0 0 0,-1 0 1,1-1-1,0 1 0,0 0 1,0 0-1,-1 0 0,1-1 1,0 1-1,0 0 0,0-1 11,3-5 273,-6 8-338,2-1-84,1-1 32,0 0 58,0 0 75,0 0 27,4 6 58,9 1-85,-7-23-69,-7 13 91,1 0 0,-1 0 0,0 1 0,0-1 0,0 0 0,0 0 0,0 1 1,0-1-1,-1 1 0,0-3-38,-6-10 8,7 15-6,1-1 1,-1 1-1,1 0 1,-1 0-1,1 0 0,0-1 1,-1 1-1,1 0 1,-1 0-1,1 0 0,-1 0 1,1 0-1,-1 0 1,1 0-1,-1 0 0,1 0 1,-1 0-1,1 0 1,-1 0-1,1 0 1,-1 0-1,1 0 0,-1 1 1,1-1-1,-1 0 1,1 0-1,-1 1 0,1-1 1,0 0-3,-1 0-11,-1 3-8,1 0 1,-1 0 0,1 0 0,0 0-1,-1 0 1,2 1 0,-1-1 0,0 0 0,1 0-1,-1 1 1,1-1 0,0 0 0,0 1-1,0-1 1,0 1 18,1 7-73,-1-10-60,0-1 58,1 0 91,0 0 0,0 0 0,0 0 0,1 0 0,-1 0 0,0 0 0,0 0 0,0 0 0,1 0 0,-1-1 0,0 1 0,0 0 0,0-1 1,0 1-1,0-1 0,0 1 0,0-1 0,0 0 0,0 1 0,0-1 0,0 0 0,0 0 0,0 0 0,-1 0 0,1 0 0,0 0 0,0-1-16,0 1 21,0 0 1,0-1-1,-1 1 0,1-1 1,0 1-1,-1-1 0,1 1 0,-1-1 1,0 1-1,0-1 0,1 1 0,-1-1 1,0 0-1,0 1 0,0-1 0,0 1 1,-1-1-1,1 0 0,0 1 1,-1-2-22,1 3 2,0-1 0,0 1 1,-1 0-1,1-1 1,0 1-1,0-1 0,0 1 1,0 0-1,-1-1 1,1 1-1,0 0 0,0-1 1,-1 1-1,1 0 1,0-1-1,-1 1 0,1 0 1,0-1-1,-1 1 1,1 0-1,0 0 0,-1 0 1,1-1-1,0 1 1,-1 0-1,1 0 1,-1 0-1,1 0 0,0 0 1,-1 0-1,1 0 1,-1 0-3,0 0-12,0 1 0,0-1 0,1 0 0,-1 1 0,0 0 0,1-1 0,-1 1 1,0-1-1,1 1 0,-1 0 0,1 0 0,-1-1 0,1 1 0,-1 1 12,-13 28-341,14-29 345,-8 30 80,8-29-69,0 0 0,0 0 0,-1 0 0,2 0-1,-1 0 1,0 0 0,0 0 0,1 0 0,-1 0 0,1 0 0,-1 0-1,1 0 1,0 1-15,0-2 54,7-8 57,-7 6-103,0 0 1,0 0-1,0 1 1,0-1-1,0 0 0,0 0 1,0 0-1,0 0 0,-1 0 1,1 0-1,0-1 0,-1 1 1,1 0-1,-1 0 1,1 0-1,-1-1 0,0 1 1,1 0-1,-1-1 0,0 1 1,0 0-1,0 0 0,0-1-8,-2-20-19,-3 14 221,5 8-190,0 0 1,-1 0-1,1 0 1,0-1-1,-1 1 1,1 0 0,0 0-1,0 1 1,-1-1-1,1 0 1,0 0-1,-1 0 1,1 0-1,0 0 1,-1 0-1,1 0 1,0 0-1,0 0 1,-1 1-1,1-1 1,0 0-1,0 0 1,-1 0-1,1 1 1,0-1 0,0 0-1,0 0 1,-1 1-1,1-1 1,0 0-1,0 1-12,-8 7 18,5-5-81,0 1-1,0-1 1,0 1-1,1-1 1,-1 1-1,1 0 0,-1 2 64,3-6-3,0 1 0,0-1-1,0 1 1,0 0-1,0-1 1,0 1-1,0-1 1,0 1-1,0-1 1,0 1 0,1-1-1,-1 1 1,0-1-1,0 1 1,0-1-1,1 1 1,-1-1-1,0 0 1,1 1 0,-1-1-1,0 1 1,1-1-1,-1 0 1,1 1-1,-1-1 1,1 0-1,-1 0 1,0 1-1,1-1 1,-1 0 0,1 0-1,-1 1 1,1-1-1,-1 0 1,1 0 3,0 0-8,5 3 13,-6-3-5,1 1 0,-1-1 0,0 0 0,1 0 0,-1 0 0,1 1 0,-1-1 0,0 0 0,1 0 1,-1 0-1,1 0 0,-1 0 0,0 0 0,1 0 0,-1 0 0,1 0 0,-1 0 0,0 0 0,1 0 0,-1 0 0,1 0 0,-1 0 0,0 0 0,1-1 0,5 0 0,-5 0 21,-1 1 0,1-1 1,-1 1-1,0-1 0,1 0 1,-1 1-1,0-1 0,1 1 1,-1-1-1,0 0 0,0 1 1,1-1-1,-1 0 0,0 1 1,0-1-1,0 0 0,0 1 1,0-1-1,0 0 0,0 0 1,0 1-1,0-1 0,0 0 1,0 1-1,-1-1-21,-2-18 597,2 18-595,1 0 0,0-1 0,-1 1 0,1 0-1,-1 0 1,1 0 0,-1 0 0,0-1-1,1 1 1,-1 0 0,0 0 0,0 0 0,0 0-1,0 0 1,0 1 0,0-1 0,0 0-1,0 0 1,0 1 0,0-1 0,0 0 0,-1 1-1,1 0 1,0-1 0,0 1 0,-1-1-1,1 1 1,0 0 0,-1 0 0,1 0 0,0 0-1,-1 0 1,0 0-2,1 2-39,1-1 0,-1 1 0,1-1 0,-1 1 0,1 0-1,0-1 1,0 1 0,-1-1 0,1 2 39,3 10-171,-3-13 143,0 1 0,0-1 0,1 0 0,-1 0 0,0 1 0,1-1 0,-1 0 0,0 0 0,1 1 0,-1-1 0,0 0 0,1 0 0,-1 0 0,0 0 0,1 1 0,-1-1 0,1 0 0,-1 0 0,0 0 0,1 0-1,-1 0 1,1 0 0,-1 0 0,0 0 0,1 0 0,-1 0 0,1 0 0,-1-1 0,0 1 0,1 0 0,0 0 28,7-4-2709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6:55:50.8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316 1 1056,'-3'-1'1005,"-1"2"-309,3-1-514,-2 4 458,-31 56 37,-34 40 171,19-39-976,34-42 141,10-14 20,1-1-1,0 1 1,1 1-1,-1-1 1,1 1-33,-11 18 468,10-18-455,0 0 0,1 0-1,0 0 1,0 1-1,0-1 1,-1 7-13,-5 29-44,1-6 206,-1 0 0,-2-1 0,-4 6-162,10-29-22,1 0-1,0 1 0,0-1 1,1 1-1,1 0 0,0 0 1,1 0-1,0 10 23,1-17 29,0 0 1,1 0-1,0 0 0,0 0 1,0-1-1,0 1 0,1-1 1,2 6-30,-3-7 14,0 0-1,0 0 1,0 0 0,-1 0-1,1 0 1,-1 0 0,0 0-1,0 0 1,-1 1-14,1-2-11,-1 0-1,1 1 1,0-1-1,0 0 0,0 0 1,1 1-1,-1-1 1,1 0-1,0 0 1,0 0-1,0 0 1,0 0-1,2 3 12,-2-3 15,0 0-1,1 0 1,-1 0-1,0 0 1,0 1-1,-1-1 1,1 0 0,-1 1-1,0-1 1,0 0-1,0 1-14,-2 39 133,2-41-122,-5 35-209,3-20 132,0 1-1,0 7 67,2 138 128,1-152-61,0 0 0,1-1-1,0 1 1,4 10-67,13 31 83,-14-43-47,-1 1-1,0 0 1,-1 0 0,0 0-1,0 1 1,-1-1 0,-1 1-1,0 4-35,-2 34 109,0-14-207,4 35 98,-1-59 0,0-1 0,0 0 0,3 3 0,2 13 0,-2-7 11,2 1 1,0-1-1,3 4-11,2 7-178,-4-14 175,-6-11 52,1 0-1,-1 0 1,0 1-1,-1-1 1,1 3-49,0-1-19,0 1-1,1-1 1,0 0 0,0 0 0,3 5 19,-3-6 10,-1-4-9,0 0-1,0 0 0,0 0 1,0 0-1,0 0 0,1-1 0,-1 1 1,1-1-1,-1 1 0,1-1 0,0 0 1,-1 0-1,1 0 0,0 0 0,0-1 1,1 1-1,21 8-277,-19-6 324,0-1 0,0 0 0,0 0 0,2 1-47,10 2 132,-6-1-37,-9-3-64,0-1-1,0 1 1,-1 0 0,1 0 0,0 1 0,-1-1 0,1 1 0,0-1-31,1 3 47,-1-1-1,1 1 1,0 0 0,-1 0-1,0 0 1,0 1 0,0-1 0,0 1-1,-1-1 1,1 1 0,-1 0 0,-1 0-1,1 0 1,-1 0 0,0 0 0,0 1-1,0 2-46,4-3-42,-4-5-2,-1 1 1,0-1 0,1 0-1,-1 0 1,0 0 0,1 0-1,-1 1 1,0-1 0,1 0-1,-1 1 1,0-1-1,1 0 1,-1 0 0,0 1-1,0-1 1,0 0 0,1 1-1,-1-1 1,0 1 0,0-1-1,0 0 1,0 1-1,1-1 44,-1 0-698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6:55:52.9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 1056,'0'0'70,"0"0"0,-1 0 0,1 0 0,0 0 0,-1 0 0,1 0 0,0 0 0,0 1 0,-1-1 1,1 0-1,0 0 0,0 0 0,-1 1 0,1-1 0,0 0 0,0 0 0,0 1 0,0-1 0,-1 0 0,1 0 0,0 1 0,0-1 0,0 0 0,0 0 0,0 1 0,0-1 0,0 0 1,-1 1-1,1-1 0,0 0 0,0 1 0,0-1-70,1 18 649,0-15-609,0 0 0,0 1 0,0-1 1,0 0-1,0 0 0,1 0 0,-1 0 0,1 0 1,0 0-1,0 0 0,1 0-40,2 2 52,-1 1 0,1 0 0,-1 0 0,0 0 0,0 0 0,0 1 0,-1-1 0,0 2-52,-1-3 32,1 0 1,0 0-1,0 0 0,1 0 0,-1 0 1,1-1-1,0 0 0,1 1-32,17 22 302,-10-12-11,6 13 218,-2 3-815,-11-23 412,-1 0 0,0 0-1,0 0 1,0 0 0,-2 0 0,1 1 0,-1 0 0,0 0-1,0-1 1,-1 10-106,0-10 8,-1 1 0,1-1 0,1 1 0,0-1 0,0 0 0,3 8-8,23 47-53,-17-41 71,-2 0 1,2 6-19,-3-2 153,-1 0 0,2 16-153,-8-31 7,0 0 1,0-1 0,-1 1 0,0 0 0,0-1-1,-2 1 1,1 0 0,-1 0-8,0-1-26,0 1 0,2 0 0,-1-1 0,1 1 1,1 8 25,0-8 22,0-1 1,-2 1-1,1-1 0,-1 1 1,0-1-1,-2 1-22,-5 41 252,1-6-402,2-15 175,2 1 0,1-1-1,1 24-24,1-46 27,-1-1-1,0 0 0,-2 8-26,1-8-16,0 1 1,1-1-1,0 8 16,-7 71-229,9-17 313,0-16 101,-2-1-1,-4 18-184,-7 9 32,10-61 18,-1 0-1,-1 0 0,-1-1 0,-1 1 0,0-1 1,-1 0-1,-1-1 0,-1 0 0,-4 7-49,0 3-96,-4 6 32,16-31 41,-1 1 0,1-1 0,0 1 0,-1-1 0,1 1 0,1 0 0,-1 0 0,0-1 0,1 1 0,-1 0 0,1 0 0,0-1 0,0 4 23,-2-1-691,2-5 582,-1 1-1,1-1 1,0 0-1,0 0 1,-1 1 0,1-1-1,0 0 1,0 1-1,0-1 1,0 0 0,0 1-1,0-1 1,0 0 0,-1 1-1,1-1 1,0 0-1,0 1 1,0-1 0,0 0-1,0 1 1,0-1-1,1 0 1,-1 1 0,0-1-1,0 0 1,0 1-1,0-1 1,0 0 0,0 0-1,0 1 1,1-1 0,-1 0 109,6 6-1947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6:55:55.5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166 0 1728,'0'1'114,"0"0"0,1 0 0,-1 0 0,0 0 0,1-1 0,-1 1 0,0 0 0,0 0 0,0 0 0,0 0 0,0 0 0,0 0 0,0 0 0,0 0 0,0 0 0,0-1 0,0 1 0,-1 0 0,1 0 0,0 0 0,-1 0 0,1 0-114,-11 23-127,9-21 349,-10 23 101,2 1 1,0-1-1,2 2 1,-2 9-324,0 14-111,-4 49 111,1-16 147,7-49-59,-12 63 483,-13 96 186,24-115-557,3 0 0,6 61-200,-1 19 132,-3-81-184,4 6 52,10 27 53,-8-91-30,0-1-1,2 0 0,2 4-22,4 11 3,-3-8-8,2-1 0,0-1 0,13 20 5,4 8-119,-2-7 221,1 0-1,3-2 0,11 11-101,19 30-53,-41-54-1115,-12-17-1013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6:55:57.4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0 832,'0'1'60,"-1"-1"-1,1 1 1,0 0 0,-1 0-1,1-1 1,0 1 0,-1 0-1,1-1 1,0 1-1,0 0 1,0 0 0,0-1-1,0 1 1,0 0 0,0 0-1,0 0 1,0-1 0,0 1-1,1 0 1,-1 0 0,0-1-1,0 1 1,1 0 0,-1-1-1,0 1 1,1 0-1,-1-1 1,1 1 0,-1 0-1,1-1 1,-1 1 0,1-1-1,-1 1 1,1-1 0,-1 1-1,1-1 1,0 1 0,0-1-60,0 1 26,0 1 69,0 0 1,0 0-1,1 0 0,-1 0 0,0 0 0,1 0 0,-1 0 1,1 0-1,-1 0 0,1-1 0,0 1 0,0-1 0,1 2-95,2 0 102,8 8 152,0-1 0,1-1 0,13 7-254,-10-6 141,-1 0 1,13 11-142,-14-8 29,0 1 0,-1 0-1,12 15-28,-19-19 118,0 0-1,0 1 0,-1-1 0,0 2 0,-1-1 0,4 12-117,0 12 76,0 1-1,-1 5-75,5 25-188,18 89 135,-28-137 64,-1 1 0,0 0 0,-2 0 0,0-1 0,-2 3-11,1 22 9,-3 121 225,0-51-324,-3-15-28,3-30 236,2-33-96,-2 0-1,-6 29-21,4-25 117,0-2-181,1 1 408,-3 0 0,-3 10-344,4-28 287,-1 0 0,-5 10-287,-6 11 236,7-14-291,9-22 23,0 1-1,0 0 1,0-1 0,1 1-1,0 0 1,1 1 0,-1-1-1,1 0 1,0 0 0,0 1 32,2 8-259,-1 3-1001,-1 0 1,0 0 0,-1 0 1259,-2-7-1899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6:56:04.8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295 1 320,'-2'2'-3,"0"1"0,1 0 0,-1-1 0,1 1 0,-1 0 0,1 0 1,0 0-1,0 0 0,1 0 0,-1 0 0,0 2 3,-3 12 48,-2 2 328,-1-1 0,-1-1 0,-1 1 0,-6 7-376,6-4 169,8-18-159,0 1 0,-1-1 0,0 1 1,1-1-1,-1 0 0,0 0 0,-1 1-10,-3 3 173,-1 0 0,0-1 0,-5 5-173,-1 1 398,8-7-428,0 1 0,0 0 0,1 0 0,0 0 0,0 0 0,-2 7 30,-10 16 479,11-20-461,0 0 0,1 1 0,1 0 0,0 0 0,0 0 0,-1 9-18,-3 8 20,0 6 89,1 0-1,1 1 1,2-1 0,2 1 0,1 6-109,0-35-37,1 0 0,-1-1 0,1 1 0,0 0 0,1 1 37,0-1 66,-1 0 0,0-1-1,0 1 1,0 0 0,-1 2-66,0 6-36,-1 0 0,0-1 0,0 1 0,-4 9 36,4-17-18,0 0 0,0 1 1,1-1-1,-1 0 0,1 0 0,0 1 1,0 0 17,1 26-63,-1 23 474,-4-6-720,0-16 549,-3 0-144,6-13-203,1-9 99,0-1 0,0 1 0,1-1 0,0 1 0,1-1 0,1 5 8,-1-4-11,0 1 0,0 0 0,-1 0 0,-1-1 0,0 1 1,0 0-1,-1 0 11,0 20-20,1-6 55,1-10 16,-1 0-1,-1 0 1,-3 15-51,4-26-10,-1 0 0,1 1 0,0-1 0,0 0 1,0 0-1,1 0 0,0 0 0,0 1 1,0-1-1,1 1 10,5 13-64,0-1 0,3 3 64,-3-6-34,0 1 0,2 12 34,-2 2-37,-1 0 0,0 27 37,-4-27 190,-1-19-190,-1 1 0,2 0 1,0 0-1,0-1 0,1 1 0,0-1 1,1 1-1,9 22-75,-6-17 129,0 0 1,4 7-55,-7-18 16,-1-1 1,1 1-1,0 0 0,1-1 1,-1 0-1,1 0 0,0-1 1,3 3-17,14 3 49,-19-9-77,0 0 0,0 1 0,0-1-1,0 0 1,0 1 0,0 0 0,-1-1 0,2 2 28,42 34 235,-35-28-108,-9-8-150,0 0 1,0 0 0,0 1 0,0-1 0,-1 1 0,1 0 0,0-1 0,-1 1 0,1 0 0,-1 0 0,0 0 0,1 0 0,-1 0 0,0 0 0,0 0 0,0 1 0,-1-1 0,1 0 0,0 0 0,-1 1 0,0-1 0,1 2 22,1 27 24,-2-23-184,1 0 1,-1-1-1,0 1 1,0 0-1,-1 0 1,-1 7 159,1-14-18,0 5 8,0 0 0,-1 0 0,0-1 0,0 1 0,-1-1 0,-2 5 10,5-9-4,-1 0-1,0 0 0,0 0 1,1 0-1,-1-1 0,0 1 1,0 0-1,0 0 0,0-1 1,0 1-1,0 0 1,-1-1-1,1 1 0,0-1 1,0 1-1,0-1 0,0 0 1,-1 1-1,1-1 0,0 0 1,0 0-1,-1 0 1,1 0-1,0 0 0,0 0 1,-1 0-1,1 0 0,0-1 1,0 1-1,0 0 0,-1-1 1,1 1-1,0-1 1,0 1-1,0-1 5,-3-1 22,1 0 1,0 0-1,0 0 1,0-1-1,0 1 1,1-1-1,-1 1 1,1-1-1,-1 0 1,1 0-1,0 0 0,0 0 1,0-1-1,1 1 1,-1 0-1,0-2-22,-3-11 14,0 1 0,1-1 0,0-5-14,-4-14-28,-1-6-137,8 31 202,-1 0 1,0 0-1,-1 0 1,-1-3-38,2 10 19,1 0 0,-1 0 1,0-1-1,0 1 1,0 0-1,0 1 0,-1-1 1,1 0-1,-1 1 1,0-1-1,1 1 0,-1 0 1,0 0-1,-1-1-19,-45-27 64,45 28-26,-1-1 0,0 0-1,1 0 1,-1 0 0,1 0-1,0-1 1,0 1 0,0-1-1,0 0 1,1 0-1,0-1 1,0 1 0,-1-3-38,0-1 40,0 0 1,0-1-1,1 0 1,1 0-1,-1 0 1,1 0 0,1-2-41,-5-29 386,2 0 1,2-23-387,11-61-256,-9 84 341,6-35-85,-1-2-245,-2 55 324,-2 0 0,0-16-79,0-4-30,1-5 141,-1 14-126,1 0-1,2-4 16,-1 23-20,-1 0 0,0 0 0,-1 0 0,-1-1 0,0 1 0,-1 0 0,-1 0 0,0-1 20,0 2 20,0 1 1,1-1-1,0 0 1,1 0-1,1-7-20,0 3-16,-1 0-1,-2-13 17,-3-33-5,5 49 28,-1 0 0,2 0 0,0-1 0,2-10-23,2-16 15,-3 23-25,1 1 1,2-1-1,-1 1 1,2 0-1,3-6 10,6-19-235,-11 31 232,2 0 0,-1 1 0,1-1 0,1 1 0,0 1 0,0-1 0,1 1 0,8-7 3,8-11 189,-11 12-311,-7 9 108,-1 0 0,0-1 0,4-6 14,-7 10 10,0 0-1,-1 0 1,0 0-1,0 0 1,0-1 0,0 1-1,0 0 1,-1-1-1,1 1 1,-1-1 0,0 0-10,0-1 73,-1-8-196,0 13 112,1 1 1,-1-1-1,1 0 0,-1 0 1,1 0-1,-1 0 1,1 0-1,-1 1 0,1-1 1,-1 0-1,1 0 1,0 1-1,-1-1 0,1 0 1,-1 1-1,1-1 1,0 0-1,-1 1 0,1-1 1,0 0-1,0 1 1,-1-1-1,1 1 0,0-1 1,0 1-1,0-1 1,-1 1 10,-5 6-134,-3 5 286,0-1 0,-4 8-152,-22 37 103,21-38-106,2 2 1,1-1 0,-7 17 2,0 13 120,2 1-1,-8 47-119,2-7 135,1 14 83,17-87-264,1 0-1,1 0 1,1 1-1,0-1 1,1 0-1,1 1 1,1 3 46,3 25 400,-3 15-400,-2 214 107,0-267-146,-1-1 1,0 1-1,-3 7 39,3-7 57,-1-1 0,1 1 0,0 0 0,1 0-57,1 11-159,-2 12-152,1-28 329,0 0 0,0 1 1,1-1-1,-1 1 0,1-1 0,-1 0 0,1 0 0,0 1-18,2 10 42,1 5 21,1 1 0,1 0-63,5 25-14,0-10 57,-7-27-74,-2 0 0,1 1 1,-1-1-1,0 1 31,1 19-78,-1-10 130,1 0 0,0 0 0,1 0-1,1 0 1,4 7-52,-2 0-78,-6-19 82,0-1-1,0 0 1,1 0-1,1 4-3,2 11-98,-4-18 86,-1 0-1,0-1 1,0 1-1,1 0 1,-1 0-1,1-1 1,-1 1 0,1 0-1,0-1 1,-1 1-1,1 0 1,0-1 0,0 1-1,2 0 13,-1 2 26,1-1 1,0 0-1,1 0 0,-1 0 0,0 0 0,1 0 0,0-1 1,0 0-1,-1 0 0,1 0 0,3 1-26,16 8-131,-19-9 127,0 0 0,0 0 0,0 0 0,0-1 0,0 0 1,3 1 3,20 7 78,-25-8-83,-1 0 0,1 0-1,0 0 1,-1 0 0,1 0 0,-1 0 0,0 0-1,1 0 1,-1 0 0,0 1 0,0-1-1,0 0 1,0 1 0,1 0 5,10 9 176,-9-6-197,-1-1 1,-1 1 0,1-1-1,-1 1 1,1 0-1,-1 3 21,2 5 112,1 8-826,-4-10-1041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23:00:11.9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37 992,'5'-23'3566,"-5"19"-3292,0 4-333,0-1-1,0 1 1,0-1 0,0 0 0,1 1-1,-1-1 1,0 1 0,1-1 0,-1 1 0,0-1-1,1 0 1,-1 1 0,3-3-237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6:56:10.9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129 34 1408,'0'0'45,"0"0"-1,0 0 1,0 0 0,0 0 0,0 0-1,0 0 1,0 0 0,0 0 0,0 0-1,0 0 1,0 0 0,0-1-1,0 1 1,0 0 0,0 0 0,-1 0-45,10-1 417,-5 0-350,19 1 889,-7-1-479,-1 1 0,15 2-477,-26-1-9,0-1 1,-1 1 0,1 0 0,0 0-1,-1 0 1,1 1 0,-1-1 0,1 1-1,-1 0 1,1 0 0,-1 0 0,0 0 0,2 3 8,-2-3 38,0 1 0,-1-1 0,1 1 0,-1 0 0,0-1 0,0 1 0,0 0 1,0 1-1,0-1 0,-1 0 0,1 0 0,-1 1 0,0-1 0,0 1 1,0-1-1,-1 1 0,1-1 0,-1 1 0,0-1 0,0 2-38,1 17 160,0 0 0,3 8-160,-3-23-10,0 1-28,1 1 0,-1-1-1,1 1 1,1-1 0,0 1 0,0-1 0,1 0 38,4 16 141,-7-19-89,1 0-1,0 0 0,-1 0 0,4 4-51,26 55-303,-28-55 326,0 0 0,-1-1 0,1 1 0,-2 1 0,1-1-23,-1 1 15,1 0 0,0 0 0,1-1 1,1 1-16,-3-5 42,1 0 1,-1 1 0,0-1-1,0 0 1,-1 1 0,1 0-43,2 19-27,-1-16 1,-1 0 1,-1 0 0,0 1-1,0-1 1,-1 7 25,0 11-33,1-24 33,-1 20 12,2 1 0,1-1 0,0 0 0,5 17-12,-5-29 17,0 0 0,-1 1 1,-1-1-1,0 9-17,0-9 33,0-1 0,0 1 0,1-1 0,1 1 0,1 5-33,7 23-150,1 19 150,-9-43 92,2 2-106,-2-13 4,-1 1 0,0 0 0,0 0 0,0 0 0,0 4 10,0 10 172,-1-13-184,1 1 0,-1 0 0,0-1 0,-1 1 0,0 1 12,0-1-47,0 1-1,0-1 1,1 0 0,0 1-1,0 1 48,1-2 41,-1 0 1,0 0-1,-1 0 0,1 0 0,-2 0 0,0 6-41,-5 11 26,2 1 0,1 0 0,1 1 0,0 5-26,2-9 14,-4 15 90,2-19-148,1 1 0,1 5 44,3 22 201,0-35-215,-1 1 0,-1 0 0,0 0 1,-1 0-1,0 0 0,-1-1 0,0 1 0,-1 2 14,-3 15 124,5-24-101,1-1 0,-1 1 0,0 0 0,-1-1 0,1 1 0,-2 1-23,-10 24 275,4-9-390,-10 16 115,-11 22-13,10-15-6,-9 15 77,8-15 134,-26 38-192,38-68 84,-2 0-1,0 0 0,0-1 0,-1-1 0,-1 0 0,0 0 0,-9 5-83,-39 32-11,57-45 12,0-1-1,0 0 1,0 0-1,0 0 1,-1 0 0,1-1-1,-1 0 1,0 0-1,-1 0 0,-2 3 163,8-5-163,-1 1 1,1-1-1,-1 1 0,0-1 0,1 1 0,-1-1 1,0 0-1,0 1 0,1-1 0,-1 0 0,0 0 0,0 0 1,1 1-1,-2-1 0,2 0-171,12-9 175,-9 7-29,15-9-13,5-3 94,1-1-1,-2-2 1,0 0-1,-1-1 1,1-3-56,-5 2-18,-1-1 1,-1 0-1,0-1 1,-2-1-1,0-1 1,-1 0-1,-1-3 18,20-44 53,-25 54-67,1 1 0,3-5 14,-4 9-12,-1 0 1,0 0 0,0-1-1,-2 0 1,1-1 11,-2 4 133,-2 7-133,1-1 0,-1 1 0,1 0 0,0-1 0,-1 1 0,1-1 0,0 1 0,1-1 0,20-44-314,-20 42 301,0 0 0,0-1 0,-1 1 0,1-1 0,-1 0 0,0 1 0,-1-1 0,1 0 13,2-21 216,-1-6-133,-2 28-79,0 1 1,0-1-1,0 1 1,0-1-1,1 0 0,0 1 1,0-1-1,0 1 0,1-2-4,1-2-38,-1 1 0,-1-1-1,1 0 1,-1 1-1,-1-1 1,1 0-1,-1 0 1,-1-1 38,3-34 41,2-11 74,-1 0 1,-5-26-116,1 7-61,-4 21-73,2 28 76,-12-118 400,10 100-524,-2-6 182,1 17-144,2-1 0,0-26 144,6 9 7,-1 24 89,0 0-1,-2-3-95,-1 18 15,0 1 1,-1 0-1,0 0 1,0 0 0,-1 1-1,0-1 1,-1 1-1,1 0 1,-7-7-16,3 2-79,1 1 0,0-2 1,-1-3 78,-26-55-192,19 32 348,-2-7 43,-2 1 0,-5-4-199,16 31-79,0 0-1,1 0 0,1-1 0,-1-6 80,2 6 108,-1-1 1,-1 1-1,-7-14-108,14 33-24,-1 0 0,1 0 1,-1 0-1,1 0 0,-1 0 1,0 0-1,1 0 0,-1 1 0,0-1 1,0 0-1,0 0 0,0 1 1,1-1-1,-1 1 0,0-1 1,0 1-1,0-1 0,-1 1 24,2 0-389,7 3 117,11 1 96,-14-3 192,0-1 0,0 1 0,0 0 0,0 1 0,0-1 0,-1 1 0,1-1 0,0 1 0,-1 0 0,2 2-16,0 0 2,-1 1-1,1 1 1,-1-1 0,0 0 0,-1 1 0,1 0-1,-1 0 1,0 0 0,0 0 0,-1 0 0,0 1-2,9 19 22,55 111-310,-59-121 452,-1 1 0,-1 0-1,0 6-163,0 4-64,-5-22 52,1 1 0,-1-1 0,2 0 1,-1 1-1,0-1 0,1 0 0,0 0 0,0 0 0,2 1 12,0 1-2,0 0-1,0 0 0,0 0 0,-1 0 0,0 1 0,-1-1 0,1 1 0,-1 0 0,0 3 3,8 52 172,-2-17-147,7 67-100,-3-19 54,-7-34 6,1-9 137,-3 22-122,-1-43 48,0-1 1,3 0-1,3 14-48,-2-14 46,-1 0 0,-2 1-1,0 13-45,-6 241-389,2-271 416,0 0-1,-3 12-26,2-12 139,0 0 0,1 11-139,0-13-78,0-1-1,-1 0 1,0 0 0,-1 0 0,-2 6 78,-5 20 151,1 8 117,-1 10-138,-3-1 0,-5 8-130,12-44-9,-1 0-1,0-1 1,-1 0-1,-1 0 1,-1 0 0,0-1-1,-1-1 1,-6 7 9,-9 6-171,-12 13-3850,31-32 2581,-2-4 539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6:56:16.4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360 0 832,'-1'1'42,"-1"0"0,1 0 0,-1-1 0,1 1 0,0 0 0,-1 0 0,1 0 0,0 1 0,0-1 0,0 0 0,0 0 0,0 1 0,0-1 0,-1 1-42,-11 25 1013,3-6-315,0-1-525,1 2 0,1-1 1,1 1-1,0 0 1,1 8-174,-7 17 226,8-29-135,-3 14 106,-1-2 0,-2 1 1,-1-1-1,-15 27-197,13-32 4,1 1 0,2 1 0,1 0-1,-4 16-3,-24 114 148,15-51-279,5-35 168,3 2 1,3-1-1,3 1 0,2 48-37,7-49-78,-2-4 61,4 1 0,5 21 17,2-19-18,4 0-1,11 34 19,-14-75 67,1-1-1,2-1 1,1 0 0,14 21-67,10 8 245,-21-33-144,-1 0 0,6 15-101,-16-29-13,1 1-1,0-1 0,1 0 0,0-1 0,3 3 14,-1-2-4,-1 1 1,0 1-1,7 10 4,-8-5 25,-1 0-1,0 1 0,-1-1 1,-1 1-1,-1 1 0,1 6-24,0 4 21,2-2-1,2 4-20,-7-28-22,0 3 67,0-1 0,-1 1 0,1 0 0,-1-1 0,0 3-45,-1-6 9,0 0-1,0 1 0,0-1 1,-1 0-1,1 1 0,-1-1 1,1 0-1,-1 1 0,0-1 1,0 0-1,0 0 0,0 0 1,0 0-1,-2 2-8,2-2-39,0 1 0,0 0 0,0 0 0,0 0 0,1-1 1,-1 1-1,1 0 0,0 0 0,-1 0 0,1 3 39,0 4-1312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6:56:18.7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246 9 576,'4'-7'236,"-3"5"-154,2 5-21,-3-1 200,0-2 11,0 0 229,4 8 651,0 1-864,0 0 0,0 0 0,-1 0 0,0 0 0,0 1 0,-1 0 0,-1-1 0,0 1 0,0 0 0,-1 0 0,0 9-288,0-16 2,1 0 0,-1-1 1,1 1-1,0 0 0,0 0 0,0 0 0,1-1 0,-1 1 0,1 0 1,-1-1-3,8 15 10,-3-2-38,1-1 1,0 0-1,1 0 0,1-1 1,9 11 27,-5-8-38,-8-9 94,-1 0 0,1-1 0,-1 2 0,0-1 0,0 0 0,-1 1 0,0-1 0,1 8-56,1 10 56,1 0-1,2 0 1,3 9-56,13 43-71,-22-63 128,-1 0 1,0 1-1,-1-1 1,0 0-1,-1 0 0,0 0 1,-3 5-58,1 5-68,1 0 1,1 1 67,-2 6-26,2-23 11,1 1 0,-1 0 0,1-1 0,1 5 15,1 11 133,-2 0 0,-1 17-133,0 6-52,5 108 14,0-78 134,-1-38-252,-1-28 128,-1 0 0,0 0 0,-2 12 28,-1 27 183,1 3-183,-1 44 52,1-72-6,0-15-84,1 0-1,-1 1 1,-1 3 38,-1 6 16,2-13-37,0 0-1,-1 0 1,0 0-1,0 2 22,-15 41 131,11-29-119,-1 0-1,-1-1 1,-3 6-12,0-2-37,2-1 0,-6 21 37,1-1 52,-34 117-153,39-131 261,-2 18-160,8-30-7,-1-1 0,0 0 1,-1 0-1,-1 0 0,-1 0 0,0-1 0,-2 2 7,-30 44 133,-19 30 38,-4 17-171,54-93-49,0 0-1,-2-1 1,0 0 0,-6 6 49,10-9 110,5-10-107,1 0 1,0 0 0,-1 0-1,1 0 1,-1 0-1,1 0 1,-1 0-1,1 0 1,-1 0-1,1-1 1,-1 1 0,0 0-1,1 0 1,-1-1-1,0 1 1,0-1-1,0 1 1,0 0 0,1-1-1,-1 1-3,0-1-21,1 0 63,0 0-42,0 0-138,8-15-166,-8 9 202,0 2-161,0 1 0,0-1 0,0 1 0,0 0-1,1-1 1,-1 1 0,1 0 0,0-1 0,0 1 0,0 0 0,1 0 0,0-1 263,7-9-2021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6:56:50.58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12 881 320,'-2'8'32,"-1"-1"0,1 1 0,1-1 0,-1 1 0,1 0 0,1 0 0,-1 0 0,1-1 0,1 4-32,1 15 165,1-1 1,3 4-166,10 38 485,-13-56-423,1 0 1,1 0-1,0-1 1,1 2-63,15 34-127,-14-30 121,0 1 1,8 10 5,6 14 0,-10-19 0,-6-11 11,0 0-1,4 11-10,16 66 494,-4 0-1,1 35-493,-20-116 50,0-1 1,0 1 0,0-1-1,1 2-50,-1-3 17,-1-3-55,-1-2-4,0 0-17,0 0 27,0 0 117,3-2 26,-3 2-101,1 0 0,-1 0 0,1 0 0,-1 0 1,1 0-1,-1-1 0,1 1 0,-1 0 1,1 0-1,-1-1 0,1 1 0,-1 0 1,1-1-1,-1 1 0,1 0 0,-1-1 1,0 1-1,1-1 0,-1 1 0,0-1 1,1 1-11,-2-10-9,0 0 1,-1 1-1,0-1 1,0 0-1,-3-7 9,-6-24 117,-23-159 6,7-26-347,24 185 288,-2 0 0,-2 0 0,-2 0 0,-11-30-64,12 42-87,0-1 0,3 0 0,0 0 0,1-17 87,-1 0 305,-6-17-305,-19-57 251,29 117-233,0-1-1,0 1 1,1 0-1,-1-1 1,1 1 0,0-1-1,0 1 1,1 0 0,-1-1-1,1 1 1,0 0 0,0-1-18,4-8 21,-1 1 1,2-1 0,2-3-22,37-70-309,-27 49 429,0 0 1,10-35-121,-8 20-49,-13 38-4,0 0 0,1 1-1,0 0 1,6-7 53,5-6-22,3-12 374,-22 38-352,1 0-1,-1 0 0,0 0 1,0 0-1,0-1 0,0 1 1,0 0-1,0 0 0,1 0 1,-1 0-1,0-1 0,0 1 1,0 0-1,0 0 0,0 0 1,0-1-1,0 1 1,0 0-1,0 0 0,0 0 1,0-1-1,0 1 0,0 0 1,0 0-1,0 0 0,0-1 1,0 1-1,0 0 0,0 0 1,0 0-1,0 0 0,-1-1 1,1 1-1,0 0 0,0 0 1,0 0-1,0 0 1,0-1-1,0 1 0,-1 0 1,1 0-1,0 0 0,0 0 1,0 0-1,0 0 0,-1-1 1,1 1-1,0 0 0,0 0 1,0 0 0,-1 0-5,1 0 0,-1 0 0,1 0 0,-1 0 0,1 0 0,-1 0 0,1 0 0,-1 0-1,1 0 1,-1 0 0,1 0 0,0 1 0,-1-1 0,1 0 0,-1 0 0,1 0 0,-1 1 0,1-1 0,0 0 5,-7 7 5,1-1 0,0 1-1,1 0 1,-1 0 0,2 1-1,-1 0 1,1-1 0,-2 7-5,-55 133-278,50-120 288,3-7-7,-1-1 0,-1 1-3,1-3 11,0-1 0,1 1-1,0 0 1,2 1 0,-3 8-11,-7 39 12,6-27-135,2 0-1,-2 31 124,3 20 37,3 1 1,7 44-38,5-30 74,-5-71-12,2 0 1,1 0-1,1 0 0,2-1 0,2 0 1,12 26-63,-13-30-48,5 18 48,4 11-219,-4-17 180,-6-11 133,3-1 0,0-1-1,1 0 1,6 6-94,-10-18-45,-1 0 1,0 1 0,4 12 44,7 16 224,-15-38-157,-4-5-62,1-1 0,-1 0 0,0 1 0,1 0 0,-1-1 0,0 1 0,1-1 0,-1 1-1,0-1 1,0 1 0,1 0 0,-1-1 0,0 1 0,0 0 0,0-1 0,0 1 0,0 0 0,0-1 0,0 1 0,0-1 0,0 1 0,0 0-5,0-1 3,0 0 1,0 0 0,-1 0-1,1 0 1,0 0 0,0 0 0,0 1-1,0-1 1,-1 0 0,1 0 0,0 0-1,0 0 1,0 0 0,0 0 0,-1 0-1,1 0 1,0 0 0,0 0 0,0 0-1,0 0 1,-1 0 0,1 0 0,0-1-1,0 1 1,0 0 0,0 0-1,-1 0 1,1 0 0,0 0 0,0 0-1,0 0 1,0 0 0,0 0 0,-1-1-1,1 1 1,0 0 0,0 0 0,0 0-1,0 0 1,0 0 0,0-1 0,0 1-1,0 0 1,0 0 0,0 0 0,0 0-1,-1-1-3,-3-6-47,-9-28 164,1 1 0,2-2 0,2 1 0,-1-11-117,-13-146-362,6 37 346,12 126-39,1 2 117,-1-1 1,-2 1-1,-1 0 0,0 0 0,-5-5-62,0 3 12,-47-125-220,50 126 161,1 0 0,2-1 0,1 0 0,-1-18 47,6 32-22,1 1-1,0-1 0,1 1 1,0-1-1,1 1 1,2-3 22,7-45 77,-10 48-99,0 1 1,1 0 0,1-2 21,5-11-875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6:56:53.90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99 79 1408,'0'0'53,"0"0"0,0 0 1,0 0-1,0 0 0,0 0 1,0 0-1,0-1 0,0 1 0,0 0 1,0 0-1,0 0 0,0 0 0,0 0 1,0 0-1,0 0 0,0 0 0,0 0 1,0 0-1,0 0 0,0 0-53,6 4 411,-5-4-426,0 1 143,7 3 219,13 16-104,2-1-1,6 5-242,-24-20 13,0 0 0,0 1 0,-1 0 0,0 0 0,0 0-1,0 0 1,-1 0 0,0 1 0,0 0 0,0 0 0,0-1 0,-1 2 0,0-1-1,0 5-12,4 13-90,-2 1-1,-2 0 1,1 5 90,-1 6-58,4 60 87,-5-51 52,2 0 1,3 2-82,5 35 151,-4 16-151,-4-43-97,3-1 1,2 1-1,13 46 97,-3-29 262,-16-64-250,0 0 0,0 0 1,-1 0-1,-1 0 0,1 0 1,-1 1-1,-1-1 0,1 0 1,-2 0-1,0 4-12,-1 2 3,-1 0 0,0-1 0,-1 0 0,-1 0 0,-5 8-3,-63 133-4,13-27 88,40-88-50,10-21-107,2 0 0,-6 15 73,-34 81-122,43-96 120,5-15 42,0 0-1,0 1 1,-1-1-1,1 0 0,-1 0 1,1 0-1,-1 0 0,0 0 1,0 0-1,0 0 1,-2 1-40,-12 12-12,12-11 4,-1-1 0,1 1 1,-1-1-1,-2 2 8,6-6 43,1 0-33,0 0-100,1-2 89,0 0 1,0 1-1,0-1 1,0 0-1,1 1 1,-1-1-1,0 1 1,1-1 0,-1 1-1,1 0 1,0-1 0,9-9-27,32-36-263,-31 34 362,1-1 1,-2 0-1,0 0 1,0-2-73,11-22 249,-1 0 0,-2-1 1,-2-1-1,-1-6-249,23-55 106,-16 43-324,9-36 218,-27 73 67,-1-1-1,-1 1 1,-1 0 0,0-3-67,-3-87-21,1-1-129,8 12-175,-5 45 212,-2 32 63,0 0-1,-1-4 51,-2 8 65,0-1 0,0 1 0,-2 0 0,-1 0 0,0 0 0,-7-13-65,-3-11 23,-7-26-23,-1-4 46,10 34-18,-2 2 1,-2 0-1,-21-34-28,28 58 19,0 0 0,0 0 0,-1 2 0,-1-1 0,0 1 0,-3-1-19,1 1-61,1-1 1,0-1 0,0 0-1,-8-13 61,20 24-37,-3-3-44,0 0 0,1 0-1,0-1 1,1 1 0,-3-5 81,5 9-3,0 0 0,-1 0 0,1 1 1,0-1-1,0 0 0,0 0 1,0 0-1,0 0 0,0 1 0,0-1 1,0 0-1,0 0 0,0 0 1,0 1-1,0-1 0,0 0 1,1 0-1,-1 0 0,0 1 0,1-1 1,-1 0-1,0 1 0,1-1 1,-1 0-1,1 1 0,-1-1 1,1 0-1,0 1 0,-1-1 0,1 1 1,-1-1-1,1 1 0,0-1 1,0 1-1,-1 0 0,1-1 0,0 1 1,0 0-1,-1-1 0,1 1 1,0 0-1,0 0 0,0 0 1,-1 0-1,1 0 3,1-1-4,0 1-1,0 0 1,0-1 0,0 1 0,0 0-1,0 0 1,0 1 0,0-1 0,0 0-1,0 1 1,0-1 0,-1 1 0,1-1-1,0 1 1,0 0 0,0 0 0,-1 0-1,1 0 1,0 1 4,2 1-16,0 1 0,-1-1 0,0 1 1,0 0-1,0 1 0,0-1 0,0 3 16,12 19 10,-2 1 1,-1 1-1,-2 0 1,5 21-11,23 118 126,-25-101-82,2-1 0,14 30-44,-20-73 3,1-1-1,1-1 1,8 12-3,6 10-136,-18-29 180,-1 0 0,0 0-1,-1 0 1,0 1 0,-1 0 0,-1 0 0,0 0 0,-1 0 0,0 12-44,4 155 186,-5-147-158,0-20-42,0 0-1,-2 0 0,-1 10 15,2-20-45,-2 11 90,0-1 0,-1 1 0,-1 0 0,0-1-1,-1 0 1,-2 3-45,-7 18 88,1 0 0,1 2 0,3-1 0,0 3-88,0 1 102,-2 0-1,-1-1 0,-7 11-101,9-29 66,0-1-1,-2 0 1,0-1-1,-1-1 1,-1 0-1,-1 0 1,-11 9-66,23-24-55,0-1 0,1 1-1,-1 0 1,1 0 0,0 0 0,0 0 0,0 0 0,0 0 0,0 1 0,1-1 0,0 0-1,-1 1 56,2 6-1642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6:57:25.5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222 3 1152,'-1'-3'349,"0"6"83,-1 10 184,0-9-540,0 0 0,0 0 0,0 0 0,0 0 0,0-1 0,-1 1 0,0-1 0,0 0-1,-2 3-75,4-5 0,-12 13 333,9-11-296,0 1-1,1-1 1,0 1-1,0 0 0,0 0 1,0 0-1,1 0 1,-1 1-1,0 3-36,-10 24 37,7-20 14,2 0 0,-1 1-1,1 0 1,1 0-51,3-13 0,-21 107 320,-22 62-320,40-158 9,1-1 0,0 1 0,1 6-9,-6 25 21,3-24 26,0 0 0,1 0 0,1 0 0,1 1 0,1 2-47,-2 24 223,-2 3-223,0-2 321,3 2-321,-3 11-391,2-39 527,1-1-1,1 1 1,2 16-136,0-5 132,-1 0 1,-2 19-133,-1 3-222,9 140 488,-7-160-145,0 18 238,4 25-359,-2-29-86,-1-29 201,0-1 0,3 16-115,0-18 41,1-1-1,1 1 1,0-1-1,4 8-40,1-1-189,22 47 241,9 17 94,-36-71-48,2 1 1,0-1 0,0-1-1,1 0 1,1 0 0,0 0-1,1-2 1,0 1 0,1-1-1,0-1 1,1 0 0,4 2-99,0-1 50,-13-10-100,0 2 0,0-1 0,0 0 0,0 1 0,0-1 0,-1 1-1,1 0 1,-1 1 0,0-1 0,0 0 0,0 1 0,-1 0 0,1-1 0,0 3 50,1 2-1248,0 2-1717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6:57:29.5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 1 576,'0'0'24,"-1"1"0,0-1 0,1 1-1,-1-1 1,1 1 0,-1 0 0,1-1 0,-1 1 0,1 0 0,-1-1 0,1 1-1,0 0 1,0-1 0,-1 1 0,1 0 0,0 0 0,0 0 0,0-1 0,-1 1-1,1 0 1,0 0-24,0 0 31,0 0 0,0 0 0,0 0 0,0 0 0,0 0 0,-1 0 1,1 0-1,0 0 0,-1-1 0,1 1 0,-1 0 0,1 0 0,-1 0 0,1 0 0,-1-1 0,0 1 0,1 0 0,-1-1 0,0 1 0,1 0 0,-1-1 0,0 1-31,0-1 820,2 0-297,5-4-135,-4 3-415,0 0 1,-1 0-1,1 0 1,0 1 0,0-1-1,0 0 1,0 1 0,0 0-1,0-1 27,45-6-26,-46 7 30,0 0 1,0 0-1,1 0 1,-1 0 0,0 0-1,0 0 1,0 0-1,1 0 1,-1 0 0,0 1-1,0-1 1,0 0 0,0 1-1,0-1 1,0 1-1,1-1 1,-1 1 0,0 0-1,0-1 1,-1 1-1,1 0 1,0 0 0,0-1-1,0 1 1,0 0-1,-1 0 1,1 0 0,0 0-1,-1 0 1,1 0 0,-1 0-1,1 0 1,-1 1-1,0-1 1,1 0 0,-1 0-1,0 1-4,11 19 54,0-3 2,-8-14 18,0-1-1,-1 1 0,0 0 0,0 0 0,0 1 1,0-1-74,3 10-88,-3-10 99,-1 0-1,1 0 0,-1 0 0,0 0 1,0 0-1,0 0 0,-1 0 0,1 0-10,7 110 6,-9-93 80,1-10-15,-1-1 1,2 0 0,-1 1-1,2 3-71,-2-12 8,1 1 0,-1-1-1,1 0 1,-1 0 0,1 0-1,0 0 1,0 0 0,0 0-1,0 0 1,0 0-1,1 0 1,-1 0 0,1 0-1,-1-1 1,1 1 0,-1-1-1,1 1 1,0-1 0,0 0-1,0 1 1,1 0-8,-1-1 31,0 0 0,0 0-1,-1 1 1,1-1 0,0 1 0,-1-1 0,1 1 0,-1 0 0,0-1-1,0 1 1,0 0 0,0 0 0,0 0 0,1 2-31,8 3 53,-10-6-63,1-1 0,-1 0 0,1 0 0,-1 0 1,1 1-1,-1-1 0,1 0 0,-1 1 0,1-1 1,-1 0-1,1 1 0,-1-1 0,1 0 1,-1 1-1,0-1 0,1 1 0,-1-1 0,0 1 1,1-1-1,-1 1 0,0-1 0,0 1 0,1 0 1,-1-1-1,0 1 10,26 11 139,-12-9 31,9 1-58,-21-3-67,1 1-1,0-1 1,-1 0-1,0 0 0,1 1 1,-1-1-1,0 1 1,0 0-1,1 1-44,0 2-33,1 0-1,-1 1 1,-1 0-1,1 0 1,-1-1-1,0 1 1,1 6 33,-4-2 63,-1-1 1,1 0 0,-1 0-1,-1 1 1,0-2 0,0 1-1,-1 0 1,0 0-64,-2 5 121,1 0 0,-2 7-121,4-9 26,0-1 0,1 1 0,0 0 0,1 0 0,0-1 0,1 1 0,2 11-26,-1-20-10,0 0 1,0 1-1,1-1 1,-1 0 0,1 0-1,0 0 1,0 0-1,0 0 1,1 0-1,-1-1 1,3 3 9,11 14 2,-6-1 10,0 0-1,-1 1 1,0 0-1,-2 0 1,0 0-1,-2 1 0,2 8-11,4 7 162,-8-27-151,0 1 1,0 0 0,-1-1-1,0 3-11,9 33 107,-10-24-72,0 0 0,-2 1-1,0-1 1,-1 0 0,-4 12-35,-4 11 84,-1-1-1,-3 2-83,-6 7 70,-2-1 1,-9 12-71,21-41-39,-41 70 152,30-56-44,1 1 0,2 1 0,0 5-69,-37 122-192,50-150 184,-16 51 176,-6 6-168,12-27 229,0-13 70,14-30-293,1 0 0,-1 0 0,1 1 1,-1-1-1,1 0 0,0 0 0,-1 1 0,1-1 0,0 0 1,0 0-1,0 1 0,0-1-6,3 2 160,5-6 11,2-11-245,-1 1 79,-1 5-23,-1 0 1,-1-1-1,1 0 1,-2 0-1,1-1 1,-1 0-1,4-10 18,69-194-325,-63 175 385,2 0 0,1 1 0,2 1 0,5-5-60,-24 40-6,25-43-54,-24 40 59,0 0 0,-1 0 0,1 0 0,-1 0-1,0-1 1,0 1 0,-1 0 0,1-4 1,-1-34-83,2-1 1,7-29 82,-7 47-72,0 0 0,-2 0-1,-1-9 73,1-8-167,-2 30 125,1 1-1,-1-1 1,-1 0 0,-1 1 0,0-1-1,-3-7 43,4 13-2,-23-47-206,17 33 305,8 18-114,-1 0 1,1 0-1,-1 0 0,1 0 0,0 0 0,1 0 0,-1-1 0,0 1 0,1 0 1,0-1-1,0 1 0,0 0 0,0-1 0,0 0 17,3-6-14,0 0 0,0 0 0,1 0 0,0 1 0,5-9 14,2-5 49,12-25-117,-9 22 122,-2 0 1,-1-1-1,-1 0 0,4-20-54,-12 32-70,0 0 0,-1-1-1,-1 1 1,0 0 0,-1 0 0,-1-1 70,1 11-3,0 1 0,0 0 1,-1 1-1,1-1 0,-1 0 1,0 0-1,0 1 0,-1-1 1,-1-1 2,1 0-7,0 0 0,0 1 1,1-1-1,-1 0 0,1 0 1,0-1 6,-2-10 60,-3-8-95,-1 0 1,-1 0 0,-8-14 34,-12-24 340,16 33-259,-2 1-1,-7-12-80,3 10 262,8 11-33,-1 1 0,-10-12-229,6 9 123,-13-16 49,27 35-340,0 0 0,0 0 1,0 0-1,0 0 0,0 1 0,-1-1 0,1 1 0,-1-1 0,1 1 0,-1 0 0,0 0 0,1 0 0,-1 0 168,-3 0-2874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6:57:31.4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291 22 1152,'2'-3'114,"0"1"1,0-1-1,1 1 0,-1 0 0,0 0 1,1 0-1,0-1-114,-3 3 27,0 0 1,1-1-1,-1 1 1,1 0-1,-1 0 0,1-1 1,-1 1-1,1 0 1,-1 0-1,1 0 0,-1 0 1,1 0-1,-1 0 1,0 0-1,1 0 0,-1 0 1,1 0-1,-1 0 1,1 0-1,-1 0 0,1 0 1,-1 0-1,1 0 1,-1 0-1,1 1 0,-1-1 1,1 0-1,-1 0 1,1 1-1,-1-1 0,0 0 1,1 1-1,-1-1 1,0 0-1,1 1 0,-1-1 1,0 0-1,1 1 0,-1-1 1,0 1-1,0-1 1,0 1-1,1-1 0,-1 1 1,0-1-1,0 0 1,0 1-1,0-1 0,0 1 1,0-1-1,0 1-27,1 5 109,0 0 0,-1 0 0,1 1 0,-1-1 0,-1 0 0,0 0 0,0 1-109,1-6 5,-3 14 15,0 1-1,-1-1 1,-1 1-1,-1-1 0,0-1 1,-2 3-20,-2 4 237,2-1-1,1 1 1,0 0-237,-9 55 526,2 6-526,5-28 168,-1-1-1,-3 0 1,-8 17-168,-28 51 11,26-66-78,1 1 0,-8 40 67,14-32 67,3 1 0,2 0-1,3 1 1,2 40-67,10 1-144,4-1 0,14 59 144,5 56 279,3 20 34,-27-223-303,5 27 243,1-1-1,3 2-252,-9-34 70,2 1-1,0 0 1,0-1 0,1 0-1,1 0 1,0-1-1,1 0 1,0 0-1,1 0-69,38 36 678,-24-25-321,13 17-357,-10-7-619,-1 2 1,3 6 618,-27-37-212,1 0-73,0 1 1,0-1 0,1 0-1,-1 0 1,1 0-1,-1 0 1,1 0 0,0 0-1,0-1 1,2 2 284,20 4-2320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6:57:34.2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147 0 1408,'3'14'736,"-4"-10"-648,1 1 0,-1-1 0,0 0 0,0 0 0,0 0 0,-1 0 0,1 0-88,-1 1 22,0-1 1,1 0-1,0 1 1,0-1-1,0 1 1,0-1-1,1 2-22,0-1 88,0-1-1,0 1 1,1 0-1,0-1 1,0 1-1,0-1 1,0 1 0,1-1-1,-1 1 1,1-1-1,1 0 1,1 4-88,1-2 205,0 1 0,1-1 1,0 0-1,0 0 0,1-1 1,5 4-206,-3-2 23,45 37-339,-47-37 300,-1 0 0,-1 1 1,0 0-1,0 0 1,0 0-1,-1 0 1,1 5 15,7 10 221,-4-3-194,0-1 1,-2 1 0,0 1 0,2 15-28,7 23-138,22 72 415,21 68-261,-53-186-7,0 0 0,1-1 0,1 0 0,-1 0-1,4 3-8,43 55 473,-16-22 317,-10-14-785,-19-25-33,0 0-1,-1 0 1,-1 1-1,0 0 1,0 0-1,1 4 29,5 13 32,-2 1 0,-1 0 0,-1 0 0,-2 1 0,2 15-32,-4-11 43,-2 1 0,0 15-43,-3-35 12,0-1 0,0 0 0,-1 0 0,-1 0 1,0 0-1,-1 0 0,-5 11-12,-17 39 3,3 1-1,-7 35-2,15-47 30,-2 0 0,-2-1 0,-2-1 0,-3-1 0,-19 28-30,15-32 178,3 1-1,2 1 1,-10 27-178,31-67 2,-80 207 476,71-192-453,-2 0 1,0 0-1,-1-1 0,-1-1 1,-1 0-1,-1-1 0,-1-1 1,-8 6-26,13-11 56,0 0 0,0 1 0,2 1 0,-11 15-56,-5 14 69,-1 7-69,9-3-11,29-54-98,-1 0-1,0-1 1,0 0-1,-1 0 0,0-1 1,0 0-1,-1-1 1,0 0-1,3-5 110,17-20-256,-3 1 367,-19 25-36,1-1 0,0 1-1,1 1 1,6-7-75,1-1-121,0-1 0,-1-1 0,0 0 0,-2-1 0,7-13 121,-14 24 35,4-10 49,0 0-1,-1 0 1,-1-1 0,1-5-84,7-20 102,58-144-262,-53 147 75,2 0-1,1 1 1,16-19 85,-33 50-100,20-28 127,0-2-27,-18 25-79,0 0-1,-1 0 1,-1-1 0,0 0 0,0-2 79,7-29-159,-3 0 0,-2-1 1,-2-1-1,0-37 159,-5 76 14,0 0 1,-1 1-1,0-1 0,0 1 0,-1-1 0,0 1 1,0 0-1,0-1 0,-1 1 0,0 0 1,-1 1-1,-2-4-14,-14-26 157,1-1-1,1-1-156,11 22 24,1-1 0,0 0-1,1-1 1,2 1 0,-3-18-24,1-21 861,3-41-861,3 67 31,1 0 0,2 1 1,1-1-1,2-2-31,-6 26-120,-1 0-1,1 0 0,-1 0 0,0 0 1,0-5 120,-1 5 100,1-1 1,0 1-1,0 0 1,1-1-1,0-1-100,2-11-25,-1 0-1,-1 0 1,-1 0-1,0 0 1,-3-12 25,0-32-113,3-9-74,-4-1 1,-3-2 186,4 54 71,0 1 0,-2 0-1,0-1 1,-2 1 0,0 1 0,-1 0 0,-3-5-71,7 15 0,-11-20 13,-1 0 0,-1 1-1,-15-18-12,27 39-2,-2-1 0,1 1 0,-1 0 0,-1 1 0,1 0 0,-1 0 0,0 1 0,0-1 0,0 2 0,-1-1 0,0 1 0,0 1 0,0-1 0,-8 0 2,-3 0-144,0 0-1,-1 2 1,1 1-1,-1 0 0,-13 2 145,21 1-1037,0-1 0,1 2 0,-6 1 1037,-10 6-1845,26-10 1701,0 1 1,0-1 0,0 0-1,0 0 1,0 0 0,0 0-1,0 0 1,-1-1 143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4:09:57.00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389 1 896,'0'0'113,"0"0"1,1 0-1,-1 0 1,0 0-1,0 0 0,0 0 1,0 0-1,0 0 0,0 0 1,0 0-52,0 0 1,0 0-1,0 1 0,0-1 1,0 0-1,0 0 1,0 0-1,0 1 0,0-1 1,-1 0-1,1 0 0,0 0 1,0 0-1,0 1 1,0-1-1,0 0 0,0 0 1,0 0-1,-1 0 0,1 1 1,0-1-1,0 0 1,0 0-1,0 0 0,-1 0 1,1 0-1,0 0 1,0 0-1,0 0 0,-1 0 1,1 1-1,0-1 0,0 0 1,-1 0-1,-7 11 493,4-9-402,3-1-77,1-1 1,-1 1-1,0 0 1,1-1-1,-1 0 0,0 1 1,0-1-1,0 0 1,0 1-1,1-1 1,-1 0-1,0 0 1,0 1-1,0-1 0,-1 0 1,1 0-69,-1 0 0,0 1 1,1-1-1,-1 1 0,1 0 1,-1-1-1,1 1 0,-1 0 1,1 0-1,0 0 0,0 0 0,-1 0 1,1 0-1,0 0 0,0 1 1,-2 1-1,-10 10 283,4-7-162,0 0 0,0 1 0,1 0 0,-10 10 0,15-12 3,-1 0 0,1 1 0,-5 9-1,6-10-25,-1 1 0,0-1 0,0 0-1,-6 7 1,-1 1-99,1 0 0,1 0 0,0 1 0,0 0 0,-9 27 0,-1 1 47,4-7 181,-13 42-1,8-17-58,-11 24-85,5-22 426,23-54-429,2-8-90,1 0 1,-1 0-1,0 1 1,0-1 0,0 0-1,0 0 1,0 1-1,0-1 1,0 0-1,0 0 1,-1 1 0,1-1-1,0 0 1,0 0-1,0 1 1,0-1-1,0 0 1,0 0-1,0 1 1,0-1 0,-1 0-1,1 0 1,0 0-1,0 1 1,0-1-1,-1 0 1,1 0 0,0 0-1,0 0 1,0 0-1,-1 1 1,1-1-1,0 0 1,0 0 0,-1 0-1,1 0 1,0 0-1,0 0 1,-1 0-1,1 0 1,0 0-1,0 0 1,-1 0 0,1 0-1,-1 0 1,1 0-15,0 0 21,-1 0 42,1-1 0,-1 1 1,0 0-1,1-1 0,-1 1 0,1-1 0,-1 1 0,0-1 0,1 0 1,-1 1-1,1-1 0,0 1 0,-1-1 0,1 0 0,0 1 1,-1-1-1,1 0 0,-1-1 0,0-16 104,0 0 0,-9-33 0,6-3-545,3 44 362,1 0 0,0-1 0,1 1 0,0-1 1,0 1-1,1-1 0,4-11 0,0-1 25,-4 11 68,-2 10-79,0 0 0,0 0 0,1 1 0,-1-1 0,1 0 0,-1 0 0,1 1 0,-1-1 0,1 0 1,0 1-1,1-3 0,-2 4 18,0 0 0,0 0-1,0-1 1,0 1 0,0 0 0,1 0 0,-1-1 0,0 1 0,0 0 0,0 0 0,0 0 0,0-1-1,0 1 1,1 0 0,-1 0 0,0 0 0,0-1 0,0 1 0,1 0 0,-1 0 0,0 0 0,0 0-1,0 0 1,1-1 0,-1 1 0,0 0 0,0 0 0,1 0 0,-1 0 0,0 0 0,0 0 0,1 0 0,-1 0-1,0 0 1,0 0 0,1 0 0,-1 0 0,0 0 0,0 0 0,1 0 0,-1 0 0,0 0 0,0 0-1,1 1 1,-1-1 0,0 0 0,0 0 0,1 0 0,-1 0 0,0 0 0,0 1 0,0-1 0,0 0-1,1 0 1,-1 0 0,0 1 0,0-1 0,0 0 0,0 1 0,2 0-26,0 1 16,0 0-1,-1 0 1,1 0 0,-1 0 0,1 0 0,-1 1 0,0-1-1,0 0 1,0 1 0,0-1 0,-1 0 0,1 1 0,0 3-1,0 37-202,0-17 153,0 16 134,-1-25-17,1-1 0,4 27 0,-2-28-39,-2 0 0,1-1 1,-3 26-1,1-13-32,12-27 67,1-3-35,0 1 1,0 1-1,0 0 0,0 0 0,0 2 1,21 2-1,19 1-2727,-37-4 1231,1-3-1700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23:00:13.5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255 129 896,'-35'-7'2368,"-92"11"-800,123-4-1472,1 0 0,-1 0 0,1 1 0,-1 0 0,1-1 0,-1 1 0,-25 0 2489,38-9-2504,-2 1 74,4-5 181,13-19 0,-22 28-307,0 1-1,-1 0 1,1-1 0,-1 0-1,1 1 1,-1-1 0,0 0-1,0 0 1,0 1 0,-1-1-1,1 0 1,-1 0 0,1 0-1,-1 0 1,0-4 0,0 6-21,0 0 1,0 0-1,0 0 1,0 0-1,0 0 0,-1 1 1,1-1-1,0 0 1,0 0-1,-1 0 1,1 0-1,0 0 1,-1 1-1,1-1 1,-1 0-1,1 0 1,-1 1-1,1-1 0,-1 0 1,1 1-1,-1-1 1,0 1-1,1-1 1,-1 0-1,0 1 1,0 0-1,0-1 1,1 1-1,-1-1 1,0 1-1,0 0 0,0 0 1,0-1-1,0 1 1,-1 0-1,0 0-1,0 0 0,-1 0 0,1 0 0,0 0 0,0 1 0,-1-1 0,1 1 0,0-1 0,0 1 0,-1 0 0,1 0-1,-3 2 1,3-2-68,-1 1-1,1-1 0,-1 0 0,1 1 0,-1-1 1,0-1-1,0 1 0,1 0 0,-1-1 1,0 1-1,-3-1 0,5 1 54,1-1 1,-1 0-1,1 1 0,-1-1 0,0 1 1,1-1-1,-1 1 0,1-1 1,-1 1-1,1-1 0,0 1 0,-1 0 1,1-1-1,0 1 0,-1-1 0,1 1 1,0 0-1,0-1 0,-1 1 1,1 0-1,0 0 0,0-1 0,0 1 1,0 0-1,0 0 0,-1 2 49,1-2-32,0 0-1,-1-1 1,1 1-1,0 0 1,-1-1 0,1 1-1,-1 0 1,1-1-1,-1 1 1,0-1 0,1 1-1,-1-1 1,1 1-1,-1-1 1,0 1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4:10:16.2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62 224,'4'-19'133,"-4"18"-101,0 1 22,0 0 2,1-1 1,-1 1 0,0 0-1,0 0 1,0 0 0,0 0-1,0 0 1,0-1 0,1 1-1,-1 0 1,0 0 0,0 0-1,0 0 1,0 0 0,1 0-1,-1 0 1,0 0 0,0 0-1,0 0 1,0 0 0,1 0-1,-1 0 1,0 0 0,0 0-1,0 0 1,1 0 0,-1 0-1,0 0 1,0 0 0,0 0-1,1 0 1,11 22 4140,-12-22-4133,0 0 59,7 4-75,-2 2-75,-4-5 31,0-1-1,-1 1 0,1-1 1,0 1-1,-1-1 0,1 0 1,0 1-1,0-1 1,0 0-1,-1 1 0,1-1 1,0 0-1,0 0 1,0 0-1,-1 0 0,1 0 1,0 0-1,1 0 1,4 1 102,-2 0-1,-2 0-71,1 0 1,0-1-1,0 1 1,0-1 0,0 1-1,0-1 1,0 0-1,0 0 1,0 0 0,4-1-1,26 1 131,-17 0-54,-15 0-90,1 0 0,-1 1 0,1-1 0,-1 0 1,1 0-1,-1 0 0,1-1 0,-1 1 0,1 0 0,0 0 0,-1-1 0,1 1 0,-1-1 0,0 0 1,1 1-1,1-2 0,-2 1-14,1 0 0,0 0 1,-1 0-1,1 0 0,0 0 0,0 1 1,0-1-1,0 1 0,-1-1 0,1 1 1,0-1-1,0 1 0,0 0 0,3 0 1,-3 0-10,1 0 0,-1 0 0,1 0 0,0-1 1,-1 1-1,1-1 0,-1 0 0,0 0 0,3-1 0,-4 2 8,-1 0-1,1-1 0,-1 1 0,1 0 0,-1 0 0,1-1 0,-1 1 1,1 0-1,-1 0 0,1 0 0,-1 0 0,1 0 0,-1 0 0,1 0 0,-1 0 1,1 0-1,-1 0 0,1 0 0,-1 0 0,1 0 0,-1 0 0,1 0 1,-1 1-1,1-1 0,-1 0 0,1 1 0,11-5 166,9 3-190,-14 0 35,0 0 1,0 1-1,0 1 1,7 0 0,13 1 166,-21-2-157,0 0 0,-1 0 0,12 3 1,-11-2 15,0 0 0,0-1 0,0 0-1,11 0 1,-10-1 2,0 1 0,0 0-1,9 2 1,-4 0-78,0-1 0,1-1 1,18-1-1,-1 0 30,86-3 287,-50-4-198,-38 6 55,-22 1-147,0 1 0,0-1 0,0 1 0,0 0 0,0 1 0,11 2 0,-13-3 11,0 1 0,0 0 0,0-1 1,0 0-1,0 0 0,5-1 0,4 0 271,-11 1-238,15 0 139,22-13-379,-18 7 491,-19 6-299,-1 0 0,0 0 1,0 0-1,0 0 0,0-1 0,0 1 0,0-1 0,0 1 0,0 0 0,0-1 0,0 1 0,-1-1 0,3-1 0,-2 1-3,-1 1-1,1-1 0,0 0 1,0 1-1,0-1 1,0 1-1,0-1 1,1 1-1,-1 0 0,0-1 1,0 1-1,0 0 1,2 0-1,16-3 420,20-1 299,-38 4-698,16-7 239,-9 6-275,-7 1 27,-1 0 1,1 0-1,0 0 1,0 0-1,0 0 1,-1 0 0,1 0-1,0-1 1,0 1-1,0 0 1,-1-1-1,1 1 1,0 0 0,-1-1-1,2 0 1,1 0-20,1 0 1,-1 1 0,0-1-1,1 1 1,5-1 0,43 4 165,-40 0-203,-11-3 52,0 1 1,0-1-1,-1 0 0,1 0 1,0 1-1,0-1 1,0 0-1,0 0 1,0 0-1,0 0 1,0 0-1,1-1 1,2 1 2,-1-1 1,1 1-1,-1 0 1,1 0-1,4 0 1,-4 0 27,1 1 0,-1-2 0,0 1 0,1 0-1,4-2 1,-2 1-14,1 0-1,-1 0 0,0 1 0,1 0 0,10 1 1,4 0 126,146-1 184,-116 8 358,-48-7-800,0-1-1,0 1 1,0 0 0,-1 0 0,1 0 0,-1 1 0,1-1 0,-1 1 0,1 0 0,-1 0 0,4 3 0,1 0-744,2 2-1401,-1 1 369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4:10:18.2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1 166 1056,'0'0'75,"0"0"-1,0 0 1,0 1 0,0-1 0,0 0-1,0 0 1,0 0 0,0 0-1,0 0 1,0 0 0,0 0 0,0 1-1,0-1 1,0 0 0,0 0 0,0 0-1,0 0 1,0 0 0,0 0-1,0 0 1,0 0 0,1 1 0,-1-1-1,0 0 1,0 0 0,0 0 0,0 0-1,0 0 1,0 0 0,0 0-1,1 0 1,-1 0 0,0 0 0,0 0-1,0 0 1,0 0 0,0 0 0,0 0-1,0 0 1,1 0 0,-1 0-1,7-2 1102,7-6-616,-14 8-469,1-1 133,21-3 1045,-15 2-1164,-1-1-1,1 1 0,-1 1 1,1-1-1,0 1 0,0 0 1,0 1-1,-1 0 0,10 0 0,-9 0-96,-3 0 66,-1-1-1,1 0 1,-1 0 0,0 0-1,1 0 1,-1 0 0,0-1-1,0 1 1,4-3 0,10-5-38,25-10-269,-32 14 340,0 1-1,0-1 1,0 2-1,1-1 0,-1 2 1,12-3-1,17-1-55,48-15-1,-76 18-87,11-2 117,-1 2 0,32-3 0,-27 4-42,-2-1-89,13-1 208,-29 3-153,1 0 0,-1 0 0,1-1 0,10-3 0,-11 3 60,0-1 1,1 2-1,0-1 0,10 0 1,-12 2-33,-1 0 1,0 0-1,0 1 1,1 0-1,-1 0 1,0 0-1,0 1 1,0-1-1,8 5 1,67 26 627,-46-19-440,-27-10-495,0 1-1,0 0 1,9 7 0,19 18-4320,-26-22 3129,2 0-1041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4:10:20.5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44 832,'0'0'251,"4"0"319,-4 0-556,0 0 0,0 0 0,0 0 0,0 0 0,-1 0 0,1 0 0,0-1 0,0 1 0,0 0 0,0 0 0,0 0 0,0 0 0,0 0 0,0 0 0,0 0 0,0 0 0,-1-1 0,1 1 0,0 0 0,0 0 0,0 0 0,0 0 0,0 0 0,0 0 0,0 0 0,0-1 0,0 1 0,0 0 0,0 0 1,0 0-1,0 0 0,0 0 0,0 0 0,0-1 0,0 1 0,0 0 0,0 0 0,0 0 0,0 0 0,0 0 0,1 0 0,-1-1 0,0 1 0,0 0 0,0 0 0,0 0 0,0 0 0,0 0 0,0 0 0,2-7 715,-2 6-415,0 1-278,-1 0-1,1 0 1,0-1-1,0 1 0,-1 0 1,1 0-1,0 0 1,0-1-1,0 1 1,-1 0-1,1 0 0,0-1 1,0 1-1,0 0 1,0 0-1,0-1 1,0 1-1,-1 0 0,1-1 1,0 1-1,0 0 1,0-1-1,0 1 1,0 0-1,0-1 1,0 1-1,0 0 0,0 0 1,0-1-1,1 1 1,-1 0-1,0-1 1,0 1-1,0 0 0,0 0 1,0-1-1,0 1 1,1 0-1,-1 0 1,0-1-1,0 0 92,1 1 0,-1-1 0,0 0 0,0 1 0,1-1 0,-1 1 0,0-1-1,1 1 1,-1-1 0,1 0 0,-1 1 0,1 0 0,-1-1 0,1 1 0,-1-1 0,1 1 0,-1-1 0,1 1 0,-1 0 0,1 0 0,1-1-1,7-3 33,-8 3-153,0 1 0,0-1 0,0 1 0,0-1 0,0 1 0,0 0 0,0-1 0,0 1 0,0 0 0,0-1 0,0 1 0,0 0 1,0 0-1,0 0 0,0 0 0,2 0 0,-1 1 42,0-1 0,0 1 0,0-1 0,0 0 0,0 1 0,0-1 1,0 0-1,0-1 0,0 1 0,2 0 0,-2-1-13,0 1-1,0 0 1,0 0-1,0 0 1,1 0-1,-1 0 1,3 1-1,5 2 12,3 0 10,1 2-1,15 7 1,-19-8-58,0-1 0,0 0 0,0-1-1,17 2 1,9 3-104,7 3 143,0 1 1,-1 3-1,-1 1 0,0 3 1,-1 0-1,67 44 0,-69-35 11,-7-7-119,-1 2 0,35 33 0,-36-29 286,2-1 0,36 23-1,-61-44-181,34 21 71,-25-16-117,0 0 0,19 16-1,1 3-71,-24-20 66,0 1 1,-1 0-1,14 14 0,-12-8 82,-4-7-44,-1 0 0,0 1 0,-1 0 0,0 0-1,8 17 1,3 24 275,-14-41-268,-1 1 1,0 0 0,0-1-1,-1 1 1,1 15 0,-3 9-8,0-18 4,1 0 1,3 28 0,0-25 54,-1-13-108,-1 0 0,0 1 0,0 11 0,4 69 360,-5-78-322,0-1 0,1 1 0,0 0 0,0 0 0,3 10 0,0-13 133,-4-5-133,0 0 1,1 0 0,-1 0 0,1 0-1,-1 0 1,0 0 0,0 0 0,0 0 0,0 0-1,0 0 1,0 0 0,0 0 0,0 0 0,0 2-1,0-2-856,0 0 667,0-1 0,0 1 0,0-1 0,0 1 0,0-1 0,1 1 0,-1-1 0,0 0 0,0 1 0,0-1 0,1 1 0,-1-1 0,0 0 0,1 1 0,-1-1 0,0 0 0,1 1 0,0-1-1,7 0-2948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4:10:23.8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1965 18 1248,'0'0'389,"0"0"-239,0 0-108,0 0-106,0-15-556,1 12 4110,0 13-3336,1-1 1,-1 1 0,-1 0-1,1 0 1,-2 0-1,-1 14 1,0-10-74,-1-1 0,0 1-1,-1-1 1,-1 0 0,0 0-1,-11 21 1,-3-1-22,-27 34 0,-10 2 438,35-44-428,1 1 0,-17 27 0,28-37 40,0 0-1,-1-1 1,-1 0 0,-23 23 0,16-21 310,10-9-306,1-1-1,-2 0 0,1 0 1,-10 5-1,0-3-66,0 0 0,-1-2 0,0 0 0,-1 0 0,1-2 0,-1-1 0,0 0 1,-1-1-1,1-2 0,-28 0 0,-83 5-180,99-4 22,13 1 115,-1 0-1,-26 8 1,-8 2 27,-62 14 247,47-4 155,-8 4-313,16-4 18,-38 15-489,57-23 529,29-11-61,1 0 0,0 1-1,-17 9 1,5-3-340,20-10 216,0 1-1,1-1 1,-1 1 0,0 0-1,1 0 1,-6 4-1,-51 40 153,49-36-130,1 1-1,-12 16 1,1-2 31,14-18-45,1 1 1,0-1-1,1 1 1,-1 0-1,1 0 1,1 0-1,0 1 1,0 0-1,-3 10 1,4-7 138,-1 7 357,-1 24-256,0 3-358,2 19 636,-2 2-321,5-66-21,0 0-168,0 0 0,0-1 0,0 1 0,0 0 1,0-1-1,0 1 0,0 0 0,0-1 0,0 1 0,0 0 0,-1-1 0,1 1 1,0-1-1,0 1 0,-1-1 0,1 2 0,-3 3 46,3 23-150,0-27 113,0 1 22,-7 6 28,7-6-19,0 10-54,0-10 59,0 0 0,0-1 0,0 1 0,-1 0 0,1 0-1,0-1 1,-1 1 0,1 0 0,-1-1 0,0 4 0,0-5-55,1 0 0,0 0 1,0 1-1,0-1 0,0 0 1,0 0-1,-1 0 0,1 0 1,0 0-1,0 1 1,0-1-1,0 0 0,0 0 1,0 0-1,0 1 0,0-1 1,0 0-1,0 0 0,0 0 1,0 0-1,0 1 0,0-1 1,0 0-1,0 0 1,0 0-1,0 1 0,0-1 1,0 0-1,0 0 0,0 0 1,0 1-1,0-1 0,1 0-7,-1 1 0,0-1-1,0 0 1,0 0 0,0 1 0,0-1-1,0 0 1,0 1 0,0-1-1,0 0 1,0 0 0,0 1 0,0-1-1,0 0 1,0 1 0,0-1-1,0 0 1,0 0 0,0 1-1,0-1 1,0 0 0,-1 1 0,1-1-1,-6 19 119,6-16-107,-1-1-1,1 0 0,-1 0 1,0 0-1,1 1 0,-1-1 1,0 0-1,0 0 1,-3 3-1,3-4-22,1-1 23,1 1 0,-1-1 0,0 0 0,0 1 1,0-1-1,0 0 0,0 1 0,0-1 0,0 0 1,0 1-1,0-1 0,0 0 0,0 1 0,0-1 1,0 0-1,0 1 0,0-1 0,0 0 0,0 0 1,-1 1-1,1-1 0,0 0 0,0 1 0,0-1 1,0 0-1,-1 0 0,1 1 0,0-1 0,0 0 1,0 0-1,-1 1 0,1-1 12,0 0 0,-1 0 0,1 1 0,0-1 0,0 0 0,0 0 0,-1 0 0,1 0 0,0 0 0,0 0 0,0 1 0,-1-1 0,1 0 0,0 0 0,0 0 0,-1 0 0,1 0 0,0 0 0,0 0 0,-1 0 0,1 0 0,0 0 0,0 0 0,0 0 0,-1 0 0,1 0 0,0 0 0,0-1 0,-1 1 0,1 0 0,0 0 0,0 0 0,0 0 0,-1 0 0,1 0 0,0-1 0,0 1 0,0 0 0,-1 0 0,1 0 0,0 0 0,0-1 0,0 1 0,0 0 0,0 0 0,0 0 0,0-1 0,-1 1 0,1 0 0,0-1 0,-18-49 460,15 43-429,1 0 0,-1-1 0,1 1-1,-1-13 1,2 15-9,0-1 0,-1 1 0,1 0 1,-5-9-1,-4-12 87,0-14-394,-14-47 313,-1 0-149,23 78 37,1 6 60,1 1 0,0 0 0,-1-1 0,0 1 0,1 0 0,-1 0 1,0-1-1,0 1 0,0 0 0,-1 0 0,1 0 0,0 0 0,-1 1 0,-1-3 1,2 3 3,1 1 1,-1 0 0,1-1-1,0 1 1,-1 0 0,1-1-1,0 1 1,-1 0 0,1-1-1,0 1 1,0-1 0,-1 1-1,1-1 1,0 1 0,0-1-1,0 1 1,0-1 0,-1 1-1,1 0 1,0-1 0,0 1-1,0-1 1,0 1 0,0-1-1,0 1 1,0-1 0,1 0-1,-2-1-109,0 4 26,0 8-208,9 28 92,1 0 1,25 65 0,30 42 454,-55-117-350,-7-21 114,1 1 1,0-1-1,6 13 1,-3-1 210,-4-9-237,-2-9-47,0-1-63,0 0 84,0 0 166,0 0-5,1 0-83,-1 0 1,1 0-1,-1 0 1,1 0-1,-1-1 1,1 1-1,-1 0 1,1 0-1,-1 0 1,0-1-1,1 1 1,-1 0-1,1-1 1,-1 1-1,0 0 1,1-1-1,-1 1 1,0-1-1,1 1 1,-1 0-1,0-1 1,1 0-1,5-14 258,-3 6-343,24-70-54,1-1 38,-19 56-244,7-15 103,-7 13 202,-9 26 8,0 0 0,0 0 0,0-1 0,0 1 0,0 0 0,1 0 0,-1 0-1,0 0 1,0 0 0,0-1 0,0 1 0,0 0 0,0 0 0,0 0 0,0 0 0,0 0 0,0-1-1,0 1 1,0 0 0,0 0 0,0 0 0,0 0 0,0-1 0,0 1 0,0 0 0,0 0 0,0 0-1,0 0 1,0-1 0,0 1 0,0 0 0,0 0 0,0 0 0,0 0 0,0-1 0,0 1-1,0 0 1,-1 0 0,1 0 0,0 0 0,0 0 0,0 0 0,0-1 0,0 1 0,0 0 0,-1 0-1,1 0 1,0 0 0,0 0 0,0 0 0,0 0 0,-1 0 0,1 0 0,0 0 0,0 0 0,0 0-1,0 0 1,-1 0 0,1 0 0,-9 3 16,8-3 6,-64 17 55,-69 8-1,89-17-1607,25-4 189,13-2 654,0 0 0,0-1 0,-8 0 0,14-1 534,1 1 1,-1-1-1,1 0 0,-1 0 0,0 0 0,1 0 0,-1-1 0,0 1 0,1 0 0,-1 0 0,0 0 0,1 0 0,-1-1 0,1 1 0,-1 0 0,0-1 0,1 1 1,-1 0-1,1-1 0,-1 1 0,1-1 0,-1 1 0,1-1 0,0 1 0,-1-1 0,1 0 0,-1-1-128,0 0 1,1 0-1,0 0 0,-1-1 1,1 1-1,0 0 0,0-3 1,0 3 184,0-40-1463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4:12:14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 0 992,'0'0'309,"0"1"-247,0-1 0,1 0-1,-1 0 1,0 0-1,0 0 1,1 1 0,-1-1-1,0 0 1,0 0 0,1 1-1,-1-1 1,0 0-1,0 0 1,0 1 0,0-1-1,0 0 1,1 1 0,-1-1-1,0 0 1,0 0-1,0 1 1,0-1 0,0 0-1,0 1 1,0-1 0,0 1-1,-2 1 73,0 0-1,0-1 1,0 1-1,0 0 1,-1-1 0,1 1-1,-1-1 1,1 0-1,-1 0 1,-3 1-1,0 1-12,-47 25 491,29-14-185,-6 10 400,27-22-796,0 0-1,0 1 1,0-1-1,1 1 0,0 0 1,-4 5-1,-10 11 13,10-13 40,2 1 1,-1 0-1,1 0 1,0 0-1,0 1 0,-4 11 1,7-17-87,-4 10 70,0 1 0,0-1-1,1 1 1,1 0 0,0 1-1,1-1 1,-1 25 0,1 58 103,2-91-143,1 1 0,-1-1 0,1 0 0,0 1 0,1-1 0,-1 0 0,1 0 0,3 6 0,23 37 396,-24-42-331,5 5-21,0 0 1,11 11 0,2 2-197,-1-1 312,-10-11-173,-1 1 0,13 18 1,-22-29-863,3 25-2939,-4-11 1430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4:12:15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6 480,'4'-3'-1235,"0"1"4489,-4 2-3176,0 0 1,0 0-1,0 0 0,0 0 1,-1 0-1,1 0 0,0 0 1,0 0-1,0 0 0,0 0 0,0 0 1,0 0-1,0 0 0,0 0 1,0 0-1,0 1 0,0-1 1,0 0-1,0 0 0,0 0 1,0 0-1,0 0 0,0 0 0,0 0 1,0 0-1,0 0 0,0 0 1,0 0-1,0 1 0,0-1 1,0 0-1,0 0 0,0 0 1,0 0-1,0 0 0,0 0 0,0 0 1,0 0-1,0 0 0,0 0 1,0 0-1,0 0 0,1 0 1,-1 1-1,0-1 0,0 0 1,0 0-1,0 0 0,0 0 0,0 0 1,0 0-1,0 0 0,0 0 1,0 0-1,0 0 0,0 0 1,1 0-1,-1 0 0,0 0 1,0 0-1,0 0 0,0 0 0,0 0 1,0 0-1,-1 5 26,-1 0 1,1 1-1,0-1 1,1 1-1,-1-1 0,2 8 1,-2 30-4,-1 0 0,-8 47 1,2-21 260,5-56-303,2-1-1,-2 18 1,3-26-95,0 1 1,0-1 0,1 0-1,-1 1 1,1-1 0,0 0-1,0 0 1,1 0 0,-1 0-1,3 5 1,-3-8 64,0 1 1,0-1-1,1 0 0,-1 1 1,0-1-1,1 0 0,-1 0 1,1 0-1,-1 0 0,1 0 1,-1 0-1,1 0 0,0-1 1,0 1-1,-1-1 0,1 1 1,0-1-1,0 0 0,0 1 1,-1-1-1,1 0 0,3 0 1,3-1 91,1 0 0,0 0 0,10-4 0,-13 4-85,-2 0-220,1 0 0,-1 0 0,1 1 1,-1-1-1,1 1 0,0 0 0,-1 1 1,1-1-1,-1 1 0,7 1 0,-9 1-318,0 0-1,0 0 1,-1 0-1,1 1 1,-1-1-1,0 0 1,1 4-1,-2-6 246,1 7-1716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4:12:16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53 1728,'4'0'650,"-2"0"4060,7 0-4529,-1 0 0,0-1 1,0 0-1,0 0 0,-1-1 1,1 0-1,13-5 0,0-1 3,0 1-1,0 1 0,0 0 1,1 2-1,-1 1 0,1 0 1,35 2-1,-56 1-82,-1 0 75,0 0-85,8 26-1606,-12 35-3087,3-42 2330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4:12:17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0 896,'4'2'5163,"-1"0"-5129,0-1 1,0 1 0,0 0-1,0 0 1,-1 0-1,1 0 1,4 5 0,-4-3 76,-1-1 1,1 0 0,0 0-1,1-1 1,-1 1 0,0 0-1,1-1 1,0 0 0,5 3-1,2-1 232,0-1 1,14 3-1,-12-3-228,2 1-45,0 1-1,25 10 1,-33-12-70,-1 1 0,1-1 0,-1 1 0,-1 0-1,1 1 1,0-1 0,-1 1 0,7 8 0,-9-9 34,-1 0 1,1 1-1,-1-1 0,0 1 0,0-1 1,-1 1-1,1-1 0,0 9 0,4 41 134,-5-40-116,1 33 215,-1 0-1,-3 0 1,-2 0 0,-3 0-1,-14 57 1,10-67-65,-2-1 0,-21 44 0,32-75-269,-1 1-483,-1 0 1,1 0 0,-1-1-1,-7 9 1,8-10-1067,10-4-2101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7:00:07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62 576,'-4'0'391,"7"-2"308,12 2-221,-9 3-469,1 1 0,-1 0 0,0 0 1,4 3-10,25 16-32,-28-20 65,0 1 0,0-1-1,0 1 1,-1 1 0,1 0-1,-1-1 1,0 2 0,0-1-1,-1 1 1,0 0 0,0 0-1,0 0 1,-1 1 0,1 0-1,-2 0 1,3 4-33,6 17-104,-7-20 111,-1 1-1,-1 0 1,0 0 0,0 0-1,0 0 1,0 9-7,-3-15 37,1 1 1,0 0-1,0-1 0,0 1 1,0-1-1,0 1 0,0-1 1,1 0-1,1 3-37,-1-3 38,-1 0 0,0 0 1,0 0-1,0 0 0,0 0 1,0 2-39,6 17 117,1-4-112,-4-9-133</inkml:trace>
  <inkml:trace contextRef="#ctx0" brushRef="#br0" timeOffset="817.45">326 182 640,'-1'19'2016,"-3"-12"-1925,0 0 1,0-1-1,0 1 1,-1-1-1,0 0 0,0 0 1,-4 3-92,-7 5-12,-1-1 0,-1 0 0,0-1 0,0-1 0,-12 5 12,6-3 23,-6 9-525,18-14-847</inkml:trace>
  <inkml:trace contextRef="#ctx0" brushRef="#br0" timeOffset="1885.66">161 145 320,'-12'12'197,"11"-12"-31,9 3 68,23 6 199,-24-8-399,-1 1 1,1 0-1,-1 0 1,0 0 0,0 1-1,6 3-34,-11-5 0,6 3-3,-1 0 0,0 0 0,0 1-1,5 4 4,-9-7 18,0 0-1,-1 1 1,1-1-1,0 1 0,-1 0 1,1-1-1,-1 1 1,0 0-1,0 0 0,0 0 1,0 0-1,-1 0 1,1 2-18,0 4 126,0 0 0,-1 0 0,0 0 0,0 0 0,-1 1 1,-2 6-127,-1 5 218,-2-1 1,-4 10-219,-31 88 203,32-91-843,4-19-608</inkml:trace>
  <inkml:trace contextRef="#ctx0" brushRef="#br0" timeOffset="2739.95">123 232 832,'0'0'16,"0"0"0,1-1 0,-1 1 0,0 0 0,0 0 0,0-1 0,0 1 0,0 0 0,0 0 0,1 0 0,-1 0 0,0-1 0,0 1 0,0 0 0,0 0 0,1 0 0,-1 0 0,0 0 0,0 0 0,0-1 0,1 1 0,-1 0 0,0 0 0,0 0 0,0 0 0,1 0 0,-1 0 0,0 0 0,0 0 0,1 0 0,-1 0 0,0 0 0,0 0 0,1 0 0,-1 0 0,0 0 0,0 0 0,0 0 0,1 0 0,-1 1 0,0-1 0,0 0 0,0 0 0,1 0 0,-1 0-1,0 0 1,0 1 0,0-1 0,0 0 0,1 0 0,-1 0-16,7 13 596,-4-7-588,-2-4 125,-1-2 134,0 0-59,9 1 506,-9 0-712,-1 0-1,1 0 0,-1 0 1,1 0-1,-1 0 0,0 0 1,1 0-1,-1 0 0,0 0 1,0 0-1,0 0 0,1-1 1,-1 1-1,0 0 0,0 0 1,0-1-1,0 1 0,-1 0-1,-25 13 34,18-10 10,5-2-59,-1 0 1,0 0 0,0-1 0,0 1 0,0-1 0,-3 0 14,3 0 93,0 0 0,-1 0 0,1 1 1,-5 1-94,-5 0 504,14-3-494,0 0 1,-1 0-1,1 0 1,0 0-1,-1 1 0,1-1 1,0 0-1,-1 1 1,1-1-1,0 1 0,0-1 1,-2 2-11,2-2-69,1 0 42,0 0 70,0 0-22,18-5 539,16-2 381,-23 4-822,0 1 1,0 0-1,1 1 0,2 0-119,31 3 51,0 2-1,4 2-50,-5 0-16,1-2 1,3-2 15,-30-2-1328</inkml:trace>
  <inkml:trace contextRef="#ctx0" brushRef="#br0" timeOffset="3505.43">464 0 576,'4'1'373,"-6"2"-240,0 0 0,0 1 0,0-1 0,1 1-1,0 0 1,0-1 0,0 1 0,0 0 0,0 0-1,0 1-132,-1 5 294,-2 6-32,-2-1 1,0 0-1,-4 8-262,-11 25 269,11-24-165,-1 0 1,-1-1-1,-3 1-104,-4 11 81,-2-1-82,-1-1-1,-3 1 2,-24 36-157,32-44-824</inkml:trace>
  <inkml:trace contextRef="#ctx0" brushRef="#br0" timeOffset="4769.1">182 145 480,'1'-1'42,"-1"0"-1,0 0 1,0 0-1,1 0 1,-1 0 0,1 0-1,-1 0 1,1 0 0,-1 0-1,1 0 1,0 0-1,-1 0 1,1 0 0,0 1-1,0-1 1,-1 0 0,1 0-1,0 1 1,0-1 0,0 1-1,0-1 1,0 1-1,0-1-41,8-5 51,-9 5-206,0 1 59,0 10 27,0-4-6,-1-3 210,1 0-1,-1-1 1,1 1-1,0 0 1,1 0-1,-1-1 1,0 1-1,1 0 1,0 2-135,-1-5 3,0 1 1,0 0 0,0-1-1,1 1 1,-1 0-1,0-1 1,0 1-1,1-1 1,-1 1-1,0-1 1,1 1-1,-1 0 1,0-1-1,1 1 1,-1-1 0,1 0-1,-1 1 1,1-1-1,-1 1-3,4-1 50,12 5 556,-15-5-583,0 0 0,0 1 0,0-1 0,1 0 0,-1 1 0,0-1 0,0 0 0,0 1 0,0-1 0,0 1-1,0 0 1,0-1 0,0 1 0,-1 0 0,1-1 0,0 1 0,0 0 0,0 0-23,4 9-6,0-1 0,0 1 0,0 2 6,-1-3-19,-1-1 1,2 0-1,-1 0 0,1 0 0,0 0 19,6 5-10,-5-6 1,-1-1 0,0 0 0,-1 1 0,1 0 0,-1 0 0,3 8 9,22 44 197,-27-54-182,0-1 1,0 0-1,1 0 0,-1 0 0,1 0 1,0 0-1,1 1-15,-2-3-42,0 1 0,-1-1-1,1 1 1,-1 0 0,1 0 0,0 3 42,3 6-312,-1-5-1155</inkml:trace>
  <inkml:trace contextRef="#ctx0" brushRef="#br0" timeOffset="6059.65">67 269 64,'2'0'5,"0"0"1,0-1-1,0 1 1,0-1-1,-1 0 1,1 1-1,0-1 1,1-1-6,14-5 20,20-6 631,-5 9 60,-16 1-400,0 1-1,13 0-310,-24 2 46,0 1-1,1-1 1,-1 1-1,1 0 0,-1 0 1,0 0-1,0 1 1,0 0-1,0 0 0,2 1-45,5 4-54,2 0 104,0 0 0,7 2-50,-17-8 11,1 1 0,0-1 0,0 0 0,0 0-1,0 0 1,0-1 0,1 0 0,-1 0 0,2 0-11,10-2-31,-1-1 0,0-1 0,1 0 0,-1-1 0,-1 0 0,2-2 31,-4 0-1243</inkml:trace>
  <inkml:trace contextRef="#ctx0" brushRef="#br0" timeOffset="6756.78">354 328 1248,'-16'16'448,"4"-5"-352,2 0-32,6-4 0,-4 4-64,0 0 256,-1 2-128,1-2-96,-1 4-64,1-1 96,0 2-32,3-5 64,1-1-64,4 1 64,-5-3-64,5-8-32,0 0-1376</inkml:trace>
  <inkml:trace contextRef="#ctx0" brushRef="#br0" timeOffset="8110.16">64 171 992,'0'0'309,"0"0"-271,0 1 0,0-1-1,0 0 1,0 0 0,0 0-1,0 1 1,0-1-1,1 0 1,-1 0 0,0 0-1,0 1 1,0-1 0,0 0-1,0 0 1,0 0 0,0 0-1,0 1 1,1-1 0,-1 0-1,0 0 1,0 0 0,0 0-1,0 0 1,0 0-1,1 0 1,-1 1 0,0-1-1,0 0 1,0 0 0,0 0-1,1 0 1,-1 0 0,0 0-1,0 0-37,23-1 1284,-15 0-1150,0 1-1,1-1 1,-1 2-1,0-1 1,0 1-1,0 0 1,5 2-134,-11-2-4,1 0 1,0-1-1,-1 1 1,1-1 0,0 0-1,0 1 1,0-1 3,-1 0 8,1 0 1,-1 0-1,1 0 1,-1 1 0,0-1-1,1 1 1,-1-1 0,1 1-1,-1 0-8,41 15-18,-34-14 26,1 2 0,-1-1 0,0 1 0,0 0 0,0 1-8,8 2 82,-15-7-85,1 1-1,-1 0 1,0-1 0,1 1 0,-1 0-1,0 1 1,0-1 0,0 0 0,2 2 3,-3-2-9,1 0 0,0 1 1,-1-1-1,1 0 0,0 0 1,0 0-1,0 0 0,0-1 0,0 1 1,0 0 8,0-1-4,-1 0 1,1 1-1,-1-1 1,1 1-1,0 0 0,-1-1 1,0 1-1,1 0 1,-1 0-1,0 0 1,1 0-1,-1 0 1,0 0-1,0 1 0,0-1 1,0 0-1,0 0 1,0 1-1,0 0 4,5 11-12,0 1-1,-1-1 1,-1 2 12,9 23-101,-7-18 228,-5-16-71,1 1 0,-1-1 0,0 1 0,0-1 0,-1 1 1,1 4-57,2 46 170,-3-54-74,0-1-26,0 0-33,0 0 0,0 0 16,3-22 305,-9-8-332,6 27-28,-1-1-1,0 0 0,1 1 0,-1-1 0,-1 1 0,1-1 1,0 1-1,-1-1 0,-1 0 3,-8-23-33,10 18 56,-2 1 1,1 1-1,-1-1 1,0 0 0,-1 1-1,0-1 1,0 1-1,-1 0 1,1 0-1,-1 1 1,-1 0-1,-3-4-23,-5-4 109,1-1-1,1-1 1,-3-5-109,1 2 90,-15-15-90,-12 0-1871,36 30-540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55:48.7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423 0 1568,'1'7'1424,"-2"-6"-1067,1-1-138,0 0-118,0 0-42,0 0 42,-1 9-10,0 0 1,0-1-1,-1 1 0,0-1 0,-1 1 1,0-1-1,0 0 0,-1 0 0,-9 15 1,-3 2 211,-29 35 1,-14 2-290,35-40-70,-50 41 426,52-46-296,1 1 0,-25 27-1,35-33 15,1 0 0,0 1 0,0 1 0,1 0 0,-10 22 0,13-24-58,5-11 1,0 1-1,0 0 1,0-1 0,1 1-1,-1 0 1,0 0-1,1-1 1,0 1 0,-1 2-1,1-2 50,0-2-42,10 14 36,-4-8 56,0-1-1,0 0 1,1 0-1,7 4 1,-6-4-95,0 0-1,9 10 1,71 77 205,17 17-16,4-20 144,-96-76-293,1-2 0,0 0-1,1-1 1,1 0 0,-1-1-1,1-1 1,32 12 0,-29-19-1782,-17-1 134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23:00:19.8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284 17 640,'0'-1'23,"-1"1"1,0-1-1,0 1 1,0-1-1,0 1 1,0 0-1,0-1 1,-1 1-1,1 0 1,0 0-1,0 0 1,0 0-1,0 0 1,0 0-1,0 0 0,0 0 1,0 0-1,0 0 1,0 0-1,-1 1 1,1-1-1,0 1 1,0-1-1,-1 1 1,2-1 21,-1 1 1,1-1 0,-1 0-1,1 0 1,-1 1 0,1-1-1,-1 0 1,1 0 0,-1 0-1,1 0 1,-1 0 0,1 0 0,-1 0-1,1 0 1,-1 0 0,1 0-1,-1 0 1,1 0 0,-1 0-1,1-1 1,-1 1 0,1 0-1,-1 0 1,1 0 0,-1-1-1,0 1-36,1-1 0,0 1 0,-1 0 0,1 0 0,-1 0-1,1 0 1,0-1 0,-1 1 0,1 0 0,-1 0-1,1 0 1,0 0 0,-1 0 0,1 0 0,-1 0 0,1 0-1,-1 0 1,1 0 0,0 0 0,-1 0 0,1 0 0,-1 1-1,1-1 1,0 0 0,-1 0 0,1 0 0,0 0-1,-1 1 1,1-1 0,-1 1 0,-7 4 88,1 0-1,-14 7 1,-7 5-8,7-2 308,-34 36 0,46-44-25,5-3 109,13-7 202,4-3-666,0-1 0,16-9 0,16-10 369,-1 9-678,77-21 0,-80 27 333,-35 9-72,1 0 1,-1 1-1,1-1 1,0 2-1,-1-1 1,10 1-1,-15 0 15,-1 0 0,0 0 0,1-1-1,-1 1 1,0 0 0,1 0 0,-1 0 0,0 0-1,1 0 1,-1 0 0,0 0 0,1 1 0,-1-1 0,0 0-1,1 0 1,-1 0 0,0 0 0,0 0 0,1 0-1,-1 1 1,0-1 0,1 0 0,-1 0 0,0 0-1,0 1 1,1-1 0,-1 0 0,0 0 0,0 1-1,0-1 1,1 0 0,-1 0 0,0 1 0,0-1 0,0 0-1,0 1 1,0-1 0,0 0 0,0 1 0,0-1-1,1 0 1,-1 1 0,0-1 0,0 0 0,0 1-1,-1-1 1,1 0 0,0 0 0,0 1 0,0-1-1,0 0 1,0 1 0,-1 0 28,1 0 1,-1 0-1,1 0 0,-1 0 1,1 0-1,-1 0 0,0-1 0,1 1 1,-1 0-1,0 0 0,0-1 1,0 1-1,0 0 0,1-1 1,-3 1-1,-39 19 217,-32 11-26,65-31-14,7 0-199,1 0 0,0 0 0,0 0 0,0 0 1,0 0-1,0 0 0,-1 0 0,1 0 0,0 1 1,0-1-1,0 0 0,0 1 0,0-1 0,0 1 1,-1 0-1,-42 34-299,40-32 314,1 1 0,-1-1 1,0 0-1,-12 4 1115,-5-3-966,16-1-128,0 0 0,0 1 0,1 0-1,0 0 1,-1 0 0,1 0 0,-6 9-1,5-6-74,-1 0 0,-11 10 0,6-7 15,1 1 0,0 1 0,-14 20 0,21-28-86,2-3 164,0 1 0,-1-1 1,1 0-1,0 0 0,-1 0 0,1-1 0,-1 1 0,1 0 0,-1 0 1,0-1-1,1 1 0,-1-1 0,0 1 0,1-1 0,-1 0 1,0 0-1,-3 0 181,5 0-209,0 1 1,-1-1-1,1 0 1,0 0-1,0 0 0,0 0 1,-1 0-1,1 0 0,0 0 1,0 0-1,-1 0 0,1 0 1,0 0-1,0 0 0,-1-1 1,1 1-1,0 0 1,0 0-1,-1 0 0,1 0 1,0 0-1,0 0 0,0 0 1,-1-1-1,1 1 0,0 0 1,0 0-1,0 0 0,0 0 1,0-1-1,-1 1 1,1 0-1,0 0 0,0 0 1,0-1-1,-6-7 142,6-9-272,-1-20 456,1 35-340,0 0 1,1 0-1,-1 0 0,0 0 1,1 0-1,0 0 0,-1 1 1,1-1-1,0 0 1,0 0-1,0 0 0,0 1 1,2-3-1,-2 1-12,1-1 0,-1 1-1,0 0 1,0 0 0,0-1 0,-1 1 0,1-1-1,-1 1 1,0 0 0,0-1 0,0-5-1,-22 9 401,20 2-427,-1-1 1,1-1-1,0 1 0,-1 0 1,1-1-1,-5 1 1,-1 8 9,21-10-326,-1-1 1,0 0-1,0-1 0,18-6 0,9-2-491,159-50-2123,-182 56 2676,19-7-616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55:50.3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25 1408,'-1'0'36,"1"0"0,0 0 1,-1 0-1,1 0 0,0-1 1,-1 1-1,1 0 0,0 0 0,-1 0 1,1 0-1,0 0 0,-1-1 0,1 1 1,0 0-1,0 0 0,-1 0 0,1-1 1,0 1-1,0 0 0,-1 0 1,1-1-1,0 1 0,0 0 0,0 0 1,0-1-1,-1 1 0,1 0 0,0-1 1,0 1-1,0 0 0,0-1 0,0 1 1,0 0-1,0-1 0,0 1 1,0 0-1,0-1 0,0 1 0,0 0 1,0-1-1,0 1 0,0 0 0,0-1 1,1 1-1,-1 0 0,0-1 0,0 1 1,0 0-1,0 0 0,1-1 0,-1 1 1,0 0-1,0 0 0,0-1 1,1 1-1,-1 0 0,0 0 0,1 0 1,-1-1-1,0 1 0,0 0 0,1 0 1,-1 0-1,0 0 0,1 0 0,-1-1 1,0 1-1,1 0 0,0 0 1,5-3 260,-6 2-262,1 1 1,-1-1 0,1 1-1,-1 0 1,1-1-1,-1 1 1,1 0 0,0-1-1,-1 1 1,1 0 0,0 0-1,-1-1 1,1 1-1,0 0 1,-1 0 0,1 0-1,0 0 1,-1 0-1,1 0 1,0 0 0,-1 0-1,1 0 1,1 1 0,15 7 287,0 1 1,-1 1-1,0 1 1,-1 0-1,23 23 1,73 81-100,-100-103-248,-1-1-1,11 19 1,-14-18 153,1-1 0,0 0 0,15 13-1,-22-23-105,1 1-1,-1-1 0,1 0 1,-1 1-1,0-1 0,0 1 1,0-1-1,0 1 0,0-1 1,0 1-1,-1 0 0,1-1 1,0 1-1,-1 0 0,1 2 1,2 2 94,-3-6-121,0 0 1,0 0 0,1 1 0,-1-1-1,0 0 1,0 1 0,0-1 0,0 0 0,1 1-1,-1-1 1,0 0 0,0 1 0,0-1-1,0 0 1,0 1 0,0-1 0,0 0 0,0 1-1,0-1 1,0 1 0,0-1 0,0 0 0,0 1-1,0-1 1,0 0 0,0 1 0,-1-1-1,-19 55 42,-2-8-71,12-26-97,-18 32-1,6-20 210,-1-1-1,-53 56 0,50-61-7,8-8-31,-1 0 1,-27 20-1,4-4-408,40-34 186,1 1 1,-1-1-1,1 1 1,-1 0-1,1-1 0,0 1 1,0 0-1,0 0 0,0 0 1,0 0-1,0 0 0,0 0 1,1 0-1,-1 0 0,1 0 1,-1 4-1,1 0-1903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55:50.9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9 320,'0'-3'128,"4"-2"-96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55:51.5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95 1 1408,'0'0'7,"0"0"0,0 0-1,0 0 1,0 0 0,0 0 0,0 0 0,0 0 0,0 0-1,0 0 1,-1 0 0,1 0 0,0 0 0,0 0 0,0 0-1,0 0 1,0 0 0,0 0 0,0 1 0,0-1-1,0 0 1,0 0 0,0 0 0,0 0 0,0 0 0,0 0-1,0 0 1,0 0 0,0 0 0,0 0 0,0 0 0,0 0-1,0 0 1,-1 0 0,1 0 0,0 0 0,0 0-1,0 0 1,0 0 0,0 0 0,0 0 0,0 0 0,0 0-1,0 0 1,0 0 153,0 0 0,1 0-1,-1 1 1,0-1 0,0 0-1,1 1 1,-1-1 0,0 0-1,1 0 1,-1 0 0,0 1 0,1-1-1,-1 0 1,1 0 0,-1 0-1,0 0 1,1 0 0,-1 0-1,0 0 1,1 0 0,-1 1-1,1-2 1,0 1-131,-1 0 0,0 1 0,1-1 0,-1 0 0,1 0-1,-1 0 1,1 0 0,-1 0 0,0 0 0,1 0 0,-1 1 0,1-1 0,-1 0-1,0 0 1,1 1 0,-1-1 0,0 0 0,1 1 0,-1-1 0,0 0 0,1 1-1,-1-1 1,0 0 0,0 1 0,1-1 0,-1 1 0,0-1 0,0 1 0,2 17 172,-11 20-57,9-37-122,-51 247 225,34-156-200,11-57-37,-10 45 17,4-15-11,11-64-3,0 7 87,2 7 16,-1-15-109,0 0 0,0 1-1,0-1 1,0 0 0,0 1 0,0-1-1,0 0 1,0 1 0,1-1-1,-1 0 1,0 1 0,0-1-1,0 0 1,0 0 0,1 1-1,-1-1 1,0 0 0,0 0-1,1 1 1,-1-1 0,0 0-1,0 0 1,1 0 0,-1 0-1,0 1 1,1-1 0,0 0-1,12 2 38,16-8-104,-4 2 284,-4 1-139,3-1-86,-1 2 0,1 0 0,40 2 0,-27 1-2011,-36-2 930,-1-3-1286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55:52.0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81 2400,'1'0'36,"-1"0"-1,0-1 1,0 1 0,0-1 0,0 1-1,0 0 1,1-1 0,-1 1 0,0 0-1,0-1 1,0 1 0,1 0 0,-1 0-1,0-1 1,0 1 0,1 0 0,-1 0-1,0-1 1,1 1 0,-1 0 0,0 0-1,1 0 1,-1 0 0,0-1 0,1 1-1,-1 0 1,1 0 0,-1 0 0,1 0 0,18-2 342,2-1 11,-3-3 235,1 1 1,0 1-1,21-3 0,-11 3-23,47-12 46,23-3-387,-37 13-1064,65 4 1,-97 2-1110,-20 0-572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55:53.5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353 35 1056,'1'-2'357,"0"0"-303,9-9 122,-24 3 1146,11 6-1141,0 1 0,0 0 0,0 0 0,0 0 0,0 0 0,-1 0 0,1 1 0,0-1 0,-1 1-1,1 0 1,0 0 0,-6 1 0,-36 9 219,1 1 0,-54 21 0,88-28-384,-1 1 0,1-1 0,0 2 0,0-1 0,1 1 0,-1 1 0,-11 10 0,18-14-14,1 0 0,-1 0 0,1 0 0,0 0 0,0 0 0,0 1 0,0-1 0,1 0 0,-1 1 0,1 0 0,0-1-1,0 1 1,1 0 0,-1-1 0,1 1 0,-1 0 0,1 0 0,0-1 0,1 1 0,-1 0 0,1 0 0,-1-1 0,1 1 0,0 0 0,2 3 0,-1-1-29,1 0-1,0-1 1,0 1 0,0-1 0,1 0 0,0 0-1,0 0 1,0 0 0,0 0 0,1-1 0,0 0-1,-1 0 1,2-1 0,6 5 0,-7-6 15,-1 0 0,1-1 0,-1 1 0,1-1 0,0 0 0,-1 0 0,1-1 0,0 0 0,-1 0 0,1 0 0,0 0 0,0 0 0,-1-1 0,1 0 0,0 0 0,-1-1 0,1 1 0,-1-1 0,8-4 0,6-3-12,-1-2 0,0 0 0,20-18 1,-24 19 48,-3 1-10,0 0 0,0 0 0,-1-1 0,-1 0 0,0 0 0,10-17 0,-4 1 39,20-49 1,-30 56 13,-4 15-152,-4 13 73,-3 10 148,2 1 0,-7 41 0,2 43-84,9-90-58,-6 90-149,-24 211 105,30-308 86,-1 0 0,1-1 0,-1 1 0,0-1 0,-1 1 0,1-1 0,-1 0 1,-1 0-1,1 0 0,-8 10 0,8-13-23,0 0 0,-1 0 0,1-1 0,0 1 1,-1-1-1,0 1 0,1-1 0,-1 0 0,0-1 1,0 1-1,0-1 0,0 1 0,-1-1 0,1 0 1,0-1-1,0 1 0,-1-1 0,-4 0 0,-7-1 73,0 0-1,1-1 1,-1 0-1,-20-7 0,32 7-115,0 1 0,0-1-1,0 0 1,0 0 0,1-1 0,-1 1-1,1-1 1,-1 0 0,-5-6-1,8 8 30,0 1-1,0-1 0,0 0 1,1-1-1,-1 1 1,0 0-1,1 0 1,-1 0-1,0 0 0,1 0 1,0-1-1,-1 1 1,1 0-1,0 0 1,-1-1-1,1 1 0,0 0 1,0-1-1,0 1 1,0 0-1,0 0 0,1-1 1,-1 1-1,0 0 1,1-1-1,-1 1 1,0 0-1,1 0 0,0 0 1,-1 0-1,1-1 1,0 1-1,-1 0 1,1 0-1,0 0 0,1-1 1,10-8 33,1 1 0,0 0-1,0 0 1,1 1 0,0 1 0,27-10 0,2-1 238,-23 9-125,1 2 0,0 1 0,35-6 1,-49 11-103,-3 0-58,-1 0-1,1 1 1,0-1-1,0 1 1,0 0-1,-1 0 1,1 1-1,0-1 1,0 1-1,0 0 1,-1 0-1,1 0 1,-1 0-1,1 1 1,-1 0-1,1-1 1,5 5-1,-7-4-289,-2-2-37,0 6-1014,0 2 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55:53.9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 3392,'4'-8'1248,"4"11"-960,2 5-64,-5 0 64,3 0-192,-4 3-256,-1 0 96,7 5-192,-5 0 128,-2-2 0,2 2 64,-5-2-512,0 2 320,0 0-1024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55:54.3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5 160,'0'-5'64,"0"5"-64,4 0 0,5 5-64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55:54.7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2080,'0'0'38,"1"0"-1,0 1 1,-1-1-1,1 0 1,-1 0-1,1 1 1,0-1 0,-1 1-1,1-1 1,-1 0-1,1 1 1,-1-1 0,1 1-1,-1 0 1,0-1-1,1 1 1,-1-1 0,0 1-1,1-1 1,-1 1-1,0 0 1,0-1 0,1 1-1,-1 0 1,0-1-1,0 1 1,0 1-1,4 26 18,-2-13 246,3 9 59,-3-15-151,0 0-1,0 1 1,0 10 0,-1-14-156,-1-1 0,1 1 1,0-1-1,1 0 1,-1 1-1,1-1 1,4 7-1,5 18 250,11 54 401,-22-83-690,0-1 1,0 1-1,0 0 1,1-1-1,-1 1 0,0 0 1,0-1-1,0 1 0,1 0 1,-1-1-1,0 1 0,1 0 1,-1-1-1,1 1 0,-1-1 1,1 1-1,-1-1 0,1 1 1,-1-1-1,2 1 1,-2-1 16,1 0 0,-1 0 0,0 0 0,1 0 0,-1 0 0,1 0 1,-1 0-1,0-1 0,1 1 0,-1 0 0,1 0 0,-1 0 0,0-1 1,1 1-1,-1 0 0,0 0 0,0-1 0,1 1 0,-1 0 1,0-1-1,1 1 0,-1 0 0,0-1 0,0 0 0,2-1 38,-1-1-1,0 1 1,1-1-1,-1 1 0,0-1 1,-1 0-1,1 0 1,0-5-1,-1-3 80,1 1 1,-1-1-1,2 0 0,3-16 0,-1-2 177,-4 23-214,0 1 0,1-1 0,0 1 0,2-10 0,9-24-21,-10 27-114,2 1 1,0-1-1,8-16 0,-8 18-101,-3 8-148,-1 1 0,1-1-1,0 0 1,0 0 0,0 0 0,0 1 0,0-1 0,0 1 0,1-1 0,-1 1 0,3-2-1,0 0-1528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55:55.4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70 3488,'3'-1'197,"0"0"0,0 1 0,0 0 0,0-1 0,0 1 0,0 0 0,0 1 0,5 0 0,-4-1-240,0 1 0,1-1 0,-1 0-1,7-1 1,29-5-277,-23 3 504,1 0 1,-1-1 0,1 0-1,23-11 1,-40 15-181,-1 0 0,1 0 1,-1 0-1,0 0 0,1 0 0,-1-1 0,1 1 1,-1 0-1,1 0 0,-1-1 0,0 1 1,1 0-1,-1-1 0,0 1 0,1 0 1,-1-1-1,0 1 0,0 0 0,1-1 0,-1 1 1,0-1-1,0 1 0,0-1 0,1 1 1,-1 0-1,0-1 0,0 1 0,0-1 1,0 0-1,0 0-8,-1 0 0,1 1 0,0-1 0,-1 0 0,1 0 0,-1 1 0,1-1 1,-1 0-1,1 1 0,-1-1 0,0 1 0,1-1 0,-1 1 0,-1-2 0,-2 0-12,0 0-1,0 0 0,0 0 0,0 0 1,-6 0-1,3 1 48,0 1 0,1 1-1,-1-1 1,0 1 0,0 0 0,1 1 0,-1 0 0,0 0-1,1 0 1,-9 5 0,-1-1 174,11-4-154,-1 1-1,1 0 1,0 0 0,0 0 0,0 1-1,1 0 1,-6 5 0,-6 6 92,13-13-109,1 0 0,0 1 1,0-1-1,0 1 0,1-1 0,-1 1 0,1 0 0,-1 0 0,1 0 1,0 0-1,0 0 0,0 0 0,1 0 0,-1 0 0,0 6 0,1-7 17,0 1-1,0 0 1,0-1 0,0 1-1,0 0 1,1-1-1,-1 1 1,1 0-1,-1-1 1,1 1-1,0-1 1,0 1 0,0-1-1,1 0 1,-1 0-1,1 1 1,-1-1-1,1 0 1,2 3-1,1-2 50,0 1 1,1-1-1,-1 0 0,0-1 0,1 1 0,0-1 0,-1 0 0,1-1 0,0 1 0,0-1 0,9 1 0,7-1 133,39-3 0,-51 1-294,50-5 472,-12 0-1391,-14 4-5288,-34 2 4577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55:55.9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132 0 4320,'-3'3'1183,"5"-3"-468,1 1-288,-5 3-310,-49 49 625,48-50-713,1-1-13,-1 0-1,1 0 0,0 1 1,0-1-1,0 1 0,0-1 0,0 1 1,0 0-1,1-1 0,-1 1 1,0 4-1,2-6-17,0 0 0,1 0 0,-1 0-1,1-1 1,-1 1 0,1 0 0,-1 0 0,1 0-1,-1 0 1,1 0 0,0-1 0,-1 1 0,1 0-1,0-1 1,0 1 0,-1 0 0,3 0 0,0 1-12,33 25 66,-28-22 277,0 0-1,0 1 1,-1 0-1,0 1 1,0 0-1,8 10 1,-14-16-321,-1 0 1,1 0 0,-1 0-1,0 1 1,1-1 0,-1 0-1,0 0 1,0 1 0,0-1-1,0 0 1,0 0 0,0 1-1,0-1 1,0 0 0,-1 0 0,1 0-1,-1 3 1,-10 20 103,10-21-98,-7 11-61,-1 0-1,0 0 1,-1-1-1,-1 0 1,-17 17-1,-35 24-2947,52-48 2172,6-4-192,5-3-1040,11-6 338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23:00:22.3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170 20 1152,'-4'0'224,"-1"1"0,0-1 0,1 1 0,-1 0 0,1 0 0,-1 1 0,-6 2 0,11-3-133,-22 3 2138,20-4-2304,1 0 122,-1 0 0,1 0 1,0 0-1,0 0 0,0 0 0,-1 0 0,1 0 0,0 0 1,0 0-1,0-1 0,-1 1 0,1 0 0,0-1 1,0 1-1,0-1 0,0 1 0,0-1 0,0 0 1,0 1-1,0-1 0,0 0 0,0 0 0,0 0 0,1 0 1,-2-1-1,1 1-7,0 0 0,0 0 0,0 0 0,0 0 0,0 0 0,0 1 0,-1-1 0,1 0 0,0 1 0,0-1 0,-1 0 0,1 1 0,0 0 0,-1-1 0,1 1 0,0 0 0,-1 0 0,1-1 0,-1 1 0,1 0 0,-3 1 0,-8-5 418,-2 0-159,-3 0-731,29 58-5973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55:56.7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338 334 640,'11'-12'386,"-1"-1"1,0 0-1,11-21 1,-17 27-170,0-1 0,-1-1 0,0 1 0,0 0 0,-1-1 0,0 1 0,-1-1 0,1-10 0,-1 9-80,-1 0-1,-1 0 1,1 1 0,-2-1 0,-3-18 0,3 23-62,0 0 0,0 0 0,0 0 0,0 1 0,-1-1 0,1 1 0,-1 0 0,0-1 0,-1 1 0,1 1 0,-1-1 0,0 0 0,-4-2 0,1 1-11,0 0-1,0 1 1,-1 0-1,1 1 1,-1 0-1,0 0 1,0 1-1,0-1 1,-1 2-1,1-1 1,0 1-1,-1 1 1,-14 0-1,16 0-42,0 1 0,0 0 0,1 0 0,-1 1 0,1 0-1,-1 0 1,1 1 0,0-1 0,-1 1 0,1 1 0,1-1-1,-1 1 1,1 0 0,-1 0 0,1 1 0,0-1 0,-6 9-1,-5 10-12,1 0 0,1 1 0,1 1-1,1 0 1,2 1 0,0 0-1,2 1 1,-10 54 0,15-64 22,1 0 0,1 0 0,0 1 1,2-1-1,0 0 0,0 0 0,2 0 1,0 0-1,1 0 0,1-1 0,9 23 0,17 41 706,-21-49-888,-1 0-1,9 55 0,-17-59-2269,-1-26 1207,0-1-1020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55:57.1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2 105 4384,'-2'0'1483,"5"1"-640,13 0-464,23 1-540,32-12 429,-36 4 50,11-3 254,57-19-1,-61 15-454,69-12-1,-67 18-734,-28 3-117,-1 2 0,1 0 0,0 0 0,0 1-1,28 3 1,-30 2-1270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55:57.6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189 1 4640,'-4'2'479,"0"0"1,-1 1 0,1-1-1,0 1 1,-4 4 0,-32 33-886,31-30 595,0-1-173,-9 11 128,0 1 1,-17 26-1,31-42-132,0 1-1,0 1 1,1-1 0,0 0 0,1 1-1,-1 0 1,1-1 0,1 1 0,-1 0-1,1 0 1,0 0 0,1 0 0,0 12-1,0-17-10,0 0 0,0 1 0,1-1 0,-1 0 0,1 0 0,-1 0 0,1 0 0,0 0 0,0 0 0,0 0 0,0 0 0,0 0 0,1 0 0,-1 0 0,0 0 0,1-1 0,-1 1 0,1-1 0,0 1-1,-1-1 1,1 0 0,0 1 0,0-1 0,2 1 0,-1-2 6,-1 1-1,1-1 1,-1 1-1,1-1 1,-1 0-1,1 0 1,0 0-1,-1 0 1,1-1-1,-1 1 1,1-1-1,-1 1 1,1-1-1,-1 0 1,1 0-1,-1 0 0,0 0 1,0 0-1,1-1 1,1-1-1,10-8-33,0-1 0,-1 0-1,-1-1 1,0 0-1,-1-1 1,18-29-1,-26 39 103,-1 0-1,1 1 1,0 0 0,6-6-1,-8 8-32,1 0 1,-1 0-1,0 0 1,0 0-1,0 0 0,1 0 1,-1 1-1,1-1 1,-1 0-1,0 1 1,1-1-1,-1 1 0,1 0 1,-1-1-1,1 1 1,-1 0-1,3 0 0,-3 1-24,-1-1 0,1 0 0,0 1 0,0-1 0,-1 1 0,1 0 0,0-1 0,-1 1-1,1 0 1,-1-1 0,1 1 0,-1 0 0,1-1 0,-1 1 0,0 0 0,1 0 0,-1 0-1,0-1 1,1 1 0,-1 1 0,5 23-15,-4-19-19,7 28-429,-4-16-1479,0 1-1,1 34 1,-5-51 201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55:57.9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86 0 5728,'-1'1'181,"0"0"-1,0-1 1,0 1 0,0 0-1,0 0 1,0-1 0,0 1-1,0 0 1,0 0 0,0 0-1,1 0 1,-1 0 0,0 0 0,0 1-1,0 1 1,-9 23 160,5-11-69,2-7-191,-30 74-4,28-67 70,1 0 0,0 0 0,-2 25 0,6-37-133,0-1-1,0 1 0,0-1 1,0 1-1,0 0 0,1-1 1,0 1-1,-1-1 0,1 1 1,0-1-1,0 1 0,0-1 0,0 0 1,1 1-1,-1-1 0,1 0 1,-1 0-1,1 0 0,3 3 1,-2-3-72,0 1 0,0-1 0,0 0 0,1 0 1,-1 0-1,1-1 0,0 1 0,-1-1 0,1 0 1,0 0-1,0 0 0,7 1 0,-2-2-270,0 0 0,0-1-1,-1 1 1,1-2 0,0 1 0,-1-1 0,1 0-1,-1-1 1,0 0 0,1-1 0,-1 1 0,8-7 0,11-8-1859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55:58.3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 1 3648,'0'0'39,"-1"0"0,1 0-1,0 0 1,0 0 0,0 0 0,-1 0 0,1 0 0,0 0-1,0 0 1,0 0 0,-1 0 0,1 0 0,0-1 0,0 1 0,0 1-1,-1-1 1,1 0 0,0 0 0,0 0 0,0 0 0,-1 0-1,1 0 1,0 0 0,0 0 0,0 0 0,-1 0 0,1 0 0,0 0-1,0 1 1,0-1 0,-1 0 0,1 0 0,0 0 0,0 0-1,0 1 1,0-1 0,0 0 0,0 0 0,-1 0 0,1 0-1,0 1 1,0-1 0,0 0 0,0 0 0,0 1 0,0-1 0,0 0-1,-3 16-92,1-7 79,-10 52 191,2 1 1,-2 81 0,8 109 1148,4-209-1221,-2 1-88,1-34-324,0 1 1,1-1-1,0 1 0,0 0 0,2-1 1,3 20-1,0-10-2164,-5-23 672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55:58.7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16 6304,'-1'0'51,"1"0"0,0 0 0,0 0 0,0 0 0,0 0 0,0-1 0,0 1 0,0 0 0,0 0 0,-1 0 0,1 0 0,0 0 0,0 0 0,0-1 0,0 1 0,0 0 0,0 0 0,0 0 0,0 0 0,0 0 0,0-1 0,0 1 0,0 0 0,0 0 0,0 0 0,0 0 0,0-1 0,0 1 0,0 0 0,0 0 0,0 0 0,0 0 0,0 0 0,0-1 0,0 1 0,0 0 0,1 0 0,-1 0 0,0 0 0,0 0 0,0 0-1,0 0 1,0-1 0,0 1 0,0 0 0,0 0 0,1 0 0,-1 0 0,0 0 0,0 0 0,0 0 0,0 0 0,13 0 524,0 1-551,52 7-189,-40-8 561,-1-1 1,33-5-1,-27 1-396,31-1 1,-21 5-4445,-40 1 2834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55:59.0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0 149 3072,'1'4'108,"0"0"1,1-1-1,-1 1 0,1-1 1,0 1-1,0-1 1,0 0-1,0 0 0,0 0 1,1 0-1,0 0 1,-1 0-1,1-1 0,6 4 1,-7-4-98,1 0 1,0-1-1,-1 0 1,1 1-1,0-1 1,0 0-1,0-1 1,0 1-1,0 0 1,0-1-1,0 0 1,0 1-1,0-1 1,0 0-1,0-1 1,0 1-1,0 0 1,0-1-1,5-1 1,1-2 267,0 0 1,-1 0-1,1-1 1,-1 0 0,0-1-1,0 0 1,12-11-1,-15 11-118,0 1 1,0 0-1,-1-1 0,0 0 0,0 0 0,0 0 0,-1-1 1,1 1-1,-2-1 0,1 0 0,1-8 0,-3 13-118,-1 0 0,1-1 0,-1 1 0,0 0-1,0-1 1,0 1 0,0 0 0,0-1 0,0 1-1,-1 0 1,1-1 0,-1 1 0,0 0 0,0 0 0,1-1-1,-1 1 1,-1 0 0,-1-3 0,1 2-33,-1 1 0,1 0 0,-1 0 0,1 0-1,-1 0 1,1 0 0,-1 1 0,0-1 0,0 1 0,0 0 0,0-1 0,-4 0 0,-2 1-303,1-1 0,0 1-1,-1 0 1,1 1 0,-1 0 0,0 0 0,1 1-1,-1 0 1,-11 4 0,14-4-188,-9 5-1283,7 1-764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56:15.1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24 180 1408,'2'13'1824,"-2"-12"-1707,-1 0-1,0 1 1,1-1 0,0 0 0,-1 1-1,1-1 1,0 1 0,0-1-1,0 0 1,0 1 0,0-1 0,0 1-1,0-1 1,1 3 0,-1-2-27,0 0-1,0 0 1,0 0 0,0 1 0,0-1 0,0 0-1,-1 4 1,-11 18 950,9-19-955,2 1 0,-1-1 0,1 0 0,0 0 0,0 1 0,0-1 0,1 0 0,-1 1 0,2 9 0,-1-5-98,0 109 579,0-118-553,0-1 1,0 1 0,0-1 0,0 1-1,0-1 1,1 1 0,-1-1 0,0 1-1,0-1 1,0 1 0,0-1-1,1 1 1,-1-1 0,0 0 0,0 1-1,1-1 1,-1 1 0,0-1 0,1 0-1,-1 1 1,1-1 0,-1 0-1,0 1 1,1-1 0,-1 0 0,1 0-1,-1 1 1,1-1 0,-1 0 0,1 0-1,-1 0 1,1 0 0,-1 0-1,1 1 1,-1-1 0,1 0 0,-1 0-1,1 0 1,-1-1 0,1 1 0,-1 0-1,1 0 1,-1 0 0,1 0-1,-1 0 1,1 0 0,-1-1 0,0 1-1,1 0 1,-1 0 0,1-1 0,-1 1-1,1 0 1,-1-1 0,0 1-1,1 0 1,-1-1 0,0 1 0,1-1-1,-1 0 1,3-2 10,-1 0 1,0-1-1,0 1 0,0-1 0,0 1 1,0-1-1,-1 0 0,0 1 0,1-1 0,0-7 1,0-1 57,0 0-1,1 0 1,6-15 0,-5 13-16,7-27-1,-7 18-120,14-37 0,-5 17 176,4 0 49,-13 34-94,0 1 1,-1 0-1,0-1 1,-1 1 0,2-10-1,3-5-72,-6 20 11,0 0-1,0 0 0,0 0 0,0 0 0,-1 0 0,1 0 1,-1-4-1,0 6-13,0 1 1,0 0 0,0-1 0,0 1 0,0-1-1,0 1 1,0-1 0,0 1 0,0-1-1,0 1 1,0 0 0,0-1 0,0 1-1,0-1 1,0 1 0,1-1 0,-1 1-1,0 0 1,0-1 0,0 1 0,1-1 0,-1 1-1,0 0 1,1-1 0,-1 1 0,0 0-1,1-1 1,-1 1 0,0 0 0,1 0-1,-1-1 1,0 1 0,1 0 0,-1 0 0,1 0-1,-1-1 1,1 1 0,-1 0 0,0 0-1,1 0 1,-1 0 0,1 0 0,-1 0-1,1 0 1,-1 0 0,1 0 0,-1 0 0,0 0-1,1 0 1,0 1 0,1 0 22,0 0-1,1 0 1,-1 0 0,0 0 0,0 0-1,0 1 1,0-1 0,2 4 0,58 55-1630,-62-59 1394,1-1-1,0 1 0,0-1 0,0 1 1,0-1-1,0 1 0,0-1 0,0 0 1,0 0-1,0 1 0,0-1 0,2 0 1,0 0-228,9 3-2701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56:16.7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230 0 1472,'-9'14'686,"-1"0"-1,2 0 1,0 0-1,-7 18 1,-8 15-13,5-13-380,2 1-1,1 1 0,2 0 1,1 1-1,-9 50 1,-23 274 331,39-287-556,-7 173 543,12-167-196,10 90 0,6-58-203,5 0-1,49 150 1,-29-146-54,-31-94-218,1 0 0,26 41 0,-4-19-800,2 0 0,48 45-1,-18-28-2280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56:00.0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5056,'1'0'287,"1"0"1,-1 1-1,0-1 1,0 0-1,0 0 1,0 1-1,0-1 1,0 1-1,0-1 1,1 2-1,3 52 268,-10 253 682,6-248-1134,-2 70-808,-8-67-2063,5-47 1088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23:00:23.8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205 65 832,'-2'0'13,"1"0"1,0-1-1,0 1 1,0 0-1,0 0 1,0 0-1,0 0 0,-1 0 1,1 0-1,0 0 1,0 1-1,0-1 1,0 0-1,0 1 0,0-1 1,0 0-1,-2 1 1,-23 13-741,12-7 812,4-3 137,9-4-149,-1 1 1,0-1-1,1 1 0,-1-1 0,1 1 0,-1 0 0,1 0 0,-3 2 0,0 0 132,-1 0 1,1-1-1,-1 1 1,1-1-1,-1 0 1,0 0-1,0 0 1,0-1 0,0 0-1,0 0 1,0 0-1,-1-1 1,1 1-1,-6-1 1,10-1-145,0 1 1,0 0-1,0 0 1,0-1-1,0 1 1,0 0-1,1-1 1,-1 1-1,0-1 1,0 0-1,0 1 1,1-1-1,-1 1 1,0-1-1,1 0 1,-1 0-1,1 1 1,-1-1-1,1 0 1,-1 0-1,1 0 1,-1 1-1,1-1 1,0 0-1,-1 0 1,1-2 0,-7-32 608,5 22-463,0 6-202,0-1 199,1 1 0,0-1 0,0-9 0,-2 7-523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56:00.5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91 6144,'16'1'3771,"21"-7"-2780,15-14-456,77-27 936,-108 41-2217,0 2 1,1 0 0,33-1-1,-52 5 390,1 0 0,0 1 0,-1-1 0,1 1 0,-1 0 0,1 0 0,-1 0 0,1 0 0,-1 1 0,1-1 0,5 5 0,0 0-2390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56:01.0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 45 6656,'3'6'2547,"-2"-4"-1773,5-6-58,14-4-962,-17 7 211,1 0 1,-1-1-1,0 1 1,0 0-1,4-4 1,1 1 56,-1 0 1,0 1-1,1 0 0,0 0 1,11-2-1,-4 0 62,-14 5-90,0-1 0,0 1 0,0 0 0,0-1 1,0 1-1,0 0 0,0 0 0,0 0 0,0-1 0,0 1 0,0 0 0,0 0 0,0 1 0,0-1 0,0 0 0,0 0 0,0 0 0,0 1 0,0-1 0,-1 0 0,1 1 0,0-1 0,0 1 0,0-1 0,0 1 0,-1-1 0,1 1 0,0 0 0,0-1 0,-1 1 0,1 0 1,0 0-1,-1 0 0,1-1 0,-1 1 0,1 0 0,-1 0 0,0 0 0,1 0 0,-1 0 0,0 0 0,1 1 0,-1 2-58,1 0 1,-1-1 0,0 1-1,0 0 1,0 0-1,-1 0 1,1 0 0,-1 0-1,-2 5 1,0-1 68,-1 1 1,0-1-1,-1 0 0,0 0 1,-1 0-1,1-1 1,-1 0-1,-13 12 1,-3 1 713,-36 24 1,46-36-454,4-3-9,1 1 1,0-1-1,-9 9 1,16-14-234,-1 1 1,1-1-1,0 1 1,-1-1-1,1 1 1,0-1-1,-1 1 1,1-1-1,0 1 1,0-1 0,-1 1-1,1 0 1,0-1-1,0 1 1,0-1-1,0 1 1,0 0-1,0-1 1,0 1-1,0-1 1,0 1-1,0 0 1,0-1-1,0 1 1,1-1 0,-1 1-1,0 0 1,0-1-1,1 1 1,-1-1-1,0 1 1,1-1-1,-1 1 1,0-1-1,1 1 1,-1-1-1,1 0 1,-1 1 0,1-1-1,-1 1 1,1-1-1,-1 0 1,1 0-1,0 1 1,3 1 33,-1 0 1,1 0 0,0-1-1,0 1 1,5 1 0,7 0-260,0-1 1,0 0 0,0-1 0,28-2-1,67-13-6570,-111 14 6752,48-5-3309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56:22.1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92 17 1312,'-5'-6'288,"7"3"-84,1-3-40,-3 5-180,0 1 59,0 0 261,0 0 5,0 0-250,0 0 1,-1 0-1,1 0 1,0 0-1,0 0 1,0 0-1,0 0 0,0 0 1,0 0-1,0 0 1,0 0-1,0 0 1,0 0-1,0 0 1,0 0-1,-1 0 0,1 0 1,0 0-1,0 0 1,0 0-1,0 0 1,0 0-1,0 0 1,0 0-1,0 0 0,0 0 1,0 0-1,0 0 1,-1 0-1,1 0 1,0 0-1,0 0 1,0 0-1,0 0 0,0 0 1,0 0-1,0 0 1,0 0-1,0 0 1,0 0-1,0 0 1,0 0-1,0 0 0,0 0 1,0 1-1,0-1 1,-1 0-1,5 2 76,0-1-1,0 2 0,-1-1 1,1 0-1,-1 1 1,0-1-1,0 1 0,4 4 1,23 29 314,22 34-420,67 82 11,-68-99 460,-23-26-443,34 45 0,-54-60-45,0 0 0,0 0 0,-2 1 0,1 0 0,-2 0 0,0 0 0,6 23-1,2 32 4,-3 0-1,1 76 0,-10 140 45,-2-140 10,1-134-45,-4 251-208,-1-194 344,-3 1 0,-3-1 0,-3 0 0,-3-1 0,-2-1 0,-41 91 0,51-136-113,-2-1 0,0 1 0,-1-2 0,-1 0 0,-1 0 0,0-1 0,-1-1 0,-1 0-1,-19 14 1,-85 75-45,111-96-46,-43 34-1067,28-24-1480,-21 22 0,27-21 772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4:24:24.1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574 0 224,'-11'1'81,"1"0"0,0 1 0,-1 0 0,1 0 0,-13 6 0,9-3 68,-24 4 0,19-5-101,0 0 0,1 1 0,-1 1 0,1 1 0,-28 14 0,34-14 81,1 0 0,-1 0 0,2 1 0,-1 1 0,1 0 0,1 0 0,-1 1 1,2 0-1,-9 12 0,-7 12 270,13-20-391,1 0-1,-14 27 0,21-33 6,-2-1-1,1 0 1,-11 12 0,-1 3 0,-11 7-13,7-7 0,1-4-34,9-10 7,9-6 24,5-2 14,-3 0 0,0-1 1,0 1 0,1-1 0,-1 0-1,0 1 1,0-1 0,0 0 0,0 1-1,0-1 1,-1 0 0,1 0 0,0 0-1,0 0 1,0 0 0,0-2 0,11-18-101,-10 16 80,42-77 100,-22 41-57,2 1-1,33-40 1,-46 66-72,0 2-1,1-1 1,0 2 0,23-18-1,-19 19 30,0 1 0,0 1-1,31-12 1,-21 15 9,8-1-75,-33 6 278,-1 0-134,0 0-245,0 0 54,0 0 127,-5 3 59,-39 18-348,18-9 338,1 1 0,-39 26-1,39-20-81,1 2 0,2 0 0,-32 37 0,-58 72-382,86-99-513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4:24:27.7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268 81 320,'0'1'9,"0"0"1,0 0-1,0 0 1,-1 0-1,1 0 1,0-1-1,0 1 1,-1 0-1,1 0 0,-1 0 1,1-1-1,-1 1 1,1 0-1,-1 0 1,0 0-1,-7 12 160,8-10-141,-1-1 0,0 0 1,0 0-1,0 0 0,-1 0 0,1 0 1,0 0-1,-1 0 0,1 0 0,-1 0 1,0-1-1,0 1 0,1-1 0,-1 1 1,0-1-1,0 0 0,-1 0 0,1 0 1,0 0-1,0 0 0,0 0 0,-1 0 1,1-1-1,0 1 0,-1-1 0,-2 1 1,5-1-27,0-1 1,0 1-1,0 0 0,-1 0 1,1 0-1,0 0 1,0 0-1,0 0 1,0 0-1,0 0 1,0 0-1,0 0 1,0 0-1,0 0 0,0 0 1,0 0-1,0-1 1,0 1-1,-1 0 1,1 0-1,0 0 1,0 0-1,0 0 1,0 0-1,0 0 1,0 0-1,0-1 0,0 1 1,0 0-1,0 0 1,0 0-1,0 0 1,0 0-1,0 0 1,0 0-1,0 0 1,0-1-1,0 1 0,1 0 1,-1 0-1,0 0 1,0 0-1,0 0 1,0 0-1,0 0 1,0 0-1,0 0 1,0 0-1,0-1 1,0 1-1,7-10 124,10-12 74,-14 18-166,27-28 14,-21 24 7,-1-1-1,0 0 1,10-15 0,-10 14-211,-7 10 151,0-1 0,0 1 0,-1-1 0,1 0 0,0 0 0,-1 1 1,1-1-1,0 0 0,-1 0 0,1 0 0,-1 0 0,0 0 0,1 0 0,-1-1 0,-1 5 48,-1 0 0,0 0 0,0-1 0,-1 1 0,1-1 0,0 1 0,-1-1 0,0 0 0,1 1 0,-4 0 0,-6 6 190,-20 11 0,-188 91 172,218-111-396,1 1 0,-1-1 0,1 1 0,-1 0 0,1 0 0,-1 0 0,1 0 0,0 0 0,-1 0 0,1 0 0,0 0 0,0 1 0,0-1 0,-1 0 0,2 1 0,-1-1 0,0 1 0,0-1-1,0 1 1,1-1 0,-1 1 0,1 0 0,-1-1 0,0 4 0,3-4 3,0 0 0,0 0 0,-1 0 0,1 0 0,0 0 0,0-1 0,4 2 0,-2-1-20,1-1 0,0 0 0,-1 0 0,1 0 0,-1 0-1,1-1 1,0 1 0,-1-1 0,1 0 0,-1-1 0,8-2 0,6-5-115,23-13-1,-25 12 100,13-10-242,-21 14 38,0 0 0,0 1-1,14-7 1,-20 11 183,1 0-1,-1 0 1,0 0 0,1 0 0,-1 1-1,1-1 1,0 1 0,-1 0-1,1 0 1,-1 0 0,1 0-1,0 0 1,-1 0 0,1 1 0,-1-1-1,1 1 1,4 2 0,2 1-670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23:00:25.7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287 8 1312,'0'-8'1275,"0"16"-1147,0-5-49,-1 0 0,1 0-1,-1 0 1,0 0 0,0 0 0,0 0 0,0-1 0,0 1 0,-1 0 0,1-1 0,-3 4 0,-24 28 915,21-26-829,-12 12 91,-31 40 203,26-33-123,-4 4 154,26-29-524,1 0 0,-1 0 0,1 1 0,0-1 0,0 1 0,0-1 0,0 1 0,0-1 0,0 1 0,1 0 0,-1-1 0,1 5 0,0-6 85,0 0 0,0 1 0,0-1 0,0 1 0,0-1 0,-1 1 1,1-1-1,0 0 0,-1 1 0,1-1 0,-1 0 0,1 1 0,-1-1 0,0 0 0,0 0 1,1 0-1,-1 0 0,0 1 0,0-1 0,0 0 0,0 0 0,0-1 0,-2 2 0,1-1 41,1 0 0,-1-1-1,1 1 1,-1 0-1,1 0 1,0 0 0,0 0-1,-3 2 1,3-2-34,0 0 0,0 0 0,-1 0 0,1 0 0,0-1 0,-1 1 0,1 0-1,0 0 1,-1-1 0,1 1 0,-3 0 0,4-1-48,-31 2 757,30-2-779,0 0 0,0 0 0,0 0 0,0 0 0,0 0 0,0 0 1,0-1-1,1 1 0,-1 0 0,0 0 0,0-1 0,0 1 0,0-1 0,0 1 1,1-1-1,-1 1 0,0-1 0,0 1 0,1-1 0,-1 0 0,0 1 0,1-1 1,-1 0-1,1 0 0,-1 1 0,1-1 0,-1 0 0,1-1 0,-2-8 63,2 0 0,-1 1 0,2-16 0,0 3-4,4-52-271,-5 73 221,-1 1 0,1 0 0,0 0 0,0 0 0,0-1 1,0 1-1,0 0 0,0 0 0,0 0 0,0-1 0,0 1 0,0 0 0,0 0 0,0 0 0,0-1 0,0 1 0,0 0 0,1 0 1,-1 0-1,0 0 0,0-1 0,0 1 0,0 0 0,0 0 0,0 0 0,0 0 0,1-1 0,-1 1 0,0 0 0,0 0 1,0 0-1,0 0 0,0 0 0,1 0 0,-1 0 0,0-1 0,0 1 0,0 0 0,1 0 0,-1 0 0,0 0 0,0 0 1,0 0-1,1 0 0,-1 0 0,0 0 0,0 0 0,0 0 0,1 0 0,-1 0 0,0 0 0,0 0 0,0 0 0,0 0 0,1 1 1,-1-1-1,0 0 0,0 0 0,0 0 0,0 0 0,1 0 0,-1 0 0,0 0 0,0 1 0,0-1 0,0 0 0,0 0 1,1 0-1,-1 1 0,13 12-620,-10-10 554,2 3-224,0-1 1,1 1-1,-1-2 0,1 1 0,1 0 0,-1-1 1,0 0-1,1-1 0,9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4:01:43.153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2465 18 1312,'0'1'41,"-1"-1"-1,1 0 1,0 0-1,0 0 1,0 0-1,0 0 1,0 0-1,0 0 1,0 0 0,0 0-1,0 0 1,0 0-1,0 1 1,0-1-1,0 0 1,0 0-1,0 0 1,0 0 0,0 0-1,0 0 1,0 0-1,0 0 1,0 0-1,0 1 1,0-1 0,0 0-1,0 0 1,0 0-1,0 0 1,0 0-1,0 0 1,0 0-1,0 0 1,0 0 0,0 0-1,0 0 1,1 1-1,-1-1 510,0 0 15,0 0-186,4 8 277,-3-2-410,0 0 1,-1 0 0,0 0 0,0 0-1,-1 10 1,0 3 75,-3 104 590,-4 269-64,-5-43-165,-3 108 126,-8 128 163,-27 205 324,30-278-1040,22-256-289,2-82 29,-3-59 53,-4 251 254,2-305-271,1-21-93,-5 41-1,-19 137-93,2-19-197,16-93 144,6-56 272,5-56-154,-3-3 121,0-1 1,0 1 0,-2-14 0,0-12-5,-1-109 19,1-101-108,53-785-483,97 6-952,-33 583 1086,21 12 304,-85 277 92,81-284-204,-112 336 256,62-297-666,-81 391 625,-2 0 0,1 0 0,0-1 0,-1 1 0,0 0 0,-1 0 0,-1-8 0,2 0-40,0 13 41,0 0-1,0 0 1,0 0-1,0 0 1,0 0-1,0-1 1,0 1-1,0 0 1,0 0-1,0 0 1,-1 0-1,1 0 1,0-1-1,-1 1 1,1 0-1,-1 0 1,-1-1-1,-1 11-199,-13 254 118,19 4 423,-1-119-20,29 771 930,3-166-795,-27 48-115,-8-509-260,-9 409 536,6-519-396,8-343-181,1-19 81,8-501-171,65-301-1067,64 15 581,-49 412 443,10-29-347,-73 421 384,48-230-410,-75 381 440,-2 8 23,0 0 1,-1 0-1,2 0 0,-1 0 1,0 0-1,1 0 1,0 0-1,3-5 0,-4 8 5,-1 1-1,0 0 0,0 0 0,0 0 1,0 0-1,0-1 0,1 1 0,-1 0 1,0 0-1,0 0 0,0 0 0,0 0 1,1 0-1,-1 0 0,0 0 0,0 0 1,0-1-1,1 1 0,-1 0 0,0 0 1,0 0-1,0 0 0,1 0 1,-1 0-1,0 0 0,0 0 0,0 0 1,1 1-1,-1-1 0,0 0 0,0 0 1,0 0-1,0 0 0,1 0 0,-1 0 1,0 0-1,0 0 0,0 0 0,0 1 1,1-1-1,-1 0 0,0 0 0,0 0 1,0 0-1,0 0 0,0 1 0,0-1 1,1 0-1,-1 0 0,0 0 0,0 1 1,0-1-1,0 0 0,0 0 0,3 8-32,0-1 0,-1 1 0,0-1 0,0 1-1,-1 0 1,1 15 0,0-2-31,34 310-135,-2-19 246,19 108 307,31 255 664,-46-252-215,-20-199-398,6 65-26,26 271 195,19-5-447,-57-473-125,135 780 121,-139-825-96,-3-19 36,-5-18-61,0 1 0,0-1-1,0 0 1,0 0 0,0 0-1,0 0 1,0 0 0,0 0-1,0 0 1,0 0-1,0 0 1,0 0 0,0 0-1,0 1 1,0-1 0,1 0-1,-1 0 1,0 0 0,0 0-1,0 0 1,0 0 0,0 0-1,0 0 1,0 0-1,0 0 1,0 0 0,0 0-1,0 0 1,0 0 0,0 0-1,1 0 1,-1 0 0,0 0-1,0 0 1,0 0-1,0 0 1,0 0 0,0 0-1,0 0 1,0 0 0,0 0-1,0 0 1,0 0 0,1 0-1,-1 0 1,0 0-1,0 0 1,0 0 0,0 0-1,0 0 1,0 0 0,0 0-1,0 0 1,0 0 0,0 0-1,0 0 1,0 0-1,0 0 1,1 0 0,-1-1-1,0 1 1,0 0 0,0 0-1,0 0 1,3-14 69,-3 13-62,2-33 64,-2-37 0,-1 21-46,-3-252-110,1-131-568,34-358-574,101-611-833,-109 1245 2347,86-299 0,-108 453-281,25-70 162,-21 62-145,0 1 1,0 0-1,1 0 1,11-13 0,-16 22-18,0-1 1,0 1-1,0 0 1,0 0-1,1-1 1,-1 1 0,0 0-1,1 0 1,-1 1-1,0-1 1,1 0-1,-1 0 1,1 1-1,-1-1 1,1 1-1,2-1 1,-2 1-9,-1 0 1,0 0-1,0 0 0,1 0 1,-1 1-1,0-1 0,0 0 1,1 1-1,-1-1 0,0 1 1,0-1-1,0 1 0,0 0 1,0 0-1,0-1 0,0 1 1,1 2-1,3 2-8,-1 1 0,0-1-1,0 1 1,-1 1 0,0-1 0,0 0 0,3 11-1,45 192 132,-47-186-116,27 143 32,71 547 122,-10 332 1184,-88-970-1192,30 869 1317,-29-682-1501,-5-254-109,0 1 1,2 15 0,3-53-175,-5-88 80,0 107 225,-4-694-641,36-14-800,3 389 966,15 1 0,110-388-1,-11 170 406,-11 61 651,-132 465-461,-4 13-72,-1 0 0,1 0 0,1 1 0,-1-1 0,1 0 0,0 1 0,1 0 1,0 0-1,5-7 0,-9 12-33,0 1 1,0 0 0,0 0 0,0 0-1,0-1 1,0 1 0,0 0 0,1 0 0,-1 0-1,0 0 1,0-1 0,0 1 0,0 0-1,0 0 1,1 0 0,-1 0 0,0 0-1,0-1 1,0 1 0,0 0 0,1 0-1,-1 0 1,0 0 0,0 0 0,0 0-1,1 0 1,-1 0 0,0 0 0,0 0-1,0 0 1,1 0 0,-1 0 0,0 0-1,0 0 1,0 0 0,1 0 0,-1 0-1,0 0 1,0 0 0,0 0 0,1 0-1,-1 0 1,0 0 0,0 1 0,0-1-1,1 0 1,-1 0 0,0 0 0,0 0-1,0 0 1,0 1 0,1-1 0,0 15 158,0-10-121,17 516 520,-15-428-668,6 131 9,37 602 336,13 28-229,-16-8 1450,-38-589-1268,18 212-156,-23-467-48,0-1 1,0 0 0,0 1 0,0-1 0,0 0-1,0 1 1,1-1 0,-1 0 0,1 1 0,-1-1-1,1 0 1,-1 0 0,1 1 0,0-1 0,-1 0 0,1 0-1,2 2 1,-3-3 8,0 0 0,1 0 1,-1 0-1,0 0 0,0-1 0,1 1 0,-1 0 0,0 0 0,1 0 0,-1 0 1,0 0-1,0-1 0,1 1 0,-1 0 0,0 0 0,0 0 0,0-1 0,1 1 1,-1 0-1,0 0 0,0-1 0,0 1 0,0 0 0,1-1 0,-1 1 1,6-19 25,43-224-197,-32 144 159,62-288-569,-17 92 190,-55 257 370,114-554-1117,-84 418 931,46-196-351,30 12 263,149-196 1385,-255 542-1045,-3 2-9,1 1 0,0-1 0,1 1 0,0 0 0,0 1-1,1 0 1,13-13 0,-20 21-28,1-1 0,-1 1 0,1-1-1,-1 1 1,1-1 0,0 1 0,-1 0 0,1-1-1,-1 1 1,1 0 0,0-1 0,-1 1-1,1 0 1,0 0 0,-1 0 0,1 0 0,0-1-1,-1 1 1,1 0 0,0 0 0,-1 0-1,1 1 1,0-1 0,-1 0 0,1 0 0,0 0-1,-1 0 1,1 1 0,0-1 0,-1 0-1,1 0 1,0 1 0,-1-1 0,1 1 0,-1-1-1,1 0 1,-1 1 0,1-1 0,-1 1-1,1-1 1,-1 1 0,0 0 0,1-1 0,-1 1-1,0-1 1,1 2 0,1 3 9,0 1-1,0 0 1,0-1 0,1 10 0,-2-10-9,5 41 50,3 76 0,-6-54-61,56 1465 170,-54-1274 59,12 310 358,-9-416-524,14 230-74,-19-312 39,-3-43-157,2 1 0,6 31 1,-3-95-145,9-300 237,-11 155 40,6-35-95,-6 159-3,42-636-1381,96-179-552,-29 409 1795,-61 267 447,104-345 958,-141 495-1099,-9 24 3,2 0 0,0 0 0,20-37 1,-26 57-60,-1 1-1,0-1 1,1 0 0,-1 1 0,1-1-1,-1 0 1,1 1 0,-1-1 0,1 1 0,-1-1-1,1 1 1,0-1 0,-1 1 0,1-1-1,0 1 1,-1 0 0,1-1 0,0 1 0,1-1-1,-2 1-4,1 1 0,-1-1-1,0 0 1,1 0-1,-1 0 1,1 0-1,-1 1 1,1-1 0,-1 0-1,0 1 1,1-1-1,-1 0 1,0 0-1,1 1 1,-1-1 0,0 1-1,1-1 1,-1 0-1,0 1 1,0-1-1,1 1 1,-1-1 0,0 1-1,2 5 31,0 0-1,0 0 1,1 10-1,-3-12-38,4 21-11,0 36-1,-2-14 12,20 372 166,8 193 240,-29-572-352,28 592 673,26 420 399,-54-1033-1117,-1-1-14,1 0 0,1 0 0,7 31 0,-4-68 81,9-193 159,-15-5-276,0 176 5,4-919-2398,55 5 2272,-53 909 296,16-123 305,-18 156-494,0 14 12,-1 9-5,3 17-63,1 46 1,-3-23 126,31 345 54,16 221 27,-53 484 1387,-9-973-1590,7-110-352,5-17 454,0 0 0,0 0-1,0 0 1,0 0 0,0 0-1,0-1 1,0 1 0,0 0-1,0 0 1,0 0 0,0 0-1,0 0 1,0 0 0,0 0-1,0 0 1,-1 0 0,1-1-1,0 1 1,0 0 0,0 0-1,0 0 1,0 0 0,0 0-1,0 0 1,0 0 0,0 0-1,0 0 1,-1 0 0,1 0-1,0 0 1,0 0 0,0 0-1,0 0 1,0 0 0,0 0-1,0 0 1,0 0 0,-1 0-1,1 0 1,0 0 0,0 0-1,0 0 1,0 0 0,0 0-1,0 0 1,0 0 0,0 0-1,-1 0 1,1 0 0,0 0-1,0 0 1,0 0 0,0 0-1,0 1 1,0-1 0,0 0-1,0 0 1,0 0 0,0 0-1,0 0 1,0 0 0,0 0-1,-1 0 1,1 0 0,0 1-1,0-1 1,0 0 0,0 0-1,0 0 1,0 0 0,-4-10-179,1 0 1,0-1-1,0 1 1,-1-19-1,0 8 126,-64-557-1201,67 557 1099,-68-953-2053,13 345 2613,21 411-875,30 193 341,-17-45 0,18 58 145,-1 1 0,0 0 0,-1 0 0,-1 0 0,0 1-1,-8-10 1,10 15 23,-1 0 0,1 0 1,-1 1-1,1-1 0,-1 1 0,-1 1 0,1-1 0,0 1 0,-9-3 0,-9-2 218,-32-6 0,33 9-174,-16-4-2,0-2 1,-46-20-1,70 24-74,-75-37-332,77 37 270,1-2-1,0 1 1,0-1 0,-19-20 0,18 15-95,0-1 0,2 0 1,0-1-1,0 0 1,2-1-1,0 0 0,-9-25 1,7 13 148,-1 2 1,-26-46 0,31 62 88,-1 0 1,0 0-1,0 1 1,-1 0-1,0 1 1,-1 0-1,0 0 1,-21-13 0,9 10-4,0 1 1,-1 1-1,-34-10 1,-73-13 243,59 16-240,33 9-18,-1 2 1,-61-3-1,-78 8 122,86 2-106,-239 18 240,181-7-169,-189 22-68,-101 11-183,300-33 148,-309 2 53,195-12-56,-379-18 571,422-6-22,42 2 83,94 14-555,-116-12 189,139 10-238,-81-21 0,115 23-224,0-1-1,-23-13 1,30 15 106,11 5 35,0 0 1,0 0-1,0 0 1,-1 0-1,1 0 0,0 0 1,0 0-1,-1 0 0,1 0 1,0-1-1,0 1 1,0 0-1,-1 0 0,1 0 1,0 0-1,0 0 0,0-1 1,0 1-1,-1 0 1,1 0-1,0 0 0,0-1 1,0 1-1,0 0 0,0 0 1,0 0-1,0-1 1,0 1-1,-1 0 0,1 0 1,0-1-1,0 1 0,0 0 1,8-4-164,12 2 73,297 12-35,395 2 522,-226-26-277,-125 2-117,37-1-72,333-5 100,-668 18-26,410 5-7,-3 34 66,-216 0-175,288 35-61,-492-70 274,0-1 0,1-3 0,-1-1 0,96-17 0,-143 17-101,18-5 189,-21 6-174,0 0-1,1-1 1,-1 1 0,0 0-1,1 0 1,-1-1-1,0 1 1,1 0-1,-1 0 1,0-1-1,0 1 1,1 0-1,-1-1 1,0 1 0,0 0-1,0-1 1,1 1-1,-1 0 1,0-1-1,0 1 1,0 0-1,0-1 1,0 1-1,0-1 1,0 1 0,0 0-1,0-1 1,0 1-1,0 0 1,0-1-1,0 1 1,0-1-1,0 1 1,0 0-1,0-1 1,-1 1-1,1 0 1,0-1 0,0 1-1,0 0 1,-1-1-1,1 1 1,0 0-1,0-1 1,-1 1-1,-3-4 28,-1 0 0,0 0 0,1 1-1,-1 0 1,0 0 0,0 0 0,-1 0-1,1 1 1,-1 0 0,-10-3 0,6 2-34,-88-26-150,-137-22 0,136 37 38,-135-1 0,207 14 103,-500 0 162,447 2-105,-353 19 466,192-6-86,-932-4 451,562-41-633,164 7-446,119 24 11,271 4 40,1 2 1,0 4-1,-94 26 0,135-31 70,0 1-1,1 0 1,-1 1-1,1 0 1,0 1-1,-15 12 1,25-17 31,0 0 1,0 0 0,1 1 0,-1-1 0,1 1-1,0 0 1,0 0 0,0 0 0,1 1 0,0-1-1,-1 0 1,1 1 0,1 0 0,-1-1 0,1 1-1,-1 0 1,2 0 0,-1 0 0,0 0 0,1 0-1,0 0 1,0 0 0,2 9 0,0-4-8,1-1 0,0 1 0,0-1 1,1 0-1,0 0 0,7 9 0,2 2-35,24 29 0,-11-21 95,1 0 0,1-2 0,2-1-1,0-1 1,1-2 0,2-1 0,0-2 0,1-1-1,1-1 1,66 21 0,-18-15 16,0-4-1,1-4 0,106 5 1,262-10 153,-110-15-127,192 0-159,-1 21 292,-372-5-99,399 15-148,279-63 210,-771 31-168,75-11-32,-131 13 48,-19 1-11,-24 0-40,-157 4-175,113 1 292,-1235 57 442,1144-50-184,-926 53 1199,678-31-1271,0 32-253,-194 85-221,112-5 30,131-39 118,161-49 89,-42 14-158,228-65 77,1 2 0,0 0 1,1 1-1,-27 16 1,42-22 58,-1 0 0,0 0 1,1 1-1,-1-1 1,1 0-1,-1 1 1,1-1-1,0 1 0,0 0 1,0-1-1,-2 3 1,3-3 3,0 0 1,0 0-1,0 0 1,0 0-1,0 0 0,0-1 1,0 1-1,0 0 1,0 0-1,0 0 1,0 0-1,1 0 1,-1-1-1,0 1 1,0 0-1,1 0 1,-1 0-1,1-1 1,-1 1-1,1 0 1,-1 0-1,1-1 1,-1 1-1,1 0 1,0-1-1,-1 1 1,1-1-1,1 1 1,3 3-21,1 0-1,0 0 1,0-1 0,0 0 0,0 0 0,8 2 0,45 11-87,14-3 30,114 7 0,-119-14 66,310 31 7,170 13 137,634 19-117,-444-82 918,-8-70-342,-66-12-261,-27 27-247,-544 60-71,137-9 78,336 18 0,-450 10-112,-43-3-592,-50-3 244,-16-3 164,-12-2-100,-18-4 282,1-1 0,-28-9 0,-13-4 173,-143-26 79,81 18-137,-255-34 312,-1 24-23,-18-2 318,86-2-170,-165-19-137,2 28-592,226 35-90,3 24-166,238-27 453,-15 3-89,1 1 0,0 0 0,0 2 1,-40 17-1,61-23 81,1-1-1,-1 1 1,1 0 0,0 0 0,-1 0 0,1-1 0,0 1 0,-1 0 0,1 1 0,0-1-1,0 0 1,0 0 0,0 0 0,0 1 0,1-1 0,-1 0 0,0 1 0,0-1 0,1 1-1,-1 1 1,1-1 9,0-1-1,0 0 1,0 1 0,1-1-1,-1 0 1,0 1-1,1-1 1,-1 0-1,1 1 1,-1-1-1,1 0 1,0 0 0,0 0-1,-1 0 1,1 1-1,0-1 1,0 0-1,2 1 1,5 4-18,0 0 0,1 0-1,0-1 1,0 0 0,10 4 0,15 4-16,0-1 1,0-2-1,63 9 0,-80-16 47,156 25 64,824 58-1429,-366-91 146,-7-50 2081,-404 35-186,-151 17-403,80 7-1,-137-3-210,-6-1 250,-19 3 10,10-2-298,-123 17 168,-157 2 0,-519 26-61,-8 22-129,-329 89 212,1105-150-205,-510 92 792,289-54-569,-46 6-202,-168 31-670,469-82 640,-24 4-124,0 1 0,-36 14 1,53-16 78,0 0 0,-1 1 1,1 0-1,1 0 0,-8 6 1,11-8 30,0 1 0,0 0 1,0 0-1,1 0 0,-1 1 1,1-1-1,0 0 0,0 1 1,0 0-1,-3 6 0,5-7 1,-1 0 0,1-1 0,-1 1-1,1 0 1,0 0 0,0 0-1,0-1 1,0 1 0,1 0 0,-1 0-1,1-1 1,0 1 0,0 0 0,0-1-1,0 1 1,0-1 0,0 1-1,1-1 1,1 3 0,2 2-31,0-1 0,1 0 1,0 0-1,0 0 0,12 9 0,8 1 1,1-1 0,0-1 0,50 17 0,-69-28 39,76 30-1,93 22 0,204 10 4,11-29 39,-311-30-17,661 36-778,-22-30 490,-298-19 358,3-25 389,389-86 384,-595 84-837,223-43-145,-407 69 13,0 2 1,67-3-1,-95 10 59,-8 2 29,-14 4 16,4-4 21,-1 0 0,0 0 0,0-2-1,0 1 1,0-1 0,0-1 0,-18-2 0,7 2 55,-206-20 802,-7-18-182,7 1-496,86 18-185,-241-30-193,-224-1 168,-16 26 80,621 24-67,-572-14 119,199 10 34,-231 3-419,5 40-432,525-29 582,1 4 0,-88 27 0,150-37 65,0 1 1,0 1-1,0 0 0,-22 14 0,32-18 6,0 1 0,0 0 0,0 0 0,1 1 0,-1-1 0,1 1 0,0-1 0,0 1 0,1 0 0,-1 0 0,1 1 0,0-1 0,0 0 0,0 1 0,0-1 0,1 1 0,-2 9 0,2-11 4,1 0 1,0 0-1,0 1 0,0-1 1,1 0-1,-1 0 1,1 0-1,0 1 0,0-1 1,0 0-1,0 0 1,3 5-1,-1-3 7,0 0 0,0-1 0,1 1 0,0-1 0,0 0 0,9 7 0,2 0 3,0-1-1,1 0 0,22 9 0,57 20 0,-25-15 69,1-4 0,0-3 1,2-4-1,85 6 0,-36-12 63,209-15 0,26-40-38,-6-19 31,-311 59-89,738-122 122,-34 56-53,-220 50-50,3 38-119,-449-7 93,0 4 0,132 34 0,-162-30 49,-1 1-1,0 3 1,-2 2-1,0 1 1,61 43-1,-35-13-17,-60-43-13,-1 1-1,0 0 1,18 23-1,-26-30 12,0 0-1,-1-1 1,1 1-1,-1 0 0,1 0 1,-1 0-1,0 1 0,0-1 1,0 0-1,0 0 1,-1 1-1,0-1 0,1 0 1,-1 1-1,0-1 1,-1 5-1,0-4-3,0 0 0,0 0 0,-1 1-1,0-1 1,0 0 0,0 0 0,0-1 0,0 1 0,-1 0 0,0-1-1,-6 7 1,4-5-27,-1 0-1,0 0 0,0-1 0,0 0 0,-1 0 1,0 0-1,1-1 0,-13 5 0,-7-1-27,-31 6 0,43-10 21,-296 39-5,-8-25 12,163-11 74,-359 4-52,326-9-27,-709 4 477,722-4-452,-206-2-77,284-1 37,-381-12-226,335 9 183,-272-16 36,-427-21-162,570 50-448,263-8 601,5 0-19,1 0 0,-1 1 0,0-1-1,1 0 1,-1 1 0,1 0 0,-1 0 0,1 0 0,0 0 0,-1 1 0,1-1 0,-5 4 0,7-4 30,1-1 1,-1 1-1,1-1 1,-1 1-1,1-1 1,-1 1-1,1-1 1,0 1-1,-1-1 1,1 1-1,0-1 1,0 1-1,-1-1 1,1 1-1,0 0 1,0-1-1,0 1 1,0-1-1,0 1 1,0 0 0,0-1-1,0 1 1,0 0-1,0-1 1,0 1-1,0-1 1,0 1-1,0 0 1,1-1-1,-1 1 1,0-1-1,0 1 1,1-1-1,-1 1 1,0 0-1,2 0 1,0 1-77,0 1 0,1-1 0,0 0-1,0 1 1,3 1 0,-4-3 114,8 6-86,1-2 1,0 1-1,0-1 1,0-1-1,23 7 0,179 37 156,87 32 278,104 8-209,536 48 0,246-70 939,-1098-63-986,158 8 103,156 5 80,327-14 777,-353-21-814,164-1-240,-371 28-206,-167-8 199,0 0 0,0 0-1,-1 0 1,1 1-1,0-1 1,-1 1 0,1-1-1,0 1 1,-1-1-1,1 1 1,1 1 0,-3-2-1,0 0 1,0 0 0,0 0 0,0 0 0,0 0 0,0 0-1,0 1 1,0-1 0,0 0 0,0 0 0,0 0 0,0 0-1,0 0 1,0 0 0,0 0 0,0 0 0,0 1 0,0-1-1,0 0 1,0 0 0,0 0 0,0 0 0,0 0 0,0 0-1,0 0 1,0 0 0,0 0 0,0 1 0,-1-1 0,1 0-1,0 0 1,0 0 0,0 0 0,0 0 0,0 0 0,0 0-1,0 0 1,0 0 0,0 0 0,0 0 0,-1 0 0,1 0-1,0 0 1,0 0 0,0 0 0,0 0 0,0 0 0,0 0-1,0 0 1,-1 0 0,-15 2 29,-49-5 189,-96-15-1,-67-25-200,195 36-46,-40-8 23,-303-51 181,-94 46-64,-2 43 314,30 13-404,-114 8-97,-122 1 235,3 10-208,145 9 124,268-29 8,-452 45-154,432-51 161,239-24-364,0 1-1,-78 22 0,120-27 247,0-1 1,0 0-1,1 0 0,-1 0 1,0 0-1,1 1 1,-1-1-1,0 0 0,0 1 1,1-1-1,-1 1 0,1-1 1,-1 1-1,0-1 0,1 1 1,-1-1-1,1 1 1,-1-1-1,1 1 0,0 0 1,-1-1-1,1 1 0,-1 0 1,1-1-1,0 2 0,0-1 9,0 0-1,1 0 1,-1-1 0,1 1-1,-1 0 1,1 0-1,-1-1 1,1 1-1,0 0 1,-1-1-1,1 1 1,0 0-1,-1-1 1,1 1-1,0-1 1,0 0-1,0 1 1,-1-1-1,1 1 1,0-1-1,0 0 1,0 0-1,2 1 1,15 4-14,2-1 0,-1-1 0,27 1 0,-5 0 37,585 24 22,-404-25 42,526 20-773,-1 15 267,-69 12 512,-42 0 986,-236-12-709,-15-1-251,366 36 59,-249-49 102,-492-24-414,-16 1 112,-9 2 98,-54 9 85,0-4-1,-77 0 0,-72-9 283,119 0-269,-697-65-118,778 64-44,-429-55-195,-6 39-19,-143 65 44,18 14 453,-253 12-143,189-11-1318,623-59 979,-16 2-405,33-5 537,-1 1 1,1-1-1,0 1 0,0 0 0,-1 0 0,1 0 0,0 0 0,0 0 0,0 0 1,-2 2-1,4-3 64,0 1 1,0-1-1,-1 0 1,1 0-1,0 0 0,0 0 1,0 1-1,0-1 1,0 0-1,0 0 1,0 0-1,0 0 1,0 1-1,0-1 0,0 0 1,0 0-1,0 0 1,0 1-1,0-1 1,0 0-1,0 0 1,0 0-1,0 0 0,0 1 1,0-1-1,0 0 1,0 0-1,1 0 1,-1 0-1,0 1 1,0-1-1,0 0 0,0 0 1,0 0-1,0 0 1,1 0-1,-1 0 1,0 1-1,0-1 1,0 0-1,0 0 0,0 0 1,1 0-1,-1 0 1,0 0-1,0 0 1,0 0-1,1 0 1,-1 0-1,0 0 0,0 0 1,1 0-1,8 3-35,0 0-1,1 0 1,-1-1-1,1-1 1,9 1-1,-7 0 35,797 67 383,-59-51-421,-173-29-627,-158 0 545,-413 11 126,807-4 824,-682 6-614,435 13 396,-407-3-729,240 48 1,-369-53 148,0 1 0,0 1-1,-1 1 1,0 2 0,-1 1 0,-1 1 0,0 2 0,33 24 0,-48-31 30,-1 0-34,0-1 0,11 12 1,-22-19-11,0-1 0,1 0 0,-1 1-1,0-1 1,1 1 0,-1-1 0,0 1 0,0-1 0,0 1 0,1-1 0,-1 1 0,0-1 0,0 1 0,0-1 0,0 1 0,0-1 0,0 1 0,0-1 0,0 1 0,0-1 0,0 1 0,0-1-1,0 1 1,0-1 0,0 1 0,0-1 0,-1 1 0,1-1 0,0 1 0,0-1 0,-1 1 0,1-1 0,0 1 0,-1-1 0,1 0 0,0 1 0,-1-1 0,1 0 0,-1 1 0,1-1-1,-1 1 1,-22 10 213,9-6-240,0-1-1,0-1 1,0 0-1,-23 1 0,-60-5 54,-18-11 51,-115-27 0,20 2-185,-438-18 36,242 60 64,2 24 0,354-25 0,-946 110 666,882-100-628,-786 98-49,710-91-72,-381 53-21,300-38-77,248-35 119,-30 4 23,48-4-14,0 0-1,1 0 1,-1 0 0,1 0-1,-1 1 1,1 0-1,0 0 1,-5 3 0,9-5 43,-1 0 0,1 1 0,0-1 0,0 0 0,-1 0 0,1 0 0,0 1 0,0-1 0,0 0 0,-1 0 0,1 1 1,0-1-1,0 0 0,0 0 0,0 1 0,0-1 0,0 0 0,0 1 0,-1-1 0,1 0 0,0 0 0,0 1 0,0-1 0,0 0 0,0 1 0,0-1 1,0 0-1,0 1 0,1-1 0,6 10-157,15 6 56,-18-14 100,29 17 49,0-2 0,2-1 0,0-2 0,0-1 1,1-1-1,47 7 0,76 13 122,190 12 0,-195-37-144,176-14 0,120-30 271,197-13-222,-305 35-67,212-13 62,-321 11 36,179-15 299,-96 5-205,167-19-284,-284 27 206,-53 6-132,-119 12 0,0 1-1,-1 2 1,39 7 0,-56-7 6,0 0-1,0 1 1,-1 0 0,16 8 0,-20-9-21,-1 0 0,0 0 0,1 0 0,-1 1 0,0 0 0,0-1 0,0 1 0,-1 0 1,1 0-1,-1 1 0,0-1 0,0 0 0,3 5 0,2 7 173,6 18-23,-12-31-145,0 0 1,-1 0-1,1 0 1,-1 0-1,0 0 1,0 0-1,0 0 1,0 0-1,0 0 1,0 0-1,0 0 1,-1 0-1,0 4 1,0-6 37,1 1-1,-1-1 1,1 1 0,-1-1 0,0 0 0,1 1 0,-1-1-1,1 0 1,-1 1 0,0-1 0,0 0 0,1 0 0,-1 1-1,0-1 1,1 0 0,-1 0 0,0 0 0,0 0 0,1 0-1,-1 0 1,0 0 0,-1-1 0,-21-2 221,19 2-158,-104-20 254,-102-14-645,23 18 35,-363 16-1,-185 67 395,455-36-63,-157-3 111,242-18-85,110-5-30,-760 27 738,250-39-247,492 8-296,-180 2 136,6 22-524,194-12 140,-135 4 0,-39-16-223,252 0 184,2 0 4,0 0-1,0 0 1,0 0-1,0 0 1,0 1-1,0-1 1,-4 2-1,7-2 32,0 1 0,0-1-1,0 0 1,-1 0-1,1 0 1,0 0 0,0 0-1,0 1 1,0-1 0,0 0-1,0 0 1,0 0-1,0 0 1,0 1 0,0-1-1,0 0 1,0 0-1,0 0 1,0 0 0,0 1-1,0-1 1,1 0 0,-1 0-1,0 0 1,0 0-1,0 0 1,0 1 0,0-1-1,0 0 1,0 0-1,0 0 1,1 0 0,-1 0-1,0 0 1,0 1 0,0-1-1,0 0 1,0 0-1,1 0 1,-1 0 0,0 0-1,0 0 1,0 0 0,0 0-1,1 0 1,-1 0-1,0 0 1,11 6-153,15 2 66,0-2 0,0 0 0,1-2 0,27 2 1,-12-2 108,379 29-171,-252-24 174,706 5 150,-401-57 236,-397 34-355,424-59 309,-219 29-247,-142 20-76,300-35-16,-284 41 7,708-63-79,-461 28 466,97 2-101,-169 46-192,-274 5-86,17 1-537,-73-6 512,0 0 0,-1 0-1,1-1 1,-1 1 0,1 0 0,-1 0 0,1 0-1,-1 0 1,1-1 0,-1 1 0,1 0 0,-1-1 0,1 1-1,-1 0 1,1-1 0,-1 1 0,0 0 0,1-1-1,-1 1 1,0-1 0,1 1 0,-1-1 0,0 1-1,1-1 1,-1 1 0,0-1 0,0 1 0,0-1-1,1 1 1,-1-1 0,0 1 0,0-1 0,0 0-1,0 1 1,0-1 0,0 1 0,0-1 0,0 1 0,-1-2-1,-5-29 214,4 20-156,-5-35-43,2 0 0,3-1 0,3-60 0,1 51-429,-9-87 0,3 108 360,2 16 26,0-1 0,-1 1 0,-1 0 0,-1 0 0,-1 0-1,-11-25 1,2 13 411,1 0 0,2-1-1,-15-59 1,-39-177-180,49 194-170,-13-121 0,11-77 111,12 156-98,-10-673 156,10 595-215,1 2 48,0 58-133,-1-1-23,1-72-112,3 146 146,-11-130-506,-1-13 173,7 65 198,-2-55 673,10 190-449,0-20-37,1 0 1,6-42 0,-4 36-91,-3 24 84,0 1 1,1-1-1,-1 1 1,1-1-1,3-8 1,-3 12 19,-1 0 0,0 0 1,1 0-1,-1 0 0,0 0 1,0 0-1,0-3 0,0 5 25,0-1 0,0 0 0,0 1 0,0-1 0,0 1-1,0-1 1,0 1 0,0-1 0,-1 1 0,1-1 0,0 1-1,0-1 1,0 1 0,-1-1 0,1 1 0,0-1 0,-1 1-1,1-1 1,0 1 0,-1-1 0,1 1 0,0 0 0,-1-1-1,0 1 1,1 0-8,0 0 0,0 0 0,1-1 0,-1 1 0,0 0 0,0 0 0,0 0 0,0 0 0,0 0 0,0 0 0,0 0 0,0 0 0,0 0 0,0 0 0,0 0 0,0 0 0,0 0 0,0-1 0,0 1 0,1 0 0,-1 0 0,0 0 0,0 0 0,0 0 0,0 0 0,0 0 0,0 0 0,0 0 0,0-1 0,0 1 0,0 0 0,0 0 0,0 0 0,0 0 0,0 0 0,-1 0 0,1 0 0,0 0 0,0 0 0,0 0 0,0-1 0,0 1 0,0 0 0,0 0 0,0 0 0,0 0 0,0 0 0,0 0 0,0 0 0,0 0 0,0 0 0,0 0 0,-1 0 0,1 0 0,0 0 0,0 0 0,0 0 0,0 0 0,0 0 0,0-1 0,0 1 0,0 0 0,-1 0 0,-3-4-390,-30-10 884,12 5-350,-1 2 0,0 1 0,0 1-1,-38-3 1,12 4-146,-337-16 401,312 20-348,-195 6 125,-180 8 20,322-18-54,-141-8 92,140 5-119,-122-10 130,4-16-268,135 7 24,16 2 54,-140-16-267,-53-11 112,211 35 168,-1 2 0,-86-2 0,-311-8-405,324 16 264,-175 14-1,-251 38 206,72 25-432,431-56 264,8 0 64,-1-3 0,-78 1 0,55-11-34,1-4-1,-116-19 0,96 8 61,37 7-94,55 7-7,0 1 1,1 1-1,-1 0 1,0 1-1,-30 7 1,13-2 102,-345 59-137,280-48 53,96-17 45,1-1 0,0 0 0,-1 0 0,1 0 0,0 0 0,-1 0 1,1 0-1,0-1 0,-1 1 0,1-1 0,0 1 0,0-1 0,0 0 0,-1 0 0,1 0 1,-2-2-1,-11-3-18,10 3-99,1 0 111,0-3-75,3 5 64,0 0-1,0 0 1,0 0-1,0 1 1,0-1 0,0 0-1,0 1 1,0-1 0,0 1-1,-1-1 1,1 1-1,0 0 1,0-1 0,0 1-1,-1 0 1,1 0 0,0 0-1,0 0 1,-3 0-1,2 0 0,0 0 0,1 0 0,-1 0 0,0 0 0,0-1 0,0 1 0,1-1 0,-3 0 0,-1-1 13,0 1 0,0 0 0,0 0 0,0 0 0,0 1 0,0 0 0,0 0 0,0 0 0,-7 1 0,-8 0 13,-5 4-266,10 1 191,12-6 52,1 1-1,0-1 1,0 1 0,-1-1-1,1 1 1,0 0-1,-4 1 1,5 0 10,-2-1 1,1-1-1,0 1 1,0 0-1,0-1 0,0 1 1,-4 0-1,4-1 22,-4-1-44,0 1 1,0 0-1,0 1 0,0-1 1,0 1-1,0 0 1,0 1-1,1-1 0,-9 5 1,8-4 31,0-1 0,0 1 0,0-1 1,0 0-1,0 0 0,0-1 1,-12 0-1,13 0 17,4 0-8,1 0-70,0 0 22,0 0 63,0 0-31,0 0-102,0 0 22,0 0 58,0 0 102,0 0-32,0 0-75,0 0 21,0 0-3,1-1-1,-1 1 1,0 0-1,0 0 1,-1 0-1,1-1 1,0 1-1,0 0 1,0 0-1,0 0 1,0-1-1,0 1 1,0 0 0,0 0-1,0 0 1,0 0-1,0-1 1,0 1-1,-1 0 1,1 0-1,0 0 1,0 0-1,0-1 1,0 1-1,-1 0 1,1 0 0,0 0-1,0 0 1,0 0-1,0 0 1,-1 0-1,1 0 1,0 0-1,0 0 1,0 0-1,-1-1 1,1 1-1,0 0 1,0 0 0,0 0-1,-1 0 1,1 0-1,0 1 1,0-1-1,0 0 1,-1 0-1,1 0 1,0 0-1,-1 0 1,1 0-20,0 0 1,0 0-1,0 0 0,0 0 1,0 0-1,-1 1 1,1-1-1,0 0 0,0 0 1,0 0-1,0 0 1,-1 0-1,1 0 0,0 0 1,0 0-1,0 0 1,0 0-1,0 0 0,-1 0 1,1-1-1,0 1 1,0 0-1,0 0 0,0 0 1,-1 0-1,1 0 1,0 0-1,0 0 0,0 0 1,0 0-1,0 0 1,0-1-1,0 1 0,-1 0 1,1 0-1,0 0 1,0 0-1,0 0 0,0-1 1,0 1-1,0 0 1,0 0-1,0 0 0,0 0 1,0 0-1,0-1 1,0 1-1,1 0-14,0 0 32,-1 0 0,0 0-1,1-1 1,-1 1 0,0 0 0,0 0-1,1 0 1,-1 0 0,0 0 0,1 0-1,-1 0 1,0 0 0,1 0 0,-1 0-1,0 0 1,1 0 0,-1 0 0,0 1-1,1-1 1,-1 0 0,0 0 0,0 0-1,1 0 1,-1 0 0,0 1 0,1-1-1,-1 0 1,0 0 0,0 1 0,0-1-1,1 0 1,-1 0 0,0 1 0,0-1-1,0 0 1,0 0 0,1 1 0,-1-1-1,0 0 1,0 1 0,0-1 0,1 4-107,1-2 117,0 2 52,-2 11-22,0-15-40,-5 53-27,5-51 32,-1 1 0,-1-1-1,1 0 1,0 0 0,0 0 0,-1 0 0,1 0-1,-1 0 1,-3 3 0,4-4 4,0-1 1,0 1-1,0 0 0,0-1 1,0 1-1,0-1 1,0 1-1,0-1 0,-1 1 1,1-1-1,-2 0 0,-8 4 44,10-3-5,-19 0 27,-15 10-283,35-11 205,-1 0 1,1 0-1,0 0 1,0 0-1,-1 1 1,1-1-1,0 0 1,0 0-1,0 0 1,-1 1-1,1-1 1,0 0-1,0 0 1,0 0-1,0 1 1,-1-1-1,1 0 1,0 1-1,0-1 0,0 0 1,0 0-1,0 1 1,0-1-1,0 0 1,0 1-1,0-1 1,0 0-1,0 0 1,0 1-1,0-1 1,0 0-1,0 1 1,0-1-1,0 0 1,0 0-1,0 1 0,0-1 1,1 0-1,-1 1 1,0-1-1,0 0 1,0 0-1,0 0 1,1 1-1,-1-1 1,0 0-1,0 0 1,0 0-1,1 1 1,-1-1-1,0 0 1,0 0-1,1 0 1,-1 0-1,17 8 25,17-5 52,-33-3-36,-1 0-28,18 2-58,14-1 166,-31-1-134,15 0-123,-14 0 176,-2 1-39,1-1-1,-1 1 0,1-1 0,-1 1 0,1 0 0,-1-1 0,1 1 1,0-1-1,-1 0 0,1 1 0,0-1 0,-1 1 0,1-1 1,0 0-1,-1 1 0,1-1 0,1 0 0,9 5-74,-9-1 67,-1 0-1,1-1 0,-1 1 1,1 0-1,-1 0 0,0 0 1,0 0-1,-1 0 0,1 0 1,-1 7-1,3 130-197,-3-141 190,1 34-834,-1-32 625,1 1 0,-1 0-1,0-1 1,1 1 0,-1-1-1,1 0 1,0 1 0,0-1-1,0 0 1,2 4-1,-3-6 144,1 0 0,-1 0 0,0 1 0,1-1 0,-1 0 0,0 0 0,1 1 0,-1-1 0,0 0-1,1 0 1,-1 0 0,0 0 0,1 0 0,-1 0 0,1 0 0,-1 0 0,0 0 0,1 0 0,-1 0-1,0 0 1,1 0 0,-1 0 0,1 0 0,-1 0 0,0 0 0,1 0 0,-1 0 0,0 0 0,1-1-1,-1 1 1,0 0 0,1 0 0,-1 0 0,0-1 0,1 1 0,-1-1 0,10-10-954,-3-11-711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23:00:26.8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258 48 320,'-1'0'7,"1"0"0,-1 0 0,1 0 0,-1 0 0,1 0 0,-1 0 0,1 0 0,-1-1 0,1 1 0,-1 0 1,1 0-1,-1 0 0,1-1 0,-1 1 0,1 0 0,0 0 0,-1-1 0,1 1 0,-1 0 0,1-1 0,0 1 0,-1 0 0,1-1 0,0 1 0,-1-1 0,1 1 0,0-1 0,-1 1 8,0-1 0,1 1 0,-1 0-1,0-1 1,0 1 0,1 0 0,-1 0 0,0 0-1,0 0 1,0 0 0,1 0 0,-1 0 0,0 0-1,0 0 1,0 0 0,-5 0 394,4-1-299,-1 1 1,0 0 0,1 0-1,-1-1 1,1 2 0,-1-1-1,1 0 1,-1 0 0,1 1-1,-1-1 1,-4 3 0,-30 12 411,26-9-404,-1 0-90,10-5 62,0 1-1,-1-1 1,1 0 0,0 0-1,0-1 1,0 1 0,-1 0 0,1-1-1,0 1 1,0-1 0,-1 0-1,-3 0 1,-64 9 1430,69-10-1480,0 1-1,0 0 0,0 0 1,0-1-1,0 1 1,0-1-1,0 1 1,0-1-1,0 1 0,0-1 1,0 0-1,0 1 1,0-1-1,0 0 0,0 0 1,0 1-1,1-1 1,-1 0-1,0 0 1,1 0-1,-1 0 0,0-1 1,-3-12-57,4 13 15,-1 1 1,1-1 0,-1 0-1,1 1 1,0-1 0,-1 0-1,1 1 1,0-1 0,0 0-1,0 0 1,0 1 0,-1-1-1,1 0 1,0 0 0,0 1-1,0-1 1,0 0 0,1 0-1,-1 1 1,0-1 0,0 0-1,0 0 1,1 1 0,-1-1-1,0 0 1,1 0-1,4-10 18,2-7-85,-6 18 13,-1 0-1,0-1 1,15-4-1690,-5 6 525,9-3-656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23:00:27.7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345 20 1728,'-16'-16'3104,"14"16"-3008,-4-1 61,0 0 0,1 0 1,-1 1-1,0-1 0,0 2 1,0-1-1,1 1 0,-1-1 1,0 1-1,0 1 0,-9 3 1,-4 3-381,1 0 0,-19 13 0,16-9 348,-53 39 676,47-32-317,-17 13-15,37-31-168,7-1-305,0 0-1,0-1 0,0 1 1,0 0-1,0 0 0,-1 0 1,1 0-1,0 0 0,0 0 1,0-1-1,0 1 0,0 0 0,0 0 1,0 0-1,0 0 0,0 0 1,0 0-1,0-1 0,0 1 1,0 0-1,0 0 0,0 0 0,0 0 1,0 0-1,0 0 0,1 0 1,-1-1-1,0 1 0,0 0 1,0 0-1,0 0 0,0 0 0,0 0 1,0 0-1,0 0 0,0 0 1,0-1-1,1 1 0,-1 0 1,0 0-1,0 0 0,0 0 0,0 0 1,0 0-1,0 0 0,0 0 1,1 0-1,-1 0 0,0 0 1,0 0-1,0 0 0,0 0 0,0 0 1,1 0-1,23-21-733,-13 11-183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23:00:30.0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154 18 1888,'-5'0'1319,"4"0"-1225,0 0 0,0 0 1,0 0-1,-1 0 0,1 0 1,0 0-1,0 0 0,0 0 1,0 0-1,-1 0 0,1-1 1,0 1-1,0 0 0,0-1 1,0 1-1,-2-2 1,2 1-27,0 1 1,-1-1-1,1 0 0,0 1 1,0-1-1,-1 1 1,1-1-1,0 1 1,-1 0-1,1-1 1,-1 1-1,1 0 1,-2 0-1,-25 1 461,14 0-59,11-1-405,-1 0 1,0-1 0,1 1-1,-1 0 1,0-1-1,1 0 1,-1 0 0,1 0-1,-4-2 1,5 3-65,1 0 1,0-1 0,0 1-1,-1 0 1,1 0-1,0 0 1,0 0 0,-1 0-1,1 0 1,0 0-1,0 0 1,-1 0 0,1 1-1,0-1 1,0 1-1,0-1 1,-1 1 0,1-1-1,-1 1 1,1 0 30,2 19-566,0-19 463,-1 0-1,0 0 0,1 0 1,0 0-1,-1 0 0,1 0 1,0-1-1,-1 1 0,1 0 1,0 0-1,0 0 0,0-1 1,-1 1-1,1 0 0,2 0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23:00:01.7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2 153 576,'0'0'13,"0"0"0,0 1 0,-1-1 0,1 0-1,0 0 1,0 1 0,0-1 0,0 0 0,0 0 0,0 1 0,-1-1 0,1 0 0,0 1-1,0-1 1,0 0 0,0 0 0,0 1 0,0-1 0,0 0 0,0 1 0,1-1 0,-1 0-1,0 0 1,0 1 0,0-1 0,0 0 0,0 1 0,0-1 0,0 0 0,1 0 0,-1 1-1,0-1 1,10 14 374,-3-4-388,-6-9-90,8-12-96,-3-6 451,-3 6 192,-1 4-586,-2 6 123,0 0-1,0-1 0,0 1 1,1 0-1,-1-1 1,0 1-1,1 0 1,-1 0-1,1-1 1,1-1-1,-1-1 24,-1-4-230,0 6 341,0 0 0,0 0 0,0 0 1,0 0-1,0 0 0,0 0 0,-1 0 0,1 0 0,-1 0 1,1 0-1,-2-3 0,1 5-87,1-1 0,0 0 0,-1 1 0,1-1 0,0 0 0,-1 1 0,1-1 1,0 0-1,0 1 0,0-1 0,0 0 0,0 0 0,0 1 0,0-1 0,0 0 0,0 0 0,0 1 0,0-1 0,0 0 1,0 1-1,1-1 0,-1 0 0,0 1 0,1-2 0,13-12-288,-12 13 240,-1 0 0,0 0 0,0 0 0,0 0-1,0 0 1,0 0 0,0 0 0,0 0 0,0 0 0,0 0 0,0 0 0,-1-1 0,1 1-1,0 0 1,-1-1 0,1 1 0,0-3 0,0 1 89,1 1 0,0-1 1,-1 0-1,1 1 0,0-1 0,1 1 0,6-7 658,-12 7-841,3 2 99,0 0 0,-1 0 0,1-1 0,0 1 0,0 0-1,0 0 1,-1 0 0,1 0 0,0 0 0,0 0 0,-1 0 0,1 0 0,0-1 0,0 1-1,-1 0 1,1 0 0,0 0 0,-1 0 0,1 0 0,0 0 0,0 0 0,-1 0 0,1 1 0,0-1-1,0 0 1,-1 0 0,1 0 0,0 0 0,0 0 0,-1 0 0,1 0 0,0 1 0,0-1-1,0 0 1,-1 0 0,1 0 0,0 0 0,0 1 0,0-1 0,0 0 0,-1 0 0,1 1-1,0-1 1,0 0 0,0 0 0,0 1 0,0-1 0,-7 11 125,-2 4-215,0 0 1,1 1-1,0 0 0,-8 26 1,15-16-942,1-16 510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23:00:02.2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 70 480,'-1'-12'812,"1"10"-775,1 0 1,-1 1 0,0-1-1,0 0 1,0 0-1,0 1 1,0-1 0,0 0-1,-1 0 1,1 1-1,0-1 1,-1 0 0,0 1-1,1-1 1,-2-2-1,1 4-24,1-1 27,-1 1 0,0-1 0,1 1 0,-1-1 0,1 0 0,-1 1 0,1-1 0,-1 1-1,1-1 1,0 0 0,-1 1 0,1-1 0,0 0 0,-1 0 0,1 1 0,0-1-1,0 0 1,0 0 0,0 1 0,0-1 0,0-1 0,0 2-36,0 0 1,0 0-1,-1 0 0,1-1 1,0 1-1,0 0 0,0 0 1,0 0-1,0-1 0,0 1 1,0 0-1,0 0 1,-1 0-1,1 0 0,0 0 1,0-1-1,0 1 0,0 0 1,0 0-1,-1 0 0,1 0 1,0 0-1,0 0 0,0 0 1,-1-1-1,1 1 1,0 0-1,0 0 0,0 0 1,-1 0-1,1 0 0,0 0 1,0 0-1,0 0 0,-1 0 1,1 0-1,0 0 0,0 0 1,-1 1-1,1-1 17,0 0-1,0 0 1,-1 0 0,1 0-1,0 0 1,0 0-1,-1 0 1,1 0-1,0 0 1,0 0 0,-1 0-1,1 0 1,0 0-1,0 0 1,0 0 0,-1 0-1,1-1 1,0 1-1,0 0 1,0 0 0,-1 0-1,1 0 1,0 0-1,0 0 1,0-1-1,-1 1 1,1 0 0,0 0-1,0 0 1,0 0-1,0-1 1,0 1 0,-1 0-1,1 0 1,0-1-1,0 1 1,0 0 0,0 0-1,0 0 1,0-1-1,0 1 1,0 0-1,0 0 1,0-1 0,0 1-1,0 0 1,0 0-1,0-1 1,0 1 0,0 0-1,0 0 1,0 0-1,0-1 1,1 1 0,-19 0 1104,-5 3-272,22-1-847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23:00:37.2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104 106 992,'0'0'20,"0"0"0,-1 0 0,1 0 0,0 0 0,0 0 0,-1 0 0,1 0-1,0 0 1,0 0 0,-1 0 0,1 0 0,0 0 0,0 0 0,-1 0 0,1 0 0,0 0 0,0 0 0,-1 0 0,1 0 0,0 1 0,0-1 0,-1 0 0,1 0-1,0 0 1,0 0 0,0 1 0,0-1 0,-1 0 0,1 0 0,0 1 0,0-1 0,0 0 0,0 0 0,0 0 0,-1 1 0,-4 7 617,-12 10 1203,16-17-1751,-1 0 0,1 0 1,-1-1-1,0 1 1,1-1-1,-1 1 1,0-1-1,0 1 1,1-1-1,-1 0 1,0 0-1,0 0 0,1 0 1,-1 0-1,0 0 1,1-1-1,-1 1 1,0 0-1,0-1 1,1 0-1,-3 0 0,1-1 20,1 1-1,0 0 0,0 0 0,0 0 0,0 1 1,0-1-1,-1 0 0,1 1 0,0 0 0,-1-1 1,1 1-1,0 0 0,-4 0 0,26-7-33,-18 7-107,0 2-224,-2-2 254,1 0 1,0 1 0,-1-1-1,1 0 1,-1 0 0,1 0 0,0 1-1,-1-1 1,1 0 0,0 0-1,-1 0 1,1 0 0,0 0-1,0 0 1,-1 0 0,1-1-1,0 1 1,12 1-231,-13 0 245,1-1 1,-1 0 0,1 1 0,-1-1-1,1 0 1,0 1 0,-1-1-1,1 0 1,-1 0 0,1 1-1,0-1 1,-1 0 0,1 0 0,0 0-1,-1 0 1,1 0 0,0 0-1,-1 0 1,1 0 0,-1 0-1,1 0 1,0 0 0,-1 0 0,1-1-1,0 1 1,-1 0 0,1 0-1,-1-1 1,1 1 0,-1 0 0,1-1-1,-1 1 1,1-1 0,-1 1-1,1-1 1,-1 1 0,1-1-1,-1 1 1,1-1 0,-1 1 0,0-1-1,0 1 1,1-1 0,-1 1-1,0-1 1,0 0 0,1 1-1,-1-1 1,0 0 0,0 1 0,0-1-1,0 0 1,0 1 0,0-1-1,0 0 1,0 1 0,-1-2-1,1 2-13,1-1-18,-1 1-1,1-1 1,-1 1-1,1-1 0,-1 1 1,1-1-1,-1 1 1,1-1-1,-1 1 1,0-1-1,1 0 0,-1 1 1,0-1-1,0 0 1,0 1-1,1-1 0,-1 0 1,0 1-1,0-1 1,0 0-1,0-1 1,2-7 21,3-6 472,-2 11-397,-2 4-89,-1 0 1,0 0 0,1 0 0,-1 0-1,0-1 1,1 1 0,-1 0 0,0 0 0,0-1-1,1 1 1,-1 0 0,0 0 0,0-1-1,0 1 1,1 0 0,-1-1 0,0 1-1,0 0 1,0-1 0,0 1 0,0 0-1,0-1 1,0 1 0,0 0 0,0-1-1,0 1 1,0 0 0,0-1 0,0 0-1,0 0-1,1 1-1,-1-1 0,0 0 1,0 1-1,0-1 0,1 0 1,-1 1-1,0-1 0,1 0 1,-1 1-1,1-1 0,-1 1 1,1-1-1,-1 1 0,1-1 1,-1 1-1,1-1 0,-1 1 0,1-1 1,-1 1-1,1 0 0,0-1 1,-1 1-1,2-1 0,-1 1-6,0-1 99,0-1-1,0 1 1,-1-1-1,1 1 1,-1 0-1,2-15 1871,-7 14-1561,0-2-294,5 4-101,0 0-1,-1 0 1,1-1-1,0 1 1,0 0 0,0 0-1,-1-1 1,1 1-1,0 0 1,0 0-1,-1 0 1,1 0 0,0-1-1,-1 1 1,1 0-1,0 0 1,0 0-1,-1 0 1,1 0-1,0 0 1,-1 0 0,1 0-1,0 0 1,-1 0-1,1 0 1,0 0-1,-1 0 1,-5 0 219,4-1-216,1 1 1,-1 0-1,1 0 0,-1 0 0,1 0 0,-1 0 0,1 1 1,0-1-1,-1 0 0,1 1 0,-1-1 0,1 1 0,0-1 1,-3 2-1,3-1 61,-7 1-728,9 2 437,16 11 465,-1-1-94,-13-11-143,0 1-1,-1-1 1,1 0-1,0 0 1,1-1-1,-1 1 1,0-1-1,1 0 1,0 1-1,5 1 1,6 2-230,21 6 0,-22-8 365,-1-1-51,1 0 0,0-1-1,0-1 1,25 0 0,-23-1-65,1 0 1,26 5-1,-24-1-112,14 4-124,-32-8 377,8 2-1,-7-2-144,-1 1 0,0-1 0,0 0 0,0 0-1,0 1 1,0-1 0,0 0 0,0 0 0,1 0-1,-1 0 1,0-1 0,0 1 0,0 0 0,0 0-1,0-1 1,0 1 0,1-1 0,-1 0 32,7-10 182,-8 6-51,1 3-181,-1 0 0,0 0 0,0 0 0,0 0 1,0 0-1,0 1 0,-1-1 0,1 0 0,0 0 1,-1 0-1,0 1 0,1-1 0,-1 0 0,0 0 1,0 1-1,0-1 0,-1-1 0,-20-24-77,13 7 245,4 1-384,5 19 239,0-1 0,0 1 1,0-1-1,0 1 0,0 0 0,-1-1 0,1 1 1,0-1-1,0 1 0,-1 0 0,1-1 0,0 1 1,-1 0-1,1-1 0,0 1 0,-1 0 0,1-1 0,-1 1 1,1 0-1,0 0 0,-1-1 0,1 1 0,-1 0 1,1 0-1,-1 0 0,1 0 0,-1 0 0,1 0 1,0 0-1,-1 0 0,1 0 0,-2 0 0,-7-4 44,8 4-37,0-1 0,0 1 0,0-1 1,0 0-1,-1 1 0,1 0 0,0-1 1,0 1-1,-1 0 0,1 0 0,-3 0 1,5 4-512,0-3 364,0 0-1,0 1 1,0-1-1,0 0 1,0 0-1,0 0 1,0 0-1,0 0 1,0 0-1,0 0 1,1 0-1,-1 0 1,3 1-1,29 17-2722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4:44:51.545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948 1 1568,'-3'2'126,"1"0"1,0 1-1,-1-1 0,1 1 0,0-1 1,1 1-1,-1 0 0,0 0 1,1 0-1,-3 6 0,-7 14 437,3-12-319,-1 0 0,0 0 0,-12 9-1,-18 22 105,14-11-136,14-18-67,0 1 1,0 0 0,-12 23-1,8-1-110,1 1 0,2 1 0,-13 66 0,5-15 129,-40 150 161,41-155-341,3 1 0,-6 136 0,16-159 171,-23 97 0,25-134-28,3-18-72,0-1 1,0 1 0,-1-1-1,-2 8 1,9-32-265,3-24-1,2-14-176,15-85-212,-8 40 279,4-37 79,-7 45 117,14-252-148,-27 339 259,-6-197 764,5 199-707,-1 0-1,0-1 1,1 1-1,-2 0 1,1 0-1,0 0 1,-1 0 0,0 0-1,0 0 1,0 1-1,-5-7 1,6 8-31,0 1 1,0 0-1,0 0 1,-1 0 0,1 0-1,0 0 1,-1 0-1,1 0 1,-1 0-1,1 1 1,-1-1-1,1 1 1,-1-1-1,1 1 1,-1-1 0,1 1-1,-1 0 1,0 0-1,1 0 1,-1-1-1,1 2 1,-1-1-1,0 0 1,1 0 0,-1 1-1,0-1 1,1 0-1,-1 1 1,1 0-1,-1-1 1,1 1-1,0 0 1,-2 1-1,-3 2-6,0 0-1,0 1 1,0 0-1,1 0 1,0 0-1,0 1 0,0 0 1,1 0-1,-5 7 1,-4 10 52,-11 29 0,19-40-47,-164 330 740,145-295-743,-1 6 210,3 2 0,2 0 0,-17 76 0,11 21-79,25-143-138,0 5 105,3-19-28,3-25 25,59-386-681,-37 237 390,-7 39 122,-19 134 63,6-30-63,2-64 1,-4 57 63,-5 43 0,0 0 0,0 0 0,0 0 0,0-1 0,0 1 0,0 0 0,0 0 0,0 0 0,0 0 0,1 0 0,-1 0 0,0 0 0,0 0 0,0 0 0,0 0 0,0-1 0,0 1 0,0 0 0,0 0 0,0 0 0,-1 0 0,1 0 0,0 0 0,0 0 0,0 0 0,0 0 0,0-1 0,0 1 0,0 0 0,0 0 0,0 0 0,0 0 0,0 0 0,0 0 0,0 0 0,0 0 0,0 0 0,0 0 0,0 0 0,-1 0 0,1 0 0,0 0 0,0 0 0,0 0 0,0 0 0,0 0 0,0 0 0,0-1 0,0 1 0,0 0 0,0 0 0,-1 0 0,1 0 0,0 0 0,0 0 0,0 1 0,0-1 0,0 0 0,0 0 0,0 0 0,-6 6 0,-3 11 0,-2 14 60,-12 53 0,-1 4 76,-4-9 328,-67 134 0,32-82-438,61-123-1770,2-8-1210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4:44:53.839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1198 4 1728,'-22'-3'901,"21"3"-794,1 0-27,0 0 91,0 0-38,-8 0 1094,-7 12-703,0 1 0,1 1 1,0 1-1,1 0 1,-19 28-1,18-23-332,1 1 0,1 1 0,1 0 0,1 1 0,1 0 0,-10 42 0,-17 148-55,22-111-34,5-48 300,-26 83-1,-20 57 174,42-153-566,2-3 104,-2 0 0,-28 57 0,40-93-103,0-1 0,0 1-1,0 0 1,0-1 0,0 1 0,-1-1-1,1 1 1,0-1 0,-3 2-1,4-3-8,0 0-1,0 0 1,0 0-1,-1 0 1,1 0-1,0 0 1,0 0-1,0 0 1,-1 0-1,1 0 1,0 0-1,0 0 1,-1 0-1,1 0 0,0 0 1,0 0-1,-1 0 1,1 0-1,0 0 1,0 0-1,0 0 1,-1 0-1,1 0 1,0 0-1,0 0 1,0 0-1,-1-1 0,1 1 1,0 0-1,-6-13-45,4-1-22,0 0 0,1 0 0,1 0 0,1-21-1,12-56-50,-5 38 0,16-101-679,13-102 413,-6-23-177,-29 258 687,3-58 55,0 60 53,-17 30 181,-14 21-320,8-12 9,2 1 0,0 0 1,-20 40-1,-3 20-183,-61 119 332,-28 14-46,27-25 96,101-188-289,0 0 1,-1 0-1,1 0 0,-1 0 0,0 0 0,1 0 0,-1 0 1,0 0-1,1-1 0,-1 1 0,0 0 0,0 0 0,0-1 1,0 1-1,0 0 0,0-1 0,0 1 0,-1 0 0,-3-15 711,3 11-747,1-1 0,0 0 0,0 0 1,0-1-1,0 1 0,1 0 0,0-7 1,2-33-234,-1 36 199,5-41-460,14-55 1,4-22-25,-6-15 203,-15 121 318,-1-1 0,-1-22-1,-1 36 18,0 0 0,-1 0-1,0 0 1,0 1 0,0-1-1,-1 1 1,0-1 0,-1 1-1,1-1 1,-4-5 0,5 11 6,0 0 0,1 0 1,-1 0-1,0 0 0,0 0 1,0 0-1,0 0 0,0 0 1,0 0-1,0 1 0,0-1 1,0 0-1,-1 1 0,1-1 1,0 1-1,0-1 0,0 1 1,-1-1-1,1 1 0,0 0 1,-1 0-1,1 0 0,0 0 1,-1 0-1,1 0 0,0 0 1,-1 0-1,1 0 0,0 0 1,0 1-1,-1-1 0,1 1 1,0-1-1,0 1 0,-1-1 1,1 1-1,0 0 0,0-1 1,-2 3-1,-2 1 41,-1 1 0,1 0 1,0 0-1,0 0 0,-8 11 0,-6 14 129,2 1 0,-25 60 0,24-51-152,-28 50 0,16-42-130,-47 83 147,69-114-384,0 1 0,2-1-1,0 1 1,0 0-1,-5 36 1,9 1-632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4:45:02.653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89 576,'0'0'8,"0"0"1,1 0-1,-1 0 0,0 0 1,1 0-1,-1 0 0,0 0 0,0 0 1,1 0-1,-1 0 0,0 0 1,1 0-1,-1 0 0,0 0 1,0 0-1,1-1 0,-1 1 1,0 0-1,0 0 0,1 0 0,-1 0 1,0-1-1,0 1 0,0 0 1,1 0-1,-1-1 0,0 1 1,0 0-1,0-1 9,0 1 0,0 0 1,-1 0-1,1 0 0,0 0 0,0 0 1,0 0-1,-1 0 0,1 0 0,0 0 1,0 0-1,-1 0 0,1 0 0,0 0 1,0 0-1,-1 0 0,1 0 0,0 1 0,0-1 1,-1 0-1,1 0 0,0 0 0,0 0 1,0 0-1,0 0 0,-1 1 0,1-1 1,0 0-1,0 0 0,0 0 0,0 1 1,-1-1-1,1 0 0,0 0 0,0 0 0,0 1 1,0-1-1,0 0 383,0 0-64,0 0 149,0 0-122,0 0 85,1 1-144,9 3-60,-8-3-167,0 0-1,-1 0 0,1 0 0,0-1 0,0 1 1,0-1-1,0 1 0,0-1 0,0 0 0,4 0 1,20 0 981,43-6 1,55-6-921,242 7 17,-156-12-5,-72 3 4,-85 9-71,28-1 85,0 6-128,125-16 0,-100 5 40,163 3-1,-233 8-164,75 6 228,-1-1 306,-39-5-377,223 4 176,-87 0-109,-81-5-188,144 3 77,-138 6 9,-31 3 145,-65-6-30,45 0-1,310-11 143,-149-2 207,20 0-506,-103 8-2955,-132 0 2000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4:45:04.260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9 341 1568,'0'0'25,"-1"0"0,1-1 0,-1 1 0,1 0 0,-1-1 0,1 1 0,-1 0 0,1-1 1,-1 1-1,1-1 0,0 1 0,-1-1 0,1 1 0,0-1 0,-1 1 0,1-1 0,0 1 0,0-1 0,-1 1 0,1-1 0,0 1 0,0-1 0,0 0 1,0 0-1,6-14-186,1 4-124,-6 9 331,0 0 0,0 0 0,1 1 0,-1-1 0,0 0-1,1 1 1,0-1 0,-1 1 0,4-3 0,-4 4 39,-1 0-186,4 0 218,4 0 753,14 0-26,-1 0 0,0-2 0,22-4-1,-18 2-576,48-3-1,-22 3-57,19-2 263,147-19-59,-169 18-338,71-13 202,2-3 64,236-15 1,-142 15 59,-70 4-114,341-20 331,-282 19 74,141-5-82,-157 17-803,-3 0 188,105 16 32,-91-10 229,-72 0-155,230 18 86,-90-16 336,-116-4-438,116 19-144,-90-4 235,-99-6-4053,-62-5 1456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4:01:44.995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306 26 2080,'-20'-26'1019,"15"33"-891,-4 15 35,1-1 1,1 1-1,-6 39 1,7-34 195,-16 81 622,18-88-891,2-9-17,0-1 0,0-1 0,-1 1 0,0 0 0,-6 12 0,5-15 65,1 1-1,0 0 1,1 0 0,0 0-1,0 0 1,1 0-1,0 0 1,0 1 0,1 14-1,-1-12-44,0-1 0,-1 1 0,-1-1-1,1 1 1,-6 10 0,4-10 97,-12 43 231,-15 39-218,30-89-183,-1 1-1,1-1 1,1 1 0,-1-1 0,0 1 0,1-1 0,0 1 0,0 0-1,1-1 1,1 9 0,-1-8-19,0 0 0,-1 0 0,0 0 1,1-1-1,-2 1 0,1 0 0,0 0 0,-1 0 0,-2 5 0,-5 25 79,6-28-83,0 0 0,0 0-1,0-1 1,0 9 0,2-9 20,-1 1 0,-1-1 0,1 0 0,-1 0-1,-4 9 1,4-10-29,-1-1-1,1 1 0,0 1 0,0-1 0,0 0 1,1 0-1,0 0 0,0 1 0,-1 5 0,2-7 51,-1-1-1,1 1 0,-1-1 1,0 0-1,0 0 0,-1 1 1,1-1-1,-1 0 0,1 0 1,-1 0-1,0 0 0,0 0 1,0-1-1,-4 4 0,5-5-28,1-1 0,-1 0-1,0 0 1,1 0 0,-1 1-1,0-1 1,1 0 0,-1 0 0,0 0-1,1 0 1,-1 0 0,0 0-1,0 0 1,1 0 0,-1-1-1,1 1 1,-1 0 0,0 0-1,1-1 1,-1 1 0,0 0-1,1-1 1,-1 1 0,1 0 0,-1-1-1,1 1 1,-1-1 0,1 1-1,-1-1 1,1 1 0,-1-1-1,1 1 1,0-1 0,-1-1-1,-1-4 2,1-1 0,0 0 0,0 1 0,1-1 0,0 0 0,0 0 0,0 0 0,1 1 0,0-1-1,0 0 1,1 1 0,0-1 0,3-6 0,1-6-27,5-36 0,-3 15 14,6-37-121,-10 49 45,2 0-1,10-34 0,-11 46-179,5-30-1,-8 31-139,2 0 0,7-24-1,-10 35 332,1 0 1,0 0-1,0 0 0,1 0 1,-1 0-1,1 0 0,0 1 0,0-1 1,0 1-1,0 0 0,1 0 1,7-6-1,-7 6-265,1 1 0,0-1 0,0 1 1,10-3-1,2 1-579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4:45:05.661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0 227 2496,'2'0'98,"-1"-1"-1,0 1 1,0-1 0,1 1-1,-1-1 1,0 0 0,0 0-1,0 0 1,0 1 0,0-1-1,0 0 1,1-2 0,13-9-13,-1 7 18,7-4 398,0 1 0,1 1-1,39-6 1,-19 7-477,155-15 608,-94 6-418,-24 3-7,-11 5 247,541-66 874,-483 63-940,134 5 1,9 1 178,352-5-158,-411 10-162,-107-1-55,420 12 352,-112 22-475,-179-28-155,-75-4 172,18-1 312,12 1-268,-129 0-59,134 9 183,-163-9-331,286 19-1728,-310-21 1136,1 0 1,0-1 0,-1 1 0,1-1-1,-1 0 1,0-1 0,1 1 0,-1-1-1,9-4 1,-8-4-1513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4:45:07.046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0 197 3488,'10'-3'643,"1"0"1,0 1 0,-1 1-1,1 0 1,0 0-1,0 1 1,18 2-1,-10-1 242,22-2-1,79-3-294,-36 2-396,57-1-22,25-2 237,425-45 300,124-8 417,-304 36-193,-170 1-588,78-1 110,-198 25-287,231 37 0,-259-25 10,0-5 0,1-3 0,-1-5-1,1-3 1,113-17 0,-64-2-114,271-2 0,-364 26-236,91 19-1,-38-4-63,77 3-1650,-58-17-3370,-120-5 4826,1 0-1,0 0 0,0 0 0,-1-1 0,1 1 0,4-2 0,-6 2 327,0-1-1,0 1 0,-1-1 0,1 1 1,0-1-1,0 1 0,-1-1 1,1 0-1,0 1 0,-1-1 1,1 0-1,-1 1 0,1-1 1,-1 0-1,1 0 0,-1 0 1,0 1-1,1-1 0,-1 0 1,0 0-1,1 0 0,-1-1 1,0-2-258,0 1 1,0-1 0,0 1 0,0 0 0,-2-6 0,2 9 341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4:45:08.405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39 2496,'3'-1'212,"-1"0"0,1 0 0,-1 0 0,1 1 0,0-1 0,-1 1 0,1 0 0,0 0 0,2 0 0,38 0 1198,-41 0-1282,50-3 1470,-30 2-1255,37 1-1,22 10 909,-36-4-823,54 1 0,207 1 953,-68-18-746,-4 1-107,400 6 42,-236-5 252,42-4-582,-77 8-240,-254 3 3,104 1-22,20-1-258,-90-1 388,87-3 101,4-1-184,-214 6-17,119 0 48,151 19-1,-222-11 17,60 11-75,-51-5-3627,-63-13-1301,2 0 1078,-7 6 2266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4:45:09.815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78 2400,'28'-12'1634,"-9"5"-1001,20-4 1894,-32 8-2243,1 1 0,-1 0-1,1 1 1,-1 0-1,1 0 1,0 0-1,13 2 1,8-2 546,222-11 935,-82 6-1071,-122 5-598,403 2 846,2 0-12,-329-6-858,36 0-128,300-3 424,21 6 459,-248 4-657,44 1-277,12 5 481,-57-3-161,-35 2-303,7 0 244,10-2-37,-58 0-75,1 1 23,-51-1 74,-65-2-216,0-1 1,43-5-1,-28-5-2472,-52 8 1955,0-1 0,0 0 1,0 1-1,0-1 0,5-3 0,0 1-984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2:35.1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1 272 1056,'25'-36'720,"-19"27"-339,-1 0-1,-1 0 1,7-17-1,-3 4 370,-8 22-742,0 0 0,0 0 0,0 0 0,0 0 0,0 1 0,0-1 0,0 0 0,0 0 1,0 0-1,0 0 0,0 0 0,0 0 0,0 0 0,0 0 0,0 0 0,1 0 0,-1 0 0,0 0 0,0 0 0,0 0 0,0 0 0,0 0 1,0 0-1,0 0 0,0 0 0,0 0 0,0 0 0,0 0 0,0 0 0,0 0 0,0 0 0,0 0 0,0 0 0,0 0 0,0 0 0,0 0 1,0 0-1,0 0 0,0 0 0,0 0 0,0 0 0,1 0 0,-1 0 0,0 0 0,0 0 0,0 0 0,0 0 0,0 0 0,0 0 0,0 0 1,0 0-1,0 0 0,0 0 0,0 0 0,0 0 0,0 0 0,0 0 0,0 0 0,0 0 0,0 0 0,0 0 0,0 0 0,0 0 0,0 0 1,0 0-1,0-1 0,0 1 0,2 7 210,0 9-30,-3-3 24,-5 27 0,1 2 99,2-22 73,2-16-279,0 0 0,1-1 0,-1 1 0,1-1 0,0 1 0,0 0 0,0 0 0,0-1 0,1 1 1,-1-1-1,1 1 0,1 3 0,-1-6-67,-1-1-1,1 0 1,0 0 0,-1 1 0,1-1 0,-1 0 0,1 0-1,0 0 1,-1 0 0,1 0 0,-1 0 0,1 0 0,0 0-1,-1 0 1,1 0 0,-1 0 0,1 0 0,0 0 0,0-1 0,0 1 58,7-2 97,1-1 0,-1 0 1,0 0-1,0-1 0,0 0 0,0-1 0,8-6 1,1 1-55,2-2 18,-3 3 221,0-1 0,15-12 0,5-5 9,6-4-230,57-74-314,-56 58 181,-35 38-35,1 1 0,1 0 1,14-10-1,-25 20-5,-1 0 1,1 0-1,0 0 0,-1 0 0,1 0 1,0 0-1,0 0 0,0 4 0,-5 6 51,0-2-1157,0-1-1,-1 0 0,-12 12 1,15-17-2286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2:39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49 2144,'1'-3'-593,"4"6"7488,0-1-3827,-3-1-2918,-2-1-33,0 0 107,0 0-64,0 0-21,0 0-22,0 0 107,0 0-43,0 0 54,0 0-32,0 1-156,0-1 0,0 1 0,0 0 1,1-1-1,-1 1 0,0 0 1,1-1-1,-1 1 0,0 0 0,1-1 1,-1 1-1,1-1 0,-1 1 1,1 0-1,-1-1 0,1 0 0,0 1 1,-1-1-1,1 1 0,-1-1 0,1 0 1,0 1-1,-1-1 0,1 0 1,0 0-1,0 1 0,-1-1 0,1 0 1,0 0-1,1 0 0,24 2-24,-23-2 62,4-1 17,0 0 1,0-1-1,0 1 0,-1-1 1,1-1-1,8-3 1,2-1 12,12-3-100,1 1 0,1 1 0,-1 2 0,36-3 0,-41 7 61,0 1 0,0 2 0,42 5 0,-55-4 102,0 0 65,0 0-1,19 7 1,-4 3-104,-9-4 317,34 10 0,4 1 306,-10 0-2106,-45-19 496,-1 0-495,0 0 196,0 0-629,1 1 117,11 15-3679,-7-17 2362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2:43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 2240,'0'4'767,"0"-4"3694,0 1 4940,16 1-9076,-7-1-293,0 0 1,0-1-1,-1 0 1,1-1-1,15-3 0,21 0 83,-33 3-175,24-4-1,-23 3 101,24-1-1,139 0 995,52 3 193,-137 3-699,-79-2-601,-1 0 0,1 1 1,0 0-1,-1 1 0,17 7 0,-19-8-450,-8-1-730,-1-1 74,-6 8-2730,-5 3-272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2:46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2144,'6'3'10186,"9"3"-7437,16 9-2447,-7-10 364,44 4-1,-26-4-274,-23-3-269,-2 0 81,22 5 0,23 4 507,-50-9-612,54 8 262,-54-8-257,1 0 0,16-1 0,8 2 95,92 4 218,-31-6-70,-67-2-215,47 4 0,-49-1-2,-23-3-202,0 1 0,1 1 1,-1-1-1,9 3 0,-9-2 236,7 5-4679,-1 12-1808,-4-1 1258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4:54:28.6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91 242 992,'4'-14'1031,"-4"14"-1005,0-1 1,0 1 0,0 0 0,0-1 0,0 1-1,0 0 1,0-1 0,0 1 0,0 0 0,0-1-1,0 1 1,0 0 0,0-1 0,0 1-1,0 0 1,0-1 0,0 1 0,-1 0 0,1-1-1,0 1 1,0 0 0,0-1 0,0 1 0,-1 0-1,1 0 1,0-1 0,0 1 0,-1 0-1,1 0 1,0-1 0,0 1 0,-1 0 0,-21-9 575,-9 2 314,30 7-888,-1-1 1,0 1 0,1 0-1,-1 0 1,1 0 0,-1 0-1,0 0 1,1 0 0,-1 0-1,0 0 1,1 1 0,-1-1-1,1 1 1,-1-1 0,1 1-1,-3 1 1,3-1 147,1-1 197,0 0-53,0 0 117,-3-9 198,1-7-457,1 13-154,0 1-1,1-1 1,0 0 0,0 1 0,-1-1 0,1 0-1,1-3 1,4-13 111,-3 14-96,-1 0 0,0-1 1,0 1-1,1-9 0,6-9 19,-8 22-63,0 1-1,0 0 0,0 0 0,0-1 0,0 1 0,0 0 1,0 0-1,0-1 0,0 1 0,0 0 0,0 0 0,0 0 1,0-1-1,0 1 0,0 0 0,1 0 0,-1 0 0,0-1 1,0 1-1,0 0 0,0 0 0,0 0 0,1 0 0,-1-1 0,0 1 1,0 0-1,0 0 0,1 0 0,-1 0 0,0 0 0,0 0 1,0 0-1,1-1 0,-1 1 0,10 3-145,7 8-86,77 111 221,-92-119 22,0 0 0,-1 0-1,1 0 1,-1 0 0,2 5-1,4 8-1,-6-15 2,-1 0 1,1 0-1,-1 0 1,1 0-1,-1 0 1,1-1 0,-1 1-1,0 0 1,0 0-1,1 0 1,-1 0-1,0 0 1,0 0-1,0 0 1,0 0-1,0 0 1,0 0 0,0 1-1,0-1 1,-1 0-1,1 0 1,-1 1-1,1-1 25,-2 5 12,1-6-51,1 1 1,-1 0-1,1-1 1,-1 1-1,0-1 0,1 1 1,-1-1-1,1 1 1,-1-1-1,0 1 1,0-1-1,1 0 0,-1 1 1,0-1-1,0 0 1,1 0-1,-1 1 1,0-1-1,0 0 0,0 0 1,1 0-1,-1 0 1,0 0-1,-1 0 1,1 0 16,-1 0 0,1 0 0,0 0 0,0 0 0,-1 0 0,1 0 0,0 1 0,0-1 0,-1 1 1,1-1-1,-2 2 0,3-2-9,-1 1 1,0-1 0,1 0-1,-1 1 1,0-1-1,1 0 1,-1 0 0,0 1-1,1-1 1,-1 0-1,0 0 1,0 0 0,1 0-1,-1 0 1,0 0-1,0 0 1,1 0 0,-1 0-1,0 0 1,1-1 0,-1 1-1,0 0 1,0 0-1,1-1 1,-1 1 0,0 0-1,0-1 1,-14-4 259,13 4-225,0 0 0,0 0 0,0 0 0,0-1-1,0 1 1,0-1 0,0 0 0,1 1 0,-1-1 0,0 0 0,1 0 0,-2-3-1,2 4-15,1-1 0,0 1-1,-1-1 1,1 1 0,-1-1-1,1 1 1,-1 0 0,1-1-1,-1 1 1,0 0-1,0 0 1,-2-3 0,3 3-7,-1 0 0,0 0 0,0 0 0,0 0 0,1 0 1,-1 0-1,0 0 0,1-1 0,0 1 0,-1 0 0,1-1 0,-1-1 0,-2-52-70,12 41-70,11-4 261,-17 15-160,0 0 1,-1 0-1,0-1 0,0 1 1,3-5-1,-4 1-42,-1 6 67,0 1 0,0 0 0,0-1 0,0 1 0,0-1 0,0 1 0,0 0 0,0-1-1,0 1 1,0 0 0,1-1 0,-1 1 0,0 0 0,0-1 0,0 1 0,1 0 0,-1-1 0,0 1 0,0 0 0,1 0 0,-1-1 0,0 1 0,0 0 0,1 0-1,0-1 1,2-2 21,0-1 0,0 0 0,0 0 0,-1 0 0,1 0 0,-1-1 0,0 1 0,0-1 0,0 1 0,0-6 0,12-23 114,-14 33-138,0-1-1,1 0 1,-1 1 0,0-1 0,0 0-1,0 1 1,0-1 0,0 0 0,0 1 0,0-1-1,0 0 1,0 1 0,-1-1 0,1 0 0,0 1-1,0-1 1,-1-1 0,0 1-105,4 4-12,-1 1 111,0 0 0,0 1 0,0-1 0,0 1 0,-1 0 0,0-1 0,0 1-1,0 0 1,0 0 0,-1 9 0,2 2 27,-1-4-7,0 0 0,-1 0 0,0 0 0,0 1 0,-2-1 1,-2 14-1,-1-5-9,5-16-3,-1-1 0,0 0-1,0 0 1,-4 9 0,2-7-5,0-1 30,1 1 0,-1-1-1,1 1 1,-3 11 0,5-16-18,0-1 0,0 1 1,0 0-1,0 0 0,0 0 0,0 0 0,-1 0 0,1 0 0,0 0 1,-1 0-1,1-1 0,-1 1 0,1 0 0,-1 0 0,1-1 0,-1 1 1,-1 1-1,1-2-20,1 0 21,-12-1 139,11-2 753,-1 1-3704,5 8-2067,5 2 3925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4:54:30.3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4 832,'-33'-3'560,"31"23"416,2-19-937,-1 1 0,0-1 0,1 1 0,-1 0-1,1-1 1,0 1 0,-1 0 0,1-1 0,0 1 0,0 0 0,0-1 0,0 1 0,1 0-1,-1 0 1,0-1 0,1 1 0,-1-1 0,1 1 0,0 2 0,1-2 39,-1 0 0,1 0 1,-1 0-1,1 0 0,0 0 0,0 0 1,0-1-1,0 1 0,0-1 1,0 1-1,4 1 0,1 0 72,0 0 0,0 0 0,1-1 0,-1 0 0,0-1 0,1 0 0,-1 0 0,9 0 0,8-2 212,-1-1 1,45-11 0,6-1-380,-61 14-276,-3 0-864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4:15:22.4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263 175 1984,'-4'-1'52,"1"0"0,-1 0-1,0 0 1,0 0 0,0 0 0,1 1 0,-1 0-1,0 0 1,0 0 0,0 0 0,0 0 0,1 1-1,-1 0 1,0 0 0,0 0 0,1 0 0,-1 0-1,1 1 1,-1 0 0,-4 2 0,-3 2 411,0-1 1,-16 5-1,-9 4 739,32-12-997,-23 9 987,26-11-1145,0 1-1,-1-1 0,1 0 0,0 1 0,-1-1 1,1 0-1,0 0 0,-1 0 0,1 0 0,0 0 1,-1 0-1,1 0 0,0-1 0,-1 1 0,1 0 1,0-1-1,-2 0 0,8-4-339,9-2 173,22-16 0,-28 17 141,1 0-1,0 1 1,0 0 0,0 0-1,1 1 1,0 0-1,13-3 1,-10 5-4,0 0-1,0 0 1,0 2 0,0-1-1,1 2 1,-1 0 0,19 4-1,-31-5-14,0 0-1,1 0 0,-1 1 0,0-1 0,0 1 1,0-1-1,0 1 0,1-1 0,-1 1 0,0 0 0,0 0 1,0-1-1,0 1 0,-1 0 0,3 2 0,-3-2 19,0-1-1,0 1 0,0 0 1,1 0-1,-1-1 0,0 1 1,0 0-1,0 0 0,0-1 1,-1 1-1,1 0 0,0 0 1,0 0-1,0-1 0,-1 1 1,1 0-1,0-1 0,-1 1 1,1 0-1,-1-1 0,1 1 0,0 0 1,-1-1-1,1 1 0,-1-1 1,0 1-1,0 0 0,-11 10 221,-1 0-1,0-1 1,0 0-1,-1-1 0,-1-1 1,1 0-1,-1-1 1,-28 10-1,39-16-211,0 0 1,0 1-1,0-2 0,0 1 0,0 0 0,-8-1 1,12 0-32,-1 0 1,0 0 0,1 0 0,-1 0 0,1 0-1,-1-1 1,1 1 0,-1 0 0,0 0 0,1-1-1,-1 1 1,1 0 0,-1-1 0,1 1-1,0 0 1,-1-1 0,1 1 0,-1-1 0,1 1-1,-1-1 1,1-1-19,-1 1 1,1 0-1,0 0 0,0 0 0,-1 0 1,1 0-1,0-1 0,0 1 0,0 0 1,0 0-1,0 0 0,1-1 1,-1 1-1,1-1 0,0-3-15,1 1 0,-1 0 0,1 0 0,0 0 0,1 1 0,-1-1 0,1 0 0,4-4 0,29-28-31,-23 23 15,102-89-28,-109 97-13,0 0 0,1 0-1,-1 1 1,1-1 0,12-4-1,-11 8 47,-7 6 121,-10 10 353,2-8-304,0 0 0,-1 0 0,1-1 0,-1 0 0,-10 6 0,-48 24 321,21-13 11,40-20-416,0 0 0,0-1 1,0 0-1,0 0 0,0-1 0,-1 1 0,1-1 0,0 0 1,-1 0-1,1-1 0,-10 0 0,13 0-46,-1 0 0,1-1 0,-1 0 0,0 1 0,1-1 0,0 0 0,-1 0 1,1 0-1,-1 0 0,1-1 0,0 1 0,0-1 0,0 1 0,0-1 0,0 0 0,0 0 0,0 0 0,1 0 0,-1 0 0,1 0 0,-1 0 0,1 0 0,0-1 0,0 1 1,0 0-1,-1-4 0,-1-4-71,1-1 0,0 0 0,0 1 0,1-1 0,1 0 0,0 0 1,1 1-1,-1-1 0,4-11 0,-2 12-143,-1 12-105,-4 22 20,-5 25 610,-3 0 0,-29 84 0,39-131-582,2-2 252,1 1-1,-1-1 0,0 1 1,1-1-1,-1 0 0,1 0 1,-1 1-1,1-1 0,-1 0 1,1 0-1,-1-1 0,0 1 1,3 0-1,10-4 48,24-9 0,-25 7-83,1 2 0,23-6 0,-4 6 166,49 1 0,-80 3-87,0 0 0,1 0 0,-1-1 1,0 1-1,1-1 0,-1 0 0,0 0 0,0 1 0,1-1 0,-1-1 0,0 1 1,0 0-1,0 0 0,-1-1 0,1 1 0,0-1 0,0 0 0,-1 1 0,1-1 1,-1 0-1,1 0 0,-1 0 0,0 0 0,2-3 0,-2 2-77,0 1-1,0-1 0,0 0 1,-1 1-1,1-1 1,0 0-1,-1 0 0,0 1 1,0-1-1,0 0 1,0 0-1,0 0 0,0 1 1,-1-1-1,1 0 0,-1 1 1,0-1-1,0 0 1,-2-4-1,2 5-31,0 1 1,0 0-1,0-1 0,-1 1 1,1 0-1,0-1 0,-1 1 1,-1-1-1,-9-9-2400,12 8 396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4:54:50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7 736,'-4'-5'296,"4"4"3280,5 3-3325,1 0 1,-1-1-1,0 1 0,0-1 0,1 0 1,-1 0-1,7-1 0,-11 0-197,1 0 24,0 0 0,0 1 1,-1-1-1,1 0 0,0 0 0,0 1 1,-1-1-1,1 1 0,2 1 0,10 1 185,14 4 932,-4-7-737,-22 0-308,-2 0-33,4 2-47,0 1 1,0-1-1,0 0 1,6 2-1,-7-3-72,-2-1 18,0 1-1,0-1 0,1 1 1,-1-1-1,0 1 1,0 0-1,0-1 0,0 1 1,0 0-1,0 0 1,0 0-1,0 0 1,0 0-1,1 1 0,1 1 25,-1-1 0,1 0 0,0 0-1,0 0 1,0 0 0,1-1 0,-1 1-1,0-1 1,6 2 0,3 1 37,8 4-82,1-1 1,30 7-1,-14-5 168,-24-8-143,-12-1-18,1 0 0,0 0 0,-1 0 0,1 1 0,-1-1 0,1 0 0,0 1 0,2 0 0,4 2-2,0-1 0,0-1 0,0 1 0,0-1 0,1-1 0,-1 1 0,14-3 0,0 2 0,7 0 23,-9-1 20,0 1 1,1 1-1,34 7 1,-33-3-56,-1 1-1,22 10 1,-27-10-32,0-1 1,16 3-1,20 6 169,-25-5-98,54 9-1,-59-14-1,1 0 1,-1 2-1,41 16 1,-28-8 35,0-1 0,48 10 0,-21-6 49,-28-9-55,0-2 1,44 3-1,-26-4-23,159 15 533,-161-13-534,-36-4-8,0-1 1,20 1-1,35 0 55,74 14-1,87 8 261,-13-2 439,-135-18-462,-18-2-182,216 19 517,-199-16-415,154-7 0,-42-1 86,-103 3-237,347 7 113,-424-8-210,150 5 101,-78 0-37,37 4-107,-24-1 176,161-7 0,-125 0-22,-40 2 17,25-3-179,472 6 325,-345-4-220,94 4 313,-301-3-404,238 10 174,119 12-83,-205-8 73,384 52 553,-338-37-630,48 8-21,-124-14 11,199 6-1,-136-16 12,36 3-60,-122-12 10,41 2-88,354 31 21,-528-39 68,535 37 133,-316-27 30,79 2 214,300-9-393,-200-12-101,-151 5 80,-102 2 158,85-4-12,-22 0-153,-62 3 110,-26-1 186,2 1-233,157-24-1,-194 12 92,137-24-113,-154 22 89,78-28 0,-106 28-150,40-13 56,92-21 1,70 19-206,-12 2 410,-97 14-76,-83 10 10,193 0-315,-160 6 374,11 7-281,-86-9 169,0 0-1,0-1 0,21-6 0,1 0-91,-30 7 13,-1-1-1,1 0 0,-1 0 0,1 0 0,3-3 0,8-3 165,7-1-204,44-11 0,-19 6 97,35-6 23,-55 14-106,0-1-1,31-12 0,-42 13-12,-13 5 29,0 0-1,1 0 1,-1-1 0,0 0-1,0 0 1,7-4-1,12-7 21,-18 10-61,1 0 1,-1 0 0,0 0-1,6-5 1,21-20-48,-20 20 43,-1-2 1,-1 1-1,0-2 1,10-11-1,-3 2 55,-13 16 29,-1 0 0,1 0 0,-1-1 0,0 0 0,0 1 0,3-7 0,8-17 76,-10 22-134,-1-1 0,0 1 0,0-1 0,3-13 0,13-41 35,-14 51 80,-5 9-60,1 0 1,-1 1-1,1-1 0,-1 0 0,0 0 1,1 0-1,-1 0 0,0 0 1,0 0-1,1 0 0,-1-2 1,2-18-247,-1 18 129,0-1 0,-1 1 0,1-1-1,-1 0 1,0 1 0,0-1 0,0 1-1,-1-1 1,-1-5 0,3 5-847,1 0 0,-1 0 0,0 1 0,1-1 0,0 0 0,0 1 1,0-1-1,4-3 0,3 3-3562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4:54:56.1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207 181 1248,'-32'-27'901,"24"23"-927,-13-11 618,19 14-490,-1-1 1,1 1 0,0 0-1,-1 0 1,0 0 0,1 0-1,-1 0 1,1 0 0,-1 1-1,0-1 1,-4 1 0,6 0-60,1 0 0,-1 0 0,0 0 1,1 0-1,-1 0 0,0 0 0,0 0 1,1 0-1,-1 0 0,0-1 1,1 1-1,-1 0 0,0 0 0,1-1 1,-1 1-1,0 0 0,1-1 0,-1 1 1,1-1-1,-1 1 0,0-1 1,1 1-1,-1-1 0,1 1 0,0-1 1,-1 0-1,1 1 0,-1-1 0,1 1 1,0-1-1,0 0 0,-1 0 0,1 1 1,0-1-1,0 0 0,0 1 1,0-1-1,0 0 0,0 0 0,0 1 1,0-2-1,0 0-10,-1 1 1,1-1 0,0 1-1,-1-1 1,1 0-1,0 1 1,-1-1-1,0 1 1,1-1 0,-2-1-1,-2-10 67,4 12-76,0 1-1,0-1 1,0 1-1,0-1 1,0 1 0,0-1-1,0 1 1,-1-1 0,1 1-1,0-1 1,0 1-1,0-1 1,0 1 0,-1 0-1,1-1 1,0 1-1,0-1 1,-1 1 0,1 0-1,0-1 1,-1 1 0,1 0-1,-1-1 1,0-1 133,0 1 0,0-1 1,0 1-1,0-1 0,0 0 1,0 1-1,-1-4 0,2 4-124,0-1-11,0-1-1,0 1 0,0 0 0,0 0 1,-1 0-1,1 0 0,-1 1 0,1-1 1,-1 0-1,-1-3 0,-19-10 363,17 14-389,2 0-12,1 1 0,0-1 0,-1 1 0,0-1-1,1 1 1,-1 0 0,1 0 0,-1 0 0,1-1 0,-1 1 0,1 1 0,-1-1 0,0 0 0,-1 1 0,2-1-122,0 1-1,1 0 1,-1-1-1,0 1 1,0 0 0,1-1-1,-1 1 1,0 0-1,1 0 1,-1 0 0,1-1-1,0 1 1,-1 0-1,1 0 1,-1 0 0,1 0-1,0 0 1,0 0-1,0 0 1,-1 0 0,1 2-1,0-1-186,0 0 30,-1 0 0,1 0 0,0 0 0,0 0 0,0 0 0,0 0 0,0 1 1,1-1-1,-1 0 0,1 0 0,0 2 0,7 12-696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4:57:23.0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63 365 1056,'2'0'227,"-1"0"1,1 0-1,-1-1 1,1 1-1,-1-1 1,1 1-1,-1-1 1,1 0-1,-1 1 0,0-1 1,1 0-1,-1 0 1,0 0-1,0 0 1,0 0-1,2-2 1,-2 2 156,10-7 2042,-11 8-2409,1 0 0,0 0 1,0 0-1,0 1 0,-1-1 0,1 0 0,0 0 0,0 0 1,-1 1-1,1-1 0,0 0 0,0 1 0,-1-1 0,1 1 1,-1-1-1,1 1 0,0-1 0,-1 1 0,1 0 0,-1-1 1,1 1-1,-1-1 0,1 2 0,7 20 24,-4-7 258,-2-7-269,0 0 0,-1 0 0,0 0 0,-1 0 0,0 0 0,-1 15 0,0 1-53,6 404 657,-12-271-593,1 1 62,-2 105 228,5-201-74,-12 69 1,2-28 203,4 72 227,5-68-640,-22 100-36,5-60 83,19-133-97,-17 190-42,15 2 10,8-175 34,0 0 0,2 0 0,13 37 0,-9-31 0,10 61 0,-4 55-35,11 91-96,-7-65-326,-18-154 440,29 277-5,-28-279-1,2 0 0,1-1 0,9 24 0,-7-23-82,-1 1 78,-6-17 24,1-1 1,0 1-1,4 7 1,1 2-10,2 1-44,10 31 1,-19-48 56,0 1 0,0 0 0,0-1 1,0 1-1,0 0 0,0-1 0,1 1 0,-1-1 0,0 1 0,0-1 1,1 1-1,-1 0 0,0-1 0,1 1 0,-1-1 0,1 1 0,-1-1 0,1 0 1,-1 1-1,1-1 0,0 1 0,-1-1 1,0 0 0,0 1 1,1-1-1,-1 0 0,0 0 0,0 1 0,0-1 1,0 0-1,1 0 0,-1 1 0,0-1 0,0 0 0,0 1 1,0-1-1,0 0 0,0 1 0,0-1 0,0 0 1,0 1-1,0-1 0,0 0 0,0 1 0,0-1 1,0 0-1,0 0 0,0 1 0,0-1 0,0 0 0,0 1 1,0 0-3,0-1-112,0 0 26,2 3-44,-2-2 134,0-1 1,0 0-1,0 0 1,0 0-1,0 1 1,0-1-1,0 0 0,0 0 1,0 0-1,0 0 1,0 1-1,0-1 1,0 0-1,0 0 1,0 0-1,1 0 1,-1 1-1,0-1 1,0 0-1,0 0 1,0 0-1,0 0 1,1 0-1,-1 0 0,0 1 1,0-1-1,0 0 1,0 0-1,1 0 1,-1 0-1,0 0 1,0 0-1,1 0 1,21 3-28,-19-2-5,1 0 0,-1-1 0,0 1 1,1-1-1,-1 0 0,1 0 0,4-1 0,6 0 96,-1 0-1,1 1 1,16 1-1,3 0-219,64-7-30,4-1 257,312 4-144,-40 0 442,-175 2-379,328 4 391,-176-3-482,8 0 119,-11 2 278,9 0 88,-160-11-236,-69 0-5,214 5 161,-322 4-291,222-15-61,-76 3-3,-10 4 152,88-4 137,-155 9-327,101 0-134,43 9 189,308 14-79,-219-14 289,-133-4-120,170 22-144,-151-7 280,60 14-565,-151-15 434,-37-3 139,20 3-56,258 20-62,-159-4 60,-13-3-15,117 9 72,44-4-155,22 5-331,-95-16 454,302-14-233,-401-10 140,198-5-13,-8 0 270,838 2 187,-924 5-406,524-4-24,-790 3-93,509-13 280,825 2-562,-495 52 288,-770-35 14,556 34 373,184-47-392,-113-59 177,-622 56-311,103-13 136,181-19 44,-215 26 29,83-7-49,361-19-85,-116 19-15,-280 15 74,766 0 309,-648 17-330,-137-1-89,285 49 1,-358-40 78,-36-5-79,102 27 0,-142-30 117,-22-6 19,0 0 0,21 9 1,-25-9-27,-1-3 0,-7 0-3,0 1 1,0-1 0,0-1-1,0 1 1,-1 0 0,1 0 0,0 0-1,0 0 1,0-1 0,0 1-1,0 0 1,0-1 0,-1 1 0,1-1-1,0 1 1,0-1 0,0 1-1,-1-1 1,1 0 0,0 1-1,-1-1 1,1 0 0,-1 1 0,1-1-1,-1 0 1,1 0 0,-1 0-1,1 1 1,-1-1 0,1-1 0,2-5 3,0 2-16,0 0 0,0 0 0,0 0-1,-1 0 1,0-1 0,0 1 0,-1-1 0,1 0-1,0-9 1,5-18-83,9-28 54,7-20 24,-16 60 18,-2 0 1,0 0 0,3-42 0,-4-68 6,-3 51 16,-10-415-21,4 404 118,-20-200-129,-29-27-205,32 224 175,-44-120-1,17 95-88,-10-26 548,3-41 13,18 53-430,28 102-9,-13-42 119,-26-140-1,8-275-124,42-4 92,0 408-83,4-48-48,3 10-97,4-24-74,-11 105 283,2-18-134,-2 21-362,-1 37 434,0 1 0,0 0 0,0 0 0,0 0 0,0 0 0,1 0 0,-1-1 0,0 1 0,0 0 0,0 0 0,0 0 0,-1 0 0,1 0 0,0-1 0,0 1 0,0 0 1,0 0-1,0 0 0,0 0 0,0 0 0,0-1 0,0 1 0,0 0 0,0 0 0,0 0 0,0 0 0,-1 0 0,1 0 0,0 0 0,0-1 0,0 1 0,0 0 0,0 0 0,0 0 0,-1 0 0,1 0 0,0 0 0,0 0 0,-6 4-60,-3 8 45,8-10 18,0 0 1,0 1 0,0-1-1,0 0 1,0 1 0,1-1-1,-1 4 1,1-4-12,0 1-1,-1-1 1,0 0 0,1 1-1,-1-1 1,0 0 0,-1 3-1,1-3 11,0 0-1,0 1 0,0-1 1,0 0-1,1 1 0,-1-1 0,1 1 1,0 4-1,-1-5-3,1 1-1,0 0 1,-1 0-1,1-1 1,-1 1 0,0 0-1,0-1 1,-1 4-1,-2 1-15,0 0 0,0 1-1,-1-1 1,1 0 0,-2-1-1,1 0 1,-1 1 0,0-2-1,0 1 1,-14 8 0,15-10 29,-17 9-65,0-1 0,0-1 1,-31 11-1,-158 31 57,14-8 0,70-13 69,70-20 1,0-3 0,-64 3 0,26-3 83,-9 4-7,-211 17-105,-188-11 199,330-15-229,-58 3-44,29 13-137,-269 60-1,416-65 210,0 3 1,-68 33 0,1-2-15,-226 66-62,212-71 22,76-23 3,-111 25 1,-13-23 49,76-12 8,-42 1 14,68-9-96,-37-2 248,-87-2-324,113 2-10,-27 0 201,-103-2 39,-206-11-107,308 18-103,0 0 237,-166-1-175,286-5 33,-116 7-228,-30 0 168,86-5 56,-25 0 23,-158-14 159,150 6-38,-36-3-120,-35-1-110,65 5 120,-414-22-97,439 23 64,1 1 6,-78-4-6,-325-22 10,185 14-26,-577 0 185,644 16-322,-103-13 399,165 8-182,36 3-48,-81-5-107,-91-22-138,241 23 250,-396-58 326,194 20-354,-1 20 8,-145 16 318,106 6 56,-89-30-13,284 18-337,-66-7 185,106 13-272,-34-2 1,-21 8 116,0 5 0,-170 28 1,228-19-82,-81 26 0,-1 1 24,119-35 39,-208 40-74,187-39 97,-170 19 15,0-18 30,161-10-77,0-2 0,1-2 0,-57-16 0,-342-88-177,315 78 46,8 1 53,-138-15 0,-90 13-75,-2 19 42,-105-4 241,177 4-60,213 13-138,-76-5 96,-446-7 250,576 14-249,-160-7 200,-43 2-269,197 6 22,-236-3 311,80-7-272,136 8 40,-36-1-47,-34-1-121,-5 0 306,-7-1-86,42 0-32,-29-3-47,-70-7 66,41 4-288,75 3 198,-179-9 100,185 16-163,-178 8-20,108 7 184,92-11-54,-78-3 0,62-2 97,34 0-71,-41-7-1,40 4 6,-42-2 0,5 5-217,-64-10 0,82 4 141,28 3-88,0 1 1,-30-1 0,36 4 16,-28 0-108,-55 7 0,69-4-66,14-2-264,-1 0-1,1 1 0,0 0 0,0 1 0,0 0 1,-12 5-1,1 1-1335,16-8 1227,1 1 0,0-1 0,0 1 0,0 0 0,0 0 0,-4 3 0,-12 13-3768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6:22.4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335 0 320,'-3'4'6654,"-2"11"-5353,0-2-760,1-7-303,0-1 1,0 0 0,-1 0 0,0 0-1,0 0 1,0-1 0,-7 5-1,0 0 375,-28 19 145,29-21-527,-1 1-1,1 1 1,-10 9-1,10-8 28,6-6-176,1 1-1,0-1 0,0 0 0,0 1 0,1 0 1,-5 7-1,-1 5-36,3-5-14,-10 25 0,8-14 104,2-8 147,-5 26-1,-14 47 71,16-47-272,5-28-42,1-1-1,1 1 0,0 0 1,1 0-1,0 1 0,1 14 1,4 16 134,-3-23-149,1-1-1,1 1 0,9 30 0,-8-34 63,5 25 1,3 14-81,-2-23 144,1-1 1,29 56-1,-22-56-20,-3-7-101,-2 0 1,0 1 0,-2 0-1,8 28 1,-12-24 49,-1 0 1,2 55-1,-6 64 8,-3-84-39,0-38-25,-1-1 1,-2 0 0,0 1-1,-2-1 1,-1-1 0,0 1-1,-22 45 1,-61 161 89,30-65-5,46-139 699,3-15-2798,2-10-4555,36-5 888,1-7 3382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6:23.5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13 1824,'-15'0'2923,"26"1"693,23-2-1825,-8-4-1567,-18 3-152,-1 1 0,1-1 0,8 1 0,40 1 99,-15-2 237,0 3 0,0 1 0,42 8 0,-74-8-154,-1 1-1,14 6 1,-10-4-124,-11-5-317,-9 12-1845,-9 0-955,9-5 177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6:24.7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27 228 1568,'-16'5'4832,"11"-18"-3782,4 10-1010,0 1-1,0-1 1,1 0-1,-1 1 1,0-1-1,1 0 0,0 0 1,0 0-1,-1 1 1,2-1-1,-1 0 1,0 0-1,1 0 1,-1 1-1,1-1 0,0 0 1,0 0-1,0 1 1,0-1-1,0 1 1,0-1-1,1 1 0,-1 0 1,1-1-1,2-1 1,1-3 9,0 2 0,1-1 0,-1 1 0,1 0 0,0 0 0,1 0 0,-1 1 0,11-6 0,-11 8 10,0-1 0,0 1 0,0 0 1,0 1-1,1 0 0,-1 0 0,0 0 0,1 0 0,-1 1 0,1 0 1,7 1-1,-5 1 39,0 0 1,0 0 0,0 1-1,0 0 1,0 1-1,0-1 1,8 7 0,51 24 450,-50-24-437,-1-1 0,34 11 0,-44-19-128,-1 1 0,1-1 0,0 0 1,-1-1-1,1 0 0,0 0 0,0 0 0,-1-1 0,1 0 0,-1 0 1,12-3-1,-13 2-42,1 0 1,-1 0 0,1-1 0,-1 1-1,0-1 1,0 0 0,0-1 0,-1 1-1,1-1 1,-1 0 0,0 0 0,0 0-1,6-8 1,-9 9 18,1 0 0,-1-1 0,0 1 0,1-1 1,-1 0-1,-1 1 0,1-1 0,-1 0 0,1-5 0,-3-35 193,1 42-157,1-1-1,-1 1 0,1 0 1,-1-1-1,0 1 0,0 0 1,0-1-1,0 1 0,-1 0 0,1 0 1,-1 0-1,1 0 0,-1 0 1,0 0-1,1 1 0,-5-4 1,5 4 6,-1 0 0,1 0 1,-1 0-1,0 1 1,1-1-1,-1 1 1,1-1-1,-1 1 1,0-1-1,1 1 0,-1 0 1,0 0-1,0 0 1,1 0-1,-1 0 1,0 0-1,1 0 1,-1 0-1,0 1 0,0-1 1,1 1-1,-1-1 1,1 1-1,-1 0 1,-2 1-1,-14 11 337,1 0-1,0 2 1,1 0-1,-20 25 1,-31 28 362,51-55-507,1 1 326,-35 23 1,44-33-427,-1 0 0,0-1 1,0 0-1,0 0 0,-1 0 1,1-1-1,-1 0 1,-14 1-1,11-2-177,-1-1 0,0 0 0,-21-3 0,29 2-296,-1 0 0,1 0 0,-1 0 0,1-1 0,-1 1 0,1-1 0,0 0 0,0 0 0,0-1-1,0 1 1,0-1 0,-5-5 0,8 8 236,1-1-1,0 0 0,-1 1 1,1-1-1,-1 0 0,1 0 0,0 1 1,-1-1-1,1 0 0,0 0 1,0 0-1,0 1 0,0-1 1,0 0-1,0 0 0,0 0 0,0 0 1,0 1-1,0-1 0,0 0 1,0 0-1,1 0 0,-1 1 1,0-1-1,1 0 0,-1 0 0,1 1 1,-1-1-1,0 0 0,1 0 1,-1 1-1,2-2 0,21-13-2454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6:26.2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8 345 1824,'0'0'11,"0"0"1,0 0-1,0 0 1,0-1-1,0 1 0,0 0 1,0 0-1,0 0 1,0 0-1,0 0 0,0 0 1,0 0-1,0 0 1,0 0-1,0 0 0,0 0 1,0-1-1,0 1 1,0 0-1,0 0 0,0 0 1,0 0-1,0 0 1,0 0-1,0 0 0,0 0 1,0 0-1,0 0 1,0 0-1,0 0 1,0 0-1,0 0 0,0 0 1,0-1-1,-1 1 1,1 0-1,0 0 0,0 0 1,0 0-1,0 0 1,0 0-1,0 0 0,0 0 1,0 0-1,0 0 1,0 0-1,0 0 0,0 0 1,-1 0-1,1 0 1,0 0-1,0 0 0,0 0 1,0 0-1,0 0 1,0 0-1,0 0 0,0 0 1,0 0-1,0 1 1,0-1-1,0 0 0,-1 0 1,1 0-1,0 0 1,0 0-1,0 0 1,0 0-1,-3 1 385,1-9 1226,3-3-1146,0 0-1,0 0 0,1 0 1,6-20-1,21-44 309,-14 38-377,-11 25-278,2-1-1,0 1 1,0 1-1,1-1 1,0 1 0,1 0-1,0 1 1,17-16-1,-24 25-30,0 0 0,1-1-1,-1 1 1,0 0-1,1 1 1,-1-1-1,0 0 1,1 0 0,-1 1-1,1-1 1,0 0-1,2 0 1,-4 2-67,1-1 1,0 0-1,0 0 1,0 0-1,0 0 1,-1 1-1,1-1 1,0 0-1,0 1 1,-1-1-1,1 1 1,0-1-1,-1 1 1,1-1-1,0 1 0,-1-1 1,1 1-1,-1-1 1,1 1-1,-1 0 1,1 0-1,-1-1 1,1 1-1,-1 0 1,0-1-1,1 1 1,-1 0-1,0 1 1,19 45 457,-8-18-400,25 47 1,-31-67-81,0 0 0,1-1-1,0 0 1,1 0 0,0-1 0,0 1 0,0-2 0,1 1 0,11 7 0,-12-10 5,0 1 1,1-1 0,-1-1-1,1 1 1,0-2-1,0 1 1,0-1-1,17 3 1,-22-5-11,1 0 0,-1 0 0,0 0 0,1 0 0,-1-1 1,1 0-1,-1 1 0,1-1 0,-1 0 0,0-1 0,0 1 1,0-1-1,0 1 0,0-1 0,0 0 0,0 0 0,0 0 1,-1 0-1,1-1 0,-1 1 0,1-1 0,-1 1 0,0-1 0,2-4 1,-1 2-11,0-1 1,-1 0 0,0 1 0,0-1-1,0 0 1,-1 0 0,0 0 0,0 0-1,0 0 1,-1-1 0,0 1 0,0 0-1,-2-8 1,0-1-26,-1 0 0,0 0 0,-2 1-1,-6-18 1,8 25 16,0 1-1,0 0 0,-1-1 0,0 1 1,0 1-1,0-1 0,-1 0 1,0 1-1,0 0 0,-8-5 0,12 8 6,-1 1 1,0 0-1,0 0 0,0 0 0,0 0 0,0 0 0,0 0 0,0 0 0,0 1 0,0-1 0,-1 1 1,1-1-1,0 1 0,0 0 0,0 0 0,-1 0 0,1 0 0,0 1 0,0-1 0,0 0 0,-1 1 0,1 0 1,0-1-1,0 1 0,0 0 0,0 0 0,0 0 0,0 0 0,1 1 0,-1-1 0,0 0 0,0 1 1,1-1-1,-1 1 0,1 0 0,0-1 0,-2 3 0,-9 14 101,1 0 1,0 0-1,2 1 1,0 1-1,-11 37 1,13-35 328,-1 0 1,-1 0-1,-1-1 0,-23 35 1,28-48-232,0-2-15,1 1 0,-1-1 0,0 0 0,-11 9 1,14-14-158,0 1 1,-1-1 0,0 1-1,1-1 1,-1 0-1,0 0 1,0 0 0,1 0-1,-1 0 1,0-1 0,0 1-1,0-1 1,0 0 0,0 0-1,0 0 1,-3 0 0,2-1-325,0 1 0,0-1 0,0 1 0,0-1 0,0-1 0,1 1 0,-1 0 0,0-1 0,1 0 1,-1 0-1,1 0 0,0 0 0,0 0 0,-1-1 0,1 0 0,1 1 0,-1-1 0,0 0 0,1 0 1,-1-1-1,-2-5 0,4 8 136,1 1 0,-1-1 0,1 0 0,0 1 0,0-1 0,-1 0 0,1 1-1,0-1 1,0 0 0,-1 1 0,1-1 0,0 0 0,0 0 0,0 1 0,0-1 0,0 0 0,0 1 0,0-1 0,1 0 0,-1 0 0,0 1 0,0-1 0,0 0 0,1 1 0,-1-1 0,0 0 0,1 1 0,0-2 0,6-12-2149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6:27.9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276 413 1472,'-15'-12'2916,"9"8"-2104,1 3-318,1 0 0,0 0 0,-1 1 1,1-1-1,-8 1 0,4 1-208,1 0 1,0 0-1,1 1 0,-1 0 1,0 0-1,0 1 0,-7 3 1,-7 3 105,10-5-255,-6 2-19,0 1 1,-25 14 0,38-19-126,1 0 0,-1 1 0,1-1 0,0 0 0,0 1 0,0 0 0,0 0 0,0 0 0,0 0 1,1 0-1,0 0 0,0 1 0,0-1 0,0 1 0,0 0 0,1-1 0,-3 8 0,4-7-2,0-1 0,0 1 0,0-1 0,0 0 0,1 1 0,0-1 0,-1 0 0,1 1 0,0-1 0,1 0 0,-1 0 0,1 0 0,-1 0 0,1 0 1,0 0-1,0-1 0,0 1 0,0 0 0,1-1 0,3 4 0,3 2-20,1 0 1,0-1-1,0 0 1,16 7-1,-22-12 28,0 0 1,0 0-1,0-1 1,1 1-1,-1-1 1,1 0-1,-1 0 1,1 0-1,-1-1 0,1 1 1,7-1-1,-8-1 1,0 0 1,0 0-1,0 0 0,0 0 0,-1-1 0,1 0 0,-1 1 0,1-1 0,-1 0 0,0-1 0,1 1 0,-1-1 0,0 1 1,3-5-1,0 0-64,0 0 0,0-1 0,0 0-1,-1 0 1,-1 0 0,7-15 0,-1-3-236,5-28-1,-15 54 300,4-18-119,-2 1 1,0-1-1,0 0 0,-3-27 1,1 12 114,-2-23 178,-3-1-1,-22-109 1,23 153-91,-1-8 241,3 18-179,0 7-94,-2 7-20,2 26 316,2 1-1,9 72 1,-8-102-311,8 134 994,-8-126-911,11 111 1023,4-2-570,-11-97-625,4 19 51,-5-32-68,-1-1 0,0 1 0,0 20-1,-2-2-785,1-12-3054,2-15 311,-3-5 598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6:28.8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229 13 3808,'-2'-2'296,"0"1"0,0-1 0,-1 1 1,1 0-1,0 0 0,-1 0 0,1 0 0,-1 0 1,0 1-1,1-1 0,-1 1 0,1 0 0,-6 0 1,-2 0 602,-1 1 1,-12 3-1,0 0-59,15-3-702,1 1-1,0 0 1,0 1 0,0-1-1,0 1 1,0 1 0,0-1-1,1 1 1,0 0 0,0 0-1,0 1 1,0 0 0,1 0-1,-1 1 1,-4 6 0,8-8-136,0 0 0,0 0 0,0 1 0,1-1 0,-1 0 0,1 1 0,0-1 0,1 1 0,-1-1 0,1 1 0,0-1 1,0 1-1,0-1 0,1 1 0,-1-1 0,1 1 0,0-1 0,1 1 0,-1-1 0,1 0 0,2 5 0,-1-2 8,1 0-1,-1 0 1,1 0-1,1-1 1,-1 0-1,1 0 1,0 0 0,1 0-1,-1-1 1,1 0-1,11 8 1,-13-11 1,-1-1 1,0 1 0,1-1 0,-1 0 0,1 0 0,-1 0 0,1 0 0,0-1 0,-1 1 0,1-1 0,0 0 0,0 0 0,-1 0-1,1-1 1,0 1 0,-1-1 0,1 0 0,0 0 0,3-2 0,-1 1 11,-1 0 0,0-1 1,0 0-1,0 0 0,-1-1 0,1 0 1,-1 1-1,1-1 0,-1-1 0,-1 1 1,7-8-1,37-67-172,-46 78 126,-1 0 1,0 0-1,1 0 1,-1 1-1,1-1 1,-1 0-1,1 0 1,-1 1 0,1-1-1,-1 1 1,1-1-1,0 0 1,-1 1-1,1-1 1,0 1-1,-1-1 1,1 1 0,1-1-1,-1 1 11,-1 0 0,1 0 0,-1 0 0,1 0 0,-1 0 0,1 1 0,-1-1 0,1 0 0,-1 0 0,1 0 0,-1 1 0,1-1 0,-1 0 0,0 0 0,1 1 0,-1-1 0,1 0 0,-1 1 0,0-1 0,1 1 0,-1-1 0,1 1 0,2 5-28,0-1-1,0 1 0,0 0 1,1 7-1,1-2 56,42 89 166,-45-97-148,-1-1 0,0 1-1,1-1 1,0 1 0,0-1-1,0 0 1,0 1 0,0-1 0,0 0-1,0-1 1,1 1 0,-1 0-1,5 2 1,-6-4-6,0 1 0,0-1 0,0 0 0,0 1 0,1-1 1,-1 0-1,0 0 0,0 0 0,0 0 0,0 0 0,0 0 0,0 0 0,0 0 0,1 0 0,-1 0 0,0-1 0,0 1 1,0-1-1,0 1 0,0 0 0,0-1 0,0 0 0,0 1 0,0-1 0,-1 1 0,1-1 0,0 0 0,0 0 1,0 0-1,-1 1 0,1-1 0,0 0 0,-1 0 0,1 0 0,-1 0 0,1 0 0,-1 0 0,0 0 0,1-2 1,2-5 140,0-1 0,-1 0 1,0 0-1,-1 0 1,0 0-1,0 0 1,-1 0-1,-1-15 1,-1 5-163,-1 1 0,-1-1 1,-6-21-1,8 35-354,0 0 1,0 0 0,-1 1-1,0-1 1,0 0-1,-4-4 1,7 8 116,0 1-1,-1-1 1,1 1-1,-1 0 1,1-1 0,0 0-1,-1 1 1,1-1-1,0 1 1,0-1 0,-1 1-1,1-1 1,0 0 0,0 1-1,0-1 1,0 1-1,0-1 1,-1 0 0,2 0-1,-1 0 94,0 1 0,0 0 0,0 0 0,1-1 0,-1 1 0,0 0 0,1 0 0,-1-1 0,0 1 0,0 0 0,1 0 0,-1 0 0,0-1 1,1 1-1,-1 0 0,1 0 0,-1 0 0,0 0 0,1 0 0,-1 0 0,0 0 0,1 0 0,0 0 0,29 4-3192,-23-3 3026,29 7-1264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6:29.6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 2496,'0'1'1323,"0"-2"-881,-1 1-209,0 0-1,1 1 0,-1-1 1,1 0-1,-1 1 0,1-1 0,-1 1 1,1-1-1,-1 1 0,1-1 1,-1 1-1,1-1 0,0 1 1,-1 0-1,1 0 0,8 2-1768,-8-3-138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4:15:24.4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432 170 2976,'-11'-2'266,"0"0"-1,0 2 1,0-1-1,0 1 1,-1 1-1,1 0 1,0 1 0,1 0-1,-18 5 1,-108 37 1899,110-34-2069,-47 24-1,60-28-30,11-5-19,1 0-1,-1 0 1,1-1 0,-1 1-1,0 0 1,1-1-1,-1 0 1,0 1 0,0-1-1,1 0 1,-1 0 0,0 0-1,0 0 1,0 0-1,-2-1 1,3 1 5,0-1 0,-1 1 1,1-1-1,0 1 0,0-1 0,0 0 1,0 0-1,0 0 0,0 1 0,0-1 1,0 0-1,1 0 0,-1 0 0,0 0 1,0-1-1,0 0 0,-1-4 22,0 1-1,0 0 1,1-1-1,0 1 1,0-1-1,1 1 1,-1-12-1,2 6-83,0 0 0,0 0 0,1 0 0,1 0-1,5-15 1,24-52 56,-32 78-44,4-7-22,0 0 1,0 1-1,0-1 0,9-8 1,-12 14 22,-1 1-5,1-1 0,-1 1 1,0 0-1,0-1 0,0 1 1,1 0-1,-1-1 0,0 1 1,1 0-1,-1 0 0,0-1 1,1 1-1,-1 0 0,0 0 1,1 0-1,-1 0 0,0-1 0,1 1 1,-1 0-1,1 0 0,-1 0 1,0 0-1,1 0 0,-1 0 1,0 0-1,1 0 0,-1 0 1,1 0-1,-1 0 0,0 0 1,1 1-1,0-1-5,0 1 0,-1-1-1,1 1 1,0 0 0,-1-1 0,1 1 0,-1 0 0,1 0-1,-1-1 1,1 1 0,-1 0 0,1 1 0,6 27-184,-2 135 825,-6-114-338,-3-6-85,2-39-189,1 1-1,0 0 0,1 0 1,-1 0-1,1 0 0,0 0 0,1-1 1,-1 1-1,1 0 0,0 0 1,1 0-1,2 8 0,-3-12-6,0 0 0,0-1 0,0 1 0,-1-1 0,2 1 0,-1-1-1,0 1 1,0-1 0,0 0 0,1 1 0,-1-1 0,0 0 0,1 0-1,-1 0 1,1 0 0,2 1 0,-1-2 37,0 1 0,0-1 0,1 1-1,-1-1 1,0 0 0,0 0 0,1-1 0,3 0 0,11 0 61,-14 1-142,0 0 0,-1 0 0,1 0 0,0-1 0,0 1 0,-1-1 0,8-2 0,-10 2 46,-1 1-11,0 0-96,0 0 91,0 1 0,0-1-1,1 1 1,-1-1 0,0 0-1,0 1 1,0-1-1,0 1 1,0-1 0,0 1-1,0-1 1,0 1 0,0-1-1,0 1 1,0-1 0,0 0-1,0 1 1,0-1 0,-1 1-1,1-1 1,0 1-1,0-1 1,0 0 0,-1 1-1,1-1 1,0 1 0,0-1-1,-1 0 1,1 1 0,-1-1-1,-9 11 146,1-4-120,1 0 0,-1-1 0,0 0 0,0 0 0,0-1 0,-1 0 1,0-1-1,0 0 0,0-1 0,-1 0 0,1-1 0,-1 1 0,-14-1 1,39-16-501,4 5 489,1 0 0,0 1 0,0 1-1,29-6 1,-24 7-19,9-2 120,60-24-1,-90 31-88,-1-1 0,1 1 1,-1-1-1,1 1 0,-1-1 0,0 0 0,1 0 0,-1 0 0,0 0 0,0 0 0,-1 0 0,1-1 0,0 1 0,-1 0 0,1-1 0,-1 0 1,2-3-1,-3 4-38,0 0 1,1 1 0,-1-1 0,0 0-1,0 0 1,0 0 0,0 0 0,0 0-1,-1 1 1,1-1 0,0 0 0,-1 0 0,1 0-1,-1 1 1,0-1 0,0 0 0,0 1-1,1-1 1,-2 1 0,1-1 0,0 1-1,0-1 1,0 1 0,-1 0 0,1-1-1,0 1 1,-4-2 0,-1-1-46,0 0 1,-1 0-1,0 0 0,1 1 0,-1 0 1,0 0-1,-1 1 0,-13-3 1,17 4 40,1 1 1,-1 0 0,0 0-1,0 0 1,1 0 0,-1 1 0,0-1-1,1 1 1,-1 0 0,1 0 0,-1 0-1,1 1 1,-1-1 0,1 1-1,0 0 1,0 0 0,0 0 0,0 0-1,-6 5 1,6-3 75,0-1 0,-1 1 0,1 0-1,0 0 1,1 0 0,-1 0 0,1 0 0,-3 7 0,5-10-61,-1 1 0,1-1 1,-1 1-1,1-1 0,0 1 0,0-1 1,0 1-1,0-1 0,0 1 1,0 0-1,0-1 0,1 1 0,-1-1 1,1 1-1,-1-1 0,1 1 1,-1-1-1,1 0 0,0 1 0,0-1 1,-1 0-1,1 1 0,0-1 1,0 0-1,0 0 0,1 0 0,-1 0 1,0 0-1,3 2 0,27 14 151,-25-15-108,0 1 0,0 0-1,-1 0 1,1 1 0,6 5-1,4 4 78,-12-11-83,-1 0 0,-1 0 0,1 0 0,0 0 0,0 1 1,-1-1-1,0 1 0,1 0 0,2 5 0,-4-7 140,-1-1-26,0-73-2273,0 72 2037,0 1 0,0-1 0,0 1-1,0-1 1,1 1 0,-1-1 0,0 1 0,0-1 0,1 1-1,-1-1 1,0 1 0,1-1 0,-1 1 0,1 0 0,-1-1-1,0 1 1,1 0 0,-1-1 0,1 1 0,-1 0 0,1 0-1,-1-1 1,1 1 0,0 0 0,7-5-837,4 3-59,14-3-2244,-24 5 1370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6:31.3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1 192 2080,'-1'-6'1232,"2"6"-336,-1 0-165,0 0 202,0 0-229,0 0 224,0-1-725,0 1 0,0-1 0,0 1 0,0-1 0,0 0-1,0 1 1,0-1 0,0 1 0,0-1 0,0 1 0,0-1 0,1 1 0,-1-1 0,0 1 0,0-1 0,1 1 0,-1-1 0,0 1 0,1 0 0,-1-1 0,0 1 0,1-1 0,0 1 0,11-1 1459,-3 1-1625,-5 0 140,1-1 0,0 0-1,0 0 1,6-2 0,-6 2-32,-1 0 0,1 0 1,0 0-1,7 0 1,98-5 616,-1 1-474,28-2-385,-136 6 98,129-2 282,70 2-392,-104 2 181,140 6 136,-38 6-321,-171-10 215,10 1-49,42 2 65,-68-5-103,0 0 0,0 0 0,0 1 0,14 5-1,-18-6 252,-14-5-208,-15-5 24,-23-1-17,31 8-103,0-1 1,0 0-1,0-1 1,1-1-1,-1 0 1,-12-8-1,1-2 77,17 12-15,1-2 1,0 1 0,0-1-1,0 0 1,0 0-1,1-1 1,-7-8-1,3 6 60,9 7-78,1 1 0,-1 0 0,0-1 0,1 1 0,-1-1 0,0 0 0,1 1 1,-1-1-1,1 1 0,-1-1 0,1 0 0,-1 0 0,1 1 0,-1-1 0,1 0 0,0 0 0,-1 1 0,1-1 0,0 0 0,0 0 0,0 0 0,0 1 0,-1-3 0,-1-9-80,2 12 68,-1 0 0,1-1 0,0 1 0,0-1 0,0 0-1,-1 1 1,1-1 0,0 1 0,0-1 0,0 1 0,0-1 0,0 1 0,0-1 0,0 1 0,0-1 0,0 0 0,0 1 0,0-1 0,1 1 0,-1-1 0,0 1 0,0-1 0,0 1 0,1-1 0,-1 1 0,0-1 0,1 1 0,-1 0 0,1-2-1,3 1 11,-1-1-1,0 0 0,1 1 0,0 0 0,-1-1 1,1 2-1,0-1 0,0 0 0,-1 1 0,1-1 1,0 1-1,0 0 0,0 1 0,5 0 0,89 25 61,5 1-122,-86-24 75,-1 1 1,1 0-1,-1 2 1,-1 0-1,1 0 1,16 10-1,-31-15 186,-1-1-22,0 1-166,0 1 1,0-1-1,0 0 0,-1 0 0,1 0 0,0 0 0,-1 0 0,1 1 0,-1-1 0,0 1 0,-2 1-2,0-1 0,0 1 1,0-1-1,0 0 0,0 0 0,-1-1 1,1 1-1,-7 2 0,1 0-68,-58 20-17,50-19 26,0 2 0,0-1 0,-28 17 0,31-14-81,0 0-1,1 1 1,0 1 0,-17 19 0,24-24-157,0 2 1,1-1-1,0 0 1,0 1-1,1 0 1,0 0-1,1 0 1,-1 1-1,1-1 1,-1 10-1,1-6-374,2-6-118,-1 1 1,1-1-1,0 1 1,1-1-1,-1 11 0,5 3-2418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6:32.6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116 134 1728,'-6'-4'566,"-5"1"873,6 2-369,0 0 0,1 0 0,-1-1 0,-5-2-1,9 4-958,0-1-1,0 0 1,0 1 0,1-1-1,-1 0 1,0 0-1,0 0 1,1 0-1,-1 1 1,1-1-1,-1 0 1,1 0 0,-1 0-1,1 0 1,0 0-1,-1-1 1,1 1-1,0 0 1,0 0-1,0 0 1,0 0-1,0 0 1,0 0 0,0 0-1,0 0 1,0 0-1,0-1 1,1 1-1,-1 0 1,0 0-1,1-1 1,0-1 10,1 0 0,-1 0 0,1 0 0,0 0-1,0 0 1,0 0 0,0 0 0,0 1 0,4-5 0,4-1-22,-6 4-14,0 0 0,1 0 0,0 0 0,0 1 0,0 0 0,0 0 0,1 0 0,-1 0 0,1 1 0,7-2 1,-6 2-97,0 0 1,0 1 0,-1 0-1,1 0 1,0 1 0,1-1 0,-1 2-1,0-1 1,0 1 0,0 0-1,-1 0 1,1 1 0,9 3 0,-12-3 13,0 1 1,0 0 0,-1-1 0,1 1 0,-1 0 0,1 1 0,-1-1-1,0 0 1,0 1 0,0 0 0,-1 0 0,1 0 0,-1 0 0,0 0 0,0 0-1,-1 1 1,1-1 0,-1 1 0,1 6 0,1 6 2,-1 0 0,-1 0-1,0 0 1,-3 17 0,0 11-22,-3-1 1,-2 0-1,-20 74 0,19-93 94,-1 0 0,-2-1 0,0 0 0,-1 0 0,-2-1-1,0-1 1,-29 35 0,22-35 25,0-1 0,-2-1-1,-31 23 1,53-42-92,0 0 0,0-1 1,-1 1-1,1 0 0,0-1 1,0 1-1,0-1 0,0 0 1,0 1-1,-1-1 0,1 0 1,0 1-1,0-1 0,0 0 1,-1 0-1,1 0 0,0 0 0,0 0 1,-1 0-1,1-1 0,0 1 1,0 0-1,0-1 0,-1 1 1,0-1-1,1 0-16,1 0 0,-1 1 0,0-1 0,1 0 0,-1 0 0,1 1 0,-1-1 0,1 0 0,-1 0 0,1 0 0,0 0 0,-1 0 0,1 0 0,0 0-1,0 0 1,0 0 0,0 0 0,-1 0 0,1 0 0,1 0 0,-1 0 0,0 0 0,0 1 0,0-1 0,0 0 0,1 0 0,-1 0 0,0 0 0,1 0 0,-1 0 0,1 0 0,0-1 0,2-2-14,-1-1 0,1 1 0,0 0 0,0 0 0,1 0-1,-1 1 1,1-1 0,8-5 0,2 0 66,20-11-1,-16 11-47,-7 3-3,0 1 0,1 1 0,0 0 0,0 1 0,0 0 0,0 0 0,15 0 0,5 1 356,52 4 0,-35 4-150,-1 2 1,56 17 0,-98-24-302,1 1-1,-1 0 1,0 0 0,0 1-1,0 0 1,-1 0 0,1 0 0,-1 1-1,0 0 1,0 0 0,0 0-1,9 10 1,-14-13-224,1 0-1,0 1 1,-1-1 0,1 0-1,-1 0 1,1 1 0,-1-1-1,0 0 1,1 0-1,-1 1 1,0-1 0,0 0-1,0 1 1,0 1-1,0-3 82,0 1-1987,0-1-2155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6:33.8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774 1 3552,'-20'0'1803,"0"0"-1,-23 4 1,20 1-1335,1 2-1,0 1 1,0 0 0,-35 20 0,45-21-367,1 0 0,-1 1 0,1 1 0,1 0 0,0 0 0,0 1 0,1 0 0,0 1 0,-9 14 0,2 4 198,0 0 0,2 0 0,-13 41 0,11-19-33,-11 66 0,18-65-72,3 0-1,1 0 1,3 1 0,3-1 0,12 94 0,-6-97-166,2 0 1,2 0 0,3-1 0,21 51 0,-17-57 44,-1 1 1,-3 0-1,-2 1 1,10 60 0,-17-57 58,-2 0 0,-2 0 0,-2 0 1,-12 82-1,8-111-96,0 0 0,-1-1 0,0 0 0,-2 0 1,0-1-1,-15 23 0,-2 4 52,-38 96 473,0-3-285,50-112-249,-1-1 0,-1-1-1,0 0 1,-2-2 0,-33 33-1,38-43-249,-1-1 0,0 0 0,-1-1 0,0-1-1,0 0 1,-26 9 0,34-16-3350,13-4 1402,32-4-2741,-6-3 1883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6:34.6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203 122 2496,'0'-8'532,"0"4"-16,0-1 0,0 1 0,0-1 0,-1 0 0,0 1 0,-2-9 0,3 12-437,-1 0 1,1 0-1,-1 0 0,0 0 1,1 0-1,-1 0 1,0 1-1,1-1 0,-1 0 1,0 0-1,0 1 1,0-1-1,0 0 0,0 1 1,0-1-1,0 1 1,0 0-1,0-1 0,0 1 1,0 0-1,0-1 1,0 1-1,0 0 1,0 0-1,-1 0 0,1 0 1,0 0-1,0 0 1,0 0-1,0 0 0,0 1 1,0-1-1,0 0 1,0 1-1,-1 0 0,-11 3 60,1 0-1,0 1 0,0 0 0,1 1 0,0 1 0,0 0 0,0 0 0,1 1 1,-15 14-1,19-16 19,0 1 0,1 0 0,-6 8 0,10-13-137,0 0 1,0 0-1,0-1 0,1 1 0,-1 0 1,0 0-1,1 0 0,-1 4 1,1-5-11,0 0 1,0-1-1,0 1 0,0 0 1,0 0-1,0 0 1,1 0-1,-1-1 0,0 1 1,0 0-1,1 0 1,-1-1-1,1 1 1,-1 0-1,1-1 0,-1 1 1,1 0-1,-1-1 1,1 1-1,-1-1 0,1 1 1,0 0-1,8 4 21,-1 0-1,1-1 0,0 0 1,0 0-1,0-1 0,0 0 1,0-1-1,10 2 0,6 0 255,49-1 0,-61-3-125,-1 0-1,20-4 1,-28 3-99,0 0 0,-1 0 0,1 0 0,-1 0 0,1 0 0,-1-1 0,1 0 0,-1 1 0,0-1 0,0 0 0,0-1 0,0 1 0,4-5 0,-4 4-17,0 0-1,-1 0 0,0-1 1,0 1-1,0-1 0,0 1 1,0-1-1,0 0 1,-1 1-1,0-1 0,0 0 1,0 0-1,0 0 1,0-6-1,-1-1-98,-1 0 1,0-1 0,0 1-1,-5-17 1,4 22 79,0 0 0,-1 0 0,0 0 0,1 0 0,-2 1 0,1-1 0,-1 1 0,0 0 0,-7-8 1,9 11-28,-1 0 0,1 0 0,-1 0 0,1 0 0,-1 0 0,0 0 0,0 1 0,0 0 1,0-1-1,0 1 0,0 0 0,0 1 0,0-1 0,0 0 0,0 1 0,-1 0 0,1 0 1,0 0-1,0 0 0,0 0 0,-1 1 0,1-1 0,-3 2 0,-7 2-172,1 1 0,-1 0 0,1 0 0,-15 11 0,1-2-505,5-3 155,5-4-432,0 2 0,-15 10 0,29-18 768,1 0 0,0 0 0,0 0-1,0 0 1,-1 0 0,1 0 0,0 0 0,0 0 0,0 1-1,1-1 1,-1 0 0,0 1 0,0-1 0,1 0 0,-1 1 0,1-1-1,-1 1 1,1-1 0,0 1 0,0-1 0,-1 1 0,1-1-1,0 1 1,0 1 0,7 6-2521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6:35.9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22 139 3328,'-1'-1'176,"0"0"-49,0 0 0,0-1 0,0 1 0,1-1-1,-1 1 1,1-1 0,-1 1 0,1 0 0,-1-1 0,1 0-1,0 1 1,0-1 0,0-2 0,-1 2 37,1 0 0,0 0 1,-1-1-1,1 1 0,-1 0 1,0 0-1,-1-3 0,0 2 115,1 1 0,0 0 0,1-1 0,-1 1-1,0 0 1,1-1 0,-1 1 0,1-3 0,0 2-200,0 0 1,0 1 0,0-1-1,0 1 1,1-1 0,-1 0-1,1 1 1,0-1-1,0 1 1,0 0 0,0-1-1,0 1 1,0 0 0,1 0-1,-1-1 1,1 1 0,-1 0-1,1 0 1,0 1 0,0-1-1,0 0 1,0 1-1,0-1 1,0 1 0,0-1-1,1 1 1,-1 0 0,0 0-1,4-1 1,-1 0-17,-1 1 0,1-1 0,0 1 1,-1 0-1,1 1 0,0-1 0,-1 1 0,1 0 0,0 0 0,0 0 1,-1 1-1,1-1 0,0 1 0,-1 0 0,1 1 0,0-1 0,-1 1 1,0 0-1,1 0 0,-1 0 0,0 1 0,0-1 0,0 1 0,6 6 1,12 11 209,-13-13-143,-1 0-1,15 17 0,-8-6 2,2 0-1,0-1 1,1 0 0,1-2-1,1 0 1,0-1 0,38 19-1,-55-31-133,0 0 0,0-1 0,1 1-1,-1-1 1,0 0 0,1 0 0,-1 0 0,1-1-1,-1 1 1,1-1 0,0 0 0,-1 0 0,1 0-1,-1 0 1,1 0 0,-1-1 0,1 0 0,-1 0-1,1 0 1,-1 0 0,0 0 0,1-1 0,-1 1-1,0-1 1,0 0 0,0 0 0,0 0 0,-1 0-1,1-1 1,0 1 0,-1-1 0,0 0 0,0 0-1,1 1 1,-2-1 0,1-1 0,0 1 0,-1 0-1,3-5 1,-1-2-70,-1 0-1,0 0 1,0 0-1,-1 0 1,0 0-1,-1 0 1,0 0-1,-3-17 1,2 23 49,1 1 1,-2-1-1,1 0 1,0 1-1,-1-1 1,1 1-1,-1 0 1,0-1-1,0 1 1,0 0-1,-1 0 0,1 0 1,-1 1-1,0-1 1,1 1-1,-1-1 1,-4-1-1,3 1 9,0 1 0,0 0 0,0 0 0,0 0 0,0 0 0,-1 1 0,1-1 0,-1 1 0,1 1 0,-1-1-1,1 0 1,-1 1 0,-7 0 0,-4 3 157,-1 0 0,1 1-1,0 0 1,0 2-1,1 0 1,-1 0 0,1 1-1,1 1 1,-1 1 0,2 0-1,-1 1 1,1 0-1,0 1 1,1 0 0,1 1-1,0 1 1,-17 23 0,23-28-75,0 1 21,-1-1 0,1 0 0,-2 0 0,1-1-1,-1 0 1,-13 11 0,19-17-124,-1 0 0,1 0-1,0-1 1,0 1 0,0-1 0,-1 1-1,1-1 1,0 1 0,-1-1 0,1 0-1,0 1 1,-1-1 0,1 0 0,-1 0-1,1 0 1,0 0 0,-1-1-1,1 1 1,0 0 0,-1 0 0,1-1-1,0 1 1,-1-1 0,1 1 0,0-1-1,0 0 1,-1 1 0,1-1 0,0 0-1,0 0 1,0 0 0,-2-2 0,-2-3-657,-1-1-1,1 1 1,1-1 0,-7-11 0,5 6-543,4 10 819,1 0 0,-1 0 0,1 0 0,0 0 0,0 0 0,0-1 0,0 1 0,0 0 0,0-1 0,1 1 0,-1-1 1,1 1-1,0-1 0,0 1 0,-1-1 0,2-2 0,3-8-1711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6:37.2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483 477 2240,'-3'-2'578,"0"0"1,0 0-1,-1 1 1,1-1-1,-1 1 0,0 0 1,1 0-1,-1 0 1,0 0-1,-5 0 0,4 1-373,-19 0 244,0 1 0,0 0-1,-41 9 1,42-5-308,0 1-1,1 2 1,0 0-1,1 1 1,-41 23-1,48-22-117,4-4-13,1 0 1,0 1-1,0 0 0,-12 14 1,14-13 39,0 1 1,1 0 0,0 0-1,0 1 1,1-1 0,-5 14-1,9-20-30,0-1 0,0 1 0,1 0-1,-1 0 1,1 0 0,0 0 0,0 0 0,0 0-1,0 0 1,0 0 0,1-1 0,0 5 0,0-4-13,0-1 1,0 0 0,0 0-1,0 0 1,1-1 0,-1 1-1,0 0 1,1 0-1,-1-1 1,1 1 0,0-1-1,0 1 1,-1-1 0,1 0-1,0 1 1,0-1 0,0 0-1,3 1 1,0-1 6,0 0-1,0 0 1,0 0-1,0-1 1,0 1-1,0-1 1,0-1-1,0 1 1,0 0 0,0-1-1,0 0 1,0 0-1,0-1 1,6-2-1,0-1 13,0 0 0,0 0-1,-1-1 1,0 0 0,10-8-1,-12 8-17,-1 0 0,-1-1-1,1 0 1,-1 0 0,0-1 0,-1 1-1,0-1 1,0-1 0,0 1-1,-1-1 1,-1 1 0,1-1-1,-1 0 1,-1 0 0,0 0 0,0-1-1,0-9 1,2-34-46,-2 1 0,-2-1 0,-3 0 0,-2 0-1,-2 1 1,-22-80 0,26 119 45,-1 0-1,0 0 0,-1 0 0,-1 1 0,-11-21 1,17 33-9,0 0 1,0 0 0,0 0 0,0-1-1,-1 1 1,1 0 0,0 0 0,0 0-1,0 0 1,0 0 0,0 0-1,0 0 1,0 0 0,0-1 0,-1 1-1,1 0 1,0 0 0,0 0 0,0 0-1,0 0 1,0 0 0,-1 0 0,1 0-1,0 0 1,0 0 0,0 0 0,0 0-1,0 0 1,-1 0 0,1 0 0,0 0-1,0 0 1,0 0 0,0 0-1,0 0 1,-1 0 0,1 0 0,0 0-1,0 0 1,0 0 0,0 0 0,0 1-1,0-1 1,-1 0 0,1 0 0,0 0-1,0 0 1,0 0 0,0 0 0,0 0-1,0 1 1,0-1 0,0 0-1,0 0 1,-1 0 0,1 0 0,0 0-1,0 1 1,0-1 0,0 0 0,0 0-1,0 0 1,0 0 0,0 0 0,0 1-1,0-1 1,0 0 0,-1 9-25,2 24 354,1-1 1,8 37-1,19 62 805,-16-78-846,2-4 31,1 0 0,27 54 1,-35-87-225,2 1 0,0-1 0,1-1 0,0 0 1,16 15-1,-22-21-92,4 8-3286,-1-12-5204,8-5 6424,-2 3 469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6:38.1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135 234 2560,'-1'-1'53,"1"1"0,0-1 0,-1 0 0,1 0 0,0 1 0,0-1-1,0 0 1,0 0 0,0 1 0,0-1 0,0 0 0,0 0 0,0 0 0,0 1 0,0-1 0,1 0 0,-1 0 0,0 1 0,0-1 0,1 0-1,-1 1 1,1-1 0,-1 0 0,0 1 0,1-2 0,5-12 160,-5 6 701,3-14 1419,-4 22-2304,0 0 0,0-1 1,0 1-1,0 0 0,0 0 0,0 0 1,0-1-1,0 1 0,0 0 0,0 0 1,0-1-1,0 1 0,0 0 1,0 0-1,0-1 0,0 1 0,0 0 1,-1 0-1,1-1 0,0 1 0,0 0 1,0 0-1,0 0 0,0-1 1,-1 1-1,1 0 0,0 0 0,0 0 1,0 0-1,0 0 0,-1-1 0,1 1 1,0 0-1,0 0 0,-1 0 0,1 0 1,0 0-1,0 0 0,0 0 1,-1 0-1,1 0 0,0 0 0,0 0 1,-1 0-1,1 0 0,0 0 0,0 0 1,-1 0-1,1 0 0,0 0 1,0 0-1,-1 0 0,1 0 0,0 0 1,0 0-1,0 0 0,-1 1 0,1-1 1,0 0-1,0 0 0,0 0 0,-1 0 1,1 1-1,-7 4 241,1 0 1,-1 0-1,1 1 1,0 0-1,0 0 0,1 1 1,-6 8-1,-12 14 628,16-21-807,0 1 0,1 0-1,0 0 1,0 0 0,1 1-1,0 0 1,1 0 0,0 1-1,1-1 1,-4 17 0,7-24-79,0-1 1,0 1-1,0 0 1,0-1 0,0 1-1,0-1 1,1 1-1,0 0 1,-1-1 0,1 1-1,0-1 1,0 0-1,0 1 1,0-1 0,1 0-1,-1 1 1,0-1-1,1 0 1,0 0-1,0 0 1,-1 0 0,1-1-1,0 1 1,0 0-1,1-1 1,-1 0 0,0 1-1,0-1 1,1 0-1,-1 0 1,1 0 0,-1 0-1,1-1 1,-1 1-1,1-1 1,-1 1 0,1-1-1,0 0 1,-1 0-1,1 0 1,-1 0 0,1-1-1,0 1 1,-1-1-1,1 1 1,2-2 0,10-4-96,0 0 1,-1 0 0,0-2-1,19-11 1,48-43-239,-53 39 254,-16 13 68,-11 9-30,0-1 0,0 1 0,0 0 0,1 0 0,-1-1 0,1 1 0,-1 0 0,1 0 0,-1 1 0,1-1 0,0 0 1,-1 0-1,1 1 0,0-1 0,0 1 0,1-1 0,-2 2 2,0 0 0,0 0 1,0 0-1,0 0 0,-1 0 0,1 0 1,0 0-1,-1 0 0,1 0 0,-1 0 0,0 1 1,1-1-1,-1 0 0,1 2 0,-1-1-8,4 6 128,0 1 1,0 0-1,1-1 1,0 0 0,0 0-1,1-1 1,0 1-1,0-1 1,1 0 0,0-1-1,0 0 1,1 0-1,0 0 1,0-1 0,0-1-1,0 1 1,1-1-1,0 0 1,14 3 0,-19-6 0,0 0 1,-1 0-1,1-1 1,0 0-1,0 0 1,0 0-1,0 0 1,0-1-1,0 1 1,0-1-1,0 0 1,-1 0-1,1-1 1,0 1-1,-1-1 1,1 1-1,-1-1 1,1 0-1,-1-1 1,0 1-1,0-1 1,5-4-1,-2 1-18,-1-1-1,1 0 1,-2 0-1,1 0 0,-1 0 1,0-1-1,0 1 1,-1-1-1,4-12 0,-3 4-508,-1-1 0,0 1-1,-1 0 1,-1-1-1,0 1 1,-3-30 0,0 29-1258,-1 0 0,-1 0 1,0 0-1,-1 1 0,-1 0 0,-12-24 1,-4 2 175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6:51.205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39 0 1408,'0'0'448,"0"0"-267,0 0-122,0 0-75,0 0 139,0 0 538,0 0-26,0 0 351,0 0-250,0 0 176,0 0-309,0 0-97,0 0-164,0 0 31,-1 7 182,-29 74 2346,29-76-2801,-1 1 0,1-1 0,0 1 0,1-1 0,-1 10-1,0 0-5,1-10-88,0-1-1,0 1 1,0 0-1,1-1 0,0 1 1,0-1-1,0 1 1,2 4-1,17 35 104,-10-22-48,38 80 1086,-42-89-1148,-5-10-338,1 1 1,-1-1-1,1 1 1,-1-1-1,0 1 0,0 0 1,-1-1-1,1 1 1,-1 6-1,0 9-1112,0 7-1103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7:11.207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79 5 1984,'-1'0'30,"1"0"0,0-1 1,0 1-1,-1 0 0,1 0 0,0 0 0,0-1 1,-1 1-1,1 0 0,0 0 0,0 0 0,-1 0 1,1 0-1,0 0 0,0 0 0,-1 0 0,1 0 1,0 0-1,-1 0 0,1 0 0,0 0 0,-1 0 1,1 0-1,0 0 0,-1 0 0,1 0-20,0 0 0,0 0 0,0 0 0,-1 0 0,1 0 0,0 0 0,0 0 0,0 0 0,0 0 0,-1 0 0,1 0 0,0 0 0,0 0 0,0 0 0,0 0 0,-1 0-1,1 0 1,0 0 0,0 0 0,0 0 0,0 0 0,0-1 0,-1 1 0,1 0 0,0 0 0,0 0 0,0 0 0,0 0 0,0 0 0,0-1 0,-1 1 0,1-1 459,0 1-133,-1 1-303,0-1 0,1 1 0,-1-1-1,0 1 1,1 0 0,-1-1 0,1 1 0,-1 0 0,0 0-1,1-1 1,0 1 0,-1 0 0,1 0 0,-1 0-1,1 0 1,0-1 0,0 1 0,0 0 0,-1 0 0,1 2-1,-1 0 47,-23 57 1089,18-32-933,1 0-1,1 0 1,2 1 0,1 41-1,1-63-169,-1 0 0,0 1 0,0-1 0,-2 7 0,-3 10 325,6-19-358,0 1-1,0-1 1,0 1 0,2 8 0,0 11 22,-1-1 160,5 47-1,-1-29 171,-4-4 232,-1-27-592,0-8-34,0-2-4,2 1 3,5 16 9,-3-9 84,1 5 179,-5-13-254,1-1-1,-1 1 1,0-1 0,-1 1-1,1-1 1,0 1 0,0-1 0,0 1-1,0-1 1,0 1 0,0-1-1,-1 1 1,1-1 0,0 1-1,0-1 1,-1 1 0,1-1-1,0 1 1,-1-1 0,1 0 0,-1 1-1,1-1 1,0 1 0,-1-1-1,0 1 1,-5 9 122,0 2 41,5-11-144,0 0 0,0 0 0,1 1 1,-1-1-1,0 0 0,1 0 0,-1 1 1,1-1-1,-1 0 0,1 1 0,0-1 1,-1 0-1,1 1 0,0-1 0,0 2 0,-2 12 173,-4-8-1123,5-6-3730,1-4 1854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7:12.237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1 992,'9'9'982,"-8"-7"-757,1 1 1,0-1-1,-1 1 0,1-1 0,-1 1 0,0 0 1,1 3-1,4 31 767,-3 0 1,-2 69-1,-1-66-756,0 0 0,9 49 0,-6-64 15,2 39-1,-5-60-196,0 7 42,0-1 0,-1 1 0,-4 21 0,-7-10-272,8-12-1575,3-10 1668,1 1 0,0-1 0,0 0 0,0 1 1,-1-1-1,1 1 0,0-1 0,0 1 1,0-1-1,0 1 0,0-1 0,0 1 0,0-1 1,0 1-1,0-1 0,0 1 0,0-1 1,0 1-1,0-1 0,0 1 0,0-1 0,0 1 1,1-1-1,-1 1 0,0-1 0,0 1 1,1-1-1,-1 0 0,1 1 0,0 3 251,0-1 0,0 0-1,0 0 1,0 1 0,-1-1 0,0 0-1,1 1 1,-1-1 0,-1 6-1,1-2 273,-1 1-1,0-1 0,-3 9 1,-7 15-296,8-25 214,2-4-3907,6-3 937,9-3 1583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4:15:32.7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1 736,'12'57'6453,"-8"-8"-6250,-1-9 109,-2-10-160,1 10 89,-2 44 1,-2-49-169,7 66 0,-2-82-68,12 70 146,-12-77-137,1 0 0,0-1 0,0 1 0,1-1 0,9 15 0,-8-18 32,-1 0 0,2-1 0,-1 1 0,1-1 0,0 0 0,0-1 0,0 0 0,1 0 0,0 0 0,0-1-1,1 0 1,10 4 0,0-2 59,0-1-1,1-1 0,0 0 1,39 4-1,-41-7-23,23 3 30,77 12-126,-106-16 154,1 0 1,-1-1-1,23-2 0,5 0-147,-1-2 218,-18 1-222,27-2 97,36-7 1,-22 5 127,128-20 16,-70 12-234,-80 15-83,-28 0 77,0 0-1,-1-1 1,18-3-1,-18 3-7,1 0-1,-1 0 1,0 1-1,1 1 1,-1 0-1,0 0 0,0 1 1,0 0-1,0 1 1,0 1-1,12 5 1,47 31 19,-28-15 0,-35-21 14,0 1 0,-1 0 0,1 1 0,-1-1 0,0 1 0,5 7 0,29 43 133,-33-44-176,-1 0 0,0 0 0,-1 1-1,7 24 1,7 55 399,-17-83-290,0 13 101,1 34-1,-3-38-169,0 0 0,2 0 0,3 19 0,-2-25 13,-2 0 0,0 0-1,0 16 1,2 23 25,-1-39-37,-1 1 0,-1 0-1,0-1 1,-3 23 0,-1-20 45,-1 7-82,4-15 52,0-1-1,0 1 1,-1 0 0,1-1-1,-2 1 1,1-1 0,-1 0-1,0 0 1,-6 9 0,-9 16 13,-6 10 186,23-40-193,1-1-1,0 1 1,-1 0-1,1-1 0,-1 1 1,1-1-1,-1 1 1,0-1-1,1 1 1,-1-1-1,1 1 1,-1-1-1,0 1 0,1-1 1,-1 0-1,0 0 1,1 1-1,-1-1 1,0 0-1,0 0 0,1 0 1,-1 0-1,0 0 1,0 0-1,0 0 1,0 0-13,0 0 0,-1-1-1,1 1 1,0-1 0,0 0 0,0 1 0,1-1 0,-1 0 0,0 0 0,0 1 0,0-1 0,0 0 0,1 0 0,-2-2 0,-2-3 55,0-1 0,1 0-1,-5-13 1,7 17 9,-6-18 10,-2 0 1,-1 0 0,0 0 0,-23-32 0,22 36-42,0-1 0,-12-30-1,7 12-210,12 25-537,5 9-91,2 7 705,13 33 52,-12-28-19,0 0 1,0 0-1,8 12 1,-6-11 103,0 1-1,8 21 1,3 6 177,-11-24-158,-1 0-1,0 0 1,-1 0-1,3 28 1,-3-20-120,8 26 0,-10-41 63,0 0 0,0 1 0,-1-1 0,0 15 0,-1-22 16,1 3 71,7 7-46,-8-10-11,0-1 53,0 0-32,0 0-31,0 0-1,0 0 16,0 0 17,6-12 247,-3 8-288,4-11-18,-1-1 0,0 1 0,3-18 0,-6 19-37,1 0 0,1 1 0,0-1 0,1 1 0,9-15 0,6-2-119,2 2 0,1 0-1,40-35 1,-56 57 19,0-1 0,1 2 0,-1-1 0,14-5 1,-22 11 134,1 0 1,-1-1 0,0 1-1,1 0 1,-1 0 0,1 0-1,-1 0 1,1 0 0,-1-1-1,1 1 1,-1 0 0,1 0-1,-1 0 1,1 0 0,-1 0-1,1 1 1,-1-1 0,1 0-1,-1 0 1,1 0 0,0 0-1,-1 0 1,0 0-1,0 0 0,0 0 1,0 0-1,0 0 0,-1 0 0,1 0 1,0 0-1,0 0 0,0 0 1,0 0-1,0 1 0,0-1 1,0 0-1,0 0 0,0 0 0,0 0 1,0 0-1,0 0 0,0 0 1,-1 0-1,1 0 0,0 0 1,0 0-1,0 0 0,0 0 0,0 0 1,0 0-1,0 0 0,0 0 1,0 0-1,0 1 0,0-1 1,0 0-1,0 0 0,0 0 1,0 0-1,0 0 0,0 0 0,0 0 1,0 0-1,0 0 0,0 0 1,0 0-1,0 0 0,0 1 1,0-1-1,0 0 0,0 0 0,0 0 1,0 0-1,0 0 0,0 0 1,0 0-1,0 0 0,0 0 1,0 0-1,0 0 0,1 0 0,-1 0 1,0 0-1,0 0 0,0 1 1,0-1-1,0 0 0,-13 0 249,-11 0 98,-26-3 1,41 3-295,-1-1-1,1 1 1,-16 3 0,16-2-27,0 0 1,0-1 0,-14-1-1,7 0 49,1 1 1,-18 1-1,-2 0-139,-31 2 151,66-2-118,-1-1 1,1 0 0,-1 0-1,1 0 1,-1 1 0,1-1-1,-1 0 1,1 1 0,0-1-1,-1 0 1,1 1 0,-1-1-1,1 0 1,0 1 0,-1-1 0,1 1-1,0-1 1,0 1 0,-1-1-1,1 1 1,0-1 0,0 1-1,0-1 1,0 1 0,0-1-1,-1 1 1,1-1 0,0 1-1,0-1 1,0 1 0,0-1 0,0 1-1,1-1 1,-1 1 0,0-1-1,0 1 1,1 0 0,-1 3-49,0 1 95,0-1 0,0 0 1,1 0-1,0 0 1,0 0-1,0 1 1,0-1-1,1-1 1,-1 1-1,1 0 1,0 0-1,0 0 1,1-1-1,-1 1 1,1-1-1,-1 0 1,5 4-1,-4-4-13,0-1-1,0 1 0,0-1 1,0 0-1,0 0 1,0 0-1,0-1 1,1 1-1,-1-1 0,1 0 1,-1 1-1,1-1 1,4 0-1,-5-1 14,0 1-1,0-1 1,0-1-1,0 1 1,0 0-1,0-1 1,0 1-1,0-1 1,0 0-1,0 0 1,0 0-1,-1 0 1,1-1-1,0 1 1,-1-1-1,4-1 1,5-5 16,0-1-1,10-10 1,27-23-606,-48 42 511,0-2 17,0 1-80,0 1 5,1 1 103,-1-1 0,0 1 0,0-1 1,0 1-1,1 0 0,-1-1 0,0 1 1,0-1-1,0 1 0,0 0 0,0-1 1,0 1-1,0-1 0,0 1 0,0 0 1,0-1-1,0 1 0,0-1 0,-1 1 1,1-1-1,0 1 0,0-1 1,-1 1-1,1 0 0,0-1 0,-1 1 1,0 0-1,-10 13 291,-62 51 33,65-63-391,8-2-16,-1 0 1,1 0-1,0 0 1,-1 0 0,1 0-1,-1 0 1,1 1-1,0-1 1,-1 0 0,1 0-1,-1 0 1,1 0-1,0 1 1,-1-1-1,1 0 1,0 0 0,-1 0-1,1 1 1,0-1-1,-1 0 1,1 1 0,0-1-1,0 0 1,-1 1-1,1-1 1,0 1 0,1-1-1925,6 0 624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3:40.6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378 181 3552,'-7'2'503,"3"-1"-153,0 0 1,0 0 0,0 1-1,-7 3 1,11-5-341,-1 0 0,1 0 0,0 0 0,0 1 0,0-1 0,-1 0 0,1 0 0,0 0 0,0 0 0,0 0 0,0 0 0,-1 0 0,1 0 0,0 0 0,0 0 0,0 0 0,-1 0 0,1 0 0,0 0 0,0 0 0,0 0 0,-1 0 0,1 0 0,0 0 0,0 0 0,0 0 0,0-1 0,-1 1 0,1 0 0,0 0 1,0 0-1,0 0 0,0 0 0,-1 0 0,1-1 0,0 1 0,0 0 0,0 0 0,0 0 0,0 0 0,0-1 0,-3-11 182,4-14 69,8-17 653,-7 34-805,1 0 0,-1 0-1,-1 0 1,0 0 0,0 0 0,-1-1 0,0 1 0,-2-15 0,2 24-97,0-1 1,-1 0-1,1 0 1,-1 1 0,1-1-1,-1 0 1,1 0-1,-1 1 1,1-1-1,-1 1 1,1-1 0,-1 0-1,0 1 1,1-1-1,-1 1 1,0 0-1,0-1 1,1 1 0,-1-1-1,0 1 1,0 0-1,1 0 1,-1-1-1,0 1 1,0 0 0,0 0-1,0 0 1,0 0-1,1 0 1,-1 0-1,0 0 1,0 0 0,0 1-1,0-1 1,1 0-1,-2 1 1,-5 1 61,-1 0 1,1 0 0,-8 5-1,9-4 21,-69 30 375,-51 20-12,44-15-132,190-45-1558,-96 7 840,1 1 0,-1 0 0,0 1 0,0 1 1,0 0-1,21 8 0,-26-8 230,0 0 0,-1 0 0,1 1 0,-1 0 0,0 0 0,0 0 0,0 1 0,-1 0 1,0 0-1,0 1 0,0-1 0,7 12 0,-4-3-350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8:23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464 54 896,'-3'3'397,"5"-3"-218,-1 0 306,-1 0-85,0 0 96,0 0-122,0 0 116,0 0-159,0 0-32,-5-15 789,-15 2 229,-3-9 149,21 21-1438,-1 0-1,1 0 1,-1 0-1,0 0 0,0 1 1,1-1-1,-1 1 1,0 0-1,0-1 0,0 1 1,0 1-1,1-1 0,-1 0 1,0 1-1,-3 0 1,-2 2 35,0-1 1,1 1 0,-1 0 0,-8 5 0,-113 69 298,117-69-355,0 0 1,1 1-1,0 0 0,0 1 0,1 1 0,0 0 0,1 0 0,-13 20 0,-2 5-45,11-18 169,-18 35 0,28-47-121,1 0 0,-1 0 0,1 0 0,1 1 0,-1-1-1,1 0 1,0 1 0,0-1 0,1 1 0,0 0 0,0-1 0,2 11-1,-2-13 22,1-1 0,0 1 0,0-1 0,0 1 0,0-1 0,0 1 0,1-1 0,-1 0 0,1 0 0,0 0 0,0 0 0,0 0-1,0 0 1,5 4 0,7 5-88,-13-11 84,1 1 0,-1-1 0,1 1 0,0-1 1,0 0-1,0 1 0,-1-1 0,5 1 0,19 6 82,0-1 0,0-1-1,0-2 1,34 2 0,105-4 471,-90-3-147,-65-1-405,-7 2-25,0-1 0,0 0 1,0 1-1,0 0 0,0-1 0,0 1 0,4 0 1,-5 0-74,1 0 33,4 0-123,-4 0-528,-3 2-128,-3 4-955,-4 2 561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8:24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51 832,'3'-7'436,"-3"7"-340,1 0-1,-1-1 1,0 1 0,0 0-1,0-1 1,1 1-1,-1 0 1,0 0 0,0-1-1,0 1 1,0 0 0,0-1-1,0 1 1,1 0 0,-1-1-1,0 1 1,0 0-1,0-1 1,0 1 0,0 0-1,0-1 1,0 1 0,-1 0-1,1-1 1,0 0 0,9-10 5466,21 12-4890,-13 0-299,27-2 1,31-4 122,-9 3-179,-6 1-256,-33 0-82,-20 1-249,-1 0-1,1-1 0,-1 1 1,1-1-1,-1-1 0,0 1 0,12-5 1,-9 2-1720,0 3 604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8:25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1 2560,'-3'-1'554,"3"2"1285,-5 3-163,1 0-1595,3-4 55,0 1-1,0-1 0,1 1 1,-1 0-1,0-1 0,1 1 0,-1 0 1,0 0-1,1-1 0,-1 1 1,1 0-1,-1 1 0,-1 2 17,0-1 1,0 0-1,0-1 0,0 1 1,-1 0-1,-4 4 1,4-5-49,1 1 1,-1 0 0,1 0 0,-1 0 0,-2 5 0,2-3-72,0 0 0,0-1 0,-1 1 0,-4 4-1,3-4-7,1 0-1,0 0 0,-6 9 0,-20 36 270,1 0-518,17-28-2800,11-21 1621,1-1-1402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8:25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242 3 2656,'4'-2'2283,"-3"1"-1862,-1 1-80,0 0 171,0 0-117,0 0 79,-5 4 385,2 1-611,0 0-1,0 0 1,-4 9 0,-8 13 78,-62 58 481,4-6-2899,64-67 316,-1 0 0,-17 16 0,12-20 187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8:28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300 1359 2144,'-1'0'132,"0"-1"1,0 1-1,0-1 1,0 1 0,0-1-1,0 1 1,1-1-1,-1 1 1,0-1-1,0 0 1,1 0-1,-1 1 1,0-1-1,1 0 1,-1 0-1,1 0 1,-1 0-1,1 0 1,-1 1-1,1-1 1,0 0-1,0 0 1,-1 0-1,1-2 1,-5-27 1620,5 8-1375,-5-142 1554,-4-255-1100,10 273-512,-10-137 256,6 202-363,-1-20-538,3 93 295,0 0 0,1 1 1,1-1-1,-1 1 0,1-1 0,3-12 1,-3 19 27,0-1-1,0 1 1,0 0 0,0 0 0,0 0 0,0 0 0,0 0-1,0 0 1,1 0 0,-1 0 0,0 0 0,3 0 0,17-9-18,-16 9 20,0 1 1,0-1 0,0 1-1,-1 0 1,11 1 0,2 0-43,8-1-25,-1 2 0,0 1 0,1 1 0,-1 2 0,-1 0 0,30 12 0,-42-14 48,0 1-1,0 1 1,0 0-1,-1 0 1,0 1-1,0 0 1,-1 1-1,0 0 1,0 1 0,-1 0-1,0 0 1,0 1-1,-1 0 1,0 0-1,-1 1 1,8 18-1,-7-14 39,-2 0-1,1 1 0,-2 0 1,0 0-1,-1 0 0,2 33 0,-5-34 4,1 3 45,-2 1 1,-3 23-1,3-37-30,0 0 0,0 0 0,-1 0 0,1-1 0,-1 1 0,0-1 0,0 1 0,-1-1 0,1 0 0,-1 0 0,0 0 0,0 0 0,-6 5 0,0-1 21,-2 0 0,1-1 0,-1-1 0,0 0 0,0 0 0,-21 7 0,-76 15 265,33-9-162,-46 9 277,21-7-289,78-15-164,1-1-55,1 0 1,0 2-1,-36 16 0,51-20 55,0 0-1,0 0 1,0 1-1,1-1 1,-1 1 0,1 0-1,-7 9 1,9-10 15,0 1 0,0-1 0,0 1 0,0-1 0,1 1 0,-1 0 0,1-1 0,0 1 1,0 0-1,1 0 0,-1 0 0,0 7 0,2 5-28,1 0 1,0-1-1,1 1 0,7 23 1,0-8 58,17 35 1,-20-52-16,0-1 0,1 0 1,1 0-1,0-1 0,0 0 0,1 0 0,22 18 0,-24-23 5,1 0 1,1 0-1,-1-1 0,1 0 0,0-1 1,1 0-1,-1-1 0,1 0 0,0-1 1,0 0-1,12 2 0,8-2 26,45 1 0,-64-4-19,0-1-1,0 0 1,0-1 0,0 0 0,0-1 0,20-8-1,-30 10-2,1 0 0,-1 0-1,1 0 1,-1-1 0,1 1 0,-1-1-1,0 0 1,0 0 0,1 0-1,-1 0 1,-1 0 0,1 0 0,0 0-1,0-1 1,2-4 0,-3 4 3,0-1 1,0 0 0,0 1-1,-1-1 1,0 0 0,1 1-1,-1-1 1,0 0 0,-1 1-1,1-1 1,-1 0 0,0-3-1,-2-7-1,-1 0 0,-1 0-1,0 0 1,0 1 0,-2 0-1,1 0 1,-14-18 0,-7-15-166,61 127-858,-26-65 1001,-3-4 12,1 0 0,0 0 1,1 0-1,0-1 0,15 18 0,-8-13 72,-7-8 90,1 1 0,-1-1 0,2 0 0,-1-1-1,1 0 1,15 9 0,-24-15-166,0-1-1,1 0 1,-1 0 0,0 0-1,1 0 1,-1 0-1,0 0 1,0 1-1,1-1 1,-1 0 0,0 0-1,1 0 1,-1 0-1,0 0 1,1 0 0,-1 0-1,0 0 1,1 0-1,-1-1 1,0 1 0,1 0-1,-1 0 1,0 0-1,0 0 1,1 0-1,-1 0 1,0-1 0,1 1-1,-1 0 1,0 0-1,0 0 1,0-1 0,1 1-1,-1-1 29,1 0 0,-1 0 0,0 1 0,1-1 0,-1 0 0,0 0 0,0 0-1,1 1 1,-1-1 0,0 0 0,0 0 0,0 0 0,0-1 0,0 2-132,0-1-1,0 0 0,0 1 1,0-1-1,0 1 1,0-1-1,-1 0 1,1 1-1,0-1 1,0 1-1,0-1 1,-1 1-1,1-1 1,0 0-1,0 1 1,-1-1-1,1 1 1,-1-1-1,1 1 1,0 0-1,-1-1 1,1 1-1,-1-1 1,1 1-1,-1 0 1,1-1-1,-1 1 1,1 0-1,-1 0 0,1-1 1,-1 1-1,0 0 1,1 0-1,-1 0 1,1 0-1,-1 0 1,0 0-1,1 0 1,-1 0-1,1 0 1,-1 0-1,0 0 1,1 0-1,-2 0 1,-11 8-2255,-6 5-2106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8:31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5 678 992,'-4'0'346,"4"0"-342,0-1 0,0 1 1,0 0-1,0 0 1,0 0-1,0 0 1,0 0-1,0 0 0,0 0 1,0 0-1,0 0 1,1 0-1,-1 0 0,0 1 1,0-1-1,0 0 1,0 0-1,0 0 1,0 0-1,0 0 0,0 0 1,0 0-1,0 0 1,0 0-1,0 0 0,0 0 1,0 0-1,0 0 1,0 0-1,1 0 1,-1 0-1,0 0 0,0 0 1,0 0-1,0 0 1,0 1-1,0-1 1,0 0-1,0 0 0,0 0 1,0 0-1,0 0 1,0 0-1,0 0 0,0 0 1,0 0-1,0 0 1,0 0-1,0 0 1,0 1-1,0-1 0,0 0 1,0 0-1,0 0 1,0 0-1,0 0 0,0 0 1,-1 0-1,1 0 1,0 0-1,0 0 1,0 0-1,0 1 551,0-1-86,0 0 176,0 0-175,0 0 36,0 0-143,0 0 80,0 0-171,0 0-97,0 0-73,0 0 26,0 0-27,0 0 48,0 0 1,4-3 484,0-1-490,0 1-1,0-1 0,0 0 1,0 0-1,-1 0 0,0 0 1,0-1-1,0 1 0,0-1 1,2-6-1,15-22 398,102-111 36,61-83 318,-97 98-1039,-67 103 86,-13 19 44,0-1-1,0 0 0,-1 0 1,0 0-1,0-1 0,3-10 1,-15 85-909,-24 128 768,27-172 141,0 1 73,-3 41 0,7-58-44,0 1 1,0-1-1,1 0 0,0 0 1,0 1-1,0-1 1,1 0-1,0 0 0,0 0 1,1 0-1,4 8 0,-6-13-1,0 1 0,0-1 0,0 1 0,0-1 0,1 1 0,-1-1 0,0 0 0,1 0 0,-1 0 0,1 1 1,-1-1-1,1-1 0,0 1 0,-1 0 0,1 0 0,0-1 0,0 1 0,-1-1 0,1 1 0,0-1 0,0 0 0,0 0 0,0 0 0,-1 0 0,1 0 0,0 0 0,0 0 0,0 0 0,0-1 0,-1 1 0,1-1 0,0 0 0,0 1 0,1-2 0,4-2 44,-1 1 1,0-1 0,0 0 0,0-1-1,-1 1 1,1-1 0,6-9-1,4-5-242,0-1 0,-2 0 0,0-1 0,-2-1 0,14-32 0,-15 28 197,-2 6 56,0-1 0,-2 0 0,6-28-1,-9 34-87,-3 14-1,-1 4-5,-1 25-71,-19 104 249,18-111 38,1 1 1,1 0-1,1 0 0,4 22 1,-4-42-149,-1 1 1,1-1-1,0 0 0,0 0 1,0 0-1,0-1 1,0 1-1,0 0 0,1 0 1,-1 0-1,0-1 1,1 1-1,0-1 1,-1 1-1,1-1 0,0 0 1,0 0-1,-1 0 1,1 0-1,0 0 0,0 0 1,0 0-1,0 0 1,1-1-1,-1 1 1,0-1-1,3 1 0,6 0 95,0 0-1,1-1 1,19-1-1,-2 0-152,-18 1-500,1-1 1,-1 0-1,0 0 0,1-1 0,14-5 0,-17 3-1634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8:32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4 1472,'0'0'27,"0"1"0,0-1 1,1 0-1,-1 0 0,0 0 1,0 0-1,0 0 0,0 0 0,0 0 1,0 0-1,0 0 0,0 0 0,1 0 1,-1 0-1,0 0 0,0 1 1,0-1-1,0 0 0,0 0 0,0 0 1,1 0-1,-1 0 0,0 0 0,0 0 1,0 0-1,0 0 0,0 0 1,0-1-1,1 1 0,-1 0 0,0 0 1,0 0-1,0 0 0,0 0 0,0 0 1,0 0-1,0 0 0,1 0 1,-1 0-1,0 0 0,0 0 0,0 0 1,0-1-1,0 1 304,0 0 245,0 0-59,0 0 342,3-3 1460,-3 10-2207,-1 0-1,0-1 1,0 1-1,-1 0 1,0 0-1,0-1 1,-1 1-1,0-1 1,-4 9-1,-7 7 471,-19 24 0,21-29-381,4-8-61,0 0-1,0-1 1,-18 15 0,17-17-296,0 2 1,1-1-1,0 1 1,-7 10 0,13-17 77,0 2-3300,2-3 210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8:32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1 1728,'3'-1'734,"-2"2"3028,-1 4-3309,-1-1 0,0 0 0,0 0-1,0 0 1,0 0 0,-1 0 0,-3 7 0,-5 11 249,5-10-576,0 0 0,-9 13 0,-5 11 109,-4 2-89,17-29-879,0 1 0,-7 15 0,5-9-968,-1 0-2187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9:06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483 679 1568,'1'0'32,"-1"0"1,1 0-1,-1 0 1,1 0-1,-1 0 0,1 0 1,-1 0-1,1 0 0,-1 0 1,1-1-1,-1 1 1,1 0-1,-1 0 0,0 0 1,1-1-1,-1 1 1,1 0-1,-1-1 0,1 1 1,-1 0-1,0-1 1,1 1-1,-1 0 0,0-1 1,0 1-1,1-1 1,0-1 383,-1 2-38,0 0 278,0 0-186,-1-6 564,-4 7-665,5-1-331,0 0 0,-1 0 0,1 1 0,0-1-1,-1 0 1,1 0 0,-1 0 0,1 0 0,0 0 0,-1 0-1,1 0 1,-1 0 0,1 0 0,-1 0 0,1 0 0,0 0-1,-1 0 1,1-1 0,-1 1 0,1 0 0,0 0-1,-1 0 1,1 0 0,0-1 0,-1 1 0,1 0 0,0 0-1,-1-1 1,1 0 0,-2 1 9,1-1 0,0 0 0,-1 1 0,1-1 0,0 1 0,-1 0 0,1-1 0,-1 1 0,1 0 0,-1 0 0,1 0 0,-1 0 0,1 0 0,-1 0 0,-1 0 0,-12 0 460,-3-1-171,-1 0 1,0 1-1,0 1 0,-23 4 1,-17 1-51,39-4-150,0 1 1,-1 1-1,1 2 1,-32 11-1,45-14-139,0 0-1,0 0 0,0 1 1,1-1-1,0 1 1,0 1-1,0-1 0,0 1 1,0 0-1,1 1 0,0-1 1,0 1-1,1 0 0,-1 0 1,1 0-1,0 1 1,1-1-1,0 1 0,0 0 1,0 0-1,-1 9 0,-2 14 91,2-16-76,1 0-1,1 1 0,0 18 0,2-14-12,1 1-1,1-1 0,1 0 1,0 0-1,9 27 0,-10-43 16,-1 0 0,0 1 0,1-1 0,-1 0 0,1 0 0,0 0-1,0 0 1,0 0 0,0 0 0,1-1 0,-1 1 0,1-1 0,0 1 0,4 2-1,-5-4 19,0 0 0,0 0-1,0 0 1,0 0-1,1-1 1,-1 1-1,0-1 1,0 1-1,1-1 1,-1 0 0,1 0-1,-1 0 1,0 0-1,1 0 1,-1-1-1,0 1 1,1-1 0,-1 1-1,0-1 1,0 0-1,0 0 1,4-2-1,3-2-25,-1-1 0,0 0 0,0 0 0,-1-1 0,0 0 0,0 0 0,9-12 0,37-63-131,-38 56 20,-13 23 127,52-90 529,-45 75-462,-1 0 0,-1-1 0,7-26 0,-11 26-106,0-1 0,-2 1 0,0-1 0,-3-21 0,1-2 81,-3-384-479,2 405 398,0-1-1,-2 0 1,-10-37 0,11 47-90,2 4 21,1 8 76,0 1 1,0 0 0,0-1-1,0 1 1,0-1-1,0 1 1,0-1 0,0 1-1,0-1 1,0 1 0,0-1-1,-1 1 1,1-1 0,0 1-1,0 0 1,0-1 0,-1 1-1,1-1 1,0 1 0,-1 0-1,1-1 1,-1 0 0,0 1-188,0 6 183,1 0 0,-1 0 0,1-1 0,1 13 0,0 2 117,1 6-42,4 30 0,0-2-185,11 227 221,-1-154 395,-8-72-97,3 77 1,-11-97-427,-4 94 576,0-59 90,4-70-630,0 0 0,0 0-1,0 0 1,0 0 0,0 1-1,0-1 1,-1 0 0,1 0 0,0 0-1,0 1 1,0-1 0,0 0-1,0 0 1,0 0 0,0 0-1,0 1 1,0-1 0,-1 0 0,1 0-1,0 0 1,0 0 0,0 0-1,0 1 1,-1-1 0,1 0-1,0 0 1,0 0 0,0 0 0,0 0-1,-1 0 1,1 0 0,0 0-1,0 0 1,0 0 0,-1 0-1,1 0 1,0 0 0,0 0 0,0 0-1,-1 0 1,1 0 0,0 0-1,-1 0 1,-6-3-4044,6 1 3328,1 2 603,0 0 1,-1 0-1,1 0 1,0-1-1,0 1 1,0 0-1,0 0 1,-1 0-1,1-1 1,0 1-1,0 0 1,0 0-1,0-1 0,0 1 1,0 0-1,0 0 1,0-1-1,0 1 1,0 0-1,0 0 1,0-1-1,0 1 1,0 0-1,0 0 1,0-1-1,0 1 1,0 0-1,0 0 1,0-1-1,4-6-3128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4:15:40.5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598 2 1248,'-1'-2'784,"2"7"581,-1-5-911,0 0-81,0 0 139,0 0-155,0 0 43,0 0-96,0 0 64,0 0-123,0 0-21,0 0-58,0 0 20,0 9 385,5 42 453,3-3-816,-8-44-167,1 0 0,0 0 0,-1 0 0,1-1 0,2 6 0,-1-5 10,-1 0-1,0-1 1,0 1-1,0 0 1,0 6-1,-1 0-43,-1-4 43,1 0-1,1 0 1,-1 0-1,1 0 1,2 8-1,-2-7 98,1 0 0,-1-1-1,0 1 1,-1 0 0,0 9-1,-4 33-167,3-37 110,0 0 0,0 0 1,-1-1-1,-1 1 0,0-1 0,0 0 0,-1 1 1,-1-2-1,0 1 0,-10 17 0,4-12-1,0-1-1,0 0 0,-2-1 1,0 0-1,0-1 0,-1 0 1,-16 10-1,-23 26 78,25-27 126,18-15-289,0 0 0,1 1 0,0 0 0,0 1-1,0 0 1,-6 11 0,3-3-13,2-4 241,-10 21 0,18-29-228,0 0 1,0-1-1,0 1 0,1 0 0,-1 1 1,1-1-1,0 0 0,0 9 1,1 314 119,5-254 54,-4-63-143,0 0 0,1 0-1,4 17 1,-4-21-110,-1 1 151,0 0 1,0 0 0,-1 0 0,-1 12 0,0 2 25,0-15-94,-10 30 276,10-35-196,0 2 154,1-4-218,-1 1 1,1 0-1,-1 0 1,1-1 0,-1 1-1,1 0 1,-1-1 0,0 1-1,1-1 1,-1 1 0,0-1-1,0 1 1,1-1 0,-1 1-1,0-1 1,0 0 0,0 0-1,0 1 1,1-1-1,-1 0 1,0 0 0,0 0-1,0 0 1,-1 0 0,-17-3 429,15 2-460,1-1-1,-1 0 1,1 0-1,0-1 1,-5-3 0,-6-5 26,7 5 5,-1 1-1,1-2 1,1 1-1,-1-1 1,1 0-1,0 0 1,1 0-1,-8-14 1,12 18-4,0 0 1,0 0-1,0 0 1,1 0-1,-1 1 1,1-1-1,-1-4 1,0-8 27,-3-5-250,2-1 0,-1-29 1,20 91-1121,-14-34 1306,1-1 0,-1 0 0,6 9 0,6 8 74,-10-12-3,1-1 0,1-1-1,9 13 1,10 14-34,-7-7 18,-13-21 52,0 0 1,-1 1-1,-1-1 1,8 19 0,-10-19-69,0 0 0,0 0 0,0 1 0,-1-1 0,-1 0 0,1 1 1,-1-1-1,-1 1 0,1-1 0,-2 1 0,1-1 0,-5 14 1,6-17-28,0-4 8,0-1-1,1 1 0,-1-1 1,0 1-1,0 0 1,0-1-1,0 1 0,-1-1 1,1 1-1,0 0 0,0-1 1,0 1-1,0 0 1,-1-1-1,1 1 0,0-1 1,0 1-1,-1-1 0,1 1 1,0-1-1,-1 1 1,0 0 34,1-1 16,2-21 63,1 0-1,0 0 1,2 1 0,0-1-1,10-22 1,-13 37-170,0-1 33,1 1 0,0 0-1,0-1 1,1 1 0,0 0-1,0 0 1,0 1 0,1-1-1,0 1 1,0 0 0,8-6-1,12-10-26,-19 15 23,1 0 0,12-7 1,49-25-382,-54 26 466,-14 12-59,1 0 0,-1 0 0,0-1 0,0 1 0,0 0 0,0 0 0,0 0 0,0 0 1,0 0-1,0 0 0,0 0 0,0 0 0,0 0 0,0 0 0,0-1 0,0 1 0,0 0 0,0 0 0,0 0 0,0 0 1,0 0-1,-1 0 0,1 0 0,0 0 0,0 0 0,0 0 0,0-1 0,0 1 0,0 0 0,0 0 0,0 0 0,0 0 1,0 0-1,0 0 0,0 0 0,0 0 0,0 0 0,-1 0 0,1 0 0,0 0 0,0 0 0,0 0 0,0 0 0,0 0 1,0 0-1,0 0 0,0 0 0,0 0 0,0 0 0,-1 0 0,-12 1 87,1-1-31,-1 1-1,1-1 1,0-1 0,-19-3 0,-26-1-181,-97 12 231,113-7 52,35-1-126,0 0-1,0 1 1,0 0 0,0 1 0,0-1-1,0 1 1,-11 3 0,15-5-98,-5 2-34,7-1 66,-1 1 1,1-1-1,0 1 1,-1-1-1,1 1 0,0-1 1,0 1-1,-1-1 1,1 1-1,0-1 0,0 1 1,0-1-1,0 1 1,0-1-1,0 1 0,-1 0 1,1-1-1,0 1 0,1 0 1,-1 1 8,1 1 0,0-1 0,0 0 0,0 0-1,0 0 1,1 0 0,-1 0 0,0-1 0,1 1 0,2 2 0,7 11-84,22 45 348,-31-58-213,0-1 1,-1 0-1,1 0 1,0 0-1,0 0 1,0 0-1,0 0 1,0 0-1,3 0 1,-2 0 22,-1 0-37,-1-1 1,1 1-1,-1-1 0,1 0 0,-1 0 1,1 1-1,-1-1 0,1 0 1,0 0-1,-1 0 0,1-1 1,-1 1-1,1 0 0,-1 0 1,1-1-1,0 1 0,1-2 1,23-13 205,-21 12-171,-2 1-1,1-1 0,-1 0 1,0 1-1,-1-1 1,1-1-1,0 1 1,-1 0-1,3-5 1,-4 5-102,1 0 0,0 1 0,0-1 0,0 0 0,0 1 0,1-1 1,-1 1-1,0 0 0,1 0 0,3-3 0,-3 4-42,-3 1 84,1-1 1,-1 1-1,1-1 0,-1 1 0,1 0 1,-1-1-1,1 1 0,-1 0 1,1 0-1,-1 0 0,1-1 0,0 1 1,-1 0-1,1 0 0,-1 0 0,1 0 1,0 0-1,-1 0 0,1 0 0,0 0 1,0 0-1,14 1-124,-13 0 280,17 4 236,-19-5-365,1 0 0,-1-1 0,0 1 0,1 0 0,-1 0 0,0 0 0,0 0 0,1 0 0,-1 0 0,0-1 0,0 1-1,1 0 1,-1 0 0,0 0 0,0-1 0,0 1 0,1 0 0,-1 0 0,0-1 0,0 1 0,0 0 0,0-1 0,0 1 0,1 0 0,-1 0 0,0-1-1,0 1 1,0 0 0,0-1 0,0 1 0,0 0 0,0-1 0,0 1 0,0 0 0,0 0 0,0-1 0,0 0-18,0 1 0,0 0 0,0-1 1,0 1-1,0-1 0,0 1 0,0-1 1,0 1-1,0-1 0,-1 1 0,1-1 0,0 1 1,0 0-1,0-1 0,0 1 0,-1-1 1,1 1-1,0 0 0,0-1 0,-1 1 0,1 0 1,0-1-1,-1 1 0,1 0 0,0-1 1,-1 1-1,1 0 0,0 0 0,-1-1 0,0 1 1,0 0-17,0 0 1,0 0 0,0 0 0,0 0-1,0 0 1,0 0 0,0 0 0,0 1-1,0-1 1,0 0 0,0 1 0,1-1-1,-3 1 1,0 1-26,1-1 0,-1 1 0,1 0-1,-1 0 1,1 0 0,0 0 0,-1 1-1,1-1 1,-2 4 0,-27 45 208,22-39 64,2 0 1,-1 1-1,-10 26 0,14-14-31,4-24-31,0 2-140,-4-2-15,4-1 37,0 0-11,0 0-26,0 0-75,0 0 11,-1 0 30,0 0 1,0 0-1,1 1 0,-1-1 1,0 0-1,1 0 1,-1 0-1,0 1 0,1-1 1,-1 1-1,0-1 1,1 0-1,-1 1 0,0-1 1,0 2-1,1-2 36,-1 1 1,1-1-1,-1 1 0,1-1 1,-1 0-1,0 1 0,1-1 0,-1 0 1,1 1-1,-1-1 0,0 0 1,1 0-1,-1 0 0,0 1 0,1-1 1,-1 0-1,0 0 0,1 0 1,-1 0-1,0 0 0,0 0 0,-4-2 11,0 1 0,0-1 0,1 0 0,-1 0 0,1 0 0,-1-1-1,1 0 1,0 1 0,0-2 0,0 1 0,0 0 0,1-1-1,-1 0 1,1 1 0,0-1 0,-5-9 0,-30-45-435,30 33 0,8 23-423,4 3 692,4 7 180,34 42-337,-8-10 520,40 64 1,-73-103-153,-1-1-31,0 0 58,0 0 218,0 0-100,3-59-39,-2 51-218,-1 0 0,1 1-1,0-1 1,1 0-1,0 0 1,0 1 0,1-1-1,0 1 1,0 0-1,1 0 1,0 0-1,0 0 1,0 0 0,1 1-1,0 0 1,0 0-1,1 0 1,0 1-1,0 0 1,13-9 0,-10 6-60,-9 8 109,0-1-1,1 1 0,-1-1 1,1 1-1,-1-1 0,1 1 1,-1-1-1,1 1 1,0 0-1,-1-1 0,1 1 1,-1 0-1,1-1 1,0 1-1,-1 0 0,1 0 1,0 0-1,-1-1 0,2 1 1,-1 0 0,-1 0 1,0 0-1,1 0 1,-1 0-1,0 0 0,1 0 1,-1 0-1,0 0 1,1 0-1,-1 0 0,0-1 1,0 1-1,1 0 1,-1 0-1,0 0 1,1 0-1,-1-1 0,0 1 1,0 0-1,1 0 1,-1-1-1,0 1 1,0 0-1,0-1 0,1 1 1,-1 0-1,0 0 1,0-1-1,0 1 0,0 0 1,0-1-1,0 1 1,0 0-1,0-1 1,0 1-1,0 0 0,0-1 1,0 1-1,0 0 1,0-1-1,0 1 0,0 0 1,0-1-1,0 1 1,0 0-1,0-1 1,0 1-1,-1 0 0,1-1 1,0 1-1,0 0 1,0 0-1,-1-1 1,-38-5 19,25 3 26,1 0 0,-16-1 1,-9-2 20,-66-13 97,101 18-155,1 0-1,-1-1 0,1 1 1,-1 0-1,1-1 1,0 1-1,0-1 0,0 0 1,0 0-1,0 0 1,0 0-1,0 0 0,1 0 1,-1 0-1,-1-4 1,1 3-50,0 0 1,0 0 0,0 1-1,0-1 1,0 1 0,0 0-1,-1-1 1,1 1 0,-1 0-1,0 1 1,-3-3 0,-23-11 34,29 15-91,0 0 33,-1 0 57,1 0 1,0 0-1,0 0 1,0 0 0,0 0-1,0 0 1,-1 0 0,1 0-1,0 0 1,0 0 0,0 1-1,0-1 1,0 0 0,-1 0-1,1 0 1,0 0 0,0 0-1,0 0 1,0-1 0,-1 1-1,1 0 1,0 0 0,0 0-1,0 0 1,0 0 0,0 0-1,-1 0 1,1 0 0,0 0-1,0 0 1,0 0 0,0 0-1,0-1 1,0 1 0,-1 0-1,1 0 1,0 0-1,0 0 1,0 0 0,0-1-1,0 1 1,0 0 0,0 0-1,0 0 1,0 0 0,0 0-1,0-1 1,-2 0-281,3 2-355,79 132 1196,-53-91-306,-16-25-8,-1 0 0,12 25 0,-19-37-192,0 1 0,0-1 0,6 8 0,2 3 253,-10-15-371,8 16-118,-6-14 208,-1-1 0,1 1 0,-1-1 0,0 1 0,0 0-1,0 0 1,2 5 0,-3-7-41,-1 0-54,0-1 42,0 0 70,1 0-33,0 0 0,0 0 0,0 0 0,0 0 0,0 0 0,0 0 0,0-1 0,0 1 0,0 0 0,0-1 0,0 1 0,0-1 0,0 1 0,-1-1 0,3 0 0,4-7-38,0 0 1,-1 0-1,7-11 0,14-17-138,-13 20 153,46-46-256,-51 54 206,0 0 0,1 1 0,0 0 0,20-11-1,-25 15 65,0 1-1,-1-1 1,0 0-1,1-1 1,-1 1-1,-1-1 1,1 0-1,0 0 1,-1 0-1,0 0 0,4-7 1,-3 6 34,-3 4-39,-1 1 1,0-1-1,0 1 1,1-1 0,-1 0-1,0 1 1,0-1-1,0 1 1,0-1-1,1 1 1,-1-1 0,0 0-1,0 1 1,0-1-1,0 1 1,-1-1-1,1 0 1,0 1 0,0-2-1,0-4-79,0 5 77,0 0 1,-1-1 0,1 1 0,0 0-1,-1 0 1,1 0 0,0 0 0,-1 0 0,1 0-1,-1 0 1,0 0 0,1 0 0,-1 0 0,0 1-1,0-1 1,1 0 0,-1 0 0,0 0-1,0 1 1,0-1 0,0 1 0,0-1 0,0 0-1,0 1 1,-2-1 0,-4-2 37,0 1 0,-15-3 0,12 3 114,-21-4-107,0 2-1,0 0 1,0 2 0,0 2-1,0 1 1,0 1 0,-40 8-1,5-3 101,37-4-268,11-2-3454,20 0 63,13 1 1110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9:07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572 76 1824,'-1'-5'1515,"2"4"-1366,-1 0-1,0 1 1,0-1-1,0 0 0,0 1 1,0-1-1,0 0 0,0 1 1,0-1-1,-1 0 1,1 1-1,0-1 0,0 1 1,0-1-1,-1 0 1,1 1-1,0-1 0,-1 1 1,1-1-1,0 0 0,-1 1 1,1-1-1,-1 1 1,1 0-1,-1-1 0,1 1 1,-1-1-1,0 1 0,-24-22 2812,22 19-2841,0 1 0,0-1 0,0 1-1,-1-1 1,1 1 0,-1 0 0,1 0-1,-1 1 1,0-1 0,0 1 0,0 0-1,1 0 1,-1 0 0,-5 0 0,-14-1 186,18 1-254,0 0 0,0 1 0,0-1 0,-7 2 0,-5 1 12,1 1 0,0 0 0,0 2 0,1 0 0,-1 0 0,1 2 0,0-1 0,0 2 0,1 0 0,0 1 0,1 1 0,0 0 0,0 0 0,1 1 0,1 1 1,-17 20-1,4 3-53,1 1 1,1 0 0,3 2-1,-22 57 1,34-78 0,0 0-3,1-1-1,1 1 1,-6 30 0,10-41 1,1-1 0,0 1 0,0 0 0,0-1 1,0 1-1,1-1 0,0 1 0,1-1 0,-1 1 0,1-1 0,0 0 1,0 1-1,0-1 0,1 0 0,0 0 0,3 4 0,1-1 4,-1-1 0,1 0 1,0 0-1,1 0 0,0-1 0,10 6 0,1 0 96,34 14 0,-30-18-92,0 0 1,1-2 0,0 0 0,0-2-1,0 0 1,0-2 0,0-1 0,30-2 0,-40 0 18,-1-1 0,1 0 0,-1-1 0,1-1 0,-1 0 0,-1-1 0,1 0 0,-1-1 0,1 0 1,-2-1-1,1-1 0,13-10 0,-11 7-5,-1 0-1,0 0 1,-1-2 0,0 1-1,-1-2 1,0 1 0,13-24-1,-18 25-24,-1 0-1,0-1 0,-1 1 1,0-1-1,-1 0 0,-1-1 1,0 1-1,0 0 0,-2-27 1,-1 20 10,-1 0 0,-1 0 0,0 1 0,-2 0 0,0-1 0,-9-18 0,4 18-16,-1-1 0,-2 2 1,0-1-1,-30-33 1,30 37-25,8 11-24,1 1 0,-1 0-1,-1 0 1,1 0 0,0 0-1,-1 1 1,0 0 0,0 0 0,0 1-1,0-1 1,0 1 0,0 0-1,-1 1 1,1 0 0,-1 0-1,1 0 1,-11 1 0,16 0-72,1 0 1,-1 0-1,0 0 1,0 0-1,0 0 1,1 1-1,-1-1 0,0 0 1,0 0-1,1 1 1,-1-1-1,0 1 1,1-1-1,-1 0 0,0 1 1,1-1-1,-1 1 1,1-1-1,-1 1 1,1 0-1,-1-1 1,1 1-1,-1-1 0,1 1 1,-1 0-1,1 0 1,0-1-1,-1 1 1,1 0-1,0 0 0,0-1 1,0 1-1,0 0 1,0 0-1,-1-1 1,1 1-1,0 0 1,1 0-1,-1 0 0,0-1 1,0 1-1,1 1 1,3 12-2841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9:08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63 736,'-1'0'106,"1"-1"1,-1 0-1,1 1 0,0-1 1,-1 0-1,1 0 1,0 1-1,0-1 0,-1 0 1,1 0-1,0 1 0,0-1 1,0-2-1,-3-9 3098,-3 7-950,5 4-2135,1 0 1,-1 1 0,0-1 0,1 0-1,-1 1 1,0-1 0,1 1-1,-1-1 1,0 1 0,0-1 0,1 1-1,-1 0 1,0-1 0,0 1 0,0 0-1,0 0 1,1 0 0,-1-1 0,0 1-1,-1 0 1,-4-3 955,6 3-1025,-1-1-1,1 1 1,-1-1-1,1 1 1,-1 0 0,0-1-1,1 1 1,-1 0-1,1-1 1,-1 1-1,0 0 1,1 0 0,-1 0-1,-1-1 1,1 1 27,1 0 0,-1 0 1,0 0-1,1-1 0,-1 1 1,0 0-1,1 0 0,-1-1 1,1 1-1,-1-1 0,0 1 1,1 0-1,-1-1 0,1 1 1,-1-1-1,0 0 0,0 0-33,1 0-1,-1 0 0,0 1 1,1-1-1,-1 0 0,0 1 1,0-1-1,0 1 1,1-1-1,-1 1 0,0-1 1,0 1-1,0 0 0,0-1 1,0 1-1,0 0 0,0 0 1,-1-1-1,1 1 0,1 0-1,-1 0 1,1 0-1,-1 0 1,1 0 0,-1 0-1,0 0 1,1 0-1,-1 0 1,1 0-1,-1 0 1,0 0-1,1 0 1,-1 0-1,1 1 1,-1-1 0,1 0-1,-1 0 1,1 1-1,-1-1 1,1 0-1,-1 1 1,0-1-1,2 2-30,-1-1-1,1 0 0,0 0 1,-1 0-1,1 0 0,0 0 1,0 0-1,0 0 1,0 0-1,-1-1 0,3 2 1,109 90 281,-46-42 443,-56-42-668,-1 0 1,1 1-1,-1 1 1,-1-1-1,13 19 0,-20-26-655,2 2 1355,-2-3-4176,-1 0-3684,0-1 3604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9:09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86 2976,'0'0'137,"-1"0"0,1 0 0,0-1 0,-1 1 1,1-1-1,-1 1 0,1 0 0,0-1 0,0 1 0,-1-1 0,1 1 0,0-1 1,0 1-1,0-1 0,-1 1 0,1-1 0,0 1 0,0-1 0,0 1 0,0-1 1,0 1-1,0-1 0,0 1 0,0-1 0,0 1 0,0-1 0,0 0 0,0-8 3736,18 9-3303,206 3 1638,-198-2-1993,-7-1 38,-1 1 0,0-2-1,0-1 1,1 0 0,-1-1 0,23-7-1,-34 7-168,-1 1-1,1-1 0,-1-1 1,0 1-1,0-1 0,0 0 1,10-10-1,-15 13-14,-1 1-31,0 0-114,0 0 1,0-1-1,0 1 1,0 0 0,1 0-1,-1-1 1,0 1 0,0 0-1,0 0 1,0-1 0,0 1-1,0 0 1,0-1 0,0 1-1,0 0 1,0-1 0,0 1-1,0 0 1,0-1 0,0 1-1,0 0 1,0 0 0,-1-1-1,1 1 1,0 0 0,0 0-1,0-1 1,0 1-1,0 0 1,-1 0 0,1-1-1,0 1 1,0 0 0,-1 0-1,1-1 1,0 1 0,0 0-1,-1 0 1,1 0 0,0 0-1,0 0 1,-1-1 0,1 1-1,0 0 1,-1 0 0,1 0-1,-5-1-2441,3 0-2243,1 7 2731,1 1 125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9:10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39 2080,'-3'-2'524,"3"2"-354,5-1 192,-4 1-250,-1 0 5,0 0 219,0 0 38,0 0 415,0 0-149,17-12 5488,2 8-5632,-7 3-168,1 0 1,25-7-1,-25 5-146,0 1-1,0 0 1,13 0 0,25 4 259,-31 0-142,37-2 1,-47-1-219,-1 1 1,0 1 0,0 0-1,10 2 1,25 1 91,-43-4-599,12 2 889,-10 1-8687,-3 3 4374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9:12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 2304,'0'0'752,"0"-3"-892,4-5 6125,14 3-3734,-8 3-1526,-10 2-676,0 0-1,1 0 0,-1 0 1,1 0-1,-1 0 0,1 0 1,-1 0-1,0 0 1,1 0-1,-1 0 0,1 0 1,-1-1-1,1 1 0,-1 0 1,0 0-1,1 0 1,-1-1-1,0 1 0,1 0 1,-1-1-1,0 1 0,1 0 1,-1-1-1,0 1 0,0 0 1,1-1-1,-1 0 1,1 1 255,-1 0-75,0 0-58,0 0 133,0 0-75,0 0-32,0 0-53,0 0 59,0 0-64,10 6 421,-2 19-596,-1 1 1,-2 0 0,0 1 0,1 40 0,0-6 93,15 141 59,-20-155 51,-1-1-1,-9 64 0,3-66 40,0 6 223,-20 78-1,25-125-313,0 1-1,0-1 1,-1 0-1,1 0 1,-3 4-1,-5 0-1297,9-7 800,-1 1 0,0-1 0,1 0 0,-1 0 0,0 0 0,1 0-1,-1 0 1,0 1 0,1-1 0,-1-1 0,0 1 0,1 0 0,-1 0 0,0 0 0,0 0 0,-4-3-3607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9:12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69 1248,'-7'-3'460,"8"3"-152,4-12 3580,11-19 1397,-15 31-5235,-1-1 0,1 1 1,0-1-1,0 1 0,-1-1 0,1 1 0,0-1 0,0 1 1,0 0-1,0-1 0,0 1 0,0 0 0,0 0 0,0 0 1,-1 0-1,1 0 0,0 0 0,0 0 0,0 0 1,1 0-1,19 5 720,-8 0-488,0 0 1,0-1 0,1-1-1,-1 0 1,1 0-1,15 0 1,85-4 374,-49-1-241,155-2 826,-188 4-1055,0-2-1,0-1 1,53-11 0,-67 7-71,-15 5-357,0 1-1,0 0 1,0 0 0,-1 0-1,1 1 1,6-2-1,-6-5-7709,-3 6 6079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9:13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259 42 2304,'-3'-19'2896,"3"18"-2723,-1 0 1,1 0 0,0 0-1,-1 1 1,1-1-1,-1 0 1,1 0 0,-1 1-1,1-1 1,-1 0-1,0 1 1,1-1 0,-1 1-1,0-1 1,1 1-1,-1-1 1,0 1 0,0-1-1,1 1 1,-1 0-1,-1-1 1,-19-4 1223,-66 1 693,74 4-1829,0 1-1,-24 3 0,32-2-256,-1-1 1,1 1-1,1-1 0,-1 1 0,0 1 0,0-1 0,1 1 0,-1-1 1,1 1-1,-5 5 0,8-7 0,0 0 0,-1 0 0,1 0 1,0 0-1,0 1 0,0-1 0,1 0 0,-1 1 0,0-1 1,0 1-1,1-1 0,-1 1 0,1-1 0,-1 1 0,1 0 1,0-1-1,-1 1 0,1-1 0,0 1 0,0 0 0,0-1 1,0 1-1,1-1 0,-1 1 0,1 2 0,1 2 35,1 0-1,0 0 1,0 0-1,0-1 1,5 7-1,0-1 204,-5-7-174,0 0 0,0 0 0,1 0 0,0 0 0,-1-1 0,1 0 0,0 1 0,1-1 0,-1-1 0,0 1 0,1-1-1,-1 0 1,1 0 0,8 3 0,-3-3-8,0 0 1,0-1-1,0 0 0,0 0 0,0-1 0,16-1 0,-9 0-77,-12 1-107,-1 0 0,1-1 0,-1 1 1,1-1-1,-1 0 0,1 0 0,7-3 0,-9 2 50,1 1-620,-1 0-1,1-1 1,-1 0-1,0 0 1,0 0 0,0 0-1,0 0 1,0-1-1,3-2 1,-2-6-3210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9:14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3136,'0'11'2405,"-8"24"-485,18 88-244,-3-55-1443,10 125 727,-15-175-825,4 20-1,-3-22-18,2 21 1,-3-5 97,0 2 3,-1 0-1,-5 39 1,3-27-149,2-27-1992,-1-21 361,4-7 454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9:15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531 162 2720,'0'-13'768,"1"3"290,-1 0 1,-1 0-1,-2-13 0,2 20-797,0-1-1,0 1 1,0-1-1,-1 1 1,1-1 0,-1 1-1,0 0 1,0 0 0,0 0-1,0 0 1,-1 0-1,-4-3 1,1 0 76,-1 0-1,0 0 1,0 1-1,-1 1 1,0-1-1,-14-5 1,16 8-318,1 0 1,0 1 0,-1 0-1,1 0 1,-1 0 0,1 1-1,-1-1 1,1 2 0,-1-1 0,1 0-1,-12 3 1,6 0 23,-1 1 1,1-1-1,-1 2 1,1 0 0,1 0-1,-14 8 1,19-9-49,-1 1 0,1-1 1,0 1-1,0 0 1,0 0-1,1 1 1,0-1-1,0 1 1,0 0-1,1 0 0,-1 0 1,-2 8-1,1 2-6,0 0-1,1 0 0,0 0 1,2 1-1,0-1 0,0 1 1,2-1-1,0 1 0,1 0 1,0-1-1,2 1 0,0-1 1,0 0-1,2 0 0,9 22 1,-11-30 56,2 0 0,-1 0 0,1-1 0,0 0 0,1 0 0,0 0 0,0-1 1,0 0-1,1 0 0,0 0 0,0-1 0,10 6 0,22 17-61,-32-24-2,-1 0-1,0 1 0,6 6 1,0-1 60,-5-2-47,0-1 0,0 1-1,-1 1 1,0-1 0,9 17-1,-14-22 19,0-1 1,-1 1-1,1-1 0,-1 1 0,1 0 0,-1-1 0,0 1 1,0 0-1,0 0 0,0-1 0,-1 1 0,1 0 0,-2 3 1,-12 36 348,14-41-349,-4 8 168,-1 1-1,1-1 1,-1 0-1,-1-1 1,0 1-1,-11 12 1,13-17-112,0-1 1,1 1 0,-2-1-1,1 0 1,0 0 0,0 0-1,-1-1 1,0 1 0,1-1 0,-1 0-1,0 0 1,0-1 0,0 0-1,0 1 1,-6-1 0,-19-1-309,1 0 1,-1-3-1,0 0 1,1-2-1,0-1 1,-30-10 0,50 13-752,0-1 0,-13-7 0,11 6-1091,11 4 2004,0 1 1,-1 0-1,1 0 0,0 0 0,0 0 1,0 0-1,0 0 0,0 0 0,0 0 1,0 0-1,-1 0 0,1 0 0,0 0 1,0 0-1,0-1 0,0 1 0,0 0 1,0 0-1,0 0 0,0 0 1,0 0-1,0 0 0,0-1 0,0 1 1,-1 0-1,1 0 0,0 0 0,0 0 1,0 0-1,0 0 0,0-1 0,0 1 1,0 0-1,0 0 0,0 0 1,0 0-1,1 0 0,-1 0 0,0-1 1,0 1-1,0 0 0,0 0 0,0 0 1,0 0-1,0 0 0,8-6-2056,11-3 216,-18 9 1764,24-11-1575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9:17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 2656,'-5'-2'1540,"5"1"758,0-3-3,0 3-1426,0 1-245,0 0 118,0 0-193,0 0 64,0 0-202,0 0-32,0 0-134,0 0 59,0 0-91,0 0 86,0 0-134,0 0-74,2 1-11,4 1 53,0 1 0,-1 0 0,1 0 0,5 5 0,1-1-99,11 9-76,-1 0 0,0 1 0,-1 1 0,-1 1 0,-1 1 0,18 24 0,-22-26 59,1 0 0,1-1 1,36 27-1,-16-18 159,44 23 1,-62-39-146,-11-6 86,0 0 1,0 1-1,-1 0 1,8 5-1,6 1-165,-20-11 155,-1 0 117,0 0-53,0 0 15,0 0-69,0 0-26,0 0-16,-1 8 31,0-7-114,1 0 0,-1 0-1,1 0 1,-1 0 0,0 0-1,1 0 1,-1 0-1,0 0 1,0 0 0,0-1-1,1 1 1,-1 0 0,0 0-1,0-1 1,-2 2-1,-19 6-86,10-4 52,-13 7 27,-10 3 64,-32 19 0,46-22-40,1 1 0,1 1 0,0 1 0,1 0 0,-19 20 0,-106 127-216,137-156 303,-3 4-3646,10-8 1602,5-4 731,-2 1 652,0 0 0,-1-1-1,1 1 1,-1-1 0,0 0 0,6-7 0,13-15-2591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4:15:54.6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36 142 1728,'-1'0'32,"1"0"0,-1 0 0,1-1 0,0 1 0,-1-1 0,1 1 0,0 0 0,-1-1 0,1 1 0,0-1 0,-1 1-1,1-1 1,0 1 0,0-1 0,-1 1 0,1-1 0,0 1 0,0-1 0,0 1 0,0-1 0,0 1 0,0-1 0,0 0 0,0 1 0,0-1 0,0 0 0,0 0 17,0 1 0,0-1 0,0 0 0,0 0 0,0 1-1,0-1 1,0 0 0,0 0 0,0 1 0,-1-1 0,1 0 0,0 1 0,-1-1 0,1 0 0,0 0 0,-1 1 0,1-1 0,-1 1 0,1-1-1,-1 0 1,1 1 0,-1-1 0,0 0 0,-1 0 5,1-1-1,0 1 0,0-1 1,0 1-1,0-1 0,0 0 1,0 1-1,0-1 0,1 0 1,-1 0-1,0 1 1,1-1-1,0 0 0,-1 0 1,1 0-1,0-2 0,0-1-35,0 0 0,0-1-1,0 1 1,1 0 0,1-6 0,-5-20-61,3 31 42,0-1 1,0 1-1,0-1 1,0 1 0,0-1-1,0 1 1,0-1-1,0 1 1,0 0-1,0-1 1,0 1-1,0-1 1,-1 1-1,1-1 1,0 1-1,0 0 1,0-1-1,-1 1 1,1-1-1,0 1 1,-1 0 0,1-1-1,0 1 1,-1 0-1,1 0 1,-1-1-1,1 1 1,0 0-1,-1 0 1,1-1-1,-1 1 1,1 0-1,-1 0 1,0 0-69,1 0 21,4 19-160,-1 6 163,-1-7 47,-1-5-59,1 23 1,-2-25 20,0 0 0,1 0 1,3 14-1,3 3 124,4 42 0,-3-19-397,1 41-331,-8-87 618,-1-1 0,1 0 0,0 1 0,0-1 0,2 6 0,-2-6 3,1 0 0,-1 0 0,-1 0 0,1-1 0,0 6 0,0 0-139,-1-1-1,1 0 1,3 10 0,-2-10 63,0 0 0,-1 0 0,1 10 0,-2 89 196,0-103-111,1 0 0,-1-1 0,1 1 0,0-1 0,0 1 0,0-1 0,1 1 1,1 3-1,-1-4-93,0 0 0,-1 0 0,0 1 0,0-1 1,0 1-1,0-1 0,0 8 0,4 10 519,-5-20 91,0-1-160,1-1-1,0-2-367,1 0 1,-1 0-1,0 0 0,0 0 0,-1 0 1,1 0-1,-1 0 0,1 0 0,-1-1 1,0 1-1,0 0 0,-1-4 0,1-27-546,4-6 57,-3-58 1,-1 56 451,-1 18 259,1 11-204,0 1 0,2-17 0,0 3-151,-1 15 79,0 0 0,3-17 0,-2 22 68,-1-1 1,0 0 0,0 0-1,-1-7 1,3-17-47,-1 13 169,-1 0 1,-1 0 0,-1-19 0,0-3-14,0 32-159,1 4-21,0 0 1,0 0 0,0 0 0,1 0-1,-1 0 1,1 0 0,1-5 0,0-3 151,-2 9 22,3 10-99,5 16 509,7 27 0,1 6-379,-6-28-220,0-3 221,-2-1 1,-1 1 0,5 31-1,-9-8-109,-3-34-34,1 0 1,4 25-1,6 34-33,-5-28 3,-5-26 108,0-1 0,-2 25-1,1-7-392,-1-35 316,1 0 1,0 0 0,0 1-1,-1-1 1,1 0 0,0 0-1,-1 0 1,1 0 0,-1 0-1,0 0 1,1 1 0,-1-1-1,0-1 1,0 1 0,1 0-1,-2 1 1,-18 13-207,10-8-14,-2 2 1049,7-8 175,6-3-291,2-6-1996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5:09:18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474 8 4160,'0'-3'1187,"1"4"-798,0-1-1,0-3 794,-18 0 1437,3 4-2099,0 0-1,0 1 1,0 0-1,1 1 1,0 1 0,-15 6-1,2 0-288,1 2 0,-25 15 1,35-18-171,0 1 1,0 0-1,1 1 1,1 1 0,0 0-1,0 1 1,1 0 0,-16 23-1,8-2 10,0 0 0,-22 55 1,36-74-83,1 1 1,0-1 0,1 1 0,1-1-1,1 1 1,0 0 0,1 0-1,0 1 1,2-1 0,-1 0 0,2 0-1,7 29 1,-5-27 113,2 0 0,0-1-1,0 0 1,17 29 0,-18-38-85,1 1 0,0-1 0,1 0 1,0 0-1,0-1 0,1 0 1,0 0-1,0-1 0,0 0 1,12 6-1,5 1-9,0-1 1,1-2-1,1 0 0,46 9 0,-49-14 38,-1-1 0,0-2 0,1 0-1,-1-2 1,1 0 0,23-5-1,-33 2 4,0 0 0,0-1 0,-1-1 1,0 0-1,0-1 0,0 0 0,-1-1 0,0-1 0,0 0 0,0 0 0,12-13 0,3-5 107,-1-2 0,43-59 0,-58 72-108,-1 0 0,-1 0 0,0-1 0,-2 0 0,9-22 0,-13 29-13,-1-1 0,0 1 0,0 0 0,-1-1-1,0 1 1,-1-1 0,0 1 0,0-1 0,-1 1 0,0 0 0,-5-17 0,-1 5-46,-1-1-1,0 1 0,-16-25 1,-40-55 591,59 93-614,0 1 0,-1 0 0,1 0 1,-1 1-1,-1-1 0,1 1 0,-1 0 0,0 1 0,0 0 0,-1 0 0,1 1 0,-1-1 1,0 2-1,-1-1 0,1 1 0,0 0 0,-17-2 0,-6 3-982,1 1-1,-1 2 1,1 2-1,-55 10 0,33-4-2215,15-7 932,6-8-1551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42:54.4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20 1248,'0'-1'17,"-1"1"1,1 0-1,0 0 0,0 0 1,0 0-1,-1 0 0,1 0 1,0 0-1,0 0 1,0 1-1,0-1 0,-1 0 1,1 0-1,0 0 0,0 0 1,0 0-1,-1 0 0,1 0 1,0 0-1,0 0 0,0 1 1,0-1-1,0 0 0,-1 0 1,1 0-1,0 0 1,0 0-1,0 1 0,0-1 1,0 0-1,0 0 0,0 0 1,0 0-1,-1 1 0,1-1 1,0 0-1,0 0 0,0 0 1,0 1-1,0-1 0,0 0 1,0 0-1,0 0 1,0 1-1,0-1 0,0 0 1,0 0-1,1 0 0,-1 1 1,0-1-1,0 0 0,0 18 47,0-13-33,0-4-41,0-1 207,0 0-10,0 0 159,0 0-106,0 0-42,0 0-44,0 0 97,0 0-96,0 0-65,0 0-10,0 0 118,0 0-65,0 0-96,2 1 6,12 3 1930,-12-4-1877,-2 0-75,14 4 806,5 10-6,-17-13-618,-2-1-64,0 0 21,1 1-80,5 6-47,0 0 0,8 13 0,-10-13 3,1 0-1,0 0 1,0-1-1,13 12 1,61 41 94,-59-46-255,38 33 232,-36-35-150,-22-11 48,1 0 0,-1 1 0,1-1-1,-1 0 1,1 0 0,-1 0 0,1 0-1,-1 1 1,1-1 0,-1 0 0,1 0 0,-1 1-1,1-1 1,-1 0 0,0 1 0,1-1-1,-1 1 1,1-1 0,-1 1 0,0-1-1,1 1 1,0 1 1,0 0-1,0-1 1,1 1-1,-1-1 1,0 0-1,1 1 1,-1-1-1,1 0 1,-1 0-1,4 2 1,47 27-129,-25-10 347,-19-15-70,-1 1 0,1-1 0,0-1-1,0 1 1,10 3 0,-1-2-299,-13-4 164,-1-1 0,2 1 0,-1-1 0,0 0 0,0 0-1,0 0 1,1 0 0,-1-1 0,0 0 0,1 0 0,-1 0 0,0 0 0,1-1-1,7-1 1,11-5 134,-1-1-1,0 0 0,0-2 1,-1-1-1,0 0 1,20-16-1,-17 11-109,45-22 1,-50 28 205,-6 4-212,24-8 0,3-1-47,30-23 21,-11 5-75,-38 25 156,1 2-1,23-5 1,-16 5-117,-10 2-3,-1 2-1,0 0 1,27 2-1,-42 0 42,8 1-64,0 0 0,0 1-1,18 5 1,12 1 165,-38-7-116,0 0 0,1-1-1,-1 1 1,1 1 0,-1-1-1,0 0 1,0 1 0,0-1-1,0 1 1,0 0 0,0 0-1,0 0 1,0 1 0,-1-1-1,1 1 1,-1-1 0,0 1-1,0 0 1,0 0 0,0 0-1,0 0 1,-1 0 0,1 0-1,-1 0 1,0 1 0,0-1-1,0 0 1,0 1 0,-1-1-1,1 1 1,-1 3 0,1 5 276,-1-9-240,0 1-1,0-1 1,0 0 0,0 1 0,0-1-1,0 0 1,-1 1 0,0-1-1,0 0 1,-2 6 0,-13 22 44,11-20-109,0-1-1,-7 10 1,11-18 90,-1 0 0,1 0 0,-1-1 0,1 1 0,-1-1 1,1 1-1,-1-1 0,0 1 0,0-1 0,0 0 0,0 0 0,0 0 0,0 0 0,0 0 0,0 0 0,0-1 1,0 1-1,0-1 0,-1 1 0,1-1 0,0 0 0,0 0 0,0 0 0,-5-1 0,80 1 704,-69 0-775,0-1-1,1 1 1,-1-1 0,0 0-1,0-1 1,5-1 0,10-3-137,5-2 238,0-1 0,30-16-1,16-7 100,-59 28-238,-1-2 0,16-9 0,7-5-62,-23 16 112,0 0-1,0 1 1,0 0-1,1 0 1,-1 1 0,1 0-1,0 1 1,-1 1-1,1-1 1,0 2-1,13 1 1,7 2-35,36 10 1,-26-5-212,-20-3 294,0 1-1,0 1 1,-1 0-1,20 13 0,42 17 10,-60-29-11,-11-5-12,0 1 1,22 4-1,8 1 30,-31-6-66,1-2 0,19 4 1,-11-4-9,1-1 1,0 0 0,33-4-1,119-32 570,-83 7-517,-40 11 53,-19 7 127,56-29 0,-69 30-223,-1-1 1,0 0-1,-1-1 0,24-23 1,-31 25 115,0-1 1,-1-1-1,12-20 1,-1 0-125,-10 17 109,-7 12-103,0 0 1,0 0-1,0 0 0,1 0 1,-1 0-1,0 1 0,1-1 1,3-3-1,6-6-526,-10 10 316,0-1-1,0 1 0,1 0 1,-1-1-1,1 1 1,-1 0-1,1 0 0,-1 0 1,1 0-1,0 0 1,-1 0-1,1 0 1,2 0-1,37-10-4080,-9 6 2437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42:58.6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 20 1568,'0'0'152,"-1"0"0,1 0 0,-1 1 0,1-1-1,-1 1 1,1-1 0,-1 0 0,1 1 0,0-1 0,-1 1 0,1-1 0,0 1 0,-1-1 0,1 1-1,0-1 1,0 1 0,-1-1 0,1 1 0,0-1 0,0 1 0,0 0 0,0-1 0,0 1 0,0-1-1,0 1 1,0 1 0,-1 21 1282,1-19-1305,0-2-105,0 21 186,0 0 1,2 0 0,0 0-1,7 25 1,0 4 388,-7-38-600,0 0 1,1 0 0,6 14-1,-3-11 43,1-1 0,0 0-1,15 22 1,-19-32-8,1-1 1,0 0 0,0-1-1,0 1 1,1-1-1,0 0 1,-1 0-1,1 0 1,1-1 0,-1 1-1,0-1 1,1 0-1,9 2 1,12 5 194,-13-5-1,0-1 0,1 0 0,26 3 0,-7-3-199,36 1-132,-62-5 165,0 0 1,1-1-1,-1 0 1,0-1-1,0 1 1,13-5-1,4-1 273,-20 5-297,1 1 1,0-1-1,0 0 0,0 0 1,8-5-1,2-2 57,7-6-259,4-5 72,-14 11 226,-1-1-1,12-12 1,-23 22-152,0-1 0,0 1 0,0-1 0,0 1 0,0-1 0,0 1 0,0-1 0,0 1 0,0 0 0,0 0 0,0 0 0,0-1 0,0 1 0,0 0 0,0 0 0,0 0 0,0 1 0,0-1 0,0 0 0,0 0 0,0 0 0,0 1 0,0-1 0,0 1 0,0-1 0,0 1 0,0-1 0,0 1 0,0-1 0,1 2 0,4 1 150,18 7-159,-16-7 119,0-1 0,0 0 0,1-1 0,-1 1 0,1-2 0,-1 1 0,1-1-1,12-2 1,7 1 41,131 1 667,-125 7-960,-32-6 145,1 0 0,0 0-1,-1 0 1,1 0 0,-1 1 0,1-1 0,-1 1 0,0-1-1,1 1 1,-1 0 0,0 0 0,3 5 0,22 31 105,-13-16 115,-13-19-208,1 0 1,-1 1 0,1-1 0,0 0 0,0 0-1,1-1 1,-1 1 0,0 0 0,1-1 0,0 0 0,0 1-1,3 1 1,-5-4-83,12 18-38,-12-17 117,0 0 50,-1 1 0,1-1-1,-1 0 1,1 0 0,0 0 0,-1 0 0,1 0 0,0-1 0,0 1 0,0 0 0,0 0 0,0 0 0,0-1 0,0 1 0,0 0-1,0-1 1,1 1 0,-2 0-40,0-1 0,0 0 0,0 0 1,0 1-1,0-1 0,0 0 0,0 1 0,0-1 0,0 0 0,0 0 0,0 1 0,0-1 0,0 0 0,0 0 0,1 1 0,-1-1 0,0 0 1,0 0-1,0 1 0,0-1 0,0 0 0,1 0 0,-1 0 0,0 1 0,0-1 0,0 0 0,1 0 0,-1 0 0,0 1 0,0-1 0,1 0 0,-1 0 1,0 0-1,0 0 0,1 0 0,-1 0 0,0 0 0,3 0-5,-1-1-1,0 1 1,0-1-1,0 0 1,0 0 0,0 0-1,0 0 1,0 0-1,0-1 1,0 1 0,-1 0-1,1-1 1,0 1-1,-1-1 1,1 0 0,-1 0-1,0 1 1,2-3-1,12-13 109,-1 4-201,18-20 0,-21 21 106,0 1 11,0 1 1,22-15-1,11-9 152,-40 31-201,0 0-1,0 0 1,1 1-1,0-1 1,-1 1-1,1 0 1,0 1-1,0-1 1,0 1-1,6-2 1,4 1-41,0 0 1,19 1 0,-8 3 139,1 0 1,40 10 0,-33-6-327,27 14 279,-31-14 80,-19-3-37,0-1-1,0 0 0,16 0 0,-10 0 42,1 0-1,-1 0 1,24 8 0,-17-5-181,-2-3 67,-20-2-5,1-1 0,0 1 1,-1 1-1,1-1 0,-1 0 1,1 1-1,0-1 0,-1 1 1,4 1-1,8 3 53,1-1 0,0 0 0,1-1 0,-1 0 0,28 0-1,4 1 36,4 0 79,0-2 1,1-2 0,86-13-1,-98 7-96,0-3 0,-1-1 0,0-2 0,0-1 0,-2-3 0,0-1 0,37-22 0,-38 16 32,56-46-1,-78 56-44,-1 0 0,0-1 0,-2-1 0,12-15 0,-18 20-232,0 1-1,0-1 1,0 1-1,-1-1 0,-1 0 1,0-1-1,0 1 1,-1-1-1,-1 1 1,1-1-1,-1-12 1,-1 22-115,0-1 0,0 0 0,0 0 1,0 1-1,0-1 0,0 0 1,-1 0-1,1 1 0,0-1 1,-1 0-1,0 1 0,1-1 0,-1 0 1,0 1-1,0-1 0,0 1 1,0-1-1,0 1 0,0 0 0,0-1 1,0 1-1,0 0 0,-1 0 1,1 0-1,-1 0 0,1 0 1,-3-1-1,-12-2-2790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43:03.8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0 383 576,'1'-2'19,"-1"0"0,0 1 0,1-1 0,-1 1 0,1-1-1,-1 0 1,1 1 0,0-1 0,0 1 0,-1-1 0,1 1 0,0 0 0,2-2 0,-2 2 21,0-1-1,0 1 1,0 0 0,0-1 0,0 1-1,-1-1 1,1 1 0,0-1 0,-1 0-1,1 1 1,-1-1 0,1 1 0,-1-3-1,0 1 1,1 1-1,-1-1 0,1 1 0,0-1 0,0 1 1,-1-1-1,2 1 0,1-4 0,-2 3-17,0 1-1,1 0 0,-1-1 0,0 1 0,-1 0 1,1-1-1,0 1 0,0-5 0,3-59 209,-3 59-88,-1 5-106,0-1-1,0 1 1,0 0-1,0 0 1,-1-1-1,1 1 1,0 0-1,-1 0 1,0-1-1,-1-2 1,-11-22 1180,7 10-609,3 3-238,0 4-212,3 10-149,0-1 0,0 0 0,-1 0-1,1 1 1,0-1 0,0 0 0,0 0 0,-1 1 0,1-1-1,0 0 1,-1 0 0,1 1 0,-1-1 0,1 0 0,-2 0 0,2 0-26,-1 1 0,1-1 0,-1 0 1,1 1-1,0-1 0,-1 0 0,1 1 1,0-1-1,-1 0 0,1 0 0,0 1 1,0-1-1,0 0 0,-1 0 1,1 1-1,0-1 0,0 0 0,0 0 1,1-1-1,-1 0 186,0 1-83,0-2 6,4 67-251,4 131 171,-7-113 186,-2-47-48,1-34-101,0 0-60,0-1 1,0 0-1,0 0 0,0 1 0,0-1 0,0 0 1,0 0-1,0 1 0,0-1 0,0 0 0,0 1 0,0-1 1,0 0-1,0 0 0,0 1 0,0-1 0,0 0 1,0 0-1,0 1 0,1-1 0,-1 0 0,0 0 1,0 1-1,0-1 0,0 0 0,1 0 0,-1 1 1,5-4 25,0 1 1,0-1 0,-1 1 0,1-1 0,-1-1 0,1 1 0,-1-1 0,0 1 0,-1-1 0,1 0 0,-1-1 0,1 1 0,-1-1 0,0 1 0,-1-1 0,5-9 0,-1-3-9,0 0-1,-1 0 1,6-36 0,-7 17-39,-2 0 0,-3-45 0,0 21 404,1 56-368,-1-1 0,0 1 0,0 0 0,0 0 0,0 0 0,0 0 1,-1 0-1,0 1 0,1-1 0,-2 0 0,-2-4 0,-9-18-30,15 42-57,-1 0 0,-1 0 1,-4 25-1,-30 123 281,31-132-152,5-28-36,-1 0 0,-1-1 0,1 1-1,0 0 1,-1 0 0,0 0 0,0-1 0,0 1-1,-3 6 1,3-9-46,1-1-22,0 5-21,1 0 1,0 0-1,0 0 0,0 0 0,0 0 0,4 8 1,2 5-253,1 3 168,-3-13-206,-5-7 264,0-1 52,12 13-4,-9-11-12,1 0 0,-1-1 0,0 1 0,0-1 0,1 0 0,-1 0 0,1 0 0,-1 0 0,1-1 0,0 1 0,-1-1 0,1 0 0,-1 0 0,1 0 0,0-1 0,6-1 0,-2-2-687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43:18.9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1 455 2080,'5'0'1835,"7"-11"-1217,0-2-494,-11 11-93,1 0 0,-1 1 1,1-1-1,-1 0 1,1 1-1,-1-1 0,1 1 1,0 0-1,3-2 1,1-1 34,-1 0 1,1 0 0,7-7-1,-9 7-12,1 0-1,0 0 0,-1 1 1,1-1-1,11-4 0,54-20 324,50-17 579,-90 36-828,0-1 0,0-2 0,39-22 0,-58 28 42,1 1-1,11-4 1,-13 5-16,1 0 0,17-10 0,3-10 96,-24 17-182,1 1-1,11-7 1,-16 11-75,1 1-1,-1-1 1,0 1 0,1 0 0,-1 0 0,1 0-1,-1 0 1,1 0 0,0 1 0,3 0-1,3-1 107,-1 0-1,1-1 0,-1 0 0,0 0 0,11-5 0,25-5 295,-5 4-257,41-6-16,99 8 532,-156 6-462,-19 1-193,0 0 0,0 0 0,0 1-1,0-1 1,0 1 0,0 0 0,0 1 0,-1-1-1,7 5 1,14 6 78,-4-5 2,-16-7-49,-1 0 1,0 1-1,0-1 0,0 1 1,0 0-1,-1 0 1,1 0-1,0 0 0,-1 1 1,6 4-1,-8-6-48,1 1 0,0-1 0,-1 1 0,1-1 0,0 0 0,0 0 0,0 0 0,2 1 0,4 2 56,5 4 78,-11-7-100,0 0 1,0 0-1,0 0 1,0 0-1,-1 0 0,1 1 1,0-1-1,-1 1 0,1-1 1,-1 1-1,1 0 0,-1-1 1,2 4-1,-2-4 13,1 1 0,-1 0 0,1-1 0,0 1 0,-1-1 0,1 0 0,3 2 0,1 1 77,-4-2-100,-1-1 0,0 0 0,1 1 0,-1-1 0,1 0-1,0 0 1,-1 0 0,1 0 0,0 0 0,0 0 0,0 0 0,0 0 0,0-1 0,0 1 0,0-1 0,2 1 0,8 1 25,15 3-170,-11-3 191,-8-1-7,1-1 0,-1 0 0,1-1 0,0 0 0,-1 0 0,1-1 0,-1 0 0,10-4-1,3 0-17,-9 2 27,0-1 1,0 0-1,0 0 1,-1-2-1,20-13 1,-16 8-78,-10 9 24,-1-1 1,1 1 0,-1 0-1,7-3 1,-4 2 31,-1 0 1,1 0-1,-1-1 1,0 0-1,-1-1 1,1 1-1,-1-1 0,0 0 1,0 0-1,-1-1 1,5-8-1,6-8 13,-10 18-69,-5 5 20,0-1-1,1 1 1,-1 0-1,0-1 1,1 1 0,-1-1-1,0 1 1,0 0-1,1-1 1,-1 1 0,0-1-1,0 1 1,0-1-1,0 1 1,0 0 0,0-1-1,0 1 1,0-1-1,1 1 1,-2-1 0,1 0 9,1 1 0,-1-1 0,0 1 0,0-1 1,0 0-1,0 1 0,0-1 0,0 1 1,1-1-1,-1 1 0,0 0 0,0-1 0,1 1 1,-1-1-1,0 1 0,1-1 0,-1 1 1,1-1-1,0 1-9,-1-1 0,0 1 0,1 0 1,-1-1-1,1 1 0,-1-1 0,0 1 1,0-1-1,1 1 0,-1 0 0,0-1 0,0 1 1,0-1-1,1 1 0,-1-1 0,0 0 1,0 1-1,0-1 0,0 0-107,0 1 37,0 0-5,0 0 54,3 15 47,-2-13-41,0 0 1,0 0 0,-1 0-1,1 0 1,-1 0-1,1 0 1,-1 0-1,0 4 1,0-3 25,0-1-1,0 0 1,0 0 0,1 0 0,-1 0-1,0 1 1,1-1 0,0 0 0,0 2 0,14 30 18,-13-27-36,1 0 0,-1-1 0,1 1 0,1-1 0,6 11 0,1-3 24,-9-10-4,1-1 0,0 1 0,0 0-1,1-1 1,-1 1 0,1-1 0,5 4-1,9 4 310,2 1-265,0 1 1,18 16 0,-35-27-73,0 0-1,0 0 1,0 0 0,0-1-1,0 1 1,1-1-1,-1 0 1,7 1 0,14 6 331,-19-6-301,1 0 0,0 0-1,0-1 1,0 0 0,-1 0 0,13-1-1,8 3 8,-9-2 2,0 0-1,27-2 0,-8 0-243,-7 0 208,-21 0-8,0 1-1,0-1 1,0 2-1,12 1 1,-5-1 117,0 1 1,0-2-1,20-1 0,1-1-8,-8 3-120,-16 0-58,1-1-1,15-1 0,-18-1 135,1-1 0,-1 0 0,16-6 1,-18 6 118,27-8-50,12-5-495,-6 6 375,-39 9 118,49 4 170,-50-3-272,16 8-138,-11-5 97,-1-1 0,0 0 0,1 0 0,-1-1 0,1 1 0,0-1 0,7 1 0,-13-3 33,1 1-1,-1 0 1,1 0-1,-1 0 1,1 0 0,-1 0-1,1 0 1,-1 1 0,0-1-1,1 0 1,-1 0-1,1 0 1,-1 0 0,1 1-1,-1-1 1,0 0 0,1 0-1,-1 0 1,1 1-1,-1-1 1,0 0 0,1 1-1,-1-1 1,0 0-1,0 1 1,1-1 0,-1 1-1,0-1 1,1 1 0,-1-1 11,0 0 1,0 1-1,0-1 0,0 0 1,0 0-1,0 0 1,0 0-1,0 0 1,0 0-1,1 0 1,-1 1-1,0-1 1,0 0-1,0 0 1,0 0-1,0 0 1,0 0-1,0 0 0,1 0 1,-1 0-1,0 0 1,0 0-1,0 0 1,0 0-1,0 0 1,1 0-1,-1 0 1,0 0-1,0 0 1,0 0-1,0 0 1,0 0-1,0 0 0,1 0 1,-1 0-1,0 0 1,0 0-1,0 0 1,0 0-1,1 0 0,-1 0 0,0-1 1,0 1-1,1 0 0,-1 0 0,0 0 0,0 0 0,1 0 0,-1 0 0,0 0 0,1 0 0,-1 0 1,0 0-1,0 0 0,1 0 0,-1 0 0,0 1 0,0-1 0,1 0 0,-1 0 0,0 0 1,0 0-1,0 0 0,1 0 0,-1 1 0,9 5 100,-6-5-157,-1 1 0,0-1 0,1 1 0,-1 0 0,0 0 0,3 3 0,-4-4 55,0 0-5,0-1 1,0 0-1,0 0 1,0 1 0,0-1-1,0 1 1,0-1 0,-1 1-1,1-1 1,0 1-1,0-1 1,0 1 0,-1 0-1,1-1 1,0 1 0,-1 0-1,1 0 1,-1 0-1,2 1 1,10 21 47,-7-13-194,2 4 255,-4-8-101,0 0 1,0 0 0,1 0-1,0-1 1,0 0-1,0 0 1,7 7-1,11 11 120,-9-7-156,-10-13-122,-1 0 1,1 1-1,-1-1 1,1 1-1,-1 0 1,0 0 0,0 0-1,-1 0 1,1 0-1,-1 0 1,1 6-1,-2-8-1035,0-2 144,2-1-581,9-2 560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43:23.0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0 160,'2'1'700,"8"9"6491,-2 2-7717,-1-5 671,-7-7-134,1 0 0,-1 1 0,1-1 0,-1 0 0,0 1-1,1-1 1,-1 0 0,0 1 0,1-1 0,-1 1 0,0-1 0,1 0-1,-1 1 1,0-1 0,0 1 0,0-1 0,1 1 0,-1-1 0,0 0-1,0 1 1,0 0 0,14 30 277,-12-26-266,0 0 0,0 1 0,1-1 0,0 0 1,6 7-1,-5-7-17,-1 0 1,1 1-1,-1-1 1,3 8-1,26 50 342,-16-37-323,-2-3 26,1 2 167,-10-18-199,0 1 1,5 12-1,4 11 322,18 30 0,9 16 148,24 41-408,-57-106 11,1 0 0,0-1 0,1 0 1,1-1-1,0 0 0,0 0 0,0-1 0,2-1 0,-1 0 0,1 0 0,0-1 0,0-1 0,21 7 0,-8-4-91,-12-4 1,0 0 0,0-1 0,1 0 0,-1-1 0,29 2-1,3-8 173,0-1 0,64-16 0,41-4-110,99-2 49,-151 10 17,-13 1-56,-28 9-65,0 2 0,1 3 0,66 7 0,-50 4-82,145 35-1,-88-14 256,-63-17-232,5 2 156,5 6 58,40 13-198,-119-35 38,14 5 17,0 0-1,0 1 1,14 9 0,-24-12-9,0 0 1,0 0 0,0 1 0,0 0-1,0-1 1,-1 1 0,1 0 0,-1 1-1,0-1 1,0 1 0,-1-1 0,3 7-1,1 3-126,2 4 143,8 28 1,13 64-280,-11-25 662,-13-54-268,-5-26-137,0 0 0,1 0 1,0 0-1,0 0 0,0-1 0,3 8 0,-2-7-28,-1 0-1,0 0 1,0 0-1,0 0 1,-1 1-1,0-1 1,1 0-1,-3 10 1,2 1 144,0-14-47,0 12 282,-1-7-314,0-1 0,0 1 0,0-1 0,-4 10 0,3-10-98,0 1 0,0-1 1,1 1-1,-1 9 1,-6 23-160,9-30 333,-1-6-92,0 0-1,0 0 1,-1 1-1,1-1 1,-1 0-1,1 0 1,-1 0-1,-2 5 1,-1 2-98,3-9 37,0 1-1,1 0 1,-1 0-1,0 0 0,1 0 1,0-1-1,-1 1 1,1 0-1,0 3 1,-1 7-157,1-9-197,0-1 0,-1 0 0,1 1 0,0-1 0,1 1 0,-1-1 0,0 0 0,1 1 0,-1-1 0,1 0 0,-1 0 0,1 1 0,0-1 0,2 3 0,8 10-3441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43:27.31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8383 1 992,'-6'0'215,"6"0"-131,1 5 796,-1-5-470,-1 0 112,-1 0-1,1 0 1,-1 0 0,1 1-1,-1-1 1,1 0-1,0 1 1,-1 0 0,-2 0-1,6 3-423,0 0-1,-1 0 1,0 0-1,0 0 1,0 0 0,1 5-1,5 22 633,-5-26-700,-1 0-1,1 0 0,-1 0 1,-1 0-1,1 0 0,-1 0 1,0 8-1,-5 39 213,2-29-201,0 12 71,-2-1 0,-12 39 0,14-63-78,-1-1-1,0 1 1,0-1 0,-1 0 0,-1-1 0,1 1-1,-1-1 1,-1 0 0,1-1 0,-1 0 0,-1 0-1,1 0 1,-1-1 0,0 0 0,-16 9 0,-8 1 32,-1 0 0,-1-3 1,-37 11-1,38-13 114,-85 29-116,91-29 24,-1-2-1,0-1 1,0-1-1,-44 5 1,-21 1-164,-20 1 477,81-11-335,0-3 1,-1 0-1,1-2 0,-1-1 1,1-2-1,0-1 1,1-1-1,-49-19 0,38 11-193,-1 1 0,-68-12 0,-89-2 304,180 26-186,-55-8-19,-84-7 35,39 11-53,-54-2-68,-27 1-23,71 1 135,-473-18 141,295 25-287,5 0 189,201-11 161,21 1-52,-138-11-122,113 9-8,6-4-216,1 0 51,92 15 145,-572-45 778,541 45-828,-1 1-1,0 3 0,-49 10 1,-58 9 51,-34 6 35,132-18-77,-98 16 263,36-5-127,73-13-92,-57 7 1,-191 15-4,-111-8 314,309-22-157,0 3-1,-152 30 1,5 6 307,187-31-553,23-6 124,1 2 0,-29 10 0,10 0 74,10-4-12,-31 15 1,28-10-161,23-11 60,0 1-1,0 0 1,0 1-1,0 0 1,1 1-1,1 0 0,-12 11 1,0 6-192,-27 41 0,-5 7 366,45-62-133,-3 3 31,0 1 0,-1-2 1,0 0-1,-23 17 0,17-16-347,15-10 280,0-1 0,0 0 1,0 0-1,-1 0 0,1 0 0,-1-1 0,1 0 1,-1 0-1,-6 2 0,9-4 4,-1 1 0,1 0-1,0 0 1,0 0 0,0 0-1,0 0 1,0 1-1,0-1 1,0 1 0,-2 2-1,2-2 19,0 0 0,0-1 0,0 1 0,-1-1 0,1 1 0,0-1 0,-1 1 0,-2 0 0,-15 4 189,-149 54-538,92-18 645,70-38-398,0 1 1,0 0 0,0 0-1,1 0 1,-8 9 0,12-13 136,1 0 1,-1 0 0,0-1 0,0 1 0,0 0 0,0-1 0,0 1-1,-4-1 1,5 0 90,-19 5 10,19-5-203,1 0 32,0 0 102,0 0-54,0 0-149,0 0 48,0 0 166,0 0-156,0 0 1,0 0-1,0 0 1,0 0-1,0 0 1,0 0-1,0 0 1,0 0-1,0 0 1,0 0-1,0 0 1,0 0-1,0 0 1,-1 0-1,1 0 1,0 0-1,0 0 1,0 0-1,0 0 1,0 0-1,0 0 1,0 0-1,0 0 1,0 0-1,0 0 1,0 0-1,-1 0 1,1 0-1,0 0 1,0 0-1,0 0 1,0 0-1,0 0 1,0 0-1,0 0 1,0 0-1,0 0 1,0 0-1,0 0 1,0 0-1,0 0 1,0 0-1,0 0 1,0 1-1,-1-1 1,1 0-1,0 0 1,0 0-1,0 0 1,0 0-1,0 0 1,0 0-1,0 0 1,0 0-1,0 0 1,0 0-1,0 1 1,0-1-1,0 0 1,0 0-1,0 0 1,0 0-1,0 0 1,0 0-1,1 0 1,-1 0-1,0 0 1,0 0-1,0 0 1,6 6-4220,-4-5 4835,18 12-4706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43:58.3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21 386 1728,'3'1'960,"-3"-2"-592,0 1-96,0 0 43,0 0-118,0 0-53,0 0-48,0 0 32,0 0-27,0 0 49,0 24 2591,-5 5-2396,-3 18 430,6-41-685,1-3 2,0 1 1,0 0-1,0-1 1,0 1 0,1 5-1,-2 11-136,1-16 50,1-1 0,-1 0 0,1 0 0,0 0 0,0 1 0,1-1 1,-1 0-1,2 6 0,0 3 51,-2-11-55,0 0 0,0 0-1,0 0 1,0 0 0,1 0 0,-1 0-1,0 0 1,1 0 0,-1 0 0,1 0-1,-1 0 1,1 0 0,-1 0 0,1 0-1,1 1 1,12 20 58,-12-19-50,0 0 1,0 0-1,0 0 1,0 0-1,0 0 1,1 0 0,-1-1-1,5 4 1,12 12 130,-17-16-112,0 1 0,0-1-1,1 0 1,-1 0 0,1 0 0,-1 0-1,1 0 1,3 2 0,1-1-1,0-1 1,1 0 0,-1 0-1,1 0 1,-1-1-1,1 0 1,13 0 0,-2-1 256,35-7 1,-6-8 18,-33 12-242,0-1 0,0-1 1,22-10-1,11-4 51,37-17 56,-29 11-300,-40 18 221,-1-1 1,1 0 0,-2-1-1,19-15 1,50-49 247,-70 60-431,0 0 135,-8 8-63,-1 0-1,1 1 0,0-1 1,0 1-1,0 0 0,1 1 0,-1-1 1,1 1-1,0 0 0,0 0 0,9-2 1,20 0 96,1 1 0,-1 2 0,43 4 0,-17-1-359,-45-1 233,0 1 1,0 1 0,-1 1-1,1 0 1,-1 1-1,1 1 1,-1 0 0,21 11-1,-4 1 181,-1 2 0,47 36 0,-67-45-105,0 0 1,0 1-1,-1 0 1,15 23 0,-4-3 507,-17-26-710,9 9 1031,-13-14-828,0 0 0,1 0 0,-1 1 0,1-1 0,-1 0 0,0 0 1,1 0-1,-1 0 0,1 0 0,-1 0 0,0 1 0,1-1 0,-1 0 1,1 0-1,-1 0 0,1-1 0,-1 1 0,0 0 0,1 0 0,-1 0 0,1 0 1,-1 0-1,0 0 0,1 0 0,-1-1 0,0 1 0,1 0 0,-1 0 1,0-1-1,1 1 0,-1 0 0,0 0 0,1-1 0,-1 1 0,0 0 0,0-1 1,1 1-1,-1-1 0,12-10 187,-11 10-197,1 0-1,-1 0 1,1 0-1,-1-1 1,0 1-1,0 0 1,1-1-1,-1 1 0,2-4 1,1-4 3,1 0 1,7-10-1,5-8 30,-9 13-133,0 1 0,1 1 0,1 0 1,0 0-1,0 0 0,16-12 0,77-54 99,-93 71 7,9-7-40,1 1-1,1 1 0,25-10 1,-26 13-146,-14 5 158,1 1 1,0 1-1,-1 0 0,1-1 1,7 0-1,-7 2-64,-3 0 43,0 1 1,0-1-1,0 1 0,0-1 1,0 1-1,0 0 1,1 1-1,-1-1 1,6 3-1,9 3 171,-13-5-160,-1 0 1,0 1 0,0 0-1,0 0 1,0 1 0,0-1-1,0 1 1,6 5 0,2 2 16,0-1 1,1 0-1,1-1 1,-1 0-1,29 9 1,-25-10-139,45 17 241,97 20 0,-96-27-104,-40-11 18,0-1 0,1-1 0,-1-1 0,1-1 1,0-1-1,0-1 0,-1-2 0,1 0 1,0-2-1,-1 0 0,38-13 0,-34 7-3,127-47 207,-128 45-179,0-1 1,-1-2-1,38-27 1,-3-9 273,85-90 1,-142 135-325,1 0 1,-1 0 0,0 0 0,6-14 0,-7 13-46,1 0 0,9-13 0,-6 10-1091,-6 8-2951,-5 13-354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43:49.0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13 195 1312,'0'0'61,"-1"0"0,1 0 0,-1 0 0,0 0 1,1 0-1,-1 0 0,1 0 0,-1 0 0,1-1 0,-1 1 0,1 0 0,-1 0 1,1-1-1,-1 1 0,1 0 0,-1 0 0,1-1 0,-1 1 0,1-1 0,-1 1 1,1 0-1,0-1 0,-1 1 0,1-1 0,-1 0 0,1 0 265,3-18 570,-2 18-824,1-1 1,-1 0-1,0 0 1,1 0-1,-1 1 1,1-1-1,0 1 1,-1-1 0,1 1-1,4-2 1,3-4 270,3-4-79,-7 6-194,0 1-1,0 0 1,0 0 0,0 0 0,7-3-1,26-18-74,-24 18 213,-1-1-1,0 0 1,16-12-1,-25 17-109,4-2-119,1 0-1,-1 1 1,1 0 0,17-5-1,-17 7 108,-1 1 0,1 1 0,0 0-1,14 1 1,2 0 301,-12 0-433,1-1 0,23 6 0,-20-2 102,-1 0 0,0 1 0,21 9 0,3 1-14,-17-7 124,-20-8-137,0 1 0,0 0 0,0 0 0,-1 0 0,1 0 0,0 0 0,0 1 0,3 2 0,1 1-5,0-1-1,1 1 1,0-1 0,0 0 0,0-1-1,0 0 1,0 0 0,11 1-1,-9-1 4,0-1 0,13 7 0,-10-4 154,39 17 208,-43-16-454,-8-5 67,0 0 0,0-1 0,1 1 0,-1 0 0,0 0 0,1-1 0,-1 1 0,1-1 0,-1 1 0,3-1 0,13 2 54,-11-2-17,0 1-1,0-1 1,0 1 0,0 1 0,11 3-1,-14-4-14,-1 0 0,1 0 0,0-1 0,0 1 0,0-1 0,0 1 0,0-1-1,-1 0 1,1 0 0,0 0 0,4-1 0,33-8 635,-27 5-255,-2 1-420,0-1 1,19-10-1,4-2 553,-28 12-439,0 1 0,0-1-1,0 0 1,8-8-1,-9 8-41,24-27 152,-18 20-309,-7 7 66,-1 0 0,1 0 0,0 1-1,5-4 1,-7 5 3,1-1 27,0 0 15,-2 2 38,-1 1 11,0 0-63,0 0 1,1 0 0,-1 0-1,0 0 1,0 0-1,0 0 1,1 0-1,-1-1 1,0 1-1,0 0 1,0 0-1,1 0 1,-1 0-1,0 0 1,0-1-1,0 1 1,0 0-1,0 0 1,0 0-1,1-1 1,-1 1-1,0 0 1,0 0-1,0 0 1,0-1 0,0 1-1,0 0 1,0 0-1,0 0 1,0-1-1,0 1 1,0 0-1,0 0 1,0-1-1,0 1 1,0 0-1,0 0-1,0 0-1,0 0 1,0 0-1,0 0 1,0 0-1,0 0 0,0 0 1,0 0-1,0 0 1,0 0-1,0 0 1,0 0-1,0 0 1,0 0-1,1 0 1,-1 0-1,0 0 0,0 0 1,0 0-1,0 0 1,0 0-1,0 0 1,0 0-1,0 0 1,0 0-1,0 0 1,0 0-1,0 0 0,0 0 1,0 0-1,0 0 1,0 0-1,0 0 1,0 0-1,0 0 1,0-1-1,0 1 1,0 0-1,11 20-142,-5-10 140,1 4 66,-6-13-36,4 7-97,-3-4 65,-1 0 1,2 0-1,-1 0 1,0-1-1,1 1 1,0-1-1,-1 0 1,1 0-1,1 0 1,-1 0-1,0 0 1,1-1-1,6 4 1,26 10 3,-18-10-36,0 0-1,24 2 0,-22-3 83,-14-3-7,1-1-1,0 0 1,0 0-1,8 0 1,2 0 98,-13 0-148,0-1 1,0 0 0,0 1-1,0-2 1,1 1 0,-1 0-1,5-2 1,8-3 261,-9 4-218,0-1 1,0-1-1,-1 0 1,1 0-1,-1 0 1,11-7-1,-12 6 34,1 0-1,0 1 1,0 0-1,11-4 0,11-4 220,-11 4-291,1 1 0,30-7 1,-36 10 127,59-10-291,-24 6 71,133-20 273,-144 19-99,2 1-144,42-4 0,-68 10 72,0 1 1,0 0-1,1 1 1,-1 1-1,0 0 0,0 1 1,14 4-1,25 6 4,-5-2-91,163 50-163,-190-54 376,0 1 0,-1 1 0,0 1-1,0 1 1,21 17 0,0-2 252,-32-21-324,-1-1-47,0 1-1,0-1 0,6 8 0,-7-8-14,-6-4-35,0 0-1,1 0 1,-1 0 0,0 0 0,0 0-1,1 0 1,-1 0 0,0 0-1,0 1 1,0-1 0,0 0 0,1 0-1,-1 0 1,0 0 0,0 0-1,0 1 1,0-1 0,0 0-1,0 0 1,1 0 0,-1 1 0,0-1-1,0 0 1,0 0 0,0 0-1,0 1 1,0-1 0,0 0 0,0 0-1,0 0 1,0 1 0,0-1-1,0 0 1,0 0 0,0 1-1,0-1 1,0 0 0,0 0 0,0 0-1,0 1 1,0-1 0,0 0-1,-1 0 1,1 0 0,0 1 0,0-1-1,0 0 1,0 0 0,-1 0-1,1 2-228,-1-1-1,0 0 1,0 0 0,1 0-1,-1 0 1,0 0-1,0-1 1,0 1 0,0 0-1,-1 0 1,1-1-1,0 1 1,0 0-1,0-1 1,0 1 0,-1-1-1,1 0 1,0 1-1,-1-1 1,-1 0-1,-30 0-2261,-15-7 914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3:43:51.9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79 24 320,'-7'-3'112,"7"3"-117,0 0 0,-1 0 0,1 0 0,-1-1 0,1 1 0,0 0 1,-1 0-1,1 0 0,-1 0 0,1 0 0,0 0 0,-1-1 0,1 1 0,-1 0 1,1 0-1,-1 0 0,1 1 0,0-1 0,-1 0 0,1 0 0,-1 0 0,1 0 1,-1 1-1,-2-1 174,1 1 1,-1-1-1,1 0 1,-1 0-1,1 1 1,-1-2-1,0 1 1,1 0-1,-1 0 1,1-1-1,-1 1 1,1-1-1,-5-2 1,-10 3 3035,15-1-3214,2 1 81,0 0 1,0 0-1,0 0 0,-1 1 0,1-1 0,0 0 0,0 0 1,0 0-1,0 1 0,-1-1 0,1 0 0,0 0 0,0 1 1,0-1-1,0 0 0,0 0 0,0 1 0,0-1 0,0 0 1,0 0-1,0 1 0,0-1 0,0 0 0,0 0 0,0 1 1,0-1-1,0 0 0,0 0 0,0 1 0,0-1 0,0 0 1,0 0-1,1 1 0,-1-1 0,0 0 0,0 0 0,3 7 53,-1-1 0,1 0 0,5 8 1,6 11 131,37 94-177,-35-88 4,2-1 0,0-1 0,25 30 0,-32-46-20,1 0 0,0 0 0,25 19 0,47 27-110,-72-51-4,-6-4 129,0 0 12,-1 0-1,1 0 0,0 0 0,0-1 0,1 0 0,-1-1 1,0 1-1,1-1 0,13 2 0,5 0 353,-18-3-390,0 0-1,0 0 1,0 0-1,1-1 0,-1 0 1,0 0-1,0-1 0,1 0 1,-1 0-1,0-1 1,11-3-1,-6-1-64,0-1-1,15-11 1,-7 8 28,-17 9-11,0-1-1,0 1 1,0 0-1,0-1 1,-1 0-1,4-2 1,4-3 49,-1 1 0,1 0 1,0 1-1,16-6 1,37-18-29,-1-2 1,-2-2 0,86-65-1,-107 74-174,-8 6-93,21-10 396,-31 18-449,-12 6 317,-1 0 1,1 0-1,0 1 0,0 1 0,19-4 0,-24 5-40,0 1-1,0 0 0,0 0 1,1 0-1,-1 1 0,0-1 1,0 1-1,0 0 0,0 0 0,0 0 1,0 1-1,0-1 0,0 1 1,-1 0-1,7 5 0,-8-6 18,9 6-31,-1 1-1,0 0 1,0 0 0,-1 1-1,0 0 1,-1 1-1,0 0 1,10 16 0,-1 3 31,-8-13 36,0 1 0,0-1 0,7 25 0,15 36-164,-31-77 165,0 0 1,0 0-1,0 1 1,0-1-1,0 0 1,0 0-1,0 1 1,0-1-1,0 0 1,0 0-1,1 0 1,-1 1-1,0-1 1,0 0-1,0 0 1,0 0-1,0 1 1,1-1-1,-1 0 1,0 0-1,0 0 1,0 0-1,1 1 1,-1-1-1,0 0 1,0 0-1,0 0 1,1 0-1,-1 0 1,0 0-1,0 0 1,1 0-1,-1 0 1,0 0-1,1 0 1,6-6 277,5-17-439,-2-1 103,1 1-1,2 0 1,0 1 0,1 1-1,1 0 1,30-32 0,-37 46-26,1 0 0,0 0 1,0 1-1,18-9 0,-11 7 110,-8 3 190,-2 1-206,-1 2-1,0-1 1,1 0 0,-1 1 0,7-2-1,-7 3 12,-1-1 0,0 0 0,0 0-1,0 0 1,6-4 0,10-5-165,-8 6 69,0 1 0,1 1 0,-1 0-1,1 1 1,-1 0 0,1 1 0,18 0-1,-2 2 28,0 1-1,32 7 0,-44-5 72,-1 1 0,30 13 1,-31-12-88,-1 0 1,1-1-1,26 5 1,-25-7-33,-1 1 0,19 7 1,9 2 42,-2 0 49,-26-8 14,1-1 0,-1 0 0,0-1 0,1 0-1,17 0 1,-11-4 17,0-1 0,0-1 0,-1-1 0,1-1 0,-1-1 0,0 0 0,26-13 0,135-77 653,-145 74-410,-21 13-219,0-1-1,-1-1 1,0 0-1,26-26 1,-38 30-703,-6 5-502,-12 5-2074,-10 9 546,-11 9-1547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5E896-F787-4BED-BFF3-528D8A100B8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20A0D-5FB9-493C-9B72-FA7F7BD72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5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20A0D-5FB9-493C-9B72-FA7F7BD72D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7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20A0D-5FB9-493C-9B72-FA7F7BD72D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5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20A0D-5FB9-493C-9B72-FA7F7BD72D6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4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F365-90FC-4841-8D58-1442E0F2368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700D-ADA2-4548-948D-3810AF22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2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F365-90FC-4841-8D58-1442E0F2368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700D-ADA2-4548-948D-3810AF22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4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F365-90FC-4841-8D58-1442E0F2368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700D-ADA2-4548-948D-3810AF22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6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F365-90FC-4841-8D58-1442E0F2368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700D-ADA2-4548-948D-3810AF22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3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F365-90FC-4841-8D58-1442E0F2368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700D-ADA2-4548-948D-3810AF22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7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F365-90FC-4841-8D58-1442E0F2368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700D-ADA2-4548-948D-3810AF22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F365-90FC-4841-8D58-1442E0F2368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700D-ADA2-4548-948D-3810AF22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4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F365-90FC-4841-8D58-1442E0F2368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700D-ADA2-4548-948D-3810AF22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6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F365-90FC-4841-8D58-1442E0F2368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700D-ADA2-4548-948D-3810AF22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F365-90FC-4841-8D58-1442E0F2368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700D-ADA2-4548-948D-3810AF22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4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F365-90FC-4841-8D58-1442E0F2368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700D-ADA2-4548-948D-3810AF22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1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DF365-90FC-4841-8D58-1442E0F2368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4700D-ADA2-4548-948D-3810AF22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6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customXml" Target="../ink/ink44.xml"/><Relationship Id="rId7" Type="http://schemas.openxmlformats.org/officeDocument/2006/relationships/customXml" Target="../ink/ink46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customXml" Target="../ink/ink45.xml"/><Relationship Id="rId10" Type="http://schemas.openxmlformats.org/officeDocument/2006/relationships/image" Target="../media/image370.png"/><Relationship Id="rId4" Type="http://schemas.openxmlformats.org/officeDocument/2006/relationships/image" Target="../media/image340.png"/><Relationship Id="rId9" Type="http://schemas.openxmlformats.org/officeDocument/2006/relationships/customXml" Target="../ink/ink4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customXml" Target="../ink/ink48.xml"/><Relationship Id="rId7" Type="http://schemas.openxmlformats.org/officeDocument/2006/relationships/customXml" Target="../ink/ink50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customXml" Target="../ink/ink49.xml"/><Relationship Id="rId10" Type="http://schemas.openxmlformats.org/officeDocument/2006/relationships/image" Target="../media/image420.png"/><Relationship Id="rId4" Type="http://schemas.openxmlformats.org/officeDocument/2006/relationships/image" Target="../media/image390.png"/><Relationship Id="rId9" Type="http://schemas.openxmlformats.org/officeDocument/2006/relationships/customXml" Target="../ink/ink51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7.xml"/><Relationship Id="rId18" Type="http://schemas.openxmlformats.org/officeDocument/2006/relationships/image" Target="../media/image511.png"/><Relationship Id="rId26" Type="http://schemas.openxmlformats.org/officeDocument/2006/relationships/image" Target="../media/image55.png"/><Relationship Id="rId21" Type="http://schemas.openxmlformats.org/officeDocument/2006/relationships/customXml" Target="../ink/ink61.xml"/><Relationship Id="rId34" Type="http://schemas.openxmlformats.org/officeDocument/2006/relationships/image" Target="../media/image59.png"/><Relationship Id="rId7" Type="http://schemas.openxmlformats.org/officeDocument/2006/relationships/customXml" Target="../ink/ink54.xml"/><Relationship Id="rId12" Type="http://schemas.openxmlformats.org/officeDocument/2006/relationships/image" Target="../media/image481.png"/><Relationship Id="rId17" Type="http://schemas.openxmlformats.org/officeDocument/2006/relationships/customXml" Target="../ink/ink59.xml"/><Relationship Id="rId25" Type="http://schemas.openxmlformats.org/officeDocument/2006/relationships/customXml" Target="../ink/ink63.xml"/><Relationship Id="rId33" Type="http://schemas.openxmlformats.org/officeDocument/2006/relationships/customXml" Target="../ink/ink67.xml"/><Relationship Id="rId38" Type="http://schemas.openxmlformats.org/officeDocument/2006/relationships/image" Target="../media/image61.png"/><Relationship Id="rId2" Type="http://schemas.openxmlformats.org/officeDocument/2006/relationships/image" Target="../media/image51.png"/><Relationship Id="rId16" Type="http://schemas.openxmlformats.org/officeDocument/2006/relationships/image" Target="../media/image501.png"/><Relationship Id="rId20" Type="http://schemas.openxmlformats.org/officeDocument/2006/relationships/image" Target="../media/image52.png"/><Relationship Id="rId29" Type="http://schemas.openxmlformats.org/officeDocument/2006/relationships/customXml" Target="../ink/ink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customXml" Target="../ink/ink56.xml"/><Relationship Id="rId24" Type="http://schemas.openxmlformats.org/officeDocument/2006/relationships/image" Target="../media/image54.png"/><Relationship Id="rId32" Type="http://schemas.openxmlformats.org/officeDocument/2006/relationships/image" Target="../media/image58.png"/><Relationship Id="rId37" Type="http://schemas.openxmlformats.org/officeDocument/2006/relationships/customXml" Target="../ink/ink69.xml"/><Relationship Id="rId5" Type="http://schemas.openxmlformats.org/officeDocument/2006/relationships/customXml" Target="../ink/ink53.xml"/><Relationship Id="rId15" Type="http://schemas.openxmlformats.org/officeDocument/2006/relationships/customXml" Target="../ink/ink58.xml"/><Relationship Id="rId23" Type="http://schemas.openxmlformats.org/officeDocument/2006/relationships/customXml" Target="../ink/ink62.xml"/><Relationship Id="rId28" Type="http://schemas.openxmlformats.org/officeDocument/2006/relationships/image" Target="../media/image56.png"/><Relationship Id="rId36" Type="http://schemas.openxmlformats.org/officeDocument/2006/relationships/image" Target="../media/image60.png"/><Relationship Id="rId10" Type="http://schemas.openxmlformats.org/officeDocument/2006/relationships/image" Target="../media/image47.png"/><Relationship Id="rId19" Type="http://schemas.openxmlformats.org/officeDocument/2006/relationships/customXml" Target="../ink/ink60.xml"/><Relationship Id="rId31" Type="http://schemas.openxmlformats.org/officeDocument/2006/relationships/customXml" Target="../ink/ink66.xml"/><Relationship Id="rId4" Type="http://schemas.openxmlformats.org/officeDocument/2006/relationships/image" Target="../media/image44.png"/><Relationship Id="rId9" Type="http://schemas.openxmlformats.org/officeDocument/2006/relationships/customXml" Target="../ink/ink55.xml"/><Relationship Id="rId14" Type="http://schemas.openxmlformats.org/officeDocument/2006/relationships/image" Target="../media/image491.png"/><Relationship Id="rId22" Type="http://schemas.openxmlformats.org/officeDocument/2006/relationships/image" Target="../media/image53.png"/><Relationship Id="rId27" Type="http://schemas.openxmlformats.org/officeDocument/2006/relationships/customXml" Target="../ink/ink64.xml"/><Relationship Id="rId30" Type="http://schemas.openxmlformats.org/officeDocument/2006/relationships/image" Target="../media/image57.png"/><Relationship Id="rId35" Type="http://schemas.openxmlformats.org/officeDocument/2006/relationships/customXml" Target="../ink/ink68.xml"/><Relationship Id="rId8" Type="http://schemas.openxmlformats.org/officeDocument/2006/relationships/image" Target="../media/image46.png"/><Relationship Id="rId3" Type="http://schemas.openxmlformats.org/officeDocument/2006/relationships/customXml" Target="../ink/ink5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5.xml"/><Relationship Id="rId18" Type="http://schemas.openxmlformats.org/officeDocument/2006/relationships/image" Target="../media/image70.png"/><Relationship Id="rId26" Type="http://schemas.openxmlformats.org/officeDocument/2006/relationships/image" Target="../media/image74.png"/><Relationship Id="rId39" Type="http://schemas.openxmlformats.org/officeDocument/2006/relationships/customXml" Target="../ink/ink88.xml"/><Relationship Id="rId21" Type="http://schemas.openxmlformats.org/officeDocument/2006/relationships/customXml" Target="../ink/ink79.xml"/><Relationship Id="rId34" Type="http://schemas.openxmlformats.org/officeDocument/2006/relationships/image" Target="../media/image78.png"/><Relationship Id="rId42" Type="http://schemas.openxmlformats.org/officeDocument/2006/relationships/image" Target="../media/image82.png"/><Relationship Id="rId7" Type="http://schemas.openxmlformats.org/officeDocument/2006/relationships/customXml" Target="../ink/ink72.xml"/><Relationship Id="rId2" Type="http://schemas.openxmlformats.org/officeDocument/2006/relationships/image" Target="../media/image62.png"/><Relationship Id="rId16" Type="http://schemas.openxmlformats.org/officeDocument/2006/relationships/image" Target="../media/image69.png"/><Relationship Id="rId20" Type="http://schemas.openxmlformats.org/officeDocument/2006/relationships/image" Target="../media/image71.png"/><Relationship Id="rId29" Type="http://schemas.openxmlformats.org/officeDocument/2006/relationships/customXml" Target="../ink/ink83.xml"/><Relationship Id="rId41" Type="http://schemas.openxmlformats.org/officeDocument/2006/relationships/customXml" Target="../ink/ink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customXml" Target="../ink/ink74.xml"/><Relationship Id="rId24" Type="http://schemas.openxmlformats.org/officeDocument/2006/relationships/image" Target="../media/image73.png"/><Relationship Id="rId32" Type="http://schemas.openxmlformats.org/officeDocument/2006/relationships/image" Target="../media/image77.png"/><Relationship Id="rId37" Type="http://schemas.openxmlformats.org/officeDocument/2006/relationships/customXml" Target="../ink/ink87.xml"/><Relationship Id="rId40" Type="http://schemas.openxmlformats.org/officeDocument/2006/relationships/image" Target="../media/image81.png"/><Relationship Id="rId5" Type="http://schemas.openxmlformats.org/officeDocument/2006/relationships/customXml" Target="../ink/ink71.xml"/><Relationship Id="rId15" Type="http://schemas.openxmlformats.org/officeDocument/2006/relationships/customXml" Target="../ink/ink76.xml"/><Relationship Id="rId23" Type="http://schemas.openxmlformats.org/officeDocument/2006/relationships/customXml" Target="../ink/ink80.xml"/><Relationship Id="rId28" Type="http://schemas.openxmlformats.org/officeDocument/2006/relationships/image" Target="../media/image75.png"/><Relationship Id="rId36" Type="http://schemas.openxmlformats.org/officeDocument/2006/relationships/image" Target="../media/image79.png"/><Relationship Id="rId10" Type="http://schemas.openxmlformats.org/officeDocument/2006/relationships/image" Target="../media/image66.png"/><Relationship Id="rId19" Type="http://schemas.openxmlformats.org/officeDocument/2006/relationships/customXml" Target="../ink/ink78.xml"/><Relationship Id="rId31" Type="http://schemas.openxmlformats.org/officeDocument/2006/relationships/customXml" Target="../ink/ink84.xml"/><Relationship Id="rId44" Type="http://schemas.openxmlformats.org/officeDocument/2006/relationships/image" Target="../media/image83.png"/><Relationship Id="rId4" Type="http://schemas.openxmlformats.org/officeDocument/2006/relationships/image" Target="../media/image63.png"/><Relationship Id="rId9" Type="http://schemas.openxmlformats.org/officeDocument/2006/relationships/customXml" Target="../ink/ink73.xml"/><Relationship Id="rId14" Type="http://schemas.openxmlformats.org/officeDocument/2006/relationships/image" Target="../media/image68.png"/><Relationship Id="rId22" Type="http://schemas.openxmlformats.org/officeDocument/2006/relationships/image" Target="../media/image72.png"/><Relationship Id="rId27" Type="http://schemas.openxmlformats.org/officeDocument/2006/relationships/customXml" Target="../ink/ink82.xml"/><Relationship Id="rId30" Type="http://schemas.openxmlformats.org/officeDocument/2006/relationships/image" Target="../media/image76.png"/><Relationship Id="rId35" Type="http://schemas.openxmlformats.org/officeDocument/2006/relationships/customXml" Target="../ink/ink86.xml"/><Relationship Id="rId43" Type="http://schemas.openxmlformats.org/officeDocument/2006/relationships/customXml" Target="../ink/ink90.xml"/><Relationship Id="rId8" Type="http://schemas.openxmlformats.org/officeDocument/2006/relationships/image" Target="../media/image65.png"/><Relationship Id="rId3" Type="http://schemas.openxmlformats.org/officeDocument/2006/relationships/customXml" Target="../ink/ink70.xml"/><Relationship Id="rId12" Type="http://schemas.openxmlformats.org/officeDocument/2006/relationships/image" Target="../media/image67.png"/><Relationship Id="rId17" Type="http://schemas.openxmlformats.org/officeDocument/2006/relationships/customXml" Target="../ink/ink77.xml"/><Relationship Id="rId25" Type="http://schemas.openxmlformats.org/officeDocument/2006/relationships/customXml" Target="../ink/ink81.xml"/><Relationship Id="rId33" Type="http://schemas.openxmlformats.org/officeDocument/2006/relationships/customXml" Target="../ink/ink85.xml"/><Relationship Id="rId38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customXml" Target="../ink/ink95.xml"/><Relationship Id="rId18" Type="http://schemas.openxmlformats.org/officeDocument/2006/relationships/image" Target="../media/image87.png"/><Relationship Id="rId26" Type="http://schemas.openxmlformats.org/officeDocument/2006/relationships/image" Target="../media/image91.png"/><Relationship Id="rId3" Type="http://schemas.openxmlformats.org/officeDocument/2006/relationships/image" Target="../media/image85.gif"/><Relationship Id="rId21" Type="http://schemas.openxmlformats.org/officeDocument/2006/relationships/customXml" Target="../ink/ink99.xml"/><Relationship Id="rId7" Type="http://schemas.openxmlformats.org/officeDocument/2006/relationships/customXml" Target="../ink/ink92.xml"/><Relationship Id="rId12" Type="http://schemas.openxmlformats.org/officeDocument/2006/relationships/image" Target="../media/image840.png"/><Relationship Id="rId17" Type="http://schemas.openxmlformats.org/officeDocument/2006/relationships/customXml" Target="../ink/ink97.xml"/><Relationship Id="rId25" Type="http://schemas.openxmlformats.org/officeDocument/2006/relationships/customXml" Target="../ink/ink101.xml"/><Relationship Id="rId2" Type="http://schemas.openxmlformats.org/officeDocument/2006/relationships/image" Target="../media/image84.png"/><Relationship Id="rId16" Type="http://schemas.openxmlformats.org/officeDocument/2006/relationships/image" Target="../media/image86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1.png"/><Relationship Id="rId11" Type="http://schemas.openxmlformats.org/officeDocument/2006/relationships/customXml" Target="../ink/ink94.xml"/><Relationship Id="rId24" Type="http://schemas.openxmlformats.org/officeDocument/2006/relationships/image" Target="../media/image90.png"/><Relationship Id="rId5" Type="http://schemas.openxmlformats.org/officeDocument/2006/relationships/customXml" Target="../ink/ink91.xml"/><Relationship Id="rId15" Type="http://schemas.openxmlformats.org/officeDocument/2006/relationships/customXml" Target="../ink/ink96.xml"/><Relationship Id="rId23" Type="http://schemas.openxmlformats.org/officeDocument/2006/relationships/customXml" Target="../ink/ink100.xml"/><Relationship Id="rId10" Type="http://schemas.openxmlformats.org/officeDocument/2006/relationships/image" Target="../media/image620.png"/><Relationship Id="rId19" Type="http://schemas.openxmlformats.org/officeDocument/2006/relationships/customXml" Target="../ink/ink98.xml"/><Relationship Id="rId4" Type="http://schemas.openxmlformats.org/officeDocument/2006/relationships/image" Target="../media/image86.gif"/><Relationship Id="rId9" Type="http://schemas.openxmlformats.org/officeDocument/2006/relationships/customXml" Target="../ink/ink93.xml"/><Relationship Id="rId14" Type="http://schemas.openxmlformats.org/officeDocument/2006/relationships/image" Target="../media/image85.png"/><Relationship Id="rId22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9.xml"/><Relationship Id="rId21" Type="http://schemas.openxmlformats.org/officeDocument/2006/relationships/customXml" Target="../ink/ink111.xml"/><Relationship Id="rId42" Type="http://schemas.openxmlformats.org/officeDocument/2006/relationships/image" Target="../media/image112.png"/><Relationship Id="rId63" Type="http://schemas.openxmlformats.org/officeDocument/2006/relationships/customXml" Target="../ink/ink132.xml"/><Relationship Id="rId84" Type="http://schemas.openxmlformats.org/officeDocument/2006/relationships/image" Target="../media/image133.png"/><Relationship Id="rId138" Type="http://schemas.openxmlformats.org/officeDocument/2006/relationships/image" Target="../media/image160.png"/><Relationship Id="rId107" Type="http://schemas.openxmlformats.org/officeDocument/2006/relationships/customXml" Target="../ink/ink154.xml"/><Relationship Id="rId11" Type="http://schemas.openxmlformats.org/officeDocument/2006/relationships/customXml" Target="../ink/ink106.xml"/><Relationship Id="rId32" Type="http://schemas.openxmlformats.org/officeDocument/2006/relationships/image" Target="../media/image107.png"/><Relationship Id="rId37" Type="http://schemas.openxmlformats.org/officeDocument/2006/relationships/customXml" Target="../ink/ink119.xml"/><Relationship Id="rId53" Type="http://schemas.openxmlformats.org/officeDocument/2006/relationships/customXml" Target="../ink/ink127.xml"/><Relationship Id="rId58" Type="http://schemas.openxmlformats.org/officeDocument/2006/relationships/image" Target="../media/image120.png"/><Relationship Id="rId74" Type="http://schemas.openxmlformats.org/officeDocument/2006/relationships/image" Target="../media/image128.png"/><Relationship Id="rId79" Type="http://schemas.openxmlformats.org/officeDocument/2006/relationships/customXml" Target="../ink/ink140.xml"/><Relationship Id="rId102" Type="http://schemas.openxmlformats.org/officeDocument/2006/relationships/image" Target="../media/image142.png"/><Relationship Id="rId123" Type="http://schemas.openxmlformats.org/officeDocument/2006/relationships/customXml" Target="../ink/ink162.xml"/><Relationship Id="rId128" Type="http://schemas.openxmlformats.org/officeDocument/2006/relationships/image" Target="../media/image155.png"/><Relationship Id="rId5" Type="http://schemas.openxmlformats.org/officeDocument/2006/relationships/customXml" Target="../ink/ink103.xml"/><Relationship Id="rId90" Type="http://schemas.openxmlformats.org/officeDocument/2006/relationships/image" Target="../media/image136.png"/><Relationship Id="rId95" Type="http://schemas.openxmlformats.org/officeDocument/2006/relationships/customXml" Target="../ink/ink148.xml"/><Relationship Id="rId22" Type="http://schemas.openxmlformats.org/officeDocument/2006/relationships/image" Target="../media/image102.png"/><Relationship Id="rId27" Type="http://schemas.openxmlformats.org/officeDocument/2006/relationships/customXml" Target="../ink/ink114.xml"/><Relationship Id="rId43" Type="http://schemas.openxmlformats.org/officeDocument/2006/relationships/customXml" Target="../ink/ink122.xml"/><Relationship Id="rId48" Type="http://schemas.openxmlformats.org/officeDocument/2006/relationships/image" Target="../media/image115.png"/><Relationship Id="rId64" Type="http://schemas.openxmlformats.org/officeDocument/2006/relationships/image" Target="../media/image123.png"/><Relationship Id="rId69" Type="http://schemas.openxmlformats.org/officeDocument/2006/relationships/customXml" Target="../ink/ink135.xml"/><Relationship Id="rId113" Type="http://schemas.openxmlformats.org/officeDocument/2006/relationships/customXml" Target="../ink/ink157.xml"/><Relationship Id="rId118" Type="http://schemas.openxmlformats.org/officeDocument/2006/relationships/image" Target="../media/image150.png"/><Relationship Id="rId134" Type="http://schemas.openxmlformats.org/officeDocument/2006/relationships/image" Target="../media/image158.png"/><Relationship Id="rId139" Type="http://schemas.openxmlformats.org/officeDocument/2006/relationships/customXml" Target="../ink/ink170.xml"/><Relationship Id="rId80" Type="http://schemas.openxmlformats.org/officeDocument/2006/relationships/image" Target="../media/image131.png"/><Relationship Id="rId85" Type="http://schemas.openxmlformats.org/officeDocument/2006/relationships/customXml" Target="../ink/ink143.xml"/><Relationship Id="rId12" Type="http://schemas.openxmlformats.org/officeDocument/2006/relationships/image" Target="../media/image97.png"/><Relationship Id="rId17" Type="http://schemas.openxmlformats.org/officeDocument/2006/relationships/customXml" Target="../ink/ink109.xml"/><Relationship Id="rId33" Type="http://schemas.openxmlformats.org/officeDocument/2006/relationships/customXml" Target="../ink/ink117.xml"/><Relationship Id="rId38" Type="http://schemas.openxmlformats.org/officeDocument/2006/relationships/image" Target="../media/image110.png"/><Relationship Id="rId59" Type="http://schemas.openxmlformats.org/officeDocument/2006/relationships/customXml" Target="../ink/ink130.xml"/><Relationship Id="rId103" Type="http://schemas.openxmlformats.org/officeDocument/2006/relationships/customXml" Target="../ink/ink152.xml"/><Relationship Id="rId108" Type="http://schemas.openxmlformats.org/officeDocument/2006/relationships/image" Target="../media/image145.png"/><Relationship Id="rId124" Type="http://schemas.openxmlformats.org/officeDocument/2006/relationships/image" Target="../media/image153.png"/><Relationship Id="rId129" Type="http://schemas.openxmlformats.org/officeDocument/2006/relationships/customXml" Target="../ink/ink165.xml"/><Relationship Id="rId54" Type="http://schemas.openxmlformats.org/officeDocument/2006/relationships/image" Target="../media/image118.png"/><Relationship Id="rId70" Type="http://schemas.openxmlformats.org/officeDocument/2006/relationships/image" Target="../media/image126.png"/><Relationship Id="rId75" Type="http://schemas.openxmlformats.org/officeDocument/2006/relationships/customXml" Target="../ink/ink138.xml"/><Relationship Id="rId91" Type="http://schemas.openxmlformats.org/officeDocument/2006/relationships/customXml" Target="../ink/ink146.xml"/><Relationship Id="rId96" Type="http://schemas.openxmlformats.org/officeDocument/2006/relationships/image" Target="../media/image139.png"/><Relationship Id="rId140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23" Type="http://schemas.openxmlformats.org/officeDocument/2006/relationships/customXml" Target="../ink/ink112.xml"/><Relationship Id="rId28" Type="http://schemas.openxmlformats.org/officeDocument/2006/relationships/image" Target="../media/image105.png"/><Relationship Id="rId49" Type="http://schemas.openxmlformats.org/officeDocument/2006/relationships/customXml" Target="../ink/ink125.xml"/><Relationship Id="rId114" Type="http://schemas.openxmlformats.org/officeDocument/2006/relationships/image" Target="../media/image148.png"/><Relationship Id="rId119" Type="http://schemas.openxmlformats.org/officeDocument/2006/relationships/customXml" Target="../ink/ink160.xml"/><Relationship Id="rId44" Type="http://schemas.openxmlformats.org/officeDocument/2006/relationships/image" Target="../media/image113.png"/><Relationship Id="rId60" Type="http://schemas.openxmlformats.org/officeDocument/2006/relationships/image" Target="../media/image121.png"/><Relationship Id="rId65" Type="http://schemas.openxmlformats.org/officeDocument/2006/relationships/customXml" Target="../ink/ink133.xml"/><Relationship Id="rId81" Type="http://schemas.openxmlformats.org/officeDocument/2006/relationships/customXml" Target="../ink/ink141.xml"/><Relationship Id="rId86" Type="http://schemas.openxmlformats.org/officeDocument/2006/relationships/image" Target="../media/image134.png"/><Relationship Id="rId130" Type="http://schemas.openxmlformats.org/officeDocument/2006/relationships/image" Target="../media/image156.png"/><Relationship Id="rId135" Type="http://schemas.openxmlformats.org/officeDocument/2006/relationships/customXml" Target="../ink/ink168.xml"/><Relationship Id="rId13" Type="http://schemas.openxmlformats.org/officeDocument/2006/relationships/customXml" Target="../ink/ink107.xml"/><Relationship Id="rId18" Type="http://schemas.openxmlformats.org/officeDocument/2006/relationships/image" Target="../media/image100.png"/><Relationship Id="rId39" Type="http://schemas.openxmlformats.org/officeDocument/2006/relationships/customXml" Target="../ink/ink120.xml"/><Relationship Id="rId109" Type="http://schemas.openxmlformats.org/officeDocument/2006/relationships/customXml" Target="../ink/ink155.xml"/><Relationship Id="rId34" Type="http://schemas.openxmlformats.org/officeDocument/2006/relationships/image" Target="../media/image108.png"/><Relationship Id="rId50" Type="http://schemas.openxmlformats.org/officeDocument/2006/relationships/image" Target="../media/image116.png"/><Relationship Id="rId55" Type="http://schemas.openxmlformats.org/officeDocument/2006/relationships/customXml" Target="../ink/ink128.xml"/><Relationship Id="rId76" Type="http://schemas.openxmlformats.org/officeDocument/2006/relationships/image" Target="../media/image129.png"/><Relationship Id="rId97" Type="http://schemas.openxmlformats.org/officeDocument/2006/relationships/customXml" Target="../ink/ink149.xml"/><Relationship Id="rId104" Type="http://schemas.openxmlformats.org/officeDocument/2006/relationships/image" Target="../media/image143.png"/><Relationship Id="rId120" Type="http://schemas.openxmlformats.org/officeDocument/2006/relationships/image" Target="../media/image151.png"/><Relationship Id="rId125" Type="http://schemas.openxmlformats.org/officeDocument/2006/relationships/customXml" Target="../ink/ink163.xml"/><Relationship Id="rId141" Type="http://schemas.openxmlformats.org/officeDocument/2006/relationships/customXml" Target="../ink/ink171.xml"/><Relationship Id="rId7" Type="http://schemas.openxmlformats.org/officeDocument/2006/relationships/customXml" Target="../ink/ink104.xml"/><Relationship Id="rId71" Type="http://schemas.openxmlformats.org/officeDocument/2006/relationships/customXml" Target="../ink/ink136.xml"/><Relationship Id="rId92" Type="http://schemas.openxmlformats.org/officeDocument/2006/relationships/image" Target="../media/image137.png"/><Relationship Id="rId2" Type="http://schemas.openxmlformats.org/officeDocument/2006/relationships/image" Target="../media/image92.png"/><Relationship Id="rId29" Type="http://schemas.openxmlformats.org/officeDocument/2006/relationships/customXml" Target="../ink/ink115.xml"/><Relationship Id="rId24" Type="http://schemas.openxmlformats.org/officeDocument/2006/relationships/image" Target="../media/image103.png"/><Relationship Id="rId40" Type="http://schemas.openxmlformats.org/officeDocument/2006/relationships/image" Target="../media/image111.png"/><Relationship Id="rId45" Type="http://schemas.openxmlformats.org/officeDocument/2006/relationships/customXml" Target="../ink/ink123.xml"/><Relationship Id="rId66" Type="http://schemas.openxmlformats.org/officeDocument/2006/relationships/image" Target="../media/image124.png"/><Relationship Id="rId87" Type="http://schemas.openxmlformats.org/officeDocument/2006/relationships/customXml" Target="../ink/ink144.xml"/><Relationship Id="rId110" Type="http://schemas.openxmlformats.org/officeDocument/2006/relationships/image" Target="../media/image146.png"/><Relationship Id="rId115" Type="http://schemas.openxmlformats.org/officeDocument/2006/relationships/customXml" Target="../ink/ink158.xml"/><Relationship Id="rId131" Type="http://schemas.openxmlformats.org/officeDocument/2006/relationships/customXml" Target="../ink/ink166.xml"/><Relationship Id="rId136" Type="http://schemas.openxmlformats.org/officeDocument/2006/relationships/image" Target="../media/image159.png"/><Relationship Id="rId61" Type="http://schemas.openxmlformats.org/officeDocument/2006/relationships/customXml" Target="../ink/ink131.xml"/><Relationship Id="rId82" Type="http://schemas.openxmlformats.org/officeDocument/2006/relationships/image" Target="../media/image132.png"/><Relationship Id="rId19" Type="http://schemas.openxmlformats.org/officeDocument/2006/relationships/customXml" Target="../ink/ink110.xml"/><Relationship Id="rId14" Type="http://schemas.openxmlformats.org/officeDocument/2006/relationships/image" Target="../media/image98.png"/><Relationship Id="rId30" Type="http://schemas.openxmlformats.org/officeDocument/2006/relationships/image" Target="../media/image106.png"/><Relationship Id="rId35" Type="http://schemas.openxmlformats.org/officeDocument/2006/relationships/customXml" Target="../ink/ink118.xml"/><Relationship Id="rId56" Type="http://schemas.openxmlformats.org/officeDocument/2006/relationships/image" Target="../media/image119.png"/><Relationship Id="rId77" Type="http://schemas.openxmlformats.org/officeDocument/2006/relationships/customXml" Target="../ink/ink139.xml"/><Relationship Id="rId100" Type="http://schemas.openxmlformats.org/officeDocument/2006/relationships/image" Target="../media/image141.png"/><Relationship Id="rId105" Type="http://schemas.openxmlformats.org/officeDocument/2006/relationships/customXml" Target="../ink/ink153.xml"/><Relationship Id="rId126" Type="http://schemas.openxmlformats.org/officeDocument/2006/relationships/image" Target="../media/image154.png"/><Relationship Id="rId8" Type="http://schemas.openxmlformats.org/officeDocument/2006/relationships/image" Target="../media/image95.png"/><Relationship Id="rId51" Type="http://schemas.openxmlformats.org/officeDocument/2006/relationships/customXml" Target="../ink/ink126.xml"/><Relationship Id="rId72" Type="http://schemas.openxmlformats.org/officeDocument/2006/relationships/image" Target="../media/image127.png"/><Relationship Id="rId93" Type="http://schemas.openxmlformats.org/officeDocument/2006/relationships/customXml" Target="../ink/ink147.xml"/><Relationship Id="rId98" Type="http://schemas.openxmlformats.org/officeDocument/2006/relationships/image" Target="../media/image140.png"/><Relationship Id="rId121" Type="http://schemas.openxmlformats.org/officeDocument/2006/relationships/customXml" Target="../ink/ink161.xml"/><Relationship Id="rId142" Type="http://schemas.openxmlformats.org/officeDocument/2006/relationships/image" Target="../media/image162.png"/><Relationship Id="rId3" Type="http://schemas.openxmlformats.org/officeDocument/2006/relationships/customXml" Target="../ink/ink102.xml"/><Relationship Id="rId25" Type="http://schemas.openxmlformats.org/officeDocument/2006/relationships/customXml" Target="../ink/ink113.xml"/><Relationship Id="rId46" Type="http://schemas.openxmlformats.org/officeDocument/2006/relationships/image" Target="../media/image114.png"/><Relationship Id="rId67" Type="http://schemas.openxmlformats.org/officeDocument/2006/relationships/customXml" Target="../ink/ink134.xml"/><Relationship Id="rId116" Type="http://schemas.openxmlformats.org/officeDocument/2006/relationships/image" Target="../media/image149.png"/><Relationship Id="rId137" Type="http://schemas.openxmlformats.org/officeDocument/2006/relationships/customXml" Target="../ink/ink169.xml"/><Relationship Id="rId20" Type="http://schemas.openxmlformats.org/officeDocument/2006/relationships/image" Target="../media/image101.png"/><Relationship Id="rId41" Type="http://schemas.openxmlformats.org/officeDocument/2006/relationships/customXml" Target="../ink/ink121.xml"/><Relationship Id="rId62" Type="http://schemas.openxmlformats.org/officeDocument/2006/relationships/image" Target="../media/image122.png"/><Relationship Id="rId83" Type="http://schemas.openxmlformats.org/officeDocument/2006/relationships/customXml" Target="../ink/ink142.xml"/><Relationship Id="rId88" Type="http://schemas.openxmlformats.org/officeDocument/2006/relationships/image" Target="../media/image135.png"/><Relationship Id="rId111" Type="http://schemas.openxmlformats.org/officeDocument/2006/relationships/customXml" Target="../ink/ink156.xml"/><Relationship Id="rId132" Type="http://schemas.openxmlformats.org/officeDocument/2006/relationships/image" Target="../media/image157.png"/><Relationship Id="rId15" Type="http://schemas.openxmlformats.org/officeDocument/2006/relationships/customXml" Target="../ink/ink108.xml"/><Relationship Id="rId36" Type="http://schemas.openxmlformats.org/officeDocument/2006/relationships/image" Target="../media/image109.png"/><Relationship Id="rId57" Type="http://schemas.openxmlformats.org/officeDocument/2006/relationships/customXml" Target="../ink/ink129.xml"/><Relationship Id="rId106" Type="http://schemas.openxmlformats.org/officeDocument/2006/relationships/image" Target="../media/image144.png"/><Relationship Id="rId127" Type="http://schemas.openxmlformats.org/officeDocument/2006/relationships/customXml" Target="../ink/ink164.xml"/><Relationship Id="rId10" Type="http://schemas.openxmlformats.org/officeDocument/2006/relationships/image" Target="../media/image96.png"/><Relationship Id="rId31" Type="http://schemas.openxmlformats.org/officeDocument/2006/relationships/customXml" Target="../ink/ink116.xml"/><Relationship Id="rId52" Type="http://schemas.openxmlformats.org/officeDocument/2006/relationships/image" Target="../media/image117.png"/><Relationship Id="rId73" Type="http://schemas.openxmlformats.org/officeDocument/2006/relationships/customXml" Target="../ink/ink137.xml"/><Relationship Id="rId78" Type="http://schemas.openxmlformats.org/officeDocument/2006/relationships/image" Target="../media/image130.png"/><Relationship Id="rId94" Type="http://schemas.openxmlformats.org/officeDocument/2006/relationships/image" Target="../media/image138.png"/><Relationship Id="rId99" Type="http://schemas.openxmlformats.org/officeDocument/2006/relationships/customXml" Target="../ink/ink150.xml"/><Relationship Id="rId101" Type="http://schemas.openxmlformats.org/officeDocument/2006/relationships/customXml" Target="../ink/ink151.xml"/><Relationship Id="rId122" Type="http://schemas.openxmlformats.org/officeDocument/2006/relationships/image" Target="../media/image152.png"/><Relationship Id="rId4" Type="http://schemas.openxmlformats.org/officeDocument/2006/relationships/image" Target="../media/image93.png"/><Relationship Id="rId9" Type="http://schemas.openxmlformats.org/officeDocument/2006/relationships/customXml" Target="../ink/ink105.xml"/><Relationship Id="rId26" Type="http://schemas.openxmlformats.org/officeDocument/2006/relationships/image" Target="../media/image104.png"/><Relationship Id="rId47" Type="http://schemas.openxmlformats.org/officeDocument/2006/relationships/customXml" Target="../ink/ink124.xml"/><Relationship Id="rId68" Type="http://schemas.openxmlformats.org/officeDocument/2006/relationships/image" Target="../media/image125.png"/><Relationship Id="rId89" Type="http://schemas.openxmlformats.org/officeDocument/2006/relationships/customXml" Target="../ink/ink145.xml"/><Relationship Id="rId112" Type="http://schemas.openxmlformats.org/officeDocument/2006/relationships/image" Target="../media/image147.png"/><Relationship Id="rId133" Type="http://schemas.openxmlformats.org/officeDocument/2006/relationships/customXml" Target="../ink/ink167.xml"/><Relationship Id="rId16" Type="http://schemas.openxmlformats.org/officeDocument/2006/relationships/image" Target="../media/image99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5.png"/><Relationship Id="rId21" Type="http://schemas.openxmlformats.org/officeDocument/2006/relationships/customXml" Target="../ink/ink181.xml"/><Relationship Id="rId42" Type="http://schemas.openxmlformats.org/officeDocument/2006/relationships/image" Target="../media/image183.png"/><Relationship Id="rId47" Type="http://schemas.openxmlformats.org/officeDocument/2006/relationships/customXml" Target="../ink/ink194.xml"/><Relationship Id="rId63" Type="http://schemas.openxmlformats.org/officeDocument/2006/relationships/customXml" Target="../ink/ink202.xml"/><Relationship Id="rId68" Type="http://schemas.openxmlformats.org/officeDocument/2006/relationships/image" Target="../media/image196.png"/><Relationship Id="rId84" Type="http://schemas.openxmlformats.org/officeDocument/2006/relationships/image" Target="../media/image204.png"/><Relationship Id="rId89" Type="http://schemas.openxmlformats.org/officeDocument/2006/relationships/customXml" Target="../ink/ink215.xml"/><Relationship Id="rId16" Type="http://schemas.openxmlformats.org/officeDocument/2006/relationships/image" Target="../media/image170.png"/><Relationship Id="rId11" Type="http://schemas.openxmlformats.org/officeDocument/2006/relationships/customXml" Target="../ink/ink176.xml"/><Relationship Id="rId32" Type="http://schemas.openxmlformats.org/officeDocument/2006/relationships/image" Target="../media/image178.png"/><Relationship Id="rId37" Type="http://schemas.openxmlformats.org/officeDocument/2006/relationships/customXml" Target="../ink/ink189.xml"/><Relationship Id="rId53" Type="http://schemas.openxmlformats.org/officeDocument/2006/relationships/customXml" Target="../ink/ink197.xml"/><Relationship Id="rId58" Type="http://schemas.openxmlformats.org/officeDocument/2006/relationships/image" Target="../media/image191.png"/><Relationship Id="rId74" Type="http://schemas.openxmlformats.org/officeDocument/2006/relationships/image" Target="../media/image199.png"/><Relationship Id="rId79" Type="http://schemas.openxmlformats.org/officeDocument/2006/relationships/customXml" Target="../ink/ink210.xml"/><Relationship Id="rId5" Type="http://schemas.openxmlformats.org/officeDocument/2006/relationships/customXml" Target="../ink/ink173.xml"/><Relationship Id="rId90" Type="http://schemas.openxmlformats.org/officeDocument/2006/relationships/image" Target="../media/image207.png"/><Relationship Id="rId95" Type="http://schemas.openxmlformats.org/officeDocument/2006/relationships/image" Target="../media/image164.emf"/><Relationship Id="rId22" Type="http://schemas.openxmlformats.org/officeDocument/2006/relationships/image" Target="../media/image173.png"/><Relationship Id="rId27" Type="http://schemas.openxmlformats.org/officeDocument/2006/relationships/customXml" Target="../ink/ink184.xml"/><Relationship Id="rId43" Type="http://schemas.openxmlformats.org/officeDocument/2006/relationships/customXml" Target="../ink/ink192.xml"/><Relationship Id="rId48" Type="http://schemas.openxmlformats.org/officeDocument/2006/relationships/image" Target="../media/image186.png"/><Relationship Id="rId64" Type="http://schemas.openxmlformats.org/officeDocument/2006/relationships/image" Target="../media/image194.png"/><Relationship Id="rId69" Type="http://schemas.openxmlformats.org/officeDocument/2006/relationships/customXml" Target="../ink/ink205.xml"/><Relationship Id="rId80" Type="http://schemas.openxmlformats.org/officeDocument/2006/relationships/image" Target="../media/image202.png"/><Relationship Id="rId85" Type="http://schemas.openxmlformats.org/officeDocument/2006/relationships/customXml" Target="../ink/ink213.xml"/><Relationship Id="rId3" Type="http://schemas.openxmlformats.org/officeDocument/2006/relationships/customXml" Target="../ink/ink172.xml"/><Relationship Id="rId12" Type="http://schemas.openxmlformats.org/officeDocument/2006/relationships/image" Target="../media/image168.png"/><Relationship Id="rId17" Type="http://schemas.openxmlformats.org/officeDocument/2006/relationships/customXml" Target="../ink/ink179.xml"/><Relationship Id="rId25" Type="http://schemas.openxmlformats.org/officeDocument/2006/relationships/customXml" Target="../ink/ink183.xml"/><Relationship Id="rId33" Type="http://schemas.openxmlformats.org/officeDocument/2006/relationships/customXml" Target="../ink/ink187.xml"/><Relationship Id="rId38" Type="http://schemas.openxmlformats.org/officeDocument/2006/relationships/image" Target="../media/image181.png"/><Relationship Id="rId46" Type="http://schemas.openxmlformats.org/officeDocument/2006/relationships/image" Target="../media/image185.png"/><Relationship Id="rId59" Type="http://schemas.openxmlformats.org/officeDocument/2006/relationships/customXml" Target="../ink/ink200.xml"/><Relationship Id="rId67" Type="http://schemas.openxmlformats.org/officeDocument/2006/relationships/customXml" Target="../ink/ink204.xml"/><Relationship Id="rId20" Type="http://schemas.openxmlformats.org/officeDocument/2006/relationships/image" Target="../media/image172.png"/><Relationship Id="rId41" Type="http://schemas.openxmlformats.org/officeDocument/2006/relationships/customXml" Target="../ink/ink191.xml"/><Relationship Id="rId54" Type="http://schemas.openxmlformats.org/officeDocument/2006/relationships/image" Target="../media/image189.png"/><Relationship Id="rId62" Type="http://schemas.openxmlformats.org/officeDocument/2006/relationships/image" Target="../media/image193.png"/><Relationship Id="rId70" Type="http://schemas.openxmlformats.org/officeDocument/2006/relationships/image" Target="../media/image197.png"/><Relationship Id="rId75" Type="http://schemas.openxmlformats.org/officeDocument/2006/relationships/customXml" Target="../ink/ink208.xml"/><Relationship Id="rId83" Type="http://schemas.openxmlformats.org/officeDocument/2006/relationships/customXml" Target="../ink/ink212.xml"/><Relationship Id="rId88" Type="http://schemas.openxmlformats.org/officeDocument/2006/relationships/image" Target="../media/image206.png"/><Relationship Id="rId91" Type="http://schemas.openxmlformats.org/officeDocument/2006/relationships/customXml" Target="../ink/ink216.xml"/><Relationship Id="rId96" Type="http://schemas.openxmlformats.org/officeDocument/2006/relationships/image" Target="../media/image16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5" Type="http://schemas.openxmlformats.org/officeDocument/2006/relationships/customXml" Target="../ink/ink178.xml"/><Relationship Id="rId23" Type="http://schemas.openxmlformats.org/officeDocument/2006/relationships/customXml" Target="../ink/ink182.xml"/><Relationship Id="rId28" Type="http://schemas.openxmlformats.org/officeDocument/2006/relationships/image" Target="../media/image176.png"/><Relationship Id="rId36" Type="http://schemas.openxmlformats.org/officeDocument/2006/relationships/image" Target="../media/image180.png"/><Relationship Id="rId49" Type="http://schemas.openxmlformats.org/officeDocument/2006/relationships/customXml" Target="../ink/ink195.xml"/><Relationship Id="rId57" Type="http://schemas.openxmlformats.org/officeDocument/2006/relationships/customXml" Target="../ink/ink199.xml"/><Relationship Id="rId10" Type="http://schemas.openxmlformats.org/officeDocument/2006/relationships/image" Target="../media/image167.png"/><Relationship Id="rId31" Type="http://schemas.openxmlformats.org/officeDocument/2006/relationships/customXml" Target="../ink/ink186.xml"/><Relationship Id="rId44" Type="http://schemas.openxmlformats.org/officeDocument/2006/relationships/image" Target="../media/image184.png"/><Relationship Id="rId52" Type="http://schemas.openxmlformats.org/officeDocument/2006/relationships/image" Target="../media/image188.png"/><Relationship Id="rId60" Type="http://schemas.openxmlformats.org/officeDocument/2006/relationships/image" Target="../media/image192.png"/><Relationship Id="rId65" Type="http://schemas.openxmlformats.org/officeDocument/2006/relationships/customXml" Target="../ink/ink203.xml"/><Relationship Id="rId73" Type="http://schemas.openxmlformats.org/officeDocument/2006/relationships/customXml" Target="../ink/ink207.xml"/><Relationship Id="rId78" Type="http://schemas.openxmlformats.org/officeDocument/2006/relationships/image" Target="../media/image201.png"/><Relationship Id="rId81" Type="http://schemas.openxmlformats.org/officeDocument/2006/relationships/customXml" Target="../ink/ink211.xml"/><Relationship Id="rId86" Type="http://schemas.openxmlformats.org/officeDocument/2006/relationships/image" Target="../media/image205.png"/><Relationship Id="rId94" Type="http://schemas.openxmlformats.org/officeDocument/2006/relationships/image" Target="../media/image209.png"/><Relationship Id="rId4" Type="http://schemas.openxmlformats.org/officeDocument/2006/relationships/image" Target="../media/image164.png"/><Relationship Id="rId9" Type="http://schemas.openxmlformats.org/officeDocument/2006/relationships/customXml" Target="../ink/ink175.xml"/><Relationship Id="rId13" Type="http://schemas.openxmlformats.org/officeDocument/2006/relationships/customXml" Target="../ink/ink177.xml"/><Relationship Id="rId18" Type="http://schemas.openxmlformats.org/officeDocument/2006/relationships/image" Target="../media/image171.png"/><Relationship Id="rId39" Type="http://schemas.openxmlformats.org/officeDocument/2006/relationships/customXml" Target="../ink/ink190.xml"/><Relationship Id="rId34" Type="http://schemas.openxmlformats.org/officeDocument/2006/relationships/image" Target="../media/image179.png"/><Relationship Id="rId50" Type="http://schemas.openxmlformats.org/officeDocument/2006/relationships/image" Target="../media/image187.png"/><Relationship Id="rId55" Type="http://schemas.openxmlformats.org/officeDocument/2006/relationships/customXml" Target="../ink/ink198.xml"/><Relationship Id="rId76" Type="http://schemas.openxmlformats.org/officeDocument/2006/relationships/image" Target="../media/image200.png"/><Relationship Id="rId97" Type="http://schemas.openxmlformats.org/officeDocument/2006/relationships/customXml" Target="../ink/ink218.xml"/><Relationship Id="rId7" Type="http://schemas.openxmlformats.org/officeDocument/2006/relationships/customXml" Target="../ink/ink174.xml"/><Relationship Id="rId71" Type="http://schemas.openxmlformats.org/officeDocument/2006/relationships/customXml" Target="../ink/ink206.xml"/><Relationship Id="rId92" Type="http://schemas.openxmlformats.org/officeDocument/2006/relationships/image" Target="../media/image208.png"/><Relationship Id="rId2" Type="http://schemas.openxmlformats.org/officeDocument/2006/relationships/image" Target="../media/image163.png"/><Relationship Id="rId29" Type="http://schemas.openxmlformats.org/officeDocument/2006/relationships/customXml" Target="../ink/ink185.xml"/><Relationship Id="rId24" Type="http://schemas.openxmlformats.org/officeDocument/2006/relationships/image" Target="../media/image174.png"/><Relationship Id="rId40" Type="http://schemas.openxmlformats.org/officeDocument/2006/relationships/image" Target="../media/image182.png"/><Relationship Id="rId45" Type="http://schemas.openxmlformats.org/officeDocument/2006/relationships/customXml" Target="../ink/ink193.xml"/><Relationship Id="rId66" Type="http://schemas.openxmlformats.org/officeDocument/2006/relationships/image" Target="../media/image195.png"/><Relationship Id="rId87" Type="http://schemas.openxmlformats.org/officeDocument/2006/relationships/customXml" Target="../ink/ink214.xml"/><Relationship Id="rId61" Type="http://schemas.openxmlformats.org/officeDocument/2006/relationships/customXml" Target="../ink/ink201.xml"/><Relationship Id="rId82" Type="http://schemas.openxmlformats.org/officeDocument/2006/relationships/image" Target="../media/image203.png"/><Relationship Id="rId19" Type="http://schemas.openxmlformats.org/officeDocument/2006/relationships/customXml" Target="../ink/ink180.xml"/><Relationship Id="rId14" Type="http://schemas.openxmlformats.org/officeDocument/2006/relationships/image" Target="../media/image169.png"/><Relationship Id="rId30" Type="http://schemas.openxmlformats.org/officeDocument/2006/relationships/image" Target="../media/image177.png"/><Relationship Id="rId35" Type="http://schemas.openxmlformats.org/officeDocument/2006/relationships/customXml" Target="../ink/ink188.xml"/><Relationship Id="rId56" Type="http://schemas.openxmlformats.org/officeDocument/2006/relationships/image" Target="../media/image190.png"/><Relationship Id="rId77" Type="http://schemas.openxmlformats.org/officeDocument/2006/relationships/customXml" Target="../ink/ink209.xml"/><Relationship Id="rId8" Type="http://schemas.openxmlformats.org/officeDocument/2006/relationships/image" Target="../media/image166.png"/><Relationship Id="rId51" Type="http://schemas.openxmlformats.org/officeDocument/2006/relationships/customXml" Target="../ink/ink196.xml"/><Relationship Id="rId72" Type="http://schemas.openxmlformats.org/officeDocument/2006/relationships/image" Target="../media/image198.png"/><Relationship Id="rId93" Type="http://schemas.openxmlformats.org/officeDocument/2006/relationships/customXml" Target="../ink/ink217.xml"/><Relationship Id="rId98" Type="http://schemas.openxmlformats.org/officeDocument/2006/relationships/image" Target="../media/image2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gif"/><Relationship Id="rId13" Type="http://schemas.openxmlformats.org/officeDocument/2006/relationships/customXml" Target="../ink/ink221.xml"/><Relationship Id="rId18" Type="http://schemas.openxmlformats.org/officeDocument/2006/relationships/image" Target="../media/image223.png"/><Relationship Id="rId3" Type="http://schemas.openxmlformats.org/officeDocument/2006/relationships/image" Target="../media/image167.emf"/><Relationship Id="rId7" Type="http://schemas.openxmlformats.org/officeDocument/2006/relationships/image" Target="../media/image171.emf"/><Relationship Id="rId12" Type="http://schemas.openxmlformats.org/officeDocument/2006/relationships/image" Target="../media/image220.png"/><Relationship Id="rId17" Type="http://schemas.openxmlformats.org/officeDocument/2006/relationships/customXml" Target="../ink/ink223.xml"/><Relationship Id="rId2" Type="http://schemas.openxmlformats.org/officeDocument/2006/relationships/image" Target="../media/image166.emf"/><Relationship Id="rId16" Type="http://schemas.openxmlformats.org/officeDocument/2006/relationships/image" Target="../media/image222.png"/><Relationship Id="rId20" Type="http://schemas.openxmlformats.org/officeDocument/2006/relationships/image" Target="../media/image2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emf"/><Relationship Id="rId11" Type="http://schemas.openxmlformats.org/officeDocument/2006/relationships/customXml" Target="../ink/ink220.xml"/><Relationship Id="rId5" Type="http://schemas.openxmlformats.org/officeDocument/2006/relationships/image" Target="../media/image169.emf"/><Relationship Id="rId15" Type="http://schemas.openxmlformats.org/officeDocument/2006/relationships/customXml" Target="../ink/ink222.xml"/><Relationship Id="rId10" Type="http://schemas.openxmlformats.org/officeDocument/2006/relationships/image" Target="../media/image219.png"/><Relationship Id="rId19" Type="http://schemas.openxmlformats.org/officeDocument/2006/relationships/customXml" Target="../ink/ink224.xml"/><Relationship Id="rId4" Type="http://schemas.openxmlformats.org/officeDocument/2006/relationships/image" Target="../media/image168.emf"/><Relationship Id="rId9" Type="http://schemas.openxmlformats.org/officeDocument/2006/relationships/customXml" Target="../ink/ink219.xml"/><Relationship Id="rId14" Type="http://schemas.openxmlformats.org/officeDocument/2006/relationships/image" Target="../media/image2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3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7.xml"/><Relationship Id="rId13" Type="http://schemas.openxmlformats.org/officeDocument/2006/relationships/image" Target="../media/image232.png"/><Relationship Id="rId3" Type="http://schemas.openxmlformats.org/officeDocument/2006/relationships/image" Target="../media/image175.emf"/><Relationship Id="rId7" Type="http://schemas.openxmlformats.org/officeDocument/2006/relationships/image" Target="../media/image229.png"/><Relationship Id="rId12" Type="http://schemas.openxmlformats.org/officeDocument/2006/relationships/customXml" Target="../ink/ink229.xml"/><Relationship Id="rId2" Type="http://schemas.openxmlformats.org/officeDocument/2006/relationships/image" Target="../media/image17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6.xml"/><Relationship Id="rId11" Type="http://schemas.openxmlformats.org/officeDocument/2006/relationships/image" Target="../media/image231.png"/><Relationship Id="rId5" Type="http://schemas.openxmlformats.org/officeDocument/2006/relationships/image" Target="../media/image380.png"/><Relationship Id="rId15" Type="http://schemas.openxmlformats.org/officeDocument/2006/relationships/image" Target="../media/image233.png"/><Relationship Id="rId10" Type="http://schemas.openxmlformats.org/officeDocument/2006/relationships/customXml" Target="../ink/ink228.xml"/><Relationship Id="rId4" Type="http://schemas.openxmlformats.org/officeDocument/2006/relationships/customXml" Target="../ink/ink225.xml"/><Relationship Id="rId9" Type="http://schemas.openxmlformats.org/officeDocument/2006/relationships/image" Target="../media/image230.png"/><Relationship Id="rId14" Type="http://schemas.openxmlformats.org/officeDocument/2006/relationships/customXml" Target="../ink/ink230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4.xml"/><Relationship Id="rId18" Type="http://schemas.openxmlformats.org/officeDocument/2006/relationships/image" Target="../media/image480.png"/><Relationship Id="rId26" Type="http://schemas.openxmlformats.org/officeDocument/2006/relationships/image" Target="../media/image520.png"/><Relationship Id="rId39" Type="http://schemas.openxmlformats.org/officeDocument/2006/relationships/customXml" Target="../ink/ink247.xml"/><Relationship Id="rId21" Type="http://schemas.openxmlformats.org/officeDocument/2006/relationships/customXml" Target="../ink/ink238.xml"/><Relationship Id="rId34" Type="http://schemas.openxmlformats.org/officeDocument/2006/relationships/image" Target="../media/image560.png"/><Relationship Id="rId42" Type="http://schemas.openxmlformats.org/officeDocument/2006/relationships/image" Target="../media/image600.png"/><Relationship Id="rId47" Type="http://schemas.openxmlformats.org/officeDocument/2006/relationships/customXml" Target="../ink/ink251.xml"/><Relationship Id="rId50" Type="http://schemas.openxmlformats.org/officeDocument/2006/relationships/image" Target="../media/image241.png"/><Relationship Id="rId55" Type="http://schemas.openxmlformats.org/officeDocument/2006/relationships/customXml" Target="../ink/ink255.xml"/><Relationship Id="rId7" Type="http://schemas.openxmlformats.org/officeDocument/2006/relationships/customXml" Target="../ink/ink231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70.png"/><Relationship Id="rId29" Type="http://schemas.openxmlformats.org/officeDocument/2006/relationships/customXml" Target="../ink/ink242.xml"/><Relationship Id="rId11" Type="http://schemas.openxmlformats.org/officeDocument/2006/relationships/customXml" Target="../ink/ink233.xml"/><Relationship Id="rId24" Type="http://schemas.openxmlformats.org/officeDocument/2006/relationships/image" Target="../media/image510.png"/><Relationship Id="rId32" Type="http://schemas.openxmlformats.org/officeDocument/2006/relationships/image" Target="../media/image550.png"/><Relationship Id="rId37" Type="http://schemas.openxmlformats.org/officeDocument/2006/relationships/customXml" Target="../ink/ink246.xml"/><Relationship Id="rId40" Type="http://schemas.openxmlformats.org/officeDocument/2006/relationships/image" Target="../media/image590.png"/><Relationship Id="rId45" Type="http://schemas.openxmlformats.org/officeDocument/2006/relationships/customXml" Target="../ink/ink250.xml"/><Relationship Id="rId53" Type="http://schemas.openxmlformats.org/officeDocument/2006/relationships/customXml" Target="../ink/ink254.xml"/><Relationship Id="rId58" Type="http://schemas.openxmlformats.org/officeDocument/2006/relationships/image" Target="../media/image245.png"/><Relationship Id="rId5" Type="http://schemas.openxmlformats.org/officeDocument/2006/relationships/image" Target="../media/image213.png"/><Relationship Id="rId19" Type="http://schemas.openxmlformats.org/officeDocument/2006/relationships/customXml" Target="../ink/ink237.xml"/><Relationship Id="rId4" Type="http://schemas.openxmlformats.org/officeDocument/2006/relationships/image" Target="../media/image211.png"/><Relationship Id="rId9" Type="http://schemas.openxmlformats.org/officeDocument/2006/relationships/customXml" Target="../ink/ink232.xml"/><Relationship Id="rId14" Type="http://schemas.openxmlformats.org/officeDocument/2006/relationships/image" Target="../media/image460.png"/><Relationship Id="rId22" Type="http://schemas.openxmlformats.org/officeDocument/2006/relationships/image" Target="../media/image500.png"/><Relationship Id="rId27" Type="http://schemas.openxmlformats.org/officeDocument/2006/relationships/customXml" Target="../ink/ink241.xml"/><Relationship Id="rId30" Type="http://schemas.openxmlformats.org/officeDocument/2006/relationships/image" Target="../media/image540.png"/><Relationship Id="rId35" Type="http://schemas.openxmlformats.org/officeDocument/2006/relationships/customXml" Target="../ink/ink245.xml"/><Relationship Id="rId43" Type="http://schemas.openxmlformats.org/officeDocument/2006/relationships/customXml" Target="../ink/ink249.xml"/><Relationship Id="rId48" Type="http://schemas.openxmlformats.org/officeDocument/2006/relationships/image" Target="../media/image240.png"/><Relationship Id="rId56" Type="http://schemas.openxmlformats.org/officeDocument/2006/relationships/image" Target="../media/image244.png"/><Relationship Id="rId8" Type="http://schemas.openxmlformats.org/officeDocument/2006/relationships/image" Target="../media/image430.png"/><Relationship Id="rId51" Type="http://schemas.openxmlformats.org/officeDocument/2006/relationships/customXml" Target="../ink/ink253.xml"/><Relationship Id="rId3" Type="http://schemas.openxmlformats.org/officeDocument/2006/relationships/image" Target="../media/image210.png"/><Relationship Id="rId12" Type="http://schemas.openxmlformats.org/officeDocument/2006/relationships/image" Target="../media/image450.png"/><Relationship Id="rId17" Type="http://schemas.openxmlformats.org/officeDocument/2006/relationships/customXml" Target="../ink/ink236.xml"/><Relationship Id="rId25" Type="http://schemas.openxmlformats.org/officeDocument/2006/relationships/customXml" Target="../ink/ink240.xml"/><Relationship Id="rId33" Type="http://schemas.openxmlformats.org/officeDocument/2006/relationships/customXml" Target="../ink/ink244.xml"/><Relationship Id="rId38" Type="http://schemas.openxmlformats.org/officeDocument/2006/relationships/image" Target="../media/image580.png"/><Relationship Id="rId46" Type="http://schemas.openxmlformats.org/officeDocument/2006/relationships/image" Target="../media/image239.png"/><Relationship Id="rId59" Type="http://schemas.openxmlformats.org/officeDocument/2006/relationships/customXml" Target="../ink/ink257.xml"/><Relationship Id="rId20" Type="http://schemas.openxmlformats.org/officeDocument/2006/relationships/image" Target="../media/image490.png"/><Relationship Id="rId41" Type="http://schemas.openxmlformats.org/officeDocument/2006/relationships/customXml" Target="../ink/ink248.xml"/><Relationship Id="rId54" Type="http://schemas.openxmlformats.org/officeDocument/2006/relationships/image" Target="../media/image2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4.png"/><Relationship Id="rId15" Type="http://schemas.openxmlformats.org/officeDocument/2006/relationships/customXml" Target="../ink/ink235.xml"/><Relationship Id="rId23" Type="http://schemas.openxmlformats.org/officeDocument/2006/relationships/customXml" Target="../ink/ink239.xml"/><Relationship Id="rId28" Type="http://schemas.openxmlformats.org/officeDocument/2006/relationships/image" Target="../media/image530.png"/><Relationship Id="rId36" Type="http://schemas.openxmlformats.org/officeDocument/2006/relationships/image" Target="../media/image570.png"/><Relationship Id="rId49" Type="http://schemas.openxmlformats.org/officeDocument/2006/relationships/customXml" Target="../ink/ink252.xml"/><Relationship Id="rId57" Type="http://schemas.openxmlformats.org/officeDocument/2006/relationships/customXml" Target="../ink/ink256.xml"/><Relationship Id="rId10" Type="http://schemas.openxmlformats.org/officeDocument/2006/relationships/image" Target="../media/image440.png"/><Relationship Id="rId31" Type="http://schemas.openxmlformats.org/officeDocument/2006/relationships/customXml" Target="../ink/ink243.xml"/><Relationship Id="rId44" Type="http://schemas.openxmlformats.org/officeDocument/2006/relationships/image" Target="../media/image238.png"/><Relationship Id="rId52" Type="http://schemas.openxmlformats.org/officeDocument/2006/relationships/image" Target="../media/image242.png"/><Relationship Id="rId60" Type="http://schemas.openxmlformats.org/officeDocument/2006/relationships/image" Target="../media/image2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image" Target="../media/image215.png"/><Relationship Id="rId7" Type="http://schemas.openxmlformats.org/officeDocument/2006/relationships/customXml" Target="../ink/ink25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5" Type="http://schemas.openxmlformats.org/officeDocument/2006/relationships/image" Target="../media/image217.png"/><Relationship Id="rId4" Type="http://schemas.openxmlformats.org/officeDocument/2006/relationships/image" Target="../media/image2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50.png"/><Relationship Id="rId18" Type="http://schemas.openxmlformats.org/officeDocument/2006/relationships/customXml" Target="../ink/ink265.xml"/><Relationship Id="rId26" Type="http://schemas.openxmlformats.org/officeDocument/2006/relationships/customXml" Target="../ink/ink269.xml"/><Relationship Id="rId39" Type="http://schemas.openxmlformats.org/officeDocument/2006/relationships/image" Target="../media/image1280.png"/><Relationship Id="rId21" Type="http://schemas.openxmlformats.org/officeDocument/2006/relationships/image" Target="../media/image1190.png"/><Relationship Id="rId34" Type="http://schemas.openxmlformats.org/officeDocument/2006/relationships/customXml" Target="../ink/ink273.xml"/><Relationship Id="rId42" Type="http://schemas.openxmlformats.org/officeDocument/2006/relationships/customXml" Target="../ink/ink277.xml"/><Relationship Id="rId47" Type="http://schemas.openxmlformats.org/officeDocument/2006/relationships/image" Target="../media/image1320.png"/><Relationship Id="rId50" Type="http://schemas.openxmlformats.org/officeDocument/2006/relationships/customXml" Target="../ink/ink281.xml"/><Relationship Id="rId7" Type="http://schemas.openxmlformats.org/officeDocument/2006/relationships/image" Target="../media/image1120.png"/><Relationship Id="rId2" Type="http://schemas.openxmlformats.org/officeDocument/2006/relationships/image" Target="../media/image226.png"/><Relationship Id="rId16" Type="http://schemas.openxmlformats.org/officeDocument/2006/relationships/customXml" Target="../ink/ink264.xml"/><Relationship Id="rId29" Type="http://schemas.openxmlformats.org/officeDocument/2006/relationships/image" Target="../media/image1230.png"/><Relationship Id="rId11" Type="http://schemas.openxmlformats.org/officeDocument/2006/relationships/image" Target="../media/image1140.png"/><Relationship Id="rId24" Type="http://schemas.openxmlformats.org/officeDocument/2006/relationships/customXml" Target="../ink/ink268.xml"/><Relationship Id="rId32" Type="http://schemas.openxmlformats.org/officeDocument/2006/relationships/customXml" Target="../ink/ink272.xml"/><Relationship Id="rId37" Type="http://schemas.openxmlformats.org/officeDocument/2006/relationships/image" Target="../media/image1270.png"/><Relationship Id="rId40" Type="http://schemas.openxmlformats.org/officeDocument/2006/relationships/customXml" Target="../ink/ink276.xml"/><Relationship Id="rId45" Type="http://schemas.openxmlformats.org/officeDocument/2006/relationships/image" Target="../media/image1310.png"/><Relationship Id="rId53" Type="http://schemas.openxmlformats.org/officeDocument/2006/relationships/image" Target="../media/image1350.png"/><Relationship Id="rId5" Type="http://schemas.openxmlformats.org/officeDocument/2006/relationships/image" Target="../media/image228.png"/><Relationship Id="rId10" Type="http://schemas.openxmlformats.org/officeDocument/2006/relationships/customXml" Target="../ink/ink261.xml"/><Relationship Id="rId19" Type="http://schemas.openxmlformats.org/officeDocument/2006/relationships/image" Target="../media/image1180.png"/><Relationship Id="rId31" Type="http://schemas.openxmlformats.org/officeDocument/2006/relationships/image" Target="../media/image1240.png"/><Relationship Id="rId44" Type="http://schemas.openxmlformats.org/officeDocument/2006/relationships/customXml" Target="../ink/ink278.xml"/><Relationship Id="rId52" Type="http://schemas.openxmlformats.org/officeDocument/2006/relationships/customXml" Target="../ink/ink282.xml"/><Relationship Id="rId4" Type="http://schemas.openxmlformats.org/officeDocument/2006/relationships/image" Target="../media/image218.png"/><Relationship Id="rId9" Type="http://schemas.openxmlformats.org/officeDocument/2006/relationships/image" Target="../media/image1130.png"/><Relationship Id="rId14" Type="http://schemas.openxmlformats.org/officeDocument/2006/relationships/customXml" Target="../ink/ink263.xml"/><Relationship Id="rId22" Type="http://schemas.openxmlformats.org/officeDocument/2006/relationships/customXml" Target="../ink/ink267.xml"/><Relationship Id="rId27" Type="http://schemas.openxmlformats.org/officeDocument/2006/relationships/image" Target="../media/image1220.png"/><Relationship Id="rId30" Type="http://schemas.openxmlformats.org/officeDocument/2006/relationships/customXml" Target="../ink/ink271.xml"/><Relationship Id="rId35" Type="http://schemas.openxmlformats.org/officeDocument/2006/relationships/image" Target="../media/image1260.png"/><Relationship Id="rId43" Type="http://schemas.openxmlformats.org/officeDocument/2006/relationships/image" Target="../media/image1300.png"/><Relationship Id="rId48" Type="http://schemas.openxmlformats.org/officeDocument/2006/relationships/customXml" Target="../ink/ink280.xml"/><Relationship Id="rId8" Type="http://schemas.openxmlformats.org/officeDocument/2006/relationships/customXml" Target="../ink/ink260.xml"/><Relationship Id="rId51" Type="http://schemas.openxmlformats.org/officeDocument/2006/relationships/image" Target="../media/image1340.png"/><Relationship Id="rId3" Type="http://schemas.openxmlformats.org/officeDocument/2006/relationships/image" Target="../media/image227.png"/><Relationship Id="rId12" Type="http://schemas.openxmlformats.org/officeDocument/2006/relationships/customXml" Target="../ink/ink262.xml"/><Relationship Id="rId17" Type="http://schemas.openxmlformats.org/officeDocument/2006/relationships/image" Target="../media/image1170.png"/><Relationship Id="rId25" Type="http://schemas.openxmlformats.org/officeDocument/2006/relationships/image" Target="../media/image1210.png"/><Relationship Id="rId33" Type="http://schemas.openxmlformats.org/officeDocument/2006/relationships/image" Target="../media/image1250.png"/><Relationship Id="rId38" Type="http://schemas.openxmlformats.org/officeDocument/2006/relationships/customXml" Target="../ink/ink275.xml"/><Relationship Id="rId46" Type="http://schemas.openxmlformats.org/officeDocument/2006/relationships/customXml" Target="../ink/ink279.xml"/><Relationship Id="rId20" Type="http://schemas.openxmlformats.org/officeDocument/2006/relationships/customXml" Target="../ink/ink266.xml"/><Relationship Id="rId41" Type="http://schemas.openxmlformats.org/officeDocument/2006/relationships/image" Target="../media/image129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9.xml"/><Relationship Id="rId15" Type="http://schemas.openxmlformats.org/officeDocument/2006/relationships/image" Target="../media/image1160.png"/><Relationship Id="rId23" Type="http://schemas.openxmlformats.org/officeDocument/2006/relationships/image" Target="../media/image1200.png"/><Relationship Id="rId28" Type="http://schemas.openxmlformats.org/officeDocument/2006/relationships/customXml" Target="../ink/ink270.xml"/><Relationship Id="rId36" Type="http://schemas.openxmlformats.org/officeDocument/2006/relationships/customXml" Target="../ink/ink274.xml"/><Relationship Id="rId49" Type="http://schemas.openxmlformats.org/officeDocument/2006/relationships/image" Target="../media/image13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3.xml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5" Type="http://schemas.openxmlformats.org/officeDocument/2006/relationships/customXml" Target="../ink/ink284.xml"/><Relationship Id="rId4" Type="http://schemas.openxmlformats.org/officeDocument/2006/relationships/image" Target="../media/image25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.xml"/><Relationship Id="rId21" Type="http://schemas.openxmlformats.org/officeDocument/2006/relationships/image" Target="../media/image17.png"/><Relationship Id="rId34" Type="http://schemas.openxmlformats.org/officeDocument/2006/relationships/customXml" Target="../ink/ink20.xml"/><Relationship Id="rId42" Type="http://schemas.openxmlformats.org/officeDocument/2006/relationships/customXml" Target="../ink/ink24.xml"/><Relationship Id="rId47" Type="http://schemas.openxmlformats.org/officeDocument/2006/relationships/image" Target="../media/image30.png"/><Relationship Id="rId50" Type="http://schemas.openxmlformats.org/officeDocument/2006/relationships/customXml" Target="../ink/ink28.xml"/><Relationship Id="rId55" Type="http://schemas.openxmlformats.org/officeDocument/2006/relationships/image" Target="../media/image34.png"/><Relationship Id="rId63" Type="http://schemas.openxmlformats.org/officeDocument/2006/relationships/image" Target="../media/image3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6" Type="http://schemas.openxmlformats.org/officeDocument/2006/relationships/customXml" Target="../ink/ink11.xml"/><Relationship Id="rId29" Type="http://schemas.openxmlformats.org/officeDocument/2006/relationships/image" Target="../media/image21.png"/><Relationship Id="rId11" Type="http://schemas.openxmlformats.org/officeDocument/2006/relationships/image" Target="../media/image12.png"/><Relationship Id="rId24" Type="http://schemas.openxmlformats.org/officeDocument/2006/relationships/customXml" Target="../ink/ink15.xml"/><Relationship Id="rId32" Type="http://schemas.openxmlformats.org/officeDocument/2006/relationships/customXml" Target="../ink/ink19.xml"/><Relationship Id="rId37" Type="http://schemas.openxmlformats.org/officeDocument/2006/relationships/image" Target="../media/image25.png"/><Relationship Id="rId40" Type="http://schemas.openxmlformats.org/officeDocument/2006/relationships/customXml" Target="../ink/ink23.xml"/><Relationship Id="rId45" Type="http://schemas.openxmlformats.org/officeDocument/2006/relationships/image" Target="../media/image29.png"/><Relationship Id="rId53" Type="http://schemas.openxmlformats.org/officeDocument/2006/relationships/image" Target="../media/image33.png"/><Relationship Id="rId58" Type="http://schemas.openxmlformats.org/officeDocument/2006/relationships/customXml" Target="../ink/ink32.xml"/><Relationship Id="rId5" Type="http://schemas.openxmlformats.org/officeDocument/2006/relationships/image" Target="../media/image9.png"/><Relationship Id="rId61" Type="http://schemas.openxmlformats.org/officeDocument/2006/relationships/image" Target="../media/image37.png"/><Relationship Id="rId19" Type="http://schemas.openxmlformats.org/officeDocument/2006/relationships/image" Target="../media/image16.png"/><Relationship Id="rId14" Type="http://schemas.openxmlformats.org/officeDocument/2006/relationships/customXml" Target="../ink/ink10.xml"/><Relationship Id="rId22" Type="http://schemas.openxmlformats.org/officeDocument/2006/relationships/customXml" Target="../ink/ink14.xml"/><Relationship Id="rId27" Type="http://schemas.openxmlformats.org/officeDocument/2006/relationships/image" Target="../media/image20.png"/><Relationship Id="rId30" Type="http://schemas.openxmlformats.org/officeDocument/2006/relationships/customXml" Target="../ink/ink18.xml"/><Relationship Id="rId35" Type="http://schemas.openxmlformats.org/officeDocument/2006/relationships/image" Target="../media/image24.png"/><Relationship Id="rId43" Type="http://schemas.openxmlformats.org/officeDocument/2006/relationships/image" Target="../media/image28.png"/><Relationship Id="rId48" Type="http://schemas.openxmlformats.org/officeDocument/2006/relationships/customXml" Target="../ink/ink27.xml"/><Relationship Id="rId56" Type="http://schemas.openxmlformats.org/officeDocument/2006/relationships/customXml" Target="../ink/ink31.xml"/><Relationship Id="rId64" Type="http://schemas.openxmlformats.org/officeDocument/2006/relationships/customXml" Target="../ink/ink35.xml"/><Relationship Id="rId8" Type="http://schemas.openxmlformats.org/officeDocument/2006/relationships/customXml" Target="../ink/ink7.xml"/><Relationship Id="rId51" Type="http://schemas.openxmlformats.org/officeDocument/2006/relationships/image" Target="../media/image32.png"/><Relationship Id="rId3" Type="http://schemas.openxmlformats.org/officeDocument/2006/relationships/image" Target="../media/image8.png"/><Relationship Id="rId12" Type="http://schemas.openxmlformats.org/officeDocument/2006/relationships/customXml" Target="../ink/ink9.xml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33" Type="http://schemas.openxmlformats.org/officeDocument/2006/relationships/image" Target="../media/image23.png"/><Relationship Id="rId38" Type="http://schemas.openxmlformats.org/officeDocument/2006/relationships/customXml" Target="../ink/ink22.xml"/><Relationship Id="rId46" Type="http://schemas.openxmlformats.org/officeDocument/2006/relationships/customXml" Target="../ink/ink26.xml"/><Relationship Id="rId59" Type="http://schemas.openxmlformats.org/officeDocument/2006/relationships/image" Target="../media/image36.png"/><Relationship Id="rId20" Type="http://schemas.openxmlformats.org/officeDocument/2006/relationships/customXml" Target="../ink/ink13.xml"/><Relationship Id="rId41" Type="http://schemas.openxmlformats.org/officeDocument/2006/relationships/image" Target="../media/image27.png"/><Relationship Id="rId54" Type="http://schemas.openxmlformats.org/officeDocument/2006/relationships/customXml" Target="../ink/ink30.xml"/><Relationship Id="rId62" Type="http://schemas.openxmlformats.org/officeDocument/2006/relationships/customXml" Target="../ink/ink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28" Type="http://schemas.openxmlformats.org/officeDocument/2006/relationships/customXml" Target="../ink/ink17.xml"/><Relationship Id="rId36" Type="http://schemas.openxmlformats.org/officeDocument/2006/relationships/customXml" Target="../ink/ink21.xml"/><Relationship Id="rId49" Type="http://schemas.openxmlformats.org/officeDocument/2006/relationships/image" Target="../media/image31.png"/><Relationship Id="rId57" Type="http://schemas.openxmlformats.org/officeDocument/2006/relationships/image" Target="../media/image35.png"/><Relationship Id="rId10" Type="http://schemas.openxmlformats.org/officeDocument/2006/relationships/customXml" Target="../ink/ink8.xml"/><Relationship Id="rId31" Type="http://schemas.openxmlformats.org/officeDocument/2006/relationships/image" Target="../media/image22.png"/><Relationship Id="rId44" Type="http://schemas.openxmlformats.org/officeDocument/2006/relationships/customXml" Target="../ink/ink25.xml"/><Relationship Id="rId52" Type="http://schemas.openxmlformats.org/officeDocument/2006/relationships/customXml" Target="../ink/ink29.xml"/><Relationship Id="rId60" Type="http://schemas.openxmlformats.org/officeDocument/2006/relationships/customXml" Target="../ink/ink33.xml"/><Relationship Id="rId65" Type="http://schemas.openxmlformats.org/officeDocument/2006/relationships/image" Target="../media/image39.png"/><Relationship Id="rId4" Type="http://schemas.openxmlformats.org/officeDocument/2006/relationships/customXml" Target="../ink/ink5.xml"/><Relationship Id="rId9" Type="http://schemas.openxmlformats.org/officeDocument/2006/relationships/image" Target="../media/image11.png"/><Relationship Id="rId13" Type="http://schemas.openxmlformats.org/officeDocument/2006/relationships/image" Target="../media/image13.png"/><Relationship Id="rId18" Type="http://schemas.openxmlformats.org/officeDocument/2006/relationships/customXml" Target="../ink/ink12.xml"/><Relationship Id="rId3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image" Target="../media/image235.png"/><Relationship Id="rId18" Type="http://schemas.openxmlformats.org/officeDocument/2006/relationships/customXml" Target="../ink/ink43.xml"/><Relationship Id="rId3" Type="http://schemas.openxmlformats.org/officeDocument/2006/relationships/image" Target="../media/image42.png"/><Relationship Id="rId7" Type="http://schemas.openxmlformats.org/officeDocument/2006/relationships/image" Target="../media/image2010.png"/><Relationship Id="rId12" Type="http://schemas.openxmlformats.org/officeDocument/2006/relationships/customXml" Target="../ink/ink40.xml"/><Relationship Id="rId17" Type="http://schemas.openxmlformats.org/officeDocument/2006/relationships/image" Target="../media/image250.png"/><Relationship Id="rId2" Type="http://schemas.openxmlformats.org/officeDocument/2006/relationships/image" Target="../media/image41.png"/><Relationship Id="rId16" Type="http://schemas.openxmlformats.org/officeDocument/2006/relationships/customXml" Target="../ink/ink4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.xml"/><Relationship Id="rId11" Type="http://schemas.openxmlformats.org/officeDocument/2006/relationships/image" Target="../media/image2210.png"/><Relationship Id="rId5" Type="http://schemas.openxmlformats.org/officeDocument/2006/relationships/image" Target="../media/image1910.png"/><Relationship Id="rId15" Type="http://schemas.openxmlformats.org/officeDocument/2006/relationships/image" Target="../media/image247.png"/><Relationship Id="rId10" Type="http://schemas.openxmlformats.org/officeDocument/2006/relationships/customXml" Target="../ink/ink39.xml"/><Relationship Id="rId19" Type="http://schemas.openxmlformats.org/officeDocument/2006/relationships/image" Target="../media/image260.png"/><Relationship Id="rId4" Type="http://schemas.openxmlformats.org/officeDocument/2006/relationships/customXml" Target="../ink/ink36.xml"/><Relationship Id="rId9" Type="http://schemas.openxmlformats.org/officeDocument/2006/relationships/image" Target="../media/image2110.png"/><Relationship Id="rId14" Type="http://schemas.openxmlformats.org/officeDocument/2006/relationships/customXml" Target="../ink/ink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Field energy in a dispersive medium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80</a:t>
            </a:r>
          </a:p>
        </p:txBody>
      </p:sp>
    </p:spTree>
    <p:extLst>
      <p:ext uri="{BB962C8B-B14F-4D97-AF65-F5344CB8AC3E}">
        <p14:creationId xmlns:p14="http://schemas.microsoft.com/office/powerpoint/2010/main" val="223892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401" r="-1"/>
          <a:stretch/>
        </p:blipFill>
        <p:spPr>
          <a:xfrm>
            <a:off x="865360" y="990600"/>
            <a:ext cx="3698231" cy="3816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1" y="22318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  But what are you going to do if the light is not monochromatic? 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0" y="3733800"/>
            <a:ext cx="457200" cy="0"/>
          </a:xfrm>
          <a:prstGeom prst="line">
            <a:avLst/>
          </a:prstGeom>
          <a:ln w="76200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48048" y="3766996"/>
            <a:ext cx="65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LWIR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0" y="3048000"/>
            <a:ext cx="1395352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05200" y="2590800"/>
            <a:ext cx="914400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>
            <a:off x="4334991" y="2819400"/>
            <a:ext cx="457200" cy="0"/>
          </a:xfrm>
          <a:prstGeom prst="line">
            <a:avLst/>
          </a:prstGeom>
          <a:ln w="76200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76800" y="2634734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value of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” would you use?  The average?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807115"/>
            <a:ext cx="2948100" cy="19167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72" y="5705252"/>
            <a:ext cx="5276551" cy="7020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83790" y="6435234"/>
            <a:ext cx="213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Proc. SPIE 9819 – 50 (2016).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4964668"/>
            <a:ext cx="43434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Conversion of broad band infrared radiation to heat is an important practical problem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5486400" y="5105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87154" y="1201926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Rate of heat generation is not constant since amplitude of non-monochromatic field is slowly time varying, see LL2 sec 50.</a:t>
            </a:r>
          </a:p>
        </p:txBody>
      </p:sp>
    </p:spTree>
    <p:extLst>
      <p:ext uri="{BB962C8B-B14F-4D97-AF65-F5344CB8AC3E}">
        <p14:creationId xmlns:p14="http://schemas.microsoft.com/office/powerpoint/2010/main" val="2191626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976" y="381000"/>
            <a:ext cx="61425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Case III:  </a:t>
            </a:r>
            <a:r>
              <a:rPr lang="en-US" sz="2000" u="sng" dirty="0"/>
              <a:t>non</a:t>
            </a:r>
            <a:r>
              <a:rPr lang="en-US" sz="2000" dirty="0"/>
              <a:t>-monochromatic fields in dispersive medium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5976" y="1306954"/>
            <a:ext cx="7830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consider a pulse or </a:t>
            </a:r>
            <a:r>
              <a:rPr lang="en-US" dirty="0" err="1"/>
              <a:t>wavepacket</a:t>
            </a:r>
            <a:r>
              <a:rPr lang="en-US" dirty="0"/>
              <a:t> that goes to zero sufficiently rapidly as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dirty="0">
                <a:latin typeface="Symbol" panose="05050102010706020507" pitchFamily="18" charset="2"/>
              </a:rPr>
              <a:t>®±¥</a:t>
            </a:r>
          </a:p>
        </p:txBody>
      </p:sp>
      <p:sp>
        <p:nvSpPr>
          <p:cNvPr id="5" name="Rectangle 4"/>
          <p:cNvSpPr/>
          <p:nvPr/>
        </p:nvSpPr>
        <p:spPr>
          <a:xfrm>
            <a:off x="385976" y="1981200"/>
            <a:ext cx="563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All light emission processes have finite duration.</a:t>
            </a:r>
          </a:p>
          <a:p>
            <a:endParaRPr lang="en-US" dirty="0"/>
          </a:p>
          <a:p>
            <a:r>
              <a:rPr lang="en-US" dirty="0"/>
              <a:t>Non-monochromatic</a:t>
            </a:r>
          </a:p>
        </p:txBody>
      </p:sp>
      <p:sp>
        <p:nvSpPr>
          <p:cNvPr id="6" name="Rectangle 5"/>
          <p:cNvSpPr/>
          <p:nvPr/>
        </p:nvSpPr>
        <p:spPr>
          <a:xfrm>
            <a:off x="385976" y="3105835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Instead of dissipation per unit time, consider time-integrated net dissipation.  </a:t>
            </a:r>
          </a:p>
        </p:txBody>
      </p:sp>
      <p:pic>
        <p:nvPicPr>
          <p:cNvPr id="1026" name="Picture 2" descr="Image result for wavepack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86" y="1653402"/>
            <a:ext cx="2212975" cy="147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5976" y="3863382"/>
            <a:ext cx="838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have to do this because dissipative effects depend on the entire history of the fields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7293" y="4620930"/>
            <a:ext cx="797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 expression for instantaneous rate of energy dissipation isn’t possible in this case.</a:t>
            </a:r>
          </a:p>
        </p:txBody>
      </p:sp>
      <p:sp>
        <p:nvSpPr>
          <p:cNvPr id="3" name="Freeform 2"/>
          <p:cNvSpPr/>
          <p:nvPr/>
        </p:nvSpPr>
        <p:spPr>
          <a:xfrm>
            <a:off x="2761307" y="2326741"/>
            <a:ext cx="1577861" cy="398352"/>
          </a:xfrm>
          <a:custGeom>
            <a:avLst/>
            <a:gdLst>
              <a:gd name="connsiteX0" fmla="*/ 733331 w 1577861"/>
              <a:gd name="connsiteY0" fmla="*/ 9053 h 398352"/>
              <a:gd name="connsiteX1" fmla="*/ 1575303 w 1577861"/>
              <a:gd name="connsiteY1" fmla="*/ 0 h 398352"/>
              <a:gd name="connsiteX2" fmla="*/ 1539089 w 1577861"/>
              <a:gd name="connsiteY2" fmla="*/ 9053 h 398352"/>
              <a:gd name="connsiteX3" fmla="*/ 1448554 w 1577861"/>
              <a:gd name="connsiteY3" fmla="*/ 18107 h 398352"/>
              <a:gd name="connsiteX4" fmla="*/ 1385180 w 1577861"/>
              <a:gd name="connsiteY4" fmla="*/ 27160 h 398352"/>
              <a:gd name="connsiteX5" fmla="*/ 1358020 w 1577861"/>
              <a:gd name="connsiteY5" fmla="*/ 36213 h 398352"/>
              <a:gd name="connsiteX6" fmla="*/ 1176950 w 1577861"/>
              <a:gd name="connsiteY6" fmla="*/ 54320 h 398352"/>
              <a:gd name="connsiteX7" fmla="*/ 1167897 w 1577861"/>
              <a:gd name="connsiteY7" fmla="*/ 90534 h 398352"/>
              <a:gd name="connsiteX8" fmla="*/ 1149790 w 1577861"/>
              <a:gd name="connsiteY8" fmla="*/ 117695 h 398352"/>
              <a:gd name="connsiteX9" fmla="*/ 1095469 w 1577861"/>
              <a:gd name="connsiteY9" fmla="*/ 162962 h 398352"/>
              <a:gd name="connsiteX10" fmla="*/ 1059255 w 1577861"/>
              <a:gd name="connsiteY10" fmla="*/ 181069 h 398352"/>
              <a:gd name="connsiteX11" fmla="*/ 1004935 w 1577861"/>
              <a:gd name="connsiteY11" fmla="*/ 217283 h 398352"/>
              <a:gd name="connsiteX12" fmla="*/ 977774 w 1577861"/>
              <a:gd name="connsiteY12" fmla="*/ 244443 h 398352"/>
              <a:gd name="connsiteX13" fmla="*/ 950614 w 1577861"/>
              <a:gd name="connsiteY13" fmla="*/ 253497 h 398352"/>
              <a:gd name="connsiteX14" fmla="*/ 914400 w 1577861"/>
              <a:gd name="connsiteY14" fmla="*/ 280657 h 398352"/>
              <a:gd name="connsiteX15" fmla="*/ 887240 w 1577861"/>
              <a:gd name="connsiteY15" fmla="*/ 289710 h 398352"/>
              <a:gd name="connsiteX16" fmla="*/ 851026 w 1577861"/>
              <a:gd name="connsiteY16" fmla="*/ 307817 h 398352"/>
              <a:gd name="connsiteX17" fmla="*/ 823865 w 1577861"/>
              <a:gd name="connsiteY17" fmla="*/ 316871 h 398352"/>
              <a:gd name="connsiteX18" fmla="*/ 760491 w 1577861"/>
              <a:gd name="connsiteY18" fmla="*/ 344031 h 398352"/>
              <a:gd name="connsiteX19" fmla="*/ 688063 w 1577861"/>
              <a:gd name="connsiteY19" fmla="*/ 371192 h 398352"/>
              <a:gd name="connsiteX20" fmla="*/ 660903 w 1577861"/>
              <a:gd name="connsiteY20" fmla="*/ 380245 h 398352"/>
              <a:gd name="connsiteX21" fmla="*/ 579422 w 1577861"/>
              <a:gd name="connsiteY21" fmla="*/ 389299 h 398352"/>
              <a:gd name="connsiteX22" fmla="*/ 534154 w 1577861"/>
              <a:gd name="connsiteY22" fmla="*/ 398352 h 398352"/>
              <a:gd name="connsiteX23" fmla="*/ 0 w 1577861"/>
              <a:gd name="connsiteY23" fmla="*/ 389299 h 39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77861" h="398352">
                <a:moveTo>
                  <a:pt x="733331" y="9053"/>
                </a:moveTo>
                <a:lnTo>
                  <a:pt x="1575303" y="0"/>
                </a:lnTo>
                <a:cubicBezTo>
                  <a:pt x="1587746" y="0"/>
                  <a:pt x="1551407" y="7293"/>
                  <a:pt x="1539089" y="9053"/>
                </a:cubicBezTo>
                <a:cubicBezTo>
                  <a:pt x="1509065" y="13342"/>
                  <a:pt x="1478675" y="14563"/>
                  <a:pt x="1448554" y="18107"/>
                </a:cubicBezTo>
                <a:cubicBezTo>
                  <a:pt x="1427361" y="20600"/>
                  <a:pt x="1406305" y="24142"/>
                  <a:pt x="1385180" y="27160"/>
                </a:cubicBezTo>
                <a:cubicBezTo>
                  <a:pt x="1376127" y="30178"/>
                  <a:pt x="1367336" y="34143"/>
                  <a:pt x="1358020" y="36213"/>
                </a:cubicBezTo>
                <a:cubicBezTo>
                  <a:pt x="1297318" y="49702"/>
                  <a:pt x="1240326" y="49793"/>
                  <a:pt x="1176950" y="54320"/>
                </a:cubicBezTo>
                <a:cubicBezTo>
                  <a:pt x="1118944" y="73657"/>
                  <a:pt x="1167897" y="47633"/>
                  <a:pt x="1167897" y="90534"/>
                </a:cubicBezTo>
                <a:cubicBezTo>
                  <a:pt x="1167897" y="101415"/>
                  <a:pt x="1156756" y="109336"/>
                  <a:pt x="1149790" y="117695"/>
                </a:cubicBezTo>
                <a:cubicBezTo>
                  <a:pt x="1132767" y="138123"/>
                  <a:pt x="1118129" y="150014"/>
                  <a:pt x="1095469" y="162962"/>
                </a:cubicBezTo>
                <a:cubicBezTo>
                  <a:pt x="1083751" y="169658"/>
                  <a:pt x="1070828" y="174125"/>
                  <a:pt x="1059255" y="181069"/>
                </a:cubicBezTo>
                <a:cubicBezTo>
                  <a:pt x="1040595" y="192265"/>
                  <a:pt x="1020323" y="201895"/>
                  <a:pt x="1004935" y="217283"/>
                </a:cubicBezTo>
                <a:cubicBezTo>
                  <a:pt x="995881" y="226336"/>
                  <a:pt x="988427" y="237341"/>
                  <a:pt x="977774" y="244443"/>
                </a:cubicBezTo>
                <a:cubicBezTo>
                  <a:pt x="969834" y="249737"/>
                  <a:pt x="959667" y="250479"/>
                  <a:pt x="950614" y="253497"/>
                </a:cubicBezTo>
                <a:cubicBezTo>
                  <a:pt x="938543" y="262550"/>
                  <a:pt x="927501" y="273171"/>
                  <a:pt x="914400" y="280657"/>
                </a:cubicBezTo>
                <a:cubicBezTo>
                  <a:pt x="906114" y="285392"/>
                  <a:pt x="896011" y="285951"/>
                  <a:pt x="887240" y="289710"/>
                </a:cubicBezTo>
                <a:cubicBezTo>
                  <a:pt x="874835" y="295026"/>
                  <a:pt x="863431" y="302501"/>
                  <a:pt x="851026" y="307817"/>
                </a:cubicBezTo>
                <a:cubicBezTo>
                  <a:pt x="842254" y="311576"/>
                  <a:pt x="832637" y="313112"/>
                  <a:pt x="823865" y="316871"/>
                </a:cubicBezTo>
                <a:cubicBezTo>
                  <a:pt x="745561" y="350430"/>
                  <a:pt x="824180" y="322802"/>
                  <a:pt x="760491" y="344031"/>
                </a:cubicBezTo>
                <a:cubicBezTo>
                  <a:pt x="715782" y="373838"/>
                  <a:pt x="750712" y="355530"/>
                  <a:pt x="688063" y="371192"/>
                </a:cubicBezTo>
                <a:cubicBezTo>
                  <a:pt x="678805" y="373507"/>
                  <a:pt x="670316" y="378676"/>
                  <a:pt x="660903" y="380245"/>
                </a:cubicBezTo>
                <a:cubicBezTo>
                  <a:pt x="633947" y="384738"/>
                  <a:pt x="606475" y="385434"/>
                  <a:pt x="579422" y="389299"/>
                </a:cubicBezTo>
                <a:cubicBezTo>
                  <a:pt x="564189" y="391475"/>
                  <a:pt x="549243" y="395334"/>
                  <a:pt x="534154" y="398352"/>
                </a:cubicBezTo>
                <a:cubicBezTo>
                  <a:pt x="175082" y="386384"/>
                  <a:pt x="353135" y="389299"/>
                  <a:pt x="0" y="389299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99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0" t="17258" b="5650"/>
          <a:stretch/>
        </p:blipFill>
        <p:spPr bwMode="auto">
          <a:xfrm>
            <a:off x="1524000" y="1466910"/>
            <a:ext cx="6934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14800" y="4683204"/>
            <a:ext cx="425757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Required to ensure that the field is real</a:t>
            </a:r>
          </a:p>
          <a:p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28C7D2-B81E-4A71-9DB9-D38EFBB197AD}"/>
              </a:ext>
            </a:extLst>
          </p:cNvPr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5.  Finding the formula for total heat generated per unit volume in a medium by an electromagnetic pulse.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BD9E25-E8EF-492A-8699-D5A966444BB0}"/>
              </a:ext>
            </a:extLst>
          </p:cNvPr>
          <p:cNvSpPr/>
          <p:nvPr/>
        </p:nvSpPr>
        <p:spPr>
          <a:xfrm>
            <a:off x="27845" y="791447"/>
            <a:ext cx="83445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Any time dependent field can be written as a sum of monochromatic fields: Fourier expansion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D61E570-E078-4FD1-8A15-B821787295E3}"/>
                  </a:ext>
                </a:extLst>
              </p14:cNvPr>
              <p14:cNvContentPartPr/>
              <p14:nvPr/>
            </p14:nvContentPartPr>
            <p14:xfrm>
              <a:off x="1550477" y="1721786"/>
              <a:ext cx="183600" cy="127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D61E570-E078-4FD1-8A15-B821787295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7837" y="1658786"/>
                <a:ext cx="30924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ECB0B67-C4D8-4DEE-B798-73B281AF7145}"/>
                  </a:ext>
                </a:extLst>
              </p14:cNvPr>
              <p14:cNvContentPartPr/>
              <p14:nvPr/>
            </p14:nvContentPartPr>
            <p14:xfrm>
              <a:off x="4040237" y="1713866"/>
              <a:ext cx="268560" cy="41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ECB0B67-C4D8-4DEE-B798-73B281AF71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22597" y="1695866"/>
                <a:ext cx="3042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C4EF9B9-42C1-494A-B200-F6B87E74A1EF}"/>
                  </a:ext>
                </a:extLst>
              </p14:cNvPr>
              <p14:cNvContentPartPr/>
              <p14:nvPr/>
            </p14:nvContentPartPr>
            <p14:xfrm>
              <a:off x="6166757" y="3393986"/>
              <a:ext cx="294840" cy="16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C4EF9B9-42C1-494A-B200-F6B87E74A1E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49117" y="3376346"/>
                <a:ext cx="3304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6AEBD33-C9C2-4D10-A2EC-703F074272DE}"/>
                  </a:ext>
                </a:extLst>
              </p14:cNvPr>
              <p14:cNvContentPartPr/>
              <p14:nvPr/>
            </p14:nvContentPartPr>
            <p14:xfrm>
              <a:off x="3022517" y="4544906"/>
              <a:ext cx="337320" cy="51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6AEBD33-C9C2-4D10-A2EC-703F074272D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04517" y="4526906"/>
                <a:ext cx="372960" cy="8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6986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3"/>
          <a:stretch/>
        </p:blipFill>
        <p:spPr bwMode="auto">
          <a:xfrm>
            <a:off x="121343" y="1600200"/>
            <a:ext cx="902265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95400"/>
            <a:ext cx="3276600" cy="117316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dirty="0"/>
              <a:t>Electric part of net dissipation is a triple integral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4" name="Freeform 3"/>
          <p:cNvSpPr/>
          <p:nvPr/>
        </p:nvSpPr>
        <p:spPr>
          <a:xfrm>
            <a:off x="7477501" y="4879818"/>
            <a:ext cx="299426" cy="543208"/>
          </a:xfrm>
          <a:custGeom>
            <a:avLst/>
            <a:gdLst>
              <a:gd name="connsiteX0" fmla="*/ 127410 w 299426"/>
              <a:gd name="connsiteY0" fmla="*/ 543208 h 543208"/>
              <a:gd name="connsiteX1" fmla="*/ 172677 w 299426"/>
              <a:gd name="connsiteY1" fmla="*/ 534154 h 543208"/>
              <a:gd name="connsiteX2" fmla="*/ 217945 w 299426"/>
              <a:gd name="connsiteY2" fmla="*/ 488887 h 543208"/>
              <a:gd name="connsiteX3" fmla="*/ 245105 w 299426"/>
              <a:gd name="connsiteY3" fmla="*/ 479833 h 543208"/>
              <a:gd name="connsiteX4" fmla="*/ 272265 w 299426"/>
              <a:gd name="connsiteY4" fmla="*/ 452673 h 543208"/>
              <a:gd name="connsiteX5" fmla="*/ 281319 w 299426"/>
              <a:gd name="connsiteY5" fmla="*/ 425513 h 543208"/>
              <a:gd name="connsiteX6" fmla="*/ 299426 w 299426"/>
              <a:gd name="connsiteY6" fmla="*/ 398352 h 543208"/>
              <a:gd name="connsiteX7" fmla="*/ 290372 w 299426"/>
              <a:gd name="connsiteY7" fmla="*/ 325925 h 543208"/>
              <a:gd name="connsiteX8" fmla="*/ 263212 w 299426"/>
              <a:gd name="connsiteY8" fmla="*/ 298764 h 543208"/>
              <a:gd name="connsiteX9" fmla="*/ 217945 w 299426"/>
              <a:gd name="connsiteY9" fmla="*/ 253497 h 543208"/>
              <a:gd name="connsiteX10" fmla="*/ 199838 w 299426"/>
              <a:gd name="connsiteY10" fmla="*/ 226336 h 543208"/>
              <a:gd name="connsiteX11" fmla="*/ 172677 w 299426"/>
              <a:gd name="connsiteY11" fmla="*/ 217283 h 543208"/>
              <a:gd name="connsiteX12" fmla="*/ 118356 w 299426"/>
              <a:gd name="connsiteY12" fmla="*/ 181069 h 543208"/>
              <a:gd name="connsiteX13" fmla="*/ 64036 w 299426"/>
              <a:gd name="connsiteY13" fmla="*/ 135802 h 543208"/>
              <a:gd name="connsiteX14" fmla="*/ 27822 w 299426"/>
              <a:gd name="connsiteY14" fmla="*/ 81481 h 543208"/>
              <a:gd name="connsiteX15" fmla="*/ 661 w 299426"/>
              <a:gd name="connsiteY15" fmla="*/ 27160 h 543208"/>
              <a:gd name="connsiteX16" fmla="*/ 661 w 299426"/>
              <a:gd name="connsiteY16" fmla="*/ 0 h 54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9426" h="543208">
                <a:moveTo>
                  <a:pt x="127410" y="543208"/>
                </a:moveTo>
                <a:cubicBezTo>
                  <a:pt x="142499" y="540190"/>
                  <a:pt x="158269" y="539557"/>
                  <a:pt x="172677" y="534154"/>
                </a:cubicBezTo>
                <a:cubicBezTo>
                  <a:pt x="223804" y="514981"/>
                  <a:pt x="178890" y="520131"/>
                  <a:pt x="217945" y="488887"/>
                </a:cubicBezTo>
                <a:cubicBezTo>
                  <a:pt x="225397" y="482925"/>
                  <a:pt x="236052" y="482851"/>
                  <a:pt x="245105" y="479833"/>
                </a:cubicBezTo>
                <a:cubicBezTo>
                  <a:pt x="254158" y="470780"/>
                  <a:pt x="265163" y="463326"/>
                  <a:pt x="272265" y="452673"/>
                </a:cubicBezTo>
                <a:cubicBezTo>
                  <a:pt x="277559" y="444733"/>
                  <a:pt x="277051" y="434049"/>
                  <a:pt x="281319" y="425513"/>
                </a:cubicBezTo>
                <a:cubicBezTo>
                  <a:pt x="286185" y="415781"/>
                  <a:pt x="293390" y="407406"/>
                  <a:pt x="299426" y="398352"/>
                </a:cubicBezTo>
                <a:cubicBezTo>
                  <a:pt x="296408" y="374210"/>
                  <a:pt x="298687" y="348790"/>
                  <a:pt x="290372" y="325925"/>
                </a:cubicBezTo>
                <a:cubicBezTo>
                  <a:pt x="285996" y="313892"/>
                  <a:pt x="271409" y="308600"/>
                  <a:pt x="263212" y="298764"/>
                </a:cubicBezTo>
                <a:cubicBezTo>
                  <a:pt x="225491" y="253498"/>
                  <a:pt x="267737" y="286692"/>
                  <a:pt x="217945" y="253497"/>
                </a:cubicBezTo>
                <a:cubicBezTo>
                  <a:pt x="211909" y="244443"/>
                  <a:pt x="208335" y="233133"/>
                  <a:pt x="199838" y="226336"/>
                </a:cubicBezTo>
                <a:cubicBezTo>
                  <a:pt x="192386" y="220374"/>
                  <a:pt x="181019" y="221918"/>
                  <a:pt x="172677" y="217283"/>
                </a:cubicBezTo>
                <a:cubicBezTo>
                  <a:pt x="153654" y="206715"/>
                  <a:pt x="133744" y="196457"/>
                  <a:pt x="118356" y="181069"/>
                </a:cubicBezTo>
                <a:cubicBezTo>
                  <a:pt x="83502" y="146215"/>
                  <a:pt x="101849" y="161011"/>
                  <a:pt x="64036" y="135802"/>
                </a:cubicBezTo>
                <a:lnTo>
                  <a:pt x="27822" y="81481"/>
                </a:lnTo>
                <a:cubicBezTo>
                  <a:pt x="13918" y="60626"/>
                  <a:pt x="4826" y="52149"/>
                  <a:pt x="661" y="27160"/>
                </a:cubicBezTo>
                <a:cubicBezTo>
                  <a:pt x="-827" y="18230"/>
                  <a:pt x="661" y="9053"/>
                  <a:pt x="661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9149EC-06C0-4A94-83B0-E9DEA9B6A265}"/>
                  </a:ext>
                </a:extLst>
              </p14:cNvPr>
              <p14:cNvContentPartPr/>
              <p14:nvPr/>
            </p14:nvContentPartPr>
            <p14:xfrm>
              <a:off x="5025197" y="2683834"/>
              <a:ext cx="61200" cy="107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9149EC-06C0-4A94-83B0-E9DEA9B6A2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2197" y="2621194"/>
                <a:ext cx="1868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4029BBA-FC39-4746-92BF-5F47B5E717F6}"/>
                  </a:ext>
                </a:extLst>
              </p14:cNvPr>
              <p14:cNvContentPartPr/>
              <p14:nvPr/>
            </p14:nvContentPartPr>
            <p14:xfrm>
              <a:off x="1984997" y="2465674"/>
              <a:ext cx="113760" cy="34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4029BBA-FC39-4746-92BF-5F47B5E717F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21997" y="2403034"/>
                <a:ext cx="2394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D78815A-C087-4396-A855-83E973EB445F}"/>
                  </a:ext>
                </a:extLst>
              </p14:cNvPr>
              <p14:cNvContentPartPr/>
              <p14:nvPr/>
            </p14:nvContentPartPr>
            <p14:xfrm>
              <a:off x="1541477" y="5872714"/>
              <a:ext cx="5923800" cy="344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D78815A-C087-4396-A855-83E973EB445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23837" y="5855074"/>
                <a:ext cx="595944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DCFAAAB-ECA9-4265-98DC-FFB9C26A5C2D}"/>
                  </a:ext>
                </a:extLst>
              </p14:cNvPr>
              <p14:cNvContentPartPr/>
              <p14:nvPr/>
            </p14:nvContentPartPr>
            <p14:xfrm>
              <a:off x="1949717" y="4839514"/>
              <a:ext cx="74520" cy="65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DCFAAAB-ECA9-4265-98DC-FFB9C26A5C2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87077" y="4776514"/>
                <a:ext cx="200160" cy="19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8846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24960" b="1901"/>
          <a:stretch/>
        </p:blipFill>
        <p:spPr bwMode="auto">
          <a:xfrm>
            <a:off x="317419" y="457200"/>
            <a:ext cx="8369381" cy="3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1" y="4010132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looks just like an integral over frequencies of the monochromatic case. </a:t>
            </a:r>
          </a:p>
          <a:p>
            <a:r>
              <a:rPr lang="en-US" sz="2000" dirty="0"/>
              <a:t>(</a:t>
            </a:r>
            <a:r>
              <a:rPr lang="en-US" sz="2000" dirty="0" err="1"/>
              <a:t>E</a:t>
            </a:r>
            <a:r>
              <a:rPr lang="en-US" sz="2000" baseline="-25000" dirty="0" err="1">
                <a:latin typeface="Symbol" panose="05050102010706020507" pitchFamily="18" charset="2"/>
              </a:rPr>
              <a:t>w</a:t>
            </a:r>
            <a:r>
              <a:rPr lang="en-US" sz="2000" dirty="0"/>
              <a:t> has units of electric field times time).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187" y="5141009"/>
            <a:ext cx="8561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Since the integrand is even, we don’t actually have to integrate over negative frequencies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4C982E3-D5E4-45C1-8030-A0DA6870D7D5}"/>
                  </a:ext>
                </a:extLst>
              </p14:cNvPr>
              <p14:cNvContentPartPr/>
              <p14:nvPr/>
            </p14:nvContentPartPr>
            <p14:xfrm>
              <a:off x="394157" y="2245020"/>
              <a:ext cx="8406720" cy="1693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4C982E3-D5E4-45C1-8030-A0DA6870D7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157" y="2227380"/>
                <a:ext cx="8442360" cy="17290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396D21E-F99C-471B-A7B6-50EE970FD27C}"/>
              </a:ext>
            </a:extLst>
          </p:cNvPr>
          <p:cNvSpPr txBox="1"/>
          <p:nvPr/>
        </p:nvSpPr>
        <p:spPr>
          <a:xfrm>
            <a:off x="114299" y="4031903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Total heat generated per unit volume by an electromagnetic pulse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E7BB70-5C6D-4577-9CBF-74680E634618}"/>
              </a:ext>
            </a:extLst>
          </p:cNvPr>
          <p:cNvSpPr/>
          <p:nvPr/>
        </p:nvSpPr>
        <p:spPr>
          <a:xfrm>
            <a:off x="152400" y="76200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First integrate over 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dirty="0"/>
              <a:t>’.  Then the delta function changes 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dirty="0"/>
              <a:t>’ to -</a:t>
            </a:r>
            <a:r>
              <a:rPr lang="en-US" sz="2000" dirty="0">
                <a:latin typeface="Symbol" pitchFamily="18" charset="2"/>
              </a:rPr>
              <a:t>w</a:t>
            </a:r>
            <a:endParaRPr lang="en-US" sz="2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84B711-3469-4544-B52F-31474AD89EC7}"/>
              </a:ext>
            </a:extLst>
          </p:cNvPr>
          <p:cNvGrpSpPr/>
          <p:nvPr/>
        </p:nvGrpSpPr>
        <p:grpSpPr>
          <a:xfrm>
            <a:off x="2424557" y="5640514"/>
            <a:ext cx="477720" cy="920520"/>
            <a:chOff x="2424557" y="5640514"/>
            <a:chExt cx="477720" cy="92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ABB6AFF-C20D-4AD9-91FF-CADF687182B1}"/>
                    </a:ext>
                  </a:extLst>
                </p14:cNvPr>
                <p14:cNvContentPartPr/>
                <p14:nvPr/>
              </p14:nvContentPartPr>
              <p14:xfrm>
                <a:off x="2424557" y="5640514"/>
                <a:ext cx="120960" cy="811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ABB6AFF-C20D-4AD9-91FF-CADF687182B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06557" y="5622514"/>
                  <a:ext cx="156600" cy="84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094D873-4ADA-436E-96FE-410B59A949FB}"/>
                    </a:ext>
                  </a:extLst>
                </p14:cNvPr>
                <p14:cNvContentPartPr/>
                <p14:nvPr/>
              </p14:nvContentPartPr>
              <p14:xfrm>
                <a:off x="2452637" y="6518554"/>
                <a:ext cx="153000" cy="22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094D873-4ADA-436E-96FE-410B59A949F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34637" y="6500554"/>
                  <a:ext cx="1886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BD792BD-52FE-4B37-BE8E-095D978640F1}"/>
                    </a:ext>
                  </a:extLst>
                </p14:cNvPr>
                <p14:cNvContentPartPr/>
                <p14:nvPr/>
              </p14:nvContentPartPr>
              <p14:xfrm>
                <a:off x="2696357" y="6465994"/>
                <a:ext cx="205920" cy="95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BD792BD-52FE-4B37-BE8E-095D978640F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78357" y="6448354"/>
                  <a:ext cx="24156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879A6B-DEE8-4B3C-9C6F-A6E47973BD80}"/>
              </a:ext>
            </a:extLst>
          </p:cNvPr>
          <p:cNvGrpSpPr/>
          <p:nvPr/>
        </p:nvGrpSpPr>
        <p:grpSpPr>
          <a:xfrm>
            <a:off x="2617877" y="5636914"/>
            <a:ext cx="1377720" cy="544320"/>
            <a:chOff x="2617877" y="5636914"/>
            <a:chExt cx="1377720" cy="5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098299D-B9AB-4A27-A8AF-087D7F2CFA92}"/>
                    </a:ext>
                  </a:extLst>
                </p14:cNvPr>
                <p14:cNvContentPartPr/>
                <p14:nvPr/>
              </p14:nvContentPartPr>
              <p14:xfrm>
                <a:off x="2617877" y="5636914"/>
                <a:ext cx="178560" cy="136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098299D-B9AB-4A27-A8AF-087D7F2CFA9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99877" y="5618914"/>
                  <a:ext cx="2142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6D6E11E-8BC3-499F-A75F-1E2214A48D10}"/>
                    </a:ext>
                  </a:extLst>
                </p14:cNvPr>
                <p14:cNvContentPartPr/>
                <p14:nvPr/>
              </p14:nvContentPartPr>
              <p14:xfrm>
                <a:off x="2808677" y="5881354"/>
                <a:ext cx="114840" cy="299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6D6E11E-8BC3-499F-A75F-1E2214A48D1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91037" y="5863354"/>
                  <a:ext cx="1504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A1BC9AE-0CD6-46E1-B3DA-C1DFCD04BDBC}"/>
                    </a:ext>
                  </a:extLst>
                </p14:cNvPr>
                <p14:cNvContentPartPr/>
                <p14:nvPr/>
              </p14:nvContentPartPr>
              <p14:xfrm>
                <a:off x="2997317" y="6016714"/>
                <a:ext cx="169920" cy="111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A1BC9AE-0CD6-46E1-B3DA-C1DFCD04BDB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79677" y="5999074"/>
                  <a:ext cx="205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73C7059-F46E-41B4-83D3-A19BF3B49381}"/>
                    </a:ext>
                  </a:extLst>
                </p14:cNvPr>
                <p14:cNvContentPartPr/>
                <p14:nvPr/>
              </p14:nvContentPartPr>
              <p14:xfrm>
                <a:off x="3475757" y="6037594"/>
                <a:ext cx="3240" cy="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73C7059-F46E-41B4-83D3-A19BF3B4938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58117" y="6019954"/>
                  <a:ext cx="38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EB61F29-65EE-41A4-B506-AAA4C16C4ECA}"/>
                    </a:ext>
                  </a:extLst>
                </p14:cNvPr>
                <p14:cNvContentPartPr/>
                <p14:nvPr/>
              </p14:nvContentPartPr>
              <p14:xfrm>
                <a:off x="3410237" y="5979634"/>
                <a:ext cx="585360" cy="162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EB61F29-65EE-41A4-B506-AAA4C16C4EC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392237" y="5961634"/>
                  <a:ext cx="62100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18A234B-6FFE-4085-81C4-E8C813AF9ABF}"/>
              </a:ext>
            </a:extLst>
          </p:cNvPr>
          <p:cNvGrpSpPr/>
          <p:nvPr/>
        </p:nvGrpSpPr>
        <p:grpSpPr>
          <a:xfrm>
            <a:off x="4252637" y="5574274"/>
            <a:ext cx="1242720" cy="940680"/>
            <a:chOff x="4252637" y="5574274"/>
            <a:chExt cx="1242720" cy="94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ED27157-56DA-4AC4-93E8-B15CF68E5E1D}"/>
                    </a:ext>
                  </a:extLst>
                </p14:cNvPr>
                <p14:cNvContentPartPr/>
                <p14:nvPr/>
              </p14:nvContentPartPr>
              <p14:xfrm>
                <a:off x="4252637" y="5820154"/>
                <a:ext cx="223920" cy="280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ED27157-56DA-4AC4-93E8-B15CF68E5E1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234637" y="5802154"/>
                  <a:ext cx="2595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AAF2931-DE8D-4AA2-ADEA-2D1639FB5B22}"/>
                    </a:ext>
                  </a:extLst>
                </p14:cNvPr>
                <p14:cNvContentPartPr/>
                <p14:nvPr/>
              </p14:nvContentPartPr>
              <p14:xfrm>
                <a:off x="4467557" y="5574274"/>
                <a:ext cx="278640" cy="891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AAF2931-DE8D-4AA2-ADEA-2D1639FB5B2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449917" y="5556634"/>
                  <a:ext cx="314280" cy="9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C68D73E-E4E2-4CEE-AEB3-734CAA5E3E7E}"/>
                    </a:ext>
                  </a:extLst>
                </p14:cNvPr>
                <p14:cNvContentPartPr/>
                <p14:nvPr/>
              </p14:nvContentPartPr>
              <p14:xfrm>
                <a:off x="4649717" y="6424234"/>
                <a:ext cx="119520" cy="90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C68D73E-E4E2-4CEE-AEB3-734CAA5E3E7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632077" y="6406594"/>
                  <a:ext cx="155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203B270-21D2-4B8A-8F8C-6D0084D57CA4}"/>
                    </a:ext>
                  </a:extLst>
                </p14:cNvPr>
                <p14:cNvContentPartPr/>
                <p14:nvPr/>
              </p14:nvContentPartPr>
              <p14:xfrm>
                <a:off x="4789397" y="5592274"/>
                <a:ext cx="194760" cy="92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203B270-21D2-4B8A-8F8C-6D0084D57CA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71757" y="5574634"/>
                  <a:ext cx="230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D529D6C-DBA1-4F76-9D85-2BCB07BF38E7}"/>
                    </a:ext>
                  </a:extLst>
                </p14:cNvPr>
                <p14:cNvContentPartPr/>
                <p14:nvPr/>
              </p14:nvContentPartPr>
              <p14:xfrm>
                <a:off x="5042117" y="5791714"/>
                <a:ext cx="174240" cy="271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D529D6C-DBA1-4F76-9D85-2BCB07BF38E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024477" y="5774074"/>
                  <a:ext cx="2098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5C14FB0-8630-436C-82DE-48467FC0DC2C}"/>
                    </a:ext>
                  </a:extLst>
                </p14:cNvPr>
                <p14:cNvContentPartPr/>
                <p14:nvPr/>
              </p14:nvContentPartPr>
              <p14:xfrm>
                <a:off x="5268557" y="5918074"/>
                <a:ext cx="226800" cy="158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5C14FB0-8630-436C-82DE-48467FC0DC2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250917" y="5900074"/>
                  <a:ext cx="26244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9452756-80FF-4437-9685-7C792DDCB399}"/>
                  </a:ext>
                </a:extLst>
              </p14:cNvPr>
              <p14:cNvContentPartPr/>
              <p14:nvPr/>
            </p14:nvContentPartPr>
            <p14:xfrm>
              <a:off x="2610317" y="5937514"/>
              <a:ext cx="37080" cy="165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9452756-80FF-4437-9685-7C792DDCB39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20677" y="5757514"/>
                <a:ext cx="21672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6211D87-92C4-4A73-AFCC-5C62108CF19F}"/>
                  </a:ext>
                </a:extLst>
              </p14:cNvPr>
              <p14:cNvContentPartPr/>
              <p14:nvPr/>
            </p14:nvContentPartPr>
            <p14:xfrm>
              <a:off x="4781477" y="5844634"/>
              <a:ext cx="28440" cy="254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6211D87-92C4-4A73-AFCC-5C62108CF19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91837" y="5664634"/>
                <a:ext cx="20808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BD8AB7D-8536-4B85-B4A4-89F28D1BEB4C}"/>
                  </a:ext>
                </a:extLst>
              </p14:cNvPr>
              <p14:cNvContentPartPr/>
              <p14:nvPr/>
            </p14:nvContentPartPr>
            <p14:xfrm>
              <a:off x="4836917" y="5835274"/>
              <a:ext cx="17640" cy="253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BD8AB7D-8536-4B85-B4A4-89F28D1BEB4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747277" y="5655634"/>
                <a:ext cx="197280" cy="61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3667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0" t="62474"/>
          <a:stretch/>
        </p:blipFill>
        <p:spPr bwMode="auto">
          <a:xfrm>
            <a:off x="1310003" y="2967597"/>
            <a:ext cx="6973874" cy="168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700" y="90570"/>
            <a:ext cx="511327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6. Electric and magnetic losses are determined by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1495439"/>
            <a:ext cx="366484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                 By second law and          </a:t>
            </a:r>
          </a:p>
          <a:p>
            <a:r>
              <a:rPr lang="en-US" sz="2000" dirty="0"/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1682" y="4045077"/>
            <a:ext cx="305962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may be positive or negative</a:t>
            </a:r>
          </a:p>
          <a:p>
            <a:r>
              <a:rPr lang="en-US" sz="2000" dirty="0"/>
              <a:t>No restriction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CE79DD-ADE9-4251-B870-64AC09D4D4C5}"/>
                  </a:ext>
                </a:extLst>
              </p14:cNvPr>
              <p14:cNvContentPartPr/>
              <p14:nvPr/>
            </p14:nvContentPartPr>
            <p14:xfrm>
              <a:off x="6771917" y="1980034"/>
              <a:ext cx="136440" cy="86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CE79DD-ADE9-4251-B870-64AC09D4D4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8917" y="1917034"/>
                <a:ext cx="262080" cy="21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9AECB1E-1177-498A-93A8-A62FA0A43010}"/>
              </a:ext>
            </a:extLst>
          </p:cNvPr>
          <p:cNvGrpSpPr/>
          <p:nvPr/>
        </p:nvGrpSpPr>
        <p:grpSpPr>
          <a:xfrm>
            <a:off x="3129437" y="778718"/>
            <a:ext cx="465480" cy="286920"/>
            <a:chOff x="5537477" y="468394"/>
            <a:chExt cx="46548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3D7DF81-A5BE-4546-B781-E30CF4323CFC}"/>
                    </a:ext>
                  </a:extLst>
                </p14:cNvPr>
                <p14:cNvContentPartPr/>
                <p14:nvPr/>
              </p14:nvContentPartPr>
              <p14:xfrm>
                <a:off x="5537477" y="564874"/>
                <a:ext cx="179640" cy="190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3D7DF81-A5BE-4546-B781-E30CF4323CF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19837" y="546874"/>
                  <a:ext cx="2152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C729898-98EA-47CE-A700-08C3A9DF1BF5}"/>
                    </a:ext>
                  </a:extLst>
                </p14:cNvPr>
                <p14:cNvContentPartPr/>
                <p14:nvPr/>
              </p14:nvContentPartPr>
              <p14:xfrm>
                <a:off x="5547917" y="681514"/>
                <a:ext cx="149400" cy="18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C729898-98EA-47CE-A700-08C3A9DF1BF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29917" y="663514"/>
                  <a:ext cx="185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DFA372C-91A6-4877-A015-4F882A74AD79}"/>
                    </a:ext>
                  </a:extLst>
                </p14:cNvPr>
                <p14:cNvContentPartPr/>
                <p14:nvPr/>
              </p14:nvContentPartPr>
              <p14:xfrm>
                <a:off x="5786957" y="470554"/>
                <a:ext cx="63360" cy="88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DFA372C-91A6-4877-A015-4F882A74AD7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68957" y="452554"/>
                  <a:ext cx="99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64008AB-48CA-4C67-B307-0334F09F0693}"/>
                    </a:ext>
                  </a:extLst>
                </p14:cNvPr>
                <p14:cNvContentPartPr/>
                <p14:nvPr/>
              </p14:nvContentPartPr>
              <p14:xfrm>
                <a:off x="5913677" y="468394"/>
                <a:ext cx="89280" cy="102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64008AB-48CA-4C67-B307-0334F09F069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95677" y="450394"/>
                  <a:ext cx="124920" cy="13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C882828-EF37-41EE-B0D8-A8DB3A8D1E98}"/>
                  </a:ext>
                </a:extLst>
              </p14:cNvPr>
              <p14:cNvContentPartPr/>
              <p14:nvPr/>
            </p14:nvContentPartPr>
            <p14:xfrm>
              <a:off x="3984077" y="562358"/>
              <a:ext cx="266400" cy="489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C882828-EF37-41EE-B0D8-A8DB3A8D1E9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66077" y="544718"/>
                <a:ext cx="302040" cy="52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C534B938-44C6-4E19-AE56-50B3955135CD}"/>
              </a:ext>
            </a:extLst>
          </p:cNvPr>
          <p:cNvGrpSpPr/>
          <p:nvPr/>
        </p:nvGrpSpPr>
        <p:grpSpPr>
          <a:xfrm>
            <a:off x="4522997" y="706718"/>
            <a:ext cx="512640" cy="387720"/>
            <a:chOff x="6931037" y="396394"/>
            <a:chExt cx="51264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DB9B76D-E261-4AB6-9475-49555F383DCA}"/>
                    </a:ext>
                  </a:extLst>
                </p14:cNvPr>
                <p14:cNvContentPartPr/>
                <p14:nvPr/>
              </p14:nvContentPartPr>
              <p14:xfrm>
                <a:off x="6931037" y="538594"/>
                <a:ext cx="346320" cy="245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DB9B76D-E261-4AB6-9475-49555F383DC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13397" y="520594"/>
                  <a:ext cx="3819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3F04C08-488C-4B4A-8769-6C507D6398DD}"/>
                    </a:ext>
                  </a:extLst>
                </p14:cNvPr>
                <p14:cNvContentPartPr/>
                <p14:nvPr/>
              </p14:nvContentPartPr>
              <p14:xfrm>
                <a:off x="7309757" y="396394"/>
                <a:ext cx="66960" cy="93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3F04C08-488C-4B4A-8769-6C507D6398D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92117" y="378754"/>
                  <a:ext cx="102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5B75005-57A0-4A74-9A52-0461A4403CEB}"/>
                    </a:ext>
                  </a:extLst>
                </p14:cNvPr>
                <p14:cNvContentPartPr/>
                <p14:nvPr/>
              </p14:nvContentPartPr>
              <p14:xfrm>
                <a:off x="7396157" y="408634"/>
                <a:ext cx="47520" cy="94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5B75005-57A0-4A74-9A52-0461A4403CE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378517" y="390634"/>
                  <a:ext cx="8316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13" name="Group 13312">
            <a:extLst>
              <a:ext uri="{FF2B5EF4-FFF2-40B4-BE49-F238E27FC236}">
                <a16:creationId xmlns:a16="http://schemas.microsoft.com/office/drawing/2014/main" id="{F6D98522-26A3-4ACB-88F6-1C01193D95D6}"/>
              </a:ext>
            </a:extLst>
          </p:cNvPr>
          <p:cNvGrpSpPr/>
          <p:nvPr/>
        </p:nvGrpSpPr>
        <p:grpSpPr>
          <a:xfrm>
            <a:off x="4344077" y="1605274"/>
            <a:ext cx="1951560" cy="405360"/>
            <a:chOff x="4344077" y="1605274"/>
            <a:chExt cx="195156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ABE7F4C-4A43-4973-9DD5-721DEAD3ABD0}"/>
                    </a:ext>
                  </a:extLst>
                </p14:cNvPr>
                <p14:cNvContentPartPr/>
                <p14:nvPr/>
              </p14:nvContentPartPr>
              <p14:xfrm>
                <a:off x="4344077" y="1605274"/>
                <a:ext cx="178560" cy="405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ABE7F4C-4A43-4973-9DD5-721DEAD3ABD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326437" y="1587634"/>
                  <a:ext cx="21420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7FB83D9-BE19-4F4D-A712-C9891DC0DF74}"/>
                    </a:ext>
                  </a:extLst>
                </p14:cNvPr>
                <p14:cNvContentPartPr/>
                <p14:nvPr/>
              </p14:nvContentPartPr>
              <p14:xfrm>
                <a:off x="4600397" y="1674394"/>
                <a:ext cx="261360" cy="262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7FB83D9-BE19-4F4D-A712-C9891DC0DF7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82757" y="1656394"/>
                  <a:ext cx="2970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329BEE0-BA58-4679-8EA8-A90C82DFC776}"/>
                    </a:ext>
                  </a:extLst>
                </p14:cNvPr>
                <p14:cNvContentPartPr/>
                <p14:nvPr/>
              </p14:nvContentPartPr>
              <p14:xfrm>
                <a:off x="4779317" y="1847554"/>
                <a:ext cx="94320" cy="86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329BEE0-BA58-4679-8EA8-A90C82DFC77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761317" y="1829914"/>
                  <a:ext cx="129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2740AFC-76AF-4E13-9CDA-714CD06E734B}"/>
                    </a:ext>
                  </a:extLst>
                </p14:cNvPr>
                <p14:cNvContentPartPr/>
                <p14:nvPr/>
              </p14:nvContentPartPr>
              <p14:xfrm>
                <a:off x="5084957" y="1764754"/>
                <a:ext cx="173520" cy="31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2740AFC-76AF-4E13-9CDA-714CD06E734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067317" y="1746754"/>
                  <a:ext cx="209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793812D-0EAB-420D-AE1E-F3B099DFC7ED}"/>
                    </a:ext>
                  </a:extLst>
                </p14:cNvPr>
                <p14:cNvContentPartPr/>
                <p14:nvPr/>
              </p14:nvContentPartPr>
              <p14:xfrm>
                <a:off x="5104757" y="1861594"/>
                <a:ext cx="149760" cy="14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793812D-0EAB-420D-AE1E-F3B099DFC7E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087117" y="1843954"/>
                  <a:ext cx="185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200C0C3-C7D0-4F17-8AEB-43577D8ABAC1}"/>
                    </a:ext>
                  </a:extLst>
                </p14:cNvPr>
                <p14:cNvContentPartPr/>
                <p14:nvPr/>
              </p14:nvContentPartPr>
              <p14:xfrm>
                <a:off x="5587877" y="1650634"/>
                <a:ext cx="41040" cy="323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200C0C3-C7D0-4F17-8AEB-43577D8ABAC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70237" y="1632994"/>
                  <a:ext cx="7668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E5C0E50-80FD-4AD9-A462-46ABFEB8A60D}"/>
                    </a:ext>
                  </a:extLst>
                </p14:cNvPr>
                <p14:cNvContentPartPr/>
                <p14:nvPr/>
              </p14:nvContentPartPr>
              <p14:xfrm>
                <a:off x="5494277" y="1635874"/>
                <a:ext cx="287640" cy="24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E5C0E50-80FD-4AD9-A462-46ABFEB8A60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76637" y="1617874"/>
                  <a:ext cx="323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2C1E14B-5BB8-4C98-A059-16A88F46EE6E}"/>
                    </a:ext>
                  </a:extLst>
                </p14:cNvPr>
                <p14:cNvContentPartPr/>
                <p14:nvPr/>
              </p14:nvContentPartPr>
              <p14:xfrm>
                <a:off x="5925917" y="1866274"/>
                <a:ext cx="104400" cy="65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2C1E14B-5BB8-4C98-A059-16A88F46EE6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907917" y="1848274"/>
                  <a:ext cx="140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0C681EF-7B34-4EBB-A2EF-97DDC1294982}"/>
                    </a:ext>
                  </a:extLst>
                </p14:cNvPr>
                <p14:cNvContentPartPr/>
                <p14:nvPr/>
              </p14:nvContentPartPr>
              <p14:xfrm>
                <a:off x="6006917" y="1641634"/>
                <a:ext cx="20520" cy="280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0C681EF-7B34-4EBB-A2EF-97DDC129498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89277" y="1623634"/>
                  <a:ext cx="561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DA2FA19-F17F-4A46-A20C-B07771F69E99}"/>
                    </a:ext>
                  </a:extLst>
                </p14:cNvPr>
                <p14:cNvContentPartPr/>
                <p14:nvPr/>
              </p14:nvContentPartPr>
              <p14:xfrm>
                <a:off x="6104117" y="1641274"/>
                <a:ext cx="191520" cy="295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DA2FA19-F17F-4A46-A20C-B07771F69E9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086117" y="1623274"/>
                  <a:ext cx="227160" cy="33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12" name="Group 13311">
            <a:extLst>
              <a:ext uri="{FF2B5EF4-FFF2-40B4-BE49-F238E27FC236}">
                <a16:creationId xmlns:a16="http://schemas.microsoft.com/office/drawing/2014/main" id="{E7AC60D1-1392-4750-8BEF-FA463B595C29}"/>
              </a:ext>
            </a:extLst>
          </p:cNvPr>
          <p:cNvGrpSpPr/>
          <p:nvPr/>
        </p:nvGrpSpPr>
        <p:grpSpPr>
          <a:xfrm>
            <a:off x="6627197" y="1696714"/>
            <a:ext cx="643680" cy="313200"/>
            <a:chOff x="6627197" y="1696714"/>
            <a:chExt cx="64368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E932471-A442-41F8-A66E-51D3B9B418CE}"/>
                    </a:ext>
                  </a:extLst>
                </p14:cNvPr>
                <p14:cNvContentPartPr/>
                <p14:nvPr/>
              </p14:nvContentPartPr>
              <p14:xfrm>
                <a:off x="6627197" y="1714354"/>
                <a:ext cx="186840" cy="275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E932471-A442-41F8-A66E-51D3B9B418C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609197" y="1696354"/>
                  <a:ext cx="2224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569ADAA-2E05-4AB1-915C-95A0A826E0BD}"/>
                    </a:ext>
                  </a:extLst>
                </p14:cNvPr>
                <p14:cNvContentPartPr/>
                <p14:nvPr/>
              </p14:nvContentPartPr>
              <p14:xfrm>
                <a:off x="6956597" y="1696714"/>
                <a:ext cx="314280" cy="313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569ADAA-2E05-4AB1-915C-95A0A826E0B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938597" y="1678714"/>
                  <a:ext cx="349920" cy="34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06656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600200"/>
            <a:ext cx="64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ymbol" pitchFamily="18" charset="2"/>
              </a:rPr>
              <a:t>e</a:t>
            </a:r>
            <a:r>
              <a:rPr lang="en-US" dirty="0"/>
              <a:t>” and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” are never zero except at 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/>
              <a:t> = 0. </a:t>
            </a:r>
          </a:p>
          <a:p>
            <a:r>
              <a:rPr lang="en-US" dirty="0"/>
              <a:t>However, they may be very small </a:t>
            </a:r>
            <a:r>
              <a:rPr lang="en-US" dirty="0">
                <a:latin typeface="Symbol" pitchFamily="18" charset="2"/>
              </a:rPr>
              <a:t>e</a:t>
            </a:r>
            <a:r>
              <a:rPr lang="en-US" dirty="0"/>
              <a:t>”&lt;&lt;|</a:t>
            </a:r>
            <a:r>
              <a:rPr lang="en-US" dirty="0">
                <a:latin typeface="Symbol" pitchFamily="18" charset="2"/>
              </a:rPr>
              <a:t>e</a:t>
            </a:r>
            <a:r>
              <a:rPr lang="en-US" dirty="0"/>
              <a:t>’|</a:t>
            </a:r>
          </a:p>
          <a:p>
            <a:r>
              <a:rPr lang="en-US" dirty="0"/>
              <a:t>Then, neglect absorption.</a:t>
            </a:r>
          </a:p>
          <a:p>
            <a:r>
              <a:rPr lang="en-US" dirty="0"/>
              <a:t>Now we can talk about definite internal energy of linear media as in the static case, except now it is not constant.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0" t="16032" r="23989" b="59029"/>
          <a:stretch/>
        </p:blipFill>
        <p:spPr bwMode="auto">
          <a:xfrm>
            <a:off x="2971800" y="3810000"/>
            <a:ext cx="259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0" y="3134178"/>
            <a:ext cx="561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static case, these were real constants independent of </a:t>
            </a:r>
            <a:r>
              <a:rPr lang="en-US" dirty="0">
                <a:latin typeface="Symbol" panose="05050102010706020507" pitchFamily="18" charset="2"/>
              </a:rPr>
              <a:t>w</a:t>
            </a:r>
          </a:p>
        </p:txBody>
      </p:sp>
      <p:sp>
        <p:nvSpPr>
          <p:cNvPr id="7" name="Freeform 6"/>
          <p:cNvSpPr/>
          <p:nvPr/>
        </p:nvSpPr>
        <p:spPr>
          <a:xfrm>
            <a:off x="3892990" y="3558012"/>
            <a:ext cx="27160" cy="280657"/>
          </a:xfrm>
          <a:custGeom>
            <a:avLst/>
            <a:gdLst>
              <a:gd name="connsiteX0" fmla="*/ 0 w 27160"/>
              <a:gd name="connsiteY0" fmla="*/ 0 h 280657"/>
              <a:gd name="connsiteX1" fmla="*/ 9054 w 27160"/>
              <a:gd name="connsiteY1" fmla="*/ 108641 h 280657"/>
              <a:gd name="connsiteX2" fmla="*/ 18107 w 27160"/>
              <a:gd name="connsiteY2" fmla="*/ 153909 h 280657"/>
              <a:gd name="connsiteX3" fmla="*/ 27160 w 27160"/>
              <a:gd name="connsiteY3" fmla="*/ 208230 h 280657"/>
              <a:gd name="connsiteX4" fmla="*/ 9054 w 27160"/>
              <a:gd name="connsiteY4" fmla="*/ 271604 h 280657"/>
              <a:gd name="connsiteX5" fmla="*/ 0 w 27160"/>
              <a:gd name="connsiteY5" fmla="*/ 280657 h 28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60" h="280657">
                <a:moveTo>
                  <a:pt x="0" y="0"/>
                </a:moveTo>
                <a:cubicBezTo>
                  <a:pt x="3018" y="36214"/>
                  <a:pt x="4808" y="72551"/>
                  <a:pt x="9054" y="108641"/>
                </a:cubicBezTo>
                <a:cubicBezTo>
                  <a:pt x="10852" y="123924"/>
                  <a:pt x="15354" y="138769"/>
                  <a:pt x="18107" y="153909"/>
                </a:cubicBezTo>
                <a:cubicBezTo>
                  <a:pt x="21391" y="171970"/>
                  <a:pt x="24142" y="190123"/>
                  <a:pt x="27160" y="208230"/>
                </a:cubicBezTo>
                <a:cubicBezTo>
                  <a:pt x="24260" y="219829"/>
                  <a:pt x="15547" y="258619"/>
                  <a:pt x="9054" y="271604"/>
                </a:cubicBezTo>
                <a:cubicBezTo>
                  <a:pt x="7145" y="275421"/>
                  <a:pt x="3018" y="277639"/>
                  <a:pt x="0" y="2806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897925" y="3512745"/>
            <a:ext cx="63374" cy="308216"/>
          </a:xfrm>
          <a:custGeom>
            <a:avLst/>
            <a:gdLst>
              <a:gd name="connsiteX0" fmla="*/ 0 w 63374"/>
              <a:gd name="connsiteY0" fmla="*/ 0 h 308216"/>
              <a:gd name="connsiteX1" fmla="*/ 27160 w 63374"/>
              <a:gd name="connsiteY1" fmla="*/ 45267 h 308216"/>
              <a:gd name="connsiteX2" fmla="*/ 45267 w 63374"/>
              <a:gd name="connsiteY2" fmla="*/ 72427 h 308216"/>
              <a:gd name="connsiteX3" fmla="*/ 63374 w 63374"/>
              <a:gd name="connsiteY3" fmla="*/ 126748 h 308216"/>
              <a:gd name="connsiteX4" fmla="*/ 54321 w 63374"/>
              <a:gd name="connsiteY4" fmla="*/ 226336 h 308216"/>
              <a:gd name="connsiteX5" fmla="*/ 18107 w 63374"/>
              <a:gd name="connsiteY5" fmla="*/ 280657 h 308216"/>
              <a:gd name="connsiteX6" fmla="*/ 18107 w 63374"/>
              <a:gd name="connsiteY6" fmla="*/ 298764 h 30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74" h="308216">
                <a:moveTo>
                  <a:pt x="0" y="0"/>
                </a:moveTo>
                <a:cubicBezTo>
                  <a:pt x="9053" y="15089"/>
                  <a:pt x="17834" y="30345"/>
                  <a:pt x="27160" y="45267"/>
                </a:cubicBezTo>
                <a:cubicBezTo>
                  <a:pt x="32927" y="54494"/>
                  <a:pt x="40848" y="62484"/>
                  <a:pt x="45267" y="72427"/>
                </a:cubicBezTo>
                <a:cubicBezTo>
                  <a:pt x="53019" y="89868"/>
                  <a:pt x="63374" y="126748"/>
                  <a:pt x="63374" y="126748"/>
                </a:cubicBezTo>
                <a:cubicBezTo>
                  <a:pt x="60356" y="159944"/>
                  <a:pt x="63726" y="194358"/>
                  <a:pt x="54321" y="226336"/>
                </a:cubicBezTo>
                <a:cubicBezTo>
                  <a:pt x="48181" y="247214"/>
                  <a:pt x="24989" y="260012"/>
                  <a:pt x="18107" y="280657"/>
                </a:cubicBezTo>
                <a:cubicBezTo>
                  <a:pt x="7703" y="311866"/>
                  <a:pt x="2305" y="314565"/>
                  <a:pt x="18107" y="2987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5239666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electromagnetic waves in a transparent dispersive medium, we don’t simply replace the constants </a:t>
            </a:r>
            <a:r>
              <a:rPr lang="en-US" dirty="0">
                <a:latin typeface="Symbol" panose="05050102010706020507" pitchFamily="18" charset="2"/>
              </a:rPr>
              <a:t>e</a:t>
            </a:r>
            <a:r>
              <a:rPr lang="en-US" dirty="0"/>
              <a:t> and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 by the functions </a:t>
            </a:r>
            <a:r>
              <a:rPr lang="en-US" dirty="0">
                <a:latin typeface="Symbol" panose="05050102010706020507" pitchFamily="18" charset="2"/>
              </a:rPr>
              <a:t>e</a:t>
            </a:r>
            <a:r>
              <a:rPr lang="en-US" dirty="0"/>
              <a:t>(</a:t>
            </a:r>
            <a:r>
              <a:rPr lang="en-US" dirty="0">
                <a:latin typeface="Symbol" panose="05050102010706020507" pitchFamily="18" charset="2"/>
              </a:rPr>
              <a:t>w</a:t>
            </a:r>
            <a:r>
              <a:rPr lang="en-US" dirty="0"/>
              <a:t>) and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(</a:t>
            </a:r>
            <a:r>
              <a:rPr lang="en-US" dirty="0">
                <a:latin typeface="Symbol" panose="05050102010706020507" pitchFamily="18" charset="2"/>
              </a:rPr>
              <a:t>w</a:t>
            </a:r>
            <a:r>
              <a:rPr lang="en-US" dirty="0"/>
              <a:t>).</a:t>
            </a:r>
          </a:p>
          <a:p>
            <a:r>
              <a:rPr lang="en-US" dirty="0"/>
              <a:t>It’s more complicated.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E5192A-3D88-4DAF-AFF2-A2397DBBE201}"/>
              </a:ext>
            </a:extLst>
          </p:cNvPr>
          <p:cNvSpPr/>
          <p:nvPr/>
        </p:nvSpPr>
        <p:spPr>
          <a:xfrm>
            <a:off x="193993" y="187172"/>
            <a:ext cx="8944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7.  Transparency ranges are spectral bands where losses are very small</a:t>
            </a:r>
          </a:p>
        </p:txBody>
      </p:sp>
    </p:spTree>
    <p:extLst>
      <p:ext uri="{BB962C8B-B14F-4D97-AF65-F5344CB8AC3E}">
        <p14:creationId xmlns:p14="http://schemas.microsoft.com/office/powerpoint/2010/main" val="205770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t="33871" b="37097"/>
          <a:stretch/>
        </p:blipFill>
        <p:spPr bwMode="auto">
          <a:xfrm>
            <a:off x="533400" y="2667000"/>
            <a:ext cx="83905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531" y="2416314"/>
            <a:ext cx="57149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Consider nearly monochromatic </a:t>
            </a:r>
            <a:r>
              <a:rPr lang="en-US" sz="2000" dirty="0" err="1"/>
              <a:t>wavepacket</a:t>
            </a:r>
            <a:endParaRPr lang="en-US" sz="2000" dirty="0"/>
          </a:p>
          <a:p>
            <a:r>
              <a:rPr lang="en-US" sz="2000" dirty="0"/>
              <a:t>with a narrow range of frequencies</a:t>
            </a:r>
          </a:p>
        </p:txBody>
      </p:sp>
      <p:sp>
        <p:nvSpPr>
          <p:cNvPr id="5" name="Freeform 4"/>
          <p:cNvSpPr/>
          <p:nvPr/>
        </p:nvSpPr>
        <p:spPr>
          <a:xfrm>
            <a:off x="4264182" y="2724402"/>
            <a:ext cx="1973656" cy="281348"/>
          </a:xfrm>
          <a:custGeom>
            <a:avLst/>
            <a:gdLst>
              <a:gd name="connsiteX0" fmla="*/ 0 w 1973656"/>
              <a:gd name="connsiteY0" fmla="*/ 227028 h 281348"/>
              <a:gd name="connsiteX1" fmla="*/ 108642 w 1973656"/>
              <a:gd name="connsiteY1" fmla="*/ 245135 h 281348"/>
              <a:gd name="connsiteX2" fmla="*/ 135802 w 1973656"/>
              <a:gd name="connsiteY2" fmla="*/ 254188 h 281348"/>
              <a:gd name="connsiteX3" fmla="*/ 244444 w 1973656"/>
              <a:gd name="connsiteY3" fmla="*/ 263242 h 281348"/>
              <a:gd name="connsiteX4" fmla="*/ 325925 w 1973656"/>
              <a:gd name="connsiteY4" fmla="*/ 281348 h 281348"/>
              <a:gd name="connsiteX5" fmla="*/ 624689 w 1973656"/>
              <a:gd name="connsiteY5" fmla="*/ 272295 h 281348"/>
              <a:gd name="connsiteX6" fmla="*/ 697117 w 1973656"/>
              <a:gd name="connsiteY6" fmla="*/ 254188 h 281348"/>
              <a:gd name="connsiteX7" fmla="*/ 760491 w 1973656"/>
              <a:gd name="connsiteY7" fmla="*/ 236081 h 281348"/>
              <a:gd name="connsiteX8" fmla="*/ 805759 w 1973656"/>
              <a:gd name="connsiteY8" fmla="*/ 208921 h 281348"/>
              <a:gd name="connsiteX9" fmla="*/ 860079 w 1973656"/>
              <a:gd name="connsiteY9" fmla="*/ 190814 h 281348"/>
              <a:gd name="connsiteX10" fmla="*/ 923454 w 1973656"/>
              <a:gd name="connsiteY10" fmla="*/ 163653 h 281348"/>
              <a:gd name="connsiteX11" fmla="*/ 950614 w 1973656"/>
              <a:gd name="connsiteY11" fmla="*/ 145547 h 281348"/>
              <a:gd name="connsiteX12" fmla="*/ 977774 w 1973656"/>
              <a:gd name="connsiteY12" fmla="*/ 136493 h 281348"/>
              <a:gd name="connsiteX13" fmla="*/ 1013988 w 1973656"/>
              <a:gd name="connsiteY13" fmla="*/ 118386 h 281348"/>
              <a:gd name="connsiteX14" fmla="*/ 1059256 w 1973656"/>
              <a:gd name="connsiteY14" fmla="*/ 100279 h 281348"/>
              <a:gd name="connsiteX15" fmla="*/ 1140737 w 1973656"/>
              <a:gd name="connsiteY15" fmla="*/ 73119 h 281348"/>
              <a:gd name="connsiteX16" fmla="*/ 1213165 w 1973656"/>
              <a:gd name="connsiteY16" fmla="*/ 45958 h 281348"/>
              <a:gd name="connsiteX17" fmla="*/ 1249378 w 1973656"/>
              <a:gd name="connsiteY17" fmla="*/ 27851 h 281348"/>
              <a:gd name="connsiteX18" fmla="*/ 1276539 w 1973656"/>
              <a:gd name="connsiteY18" fmla="*/ 18798 h 281348"/>
              <a:gd name="connsiteX19" fmla="*/ 1303699 w 1973656"/>
              <a:gd name="connsiteY19" fmla="*/ 691 h 281348"/>
              <a:gd name="connsiteX20" fmla="*/ 1656784 w 1973656"/>
              <a:gd name="connsiteY20" fmla="*/ 9745 h 281348"/>
              <a:gd name="connsiteX21" fmla="*/ 1683945 w 1973656"/>
              <a:gd name="connsiteY21" fmla="*/ 18798 h 281348"/>
              <a:gd name="connsiteX22" fmla="*/ 1720159 w 1973656"/>
              <a:gd name="connsiteY22" fmla="*/ 27851 h 281348"/>
              <a:gd name="connsiteX23" fmla="*/ 1855961 w 1973656"/>
              <a:gd name="connsiteY23" fmla="*/ 45958 h 281348"/>
              <a:gd name="connsiteX24" fmla="*/ 1919335 w 1973656"/>
              <a:gd name="connsiteY24" fmla="*/ 64065 h 281348"/>
              <a:gd name="connsiteX25" fmla="*/ 1946495 w 1973656"/>
              <a:gd name="connsiteY25" fmla="*/ 82172 h 281348"/>
              <a:gd name="connsiteX26" fmla="*/ 1973656 w 1973656"/>
              <a:gd name="connsiteY26" fmla="*/ 91226 h 28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973656" h="281348">
                <a:moveTo>
                  <a:pt x="0" y="227028"/>
                </a:moveTo>
                <a:cubicBezTo>
                  <a:pt x="36214" y="233064"/>
                  <a:pt x="73812" y="233526"/>
                  <a:pt x="108642" y="245135"/>
                </a:cubicBezTo>
                <a:cubicBezTo>
                  <a:pt x="117695" y="248153"/>
                  <a:pt x="126343" y="252927"/>
                  <a:pt x="135802" y="254188"/>
                </a:cubicBezTo>
                <a:cubicBezTo>
                  <a:pt x="171823" y="258991"/>
                  <a:pt x="208230" y="260224"/>
                  <a:pt x="244444" y="263242"/>
                </a:cubicBezTo>
                <a:cubicBezTo>
                  <a:pt x="258410" y="266733"/>
                  <a:pt x="314432" y="281348"/>
                  <a:pt x="325925" y="281348"/>
                </a:cubicBezTo>
                <a:cubicBezTo>
                  <a:pt x="425559" y="281348"/>
                  <a:pt x="525101" y="275313"/>
                  <a:pt x="624689" y="272295"/>
                </a:cubicBezTo>
                <a:cubicBezTo>
                  <a:pt x="716734" y="253887"/>
                  <a:pt x="632153" y="272749"/>
                  <a:pt x="697117" y="254188"/>
                </a:cubicBezTo>
                <a:cubicBezTo>
                  <a:pt x="710663" y="250318"/>
                  <a:pt x="746013" y="243320"/>
                  <a:pt x="760491" y="236081"/>
                </a:cubicBezTo>
                <a:cubicBezTo>
                  <a:pt x="776230" y="228211"/>
                  <a:pt x="789739" y="216203"/>
                  <a:pt x="805759" y="208921"/>
                </a:cubicBezTo>
                <a:cubicBezTo>
                  <a:pt x="823134" y="201023"/>
                  <a:pt x="842638" y="198566"/>
                  <a:pt x="860079" y="190814"/>
                </a:cubicBezTo>
                <a:cubicBezTo>
                  <a:pt x="940466" y="155086"/>
                  <a:pt x="827657" y="187604"/>
                  <a:pt x="923454" y="163653"/>
                </a:cubicBezTo>
                <a:cubicBezTo>
                  <a:pt x="932507" y="157618"/>
                  <a:pt x="940882" y="150413"/>
                  <a:pt x="950614" y="145547"/>
                </a:cubicBezTo>
                <a:cubicBezTo>
                  <a:pt x="959150" y="141279"/>
                  <a:pt x="969003" y="140252"/>
                  <a:pt x="977774" y="136493"/>
                </a:cubicBezTo>
                <a:cubicBezTo>
                  <a:pt x="990179" y="131176"/>
                  <a:pt x="1001655" y="123867"/>
                  <a:pt x="1013988" y="118386"/>
                </a:cubicBezTo>
                <a:cubicBezTo>
                  <a:pt x="1028839" y="111786"/>
                  <a:pt x="1044720" y="107547"/>
                  <a:pt x="1059256" y="100279"/>
                </a:cubicBezTo>
                <a:cubicBezTo>
                  <a:pt x="1122907" y="68453"/>
                  <a:pt x="1039887" y="89926"/>
                  <a:pt x="1140737" y="73119"/>
                </a:cubicBezTo>
                <a:cubicBezTo>
                  <a:pt x="1196522" y="35929"/>
                  <a:pt x="1134853" y="72063"/>
                  <a:pt x="1213165" y="45958"/>
                </a:cubicBezTo>
                <a:cubicBezTo>
                  <a:pt x="1225968" y="41690"/>
                  <a:pt x="1236973" y="33167"/>
                  <a:pt x="1249378" y="27851"/>
                </a:cubicBezTo>
                <a:cubicBezTo>
                  <a:pt x="1258150" y="24092"/>
                  <a:pt x="1267485" y="21816"/>
                  <a:pt x="1276539" y="18798"/>
                </a:cubicBezTo>
                <a:cubicBezTo>
                  <a:pt x="1285592" y="12762"/>
                  <a:pt x="1292821" y="950"/>
                  <a:pt x="1303699" y="691"/>
                </a:cubicBezTo>
                <a:cubicBezTo>
                  <a:pt x="1421399" y="-2111"/>
                  <a:pt x="1539184" y="4145"/>
                  <a:pt x="1656784" y="9745"/>
                </a:cubicBezTo>
                <a:cubicBezTo>
                  <a:pt x="1666317" y="10199"/>
                  <a:pt x="1674769" y="16176"/>
                  <a:pt x="1683945" y="18798"/>
                </a:cubicBezTo>
                <a:cubicBezTo>
                  <a:pt x="1695909" y="22216"/>
                  <a:pt x="1707885" y="25805"/>
                  <a:pt x="1720159" y="27851"/>
                </a:cubicBezTo>
                <a:cubicBezTo>
                  <a:pt x="1814637" y="43597"/>
                  <a:pt x="1767732" y="29916"/>
                  <a:pt x="1855961" y="45958"/>
                </a:cubicBezTo>
                <a:cubicBezTo>
                  <a:pt x="1880961" y="50503"/>
                  <a:pt x="1896071" y="56311"/>
                  <a:pt x="1919335" y="64065"/>
                </a:cubicBezTo>
                <a:cubicBezTo>
                  <a:pt x="1928388" y="70101"/>
                  <a:pt x="1936763" y="77306"/>
                  <a:pt x="1946495" y="82172"/>
                </a:cubicBezTo>
                <a:cubicBezTo>
                  <a:pt x="1955031" y="86440"/>
                  <a:pt x="1973656" y="91226"/>
                  <a:pt x="1973656" y="91226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4887852"/>
            <a:ext cx="629165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These amplitudes vary slowly compared with the “carrier”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Energy density U doesn’t change in transparent media for purely monochromatic fields, because their amplitudes are unchanged since the dawn until the end of time.</a:t>
            </a:r>
          </a:p>
        </p:txBody>
      </p:sp>
      <p:pic>
        <p:nvPicPr>
          <p:cNvPr id="1026" name="Picture 2" descr="Image result for sine w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8" y="1074670"/>
            <a:ext cx="9144000" cy="89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ave trai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r="5156"/>
          <a:stretch/>
        </p:blipFill>
        <p:spPr bwMode="auto">
          <a:xfrm>
            <a:off x="762000" y="5375214"/>
            <a:ext cx="7620000" cy="148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0877" y="6400800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 smooth pulse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FFAD33B-EE12-471C-B2A9-68336CC74A0F}"/>
                  </a:ext>
                </a:extLst>
              </p14:cNvPr>
              <p14:cNvContentPartPr/>
              <p14:nvPr/>
            </p14:nvContentPartPr>
            <p14:xfrm>
              <a:off x="1587557" y="3892671"/>
              <a:ext cx="1156320" cy="146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FFAD33B-EE12-471C-B2A9-68336CC74A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69557" y="3874671"/>
                <a:ext cx="11919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9264FE1-1C22-4003-9D3D-6530D23A8465}"/>
                  </a:ext>
                </a:extLst>
              </p14:cNvPr>
              <p14:cNvContentPartPr/>
              <p14:nvPr/>
            </p14:nvContentPartPr>
            <p14:xfrm>
              <a:off x="5786597" y="3976911"/>
              <a:ext cx="1073880" cy="211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9264FE1-1C22-4003-9D3D-6530D23A84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68957" y="3958911"/>
                <a:ext cx="11095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C71D8EA-22BB-4348-A4C9-F848C0F0BFA8}"/>
                  </a:ext>
                </a:extLst>
              </p14:cNvPr>
              <p14:cNvContentPartPr/>
              <p14:nvPr/>
            </p14:nvContentPartPr>
            <p14:xfrm>
              <a:off x="2013077" y="4000311"/>
              <a:ext cx="54360" cy="168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C71D8EA-22BB-4348-A4C9-F848C0F0BF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50077" y="3937311"/>
                <a:ext cx="18000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D66436A-9647-4CB6-9FDF-9584A864594D}"/>
                  </a:ext>
                </a:extLst>
              </p14:cNvPr>
              <p14:cNvContentPartPr/>
              <p14:nvPr/>
            </p14:nvContentPartPr>
            <p14:xfrm>
              <a:off x="2457677" y="4749111"/>
              <a:ext cx="1081440" cy="178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D66436A-9647-4CB6-9FDF-9584A864594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40037" y="4731111"/>
                <a:ext cx="11170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FCB5165-9D4A-46F9-94CB-674B68D4E1E6}"/>
                  </a:ext>
                </a:extLst>
              </p14:cNvPr>
              <p14:cNvContentPartPr/>
              <p14:nvPr/>
            </p14:nvContentPartPr>
            <p14:xfrm>
              <a:off x="2166797" y="4110471"/>
              <a:ext cx="981000" cy="581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FCB5165-9D4A-46F9-94CB-674B68D4E1E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48797" y="4092471"/>
                <a:ext cx="1016640" cy="61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AB29A82-767D-41DF-A4CB-18F5A34EF4D4}"/>
                  </a:ext>
                </a:extLst>
              </p14:cNvPr>
              <p14:cNvContentPartPr/>
              <p14:nvPr/>
            </p14:nvContentPartPr>
            <p14:xfrm>
              <a:off x="3162917" y="4223151"/>
              <a:ext cx="3018960" cy="469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AB29A82-767D-41DF-A4CB-18F5A34EF4D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44917" y="4205511"/>
                <a:ext cx="3054600" cy="5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5BECF3C-D0E5-4935-B41D-04DDEF28BD37}"/>
                  </a:ext>
                </a:extLst>
              </p14:cNvPr>
              <p14:cNvContentPartPr/>
              <p14:nvPr/>
            </p14:nvContentPartPr>
            <p14:xfrm>
              <a:off x="2892917" y="3700071"/>
              <a:ext cx="1223280" cy="254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5BECF3C-D0E5-4935-B41D-04DDEF28BD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74917" y="3682431"/>
                <a:ext cx="1258920" cy="29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7B283AE6-6744-4E34-AD0E-4EE952199C56}"/>
              </a:ext>
            </a:extLst>
          </p:cNvPr>
          <p:cNvGrpSpPr/>
          <p:nvPr/>
        </p:nvGrpSpPr>
        <p:grpSpPr>
          <a:xfrm>
            <a:off x="3518957" y="3963231"/>
            <a:ext cx="4548600" cy="955440"/>
            <a:chOff x="3518957" y="3963231"/>
            <a:chExt cx="4548600" cy="95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DA04C3B-5CAE-4B4F-AAC6-760C5D3BFB4F}"/>
                    </a:ext>
                  </a:extLst>
                </p14:cNvPr>
                <p14:cNvContentPartPr/>
                <p14:nvPr/>
              </p14:nvContentPartPr>
              <p14:xfrm>
                <a:off x="6874157" y="4826151"/>
                <a:ext cx="1019160" cy="92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DA04C3B-5CAE-4B4F-AAC6-760C5D3BFB4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56157" y="4808151"/>
                  <a:ext cx="1054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0960BD1-A82C-4F81-8A3B-662F942ABBBE}"/>
                    </a:ext>
                  </a:extLst>
                </p14:cNvPr>
                <p14:cNvContentPartPr/>
                <p14:nvPr/>
              </p14:nvContentPartPr>
              <p14:xfrm>
                <a:off x="6982157" y="3965391"/>
                <a:ext cx="1085400" cy="192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0960BD1-A82C-4F81-8A3B-662F942ABBB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64517" y="3947391"/>
                  <a:ext cx="1121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A68F45C-350D-4D1C-A008-04D9F46A8A00}"/>
                    </a:ext>
                  </a:extLst>
                </p14:cNvPr>
                <p14:cNvContentPartPr/>
                <p14:nvPr/>
              </p14:nvContentPartPr>
              <p14:xfrm>
                <a:off x="7323077" y="4215951"/>
                <a:ext cx="217080" cy="597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A68F45C-350D-4D1C-A008-04D9F46A8A0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305077" y="4198311"/>
                  <a:ext cx="252720" cy="6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8286DAA-4348-45FE-BA23-A9BEEB62EBA5}"/>
                    </a:ext>
                  </a:extLst>
                </p14:cNvPr>
                <p14:cNvContentPartPr/>
                <p14:nvPr/>
              </p14:nvContentPartPr>
              <p14:xfrm>
                <a:off x="3518957" y="3963231"/>
                <a:ext cx="3800160" cy="791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8286DAA-4348-45FE-BA23-A9BEEB62EBA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500957" y="3945231"/>
                  <a:ext cx="3835800" cy="826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19275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19565" r="20870"/>
          <a:stretch/>
        </p:blipFill>
        <p:spPr bwMode="auto">
          <a:xfrm>
            <a:off x="609600" y="2514600"/>
            <a:ext cx="6553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890162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Substitute the real parts of the fields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429000"/>
            <a:ext cx="5410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                           Next, average over the short period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114800"/>
            <a:ext cx="2286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electric part 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00760" y="4939326"/>
            <a:ext cx="180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 ~constant over this period.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C809CF-C87E-449E-8E25-83081293E1E8}"/>
              </a:ext>
            </a:extLst>
          </p:cNvPr>
          <p:cNvSpPr txBox="1"/>
          <p:nvPr/>
        </p:nvSpPr>
        <p:spPr>
          <a:xfrm>
            <a:off x="304801" y="1066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Rate of change of energy in unit volume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2ABE20-932B-4DD7-B856-D95C32FDD9F4}"/>
              </a:ext>
            </a:extLst>
          </p:cNvPr>
          <p:cNvGrpSpPr/>
          <p:nvPr/>
        </p:nvGrpSpPr>
        <p:grpSpPr>
          <a:xfrm>
            <a:off x="1308557" y="1733794"/>
            <a:ext cx="1171440" cy="1022760"/>
            <a:chOff x="1308557" y="1733794"/>
            <a:chExt cx="1171440" cy="102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797CFB1-5D0F-4C5A-A64B-4252CA9CF4E3}"/>
                    </a:ext>
                  </a:extLst>
                </p14:cNvPr>
                <p14:cNvContentPartPr/>
                <p14:nvPr/>
              </p14:nvContentPartPr>
              <p14:xfrm>
                <a:off x="1353917" y="2501314"/>
                <a:ext cx="1126080" cy="255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797CFB1-5D0F-4C5A-A64B-4252CA9CF4E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35917" y="2483314"/>
                  <a:ext cx="11617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D5F3CA1-308D-428A-AB8B-C5C00D5FC090}"/>
                    </a:ext>
                  </a:extLst>
                </p14:cNvPr>
                <p14:cNvContentPartPr/>
                <p14:nvPr/>
              </p14:nvContentPartPr>
              <p14:xfrm>
                <a:off x="1308557" y="1733794"/>
                <a:ext cx="773280" cy="801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D5F3CA1-308D-428A-AB8B-C5C00D5FC09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90917" y="1716154"/>
                  <a:ext cx="808920" cy="83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41DEE4-7958-4039-B1EA-97F4C2EFD774}"/>
              </a:ext>
            </a:extLst>
          </p:cNvPr>
          <p:cNvGrpSpPr/>
          <p:nvPr/>
        </p:nvGrpSpPr>
        <p:grpSpPr>
          <a:xfrm>
            <a:off x="3705077" y="1627234"/>
            <a:ext cx="1877040" cy="977400"/>
            <a:chOff x="3705077" y="1627234"/>
            <a:chExt cx="1877040" cy="97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676E453-67A1-42A9-BB0F-97762441801C}"/>
                    </a:ext>
                  </a:extLst>
                </p14:cNvPr>
                <p14:cNvContentPartPr/>
                <p14:nvPr/>
              </p14:nvContentPartPr>
              <p14:xfrm>
                <a:off x="3705077" y="1740634"/>
                <a:ext cx="1125360" cy="817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676E453-67A1-42A9-BB0F-97762441801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87077" y="1722994"/>
                  <a:ext cx="1161000" cy="85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B637728-2787-4B7E-86C8-AB9BAFA4BA9C}"/>
                    </a:ext>
                  </a:extLst>
                </p14:cNvPr>
                <p14:cNvContentPartPr/>
                <p14:nvPr/>
              </p14:nvContentPartPr>
              <p14:xfrm>
                <a:off x="4384757" y="1772314"/>
                <a:ext cx="579960" cy="832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B637728-2787-4B7E-86C8-AB9BAFA4BA9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66757" y="1754314"/>
                  <a:ext cx="615600" cy="86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15C111D-556C-4633-AE7F-F98E9A1F83F4}"/>
                    </a:ext>
                  </a:extLst>
                </p14:cNvPr>
                <p14:cNvContentPartPr/>
                <p14:nvPr/>
              </p14:nvContentPartPr>
              <p14:xfrm>
                <a:off x="5077757" y="1641634"/>
                <a:ext cx="119520" cy="874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15C111D-556C-4633-AE7F-F98E9A1F83F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60117" y="1623634"/>
                  <a:ext cx="155160" cy="9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87F963F-0B31-44AE-8557-0BD77C8B28C8}"/>
                    </a:ext>
                  </a:extLst>
                </p14:cNvPr>
                <p14:cNvContentPartPr/>
                <p14:nvPr/>
              </p14:nvContentPartPr>
              <p14:xfrm>
                <a:off x="5426957" y="1627234"/>
                <a:ext cx="155160" cy="825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87F963F-0B31-44AE-8557-0BD77C8B28C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08957" y="1609234"/>
                  <a:ext cx="190800" cy="86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D1D7DAB-2852-4C6A-A89F-C5E0B170FDAF}"/>
              </a:ext>
            </a:extLst>
          </p:cNvPr>
          <p:cNvGrpSpPr/>
          <p:nvPr/>
        </p:nvGrpSpPr>
        <p:grpSpPr>
          <a:xfrm>
            <a:off x="6921300" y="4314855"/>
            <a:ext cx="635400" cy="432360"/>
            <a:chOff x="7801157" y="3716314"/>
            <a:chExt cx="635400" cy="43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30389FA-EBF2-40F7-BB1F-D5769E3A5F5A}"/>
                    </a:ext>
                  </a:extLst>
                </p14:cNvPr>
                <p14:cNvContentPartPr/>
                <p14:nvPr/>
              </p14:nvContentPartPr>
              <p14:xfrm>
                <a:off x="8072597" y="3717394"/>
                <a:ext cx="153360" cy="132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30389FA-EBF2-40F7-BB1F-D5769E3A5F5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009957" y="3654754"/>
                  <a:ext cx="279000" cy="258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676F151-9A93-49C5-A229-A2AA9B25FBB1}"/>
                </a:ext>
              </a:extLst>
            </p:cNvPr>
            <p:cNvGrpSpPr/>
            <p:nvPr/>
          </p:nvGrpSpPr>
          <p:grpSpPr>
            <a:xfrm>
              <a:off x="7801157" y="3716314"/>
              <a:ext cx="635400" cy="432360"/>
              <a:chOff x="7801157" y="3716314"/>
              <a:chExt cx="635400" cy="432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19311339-6032-4401-A5AB-B577066BE6DC}"/>
                      </a:ext>
                    </a:extLst>
                  </p14:cNvPr>
                  <p14:cNvContentPartPr/>
                  <p14:nvPr/>
                </p14:nvContentPartPr>
                <p14:xfrm>
                  <a:off x="7801157" y="3804514"/>
                  <a:ext cx="99720" cy="2469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19311339-6032-4401-A5AB-B577066BE6DC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7783517" y="3786874"/>
                    <a:ext cx="135360" cy="28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D6DE22FD-AFF0-478F-9D05-33A53542B550}"/>
                      </a:ext>
                    </a:extLst>
                  </p14:cNvPr>
                  <p14:cNvContentPartPr/>
                  <p14:nvPr/>
                </p14:nvContentPartPr>
                <p14:xfrm>
                  <a:off x="7836797" y="3924394"/>
                  <a:ext cx="81000" cy="201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D6DE22FD-AFF0-478F-9D05-33A53542B550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7819157" y="3906754"/>
                    <a:ext cx="116640" cy="55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8F66848E-2FFE-4067-B158-0976AE6F7E5D}"/>
                      </a:ext>
                    </a:extLst>
                  </p14:cNvPr>
                  <p14:cNvContentPartPr/>
                  <p14:nvPr/>
                </p14:nvContentPartPr>
                <p14:xfrm>
                  <a:off x="7836797" y="3774274"/>
                  <a:ext cx="115200" cy="208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8F66848E-2FFE-4067-B158-0976AE6F7E5D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7819157" y="3756634"/>
                    <a:ext cx="150840" cy="56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EC9A5B56-A4B4-48DF-8E92-4BD3CDE73D92}"/>
                      </a:ext>
                    </a:extLst>
                  </p14:cNvPr>
                  <p14:cNvContentPartPr/>
                  <p14:nvPr/>
                </p14:nvContentPartPr>
                <p14:xfrm>
                  <a:off x="7976477" y="4074514"/>
                  <a:ext cx="91080" cy="691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EC9A5B56-A4B4-48DF-8E92-4BD3CDE73D92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7958477" y="4056514"/>
                    <a:ext cx="126720" cy="10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B8B0FAC1-B090-49A9-B531-33E20DF9679A}"/>
                      </a:ext>
                    </a:extLst>
                  </p14:cNvPr>
                  <p14:cNvContentPartPr/>
                  <p14:nvPr/>
                </p14:nvContentPartPr>
                <p14:xfrm>
                  <a:off x="8108597" y="3747274"/>
                  <a:ext cx="53280" cy="3081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B8B0FAC1-B090-49A9-B531-33E20DF9679A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8090957" y="3729274"/>
                    <a:ext cx="88920" cy="34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4D2EF61A-075E-4BA6-B380-64397FDD2382}"/>
                      </a:ext>
                    </a:extLst>
                  </p14:cNvPr>
                  <p14:cNvContentPartPr/>
                  <p14:nvPr/>
                </p14:nvContentPartPr>
                <p14:xfrm>
                  <a:off x="8233157" y="3848074"/>
                  <a:ext cx="76320" cy="2019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4D2EF61A-075E-4BA6-B380-64397FDD2382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8215157" y="3830434"/>
                    <a:ext cx="111960" cy="23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A29C1D94-21C6-4ACF-90B9-5079B4845AA1}"/>
                      </a:ext>
                    </a:extLst>
                  </p14:cNvPr>
                  <p14:cNvContentPartPr/>
                  <p14:nvPr/>
                </p14:nvContentPartPr>
                <p14:xfrm>
                  <a:off x="8200037" y="3922234"/>
                  <a:ext cx="149400" cy="165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A29C1D94-21C6-4ACF-90B9-5079B4845AA1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8182037" y="3904594"/>
                    <a:ext cx="185040" cy="5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2721E446-7AFD-439F-A489-0C344B5A5746}"/>
                      </a:ext>
                    </a:extLst>
                  </p14:cNvPr>
                  <p14:cNvContentPartPr/>
                  <p14:nvPr/>
                </p14:nvContentPartPr>
                <p14:xfrm>
                  <a:off x="8316317" y="3747994"/>
                  <a:ext cx="120240" cy="40068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2721E446-7AFD-439F-A489-0C344B5A5746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8298317" y="3729994"/>
                    <a:ext cx="155880" cy="436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AE557373-98C3-454C-BAB8-AD99642416DD}"/>
                      </a:ext>
                    </a:extLst>
                  </p14:cNvPr>
                  <p14:cNvContentPartPr/>
                  <p14:nvPr/>
                </p14:nvContentPartPr>
                <p14:xfrm>
                  <a:off x="7809077" y="3716314"/>
                  <a:ext cx="132120" cy="115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AE557373-98C3-454C-BAB8-AD99642416DD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7791077" y="3698674"/>
                    <a:ext cx="167760" cy="471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384" name="Ink 16383">
                <a:extLst>
                  <a:ext uri="{FF2B5EF4-FFF2-40B4-BE49-F238E27FC236}">
                    <a16:creationId xmlns:a16="http://schemas.microsoft.com/office/drawing/2014/main" id="{4A0CF129-4468-4DC7-9FCF-725601CFF046}"/>
                  </a:ext>
                </a:extLst>
              </p14:cNvPr>
              <p14:cNvContentPartPr/>
              <p14:nvPr/>
            </p14:nvContentPartPr>
            <p14:xfrm>
              <a:off x="7746797" y="4336234"/>
              <a:ext cx="211680" cy="361080"/>
            </p14:xfrm>
          </p:contentPart>
        </mc:Choice>
        <mc:Fallback xmlns="">
          <p:pic>
            <p:nvPicPr>
              <p:cNvPr id="16384" name="Ink 16383">
                <a:extLst>
                  <a:ext uri="{FF2B5EF4-FFF2-40B4-BE49-F238E27FC236}">
                    <a16:creationId xmlns:a16="http://schemas.microsoft.com/office/drawing/2014/main" id="{4A0CF129-4468-4DC7-9FCF-725601CFF04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728797" y="4318594"/>
                <a:ext cx="247320" cy="39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96" name="Group 16395">
            <a:extLst>
              <a:ext uri="{FF2B5EF4-FFF2-40B4-BE49-F238E27FC236}">
                <a16:creationId xmlns:a16="http://schemas.microsoft.com/office/drawing/2014/main" id="{A3A88687-9714-40E0-AB0F-ECE806A35C71}"/>
              </a:ext>
            </a:extLst>
          </p:cNvPr>
          <p:cNvGrpSpPr/>
          <p:nvPr/>
        </p:nvGrpSpPr>
        <p:grpSpPr>
          <a:xfrm>
            <a:off x="8201477" y="4335514"/>
            <a:ext cx="616680" cy="433080"/>
            <a:chOff x="8201477" y="4335514"/>
            <a:chExt cx="616680" cy="43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6385" name="Ink 16384">
                  <a:extLst>
                    <a:ext uri="{FF2B5EF4-FFF2-40B4-BE49-F238E27FC236}">
                      <a16:creationId xmlns:a16="http://schemas.microsoft.com/office/drawing/2014/main" id="{5C752E28-5161-4843-9B1B-37C5A171F1BC}"/>
                    </a:ext>
                  </a:extLst>
                </p14:cNvPr>
                <p14:cNvContentPartPr/>
                <p14:nvPr/>
              </p14:nvContentPartPr>
              <p14:xfrm>
                <a:off x="8229557" y="4394194"/>
                <a:ext cx="18720" cy="286920"/>
              </p14:xfrm>
            </p:contentPart>
          </mc:Choice>
          <mc:Fallback xmlns="">
            <p:pic>
              <p:nvPicPr>
                <p:cNvPr id="16385" name="Ink 16384">
                  <a:extLst>
                    <a:ext uri="{FF2B5EF4-FFF2-40B4-BE49-F238E27FC236}">
                      <a16:creationId xmlns:a16="http://schemas.microsoft.com/office/drawing/2014/main" id="{5C752E28-5161-4843-9B1B-37C5A171F1B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211917" y="4376554"/>
                  <a:ext cx="543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6387" name="Ink 16386">
                  <a:extLst>
                    <a:ext uri="{FF2B5EF4-FFF2-40B4-BE49-F238E27FC236}">
                      <a16:creationId xmlns:a16="http://schemas.microsoft.com/office/drawing/2014/main" id="{5D684CEF-9B4B-4CB5-B0A6-338FB7E40854}"/>
                    </a:ext>
                  </a:extLst>
                </p14:cNvPr>
                <p14:cNvContentPartPr/>
                <p14:nvPr/>
              </p14:nvContentPartPr>
              <p14:xfrm>
                <a:off x="8367437" y="4425874"/>
                <a:ext cx="28440" cy="273600"/>
              </p14:xfrm>
            </p:contentPart>
          </mc:Choice>
          <mc:Fallback xmlns="">
            <p:pic>
              <p:nvPicPr>
                <p:cNvPr id="16387" name="Ink 16386">
                  <a:extLst>
                    <a:ext uri="{FF2B5EF4-FFF2-40B4-BE49-F238E27FC236}">
                      <a16:creationId xmlns:a16="http://schemas.microsoft.com/office/drawing/2014/main" id="{5D684CEF-9B4B-4CB5-B0A6-338FB7E4085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49437" y="4408234"/>
                  <a:ext cx="640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6388" name="Ink 16387">
                  <a:extLst>
                    <a:ext uri="{FF2B5EF4-FFF2-40B4-BE49-F238E27FC236}">
                      <a16:creationId xmlns:a16="http://schemas.microsoft.com/office/drawing/2014/main" id="{A740AE7B-E9DC-46B4-8BB3-C7D4AE48A521}"/>
                    </a:ext>
                  </a:extLst>
                </p14:cNvPr>
                <p14:cNvContentPartPr/>
                <p14:nvPr/>
              </p14:nvContentPartPr>
              <p14:xfrm>
                <a:off x="8264837" y="4574914"/>
                <a:ext cx="89280" cy="11160"/>
              </p14:xfrm>
            </p:contentPart>
          </mc:Choice>
          <mc:Fallback xmlns="">
            <p:pic>
              <p:nvPicPr>
                <p:cNvPr id="16388" name="Ink 16387">
                  <a:extLst>
                    <a:ext uri="{FF2B5EF4-FFF2-40B4-BE49-F238E27FC236}">
                      <a16:creationId xmlns:a16="http://schemas.microsoft.com/office/drawing/2014/main" id="{A740AE7B-E9DC-46B4-8BB3-C7D4AE48A52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46837" y="4557274"/>
                  <a:ext cx="124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6389" name="Ink 16388">
                  <a:extLst>
                    <a:ext uri="{FF2B5EF4-FFF2-40B4-BE49-F238E27FC236}">
                      <a16:creationId xmlns:a16="http://schemas.microsoft.com/office/drawing/2014/main" id="{B616BA70-A2E8-4EAC-8F25-85B0B9CD7492}"/>
                    </a:ext>
                  </a:extLst>
                </p14:cNvPr>
                <p14:cNvContentPartPr/>
                <p14:nvPr/>
              </p14:nvContentPartPr>
              <p14:xfrm>
                <a:off x="8432237" y="4668874"/>
                <a:ext cx="77040" cy="99720"/>
              </p14:xfrm>
            </p:contentPart>
          </mc:Choice>
          <mc:Fallback xmlns="">
            <p:pic>
              <p:nvPicPr>
                <p:cNvPr id="16389" name="Ink 16388">
                  <a:extLst>
                    <a:ext uri="{FF2B5EF4-FFF2-40B4-BE49-F238E27FC236}">
                      <a16:creationId xmlns:a16="http://schemas.microsoft.com/office/drawing/2014/main" id="{B616BA70-A2E8-4EAC-8F25-85B0B9CD749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14597" y="4651234"/>
                  <a:ext cx="112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6390" name="Ink 16389">
                  <a:extLst>
                    <a:ext uri="{FF2B5EF4-FFF2-40B4-BE49-F238E27FC236}">
                      <a16:creationId xmlns:a16="http://schemas.microsoft.com/office/drawing/2014/main" id="{CA812F1F-05C2-4B65-B927-FF1F9545CD40}"/>
                    </a:ext>
                  </a:extLst>
                </p14:cNvPr>
                <p14:cNvContentPartPr/>
                <p14:nvPr/>
              </p14:nvContentPartPr>
              <p14:xfrm>
                <a:off x="8561477" y="4402474"/>
                <a:ext cx="58320" cy="352440"/>
              </p14:xfrm>
            </p:contentPart>
          </mc:Choice>
          <mc:Fallback xmlns="">
            <p:pic>
              <p:nvPicPr>
                <p:cNvPr id="16390" name="Ink 16389">
                  <a:extLst>
                    <a:ext uri="{FF2B5EF4-FFF2-40B4-BE49-F238E27FC236}">
                      <a16:creationId xmlns:a16="http://schemas.microsoft.com/office/drawing/2014/main" id="{CA812F1F-05C2-4B65-B927-FF1F9545CD4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543837" y="4384474"/>
                  <a:ext cx="939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6392" name="Ink 16391">
                  <a:extLst>
                    <a:ext uri="{FF2B5EF4-FFF2-40B4-BE49-F238E27FC236}">
                      <a16:creationId xmlns:a16="http://schemas.microsoft.com/office/drawing/2014/main" id="{A3B7F227-6877-4887-A961-515C5A807F25}"/>
                    </a:ext>
                  </a:extLst>
                </p14:cNvPr>
                <p14:cNvContentPartPr/>
                <p14:nvPr/>
              </p14:nvContentPartPr>
              <p14:xfrm>
                <a:off x="8652557" y="4451074"/>
                <a:ext cx="42120" cy="236160"/>
              </p14:xfrm>
            </p:contentPart>
          </mc:Choice>
          <mc:Fallback xmlns="">
            <p:pic>
              <p:nvPicPr>
                <p:cNvPr id="16392" name="Ink 16391">
                  <a:extLst>
                    <a:ext uri="{FF2B5EF4-FFF2-40B4-BE49-F238E27FC236}">
                      <a16:creationId xmlns:a16="http://schemas.microsoft.com/office/drawing/2014/main" id="{A3B7F227-6877-4887-A961-515C5A807F2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634557" y="4433434"/>
                  <a:ext cx="777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6393" name="Ink 16392">
                  <a:extLst>
                    <a:ext uri="{FF2B5EF4-FFF2-40B4-BE49-F238E27FC236}">
                      <a16:creationId xmlns:a16="http://schemas.microsoft.com/office/drawing/2014/main" id="{81E98D92-3668-4204-8289-8B5B2C814188}"/>
                    </a:ext>
                  </a:extLst>
                </p14:cNvPr>
                <p14:cNvContentPartPr/>
                <p14:nvPr/>
              </p14:nvContentPartPr>
              <p14:xfrm>
                <a:off x="8603237" y="4574914"/>
                <a:ext cx="113400" cy="16200"/>
              </p14:xfrm>
            </p:contentPart>
          </mc:Choice>
          <mc:Fallback xmlns="">
            <p:pic>
              <p:nvPicPr>
                <p:cNvPr id="16393" name="Ink 16392">
                  <a:extLst>
                    <a:ext uri="{FF2B5EF4-FFF2-40B4-BE49-F238E27FC236}">
                      <a16:creationId xmlns:a16="http://schemas.microsoft.com/office/drawing/2014/main" id="{81E98D92-3668-4204-8289-8B5B2C81418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585597" y="4557274"/>
                  <a:ext cx="149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6394" name="Ink 16393">
                  <a:extLst>
                    <a:ext uri="{FF2B5EF4-FFF2-40B4-BE49-F238E27FC236}">
                      <a16:creationId xmlns:a16="http://schemas.microsoft.com/office/drawing/2014/main" id="{DD0B5EA0-70B1-4AE5-AA19-DDB4F4BBEE98}"/>
                    </a:ext>
                  </a:extLst>
                </p14:cNvPr>
                <p14:cNvContentPartPr/>
                <p14:nvPr/>
              </p14:nvContentPartPr>
              <p14:xfrm>
                <a:off x="8767757" y="4402474"/>
                <a:ext cx="50400" cy="329040"/>
              </p14:xfrm>
            </p:contentPart>
          </mc:Choice>
          <mc:Fallback xmlns="">
            <p:pic>
              <p:nvPicPr>
                <p:cNvPr id="16394" name="Ink 16393">
                  <a:extLst>
                    <a:ext uri="{FF2B5EF4-FFF2-40B4-BE49-F238E27FC236}">
                      <a16:creationId xmlns:a16="http://schemas.microsoft.com/office/drawing/2014/main" id="{DD0B5EA0-70B1-4AE5-AA19-DDB4F4BBEE9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50117" y="4384474"/>
                  <a:ext cx="860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6395" name="Ink 16394">
                  <a:extLst>
                    <a:ext uri="{FF2B5EF4-FFF2-40B4-BE49-F238E27FC236}">
                      <a16:creationId xmlns:a16="http://schemas.microsoft.com/office/drawing/2014/main" id="{4178EEC5-D2FB-41EB-853D-A9E71626CA2D}"/>
                    </a:ext>
                  </a:extLst>
                </p14:cNvPr>
                <p14:cNvContentPartPr/>
                <p14:nvPr/>
              </p14:nvContentPartPr>
              <p14:xfrm>
                <a:off x="8201477" y="4335514"/>
                <a:ext cx="197640" cy="30960"/>
              </p14:xfrm>
            </p:contentPart>
          </mc:Choice>
          <mc:Fallback xmlns="">
            <p:pic>
              <p:nvPicPr>
                <p:cNvPr id="16395" name="Ink 16394">
                  <a:extLst>
                    <a:ext uri="{FF2B5EF4-FFF2-40B4-BE49-F238E27FC236}">
                      <a16:creationId xmlns:a16="http://schemas.microsoft.com/office/drawing/2014/main" id="{4178EEC5-D2FB-41EB-853D-A9E71626CA2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83837" y="4317514"/>
                  <a:ext cx="233280" cy="6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6398" name="Ink 16397">
                <a:extLst>
                  <a:ext uri="{FF2B5EF4-FFF2-40B4-BE49-F238E27FC236}">
                    <a16:creationId xmlns:a16="http://schemas.microsoft.com/office/drawing/2014/main" id="{C91BAF7B-872E-47C8-92E7-4D2D84098EAC}"/>
                  </a:ext>
                </a:extLst>
              </p14:cNvPr>
              <p14:cNvContentPartPr/>
              <p14:nvPr/>
            </p14:nvContentPartPr>
            <p14:xfrm>
              <a:off x="6763997" y="4221754"/>
              <a:ext cx="2218320" cy="1479960"/>
            </p14:xfrm>
          </p:contentPart>
        </mc:Choice>
        <mc:Fallback xmlns="">
          <p:pic>
            <p:nvPicPr>
              <p:cNvPr id="16398" name="Ink 16397">
                <a:extLst>
                  <a:ext uri="{FF2B5EF4-FFF2-40B4-BE49-F238E27FC236}">
                    <a16:creationId xmlns:a16="http://schemas.microsoft.com/office/drawing/2014/main" id="{C91BAF7B-872E-47C8-92E7-4D2D84098EA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745997" y="4204114"/>
                <a:ext cx="2253960" cy="15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6399" name="Ink 16398">
                <a:extLst>
                  <a:ext uri="{FF2B5EF4-FFF2-40B4-BE49-F238E27FC236}">
                    <a16:creationId xmlns:a16="http://schemas.microsoft.com/office/drawing/2014/main" id="{2F0D9EB2-E835-4347-936E-056D9B6CDF41}"/>
                  </a:ext>
                </a:extLst>
              </p14:cNvPr>
              <p14:cNvContentPartPr/>
              <p14:nvPr/>
            </p14:nvContentPartPr>
            <p14:xfrm>
              <a:off x="882677" y="4537834"/>
              <a:ext cx="308880" cy="629280"/>
            </p14:xfrm>
          </p:contentPart>
        </mc:Choice>
        <mc:Fallback xmlns="">
          <p:pic>
            <p:nvPicPr>
              <p:cNvPr id="16399" name="Ink 16398">
                <a:extLst>
                  <a:ext uri="{FF2B5EF4-FFF2-40B4-BE49-F238E27FC236}">
                    <a16:creationId xmlns:a16="http://schemas.microsoft.com/office/drawing/2014/main" id="{2F0D9EB2-E835-4347-936E-056D9B6CDF4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64677" y="4519834"/>
                <a:ext cx="344520" cy="66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6400" name="Ink 16399">
                <a:extLst>
                  <a:ext uri="{FF2B5EF4-FFF2-40B4-BE49-F238E27FC236}">
                    <a16:creationId xmlns:a16="http://schemas.microsoft.com/office/drawing/2014/main" id="{2DA1AC64-4DAA-4BEC-BBAD-80ECF722116F}"/>
                  </a:ext>
                </a:extLst>
              </p14:cNvPr>
              <p14:cNvContentPartPr/>
              <p14:nvPr/>
            </p14:nvContentPartPr>
            <p14:xfrm>
              <a:off x="5957597" y="4552954"/>
              <a:ext cx="262440" cy="855360"/>
            </p14:xfrm>
          </p:contentPart>
        </mc:Choice>
        <mc:Fallback xmlns="">
          <p:pic>
            <p:nvPicPr>
              <p:cNvPr id="16400" name="Ink 16399">
                <a:extLst>
                  <a:ext uri="{FF2B5EF4-FFF2-40B4-BE49-F238E27FC236}">
                    <a16:creationId xmlns:a16="http://schemas.microsoft.com/office/drawing/2014/main" id="{2DA1AC64-4DAA-4BEC-BBAD-80ECF722116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39957" y="4534954"/>
                <a:ext cx="298080" cy="89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18" name="Group 16417">
            <a:extLst>
              <a:ext uri="{FF2B5EF4-FFF2-40B4-BE49-F238E27FC236}">
                <a16:creationId xmlns:a16="http://schemas.microsoft.com/office/drawing/2014/main" id="{960A6C83-CCCE-45E1-BA3E-846F4C05D9DE}"/>
              </a:ext>
            </a:extLst>
          </p:cNvPr>
          <p:cNvGrpSpPr/>
          <p:nvPr/>
        </p:nvGrpSpPr>
        <p:grpSpPr>
          <a:xfrm>
            <a:off x="6007637" y="5402194"/>
            <a:ext cx="702360" cy="422280"/>
            <a:chOff x="6007637" y="5402194"/>
            <a:chExt cx="70236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6404" name="Ink 16403">
                  <a:extLst>
                    <a:ext uri="{FF2B5EF4-FFF2-40B4-BE49-F238E27FC236}">
                      <a16:creationId xmlns:a16="http://schemas.microsoft.com/office/drawing/2014/main" id="{FCDB80C8-39BE-482B-9B34-926A10689946}"/>
                    </a:ext>
                  </a:extLst>
                </p14:cNvPr>
                <p14:cNvContentPartPr/>
                <p14:nvPr/>
              </p14:nvContentPartPr>
              <p14:xfrm>
                <a:off x="6015917" y="5447194"/>
                <a:ext cx="92520" cy="200880"/>
              </p14:xfrm>
            </p:contentPart>
          </mc:Choice>
          <mc:Fallback xmlns="">
            <p:pic>
              <p:nvPicPr>
                <p:cNvPr id="16404" name="Ink 16403">
                  <a:extLst>
                    <a:ext uri="{FF2B5EF4-FFF2-40B4-BE49-F238E27FC236}">
                      <a16:creationId xmlns:a16="http://schemas.microsoft.com/office/drawing/2014/main" id="{FCDB80C8-39BE-482B-9B34-926A1068994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997917" y="5429554"/>
                  <a:ext cx="1281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6405" name="Ink 16404">
                  <a:extLst>
                    <a:ext uri="{FF2B5EF4-FFF2-40B4-BE49-F238E27FC236}">
                      <a16:creationId xmlns:a16="http://schemas.microsoft.com/office/drawing/2014/main" id="{D09C7D93-5CAA-4981-BC3E-0C91590419B1}"/>
                    </a:ext>
                  </a:extLst>
                </p14:cNvPr>
                <p14:cNvContentPartPr/>
                <p14:nvPr/>
              </p14:nvContentPartPr>
              <p14:xfrm>
                <a:off x="6007637" y="5549794"/>
                <a:ext cx="115920" cy="11880"/>
              </p14:xfrm>
            </p:contentPart>
          </mc:Choice>
          <mc:Fallback xmlns="">
            <p:pic>
              <p:nvPicPr>
                <p:cNvPr id="16405" name="Ink 16404">
                  <a:extLst>
                    <a:ext uri="{FF2B5EF4-FFF2-40B4-BE49-F238E27FC236}">
                      <a16:creationId xmlns:a16="http://schemas.microsoft.com/office/drawing/2014/main" id="{D09C7D93-5CAA-4981-BC3E-0C91590419B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989997" y="5531794"/>
                  <a:ext cx="151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6407" name="Ink 16406">
                  <a:extLst>
                    <a:ext uri="{FF2B5EF4-FFF2-40B4-BE49-F238E27FC236}">
                      <a16:creationId xmlns:a16="http://schemas.microsoft.com/office/drawing/2014/main" id="{6DC07CC7-3C1C-44C7-82DC-FF050349390A}"/>
                    </a:ext>
                  </a:extLst>
                </p14:cNvPr>
                <p14:cNvContentPartPr/>
                <p14:nvPr/>
              </p14:nvContentPartPr>
              <p14:xfrm>
                <a:off x="6221477" y="5560594"/>
                <a:ext cx="45000" cy="7560"/>
              </p14:xfrm>
            </p:contentPart>
          </mc:Choice>
          <mc:Fallback xmlns="">
            <p:pic>
              <p:nvPicPr>
                <p:cNvPr id="16407" name="Ink 16406">
                  <a:extLst>
                    <a:ext uri="{FF2B5EF4-FFF2-40B4-BE49-F238E27FC236}">
                      <a16:creationId xmlns:a16="http://schemas.microsoft.com/office/drawing/2014/main" id="{6DC07CC7-3C1C-44C7-82DC-FF050349390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203477" y="5542954"/>
                  <a:ext cx="80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6408" name="Ink 16407">
                  <a:extLst>
                    <a:ext uri="{FF2B5EF4-FFF2-40B4-BE49-F238E27FC236}">
                      <a16:creationId xmlns:a16="http://schemas.microsoft.com/office/drawing/2014/main" id="{52AE4F4C-F92E-4DA0-96FD-05B544C57B7D}"/>
                    </a:ext>
                  </a:extLst>
                </p14:cNvPr>
                <p14:cNvContentPartPr/>
                <p14:nvPr/>
              </p14:nvContentPartPr>
              <p14:xfrm>
                <a:off x="6228677" y="5617474"/>
                <a:ext cx="45000" cy="8280"/>
              </p14:xfrm>
            </p:contentPart>
          </mc:Choice>
          <mc:Fallback xmlns="">
            <p:pic>
              <p:nvPicPr>
                <p:cNvPr id="16408" name="Ink 16407">
                  <a:extLst>
                    <a:ext uri="{FF2B5EF4-FFF2-40B4-BE49-F238E27FC236}">
                      <a16:creationId xmlns:a16="http://schemas.microsoft.com/office/drawing/2014/main" id="{52AE4F4C-F92E-4DA0-96FD-05B544C57B7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211037" y="5599834"/>
                  <a:ext cx="80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6410" name="Ink 16409">
                  <a:extLst>
                    <a:ext uri="{FF2B5EF4-FFF2-40B4-BE49-F238E27FC236}">
                      <a16:creationId xmlns:a16="http://schemas.microsoft.com/office/drawing/2014/main" id="{C0725DB9-62E1-4564-90BB-4B00166EBE17}"/>
                    </a:ext>
                  </a:extLst>
                </p14:cNvPr>
                <p14:cNvContentPartPr/>
                <p14:nvPr/>
              </p14:nvContentPartPr>
              <p14:xfrm>
                <a:off x="6353597" y="5402194"/>
                <a:ext cx="107640" cy="142560"/>
              </p14:xfrm>
            </p:contentPart>
          </mc:Choice>
          <mc:Fallback xmlns="">
            <p:pic>
              <p:nvPicPr>
                <p:cNvPr id="16410" name="Ink 16409">
                  <a:extLst>
                    <a:ext uri="{FF2B5EF4-FFF2-40B4-BE49-F238E27FC236}">
                      <a16:creationId xmlns:a16="http://schemas.microsoft.com/office/drawing/2014/main" id="{C0725DB9-62E1-4564-90BB-4B00166EBE1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335957" y="5384554"/>
                  <a:ext cx="143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6411" name="Ink 16410">
                  <a:extLst>
                    <a:ext uri="{FF2B5EF4-FFF2-40B4-BE49-F238E27FC236}">
                      <a16:creationId xmlns:a16="http://schemas.microsoft.com/office/drawing/2014/main" id="{7C018161-0D7A-4FED-9C2F-655DC912F5F9}"/>
                    </a:ext>
                  </a:extLst>
                </p14:cNvPr>
                <p14:cNvContentPartPr/>
                <p14:nvPr/>
              </p14:nvContentPartPr>
              <p14:xfrm>
                <a:off x="6506237" y="5442514"/>
                <a:ext cx="14760" cy="95400"/>
              </p14:xfrm>
            </p:contentPart>
          </mc:Choice>
          <mc:Fallback xmlns="">
            <p:pic>
              <p:nvPicPr>
                <p:cNvPr id="16411" name="Ink 16410">
                  <a:extLst>
                    <a:ext uri="{FF2B5EF4-FFF2-40B4-BE49-F238E27FC236}">
                      <a16:creationId xmlns:a16="http://schemas.microsoft.com/office/drawing/2014/main" id="{7C018161-0D7A-4FED-9C2F-655DC912F5F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488237" y="5424514"/>
                  <a:ext cx="50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6412" name="Ink 16411">
                  <a:extLst>
                    <a:ext uri="{FF2B5EF4-FFF2-40B4-BE49-F238E27FC236}">
                      <a16:creationId xmlns:a16="http://schemas.microsoft.com/office/drawing/2014/main" id="{2ADD57A4-51EC-4C52-95EC-E6AC3CB64B18}"/>
                    </a:ext>
                  </a:extLst>
                </p14:cNvPr>
                <p14:cNvContentPartPr/>
                <p14:nvPr/>
              </p14:nvContentPartPr>
              <p14:xfrm>
                <a:off x="6575357" y="5417674"/>
                <a:ext cx="14760" cy="147600"/>
              </p14:xfrm>
            </p:contentPart>
          </mc:Choice>
          <mc:Fallback xmlns="">
            <p:pic>
              <p:nvPicPr>
                <p:cNvPr id="16412" name="Ink 16411">
                  <a:extLst>
                    <a:ext uri="{FF2B5EF4-FFF2-40B4-BE49-F238E27FC236}">
                      <a16:creationId xmlns:a16="http://schemas.microsoft.com/office/drawing/2014/main" id="{2ADD57A4-51EC-4C52-95EC-E6AC3CB64B1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557357" y="5399674"/>
                  <a:ext cx="50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6413" name="Ink 16412">
                  <a:extLst>
                    <a:ext uri="{FF2B5EF4-FFF2-40B4-BE49-F238E27FC236}">
                      <a16:creationId xmlns:a16="http://schemas.microsoft.com/office/drawing/2014/main" id="{9F875A8C-9A3A-4ED6-B818-F3E739141AFD}"/>
                    </a:ext>
                  </a:extLst>
                </p14:cNvPr>
                <p14:cNvContentPartPr/>
                <p14:nvPr/>
              </p14:nvContentPartPr>
              <p14:xfrm>
                <a:off x="6477077" y="5402194"/>
                <a:ext cx="121320" cy="63720"/>
              </p14:xfrm>
            </p:contentPart>
          </mc:Choice>
          <mc:Fallback xmlns="">
            <p:pic>
              <p:nvPicPr>
                <p:cNvPr id="16413" name="Ink 16412">
                  <a:extLst>
                    <a:ext uri="{FF2B5EF4-FFF2-40B4-BE49-F238E27FC236}">
                      <a16:creationId xmlns:a16="http://schemas.microsoft.com/office/drawing/2014/main" id="{9F875A8C-9A3A-4ED6-B818-F3E739141AF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459077" y="5384194"/>
                  <a:ext cx="156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6415" name="Ink 16414">
                  <a:extLst>
                    <a:ext uri="{FF2B5EF4-FFF2-40B4-BE49-F238E27FC236}">
                      <a16:creationId xmlns:a16="http://schemas.microsoft.com/office/drawing/2014/main" id="{C2720565-EDC4-4A76-9980-454FAF82BA83}"/>
                    </a:ext>
                  </a:extLst>
                </p14:cNvPr>
                <p14:cNvContentPartPr/>
                <p14:nvPr/>
              </p14:nvContentPartPr>
              <p14:xfrm>
                <a:off x="6400757" y="5601274"/>
                <a:ext cx="217800" cy="14040"/>
              </p14:xfrm>
            </p:contentPart>
          </mc:Choice>
          <mc:Fallback xmlns="">
            <p:pic>
              <p:nvPicPr>
                <p:cNvPr id="16415" name="Ink 16414">
                  <a:extLst>
                    <a:ext uri="{FF2B5EF4-FFF2-40B4-BE49-F238E27FC236}">
                      <a16:creationId xmlns:a16="http://schemas.microsoft.com/office/drawing/2014/main" id="{C2720565-EDC4-4A76-9980-454FAF82BA8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382757" y="5583274"/>
                  <a:ext cx="253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6416" name="Ink 16415">
                  <a:extLst>
                    <a:ext uri="{FF2B5EF4-FFF2-40B4-BE49-F238E27FC236}">
                      <a16:creationId xmlns:a16="http://schemas.microsoft.com/office/drawing/2014/main" id="{D059D34B-FEE9-4226-AF3D-931EC9E3FB38}"/>
                    </a:ext>
                  </a:extLst>
                </p14:cNvPr>
                <p14:cNvContentPartPr/>
                <p14:nvPr/>
              </p14:nvContentPartPr>
              <p14:xfrm>
                <a:off x="6450797" y="5664634"/>
                <a:ext cx="168840" cy="132480"/>
              </p14:xfrm>
            </p:contentPart>
          </mc:Choice>
          <mc:Fallback xmlns="">
            <p:pic>
              <p:nvPicPr>
                <p:cNvPr id="16416" name="Ink 16415">
                  <a:extLst>
                    <a:ext uri="{FF2B5EF4-FFF2-40B4-BE49-F238E27FC236}">
                      <a16:creationId xmlns:a16="http://schemas.microsoft.com/office/drawing/2014/main" id="{D059D34B-FEE9-4226-AF3D-931EC9E3FB3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433157" y="5646634"/>
                  <a:ext cx="204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6417" name="Ink 16416">
                  <a:extLst>
                    <a:ext uri="{FF2B5EF4-FFF2-40B4-BE49-F238E27FC236}">
                      <a16:creationId xmlns:a16="http://schemas.microsoft.com/office/drawing/2014/main" id="{EA50E160-EACE-4A3C-B5FA-0AB169F4D40B}"/>
                    </a:ext>
                  </a:extLst>
                </p14:cNvPr>
                <p14:cNvContentPartPr/>
                <p14:nvPr/>
              </p14:nvContentPartPr>
              <p14:xfrm>
                <a:off x="6656717" y="5776234"/>
                <a:ext cx="53280" cy="48240"/>
              </p14:xfrm>
            </p:contentPart>
          </mc:Choice>
          <mc:Fallback xmlns="">
            <p:pic>
              <p:nvPicPr>
                <p:cNvPr id="16417" name="Ink 16416">
                  <a:extLst>
                    <a:ext uri="{FF2B5EF4-FFF2-40B4-BE49-F238E27FC236}">
                      <a16:creationId xmlns:a16="http://schemas.microsoft.com/office/drawing/2014/main" id="{EA50E160-EACE-4A3C-B5FA-0AB169F4D40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638717" y="5758594"/>
                  <a:ext cx="8892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28" name="Group 16427">
            <a:extLst>
              <a:ext uri="{FF2B5EF4-FFF2-40B4-BE49-F238E27FC236}">
                <a16:creationId xmlns:a16="http://schemas.microsoft.com/office/drawing/2014/main" id="{6FE2FE4C-EE04-4FA6-9990-1A6AC1ACBC23}"/>
              </a:ext>
            </a:extLst>
          </p:cNvPr>
          <p:cNvGrpSpPr/>
          <p:nvPr/>
        </p:nvGrpSpPr>
        <p:grpSpPr>
          <a:xfrm>
            <a:off x="1504397" y="5506954"/>
            <a:ext cx="969120" cy="524160"/>
            <a:chOff x="1504397" y="5506954"/>
            <a:chExt cx="969120" cy="5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6419" name="Ink 16418">
                  <a:extLst>
                    <a:ext uri="{FF2B5EF4-FFF2-40B4-BE49-F238E27FC236}">
                      <a16:creationId xmlns:a16="http://schemas.microsoft.com/office/drawing/2014/main" id="{A4472ED7-F642-4E37-9A50-7CFE9C5A1DF4}"/>
                    </a:ext>
                  </a:extLst>
                </p14:cNvPr>
                <p14:cNvContentPartPr/>
                <p14:nvPr/>
              </p14:nvContentPartPr>
              <p14:xfrm>
                <a:off x="1504397" y="5603794"/>
                <a:ext cx="214560" cy="344520"/>
              </p14:xfrm>
            </p:contentPart>
          </mc:Choice>
          <mc:Fallback xmlns="">
            <p:pic>
              <p:nvPicPr>
                <p:cNvPr id="16419" name="Ink 16418">
                  <a:extLst>
                    <a:ext uri="{FF2B5EF4-FFF2-40B4-BE49-F238E27FC236}">
                      <a16:creationId xmlns:a16="http://schemas.microsoft.com/office/drawing/2014/main" id="{A4472ED7-F642-4E37-9A50-7CFE9C5A1DF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486397" y="5586154"/>
                  <a:ext cx="25020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6420" name="Ink 16419">
                  <a:extLst>
                    <a:ext uri="{FF2B5EF4-FFF2-40B4-BE49-F238E27FC236}">
                      <a16:creationId xmlns:a16="http://schemas.microsoft.com/office/drawing/2014/main" id="{4D4515BF-58F2-422C-B437-1766079E931E}"/>
                    </a:ext>
                  </a:extLst>
                </p14:cNvPr>
                <p14:cNvContentPartPr/>
                <p14:nvPr/>
              </p14:nvContentPartPr>
              <p14:xfrm>
                <a:off x="1772957" y="5811154"/>
                <a:ext cx="158040" cy="165240"/>
              </p14:xfrm>
            </p:contentPart>
          </mc:Choice>
          <mc:Fallback xmlns="">
            <p:pic>
              <p:nvPicPr>
                <p:cNvPr id="16420" name="Ink 16419">
                  <a:extLst>
                    <a:ext uri="{FF2B5EF4-FFF2-40B4-BE49-F238E27FC236}">
                      <a16:creationId xmlns:a16="http://schemas.microsoft.com/office/drawing/2014/main" id="{4D4515BF-58F2-422C-B437-1766079E931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755317" y="5793154"/>
                  <a:ext cx="193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6422" name="Ink 16421">
                  <a:extLst>
                    <a:ext uri="{FF2B5EF4-FFF2-40B4-BE49-F238E27FC236}">
                      <a16:creationId xmlns:a16="http://schemas.microsoft.com/office/drawing/2014/main" id="{7885AAD4-98D3-4B21-B99E-3E9BB47073E2}"/>
                    </a:ext>
                  </a:extLst>
                </p14:cNvPr>
                <p14:cNvContentPartPr/>
                <p14:nvPr/>
              </p14:nvContentPartPr>
              <p14:xfrm>
                <a:off x="1977077" y="5527474"/>
                <a:ext cx="131040" cy="503640"/>
              </p14:xfrm>
            </p:contentPart>
          </mc:Choice>
          <mc:Fallback xmlns="">
            <p:pic>
              <p:nvPicPr>
                <p:cNvPr id="16422" name="Ink 16421">
                  <a:extLst>
                    <a:ext uri="{FF2B5EF4-FFF2-40B4-BE49-F238E27FC236}">
                      <a16:creationId xmlns:a16="http://schemas.microsoft.com/office/drawing/2014/main" id="{7885AAD4-98D3-4B21-B99E-3E9BB47073E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959077" y="5509834"/>
                  <a:ext cx="16668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6423" name="Ink 16422">
                  <a:extLst>
                    <a:ext uri="{FF2B5EF4-FFF2-40B4-BE49-F238E27FC236}">
                      <a16:creationId xmlns:a16="http://schemas.microsoft.com/office/drawing/2014/main" id="{1C14CDC4-B042-4B60-B118-D5BB9E489856}"/>
                    </a:ext>
                  </a:extLst>
                </p14:cNvPr>
                <p14:cNvContentPartPr/>
                <p14:nvPr/>
              </p14:nvContentPartPr>
              <p14:xfrm>
                <a:off x="2154197" y="5625754"/>
                <a:ext cx="115200" cy="282960"/>
              </p14:xfrm>
            </p:contentPart>
          </mc:Choice>
          <mc:Fallback xmlns="">
            <p:pic>
              <p:nvPicPr>
                <p:cNvPr id="16423" name="Ink 16422">
                  <a:extLst>
                    <a:ext uri="{FF2B5EF4-FFF2-40B4-BE49-F238E27FC236}">
                      <a16:creationId xmlns:a16="http://schemas.microsoft.com/office/drawing/2014/main" id="{1C14CDC4-B042-4B60-B118-D5BB9E48985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136197" y="5607754"/>
                  <a:ext cx="1508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6424" name="Ink 16423">
                  <a:extLst>
                    <a:ext uri="{FF2B5EF4-FFF2-40B4-BE49-F238E27FC236}">
                      <a16:creationId xmlns:a16="http://schemas.microsoft.com/office/drawing/2014/main" id="{149B4423-6022-444A-B971-F1C65CCD32DC}"/>
                    </a:ext>
                  </a:extLst>
                </p14:cNvPr>
                <p14:cNvContentPartPr/>
                <p14:nvPr/>
              </p14:nvContentPartPr>
              <p14:xfrm>
                <a:off x="2178677" y="5734474"/>
                <a:ext cx="152280" cy="52560"/>
              </p14:xfrm>
            </p:contentPart>
          </mc:Choice>
          <mc:Fallback xmlns="">
            <p:pic>
              <p:nvPicPr>
                <p:cNvPr id="16424" name="Ink 16423">
                  <a:extLst>
                    <a:ext uri="{FF2B5EF4-FFF2-40B4-BE49-F238E27FC236}">
                      <a16:creationId xmlns:a16="http://schemas.microsoft.com/office/drawing/2014/main" id="{149B4423-6022-444A-B971-F1C65CCD32D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160677" y="5716834"/>
                  <a:ext cx="1879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6425" name="Ink 16424">
                  <a:extLst>
                    <a:ext uri="{FF2B5EF4-FFF2-40B4-BE49-F238E27FC236}">
                      <a16:creationId xmlns:a16="http://schemas.microsoft.com/office/drawing/2014/main" id="{EA42E576-E0FB-42C0-A24B-EC8F5E400E41}"/>
                    </a:ext>
                  </a:extLst>
                </p14:cNvPr>
                <p14:cNvContentPartPr/>
                <p14:nvPr/>
              </p14:nvContentPartPr>
              <p14:xfrm>
                <a:off x="2169677" y="5635474"/>
                <a:ext cx="162360" cy="45720"/>
              </p14:xfrm>
            </p:contentPart>
          </mc:Choice>
          <mc:Fallback xmlns="">
            <p:pic>
              <p:nvPicPr>
                <p:cNvPr id="16425" name="Ink 16424">
                  <a:extLst>
                    <a:ext uri="{FF2B5EF4-FFF2-40B4-BE49-F238E27FC236}">
                      <a16:creationId xmlns:a16="http://schemas.microsoft.com/office/drawing/2014/main" id="{EA42E576-E0FB-42C0-A24B-EC8F5E400E4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151677" y="5617474"/>
                  <a:ext cx="198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6426" name="Ink 16425">
                  <a:extLst>
                    <a:ext uri="{FF2B5EF4-FFF2-40B4-BE49-F238E27FC236}">
                      <a16:creationId xmlns:a16="http://schemas.microsoft.com/office/drawing/2014/main" id="{48F11F18-7C4F-45D3-9BE3-7B25F059C1CD}"/>
                    </a:ext>
                  </a:extLst>
                </p14:cNvPr>
                <p14:cNvContentPartPr/>
                <p14:nvPr/>
              </p14:nvContentPartPr>
              <p14:xfrm>
                <a:off x="2176517" y="5556994"/>
                <a:ext cx="131400" cy="8640"/>
              </p14:xfrm>
            </p:contentPart>
          </mc:Choice>
          <mc:Fallback xmlns="">
            <p:pic>
              <p:nvPicPr>
                <p:cNvPr id="16426" name="Ink 16425">
                  <a:extLst>
                    <a:ext uri="{FF2B5EF4-FFF2-40B4-BE49-F238E27FC236}">
                      <a16:creationId xmlns:a16="http://schemas.microsoft.com/office/drawing/2014/main" id="{48F11F18-7C4F-45D3-9BE3-7B25F059C1C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158877" y="5538994"/>
                  <a:ext cx="167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6427" name="Ink 16426">
                  <a:extLst>
                    <a:ext uri="{FF2B5EF4-FFF2-40B4-BE49-F238E27FC236}">
                      <a16:creationId xmlns:a16="http://schemas.microsoft.com/office/drawing/2014/main" id="{A68949BA-9B49-4B89-AF41-E405C41E25E3}"/>
                    </a:ext>
                  </a:extLst>
                </p14:cNvPr>
                <p14:cNvContentPartPr/>
                <p14:nvPr/>
              </p14:nvContentPartPr>
              <p14:xfrm>
                <a:off x="2360837" y="5506954"/>
                <a:ext cx="112680" cy="491400"/>
              </p14:xfrm>
            </p:contentPart>
          </mc:Choice>
          <mc:Fallback xmlns="">
            <p:pic>
              <p:nvPicPr>
                <p:cNvPr id="16427" name="Ink 16426">
                  <a:extLst>
                    <a:ext uri="{FF2B5EF4-FFF2-40B4-BE49-F238E27FC236}">
                      <a16:creationId xmlns:a16="http://schemas.microsoft.com/office/drawing/2014/main" id="{A68949BA-9B49-4B89-AF41-E405C41E25E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343197" y="5488954"/>
                  <a:ext cx="148320" cy="52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33" name="Group 16432">
            <a:extLst>
              <a:ext uri="{FF2B5EF4-FFF2-40B4-BE49-F238E27FC236}">
                <a16:creationId xmlns:a16="http://schemas.microsoft.com/office/drawing/2014/main" id="{F3BC0C40-5515-40F3-A3BA-03BA0783AC5C}"/>
              </a:ext>
            </a:extLst>
          </p:cNvPr>
          <p:cNvGrpSpPr/>
          <p:nvPr/>
        </p:nvGrpSpPr>
        <p:grpSpPr>
          <a:xfrm>
            <a:off x="3500237" y="5599114"/>
            <a:ext cx="608760" cy="465120"/>
            <a:chOff x="3500237" y="5599114"/>
            <a:chExt cx="608760" cy="4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6429" name="Ink 16428">
                  <a:extLst>
                    <a:ext uri="{FF2B5EF4-FFF2-40B4-BE49-F238E27FC236}">
                      <a16:creationId xmlns:a16="http://schemas.microsoft.com/office/drawing/2014/main" id="{E6C7CCA3-D62B-4890-9870-AEC13ECAEAA2}"/>
                    </a:ext>
                  </a:extLst>
                </p14:cNvPr>
                <p14:cNvContentPartPr/>
                <p14:nvPr/>
              </p14:nvContentPartPr>
              <p14:xfrm>
                <a:off x="3500237" y="5605234"/>
                <a:ext cx="170640" cy="365400"/>
              </p14:xfrm>
            </p:contentPart>
          </mc:Choice>
          <mc:Fallback xmlns="">
            <p:pic>
              <p:nvPicPr>
                <p:cNvPr id="16429" name="Ink 16428">
                  <a:extLst>
                    <a:ext uri="{FF2B5EF4-FFF2-40B4-BE49-F238E27FC236}">
                      <a16:creationId xmlns:a16="http://schemas.microsoft.com/office/drawing/2014/main" id="{E6C7CCA3-D62B-4890-9870-AEC13ECAEAA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482597" y="5587234"/>
                  <a:ext cx="20628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6430" name="Ink 16429">
                  <a:extLst>
                    <a:ext uri="{FF2B5EF4-FFF2-40B4-BE49-F238E27FC236}">
                      <a16:creationId xmlns:a16="http://schemas.microsoft.com/office/drawing/2014/main" id="{E330F7D0-319E-43DF-81AA-857FAE09CE3D}"/>
                    </a:ext>
                  </a:extLst>
                </p14:cNvPr>
                <p14:cNvContentPartPr/>
                <p14:nvPr/>
              </p14:nvContentPartPr>
              <p14:xfrm>
                <a:off x="3733517" y="5787394"/>
                <a:ext cx="130320" cy="208440"/>
              </p14:xfrm>
            </p:contentPart>
          </mc:Choice>
          <mc:Fallback xmlns="">
            <p:pic>
              <p:nvPicPr>
                <p:cNvPr id="16430" name="Ink 16429">
                  <a:extLst>
                    <a:ext uri="{FF2B5EF4-FFF2-40B4-BE49-F238E27FC236}">
                      <a16:creationId xmlns:a16="http://schemas.microsoft.com/office/drawing/2014/main" id="{E330F7D0-319E-43DF-81AA-857FAE09CE3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715517" y="5769394"/>
                  <a:ext cx="1659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6432" name="Ink 16431">
                  <a:extLst>
                    <a:ext uri="{FF2B5EF4-FFF2-40B4-BE49-F238E27FC236}">
                      <a16:creationId xmlns:a16="http://schemas.microsoft.com/office/drawing/2014/main" id="{ED00760E-5E47-4B3F-9620-74B476CEBA0F}"/>
                    </a:ext>
                  </a:extLst>
                </p14:cNvPr>
                <p14:cNvContentPartPr/>
                <p14:nvPr/>
              </p14:nvContentPartPr>
              <p14:xfrm>
                <a:off x="3926837" y="5599114"/>
                <a:ext cx="182160" cy="465120"/>
              </p14:xfrm>
            </p:contentPart>
          </mc:Choice>
          <mc:Fallback xmlns="">
            <p:pic>
              <p:nvPicPr>
                <p:cNvPr id="16432" name="Ink 16431">
                  <a:extLst>
                    <a:ext uri="{FF2B5EF4-FFF2-40B4-BE49-F238E27FC236}">
                      <a16:creationId xmlns:a16="http://schemas.microsoft.com/office/drawing/2014/main" id="{ED00760E-5E47-4B3F-9620-74B476CEBA0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909197" y="5581474"/>
                  <a:ext cx="217800" cy="50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6434" name="Ink 16433">
                <a:extLst>
                  <a:ext uri="{FF2B5EF4-FFF2-40B4-BE49-F238E27FC236}">
                    <a16:creationId xmlns:a16="http://schemas.microsoft.com/office/drawing/2014/main" id="{C5598441-4FAE-477C-B5C1-AD185EEEED4A}"/>
                  </a:ext>
                </a:extLst>
              </p14:cNvPr>
              <p14:cNvContentPartPr/>
              <p14:nvPr/>
            </p14:nvContentPartPr>
            <p14:xfrm>
              <a:off x="4243637" y="5577154"/>
              <a:ext cx="105120" cy="223200"/>
            </p14:xfrm>
          </p:contentPart>
        </mc:Choice>
        <mc:Fallback xmlns="">
          <p:pic>
            <p:nvPicPr>
              <p:cNvPr id="16434" name="Ink 16433">
                <a:extLst>
                  <a:ext uri="{FF2B5EF4-FFF2-40B4-BE49-F238E27FC236}">
                    <a16:creationId xmlns:a16="http://schemas.microsoft.com/office/drawing/2014/main" id="{C5598441-4FAE-477C-B5C1-AD185EEEED4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225637" y="5559154"/>
                <a:ext cx="140760" cy="25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45" name="Group 16444">
            <a:extLst>
              <a:ext uri="{FF2B5EF4-FFF2-40B4-BE49-F238E27FC236}">
                <a16:creationId xmlns:a16="http://schemas.microsoft.com/office/drawing/2014/main" id="{BDC600DC-BD12-4CD1-B76C-FFA2F485A545}"/>
              </a:ext>
            </a:extLst>
          </p:cNvPr>
          <p:cNvGrpSpPr/>
          <p:nvPr/>
        </p:nvGrpSpPr>
        <p:grpSpPr>
          <a:xfrm>
            <a:off x="4203317" y="5533594"/>
            <a:ext cx="575640" cy="704160"/>
            <a:chOff x="4203317" y="5533594"/>
            <a:chExt cx="575640" cy="70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6435" name="Ink 16434">
                  <a:extLst>
                    <a:ext uri="{FF2B5EF4-FFF2-40B4-BE49-F238E27FC236}">
                      <a16:creationId xmlns:a16="http://schemas.microsoft.com/office/drawing/2014/main" id="{BB3A236A-1107-4E7C-A538-E2C258B75E32}"/>
                    </a:ext>
                  </a:extLst>
                </p14:cNvPr>
                <p14:cNvContentPartPr/>
                <p14:nvPr/>
              </p14:nvContentPartPr>
              <p14:xfrm>
                <a:off x="4466837" y="5578594"/>
                <a:ext cx="48600" cy="218160"/>
              </p14:xfrm>
            </p:contentPart>
          </mc:Choice>
          <mc:Fallback xmlns="">
            <p:pic>
              <p:nvPicPr>
                <p:cNvPr id="16435" name="Ink 16434">
                  <a:extLst>
                    <a:ext uri="{FF2B5EF4-FFF2-40B4-BE49-F238E27FC236}">
                      <a16:creationId xmlns:a16="http://schemas.microsoft.com/office/drawing/2014/main" id="{BB3A236A-1107-4E7C-A538-E2C258B75E3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449197" y="5560594"/>
                  <a:ext cx="842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6436" name="Ink 16435">
                  <a:extLst>
                    <a:ext uri="{FF2B5EF4-FFF2-40B4-BE49-F238E27FC236}">
                      <a16:creationId xmlns:a16="http://schemas.microsoft.com/office/drawing/2014/main" id="{71AED7D8-96C7-4297-9648-461BCCAEC529}"/>
                    </a:ext>
                  </a:extLst>
                </p14:cNvPr>
                <p14:cNvContentPartPr/>
                <p14:nvPr/>
              </p14:nvContentPartPr>
              <p14:xfrm>
                <a:off x="4477637" y="5597674"/>
                <a:ext cx="117000" cy="192240"/>
              </p14:xfrm>
            </p:contentPart>
          </mc:Choice>
          <mc:Fallback xmlns="">
            <p:pic>
              <p:nvPicPr>
                <p:cNvPr id="16436" name="Ink 16435">
                  <a:extLst>
                    <a:ext uri="{FF2B5EF4-FFF2-40B4-BE49-F238E27FC236}">
                      <a16:creationId xmlns:a16="http://schemas.microsoft.com/office/drawing/2014/main" id="{71AED7D8-96C7-4297-9648-461BCCAEC52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459637" y="5580034"/>
                  <a:ext cx="1526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6437" name="Ink 16436">
                  <a:extLst>
                    <a:ext uri="{FF2B5EF4-FFF2-40B4-BE49-F238E27FC236}">
                      <a16:creationId xmlns:a16="http://schemas.microsoft.com/office/drawing/2014/main" id="{04554691-0F5B-4BF8-B020-343721664CCE}"/>
                    </a:ext>
                  </a:extLst>
                </p14:cNvPr>
                <p14:cNvContentPartPr/>
                <p14:nvPr/>
              </p14:nvContentPartPr>
              <p14:xfrm>
                <a:off x="4458917" y="5533594"/>
                <a:ext cx="114840" cy="18000"/>
              </p14:xfrm>
            </p:contentPart>
          </mc:Choice>
          <mc:Fallback xmlns="">
            <p:pic>
              <p:nvPicPr>
                <p:cNvPr id="16437" name="Ink 16436">
                  <a:extLst>
                    <a:ext uri="{FF2B5EF4-FFF2-40B4-BE49-F238E27FC236}">
                      <a16:creationId xmlns:a16="http://schemas.microsoft.com/office/drawing/2014/main" id="{04554691-0F5B-4BF8-B020-343721664CC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41277" y="5515594"/>
                  <a:ext cx="1504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6439" name="Ink 16438">
                  <a:extLst>
                    <a:ext uri="{FF2B5EF4-FFF2-40B4-BE49-F238E27FC236}">
                      <a16:creationId xmlns:a16="http://schemas.microsoft.com/office/drawing/2014/main" id="{1639BB62-D73F-49E1-BAD3-5515777B9988}"/>
                    </a:ext>
                  </a:extLst>
                </p14:cNvPr>
                <p14:cNvContentPartPr/>
                <p14:nvPr/>
              </p14:nvContentPartPr>
              <p14:xfrm>
                <a:off x="4203317" y="5824114"/>
                <a:ext cx="444960" cy="39240"/>
              </p14:xfrm>
            </p:contentPart>
          </mc:Choice>
          <mc:Fallback xmlns="">
            <p:pic>
              <p:nvPicPr>
                <p:cNvPr id="16439" name="Ink 16438">
                  <a:extLst>
                    <a:ext uri="{FF2B5EF4-FFF2-40B4-BE49-F238E27FC236}">
                      <a16:creationId xmlns:a16="http://schemas.microsoft.com/office/drawing/2014/main" id="{1639BB62-D73F-49E1-BAD3-5515777B998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185317" y="5806474"/>
                  <a:ext cx="480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6440" name="Ink 16439">
                  <a:extLst>
                    <a:ext uri="{FF2B5EF4-FFF2-40B4-BE49-F238E27FC236}">
                      <a16:creationId xmlns:a16="http://schemas.microsoft.com/office/drawing/2014/main" id="{42AE9D44-1388-458B-AF4E-C9B7F073BB82}"/>
                    </a:ext>
                  </a:extLst>
                </p14:cNvPr>
                <p14:cNvContentPartPr/>
                <p14:nvPr/>
              </p14:nvContentPartPr>
              <p14:xfrm>
                <a:off x="4251917" y="5910874"/>
                <a:ext cx="94680" cy="210600"/>
              </p14:xfrm>
            </p:contentPart>
          </mc:Choice>
          <mc:Fallback xmlns="">
            <p:pic>
              <p:nvPicPr>
                <p:cNvPr id="16440" name="Ink 16439">
                  <a:extLst>
                    <a:ext uri="{FF2B5EF4-FFF2-40B4-BE49-F238E27FC236}">
                      <a16:creationId xmlns:a16="http://schemas.microsoft.com/office/drawing/2014/main" id="{42AE9D44-1388-458B-AF4E-C9B7F073BB8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233917" y="5893234"/>
                  <a:ext cx="130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6441" name="Ink 16440">
                  <a:extLst>
                    <a:ext uri="{FF2B5EF4-FFF2-40B4-BE49-F238E27FC236}">
                      <a16:creationId xmlns:a16="http://schemas.microsoft.com/office/drawing/2014/main" id="{13AC8E9F-C98D-439D-8186-1B9C99EC7FE2}"/>
                    </a:ext>
                  </a:extLst>
                </p14:cNvPr>
                <p14:cNvContentPartPr/>
                <p14:nvPr/>
              </p14:nvContentPartPr>
              <p14:xfrm>
                <a:off x="4462157" y="5910874"/>
                <a:ext cx="106920" cy="239760"/>
              </p14:xfrm>
            </p:contentPart>
          </mc:Choice>
          <mc:Fallback xmlns="">
            <p:pic>
              <p:nvPicPr>
                <p:cNvPr id="16441" name="Ink 16440">
                  <a:extLst>
                    <a:ext uri="{FF2B5EF4-FFF2-40B4-BE49-F238E27FC236}">
                      <a16:creationId xmlns:a16="http://schemas.microsoft.com/office/drawing/2014/main" id="{13AC8E9F-C98D-439D-8186-1B9C99EC7FE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444517" y="5893234"/>
                  <a:ext cx="1425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6442" name="Ink 16441">
                  <a:extLst>
                    <a:ext uri="{FF2B5EF4-FFF2-40B4-BE49-F238E27FC236}">
                      <a16:creationId xmlns:a16="http://schemas.microsoft.com/office/drawing/2014/main" id="{F6757EBD-EB94-430E-B46B-B2CC3EAB78AF}"/>
                    </a:ext>
                  </a:extLst>
                </p14:cNvPr>
                <p14:cNvContentPartPr/>
                <p14:nvPr/>
              </p14:nvContentPartPr>
              <p14:xfrm>
                <a:off x="4439477" y="6017074"/>
                <a:ext cx="106920" cy="19800"/>
              </p14:xfrm>
            </p:contentPart>
          </mc:Choice>
          <mc:Fallback xmlns="">
            <p:pic>
              <p:nvPicPr>
                <p:cNvPr id="16442" name="Ink 16441">
                  <a:extLst>
                    <a:ext uri="{FF2B5EF4-FFF2-40B4-BE49-F238E27FC236}">
                      <a16:creationId xmlns:a16="http://schemas.microsoft.com/office/drawing/2014/main" id="{F6757EBD-EB94-430E-B46B-B2CC3EAB78A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421477" y="5999074"/>
                  <a:ext cx="142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6444" name="Ink 16443">
                  <a:extLst>
                    <a:ext uri="{FF2B5EF4-FFF2-40B4-BE49-F238E27FC236}">
                      <a16:creationId xmlns:a16="http://schemas.microsoft.com/office/drawing/2014/main" id="{3084FBD1-3D41-440B-A82F-215C94020C9F}"/>
                    </a:ext>
                  </a:extLst>
                </p14:cNvPr>
                <p14:cNvContentPartPr/>
                <p14:nvPr/>
              </p14:nvContentPartPr>
              <p14:xfrm>
                <a:off x="4618757" y="5578594"/>
                <a:ext cx="160200" cy="659160"/>
              </p14:xfrm>
            </p:contentPart>
          </mc:Choice>
          <mc:Fallback xmlns="">
            <p:pic>
              <p:nvPicPr>
                <p:cNvPr id="16444" name="Ink 16443">
                  <a:extLst>
                    <a:ext uri="{FF2B5EF4-FFF2-40B4-BE49-F238E27FC236}">
                      <a16:creationId xmlns:a16="http://schemas.microsoft.com/office/drawing/2014/main" id="{3084FBD1-3D41-440B-A82F-215C94020C9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600757" y="5560594"/>
                  <a:ext cx="195840" cy="69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6446" name="Ink 16445">
                <a:extLst>
                  <a:ext uri="{FF2B5EF4-FFF2-40B4-BE49-F238E27FC236}">
                    <a16:creationId xmlns:a16="http://schemas.microsoft.com/office/drawing/2014/main" id="{636087A1-3197-4B97-8C49-53545AAC8829}"/>
                  </a:ext>
                </a:extLst>
              </p14:cNvPr>
              <p14:cNvContentPartPr/>
              <p14:nvPr/>
            </p14:nvContentPartPr>
            <p14:xfrm>
              <a:off x="1258877" y="5202754"/>
              <a:ext cx="1646640" cy="167400"/>
            </p14:xfrm>
          </p:contentPart>
        </mc:Choice>
        <mc:Fallback xmlns="">
          <p:pic>
            <p:nvPicPr>
              <p:cNvPr id="16446" name="Ink 16445">
                <a:extLst>
                  <a:ext uri="{FF2B5EF4-FFF2-40B4-BE49-F238E27FC236}">
                    <a16:creationId xmlns:a16="http://schemas.microsoft.com/office/drawing/2014/main" id="{636087A1-3197-4B97-8C49-53545AAC882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240877" y="5184754"/>
                <a:ext cx="168228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6447" name="Ink 16446">
                <a:extLst>
                  <a:ext uri="{FF2B5EF4-FFF2-40B4-BE49-F238E27FC236}">
                    <a16:creationId xmlns:a16="http://schemas.microsoft.com/office/drawing/2014/main" id="{CCC50267-1429-48D2-BADB-79383BC7AAED}"/>
                  </a:ext>
                </a:extLst>
              </p14:cNvPr>
              <p14:cNvContentPartPr/>
              <p14:nvPr/>
            </p14:nvContentPartPr>
            <p14:xfrm>
              <a:off x="3354437" y="5249194"/>
              <a:ext cx="1830960" cy="173160"/>
            </p14:xfrm>
          </p:contentPart>
        </mc:Choice>
        <mc:Fallback xmlns="">
          <p:pic>
            <p:nvPicPr>
              <p:cNvPr id="16447" name="Ink 16446">
                <a:extLst>
                  <a:ext uri="{FF2B5EF4-FFF2-40B4-BE49-F238E27FC236}">
                    <a16:creationId xmlns:a16="http://schemas.microsoft.com/office/drawing/2014/main" id="{CCC50267-1429-48D2-BADB-79383BC7AAED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336437" y="5231194"/>
                <a:ext cx="1866600" cy="20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57" name="Group 16456">
            <a:extLst>
              <a:ext uri="{FF2B5EF4-FFF2-40B4-BE49-F238E27FC236}">
                <a16:creationId xmlns:a16="http://schemas.microsoft.com/office/drawing/2014/main" id="{A7C7D431-727A-4C6E-A4A1-2E0E43A0E8BE}"/>
              </a:ext>
            </a:extLst>
          </p:cNvPr>
          <p:cNvGrpSpPr/>
          <p:nvPr/>
        </p:nvGrpSpPr>
        <p:grpSpPr>
          <a:xfrm>
            <a:off x="293357" y="2554954"/>
            <a:ext cx="871200" cy="811800"/>
            <a:chOff x="293357" y="2554954"/>
            <a:chExt cx="871200" cy="81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6448" name="Ink 16447">
                  <a:extLst>
                    <a:ext uri="{FF2B5EF4-FFF2-40B4-BE49-F238E27FC236}">
                      <a16:creationId xmlns:a16="http://schemas.microsoft.com/office/drawing/2014/main" id="{2CC3933E-3015-42C5-A574-1B5C8E1B7BBE}"/>
                    </a:ext>
                  </a:extLst>
                </p14:cNvPr>
                <p14:cNvContentPartPr/>
                <p14:nvPr/>
              </p14:nvContentPartPr>
              <p14:xfrm>
                <a:off x="373997" y="2554954"/>
                <a:ext cx="186120" cy="367200"/>
              </p14:xfrm>
            </p:contentPart>
          </mc:Choice>
          <mc:Fallback xmlns="">
            <p:pic>
              <p:nvPicPr>
                <p:cNvPr id="16448" name="Ink 16447">
                  <a:extLst>
                    <a:ext uri="{FF2B5EF4-FFF2-40B4-BE49-F238E27FC236}">
                      <a16:creationId xmlns:a16="http://schemas.microsoft.com/office/drawing/2014/main" id="{2CC3933E-3015-42C5-A574-1B5C8E1B7BB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55997" y="2537314"/>
                  <a:ext cx="22176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6449" name="Ink 16448">
                  <a:extLst>
                    <a:ext uri="{FF2B5EF4-FFF2-40B4-BE49-F238E27FC236}">
                      <a16:creationId xmlns:a16="http://schemas.microsoft.com/office/drawing/2014/main" id="{20E6E401-839F-4EF0-9DA3-C40D35F823B3}"/>
                    </a:ext>
                  </a:extLst>
                </p14:cNvPr>
                <p14:cNvContentPartPr/>
                <p14:nvPr/>
              </p14:nvContentPartPr>
              <p14:xfrm>
                <a:off x="609797" y="2583394"/>
                <a:ext cx="160920" cy="289440"/>
              </p14:xfrm>
            </p:contentPart>
          </mc:Choice>
          <mc:Fallback xmlns="">
            <p:pic>
              <p:nvPicPr>
                <p:cNvPr id="16449" name="Ink 16448">
                  <a:extLst>
                    <a:ext uri="{FF2B5EF4-FFF2-40B4-BE49-F238E27FC236}">
                      <a16:creationId xmlns:a16="http://schemas.microsoft.com/office/drawing/2014/main" id="{20E6E401-839F-4EF0-9DA3-C40D35F823B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91797" y="2565754"/>
                  <a:ext cx="1965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6450" name="Ink 16449">
                  <a:extLst>
                    <a:ext uri="{FF2B5EF4-FFF2-40B4-BE49-F238E27FC236}">
                      <a16:creationId xmlns:a16="http://schemas.microsoft.com/office/drawing/2014/main" id="{0A206BF8-C1EB-462F-9766-8A5886388B9B}"/>
                    </a:ext>
                  </a:extLst>
                </p14:cNvPr>
                <p14:cNvContentPartPr/>
                <p14:nvPr/>
              </p14:nvContentPartPr>
              <p14:xfrm>
                <a:off x="311357" y="2986594"/>
                <a:ext cx="495000" cy="26640"/>
              </p14:xfrm>
            </p:contentPart>
          </mc:Choice>
          <mc:Fallback xmlns="">
            <p:pic>
              <p:nvPicPr>
                <p:cNvPr id="16450" name="Ink 16449">
                  <a:extLst>
                    <a:ext uri="{FF2B5EF4-FFF2-40B4-BE49-F238E27FC236}">
                      <a16:creationId xmlns:a16="http://schemas.microsoft.com/office/drawing/2014/main" id="{0A206BF8-C1EB-462F-9766-8A5886388B9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93357" y="2968954"/>
                  <a:ext cx="530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6451" name="Ink 16450">
                  <a:extLst>
                    <a:ext uri="{FF2B5EF4-FFF2-40B4-BE49-F238E27FC236}">
                      <a16:creationId xmlns:a16="http://schemas.microsoft.com/office/drawing/2014/main" id="{EA7EE615-5D9F-4BD1-94F4-FDE12776EDBB}"/>
                    </a:ext>
                  </a:extLst>
                </p14:cNvPr>
                <p14:cNvContentPartPr/>
                <p14:nvPr/>
              </p14:nvContentPartPr>
              <p14:xfrm>
                <a:off x="293357" y="3046354"/>
                <a:ext cx="147600" cy="320400"/>
              </p14:xfrm>
            </p:contentPart>
          </mc:Choice>
          <mc:Fallback xmlns="">
            <p:pic>
              <p:nvPicPr>
                <p:cNvPr id="16451" name="Ink 16450">
                  <a:extLst>
                    <a:ext uri="{FF2B5EF4-FFF2-40B4-BE49-F238E27FC236}">
                      <a16:creationId xmlns:a16="http://schemas.microsoft.com/office/drawing/2014/main" id="{EA7EE615-5D9F-4BD1-94F4-FDE12776EDB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75357" y="3028714"/>
                  <a:ext cx="1832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6452" name="Ink 16451">
                  <a:extLst>
                    <a:ext uri="{FF2B5EF4-FFF2-40B4-BE49-F238E27FC236}">
                      <a16:creationId xmlns:a16="http://schemas.microsoft.com/office/drawing/2014/main" id="{8F5883DB-F216-4450-B73D-098DF2863C61}"/>
                    </a:ext>
                  </a:extLst>
                </p14:cNvPr>
                <p14:cNvContentPartPr/>
                <p14:nvPr/>
              </p14:nvContentPartPr>
              <p14:xfrm>
                <a:off x="537797" y="3065434"/>
                <a:ext cx="107640" cy="240480"/>
              </p14:xfrm>
            </p:contentPart>
          </mc:Choice>
          <mc:Fallback xmlns="">
            <p:pic>
              <p:nvPicPr>
                <p:cNvPr id="16452" name="Ink 16451">
                  <a:extLst>
                    <a:ext uri="{FF2B5EF4-FFF2-40B4-BE49-F238E27FC236}">
                      <a16:creationId xmlns:a16="http://schemas.microsoft.com/office/drawing/2014/main" id="{8F5883DB-F216-4450-B73D-098DF2863C6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19797" y="3047434"/>
                  <a:ext cx="1432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6453" name="Ink 16452">
                  <a:extLst>
                    <a:ext uri="{FF2B5EF4-FFF2-40B4-BE49-F238E27FC236}">
                      <a16:creationId xmlns:a16="http://schemas.microsoft.com/office/drawing/2014/main" id="{1E25057C-E0A8-404C-B223-A326FCF55973}"/>
                    </a:ext>
                  </a:extLst>
                </p14:cNvPr>
                <p14:cNvContentPartPr/>
                <p14:nvPr/>
              </p14:nvContentPartPr>
              <p14:xfrm>
                <a:off x="505037" y="3146794"/>
                <a:ext cx="149400" cy="52920"/>
              </p14:xfrm>
            </p:contentPart>
          </mc:Choice>
          <mc:Fallback xmlns="">
            <p:pic>
              <p:nvPicPr>
                <p:cNvPr id="16453" name="Ink 16452">
                  <a:extLst>
                    <a:ext uri="{FF2B5EF4-FFF2-40B4-BE49-F238E27FC236}">
                      <a16:creationId xmlns:a16="http://schemas.microsoft.com/office/drawing/2014/main" id="{1E25057C-E0A8-404C-B223-A326FCF5597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87037" y="3128794"/>
                  <a:ext cx="185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6455" name="Ink 16454">
                  <a:extLst>
                    <a:ext uri="{FF2B5EF4-FFF2-40B4-BE49-F238E27FC236}">
                      <a16:creationId xmlns:a16="http://schemas.microsoft.com/office/drawing/2014/main" id="{E63613D5-7A11-4A03-8A68-7354DF4A0FB8}"/>
                    </a:ext>
                  </a:extLst>
                </p14:cNvPr>
                <p14:cNvContentPartPr/>
                <p14:nvPr/>
              </p14:nvContentPartPr>
              <p14:xfrm>
                <a:off x="987797" y="2963554"/>
                <a:ext cx="140040" cy="23400"/>
              </p14:xfrm>
            </p:contentPart>
          </mc:Choice>
          <mc:Fallback xmlns="">
            <p:pic>
              <p:nvPicPr>
                <p:cNvPr id="16455" name="Ink 16454">
                  <a:extLst>
                    <a:ext uri="{FF2B5EF4-FFF2-40B4-BE49-F238E27FC236}">
                      <a16:creationId xmlns:a16="http://schemas.microsoft.com/office/drawing/2014/main" id="{E63613D5-7A11-4A03-8A68-7354DF4A0FB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69797" y="2945914"/>
                  <a:ext cx="1756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6456" name="Ink 16455">
                  <a:extLst>
                    <a:ext uri="{FF2B5EF4-FFF2-40B4-BE49-F238E27FC236}">
                      <a16:creationId xmlns:a16="http://schemas.microsoft.com/office/drawing/2014/main" id="{AC7472AA-0415-4825-97C0-3033D2557C24}"/>
                    </a:ext>
                  </a:extLst>
                </p14:cNvPr>
                <p14:cNvContentPartPr/>
                <p14:nvPr/>
              </p14:nvContentPartPr>
              <p14:xfrm>
                <a:off x="1003277" y="3029794"/>
                <a:ext cx="161280" cy="16920"/>
              </p14:xfrm>
            </p:contentPart>
          </mc:Choice>
          <mc:Fallback xmlns="">
            <p:pic>
              <p:nvPicPr>
                <p:cNvPr id="16456" name="Ink 16455">
                  <a:extLst>
                    <a:ext uri="{FF2B5EF4-FFF2-40B4-BE49-F238E27FC236}">
                      <a16:creationId xmlns:a16="http://schemas.microsoft.com/office/drawing/2014/main" id="{AC7472AA-0415-4825-97C0-3033D2557C2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85277" y="3011794"/>
                  <a:ext cx="196920" cy="52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43269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3" r="32552"/>
          <a:stretch/>
        </p:blipFill>
        <p:spPr bwMode="auto">
          <a:xfrm>
            <a:off x="1524000" y="381000"/>
            <a:ext cx="441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762000"/>
            <a:ext cx="10097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Products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9317" y="477197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Time average to zero due to fast oscillating factors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752600"/>
            <a:ext cx="89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Leaving</a:t>
            </a:r>
          </a:p>
        </p:txBody>
      </p:sp>
      <p:grpSp>
        <p:nvGrpSpPr>
          <p:cNvPr id="17421" name="Group 17420">
            <a:extLst>
              <a:ext uri="{FF2B5EF4-FFF2-40B4-BE49-F238E27FC236}">
                <a16:creationId xmlns:a16="http://schemas.microsoft.com/office/drawing/2014/main" id="{F1BE3389-C76F-4B76-95D0-D5AF73EE0098}"/>
              </a:ext>
            </a:extLst>
          </p:cNvPr>
          <p:cNvGrpSpPr/>
          <p:nvPr/>
        </p:nvGrpSpPr>
        <p:grpSpPr>
          <a:xfrm>
            <a:off x="7010400" y="1570114"/>
            <a:ext cx="1624680" cy="590400"/>
            <a:chOff x="7001819" y="3692253"/>
            <a:chExt cx="1624680" cy="59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0A23892-AC00-4B95-9566-994B3CDA58E0}"/>
                    </a:ext>
                  </a:extLst>
                </p14:cNvPr>
                <p14:cNvContentPartPr/>
                <p14:nvPr/>
              </p14:nvContentPartPr>
              <p14:xfrm>
                <a:off x="7001819" y="3810333"/>
                <a:ext cx="419760" cy="472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0A23892-AC00-4B95-9566-994B3CDA58E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983819" y="3792333"/>
                  <a:ext cx="45540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418FB00-3765-4E49-8BCF-A4CA6ABFDAA9}"/>
                    </a:ext>
                  </a:extLst>
                </p14:cNvPr>
                <p14:cNvContentPartPr/>
                <p14:nvPr/>
              </p14:nvContentPartPr>
              <p14:xfrm>
                <a:off x="7568099" y="3692253"/>
                <a:ext cx="1058400" cy="312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418FB00-3765-4E49-8BCF-A4CA6ABFDAA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50099" y="3674253"/>
                  <a:ext cx="1094040" cy="34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6BFB601-6A58-4CEA-9D2E-3C319B930482}"/>
                  </a:ext>
                </a:extLst>
              </p14:cNvPr>
              <p14:cNvContentPartPr/>
              <p14:nvPr/>
            </p14:nvContentPartPr>
            <p14:xfrm>
              <a:off x="1924637" y="451954"/>
              <a:ext cx="395280" cy="837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6BFB601-6A58-4CEA-9D2E-3C319B93048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06637" y="433954"/>
                <a:ext cx="430920" cy="87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221A9CF-9DBE-4AFA-9CD0-630951B9A452}"/>
                  </a:ext>
                </a:extLst>
              </p14:cNvPr>
              <p14:cNvContentPartPr/>
              <p14:nvPr/>
            </p14:nvContentPartPr>
            <p14:xfrm>
              <a:off x="2850197" y="433954"/>
              <a:ext cx="352800" cy="847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221A9CF-9DBE-4AFA-9CD0-630951B9A45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32557" y="416314"/>
                <a:ext cx="388440" cy="88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E4B996B9-4DF2-4E65-83C8-A28A3C890AB2}"/>
              </a:ext>
            </a:extLst>
          </p:cNvPr>
          <p:cNvGrpSpPr/>
          <p:nvPr/>
        </p:nvGrpSpPr>
        <p:grpSpPr>
          <a:xfrm>
            <a:off x="2912837" y="1182754"/>
            <a:ext cx="728280" cy="387360"/>
            <a:chOff x="3217637" y="3087754"/>
            <a:chExt cx="72828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0DCD43F-4C51-484F-8F7B-C952D5C43675}"/>
                    </a:ext>
                  </a:extLst>
                </p14:cNvPr>
                <p14:cNvContentPartPr/>
                <p14:nvPr/>
              </p14:nvContentPartPr>
              <p14:xfrm>
                <a:off x="3301517" y="3151114"/>
                <a:ext cx="65880" cy="164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0DCD43F-4C51-484F-8F7B-C952D5C4367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83877" y="3133114"/>
                  <a:ext cx="1015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E604434-F039-41F8-BD70-E090B93F3F83}"/>
                    </a:ext>
                  </a:extLst>
                </p14:cNvPr>
                <p14:cNvContentPartPr/>
                <p14:nvPr/>
              </p14:nvContentPartPr>
              <p14:xfrm>
                <a:off x="3217637" y="3248674"/>
                <a:ext cx="168480" cy="10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E604434-F039-41F8-BD70-E090B93F3F8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99997" y="3231034"/>
                  <a:ext cx="204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8EA5ADD-E7D6-4644-9C00-B9C1AFA8BC3A}"/>
                    </a:ext>
                  </a:extLst>
                </p14:cNvPr>
                <p14:cNvContentPartPr/>
                <p14:nvPr/>
              </p14:nvContentPartPr>
              <p14:xfrm>
                <a:off x="3478637" y="3214474"/>
                <a:ext cx="71640" cy="22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8EA5ADD-E7D6-4644-9C00-B9C1AFA8BC3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60637" y="3196834"/>
                  <a:ext cx="1072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27DF756-9885-46C9-8E79-188FC9F5E04F}"/>
                    </a:ext>
                  </a:extLst>
                </p14:cNvPr>
                <p14:cNvContentPartPr/>
                <p14:nvPr/>
              </p14:nvContentPartPr>
              <p14:xfrm>
                <a:off x="3484757" y="3274954"/>
                <a:ext cx="90000" cy="7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27DF756-9885-46C9-8E79-188FC9F5E04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67117" y="3256954"/>
                  <a:ext cx="125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0CAAD36-4E73-4E09-84C6-495F65111E42}"/>
                    </a:ext>
                  </a:extLst>
                </p14:cNvPr>
                <p14:cNvContentPartPr/>
                <p14:nvPr/>
              </p14:nvContentPartPr>
              <p14:xfrm>
                <a:off x="3628037" y="3087754"/>
                <a:ext cx="59400" cy="143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0CAAD36-4E73-4E09-84C6-495F65111E4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10397" y="3069754"/>
                  <a:ext cx="950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AB4AE1D-B24D-4B04-908D-2FB2FB62C2BF}"/>
                    </a:ext>
                  </a:extLst>
                </p14:cNvPr>
                <p14:cNvContentPartPr/>
                <p14:nvPr/>
              </p14:nvContentPartPr>
              <p14:xfrm>
                <a:off x="3773117" y="3168394"/>
                <a:ext cx="6840" cy="79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AB4AE1D-B24D-4B04-908D-2FB2FB62C2B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55477" y="3150754"/>
                  <a:ext cx="42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8FF6C99-4AA1-4CA2-B47B-25346A269755}"/>
                    </a:ext>
                  </a:extLst>
                </p14:cNvPr>
                <p14:cNvContentPartPr/>
                <p14:nvPr/>
              </p14:nvContentPartPr>
              <p14:xfrm>
                <a:off x="3833957" y="3153634"/>
                <a:ext cx="19080" cy="105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8FF6C99-4AA1-4CA2-B47B-25346A26975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16317" y="3135634"/>
                  <a:ext cx="54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686C334-B716-4162-914E-01F316EE2A4A}"/>
                    </a:ext>
                  </a:extLst>
                </p14:cNvPr>
                <p14:cNvContentPartPr/>
                <p14:nvPr/>
              </p14:nvContentPartPr>
              <p14:xfrm>
                <a:off x="3775997" y="3144634"/>
                <a:ext cx="105840" cy="27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686C334-B716-4162-914E-01F316EE2A4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58357" y="3126634"/>
                  <a:ext cx="141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12CEFD7-35E8-4585-90A4-65E842FBD81F}"/>
                    </a:ext>
                  </a:extLst>
                </p14:cNvPr>
                <p14:cNvContentPartPr/>
                <p14:nvPr/>
              </p14:nvContentPartPr>
              <p14:xfrm>
                <a:off x="3630917" y="3278914"/>
                <a:ext cx="258840" cy="14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12CEFD7-35E8-4585-90A4-65E842FBD81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613277" y="3260914"/>
                  <a:ext cx="294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7D048C2-F08B-4CEF-B75D-B7681AE6C712}"/>
                    </a:ext>
                  </a:extLst>
                </p14:cNvPr>
                <p14:cNvContentPartPr/>
                <p14:nvPr/>
              </p14:nvContentPartPr>
              <p14:xfrm>
                <a:off x="3665117" y="3312394"/>
                <a:ext cx="170280" cy="122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7D048C2-F08B-4CEF-B75D-B7681AE6C71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47117" y="3294394"/>
                  <a:ext cx="205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D1E1AF4-0D7C-4B97-9075-83C1A1612C33}"/>
                    </a:ext>
                  </a:extLst>
                </p14:cNvPr>
                <p14:cNvContentPartPr/>
                <p14:nvPr/>
              </p14:nvContentPartPr>
              <p14:xfrm>
                <a:off x="3878957" y="3418594"/>
                <a:ext cx="66960" cy="56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D1E1AF4-0D7C-4B97-9075-83C1A1612C3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861317" y="3400594"/>
                  <a:ext cx="102600" cy="9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859EAEF-7F8C-4614-B5E1-D02950EA5E8D}"/>
                  </a:ext>
                </a:extLst>
              </p14:cNvPr>
              <p14:cNvContentPartPr/>
              <p14:nvPr/>
            </p14:nvContentPartPr>
            <p14:xfrm>
              <a:off x="3585317" y="734914"/>
              <a:ext cx="619920" cy="445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859EAEF-7F8C-4614-B5E1-D02950EA5E8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22677" y="671914"/>
                <a:ext cx="745560" cy="5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112762F-CE29-490E-A5DB-E44A1D9778E9}"/>
                  </a:ext>
                </a:extLst>
              </p14:cNvPr>
              <p14:cNvContentPartPr/>
              <p14:nvPr/>
            </p14:nvContentPartPr>
            <p14:xfrm>
              <a:off x="3589277" y="487954"/>
              <a:ext cx="299160" cy="515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112762F-CE29-490E-A5DB-E44A1D9778E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71277" y="469954"/>
                <a:ext cx="33480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A1D7382-E63C-439A-B3F9-8EA59C1DD9BD}"/>
                  </a:ext>
                </a:extLst>
              </p14:cNvPr>
              <p14:cNvContentPartPr/>
              <p14:nvPr/>
            </p14:nvContentPartPr>
            <p14:xfrm>
              <a:off x="4216037" y="499834"/>
              <a:ext cx="276480" cy="760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A1D7382-E63C-439A-B3F9-8EA59C1DD9B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198037" y="482194"/>
                <a:ext cx="312120" cy="79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7422" name="Ink 17421">
                <a:extLst>
                  <a:ext uri="{FF2B5EF4-FFF2-40B4-BE49-F238E27FC236}">
                    <a16:creationId xmlns:a16="http://schemas.microsoft.com/office/drawing/2014/main" id="{70AC21B9-65A1-4B33-A800-65498D72CA34}"/>
                  </a:ext>
                </a:extLst>
              </p14:cNvPr>
              <p14:cNvContentPartPr/>
              <p14:nvPr/>
            </p14:nvContentPartPr>
            <p14:xfrm>
              <a:off x="2210117" y="1580914"/>
              <a:ext cx="378000" cy="974880"/>
            </p14:xfrm>
          </p:contentPart>
        </mc:Choice>
        <mc:Fallback xmlns="">
          <p:pic>
            <p:nvPicPr>
              <p:cNvPr id="17422" name="Ink 17421">
                <a:extLst>
                  <a:ext uri="{FF2B5EF4-FFF2-40B4-BE49-F238E27FC236}">
                    <a16:creationId xmlns:a16="http://schemas.microsoft.com/office/drawing/2014/main" id="{70AC21B9-65A1-4B33-A800-65498D72CA3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192117" y="1563274"/>
                <a:ext cx="413640" cy="10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423" name="Ink 17422">
                <a:extLst>
                  <a:ext uri="{FF2B5EF4-FFF2-40B4-BE49-F238E27FC236}">
                    <a16:creationId xmlns:a16="http://schemas.microsoft.com/office/drawing/2014/main" id="{B673F529-9E9E-41EE-98AE-CE8D48392772}"/>
                  </a:ext>
                </a:extLst>
              </p14:cNvPr>
              <p14:cNvContentPartPr/>
              <p14:nvPr/>
            </p14:nvContentPartPr>
            <p14:xfrm>
              <a:off x="2392277" y="1684234"/>
              <a:ext cx="272160" cy="666000"/>
            </p14:xfrm>
          </p:contentPart>
        </mc:Choice>
        <mc:Fallback xmlns="">
          <p:pic>
            <p:nvPicPr>
              <p:cNvPr id="17423" name="Ink 17422">
                <a:extLst>
                  <a:ext uri="{FF2B5EF4-FFF2-40B4-BE49-F238E27FC236}">
                    <a16:creationId xmlns:a16="http://schemas.microsoft.com/office/drawing/2014/main" id="{B673F529-9E9E-41EE-98AE-CE8D4839277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329277" y="1621234"/>
                <a:ext cx="397800" cy="79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7424" name="Ink 17423">
                <a:extLst>
                  <a:ext uri="{FF2B5EF4-FFF2-40B4-BE49-F238E27FC236}">
                    <a16:creationId xmlns:a16="http://schemas.microsoft.com/office/drawing/2014/main" id="{2EF96615-A124-42D0-A96F-E2F6710D9850}"/>
                  </a:ext>
                </a:extLst>
              </p14:cNvPr>
              <p14:cNvContentPartPr/>
              <p14:nvPr/>
            </p14:nvContentPartPr>
            <p14:xfrm>
              <a:off x="5365157" y="1610074"/>
              <a:ext cx="208440" cy="781920"/>
            </p14:xfrm>
          </p:contentPart>
        </mc:Choice>
        <mc:Fallback xmlns="">
          <p:pic>
            <p:nvPicPr>
              <p:cNvPr id="17424" name="Ink 17423">
                <a:extLst>
                  <a:ext uri="{FF2B5EF4-FFF2-40B4-BE49-F238E27FC236}">
                    <a16:creationId xmlns:a16="http://schemas.microsoft.com/office/drawing/2014/main" id="{2EF96615-A124-42D0-A96F-E2F6710D985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302157" y="1547074"/>
                <a:ext cx="334080" cy="90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38" name="Group 17437">
            <a:extLst>
              <a:ext uri="{FF2B5EF4-FFF2-40B4-BE49-F238E27FC236}">
                <a16:creationId xmlns:a16="http://schemas.microsoft.com/office/drawing/2014/main" id="{A1DEEFA0-103E-4A1F-B968-C2FEC251DFC0}"/>
              </a:ext>
            </a:extLst>
          </p:cNvPr>
          <p:cNvGrpSpPr/>
          <p:nvPr/>
        </p:nvGrpSpPr>
        <p:grpSpPr>
          <a:xfrm>
            <a:off x="5270837" y="431074"/>
            <a:ext cx="1152000" cy="2678400"/>
            <a:chOff x="5575637" y="2336074"/>
            <a:chExt cx="1152000" cy="267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1898BD7-37B4-4019-80E1-3536B1514E9B}"/>
                    </a:ext>
                  </a:extLst>
                </p14:cNvPr>
                <p14:cNvContentPartPr/>
                <p14:nvPr/>
              </p14:nvContentPartPr>
              <p14:xfrm>
                <a:off x="6050477" y="2336074"/>
                <a:ext cx="1440" cy="3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1898BD7-37B4-4019-80E1-3536B1514E9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032837" y="2318434"/>
                  <a:ext cx="37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D1F01AA-8F05-4716-ACFA-1FB468DED117}"/>
                    </a:ext>
                  </a:extLst>
                </p14:cNvPr>
                <p14:cNvContentPartPr/>
                <p14:nvPr/>
              </p14:nvContentPartPr>
              <p14:xfrm>
                <a:off x="5876597" y="2336074"/>
                <a:ext cx="403560" cy="922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D1F01AA-8F05-4716-ACFA-1FB468DED11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858957" y="2318434"/>
                  <a:ext cx="439200" cy="9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B942B59-534A-4B7A-AB7B-C3C3580495D0}"/>
                    </a:ext>
                  </a:extLst>
                </p14:cNvPr>
                <p14:cNvContentPartPr/>
                <p14:nvPr/>
              </p14:nvContentPartPr>
              <p14:xfrm>
                <a:off x="6031757" y="3157594"/>
                <a:ext cx="110160" cy="182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B942B59-534A-4B7A-AB7B-C3C3580495D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014117" y="3139594"/>
                  <a:ext cx="1458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5518F30-F6CF-46FF-B814-57F9927C60E7}"/>
                    </a:ext>
                  </a:extLst>
                </p14:cNvPr>
                <p14:cNvContentPartPr/>
                <p14:nvPr/>
              </p14:nvContentPartPr>
              <p14:xfrm>
                <a:off x="6018797" y="3221314"/>
                <a:ext cx="141840" cy="7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5518F30-F6CF-46FF-B814-57F9927C60E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01157" y="3203314"/>
                  <a:ext cx="177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7409" name="Ink 17408">
                  <a:extLst>
                    <a:ext uri="{FF2B5EF4-FFF2-40B4-BE49-F238E27FC236}">
                      <a16:creationId xmlns:a16="http://schemas.microsoft.com/office/drawing/2014/main" id="{196A55B8-7E5B-43D8-A820-DBF62BF97274}"/>
                    </a:ext>
                  </a:extLst>
                </p14:cNvPr>
                <p14:cNvContentPartPr/>
                <p14:nvPr/>
              </p14:nvContentPartPr>
              <p14:xfrm>
                <a:off x="6225437" y="3244354"/>
                <a:ext cx="54360" cy="15480"/>
              </p14:xfrm>
            </p:contentPart>
          </mc:Choice>
          <mc:Fallback xmlns="">
            <p:pic>
              <p:nvPicPr>
                <p:cNvPr id="17409" name="Ink 17408">
                  <a:extLst>
                    <a:ext uri="{FF2B5EF4-FFF2-40B4-BE49-F238E27FC236}">
                      <a16:creationId xmlns:a16="http://schemas.microsoft.com/office/drawing/2014/main" id="{196A55B8-7E5B-43D8-A820-DBF62BF9727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07797" y="3226354"/>
                  <a:ext cx="90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7411" name="Ink 17410">
                  <a:extLst>
                    <a:ext uri="{FF2B5EF4-FFF2-40B4-BE49-F238E27FC236}">
                      <a16:creationId xmlns:a16="http://schemas.microsoft.com/office/drawing/2014/main" id="{6C3BEDDB-80D9-4C76-8EDC-07E7EA1B46B4}"/>
                    </a:ext>
                  </a:extLst>
                </p14:cNvPr>
                <p14:cNvContentPartPr/>
                <p14:nvPr/>
              </p14:nvContentPartPr>
              <p14:xfrm>
                <a:off x="6238037" y="3297994"/>
                <a:ext cx="46800" cy="17640"/>
              </p14:xfrm>
            </p:contentPart>
          </mc:Choice>
          <mc:Fallback xmlns="">
            <p:pic>
              <p:nvPicPr>
                <p:cNvPr id="17411" name="Ink 17410">
                  <a:extLst>
                    <a:ext uri="{FF2B5EF4-FFF2-40B4-BE49-F238E27FC236}">
                      <a16:creationId xmlns:a16="http://schemas.microsoft.com/office/drawing/2014/main" id="{6C3BEDDB-80D9-4C76-8EDC-07E7EA1B46B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220037" y="3280354"/>
                  <a:ext cx="82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7413" name="Ink 17412">
                  <a:extLst>
                    <a:ext uri="{FF2B5EF4-FFF2-40B4-BE49-F238E27FC236}">
                      <a16:creationId xmlns:a16="http://schemas.microsoft.com/office/drawing/2014/main" id="{66E22350-2037-43DC-915E-15883C3A1920}"/>
                    </a:ext>
                  </a:extLst>
                </p14:cNvPr>
                <p14:cNvContentPartPr/>
                <p14:nvPr/>
              </p14:nvContentPartPr>
              <p14:xfrm>
                <a:off x="6360437" y="3119794"/>
                <a:ext cx="105840" cy="159840"/>
              </p14:xfrm>
            </p:contentPart>
          </mc:Choice>
          <mc:Fallback xmlns="">
            <p:pic>
              <p:nvPicPr>
                <p:cNvPr id="17413" name="Ink 17412">
                  <a:extLst>
                    <a:ext uri="{FF2B5EF4-FFF2-40B4-BE49-F238E27FC236}">
                      <a16:creationId xmlns:a16="http://schemas.microsoft.com/office/drawing/2014/main" id="{66E22350-2037-43DC-915E-15883C3A192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342797" y="3101794"/>
                  <a:ext cx="1414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7414" name="Ink 17413">
                  <a:extLst>
                    <a:ext uri="{FF2B5EF4-FFF2-40B4-BE49-F238E27FC236}">
                      <a16:creationId xmlns:a16="http://schemas.microsoft.com/office/drawing/2014/main" id="{29AB58AB-E1A0-4808-8E83-30569ED7FC80}"/>
                    </a:ext>
                  </a:extLst>
                </p14:cNvPr>
                <p14:cNvContentPartPr/>
                <p14:nvPr/>
              </p14:nvContentPartPr>
              <p14:xfrm>
                <a:off x="6517037" y="3165874"/>
                <a:ext cx="35280" cy="128880"/>
              </p14:xfrm>
            </p:contentPart>
          </mc:Choice>
          <mc:Fallback xmlns="">
            <p:pic>
              <p:nvPicPr>
                <p:cNvPr id="17414" name="Ink 17413">
                  <a:extLst>
                    <a:ext uri="{FF2B5EF4-FFF2-40B4-BE49-F238E27FC236}">
                      <a16:creationId xmlns:a16="http://schemas.microsoft.com/office/drawing/2014/main" id="{29AB58AB-E1A0-4808-8E83-30569ED7FC8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99397" y="3148234"/>
                  <a:ext cx="70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7415" name="Ink 17414">
                  <a:extLst>
                    <a:ext uri="{FF2B5EF4-FFF2-40B4-BE49-F238E27FC236}">
                      <a16:creationId xmlns:a16="http://schemas.microsoft.com/office/drawing/2014/main" id="{4EF9D972-B806-4916-ACC0-1FAE97E3ACB5}"/>
                    </a:ext>
                  </a:extLst>
                </p14:cNvPr>
                <p14:cNvContentPartPr/>
                <p14:nvPr/>
              </p14:nvContentPartPr>
              <p14:xfrm>
                <a:off x="6591557" y="3116194"/>
                <a:ext cx="41400" cy="163440"/>
              </p14:xfrm>
            </p:contentPart>
          </mc:Choice>
          <mc:Fallback xmlns="">
            <p:pic>
              <p:nvPicPr>
                <p:cNvPr id="17415" name="Ink 17414">
                  <a:extLst>
                    <a:ext uri="{FF2B5EF4-FFF2-40B4-BE49-F238E27FC236}">
                      <a16:creationId xmlns:a16="http://schemas.microsoft.com/office/drawing/2014/main" id="{4EF9D972-B806-4916-ACC0-1FAE97E3ACB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73917" y="3098554"/>
                  <a:ext cx="77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7416" name="Ink 17415">
                  <a:extLst>
                    <a:ext uri="{FF2B5EF4-FFF2-40B4-BE49-F238E27FC236}">
                      <a16:creationId xmlns:a16="http://schemas.microsoft.com/office/drawing/2014/main" id="{B39E68A9-CABB-46AA-9B0B-093B4AB35B2A}"/>
                    </a:ext>
                  </a:extLst>
                </p14:cNvPr>
                <p14:cNvContentPartPr/>
                <p14:nvPr/>
              </p14:nvContentPartPr>
              <p14:xfrm>
                <a:off x="6512357" y="3125554"/>
                <a:ext cx="150480" cy="72360"/>
              </p14:xfrm>
            </p:contentPart>
          </mc:Choice>
          <mc:Fallback xmlns="">
            <p:pic>
              <p:nvPicPr>
                <p:cNvPr id="17416" name="Ink 17415">
                  <a:extLst>
                    <a:ext uri="{FF2B5EF4-FFF2-40B4-BE49-F238E27FC236}">
                      <a16:creationId xmlns:a16="http://schemas.microsoft.com/office/drawing/2014/main" id="{B39E68A9-CABB-46AA-9B0B-093B4AB35B2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494717" y="3107914"/>
                  <a:ext cx="186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7417" name="Ink 17416">
                  <a:extLst>
                    <a:ext uri="{FF2B5EF4-FFF2-40B4-BE49-F238E27FC236}">
                      <a16:creationId xmlns:a16="http://schemas.microsoft.com/office/drawing/2014/main" id="{0D0B1D46-637C-4590-89D3-4C2D067554A2}"/>
                    </a:ext>
                  </a:extLst>
                </p14:cNvPr>
                <p14:cNvContentPartPr/>
                <p14:nvPr/>
              </p14:nvContentPartPr>
              <p14:xfrm>
                <a:off x="6395717" y="3334714"/>
                <a:ext cx="240840" cy="45720"/>
              </p14:xfrm>
            </p:contentPart>
          </mc:Choice>
          <mc:Fallback xmlns="">
            <p:pic>
              <p:nvPicPr>
                <p:cNvPr id="17417" name="Ink 17416">
                  <a:extLst>
                    <a:ext uri="{FF2B5EF4-FFF2-40B4-BE49-F238E27FC236}">
                      <a16:creationId xmlns:a16="http://schemas.microsoft.com/office/drawing/2014/main" id="{0D0B1D46-637C-4590-89D3-4C2D067554A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377717" y="3316714"/>
                  <a:ext cx="276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7418" name="Ink 17417">
                  <a:extLst>
                    <a:ext uri="{FF2B5EF4-FFF2-40B4-BE49-F238E27FC236}">
                      <a16:creationId xmlns:a16="http://schemas.microsoft.com/office/drawing/2014/main" id="{11682B6A-61B5-4012-86D5-BF77BFDF87DE}"/>
                    </a:ext>
                  </a:extLst>
                </p14:cNvPr>
                <p14:cNvContentPartPr/>
                <p14:nvPr/>
              </p14:nvContentPartPr>
              <p14:xfrm>
                <a:off x="6453317" y="3429394"/>
                <a:ext cx="163440" cy="108720"/>
              </p14:xfrm>
            </p:contentPart>
          </mc:Choice>
          <mc:Fallback xmlns="">
            <p:pic>
              <p:nvPicPr>
                <p:cNvPr id="17418" name="Ink 17417">
                  <a:extLst>
                    <a:ext uri="{FF2B5EF4-FFF2-40B4-BE49-F238E27FC236}">
                      <a16:creationId xmlns:a16="http://schemas.microsoft.com/office/drawing/2014/main" id="{11682B6A-61B5-4012-86D5-BF77BFDF87D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435317" y="3411754"/>
                  <a:ext cx="199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7419" name="Ink 17418">
                  <a:extLst>
                    <a:ext uri="{FF2B5EF4-FFF2-40B4-BE49-F238E27FC236}">
                      <a16:creationId xmlns:a16="http://schemas.microsoft.com/office/drawing/2014/main" id="{4FB77093-DD80-4250-8489-4D9BCC162B82}"/>
                    </a:ext>
                  </a:extLst>
                </p14:cNvPr>
                <p14:cNvContentPartPr/>
                <p14:nvPr/>
              </p14:nvContentPartPr>
              <p14:xfrm>
                <a:off x="6681557" y="3497434"/>
                <a:ext cx="46080" cy="51480"/>
              </p14:xfrm>
            </p:contentPart>
          </mc:Choice>
          <mc:Fallback xmlns="">
            <p:pic>
              <p:nvPicPr>
                <p:cNvPr id="17419" name="Ink 17418">
                  <a:extLst>
                    <a:ext uri="{FF2B5EF4-FFF2-40B4-BE49-F238E27FC236}">
                      <a16:creationId xmlns:a16="http://schemas.microsoft.com/office/drawing/2014/main" id="{4FB77093-DD80-4250-8489-4D9BCC162B8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663917" y="3479434"/>
                  <a:ext cx="81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7425" name="Ink 17424">
                  <a:extLst>
                    <a:ext uri="{FF2B5EF4-FFF2-40B4-BE49-F238E27FC236}">
                      <a16:creationId xmlns:a16="http://schemas.microsoft.com/office/drawing/2014/main" id="{E10836ED-063B-4339-AB89-8F583E6D9AB4}"/>
                    </a:ext>
                  </a:extLst>
                </p14:cNvPr>
                <p14:cNvContentPartPr/>
                <p14:nvPr/>
              </p14:nvContentPartPr>
              <p14:xfrm>
                <a:off x="5575637" y="3498514"/>
                <a:ext cx="372600" cy="933480"/>
              </p14:xfrm>
            </p:contentPart>
          </mc:Choice>
          <mc:Fallback xmlns="">
            <p:pic>
              <p:nvPicPr>
                <p:cNvPr id="17425" name="Ink 17424">
                  <a:extLst>
                    <a:ext uri="{FF2B5EF4-FFF2-40B4-BE49-F238E27FC236}">
                      <a16:creationId xmlns:a16="http://schemas.microsoft.com/office/drawing/2014/main" id="{E10836ED-063B-4339-AB89-8F583E6D9AB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557637" y="3480514"/>
                  <a:ext cx="408240" cy="9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7426" name="Ink 17425">
                  <a:extLst>
                    <a:ext uri="{FF2B5EF4-FFF2-40B4-BE49-F238E27FC236}">
                      <a16:creationId xmlns:a16="http://schemas.microsoft.com/office/drawing/2014/main" id="{218C4188-D978-42AC-9D00-4BB3E9421585}"/>
                    </a:ext>
                  </a:extLst>
                </p14:cNvPr>
                <p14:cNvContentPartPr/>
                <p14:nvPr/>
              </p14:nvContentPartPr>
              <p14:xfrm>
                <a:off x="5754917" y="4426234"/>
                <a:ext cx="92160" cy="284040"/>
              </p14:xfrm>
            </p:contentPart>
          </mc:Choice>
          <mc:Fallback xmlns="">
            <p:pic>
              <p:nvPicPr>
                <p:cNvPr id="17426" name="Ink 17425">
                  <a:extLst>
                    <a:ext uri="{FF2B5EF4-FFF2-40B4-BE49-F238E27FC236}">
                      <a16:creationId xmlns:a16="http://schemas.microsoft.com/office/drawing/2014/main" id="{218C4188-D978-42AC-9D00-4BB3E942158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737277" y="4408594"/>
                  <a:ext cx="1278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7427" name="Ink 17426">
                  <a:extLst>
                    <a:ext uri="{FF2B5EF4-FFF2-40B4-BE49-F238E27FC236}">
                      <a16:creationId xmlns:a16="http://schemas.microsoft.com/office/drawing/2014/main" id="{FC4C06BF-1B64-4110-8E86-68619D53B5AB}"/>
                    </a:ext>
                  </a:extLst>
                </p14:cNvPr>
                <p14:cNvContentPartPr/>
                <p14:nvPr/>
              </p14:nvContentPartPr>
              <p14:xfrm>
                <a:off x="5734397" y="4554754"/>
                <a:ext cx="122040" cy="20520"/>
              </p14:xfrm>
            </p:contentPart>
          </mc:Choice>
          <mc:Fallback xmlns="">
            <p:pic>
              <p:nvPicPr>
                <p:cNvPr id="17427" name="Ink 17426">
                  <a:extLst>
                    <a:ext uri="{FF2B5EF4-FFF2-40B4-BE49-F238E27FC236}">
                      <a16:creationId xmlns:a16="http://schemas.microsoft.com/office/drawing/2014/main" id="{FC4C06BF-1B64-4110-8E86-68619D53B5A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716757" y="4536754"/>
                  <a:ext cx="1576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7428" name="Ink 17427">
                  <a:extLst>
                    <a:ext uri="{FF2B5EF4-FFF2-40B4-BE49-F238E27FC236}">
                      <a16:creationId xmlns:a16="http://schemas.microsoft.com/office/drawing/2014/main" id="{5060C102-4645-46A6-9558-62B3B08DF91A}"/>
                    </a:ext>
                  </a:extLst>
                </p14:cNvPr>
                <p14:cNvContentPartPr/>
                <p14:nvPr/>
              </p14:nvContentPartPr>
              <p14:xfrm>
                <a:off x="5986037" y="4565554"/>
                <a:ext cx="95760" cy="15480"/>
              </p14:xfrm>
            </p:contentPart>
          </mc:Choice>
          <mc:Fallback xmlns="">
            <p:pic>
              <p:nvPicPr>
                <p:cNvPr id="17428" name="Ink 17427">
                  <a:extLst>
                    <a:ext uri="{FF2B5EF4-FFF2-40B4-BE49-F238E27FC236}">
                      <a16:creationId xmlns:a16="http://schemas.microsoft.com/office/drawing/2014/main" id="{5060C102-4645-46A6-9558-62B3B08DF91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968037" y="4547914"/>
                  <a:ext cx="131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7429" name="Ink 17428">
                  <a:extLst>
                    <a:ext uri="{FF2B5EF4-FFF2-40B4-BE49-F238E27FC236}">
                      <a16:creationId xmlns:a16="http://schemas.microsoft.com/office/drawing/2014/main" id="{A46A610D-03D9-4E64-A85C-00911AE7BA81}"/>
                    </a:ext>
                  </a:extLst>
                </p14:cNvPr>
                <p14:cNvContentPartPr/>
                <p14:nvPr/>
              </p14:nvContentPartPr>
              <p14:xfrm>
                <a:off x="5998997" y="4649794"/>
                <a:ext cx="76680" cy="6480"/>
              </p14:xfrm>
            </p:contentPart>
          </mc:Choice>
          <mc:Fallback xmlns="">
            <p:pic>
              <p:nvPicPr>
                <p:cNvPr id="17429" name="Ink 17428">
                  <a:extLst>
                    <a:ext uri="{FF2B5EF4-FFF2-40B4-BE49-F238E27FC236}">
                      <a16:creationId xmlns:a16="http://schemas.microsoft.com/office/drawing/2014/main" id="{A46A610D-03D9-4E64-A85C-00911AE7BA8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980997" y="4631794"/>
                  <a:ext cx="112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7431" name="Ink 17430">
                  <a:extLst>
                    <a:ext uri="{FF2B5EF4-FFF2-40B4-BE49-F238E27FC236}">
                      <a16:creationId xmlns:a16="http://schemas.microsoft.com/office/drawing/2014/main" id="{9742ABB1-6BE7-4E4C-8A5D-66C0FD1DF7CB}"/>
                    </a:ext>
                  </a:extLst>
                </p14:cNvPr>
                <p14:cNvContentPartPr/>
                <p14:nvPr/>
              </p14:nvContentPartPr>
              <p14:xfrm>
                <a:off x="6168917" y="4459354"/>
                <a:ext cx="172080" cy="159120"/>
              </p14:xfrm>
            </p:contentPart>
          </mc:Choice>
          <mc:Fallback xmlns="">
            <p:pic>
              <p:nvPicPr>
                <p:cNvPr id="17431" name="Ink 17430">
                  <a:extLst>
                    <a:ext uri="{FF2B5EF4-FFF2-40B4-BE49-F238E27FC236}">
                      <a16:creationId xmlns:a16="http://schemas.microsoft.com/office/drawing/2014/main" id="{9742ABB1-6BE7-4E4C-8A5D-66C0FD1DF7C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150917" y="4441354"/>
                  <a:ext cx="2077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7432" name="Ink 17431">
                  <a:extLst>
                    <a:ext uri="{FF2B5EF4-FFF2-40B4-BE49-F238E27FC236}">
                      <a16:creationId xmlns:a16="http://schemas.microsoft.com/office/drawing/2014/main" id="{2AD3D552-E96B-4950-82AE-C767B3880EA4}"/>
                    </a:ext>
                  </a:extLst>
                </p14:cNvPr>
                <p14:cNvContentPartPr/>
                <p14:nvPr/>
              </p14:nvContentPartPr>
              <p14:xfrm>
                <a:off x="6372317" y="4478074"/>
                <a:ext cx="28800" cy="137880"/>
              </p14:xfrm>
            </p:contentPart>
          </mc:Choice>
          <mc:Fallback xmlns="">
            <p:pic>
              <p:nvPicPr>
                <p:cNvPr id="17432" name="Ink 17431">
                  <a:extLst>
                    <a:ext uri="{FF2B5EF4-FFF2-40B4-BE49-F238E27FC236}">
                      <a16:creationId xmlns:a16="http://schemas.microsoft.com/office/drawing/2014/main" id="{2AD3D552-E96B-4950-82AE-C767B3880EA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354677" y="4460074"/>
                  <a:ext cx="64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7433" name="Ink 17432">
                  <a:extLst>
                    <a:ext uri="{FF2B5EF4-FFF2-40B4-BE49-F238E27FC236}">
                      <a16:creationId xmlns:a16="http://schemas.microsoft.com/office/drawing/2014/main" id="{C48AF2FD-8A72-4BAB-B103-5C060BCA7BE0}"/>
                    </a:ext>
                  </a:extLst>
                </p14:cNvPr>
                <p14:cNvContentPartPr/>
                <p14:nvPr/>
              </p14:nvContentPartPr>
              <p14:xfrm>
                <a:off x="6451517" y="4466194"/>
                <a:ext cx="5400" cy="145080"/>
              </p14:xfrm>
            </p:contentPart>
          </mc:Choice>
          <mc:Fallback xmlns="">
            <p:pic>
              <p:nvPicPr>
                <p:cNvPr id="17433" name="Ink 17432">
                  <a:extLst>
                    <a:ext uri="{FF2B5EF4-FFF2-40B4-BE49-F238E27FC236}">
                      <a16:creationId xmlns:a16="http://schemas.microsoft.com/office/drawing/2014/main" id="{C48AF2FD-8A72-4BAB-B103-5C060BCA7BE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433877" y="4448194"/>
                  <a:ext cx="410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7434" name="Ink 17433">
                  <a:extLst>
                    <a:ext uri="{FF2B5EF4-FFF2-40B4-BE49-F238E27FC236}">
                      <a16:creationId xmlns:a16="http://schemas.microsoft.com/office/drawing/2014/main" id="{97A1CDAD-ED03-46FA-B176-058907C8F8CB}"/>
                    </a:ext>
                  </a:extLst>
                </p14:cNvPr>
                <p14:cNvContentPartPr/>
                <p14:nvPr/>
              </p14:nvContentPartPr>
              <p14:xfrm>
                <a:off x="6325157" y="4453954"/>
                <a:ext cx="169560" cy="62280"/>
              </p14:xfrm>
            </p:contentPart>
          </mc:Choice>
          <mc:Fallback xmlns="">
            <p:pic>
              <p:nvPicPr>
                <p:cNvPr id="17434" name="Ink 17433">
                  <a:extLst>
                    <a:ext uri="{FF2B5EF4-FFF2-40B4-BE49-F238E27FC236}">
                      <a16:creationId xmlns:a16="http://schemas.microsoft.com/office/drawing/2014/main" id="{97A1CDAD-ED03-46FA-B176-058907C8F8C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307157" y="4435954"/>
                  <a:ext cx="205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7435" name="Ink 17434">
                  <a:extLst>
                    <a:ext uri="{FF2B5EF4-FFF2-40B4-BE49-F238E27FC236}">
                      <a16:creationId xmlns:a16="http://schemas.microsoft.com/office/drawing/2014/main" id="{049236BC-A780-4378-AC2A-61E0770D32F6}"/>
                    </a:ext>
                  </a:extLst>
                </p14:cNvPr>
                <p14:cNvContentPartPr/>
                <p14:nvPr/>
              </p14:nvContentPartPr>
              <p14:xfrm>
                <a:off x="6187997" y="4672834"/>
                <a:ext cx="389880" cy="73080"/>
              </p14:xfrm>
            </p:contentPart>
          </mc:Choice>
          <mc:Fallback xmlns="">
            <p:pic>
              <p:nvPicPr>
                <p:cNvPr id="17435" name="Ink 17434">
                  <a:extLst>
                    <a:ext uri="{FF2B5EF4-FFF2-40B4-BE49-F238E27FC236}">
                      <a16:creationId xmlns:a16="http://schemas.microsoft.com/office/drawing/2014/main" id="{049236BC-A780-4378-AC2A-61E0770D32F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169997" y="4655194"/>
                  <a:ext cx="425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7436" name="Ink 17435">
                  <a:extLst>
                    <a:ext uri="{FF2B5EF4-FFF2-40B4-BE49-F238E27FC236}">
                      <a16:creationId xmlns:a16="http://schemas.microsoft.com/office/drawing/2014/main" id="{468FACC7-240D-4668-BFD9-821CED887A0E}"/>
                    </a:ext>
                  </a:extLst>
                </p14:cNvPr>
                <p14:cNvContentPartPr/>
                <p14:nvPr/>
              </p14:nvContentPartPr>
              <p14:xfrm>
                <a:off x="6293477" y="4812874"/>
                <a:ext cx="192960" cy="126000"/>
              </p14:xfrm>
            </p:contentPart>
          </mc:Choice>
          <mc:Fallback xmlns="">
            <p:pic>
              <p:nvPicPr>
                <p:cNvPr id="17436" name="Ink 17435">
                  <a:extLst>
                    <a:ext uri="{FF2B5EF4-FFF2-40B4-BE49-F238E27FC236}">
                      <a16:creationId xmlns:a16="http://schemas.microsoft.com/office/drawing/2014/main" id="{468FACC7-240D-4668-BFD9-821CED887A0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275837" y="4794874"/>
                  <a:ext cx="228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7437" name="Ink 17436">
                  <a:extLst>
                    <a:ext uri="{FF2B5EF4-FFF2-40B4-BE49-F238E27FC236}">
                      <a16:creationId xmlns:a16="http://schemas.microsoft.com/office/drawing/2014/main" id="{1741BB55-3DA9-4046-894E-D83A9A906E1A}"/>
                    </a:ext>
                  </a:extLst>
                </p14:cNvPr>
                <p14:cNvContentPartPr/>
                <p14:nvPr/>
              </p14:nvContentPartPr>
              <p14:xfrm>
                <a:off x="6523517" y="4908634"/>
                <a:ext cx="70920" cy="105840"/>
              </p14:xfrm>
            </p:contentPart>
          </mc:Choice>
          <mc:Fallback xmlns="">
            <p:pic>
              <p:nvPicPr>
                <p:cNvPr id="17437" name="Ink 17436">
                  <a:extLst>
                    <a:ext uri="{FF2B5EF4-FFF2-40B4-BE49-F238E27FC236}">
                      <a16:creationId xmlns:a16="http://schemas.microsoft.com/office/drawing/2014/main" id="{1741BB55-3DA9-4046-894E-D83A9A906E1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505517" y="4890634"/>
                  <a:ext cx="106560" cy="141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A6F64EFF-0E3D-419B-8E7F-340E7768EB45}"/>
              </a:ext>
            </a:extLst>
          </p:cNvPr>
          <p:cNvSpPr txBox="1"/>
          <p:nvPr/>
        </p:nvSpPr>
        <p:spPr>
          <a:xfrm>
            <a:off x="1182204" y="5043099"/>
            <a:ext cx="241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electric induction is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8CCD8C30-1361-44D6-8977-9E9D780E000A}"/>
              </a:ext>
            </a:extLst>
          </p:cNvPr>
          <p:cNvPicPr>
            <a:picLocks noChangeAspect="1"/>
          </p:cNvPicPr>
          <p:nvPr/>
        </p:nvPicPr>
        <p:blipFill rotWithShape="1">
          <a:blip r:embed="rId95"/>
          <a:srcRect b="65813"/>
          <a:stretch/>
        </p:blipFill>
        <p:spPr>
          <a:xfrm>
            <a:off x="4257843" y="5397342"/>
            <a:ext cx="3461668" cy="1155858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0E0A93C8-F8AF-4DE0-B8D2-3512C897425B}"/>
              </a:ext>
            </a:extLst>
          </p:cNvPr>
          <p:cNvSpPr txBox="1"/>
          <p:nvPr/>
        </p:nvSpPr>
        <p:spPr>
          <a:xfrm>
            <a:off x="6601733" y="5027710"/>
            <a:ext cx="194989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Integral operator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3E5A2C40-B520-4A26-A17A-26BF5CDC6A09}"/>
              </a:ext>
            </a:extLst>
      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3810000" y="5011042"/>
            <a:ext cx="1313790" cy="6021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7439" name="Ink 17438">
                <a:extLst>
                  <a:ext uri="{FF2B5EF4-FFF2-40B4-BE49-F238E27FC236}">
                    <a16:creationId xmlns:a16="http://schemas.microsoft.com/office/drawing/2014/main" id="{D1E0CAE1-9036-4CE2-88DD-67C5EFD7E9E8}"/>
                  </a:ext>
                </a:extLst>
              </p14:cNvPr>
              <p14:cNvContentPartPr/>
              <p14:nvPr/>
            </p14:nvContentPartPr>
            <p14:xfrm>
              <a:off x="4682477" y="4848355"/>
              <a:ext cx="1643040" cy="421200"/>
            </p14:xfrm>
          </p:contentPart>
        </mc:Choice>
        <mc:Fallback xmlns="">
          <p:pic>
            <p:nvPicPr>
              <p:cNvPr id="17439" name="Ink 17438">
                <a:extLst>
                  <a:ext uri="{FF2B5EF4-FFF2-40B4-BE49-F238E27FC236}">
                    <a16:creationId xmlns:a16="http://schemas.microsoft.com/office/drawing/2014/main" id="{D1E0CAE1-9036-4CE2-88DD-67C5EFD7E9E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664477" y="4830715"/>
                <a:ext cx="1678680" cy="456840"/>
              </a:xfrm>
              <a:prstGeom prst="rect">
                <a:avLst/>
              </a:prstGeom>
            </p:spPr>
          </p:pic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EF5CB604-4999-4419-A110-49BFEA385DFE}"/>
              </a:ext>
            </a:extLst>
          </p:cNvPr>
          <p:cNvSpPr txBox="1"/>
          <p:nvPr/>
        </p:nvSpPr>
        <p:spPr>
          <a:xfrm>
            <a:off x="1140686" y="4107882"/>
            <a:ext cx="4578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 need the </a:t>
            </a:r>
            <a:r>
              <a:rPr lang="en-US" sz="2000" i="1" dirty="0"/>
              <a:t>time derivatives</a:t>
            </a:r>
            <a:r>
              <a:rPr lang="en-US" sz="2000" dirty="0"/>
              <a:t> of </a:t>
            </a:r>
            <a:r>
              <a:rPr lang="en-US" sz="2000" b="1" dirty="0"/>
              <a:t>D</a:t>
            </a:r>
            <a:r>
              <a:rPr lang="en-US" sz="2000" dirty="0"/>
              <a:t> and </a:t>
            </a:r>
            <a:r>
              <a:rPr lang="en-US" sz="2000" b="1" dirty="0"/>
              <a:t>D</a:t>
            </a:r>
            <a:r>
              <a:rPr lang="en-US" sz="2000" dirty="0"/>
              <a:t>*.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E93A25-B958-4B8E-9634-89D20539970E}"/>
              </a:ext>
            </a:extLst>
          </p:cNvPr>
          <p:cNvSpPr txBox="1"/>
          <p:nvPr/>
        </p:nvSpPr>
        <p:spPr>
          <a:xfrm flipH="1">
            <a:off x="304800" y="3195309"/>
            <a:ext cx="8246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these remaining terms, fast oscillating factor disappears and there is no variation to average:  Drop the &lt;&gt;</a:t>
            </a:r>
          </a:p>
        </p:txBody>
      </p:sp>
    </p:spTree>
    <p:extLst>
      <p:ext uri="{BB962C8B-B14F-4D97-AF65-F5344CB8AC3E}">
        <p14:creationId xmlns:p14="http://schemas.microsoft.com/office/powerpoint/2010/main" val="257851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55" b="65854"/>
          <a:stretch/>
        </p:blipFill>
        <p:spPr bwMode="auto">
          <a:xfrm>
            <a:off x="2895600" y="1143000"/>
            <a:ext cx="226255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461" y="12804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 The expression and significance for the Energy Flux Density (Poynting Vector) are valid under all conditions.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209800"/>
            <a:ext cx="80761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This formula has been shown to hold in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vacuum (volume 2.)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 metals at zero frequency (v. 8 section 30)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and in non-dispersive dielectrics (v. 8 section 75).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It also holds in variable electromagnetic fields when dispersion is present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B6F9952-7151-4AB4-A3BD-480585CA7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88590"/>
            <a:ext cx="3866666" cy="206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FA9144D-6B2A-477C-848B-70B5504C312E}"/>
                  </a:ext>
                </a:extLst>
              </p14:cNvPr>
              <p14:cNvContentPartPr/>
              <p14:nvPr/>
            </p14:nvContentPartPr>
            <p14:xfrm>
              <a:off x="1181477" y="4625186"/>
              <a:ext cx="33120" cy="19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FA9144D-6B2A-477C-848B-70B5504C31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1477" y="4445186"/>
                <a:ext cx="21276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03531C-433A-4A6A-813B-672D50F422E5}"/>
                  </a:ext>
                </a:extLst>
              </p14:cNvPr>
              <p14:cNvContentPartPr/>
              <p14:nvPr/>
            </p14:nvContentPartPr>
            <p14:xfrm>
              <a:off x="1127477" y="4544186"/>
              <a:ext cx="839160" cy="1884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03531C-433A-4A6A-813B-672D50F422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7837" y="4364186"/>
                <a:ext cx="1018800" cy="22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77E3E6-7CCC-47D8-B6DC-F901FDF713ED}"/>
                  </a:ext>
                </a:extLst>
              </p14:cNvPr>
              <p14:cNvContentPartPr/>
              <p14:nvPr/>
            </p14:nvContentPartPr>
            <p14:xfrm>
              <a:off x="1127117" y="4466786"/>
              <a:ext cx="2866680" cy="1924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77E3E6-7CCC-47D8-B6DC-F901FDF713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7477" y="4286786"/>
                <a:ext cx="3046320" cy="22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E1B076D-6F03-463E-AB6B-1D35514904ED}"/>
                  </a:ext>
                </a:extLst>
              </p14:cNvPr>
              <p14:cNvContentPartPr/>
              <p14:nvPr/>
            </p14:nvContentPartPr>
            <p14:xfrm>
              <a:off x="1145837" y="4968626"/>
              <a:ext cx="110520" cy="371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E1B076D-6F03-463E-AB6B-1D35514904E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56197" y="4788626"/>
                <a:ext cx="290160" cy="7311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A59199F6-1027-430F-9315-112297367B65}"/>
              </a:ext>
            </a:extLst>
          </p:cNvPr>
          <p:cNvSpPr/>
          <p:nvPr/>
        </p:nvSpPr>
        <p:spPr>
          <a:xfrm>
            <a:off x="3124201" y="4192849"/>
            <a:ext cx="601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component of S normal to a surface involves only </a:t>
            </a:r>
            <a:r>
              <a:rPr lang="en-US" sz="2000" b="1" dirty="0"/>
              <a:t>E</a:t>
            </a:r>
            <a:r>
              <a:rPr lang="en-US" sz="2000" baseline="-25000" dirty="0"/>
              <a:t>t</a:t>
            </a:r>
            <a:r>
              <a:rPr lang="en-US" sz="2000" dirty="0"/>
              <a:t> and </a:t>
            </a:r>
            <a:r>
              <a:rPr lang="en-US" sz="2000" b="1" dirty="0" err="1"/>
              <a:t>H</a:t>
            </a:r>
            <a:r>
              <a:rPr lang="en-US" sz="2000" baseline="-25000" dirty="0" err="1"/>
              <a:t>t</a:t>
            </a:r>
            <a:r>
              <a:rPr lang="en-US" sz="2000" dirty="0"/>
              <a:t>, which are both continuous across a boundary.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023788-E3B1-4C46-90FD-08D50F869EEB}"/>
              </a:ext>
            </a:extLst>
          </p:cNvPr>
          <p:cNvSpPr txBox="1"/>
          <p:nvPr/>
        </p:nvSpPr>
        <p:spPr>
          <a:xfrm>
            <a:off x="4791078" y="5086196"/>
            <a:ext cx="3606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</a:t>
            </a:r>
            <a:r>
              <a:rPr lang="en-US" sz="2000" b="1" baseline="-25000" dirty="0"/>
              <a:t>n</a:t>
            </a:r>
            <a:r>
              <a:rPr lang="en-US" sz="2000" dirty="0"/>
              <a:t> is continuous across boundary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84F62B-F819-490D-8918-865A32F53D8E}"/>
              </a:ext>
            </a:extLst>
          </p:cNvPr>
          <p:cNvSpPr txBox="1"/>
          <p:nvPr/>
        </p:nvSpPr>
        <p:spPr>
          <a:xfrm>
            <a:off x="3175131" y="5722997"/>
            <a:ext cx="5816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Energy flowing from vacuum across boundary must be conserved, so expression for </a:t>
            </a:r>
            <a:r>
              <a:rPr lang="en-US" sz="2000" b="1" dirty="0"/>
              <a:t>S</a:t>
            </a:r>
            <a:r>
              <a:rPr lang="en-US" sz="2000" dirty="0"/>
              <a:t> remains valid for energy flux density in a dispersive dielectric.</a:t>
            </a:r>
          </a:p>
        </p:txBody>
      </p:sp>
    </p:spTree>
    <p:extLst>
      <p:ext uri="{BB962C8B-B14F-4D97-AF65-F5344CB8AC3E}">
        <p14:creationId xmlns:p14="http://schemas.microsoft.com/office/powerpoint/2010/main" val="679004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2504939" cy="350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111824"/>
            <a:ext cx="1414244" cy="10196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2200" y="2209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an integral-differential operator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105" y="3276600"/>
            <a:ext cx="1111695" cy="532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34290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                                = constant.</a:t>
            </a:r>
          </a:p>
          <a:p>
            <a:r>
              <a:rPr lang="en-US" dirty="0"/>
              <a:t>This is 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zeroth approximation</a:t>
            </a:r>
            <a:r>
              <a:rPr lang="en-US" dirty="0"/>
              <a:t>, where nearly monochromatic wave is assumed perfectly monochromatic.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267200"/>
            <a:ext cx="2743181" cy="2428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4829684"/>
            <a:ext cx="1468601" cy="4613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35936" y="4921676"/>
            <a:ext cx="258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monochromatic fields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7053" y="6172199"/>
            <a:ext cx="2292004" cy="507031"/>
          </a:xfrm>
          <a:prstGeom prst="rect">
            <a:avLst/>
          </a:prstGeom>
        </p:spPr>
      </p:pic>
      <p:pic>
        <p:nvPicPr>
          <p:cNvPr id="13" name="Picture 2" descr="Image result for sine wav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194" y="4301905"/>
            <a:ext cx="2968048" cy="28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9A6263D-05FD-480E-A84D-C8BF947F57BC}"/>
                  </a:ext>
                </a:extLst>
              </p14:cNvPr>
              <p14:cNvContentPartPr/>
              <p14:nvPr/>
            </p14:nvContentPartPr>
            <p14:xfrm>
              <a:off x="1836317" y="1519234"/>
              <a:ext cx="4142880" cy="615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9A6263D-05FD-480E-A84D-C8BF947F57B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18317" y="1501234"/>
                <a:ext cx="417852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E19F68E-8021-4B5A-813C-2FF84DFF4F9D}"/>
                  </a:ext>
                </a:extLst>
              </p14:cNvPr>
              <p14:cNvContentPartPr/>
              <p14:nvPr/>
            </p14:nvContentPartPr>
            <p14:xfrm>
              <a:off x="1835957" y="2039794"/>
              <a:ext cx="276840" cy="187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E19F68E-8021-4B5A-813C-2FF84DFF4F9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17957" y="2022154"/>
                <a:ext cx="3124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C1433D8-A628-4A0E-BD06-4299DD5E4BDD}"/>
                  </a:ext>
                </a:extLst>
              </p14:cNvPr>
              <p14:cNvContentPartPr/>
              <p14:nvPr/>
            </p14:nvContentPartPr>
            <p14:xfrm>
              <a:off x="5152277" y="3507874"/>
              <a:ext cx="138600" cy="36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C1433D8-A628-4A0E-BD06-4299DD5E4BD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34637" y="3489874"/>
                <a:ext cx="1742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F17491D-1AE1-4153-BEAF-F3B8BDC60A98}"/>
                  </a:ext>
                </a:extLst>
              </p14:cNvPr>
              <p14:cNvContentPartPr/>
              <p14:nvPr/>
            </p14:nvContentPartPr>
            <p14:xfrm>
              <a:off x="5380517" y="6165034"/>
              <a:ext cx="57600" cy="556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F17491D-1AE1-4153-BEAF-F3B8BDC60A9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62517" y="6147034"/>
                <a:ext cx="93240" cy="5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C0332C-B1C9-4FFB-BBA8-D3EA933B763D}"/>
                  </a:ext>
                </a:extLst>
              </p14:cNvPr>
              <p14:cNvContentPartPr/>
              <p14:nvPr/>
            </p14:nvContentPartPr>
            <p14:xfrm>
              <a:off x="5390597" y="6144874"/>
              <a:ext cx="2482560" cy="63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C0332C-B1C9-4FFB-BBA8-D3EA933B763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72957" y="6126874"/>
                <a:ext cx="2518200" cy="6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B086D0-961C-447D-B5CE-68244EF3015B}"/>
                  </a:ext>
                </a:extLst>
              </p14:cNvPr>
              <p14:cNvContentPartPr/>
              <p14:nvPr/>
            </p14:nvContentPartPr>
            <p14:xfrm>
              <a:off x="658397" y="393874"/>
              <a:ext cx="194760" cy="36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B086D0-961C-447D-B5CE-68244EF3015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0757" y="375874"/>
                <a:ext cx="230400" cy="7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1658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701"/>
          <a:stretch/>
        </p:blipFill>
        <p:spPr>
          <a:xfrm>
            <a:off x="4495800" y="2057400"/>
            <a:ext cx="3735686" cy="10609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52400"/>
            <a:ext cx="7281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approximation:  Smoothly varying nearly monochromatic wave packet.</a:t>
            </a:r>
          </a:p>
        </p:txBody>
      </p:sp>
      <p:pic>
        <p:nvPicPr>
          <p:cNvPr id="4" name="Picture 4" descr="Image result for wave trai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r="5156"/>
          <a:stretch/>
        </p:blipFill>
        <p:spPr bwMode="auto">
          <a:xfrm>
            <a:off x="5715000" y="521732"/>
            <a:ext cx="2819400" cy="54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520911"/>
            <a:ext cx="599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Expand the slowly varying amplitude as its own Fourier series.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638800"/>
            <a:ext cx="1601057" cy="632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436" y="4724400"/>
            <a:ext cx="4469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will consider just one of the Fourier components in this expansion for now: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34290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small frequencies </a:t>
            </a:r>
            <a:r>
              <a:rPr lang="en-US" dirty="0">
                <a:latin typeface="Symbol" panose="05050102010706020507" pitchFamily="18" charset="2"/>
              </a:rPr>
              <a:t>a </a:t>
            </a:r>
            <a:r>
              <a:rPr lang="en-US" dirty="0"/>
              <a:t>&lt;&lt; </a:t>
            </a:r>
            <a:r>
              <a:rPr lang="en-US" dirty="0">
                <a:latin typeface="Symbol" panose="05050102010706020507" pitchFamily="18" charset="2"/>
              </a:rPr>
              <a:t>w</a:t>
            </a:r>
            <a:r>
              <a:rPr lang="en-US" baseline="-25000" dirty="0"/>
              <a:t>0</a:t>
            </a:r>
            <a:r>
              <a:rPr lang="en-US" dirty="0"/>
              <a:t> appear in the expansion of the amplitude, since its variations are slow compared to the carrier </a:t>
            </a:r>
            <a:r>
              <a:rPr lang="en-US" dirty="0">
                <a:latin typeface="Symbol" panose="05050102010706020507" pitchFamily="18" charset="2"/>
              </a:rPr>
              <a:t>w</a:t>
            </a:r>
            <a:r>
              <a:rPr lang="en-US" baseline="-25000" dirty="0"/>
              <a:t>0</a:t>
            </a:r>
            <a:r>
              <a:rPr lang="en-US" dirty="0"/>
              <a:t>.</a:t>
            </a:r>
          </a:p>
        </p:txBody>
      </p:sp>
      <p:sp>
        <p:nvSpPr>
          <p:cNvPr id="10" name="Freeform 9"/>
          <p:cNvSpPr/>
          <p:nvPr/>
        </p:nvSpPr>
        <p:spPr>
          <a:xfrm>
            <a:off x="6162859" y="3125755"/>
            <a:ext cx="209949" cy="382555"/>
          </a:xfrm>
          <a:custGeom>
            <a:avLst/>
            <a:gdLst>
              <a:gd name="connsiteX0" fmla="*/ 209949 w 209949"/>
              <a:gd name="connsiteY0" fmla="*/ 382555 h 382555"/>
              <a:gd name="connsiteX1" fmla="*/ 191288 w 209949"/>
              <a:gd name="connsiteY1" fmla="*/ 335902 h 382555"/>
              <a:gd name="connsiteX2" fmla="*/ 163296 w 209949"/>
              <a:gd name="connsiteY2" fmla="*/ 233265 h 382555"/>
              <a:gd name="connsiteX3" fmla="*/ 135304 w 209949"/>
              <a:gd name="connsiteY3" fmla="*/ 223935 h 382555"/>
              <a:gd name="connsiteX4" fmla="*/ 97982 w 209949"/>
              <a:gd name="connsiteY4" fmla="*/ 205274 h 382555"/>
              <a:gd name="connsiteX5" fmla="*/ 41998 w 209949"/>
              <a:gd name="connsiteY5" fmla="*/ 186612 h 382555"/>
              <a:gd name="connsiteX6" fmla="*/ 4676 w 209949"/>
              <a:gd name="connsiteY6" fmla="*/ 0 h 38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949" h="382555">
                <a:moveTo>
                  <a:pt x="209949" y="382555"/>
                </a:moveTo>
                <a:cubicBezTo>
                  <a:pt x="203729" y="367004"/>
                  <a:pt x="195054" y="352222"/>
                  <a:pt x="191288" y="335902"/>
                </a:cubicBezTo>
                <a:cubicBezTo>
                  <a:pt x="183869" y="303755"/>
                  <a:pt x="194389" y="258139"/>
                  <a:pt x="163296" y="233265"/>
                </a:cubicBezTo>
                <a:cubicBezTo>
                  <a:pt x="155616" y="227121"/>
                  <a:pt x="144344" y="227809"/>
                  <a:pt x="135304" y="223935"/>
                </a:cubicBezTo>
                <a:cubicBezTo>
                  <a:pt x="122519" y="218456"/>
                  <a:pt x="110896" y="210440"/>
                  <a:pt x="97982" y="205274"/>
                </a:cubicBezTo>
                <a:cubicBezTo>
                  <a:pt x="79718" y="197968"/>
                  <a:pt x="41998" y="186612"/>
                  <a:pt x="41998" y="186612"/>
                </a:cubicBezTo>
                <a:cubicBezTo>
                  <a:pt x="-19477" y="94399"/>
                  <a:pt x="4676" y="153057"/>
                  <a:pt x="4676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59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"/>
            <a:ext cx="4435205" cy="3944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495800"/>
            <a:ext cx="5096595" cy="222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3829" y="1600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Considering only the </a:t>
            </a:r>
            <a:r>
              <a:rPr lang="en-US" dirty="0" err="1">
                <a:latin typeface="Symbol" panose="05050102010706020507" pitchFamily="18" charset="2"/>
              </a:rPr>
              <a:t>a</a:t>
            </a:r>
            <a:r>
              <a:rPr lang="en-US" baseline="30000" dirty="0" err="1"/>
              <a:t>th</a:t>
            </a:r>
            <a:r>
              <a:rPr lang="en-US" dirty="0"/>
              <a:t> Fourier component in the expansion of E</a:t>
            </a:r>
            <a:r>
              <a:rPr lang="en-US" baseline="-25000" dirty="0"/>
              <a:t>0</a:t>
            </a:r>
            <a:r>
              <a:rPr lang="en-US" dirty="0"/>
              <a:t>(t)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4267200"/>
            <a:ext cx="3581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Taylor expand f(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/>
              <a:t> + </a:t>
            </a:r>
            <a:r>
              <a:rPr lang="en-US" dirty="0">
                <a:latin typeface="Symbol" panose="05050102010706020507" pitchFamily="18" charset="2"/>
              </a:rPr>
              <a:t>w</a:t>
            </a:r>
            <a:r>
              <a:rPr lang="en-US" baseline="-25000" dirty="0"/>
              <a:t>0</a:t>
            </a:r>
            <a:r>
              <a:rPr lang="en-US" dirty="0"/>
              <a:t>) about 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/>
              <a:t> = 0.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83829" y="2743200"/>
            <a:ext cx="338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operator f is now acting on a monochromatic wave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A803419-71CD-429E-9C73-AB339D3C5C17}"/>
                  </a:ext>
                </a:extLst>
              </p14:cNvPr>
              <p14:cNvContentPartPr/>
              <p14:nvPr/>
            </p14:nvContentPartPr>
            <p14:xfrm>
              <a:off x="7020899" y="2700453"/>
              <a:ext cx="114120" cy="77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A803419-71CD-429E-9C73-AB339D3C5C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03259" y="2682453"/>
                <a:ext cx="1497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638ADBA-A97A-4636-92C3-FDC92782E734}"/>
                  </a:ext>
                </a:extLst>
              </p14:cNvPr>
              <p14:cNvContentPartPr/>
              <p14:nvPr/>
            </p14:nvContentPartPr>
            <p14:xfrm>
              <a:off x="2436437" y="4788394"/>
              <a:ext cx="546120" cy="20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638ADBA-A97A-4636-92C3-FDC92782E7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46437" y="4608754"/>
                <a:ext cx="725760" cy="56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F68E898-CA1D-4172-B394-CF8311C8850A}"/>
                  </a:ext>
                </a:extLst>
              </p14:cNvPr>
              <p14:cNvContentPartPr/>
              <p14:nvPr/>
            </p14:nvContentPartPr>
            <p14:xfrm>
              <a:off x="4207637" y="5206714"/>
              <a:ext cx="993240" cy="541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F68E898-CA1D-4172-B394-CF8311C8850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17997" y="5027074"/>
                <a:ext cx="117288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5324F03-197F-472A-B050-AD549BFCF1F6}"/>
                  </a:ext>
                </a:extLst>
              </p14:cNvPr>
              <p14:cNvContentPartPr/>
              <p14:nvPr/>
            </p14:nvContentPartPr>
            <p14:xfrm>
              <a:off x="5156237" y="5309674"/>
              <a:ext cx="38160" cy="444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5324F03-197F-472A-B050-AD549BFCF1F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66597" y="5130034"/>
                <a:ext cx="217800" cy="80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5609B94-EEB7-4458-B4DA-259D8031EC25}"/>
                  </a:ext>
                </a:extLst>
              </p14:cNvPr>
              <p14:cNvContentPartPr/>
              <p14:nvPr/>
            </p14:nvContentPartPr>
            <p14:xfrm>
              <a:off x="5475197" y="4466194"/>
              <a:ext cx="1440" cy="2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5609B94-EEB7-4458-B4DA-259D8031EC2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85197" y="4286194"/>
                <a:ext cx="18108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F0296B9-2D61-4CA9-BFBC-1D4165014435}"/>
                  </a:ext>
                </a:extLst>
              </p14:cNvPr>
              <p14:cNvContentPartPr/>
              <p14:nvPr/>
            </p14:nvContentPartPr>
            <p14:xfrm>
              <a:off x="5473397" y="4452154"/>
              <a:ext cx="3181320" cy="87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F0296B9-2D61-4CA9-BFBC-1D416501443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83397" y="4272514"/>
                <a:ext cx="3360960" cy="44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259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9"/>
          <a:stretch/>
        </p:blipFill>
        <p:spPr bwMode="auto">
          <a:xfrm>
            <a:off x="2527300" y="76200"/>
            <a:ext cx="56927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3850"/>
            <a:ext cx="1314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1295400"/>
            <a:ext cx="5142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sum the Fourier components for the amplitude.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6677462" cy="409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92784"/>
            <a:ext cx="5638800" cy="98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86600" y="5699439"/>
            <a:ext cx="218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Drop subscript on 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baseline="-25000" dirty="0"/>
              <a:t>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A0DDC15-14FB-42A0-976E-1AF9DF9CE7F4}"/>
                  </a:ext>
                </a:extLst>
              </p14:cNvPr>
              <p14:cNvContentPartPr/>
              <p14:nvPr/>
            </p14:nvContentPartPr>
            <p14:xfrm>
              <a:off x="6433882" y="5254673"/>
              <a:ext cx="19800" cy="4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A0DDC15-14FB-42A0-976E-1AF9DF9CE7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16242" y="5236673"/>
                <a:ext cx="554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FF8A80C-6E63-40A5-B404-49010223FD0D}"/>
                  </a:ext>
                </a:extLst>
              </p14:cNvPr>
              <p14:cNvContentPartPr/>
              <p14:nvPr/>
            </p14:nvContentPartPr>
            <p14:xfrm>
              <a:off x="5585362" y="5851298"/>
              <a:ext cx="143640" cy="889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FF8A80C-6E63-40A5-B404-49010223FD0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67722" y="5833658"/>
                <a:ext cx="179280" cy="9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50A19C4-EC0B-4297-9FE6-07AACC1FE21F}"/>
                  </a:ext>
                </a:extLst>
              </p14:cNvPr>
              <p14:cNvContentPartPr/>
              <p14:nvPr/>
            </p14:nvContentPartPr>
            <p14:xfrm>
              <a:off x="4997842" y="5837618"/>
              <a:ext cx="280440" cy="895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50A19C4-EC0B-4297-9FE6-07AACC1FE21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80202" y="5819978"/>
                <a:ext cx="316080" cy="9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9E4833D-1900-469C-9D1A-3ADA2BD307BD}"/>
                  </a:ext>
                </a:extLst>
              </p14:cNvPr>
              <p14:cNvContentPartPr/>
              <p14:nvPr/>
            </p14:nvContentPartPr>
            <p14:xfrm>
              <a:off x="5786962" y="6327938"/>
              <a:ext cx="33480" cy="41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9E4833D-1900-469C-9D1A-3ADA2BD307B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68962" y="6310298"/>
                <a:ext cx="691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05C912C-E6BD-4CC6-9ADA-9AD0566A7395}"/>
                  </a:ext>
                </a:extLst>
              </p14:cNvPr>
              <p14:cNvContentPartPr/>
              <p14:nvPr/>
            </p14:nvContentPartPr>
            <p14:xfrm>
              <a:off x="5464042" y="3087218"/>
              <a:ext cx="139680" cy="707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05C912C-E6BD-4CC6-9ADA-9AD0566A739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46042" y="3069218"/>
                <a:ext cx="175320" cy="74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BFB073A-E128-43F9-BE27-4E6E098E1021}"/>
                  </a:ext>
                </a:extLst>
              </p14:cNvPr>
              <p14:cNvContentPartPr/>
              <p14:nvPr/>
            </p14:nvContentPartPr>
            <p14:xfrm>
              <a:off x="6015562" y="3049778"/>
              <a:ext cx="103320" cy="70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BFB073A-E128-43F9-BE27-4E6E098E102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97562" y="3032138"/>
                <a:ext cx="138960" cy="73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B38ED5A-05D5-45D8-9748-46B2452F184E}"/>
                  </a:ext>
                </a:extLst>
              </p14:cNvPr>
              <p14:cNvContentPartPr/>
              <p14:nvPr/>
            </p14:nvContentPartPr>
            <p14:xfrm>
              <a:off x="5264602" y="3989738"/>
              <a:ext cx="123480" cy="750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B38ED5A-05D5-45D8-9748-46B2452F184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46602" y="3971738"/>
                <a:ext cx="159120" cy="78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1DFB932-F482-4266-91E6-91D719230107}"/>
                  </a:ext>
                </a:extLst>
              </p14:cNvPr>
              <p14:cNvContentPartPr/>
              <p14:nvPr/>
            </p14:nvContentPartPr>
            <p14:xfrm>
              <a:off x="5911522" y="3974258"/>
              <a:ext cx="130320" cy="673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1DFB932-F482-4266-91E6-91D71923010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93882" y="3956258"/>
                <a:ext cx="16596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87A218D-D9C5-4C40-8134-763F25EB004C}"/>
                  </a:ext>
                </a:extLst>
              </p14:cNvPr>
              <p14:cNvContentPartPr/>
              <p14:nvPr/>
            </p14:nvContentPartPr>
            <p14:xfrm>
              <a:off x="4778242" y="4911338"/>
              <a:ext cx="129240" cy="777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87A218D-D9C5-4C40-8134-763F25EB004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60602" y="4893698"/>
                <a:ext cx="164880" cy="81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07AFCDD-A5B7-4B24-900F-490065B22331}"/>
                  </a:ext>
                </a:extLst>
              </p14:cNvPr>
              <p14:cNvContentPartPr/>
              <p14:nvPr/>
            </p14:nvContentPartPr>
            <p14:xfrm>
              <a:off x="6285922" y="4802618"/>
              <a:ext cx="172080" cy="818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07AFCDD-A5B7-4B24-900F-490065B2233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68282" y="4784978"/>
                <a:ext cx="207720" cy="85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68343D8-12DF-4D04-8846-F4618394CC1F}"/>
                  </a:ext>
                </a:extLst>
              </p14:cNvPr>
              <p14:cNvContentPartPr/>
              <p14:nvPr/>
            </p14:nvContentPartPr>
            <p14:xfrm>
              <a:off x="4083082" y="5847338"/>
              <a:ext cx="140040" cy="927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68343D8-12DF-4D04-8846-F4618394CC1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065082" y="5829338"/>
                <a:ext cx="175680" cy="9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EAF09A0-B4FE-4C80-8DC2-82D3D6A56285}"/>
                  </a:ext>
                </a:extLst>
              </p14:cNvPr>
              <p14:cNvContentPartPr/>
              <p14:nvPr/>
            </p14:nvContentPartPr>
            <p14:xfrm>
              <a:off x="4826842" y="5797658"/>
              <a:ext cx="168120" cy="940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EAF09A0-B4FE-4C80-8DC2-82D3D6A5628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09202" y="5779658"/>
                <a:ext cx="203760" cy="9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4018340-803E-442D-BE68-9BB7BF98E8C2}"/>
                  </a:ext>
                </a:extLst>
              </p14:cNvPr>
              <p14:cNvContentPartPr/>
              <p14:nvPr/>
            </p14:nvContentPartPr>
            <p14:xfrm>
              <a:off x="3893362" y="5010698"/>
              <a:ext cx="101520" cy="631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4018340-803E-442D-BE68-9BB7BF98E8C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75362" y="4993058"/>
                <a:ext cx="137160" cy="66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7834EA1-D102-4323-9726-7574DF0DB302}"/>
                  </a:ext>
                </a:extLst>
              </p14:cNvPr>
              <p14:cNvContentPartPr/>
              <p14:nvPr/>
            </p14:nvContentPartPr>
            <p14:xfrm>
              <a:off x="4612642" y="4946978"/>
              <a:ext cx="132840" cy="686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7834EA1-D102-4323-9726-7574DF0DB30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95002" y="4928978"/>
                <a:ext cx="16848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BC1BEA6-E62A-423B-A27B-25A2898C6E05}"/>
                  </a:ext>
                </a:extLst>
              </p14:cNvPr>
              <p14:cNvContentPartPr/>
              <p14:nvPr/>
            </p14:nvContentPartPr>
            <p14:xfrm>
              <a:off x="4575202" y="1783890"/>
              <a:ext cx="126000" cy="774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BC1BEA6-E62A-423B-A27B-25A2898C6E0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57562" y="1765890"/>
                <a:ext cx="161640" cy="81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05C129A-2BFB-4A14-ABB1-5817A21BCD44}"/>
                  </a:ext>
                </a:extLst>
              </p14:cNvPr>
              <p14:cNvContentPartPr/>
              <p14:nvPr/>
            </p14:nvContentPartPr>
            <p14:xfrm>
              <a:off x="5163442" y="1777050"/>
              <a:ext cx="157680" cy="789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05C129A-2BFB-4A14-ABB1-5817A21BCD4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145802" y="1759410"/>
                <a:ext cx="193320" cy="8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6E0050D-6E9E-4DD8-989C-C0AFC4350D1B}"/>
                  </a:ext>
                </a:extLst>
              </p14:cNvPr>
              <p14:cNvContentPartPr/>
              <p14:nvPr/>
            </p14:nvContentPartPr>
            <p14:xfrm>
              <a:off x="6087922" y="265410"/>
              <a:ext cx="153720" cy="974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6E0050D-6E9E-4DD8-989C-C0AFC4350D1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069922" y="247770"/>
                <a:ext cx="18936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F27AA32-98DD-420F-9494-1C43578E8AF8}"/>
                  </a:ext>
                </a:extLst>
              </p14:cNvPr>
              <p14:cNvContentPartPr/>
              <p14:nvPr/>
            </p14:nvContentPartPr>
            <p14:xfrm>
              <a:off x="6750322" y="175410"/>
              <a:ext cx="261000" cy="1065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F27AA32-98DD-420F-9494-1C43578E8AF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732682" y="157410"/>
                <a:ext cx="296640" cy="11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928EB68-2389-4D80-8CB2-B9195E68D72D}"/>
                  </a:ext>
                </a:extLst>
              </p14:cNvPr>
              <p14:cNvContentPartPr/>
              <p14:nvPr/>
            </p14:nvContentPartPr>
            <p14:xfrm>
              <a:off x="1950437" y="2976874"/>
              <a:ext cx="140400" cy="241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928EB68-2389-4D80-8CB2-B9195E68D72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932797" y="2959234"/>
                <a:ext cx="176040" cy="27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5E7D6C1-5D19-43E4-9D47-657480FFF94F}"/>
              </a:ext>
            </a:extLst>
          </p:cNvPr>
          <p:cNvGrpSpPr/>
          <p:nvPr/>
        </p:nvGrpSpPr>
        <p:grpSpPr>
          <a:xfrm>
            <a:off x="1609517" y="3602914"/>
            <a:ext cx="1605960" cy="581400"/>
            <a:chOff x="1609517" y="3602914"/>
            <a:chExt cx="1605960" cy="58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23C5350-309D-4F8F-AF3A-921199CD065E}"/>
                    </a:ext>
                  </a:extLst>
                </p14:cNvPr>
                <p14:cNvContentPartPr/>
                <p14:nvPr/>
              </p14:nvContentPartPr>
              <p14:xfrm>
                <a:off x="1609517" y="3673474"/>
                <a:ext cx="577440" cy="30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23C5350-309D-4F8F-AF3A-921199CD065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591877" y="3655474"/>
                  <a:ext cx="6130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82CAB3F-4671-44CC-8ABB-A32A44DCF06C}"/>
                    </a:ext>
                  </a:extLst>
                </p14:cNvPr>
                <p14:cNvContentPartPr/>
                <p14:nvPr/>
              </p14:nvContentPartPr>
              <p14:xfrm>
                <a:off x="2847557" y="3602914"/>
                <a:ext cx="367920" cy="61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82CAB3F-4671-44CC-8ABB-A32A44DCF06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829917" y="3584914"/>
                  <a:ext cx="4035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3A91004-497A-4BE8-80A5-6813DFF4D688}"/>
                    </a:ext>
                  </a:extLst>
                </p14:cNvPr>
                <p14:cNvContentPartPr/>
                <p14:nvPr/>
              </p14:nvContentPartPr>
              <p14:xfrm>
                <a:off x="1943237" y="3714514"/>
                <a:ext cx="443880" cy="404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3A91004-497A-4BE8-80A5-6813DFF4D68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925237" y="3696514"/>
                  <a:ext cx="47952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BF5BE77-B6B2-4C5D-8DAF-3C11DF63AB24}"/>
                    </a:ext>
                  </a:extLst>
                </p14:cNvPr>
                <p14:cNvContentPartPr/>
                <p14:nvPr/>
              </p14:nvContentPartPr>
              <p14:xfrm>
                <a:off x="2314037" y="3624154"/>
                <a:ext cx="709560" cy="560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BF5BE77-B6B2-4C5D-8DAF-3C11DF63AB2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296037" y="3606154"/>
                  <a:ext cx="745200" cy="59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3C0EFE32-8236-4B7A-B9F7-D9CD80DD046A}"/>
              </a:ext>
            </a:extLst>
          </p:cNvPr>
          <p:cNvGrpSpPr/>
          <p:nvPr/>
        </p:nvGrpSpPr>
        <p:grpSpPr>
          <a:xfrm>
            <a:off x="3190637" y="6225154"/>
            <a:ext cx="289440" cy="289800"/>
            <a:chOff x="3190637" y="6225154"/>
            <a:chExt cx="28944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22BBEC7-388F-474D-A8F8-2678869E3ACD}"/>
                    </a:ext>
                  </a:extLst>
                </p14:cNvPr>
                <p14:cNvContentPartPr/>
                <p14:nvPr/>
              </p14:nvContentPartPr>
              <p14:xfrm>
                <a:off x="3190637" y="6225154"/>
                <a:ext cx="89640" cy="259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22BBEC7-388F-474D-A8F8-2678869E3AC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172997" y="6207154"/>
                  <a:ext cx="1252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6B3AE48-04AB-4ABD-B932-EA4FEDBF152A}"/>
                    </a:ext>
                  </a:extLst>
                </p14:cNvPr>
                <p14:cNvContentPartPr/>
                <p14:nvPr/>
              </p14:nvContentPartPr>
              <p14:xfrm>
                <a:off x="3307277" y="6280954"/>
                <a:ext cx="61920" cy="161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6B3AE48-04AB-4ABD-B932-EA4FEDBF152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289277" y="6263314"/>
                  <a:ext cx="975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8AED8CE-A4AC-4089-83EB-E4C59312897C}"/>
                    </a:ext>
                  </a:extLst>
                </p14:cNvPr>
                <p14:cNvContentPartPr/>
                <p14:nvPr/>
              </p14:nvContentPartPr>
              <p14:xfrm>
                <a:off x="3259757" y="6328834"/>
                <a:ext cx="107640" cy="38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8AED8CE-A4AC-4089-83EB-E4C59312897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241757" y="6311194"/>
                  <a:ext cx="143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0EF6561-2B29-43E1-8810-3544BA191353}"/>
                    </a:ext>
                  </a:extLst>
                </p14:cNvPr>
                <p14:cNvContentPartPr/>
                <p14:nvPr/>
              </p14:nvContentPartPr>
              <p14:xfrm>
                <a:off x="3376037" y="6229834"/>
                <a:ext cx="104040" cy="285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0EF6561-2B29-43E1-8810-3544BA19135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358397" y="6211834"/>
                  <a:ext cx="139680" cy="320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47054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76761"/>
            <a:ext cx="85638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Substitute into </a:t>
            </a:r>
          </a:p>
          <a:p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neglect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” in transparency regions, so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 is real.  The two EE* terms cancel leaving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0"/>
            <a:ext cx="41814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962400" y="0"/>
            <a:ext cx="685800" cy="1076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91200" y="76200"/>
            <a:ext cx="685800" cy="1000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600200"/>
            <a:ext cx="88296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4267200"/>
            <a:ext cx="2009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738" y="4268787"/>
            <a:ext cx="2481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Rate of change of electromagnetic energy density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7800" y="4629090"/>
            <a:ext cx="3338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Averaged over fast oscillations</a:t>
            </a:r>
          </a:p>
        </p:txBody>
      </p:sp>
      <p:sp>
        <p:nvSpPr>
          <p:cNvPr id="7" name="Freeform 6"/>
          <p:cNvSpPr/>
          <p:nvPr/>
        </p:nvSpPr>
        <p:spPr>
          <a:xfrm>
            <a:off x="4648200" y="4941887"/>
            <a:ext cx="647700" cy="139700"/>
          </a:xfrm>
          <a:custGeom>
            <a:avLst/>
            <a:gdLst>
              <a:gd name="connsiteX0" fmla="*/ 647700 w 647700"/>
              <a:gd name="connsiteY0" fmla="*/ 38100 h 139700"/>
              <a:gd name="connsiteX1" fmla="*/ 571500 w 647700"/>
              <a:gd name="connsiteY1" fmla="*/ 25400 h 139700"/>
              <a:gd name="connsiteX2" fmla="*/ 533400 w 647700"/>
              <a:gd name="connsiteY2" fmla="*/ 12700 h 139700"/>
              <a:gd name="connsiteX3" fmla="*/ 457200 w 647700"/>
              <a:gd name="connsiteY3" fmla="*/ 0 h 139700"/>
              <a:gd name="connsiteX4" fmla="*/ 279400 w 647700"/>
              <a:gd name="connsiteY4" fmla="*/ 12700 h 139700"/>
              <a:gd name="connsiteX5" fmla="*/ 317500 w 647700"/>
              <a:gd name="connsiteY5" fmla="*/ 50800 h 139700"/>
              <a:gd name="connsiteX6" fmla="*/ 355600 w 647700"/>
              <a:gd name="connsiteY6" fmla="*/ 63500 h 139700"/>
              <a:gd name="connsiteX7" fmla="*/ 342900 w 647700"/>
              <a:gd name="connsiteY7" fmla="*/ 127000 h 139700"/>
              <a:gd name="connsiteX8" fmla="*/ 304800 w 647700"/>
              <a:gd name="connsiteY8" fmla="*/ 139700 h 139700"/>
              <a:gd name="connsiteX9" fmla="*/ 165100 w 647700"/>
              <a:gd name="connsiteY9" fmla="*/ 127000 h 139700"/>
              <a:gd name="connsiteX10" fmla="*/ 0 w 647700"/>
              <a:gd name="connsiteY10" fmla="*/ 1143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7700" h="139700">
                <a:moveTo>
                  <a:pt x="647700" y="38100"/>
                </a:moveTo>
                <a:cubicBezTo>
                  <a:pt x="622300" y="33867"/>
                  <a:pt x="596637" y="30986"/>
                  <a:pt x="571500" y="25400"/>
                </a:cubicBezTo>
                <a:cubicBezTo>
                  <a:pt x="558432" y="22496"/>
                  <a:pt x="546468" y="15604"/>
                  <a:pt x="533400" y="12700"/>
                </a:cubicBezTo>
                <a:cubicBezTo>
                  <a:pt x="508263" y="7114"/>
                  <a:pt x="482600" y="4233"/>
                  <a:pt x="457200" y="0"/>
                </a:cubicBezTo>
                <a:lnTo>
                  <a:pt x="279400" y="12700"/>
                </a:lnTo>
                <a:cubicBezTo>
                  <a:pt x="262521" y="18838"/>
                  <a:pt x="302556" y="40837"/>
                  <a:pt x="317500" y="50800"/>
                </a:cubicBezTo>
                <a:cubicBezTo>
                  <a:pt x="328639" y="58226"/>
                  <a:pt x="342900" y="59267"/>
                  <a:pt x="355600" y="63500"/>
                </a:cubicBezTo>
                <a:cubicBezTo>
                  <a:pt x="351367" y="84667"/>
                  <a:pt x="354874" y="109039"/>
                  <a:pt x="342900" y="127000"/>
                </a:cubicBezTo>
                <a:cubicBezTo>
                  <a:pt x="335474" y="138139"/>
                  <a:pt x="318187" y="139700"/>
                  <a:pt x="304800" y="139700"/>
                </a:cubicBezTo>
                <a:cubicBezTo>
                  <a:pt x="258041" y="139700"/>
                  <a:pt x="211667" y="131233"/>
                  <a:pt x="165100" y="127000"/>
                </a:cubicBezTo>
                <a:cubicBezTo>
                  <a:pt x="68391" y="107658"/>
                  <a:pt x="123186" y="114300"/>
                  <a:pt x="0" y="11430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769114"/>
            <a:ext cx="281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Where averaged internal energy has definite value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5708948"/>
            <a:ext cx="6115050" cy="9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77000" y="5106987"/>
            <a:ext cx="2369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Magnetic part added</a:t>
            </a:r>
          </a:p>
        </p:txBody>
      </p:sp>
      <p:sp>
        <p:nvSpPr>
          <p:cNvPr id="10" name="Freeform 9"/>
          <p:cNvSpPr/>
          <p:nvPr/>
        </p:nvSpPr>
        <p:spPr>
          <a:xfrm>
            <a:off x="8483600" y="5384800"/>
            <a:ext cx="534168" cy="330200"/>
          </a:xfrm>
          <a:custGeom>
            <a:avLst/>
            <a:gdLst>
              <a:gd name="connsiteX0" fmla="*/ 355600 w 534168"/>
              <a:gd name="connsiteY0" fmla="*/ 0 h 330200"/>
              <a:gd name="connsiteX1" fmla="*/ 520700 w 534168"/>
              <a:gd name="connsiteY1" fmla="*/ 12700 h 330200"/>
              <a:gd name="connsiteX2" fmla="*/ 533400 w 534168"/>
              <a:gd name="connsiteY2" fmla="*/ 50800 h 330200"/>
              <a:gd name="connsiteX3" fmla="*/ 469900 w 534168"/>
              <a:gd name="connsiteY3" fmla="*/ 114300 h 330200"/>
              <a:gd name="connsiteX4" fmla="*/ 393700 w 534168"/>
              <a:gd name="connsiteY4" fmla="*/ 139700 h 330200"/>
              <a:gd name="connsiteX5" fmla="*/ 355600 w 534168"/>
              <a:gd name="connsiteY5" fmla="*/ 152400 h 330200"/>
              <a:gd name="connsiteX6" fmla="*/ 254000 w 534168"/>
              <a:gd name="connsiteY6" fmla="*/ 177800 h 330200"/>
              <a:gd name="connsiteX7" fmla="*/ 165100 w 534168"/>
              <a:gd name="connsiteY7" fmla="*/ 203200 h 330200"/>
              <a:gd name="connsiteX8" fmla="*/ 127000 w 534168"/>
              <a:gd name="connsiteY8" fmla="*/ 241300 h 330200"/>
              <a:gd name="connsiteX9" fmla="*/ 88900 w 534168"/>
              <a:gd name="connsiteY9" fmla="*/ 254000 h 330200"/>
              <a:gd name="connsiteX10" fmla="*/ 50800 w 534168"/>
              <a:gd name="connsiteY10" fmla="*/ 292100 h 330200"/>
              <a:gd name="connsiteX11" fmla="*/ 0 w 534168"/>
              <a:gd name="connsiteY11" fmla="*/ 33020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4168" h="330200">
                <a:moveTo>
                  <a:pt x="355600" y="0"/>
                </a:moveTo>
                <a:cubicBezTo>
                  <a:pt x="410633" y="4233"/>
                  <a:pt x="467628" y="-2463"/>
                  <a:pt x="520700" y="12700"/>
                </a:cubicBezTo>
                <a:cubicBezTo>
                  <a:pt x="533572" y="16378"/>
                  <a:pt x="535601" y="37595"/>
                  <a:pt x="533400" y="50800"/>
                </a:cubicBezTo>
                <a:cubicBezTo>
                  <a:pt x="528997" y="77216"/>
                  <a:pt x="491236" y="104817"/>
                  <a:pt x="469900" y="114300"/>
                </a:cubicBezTo>
                <a:cubicBezTo>
                  <a:pt x="445434" y="125174"/>
                  <a:pt x="419100" y="131233"/>
                  <a:pt x="393700" y="139700"/>
                </a:cubicBezTo>
                <a:cubicBezTo>
                  <a:pt x="381000" y="143933"/>
                  <a:pt x="368587" y="149153"/>
                  <a:pt x="355600" y="152400"/>
                </a:cubicBezTo>
                <a:cubicBezTo>
                  <a:pt x="321733" y="160867"/>
                  <a:pt x="287118" y="166761"/>
                  <a:pt x="254000" y="177800"/>
                </a:cubicBezTo>
                <a:cubicBezTo>
                  <a:pt x="199341" y="196020"/>
                  <a:pt x="228887" y="187253"/>
                  <a:pt x="165100" y="203200"/>
                </a:cubicBezTo>
                <a:cubicBezTo>
                  <a:pt x="152400" y="215900"/>
                  <a:pt x="141944" y="231337"/>
                  <a:pt x="127000" y="241300"/>
                </a:cubicBezTo>
                <a:cubicBezTo>
                  <a:pt x="115861" y="248726"/>
                  <a:pt x="100039" y="246574"/>
                  <a:pt x="88900" y="254000"/>
                </a:cubicBezTo>
                <a:cubicBezTo>
                  <a:pt x="73956" y="263963"/>
                  <a:pt x="64598" y="280602"/>
                  <a:pt x="50800" y="292100"/>
                </a:cubicBezTo>
                <a:cubicBezTo>
                  <a:pt x="-35363" y="363902"/>
                  <a:pt x="40391" y="289809"/>
                  <a:pt x="0" y="33020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53A61C3-7FA7-46E8-9A0F-78BCB48B4177}"/>
                  </a:ext>
                </a:extLst>
              </p14:cNvPr>
              <p14:cNvContentPartPr/>
              <p14:nvPr/>
            </p14:nvContentPartPr>
            <p14:xfrm>
              <a:off x="4884103" y="1856528"/>
              <a:ext cx="191160" cy="197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53A61C3-7FA7-46E8-9A0F-78BCB48B417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66103" y="1838561"/>
                <a:ext cx="226800" cy="23321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0075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19149" b="31915"/>
          <a:stretch/>
        </p:blipFill>
        <p:spPr bwMode="auto">
          <a:xfrm>
            <a:off x="838200" y="2362200"/>
            <a:ext cx="807574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457200"/>
            <a:ext cx="2801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terms of the real fields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8842" y="49530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Mean value of the electromagnetic part of the internal energy density of transparent medium</a:t>
            </a:r>
          </a:p>
        </p:txBody>
      </p:sp>
      <p:sp>
        <p:nvSpPr>
          <p:cNvPr id="4" name="Freeform 3"/>
          <p:cNvSpPr/>
          <p:nvPr/>
        </p:nvSpPr>
        <p:spPr>
          <a:xfrm>
            <a:off x="1430448" y="3947311"/>
            <a:ext cx="317526" cy="1176950"/>
          </a:xfrm>
          <a:custGeom>
            <a:avLst/>
            <a:gdLst>
              <a:gd name="connsiteX0" fmla="*/ 162962 w 317526"/>
              <a:gd name="connsiteY0" fmla="*/ 1176950 h 1176950"/>
              <a:gd name="connsiteX1" fmla="*/ 126748 w 317526"/>
              <a:gd name="connsiteY1" fmla="*/ 1131683 h 1176950"/>
              <a:gd name="connsiteX2" fmla="*/ 117695 w 317526"/>
              <a:gd name="connsiteY2" fmla="*/ 1104523 h 1176950"/>
              <a:gd name="connsiteX3" fmla="*/ 90534 w 317526"/>
              <a:gd name="connsiteY3" fmla="*/ 1095469 h 1176950"/>
              <a:gd name="connsiteX4" fmla="*/ 72427 w 317526"/>
              <a:gd name="connsiteY4" fmla="*/ 1050202 h 1176950"/>
              <a:gd name="connsiteX5" fmla="*/ 45267 w 317526"/>
              <a:gd name="connsiteY5" fmla="*/ 1023041 h 1176950"/>
              <a:gd name="connsiteX6" fmla="*/ 27160 w 317526"/>
              <a:gd name="connsiteY6" fmla="*/ 995881 h 1176950"/>
              <a:gd name="connsiteX7" fmla="*/ 9053 w 317526"/>
              <a:gd name="connsiteY7" fmla="*/ 905346 h 1176950"/>
              <a:gd name="connsiteX8" fmla="*/ 0 w 317526"/>
              <a:gd name="connsiteY8" fmla="*/ 860079 h 1176950"/>
              <a:gd name="connsiteX9" fmla="*/ 18106 w 317526"/>
              <a:gd name="connsiteY9" fmla="*/ 715224 h 1176950"/>
              <a:gd name="connsiteX10" fmla="*/ 81481 w 317526"/>
              <a:gd name="connsiteY10" fmla="*/ 561315 h 1176950"/>
              <a:gd name="connsiteX11" fmla="*/ 108641 w 317526"/>
              <a:gd name="connsiteY11" fmla="*/ 506994 h 1176950"/>
              <a:gd name="connsiteX12" fmla="*/ 126748 w 317526"/>
              <a:gd name="connsiteY12" fmla="*/ 470780 h 1176950"/>
              <a:gd name="connsiteX13" fmla="*/ 181069 w 317526"/>
              <a:gd name="connsiteY13" fmla="*/ 407406 h 1176950"/>
              <a:gd name="connsiteX14" fmla="*/ 217283 w 317526"/>
              <a:gd name="connsiteY14" fmla="*/ 344032 h 1176950"/>
              <a:gd name="connsiteX15" fmla="*/ 235390 w 317526"/>
              <a:gd name="connsiteY15" fmla="*/ 307818 h 1176950"/>
              <a:gd name="connsiteX16" fmla="*/ 271603 w 317526"/>
              <a:gd name="connsiteY16" fmla="*/ 253497 h 1176950"/>
              <a:gd name="connsiteX17" fmla="*/ 298764 w 317526"/>
              <a:gd name="connsiteY17" fmla="*/ 199176 h 1176950"/>
              <a:gd name="connsiteX18" fmla="*/ 316871 w 317526"/>
              <a:gd name="connsiteY18" fmla="*/ 126748 h 1176950"/>
              <a:gd name="connsiteX19" fmla="*/ 298764 w 317526"/>
              <a:gd name="connsiteY19" fmla="*/ 45267 h 1176950"/>
              <a:gd name="connsiteX20" fmla="*/ 262550 w 317526"/>
              <a:gd name="connsiteY20" fmla="*/ 0 h 117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7526" h="1176950">
                <a:moveTo>
                  <a:pt x="162962" y="1176950"/>
                </a:moveTo>
                <a:cubicBezTo>
                  <a:pt x="150891" y="1161861"/>
                  <a:pt x="136989" y="1148069"/>
                  <a:pt x="126748" y="1131683"/>
                </a:cubicBezTo>
                <a:cubicBezTo>
                  <a:pt x="121690" y="1123591"/>
                  <a:pt x="124443" y="1111271"/>
                  <a:pt x="117695" y="1104523"/>
                </a:cubicBezTo>
                <a:cubicBezTo>
                  <a:pt x="110947" y="1097775"/>
                  <a:pt x="99588" y="1098487"/>
                  <a:pt x="90534" y="1095469"/>
                </a:cubicBezTo>
                <a:cubicBezTo>
                  <a:pt x="84498" y="1080380"/>
                  <a:pt x="81040" y="1063983"/>
                  <a:pt x="72427" y="1050202"/>
                </a:cubicBezTo>
                <a:cubicBezTo>
                  <a:pt x="65641" y="1039345"/>
                  <a:pt x="53464" y="1032877"/>
                  <a:pt x="45267" y="1023041"/>
                </a:cubicBezTo>
                <a:cubicBezTo>
                  <a:pt x="38301" y="1014682"/>
                  <a:pt x="33196" y="1004934"/>
                  <a:pt x="27160" y="995881"/>
                </a:cubicBezTo>
                <a:lnTo>
                  <a:pt x="9053" y="905346"/>
                </a:lnTo>
                <a:lnTo>
                  <a:pt x="0" y="860079"/>
                </a:lnTo>
                <a:cubicBezTo>
                  <a:pt x="4057" y="819504"/>
                  <a:pt x="8196" y="758167"/>
                  <a:pt x="18106" y="715224"/>
                </a:cubicBezTo>
                <a:cubicBezTo>
                  <a:pt x="55286" y="554109"/>
                  <a:pt x="11332" y="771778"/>
                  <a:pt x="81481" y="561315"/>
                </a:cubicBezTo>
                <a:cubicBezTo>
                  <a:pt x="98079" y="511518"/>
                  <a:pt x="80561" y="556134"/>
                  <a:pt x="108641" y="506994"/>
                </a:cubicBezTo>
                <a:cubicBezTo>
                  <a:pt x="115337" y="495276"/>
                  <a:pt x="119595" y="482225"/>
                  <a:pt x="126748" y="470780"/>
                </a:cubicBezTo>
                <a:cubicBezTo>
                  <a:pt x="146107" y="439806"/>
                  <a:pt x="156377" y="432098"/>
                  <a:pt x="181069" y="407406"/>
                </a:cubicBezTo>
                <a:cubicBezTo>
                  <a:pt x="198855" y="354045"/>
                  <a:pt x="178132" y="406672"/>
                  <a:pt x="217283" y="344032"/>
                </a:cubicBezTo>
                <a:cubicBezTo>
                  <a:pt x="224436" y="332587"/>
                  <a:pt x="228446" y="319391"/>
                  <a:pt x="235390" y="307818"/>
                </a:cubicBezTo>
                <a:cubicBezTo>
                  <a:pt x="246586" y="289157"/>
                  <a:pt x="264721" y="274142"/>
                  <a:pt x="271603" y="253497"/>
                </a:cubicBezTo>
                <a:cubicBezTo>
                  <a:pt x="284098" y="216014"/>
                  <a:pt x="275363" y="234277"/>
                  <a:pt x="298764" y="199176"/>
                </a:cubicBezTo>
                <a:cubicBezTo>
                  <a:pt x="304800" y="175033"/>
                  <a:pt x="320962" y="151295"/>
                  <a:pt x="316871" y="126748"/>
                </a:cubicBezTo>
                <a:cubicBezTo>
                  <a:pt x="313395" y="105892"/>
                  <a:pt x="309906" y="67551"/>
                  <a:pt x="298764" y="45267"/>
                </a:cubicBezTo>
                <a:cubicBezTo>
                  <a:pt x="287344" y="22427"/>
                  <a:pt x="279391" y="16841"/>
                  <a:pt x="262550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60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6" r="13131"/>
          <a:stretch/>
        </p:blipFill>
        <p:spPr bwMode="auto">
          <a:xfrm>
            <a:off x="1828801" y="4495800"/>
            <a:ext cx="4038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4038600"/>
            <a:ext cx="2624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If there is no dispersion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02860" y="4953000"/>
            <a:ext cx="2037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Usual static result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2895600"/>
            <a:ext cx="29432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343090"/>
            <a:ext cx="8681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Compare to result for static case and for dispersion-less medium (dynamic case 1)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548"/>
            <a:ext cx="6115050" cy="9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26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8.  Mean value of the electromagnetic part of the internal energy density in a transparent medium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t="6914" b="3270"/>
          <a:stretch/>
        </p:blipFill>
        <p:spPr bwMode="auto">
          <a:xfrm>
            <a:off x="6248400" y="457200"/>
            <a:ext cx="2662238" cy="166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4884A73-DA92-4C5E-933D-DDBA246B04E3}"/>
              </a:ext>
            </a:extLst>
          </p:cNvPr>
          <p:cNvGrpSpPr/>
          <p:nvPr/>
        </p:nvGrpSpPr>
        <p:grpSpPr>
          <a:xfrm>
            <a:off x="6273317" y="3131631"/>
            <a:ext cx="588600" cy="570240"/>
            <a:chOff x="6273317" y="3131631"/>
            <a:chExt cx="588600" cy="57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69F7CA7-E1EC-4DF5-B6A5-19A3529403CB}"/>
                    </a:ext>
                  </a:extLst>
                </p14:cNvPr>
                <p14:cNvContentPartPr/>
                <p14:nvPr/>
              </p14:nvContentPartPr>
              <p14:xfrm>
                <a:off x="6273317" y="3131631"/>
                <a:ext cx="200520" cy="362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69F7CA7-E1EC-4DF5-B6A5-19A3529403C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55677" y="3113631"/>
                  <a:ext cx="2361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E8D8809-72DE-49C0-9832-7CF36A0AEF7E}"/>
                    </a:ext>
                  </a:extLst>
                </p14:cNvPr>
                <p14:cNvContentPartPr/>
                <p14:nvPr/>
              </p14:nvContentPartPr>
              <p14:xfrm>
                <a:off x="6541877" y="3192111"/>
                <a:ext cx="133920" cy="310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E8D8809-72DE-49C0-9832-7CF36A0AEF7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23877" y="3174471"/>
                  <a:ext cx="1695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0437B03-2C95-43CC-9751-DA3C8E56DF31}"/>
                    </a:ext>
                  </a:extLst>
                </p14:cNvPr>
                <p14:cNvContentPartPr/>
                <p14:nvPr/>
              </p14:nvContentPartPr>
              <p14:xfrm>
                <a:off x="6726197" y="3481551"/>
                <a:ext cx="2160" cy="3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0437B03-2C95-43CC-9751-DA3C8E56DF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08557" y="3463911"/>
                  <a:ext cx="37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202966B-92D4-467A-BF25-D8F9E6D567D4}"/>
                    </a:ext>
                  </a:extLst>
                </p14:cNvPr>
                <p14:cNvContentPartPr/>
                <p14:nvPr/>
              </p14:nvContentPartPr>
              <p14:xfrm>
                <a:off x="6692357" y="3477591"/>
                <a:ext cx="96840" cy="224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202966B-92D4-467A-BF25-D8F9E6D567D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74357" y="3459951"/>
                  <a:ext cx="1324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DFED19A-90CD-4DA9-8652-D7192B739E60}"/>
                    </a:ext>
                  </a:extLst>
                </p14:cNvPr>
                <p14:cNvContentPartPr/>
                <p14:nvPr/>
              </p14:nvContentPartPr>
              <p14:xfrm>
                <a:off x="6653477" y="3579831"/>
                <a:ext cx="208440" cy="29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DFED19A-90CD-4DA9-8652-D7192B739E6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635477" y="3561831"/>
                  <a:ext cx="244080" cy="6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BD47FD6-280B-4489-BFDC-F3660348E647}"/>
                  </a:ext>
                </a:extLst>
              </p14:cNvPr>
              <p14:cNvContentPartPr/>
              <p14:nvPr/>
            </p14:nvContentPartPr>
            <p14:xfrm>
              <a:off x="7029317" y="3225591"/>
              <a:ext cx="155520" cy="273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BD47FD6-280B-4489-BFDC-F3660348E64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11317" y="3207591"/>
                <a:ext cx="1911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4FF0EB0-5555-4C6F-A08A-3DFF65D02172}"/>
                  </a:ext>
                </a:extLst>
              </p14:cNvPr>
              <p14:cNvContentPartPr/>
              <p14:nvPr/>
            </p14:nvContentPartPr>
            <p14:xfrm>
              <a:off x="7222637" y="3259791"/>
              <a:ext cx="23760" cy="57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4FF0EB0-5555-4C6F-A08A-3DFF65D0217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04997" y="3242151"/>
                <a:ext cx="594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9A281B4-D41B-4B91-A520-D72746AC2083}"/>
                  </a:ext>
                </a:extLst>
              </p14:cNvPr>
              <p14:cNvContentPartPr/>
              <p14:nvPr/>
            </p14:nvContentPartPr>
            <p14:xfrm>
              <a:off x="7206077" y="3203271"/>
              <a:ext cx="50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9A281B4-D41B-4B91-A520-D72746AC208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88077" y="3185271"/>
                <a:ext cx="406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258D74B-AD93-4E3E-9C72-A86D193EF34B}"/>
                  </a:ext>
                </a:extLst>
              </p14:cNvPr>
              <p14:cNvContentPartPr/>
              <p14:nvPr/>
            </p14:nvContentPartPr>
            <p14:xfrm>
              <a:off x="7348637" y="3204711"/>
              <a:ext cx="64080" cy="110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258D74B-AD93-4E3E-9C72-A86D193EF34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30997" y="3187071"/>
                <a:ext cx="997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BCDC589-5D1F-4FF3-A3B1-E61232F8D278}"/>
                  </a:ext>
                </a:extLst>
              </p14:cNvPr>
              <p14:cNvContentPartPr/>
              <p14:nvPr/>
            </p14:nvContentPartPr>
            <p14:xfrm>
              <a:off x="7428557" y="3257271"/>
              <a:ext cx="118800" cy="72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BCDC589-5D1F-4FF3-A3B1-E61232F8D27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10917" y="3239271"/>
                <a:ext cx="1544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B314CA8-C9E5-4DDE-A59C-C3A8291010DB}"/>
                  </a:ext>
                </a:extLst>
              </p14:cNvPr>
              <p14:cNvContentPartPr/>
              <p14:nvPr/>
            </p14:nvContentPartPr>
            <p14:xfrm>
              <a:off x="7572557" y="3235311"/>
              <a:ext cx="60840" cy="146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B314CA8-C9E5-4DDE-A59C-C3A8291010D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54557" y="3217311"/>
                <a:ext cx="9648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731FE15-E34B-4875-B09F-24984CB70417}"/>
                  </a:ext>
                </a:extLst>
              </p14:cNvPr>
              <p14:cNvContentPartPr/>
              <p14:nvPr/>
            </p14:nvContentPartPr>
            <p14:xfrm>
              <a:off x="7864517" y="3062511"/>
              <a:ext cx="149400" cy="295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731FE15-E34B-4875-B09F-24984CB7041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846517" y="3044871"/>
                <a:ext cx="18504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039524C-9852-442A-988F-83BC7CDE42BB}"/>
                  </a:ext>
                </a:extLst>
              </p14:cNvPr>
              <p14:cNvContentPartPr/>
              <p14:nvPr/>
            </p14:nvContentPartPr>
            <p14:xfrm>
              <a:off x="7780997" y="3233151"/>
              <a:ext cx="232920" cy="39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039524C-9852-442A-988F-83BC7CDE42B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762997" y="3215151"/>
                <a:ext cx="2685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6491040-3048-4728-B90F-FF32B4986B43}"/>
                  </a:ext>
                </a:extLst>
              </p14:cNvPr>
              <p14:cNvContentPartPr/>
              <p14:nvPr/>
            </p14:nvContentPartPr>
            <p14:xfrm>
              <a:off x="8021837" y="3282111"/>
              <a:ext cx="99360" cy="117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6491040-3048-4728-B90F-FF32B4986B4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04197" y="3264471"/>
                <a:ext cx="1350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072222F-98C0-49D0-9007-7B552893E776}"/>
                  </a:ext>
                </a:extLst>
              </p14:cNvPr>
              <p14:cNvContentPartPr/>
              <p14:nvPr/>
            </p14:nvContentPartPr>
            <p14:xfrm>
              <a:off x="8161517" y="3333231"/>
              <a:ext cx="79200" cy="110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072222F-98C0-49D0-9007-7B552893E77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43877" y="3315231"/>
                <a:ext cx="1148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BDE40DE-E0D2-49BD-AF26-A2C2B2E36AC2}"/>
                  </a:ext>
                </a:extLst>
              </p14:cNvPr>
              <p14:cNvContentPartPr/>
              <p14:nvPr/>
            </p14:nvContentPartPr>
            <p14:xfrm>
              <a:off x="8333597" y="3089871"/>
              <a:ext cx="20160" cy="269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BDE40DE-E0D2-49BD-AF26-A2C2B2E36AC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15957" y="3071871"/>
                <a:ext cx="55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73A5660-4A09-4872-920E-B8DBF3FC6C9D}"/>
                  </a:ext>
                </a:extLst>
              </p14:cNvPr>
              <p14:cNvContentPartPr/>
              <p14:nvPr/>
            </p14:nvContentPartPr>
            <p14:xfrm>
              <a:off x="8279957" y="3225591"/>
              <a:ext cx="119160" cy="7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73A5660-4A09-4872-920E-B8DBF3FC6C9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262317" y="3207591"/>
                <a:ext cx="1548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625E1DE-344A-401B-A354-C9B5A6B01B76}"/>
                  </a:ext>
                </a:extLst>
              </p14:cNvPr>
              <p14:cNvContentPartPr/>
              <p14:nvPr/>
            </p14:nvContentPartPr>
            <p14:xfrm>
              <a:off x="8364557" y="3279591"/>
              <a:ext cx="82440" cy="76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625E1DE-344A-401B-A354-C9B5A6B01B7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346557" y="3261951"/>
                <a:ext cx="1180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78EA5FF-4B64-4861-967C-5C70949D4257}"/>
                  </a:ext>
                </a:extLst>
              </p14:cNvPr>
              <p14:cNvContentPartPr/>
              <p14:nvPr/>
            </p14:nvContentPartPr>
            <p14:xfrm>
              <a:off x="8542397" y="3257271"/>
              <a:ext cx="103320" cy="1677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78EA5FF-4B64-4861-967C-5C70949D425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524397" y="3239631"/>
                <a:ext cx="1389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601" name="Ink 25600">
                <a:extLst>
                  <a:ext uri="{FF2B5EF4-FFF2-40B4-BE49-F238E27FC236}">
                    <a16:creationId xmlns:a16="http://schemas.microsoft.com/office/drawing/2014/main" id="{2D1C5C68-CDDA-448D-8A24-0C1434667AB0}"/>
                  </a:ext>
                </a:extLst>
              </p14:cNvPr>
              <p14:cNvContentPartPr/>
              <p14:nvPr/>
            </p14:nvContentPartPr>
            <p14:xfrm>
              <a:off x="6178637" y="2940111"/>
              <a:ext cx="155880" cy="820440"/>
            </p14:xfrm>
          </p:contentPart>
        </mc:Choice>
        <mc:Fallback xmlns="">
          <p:pic>
            <p:nvPicPr>
              <p:cNvPr id="25601" name="Ink 25600">
                <a:extLst>
                  <a:ext uri="{FF2B5EF4-FFF2-40B4-BE49-F238E27FC236}">
                    <a16:creationId xmlns:a16="http://schemas.microsoft.com/office/drawing/2014/main" id="{2D1C5C68-CDDA-448D-8A24-0C1434667AB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60997" y="2922111"/>
                <a:ext cx="191520" cy="85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06" name="Group 25605">
            <a:extLst>
              <a:ext uri="{FF2B5EF4-FFF2-40B4-BE49-F238E27FC236}">
                <a16:creationId xmlns:a16="http://schemas.microsoft.com/office/drawing/2014/main" id="{1DFB6872-EC33-4393-B594-B1611F6AA932}"/>
              </a:ext>
            </a:extLst>
          </p:cNvPr>
          <p:cNvGrpSpPr/>
          <p:nvPr/>
        </p:nvGrpSpPr>
        <p:grpSpPr>
          <a:xfrm>
            <a:off x="8749037" y="2868111"/>
            <a:ext cx="284400" cy="909000"/>
            <a:chOff x="8749037" y="2868111"/>
            <a:chExt cx="284400" cy="90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8617A9B-2124-49F8-959B-DAEE97A8FB5D}"/>
                    </a:ext>
                  </a:extLst>
                </p14:cNvPr>
                <p14:cNvContentPartPr/>
                <p14:nvPr/>
              </p14:nvContentPartPr>
              <p14:xfrm>
                <a:off x="8839037" y="3020391"/>
                <a:ext cx="6840" cy="227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8617A9B-2124-49F8-959B-DAEE97A8FB5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21037" y="3002391"/>
                  <a:ext cx="424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01AD727-1E0F-4816-BF61-63855226365F}"/>
                    </a:ext>
                  </a:extLst>
                </p14:cNvPr>
                <p14:cNvContentPartPr/>
                <p14:nvPr/>
              </p14:nvContentPartPr>
              <p14:xfrm>
                <a:off x="8749037" y="3290751"/>
                <a:ext cx="147600" cy="33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01AD727-1E0F-4816-BF61-63855226365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731037" y="3272751"/>
                  <a:ext cx="1832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4F32C63-C46C-4860-962C-D4810C0AAD14}"/>
                    </a:ext>
                  </a:extLst>
                </p14:cNvPr>
                <p14:cNvContentPartPr/>
                <p14:nvPr/>
              </p14:nvContentPartPr>
              <p14:xfrm>
                <a:off x="8766677" y="3442311"/>
                <a:ext cx="109800" cy="104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4F32C63-C46C-4860-962C-D4810C0AAD1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749037" y="3424311"/>
                  <a:ext cx="1454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5605" name="Ink 25604">
                  <a:extLst>
                    <a:ext uri="{FF2B5EF4-FFF2-40B4-BE49-F238E27FC236}">
                      <a16:creationId xmlns:a16="http://schemas.microsoft.com/office/drawing/2014/main" id="{F76EB07D-5B44-46E7-90B3-CC22604F8935}"/>
                    </a:ext>
                  </a:extLst>
                </p14:cNvPr>
                <p14:cNvContentPartPr/>
                <p14:nvPr/>
              </p14:nvContentPartPr>
              <p14:xfrm>
                <a:off x="8832557" y="2868111"/>
                <a:ext cx="200880" cy="909000"/>
              </p14:xfrm>
            </p:contentPart>
          </mc:Choice>
          <mc:Fallback xmlns="">
            <p:pic>
              <p:nvPicPr>
                <p:cNvPr id="25605" name="Ink 25604">
                  <a:extLst>
                    <a:ext uri="{FF2B5EF4-FFF2-40B4-BE49-F238E27FC236}">
                      <a16:creationId xmlns:a16="http://schemas.microsoft.com/office/drawing/2014/main" id="{F76EB07D-5B44-46E7-90B3-CC22604F893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14917" y="2850471"/>
                  <a:ext cx="236520" cy="944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28576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0" t="26087" b="13043"/>
          <a:stretch/>
        </p:blipFill>
        <p:spPr bwMode="auto">
          <a:xfrm>
            <a:off x="1600200" y="2667000"/>
            <a:ext cx="700010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685800"/>
            <a:ext cx="6777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9.  If you cut off the external source of electromagnetic energy, energy in medium must all eventually convert to heat.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2590800"/>
            <a:ext cx="136383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Second law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877" y="373380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91603E0-2B3D-4B00-8861-2A9725C218DC}"/>
                  </a:ext>
                </a:extLst>
              </p14:cNvPr>
              <p14:cNvContentPartPr/>
              <p14:nvPr/>
            </p14:nvContentPartPr>
            <p14:xfrm>
              <a:off x="3104957" y="4189354"/>
              <a:ext cx="206640" cy="151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91603E0-2B3D-4B00-8861-2A9725C218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1957" y="4126354"/>
                <a:ext cx="33228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DD57A1E-0DF1-4401-9161-3045EAB4C0DD}"/>
                  </a:ext>
                </a:extLst>
              </p14:cNvPr>
              <p14:cNvContentPartPr/>
              <p14:nvPr/>
            </p14:nvContentPartPr>
            <p14:xfrm>
              <a:off x="3064277" y="4226074"/>
              <a:ext cx="115560" cy="76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DD57A1E-0DF1-4401-9161-3045EAB4C0D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1277" y="4163434"/>
                <a:ext cx="241200" cy="20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0537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618" y="1143000"/>
            <a:ext cx="6115050" cy="9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533400"/>
            <a:ext cx="137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formula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1" y="2895600"/>
            <a:ext cx="777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Was found by expanding </a:t>
            </a:r>
            <a:r>
              <a:rPr lang="en-US" sz="2000" dirty="0" err="1"/>
              <a:t>d</a:t>
            </a:r>
            <a:r>
              <a:rPr lang="en-US" sz="2000" b="1" dirty="0" err="1"/>
              <a:t>D</a:t>
            </a:r>
            <a:r>
              <a:rPr lang="en-US" sz="2000" dirty="0"/>
              <a:t>/</a:t>
            </a:r>
            <a:r>
              <a:rPr lang="en-US" sz="2000" dirty="0" err="1"/>
              <a:t>dt</a:t>
            </a:r>
            <a:r>
              <a:rPr lang="en-US" sz="2000" dirty="0"/>
              <a:t> to first order in the small frequencies </a:t>
            </a:r>
            <a:r>
              <a:rPr lang="en-US" sz="2000" dirty="0">
                <a:latin typeface="Symbol" panose="05050102010706020507" pitchFamily="18" charset="2"/>
              </a:rPr>
              <a:t>a</a:t>
            </a:r>
            <a:r>
              <a:rPr lang="en-US" sz="2000" dirty="0"/>
              <a:t>, which are only small if the amplitude E</a:t>
            </a:r>
            <a:r>
              <a:rPr lang="en-US" sz="2000" baseline="-25000" dirty="0"/>
              <a:t>0</a:t>
            </a:r>
            <a:r>
              <a:rPr lang="en-US" sz="2000" dirty="0"/>
              <a:t>(t) varies slowly.  </a:t>
            </a:r>
          </a:p>
          <a:p>
            <a:endParaRPr lang="en-US" sz="2000" dirty="0"/>
          </a:p>
          <a:p>
            <a:r>
              <a:rPr lang="en-US" sz="2000" dirty="0"/>
              <a:t>The formula applies to slowly and smoothly varying wave trains, and not to ultra-short (&lt; few-cycle) pulses.   </a:t>
            </a:r>
          </a:p>
        </p:txBody>
      </p:sp>
    </p:spTree>
    <p:extLst>
      <p:ext uri="{BB962C8B-B14F-4D97-AF65-F5344CB8AC3E}">
        <p14:creationId xmlns:p14="http://schemas.microsoft.com/office/powerpoint/2010/main" val="17997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762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section considers four cases.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/>
              <a:t>Electromagnetic internal energy in non-dispersive bodies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/>
              <a:t>Rate of dissipation for monochromatic light in dispersive bodies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/>
              <a:t>Net dissipation of non-monochromatic wave packet in dispersive bodies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/>
              <a:t>Build up of internal energy for non-monochromatic wave packet in transparent dispersive body</a:t>
            </a:r>
          </a:p>
        </p:txBody>
      </p:sp>
    </p:spTree>
    <p:extLst>
      <p:ext uri="{BB962C8B-B14F-4D97-AF65-F5344CB8AC3E}">
        <p14:creationId xmlns:p14="http://schemas.microsoft.com/office/powerpoint/2010/main" val="4174204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7" t="16032" r="23989" b="59030"/>
          <a:stretch/>
        </p:blipFill>
        <p:spPr bwMode="auto">
          <a:xfrm>
            <a:off x="487883" y="3124200"/>
            <a:ext cx="598911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37996" y="2733952"/>
            <a:ext cx="3853004" cy="5807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2400" y="2429164"/>
            <a:ext cx="762000" cy="609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23308" y="4062301"/>
            <a:ext cx="3655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= electromagnetic energy density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2364621"/>
            <a:ext cx="826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non-dispersive linear media, permittivity and permeability are real constants, no 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dirty="0"/>
              <a:t> dependence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3515" y="4466283"/>
            <a:ext cx="4351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= internal energy difference for body with and without fields, holding entropy and density constant.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0" t="29730" r="20924" b="32432"/>
          <a:stretch/>
        </p:blipFill>
        <p:spPr bwMode="auto">
          <a:xfrm>
            <a:off x="533400" y="767320"/>
            <a:ext cx="5562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406" y="-6873"/>
            <a:ext cx="5012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2.  Case I:  non-dispersive bodies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1933176"/>
            <a:ext cx="8568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Take the real parts of the fields before combining them in this quadratic function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43988" y="888699"/>
            <a:ext cx="281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(75.15): rate of change of energy per unit volume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3429000"/>
            <a:ext cx="84491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where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2104" y="6156374"/>
            <a:ext cx="8864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If there is no dispersion, no electromagnetic energy is lost and no heat is generated!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23308" y="5511106"/>
            <a:ext cx="444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=total work done by turning on the fields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0303F-240C-468D-A669-5B957181162E}"/>
                  </a:ext>
                </a:extLst>
              </p14:cNvPr>
              <p14:cNvContentPartPr/>
              <p14:nvPr/>
            </p14:nvContentPartPr>
            <p14:xfrm>
              <a:off x="4772477" y="3137940"/>
              <a:ext cx="131760" cy="101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0303F-240C-468D-A669-5B95718116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09477" y="3075300"/>
                <a:ext cx="2574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6B4879D-971D-4FA4-92F3-3D7BB5FE35C8}"/>
                  </a:ext>
                </a:extLst>
              </p14:cNvPr>
              <p14:cNvContentPartPr/>
              <p14:nvPr/>
            </p14:nvContentPartPr>
            <p14:xfrm>
              <a:off x="5761757" y="3108420"/>
              <a:ext cx="155520" cy="175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6B4879D-971D-4FA4-92F3-3D7BB5FE35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98757" y="3045420"/>
                <a:ext cx="28116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357A03C-E9EB-4346-81FE-E8D5353FF793}"/>
                  </a:ext>
                </a:extLst>
              </p14:cNvPr>
              <p14:cNvContentPartPr/>
              <p14:nvPr/>
            </p14:nvContentPartPr>
            <p14:xfrm>
              <a:off x="4344077" y="2721060"/>
              <a:ext cx="669240" cy="626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357A03C-E9EB-4346-81FE-E8D5353FF79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26437" y="2703420"/>
                <a:ext cx="704880" cy="6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7CBBC32-42D5-4E07-B396-DFE3AFD347D2}"/>
                  </a:ext>
                </a:extLst>
              </p14:cNvPr>
              <p14:cNvContentPartPr/>
              <p14:nvPr/>
            </p14:nvContentPartPr>
            <p14:xfrm>
              <a:off x="5737277" y="2734380"/>
              <a:ext cx="228240" cy="586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7CBBC32-42D5-4E07-B396-DFE3AFD347D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19277" y="2716380"/>
                <a:ext cx="263880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4DAD2D1-5BEF-4AC5-AEA1-F5742808F3BC}"/>
                  </a:ext>
                </a:extLst>
              </p14:cNvPr>
              <p14:cNvContentPartPr/>
              <p14:nvPr/>
            </p14:nvContentPartPr>
            <p14:xfrm>
              <a:off x="6005117" y="3306780"/>
              <a:ext cx="92880" cy="278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4DAD2D1-5BEF-4AC5-AEA1-F5742808F3B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42477" y="3244140"/>
                <a:ext cx="21852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486834C-B86E-4C3B-984B-C4E44625BF77}"/>
                  </a:ext>
                </a:extLst>
              </p14:cNvPr>
              <p14:cNvContentPartPr/>
              <p14:nvPr/>
            </p14:nvContentPartPr>
            <p14:xfrm>
              <a:off x="333317" y="6512580"/>
              <a:ext cx="276480" cy="48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486834C-B86E-4C3B-984B-C4E44625BF7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0317" y="6449580"/>
                <a:ext cx="402120" cy="17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CB56E874-B131-4451-86C0-A65AFCABD022}"/>
              </a:ext>
            </a:extLst>
          </p:cNvPr>
          <p:cNvGrpSpPr/>
          <p:nvPr/>
        </p:nvGrpSpPr>
        <p:grpSpPr>
          <a:xfrm>
            <a:off x="1166356" y="1009680"/>
            <a:ext cx="67320" cy="81360"/>
            <a:chOff x="1166356" y="1009680"/>
            <a:chExt cx="67320" cy="8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ADB7E5B-F5A1-4742-A4A8-6FBBB77877FF}"/>
                    </a:ext>
                  </a:extLst>
                </p14:cNvPr>
                <p14:cNvContentPartPr/>
                <p14:nvPr/>
              </p14:nvContentPartPr>
              <p14:xfrm>
                <a:off x="1166356" y="1009680"/>
                <a:ext cx="42480" cy="25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ADB7E5B-F5A1-4742-A4A8-6FBBB77877F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3356" y="946680"/>
                  <a:ext cx="168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57F35E8-20F5-43AA-A9DE-E7EE73EB77E5}"/>
                    </a:ext>
                  </a:extLst>
                </p14:cNvPr>
                <p14:cNvContentPartPr/>
                <p14:nvPr/>
              </p14:nvContentPartPr>
              <p14:xfrm>
                <a:off x="1193356" y="1066560"/>
                <a:ext cx="40320" cy="24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57F35E8-20F5-43AA-A9DE-E7EE73EB77E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30716" y="1003920"/>
                  <a:ext cx="16596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0DBD8C-2D2A-4B4F-9DCC-A789AF7FEF3C}"/>
              </a:ext>
            </a:extLst>
          </p:cNvPr>
          <p:cNvGrpSpPr/>
          <p:nvPr/>
        </p:nvGrpSpPr>
        <p:grpSpPr>
          <a:xfrm>
            <a:off x="911476" y="1030200"/>
            <a:ext cx="38160" cy="34920"/>
            <a:chOff x="911476" y="1030200"/>
            <a:chExt cx="38160" cy="3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00BC400-628D-4756-BB7E-6894563F7CA7}"/>
                    </a:ext>
                  </a:extLst>
                </p14:cNvPr>
                <p14:cNvContentPartPr/>
                <p14:nvPr/>
              </p14:nvContentPartPr>
              <p14:xfrm>
                <a:off x="914716" y="1055400"/>
                <a:ext cx="27360" cy="9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00BC400-628D-4756-BB7E-6894563F7CA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1716" y="992760"/>
                  <a:ext cx="153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3CB07C2-F57A-42CA-82AB-7F9C00C7FC40}"/>
                    </a:ext>
                  </a:extLst>
                </p14:cNvPr>
                <p14:cNvContentPartPr/>
                <p14:nvPr/>
              </p14:nvContentPartPr>
              <p14:xfrm>
                <a:off x="911476" y="1030200"/>
                <a:ext cx="38160" cy="29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3CB07C2-F57A-42CA-82AB-7F9C00C7FC4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48476" y="967200"/>
                  <a:ext cx="163800" cy="15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BE9B3F7-8AA0-4617-B438-5C657E621DC2}"/>
                  </a:ext>
                </a:extLst>
              </p14:cNvPr>
              <p14:cNvContentPartPr/>
              <p14:nvPr/>
            </p14:nvContentPartPr>
            <p14:xfrm>
              <a:off x="1609876" y="1148280"/>
              <a:ext cx="55080" cy="25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BE9B3F7-8AA0-4617-B438-5C657E621DC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47236" y="1085280"/>
                <a:ext cx="180720" cy="15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2714E18B-CD13-4955-B9BD-868AF1C923F2}"/>
              </a:ext>
            </a:extLst>
          </p:cNvPr>
          <p:cNvGrpSpPr/>
          <p:nvPr/>
        </p:nvGrpSpPr>
        <p:grpSpPr>
          <a:xfrm>
            <a:off x="1366156" y="1296960"/>
            <a:ext cx="52920" cy="187200"/>
            <a:chOff x="1366156" y="1296960"/>
            <a:chExt cx="5292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0C5F594-8ACA-4B88-9886-7FDB5C19E391}"/>
                    </a:ext>
                  </a:extLst>
                </p14:cNvPr>
                <p14:cNvContentPartPr/>
                <p14:nvPr/>
              </p14:nvContentPartPr>
              <p14:xfrm>
                <a:off x="1410436" y="1296960"/>
                <a:ext cx="8640" cy="38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0C5F594-8ACA-4B88-9886-7FDB5C19E39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47436" y="1234320"/>
                  <a:ext cx="134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4352264-9CA2-40B2-9FA8-C5C0F85F9F21}"/>
                    </a:ext>
                  </a:extLst>
                </p14:cNvPr>
                <p14:cNvContentPartPr/>
                <p14:nvPr/>
              </p14:nvContentPartPr>
              <p14:xfrm>
                <a:off x="1366156" y="1323960"/>
                <a:ext cx="19440" cy="160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4352264-9CA2-40B2-9FA8-C5C0F85F9F2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303156" y="1260960"/>
                  <a:ext cx="145080" cy="28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3A36EC1-7878-4376-9ACA-B85016FF16B1}"/>
                  </a:ext>
                </a:extLst>
              </p14:cNvPr>
              <p14:cNvContentPartPr/>
              <p14:nvPr/>
            </p14:nvContentPartPr>
            <p14:xfrm>
              <a:off x="1744876" y="1287240"/>
              <a:ext cx="25920" cy="168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3A36EC1-7878-4376-9ACA-B85016FF16B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82236" y="1224240"/>
                <a:ext cx="15156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20" name="Ink 5119">
                <a:extLst>
                  <a:ext uri="{FF2B5EF4-FFF2-40B4-BE49-F238E27FC236}">
                    <a16:creationId xmlns:a16="http://schemas.microsoft.com/office/drawing/2014/main" id="{85161A4F-939B-4B01-84F1-029065A233B3}"/>
                  </a:ext>
                </a:extLst>
              </p14:cNvPr>
              <p14:cNvContentPartPr/>
              <p14:nvPr/>
            </p14:nvContentPartPr>
            <p14:xfrm>
              <a:off x="2402596" y="1135320"/>
              <a:ext cx="1440" cy="3240"/>
            </p14:xfrm>
          </p:contentPart>
        </mc:Choice>
        <mc:Fallback xmlns="">
          <p:pic>
            <p:nvPicPr>
              <p:cNvPr id="5120" name="Ink 5119">
                <a:extLst>
                  <a:ext uri="{FF2B5EF4-FFF2-40B4-BE49-F238E27FC236}">
                    <a16:creationId xmlns:a16="http://schemas.microsoft.com/office/drawing/2014/main" id="{85161A4F-939B-4B01-84F1-029065A233B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339596" y="1072680"/>
                <a:ext cx="1270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121" name="Ink 5120">
                <a:extLst>
                  <a:ext uri="{FF2B5EF4-FFF2-40B4-BE49-F238E27FC236}">
                    <a16:creationId xmlns:a16="http://schemas.microsoft.com/office/drawing/2014/main" id="{3F497EAB-9364-41AF-9685-E7FEAD68E63C}"/>
                  </a:ext>
                </a:extLst>
              </p14:cNvPr>
              <p14:cNvContentPartPr/>
              <p14:nvPr/>
            </p14:nvContentPartPr>
            <p14:xfrm>
              <a:off x="2375596" y="1415040"/>
              <a:ext cx="11160" cy="39600"/>
            </p14:xfrm>
          </p:contentPart>
        </mc:Choice>
        <mc:Fallback xmlns="">
          <p:pic>
            <p:nvPicPr>
              <p:cNvPr id="5121" name="Ink 5120">
                <a:extLst>
                  <a:ext uri="{FF2B5EF4-FFF2-40B4-BE49-F238E27FC236}">
                    <a16:creationId xmlns:a16="http://schemas.microsoft.com/office/drawing/2014/main" id="{3F497EAB-9364-41AF-9685-E7FEAD68E63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12956" y="1352040"/>
                <a:ext cx="1368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126" name="Ink 5125">
                <a:extLst>
                  <a:ext uri="{FF2B5EF4-FFF2-40B4-BE49-F238E27FC236}">
                    <a16:creationId xmlns:a16="http://schemas.microsoft.com/office/drawing/2014/main" id="{678C8E22-7CB3-44C3-8519-66F4652E1D55}"/>
                  </a:ext>
                </a:extLst>
              </p14:cNvPr>
              <p14:cNvContentPartPr/>
              <p14:nvPr/>
            </p14:nvContentPartPr>
            <p14:xfrm>
              <a:off x="3336436" y="973680"/>
              <a:ext cx="69120" cy="110160"/>
            </p14:xfrm>
          </p:contentPart>
        </mc:Choice>
        <mc:Fallback xmlns="">
          <p:pic>
            <p:nvPicPr>
              <p:cNvPr id="5126" name="Ink 5125">
                <a:extLst>
                  <a:ext uri="{FF2B5EF4-FFF2-40B4-BE49-F238E27FC236}">
                    <a16:creationId xmlns:a16="http://schemas.microsoft.com/office/drawing/2014/main" id="{678C8E22-7CB3-44C3-8519-66F4652E1D5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73436" y="910680"/>
                <a:ext cx="1947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27" name="Ink 5126">
                <a:extLst>
                  <a:ext uri="{FF2B5EF4-FFF2-40B4-BE49-F238E27FC236}">
                    <a16:creationId xmlns:a16="http://schemas.microsoft.com/office/drawing/2014/main" id="{1224297A-F463-4AC1-83DA-E74C03FE6162}"/>
                  </a:ext>
                </a:extLst>
              </p14:cNvPr>
              <p14:cNvContentPartPr/>
              <p14:nvPr/>
            </p14:nvContentPartPr>
            <p14:xfrm>
              <a:off x="3901276" y="1496040"/>
              <a:ext cx="68040" cy="30240"/>
            </p14:xfrm>
          </p:contentPart>
        </mc:Choice>
        <mc:Fallback xmlns="">
          <p:pic>
            <p:nvPicPr>
              <p:cNvPr id="5127" name="Ink 5126">
                <a:extLst>
                  <a:ext uri="{FF2B5EF4-FFF2-40B4-BE49-F238E27FC236}">
                    <a16:creationId xmlns:a16="http://schemas.microsoft.com/office/drawing/2014/main" id="{1224297A-F463-4AC1-83DA-E74C03FE616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38276" y="1433400"/>
                <a:ext cx="193680" cy="15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31" name="Group 5130">
            <a:extLst>
              <a:ext uri="{FF2B5EF4-FFF2-40B4-BE49-F238E27FC236}">
                <a16:creationId xmlns:a16="http://schemas.microsoft.com/office/drawing/2014/main" id="{CA746217-EE10-43CF-BAAD-A6C7A1DAA4D3}"/>
              </a:ext>
            </a:extLst>
          </p:cNvPr>
          <p:cNvGrpSpPr/>
          <p:nvPr/>
        </p:nvGrpSpPr>
        <p:grpSpPr>
          <a:xfrm>
            <a:off x="3686356" y="1039560"/>
            <a:ext cx="79920" cy="13320"/>
            <a:chOff x="3686356" y="1039560"/>
            <a:chExt cx="79920" cy="1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128" name="Ink 5127">
                  <a:extLst>
                    <a:ext uri="{FF2B5EF4-FFF2-40B4-BE49-F238E27FC236}">
                      <a16:creationId xmlns:a16="http://schemas.microsoft.com/office/drawing/2014/main" id="{140C0BA5-E22C-4C4F-A1EF-B070069D2FB6}"/>
                    </a:ext>
                  </a:extLst>
                </p14:cNvPr>
                <p14:cNvContentPartPr/>
                <p14:nvPr/>
              </p14:nvContentPartPr>
              <p14:xfrm>
                <a:off x="3686356" y="1041360"/>
                <a:ext cx="12600" cy="4320"/>
              </p14:xfrm>
            </p:contentPart>
          </mc:Choice>
          <mc:Fallback xmlns="">
            <p:pic>
              <p:nvPicPr>
                <p:cNvPr id="5128" name="Ink 5127">
                  <a:extLst>
                    <a:ext uri="{FF2B5EF4-FFF2-40B4-BE49-F238E27FC236}">
                      <a16:creationId xmlns:a16="http://schemas.microsoft.com/office/drawing/2014/main" id="{140C0BA5-E22C-4C4F-A1EF-B070069D2FB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23716" y="978720"/>
                  <a:ext cx="138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129" name="Ink 5128">
                  <a:extLst>
                    <a:ext uri="{FF2B5EF4-FFF2-40B4-BE49-F238E27FC236}">
                      <a16:creationId xmlns:a16="http://schemas.microsoft.com/office/drawing/2014/main" id="{976FE0ED-26C6-47D9-9AC5-E2836CEB7BC6}"/>
                    </a:ext>
                  </a:extLst>
                </p14:cNvPr>
                <p14:cNvContentPartPr/>
                <p14:nvPr/>
              </p14:nvContentPartPr>
              <p14:xfrm>
                <a:off x="3761596" y="1039560"/>
                <a:ext cx="4680" cy="13320"/>
              </p14:xfrm>
            </p:contentPart>
          </mc:Choice>
          <mc:Fallback xmlns="">
            <p:pic>
              <p:nvPicPr>
                <p:cNvPr id="5129" name="Ink 5128">
                  <a:extLst>
                    <a:ext uri="{FF2B5EF4-FFF2-40B4-BE49-F238E27FC236}">
                      <a16:creationId xmlns:a16="http://schemas.microsoft.com/office/drawing/2014/main" id="{976FE0ED-26C6-47D9-9AC5-E2836CEB7BC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98956" y="976560"/>
                  <a:ext cx="13032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130" name="Ink 5129">
                <a:extLst>
                  <a:ext uri="{FF2B5EF4-FFF2-40B4-BE49-F238E27FC236}">
                    <a16:creationId xmlns:a16="http://schemas.microsoft.com/office/drawing/2014/main" id="{22075E4B-708C-4F18-B89F-69F1148E4BA8}"/>
                  </a:ext>
                </a:extLst>
              </p14:cNvPr>
              <p14:cNvContentPartPr/>
              <p14:nvPr/>
            </p14:nvContentPartPr>
            <p14:xfrm>
              <a:off x="4094956" y="916440"/>
              <a:ext cx="91800" cy="47160"/>
            </p14:xfrm>
          </p:contentPart>
        </mc:Choice>
        <mc:Fallback xmlns="">
          <p:pic>
            <p:nvPicPr>
              <p:cNvPr id="5130" name="Ink 5129">
                <a:extLst>
                  <a:ext uri="{FF2B5EF4-FFF2-40B4-BE49-F238E27FC236}">
                    <a16:creationId xmlns:a16="http://schemas.microsoft.com/office/drawing/2014/main" id="{22075E4B-708C-4F18-B89F-69F1148E4BA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32316" y="853800"/>
                <a:ext cx="2174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132" name="Ink 5131">
                <a:extLst>
                  <a:ext uri="{FF2B5EF4-FFF2-40B4-BE49-F238E27FC236}">
                    <a16:creationId xmlns:a16="http://schemas.microsoft.com/office/drawing/2014/main" id="{2D025EAC-8960-452C-88AA-741F7D113ABC}"/>
                  </a:ext>
                </a:extLst>
              </p14:cNvPr>
              <p14:cNvContentPartPr/>
              <p14:nvPr/>
            </p14:nvContentPartPr>
            <p14:xfrm>
              <a:off x="4841236" y="1041360"/>
              <a:ext cx="165240" cy="104400"/>
            </p14:xfrm>
          </p:contentPart>
        </mc:Choice>
        <mc:Fallback xmlns="">
          <p:pic>
            <p:nvPicPr>
              <p:cNvPr id="5132" name="Ink 5131">
                <a:extLst>
                  <a:ext uri="{FF2B5EF4-FFF2-40B4-BE49-F238E27FC236}">
                    <a16:creationId xmlns:a16="http://schemas.microsoft.com/office/drawing/2014/main" id="{2D025EAC-8960-452C-88AA-741F7D113AB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78236" y="978360"/>
                <a:ext cx="2908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133" name="Ink 5132">
                <a:extLst>
                  <a:ext uri="{FF2B5EF4-FFF2-40B4-BE49-F238E27FC236}">
                    <a16:creationId xmlns:a16="http://schemas.microsoft.com/office/drawing/2014/main" id="{37248925-E484-45A7-BEBA-EC733B42998D}"/>
                  </a:ext>
                </a:extLst>
              </p14:cNvPr>
              <p14:cNvContentPartPr/>
              <p14:nvPr/>
            </p14:nvContentPartPr>
            <p14:xfrm>
              <a:off x="5344516" y="1071240"/>
              <a:ext cx="61200" cy="19440"/>
            </p14:xfrm>
          </p:contentPart>
        </mc:Choice>
        <mc:Fallback xmlns="">
          <p:pic>
            <p:nvPicPr>
              <p:cNvPr id="5133" name="Ink 5132">
                <a:extLst>
                  <a:ext uri="{FF2B5EF4-FFF2-40B4-BE49-F238E27FC236}">
                    <a16:creationId xmlns:a16="http://schemas.microsoft.com/office/drawing/2014/main" id="{37248925-E484-45A7-BEBA-EC733B42998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81876" y="1008240"/>
                <a:ext cx="1868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34" name="Ink 5133">
                <a:extLst>
                  <a:ext uri="{FF2B5EF4-FFF2-40B4-BE49-F238E27FC236}">
                    <a16:creationId xmlns:a16="http://schemas.microsoft.com/office/drawing/2014/main" id="{4B466632-B387-457B-A375-EB330527868D}"/>
                  </a:ext>
                </a:extLst>
              </p14:cNvPr>
              <p14:cNvContentPartPr/>
              <p14:nvPr/>
            </p14:nvContentPartPr>
            <p14:xfrm>
              <a:off x="5812516" y="965040"/>
              <a:ext cx="73800" cy="45000"/>
            </p14:xfrm>
          </p:contentPart>
        </mc:Choice>
        <mc:Fallback xmlns="">
          <p:pic>
            <p:nvPicPr>
              <p:cNvPr id="5134" name="Ink 5133">
                <a:extLst>
                  <a:ext uri="{FF2B5EF4-FFF2-40B4-BE49-F238E27FC236}">
                    <a16:creationId xmlns:a16="http://schemas.microsoft.com/office/drawing/2014/main" id="{4B466632-B387-457B-A375-EB330527868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49876" y="902040"/>
                <a:ext cx="199440" cy="17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38" name="Group 5137">
            <a:extLst>
              <a:ext uri="{FF2B5EF4-FFF2-40B4-BE49-F238E27FC236}">
                <a16:creationId xmlns:a16="http://schemas.microsoft.com/office/drawing/2014/main" id="{BFFA0AE2-9DF9-4E9C-A9EC-39379CD1D14F}"/>
              </a:ext>
            </a:extLst>
          </p:cNvPr>
          <p:cNvGrpSpPr/>
          <p:nvPr/>
        </p:nvGrpSpPr>
        <p:grpSpPr>
          <a:xfrm>
            <a:off x="5531356" y="1452840"/>
            <a:ext cx="198720" cy="317880"/>
            <a:chOff x="5531356" y="1452840"/>
            <a:chExt cx="19872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135" name="Ink 5134">
                  <a:extLst>
                    <a:ext uri="{FF2B5EF4-FFF2-40B4-BE49-F238E27FC236}">
                      <a16:creationId xmlns:a16="http://schemas.microsoft.com/office/drawing/2014/main" id="{4FC49FE5-3F62-47D8-B275-7817C34FDD44}"/>
                    </a:ext>
                  </a:extLst>
                </p14:cNvPr>
                <p14:cNvContentPartPr/>
                <p14:nvPr/>
              </p14:nvContentPartPr>
              <p14:xfrm>
                <a:off x="5626396" y="1556880"/>
                <a:ext cx="103680" cy="113040"/>
              </p14:xfrm>
            </p:contentPart>
          </mc:Choice>
          <mc:Fallback xmlns="">
            <p:pic>
              <p:nvPicPr>
                <p:cNvPr id="5135" name="Ink 5134">
                  <a:extLst>
                    <a:ext uri="{FF2B5EF4-FFF2-40B4-BE49-F238E27FC236}">
                      <a16:creationId xmlns:a16="http://schemas.microsoft.com/office/drawing/2014/main" id="{4FC49FE5-3F62-47D8-B275-7817C34FDD4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63396" y="1493880"/>
                  <a:ext cx="2293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136" name="Ink 5135">
                  <a:extLst>
                    <a:ext uri="{FF2B5EF4-FFF2-40B4-BE49-F238E27FC236}">
                      <a16:creationId xmlns:a16="http://schemas.microsoft.com/office/drawing/2014/main" id="{069ED699-1BC1-4152-B5EC-4AFB096B305B}"/>
                    </a:ext>
                  </a:extLst>
                </p14:cNvPr>
                <p14:cNvContentPartPr/>
                <p14:nvPr/>
              </p14:nvContentPartPr>
              <p14:xfrm>
                <a:off x="5584996" y="1452840"/>
                <a:ext cx="92880" cy="31320"/>
              </p14:xfrm>
            </p:contentPart>
          </mc:Choice>
          <mc:Fallback xmlns="">
            <p:pic>
              <p:nvPicPr>
                <p:cNvPr id="5136" name="Ink 5135">
                  <a:extLst>
                    <a:ext uri="{FF2B5EF4-FFF2-40B4-BE49-F238E27FC236}">
                      <a16:creationId xmlns:a16="http://schemas.microsoft.com/office/drawing/2014/main" id="{069ED699-1BC1-4152-B5EC-4AFB096B305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521996" y="1390200"/>
                  <a:ext cx="218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137" name="Ink 5136">
                  <a:extLst>
                    <a:ext uri="{FF2B5EF4-FFF2-40B4-BE49-F238E27FC236}">
                      <a16:creationId xmlns:a16="http://schemas.microsoft.com/office/drawing/2014/main" id="{74F95EA7-9D33-46F2-BDDB-3AB70D57214E}"/>
                    </a:ext>
                  </a:extLst>
                </p14:cNvPr>
                <p14:cNvContentPartPr/>
                <p14:nvPr/>
              </p14:nvContentPartPr>
              <p14:xfrm>
                <a:off x="5531356" y="1712400"/>
                <a:ext cx="124560" cy="58320"/>
              </p14:xfrm>
            </p:contentPart>
          </mc:Choice>
          <mc:Fallback xmlns="">
            <p:pic>
              <p:nvPicPr>
                <p:cNvPr id="5137" name="Ink 5136">
                  <a:extLst>
                    <a:ext uri="{FF2B5EF4-FFF2-40B4-BE49-F238E27FC236}">
                      <a16:creationId xmlns:a16="http://schemas.microsoft.com/office/drawing/2014/main" id="{74F95EA7-9D33-46F2-BDDB-3AB70D57214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68356" y="1649400"/>
                  <a:ext cx="25020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139" name="Ink 5138">
                <a:extLst>
                  <a:ext uri="{FF2B5EF4-FFF2-40B4-BE49-F238E27FC236}">
                    <a16:creationId xmlns:a16="http://schemas.microsoft.com/office/drawing/2014/main" id="{EB49EF88-0EBC-4861-BA5D-8F9A9DE6F89B}"/>
                  </a:ext>
                </a:extLst>
              </p14:cNvPr>
              <p14:cNvContentPartPr/>
              <p14:nvPr/>
            </p14:nvContentPartPr>
            <p14:xfrm>
              <a:off x="5713876" y="1446720"/>
              <a:ext cx="55800" cy="14400"/>
            </p14:xfrm>
          </p:contentPart>
        </mc:Choice>
        <mc:Fallback xmlns="">
          <p:pic>
            <p:nvPicPr>
              <p:cNvPr id="5139" name="Ink 5138">
                <a:extLst>
                  <a:ext uri="{FF2B5EF4-FFF2-40B4-BE49-F238E27FC236}">
                    <a16:creationId xmlns:a16="http://schemas.microsoft.com/office/drawing/2014/main" id="{EB49EF88-0EBC-4861-BA5D-8F9A9DE6F89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650876" y="1384080"/>
                <a:ext cx="18144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41" name="Group 5140">
            <a:extLst>
              <a:ext uri="{FF2B5EF4-FFF2-40B4-BE49-F238E27FC236}">
                <a16:creationId xmlns:a16="http://schemas.microsoft.com/office/drawing/2014/main" id="{3348F5A3-B2C1-4CCA-BE25-5B496779E302}"/>
              </a:ext>
            </a:extLst>
          </p:cNvPr>
          <p:cNvGrpSpPr/>
          <p:nvPr/>
        </p:nvGrpSpPr>
        <p:grpSpPr>
          <a:xfrm>
            <a:off x="2377396" y="1514760"/>
            <a:ext cx="165960" cy="80640"/>
            <a:chOff x="2377396" y="1514760"/>
            <a:chExt cx="165960" cy="8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123" name="Ink 5122">
                  <a:extLst>
                    <a:ext uri="{FF2B5EF4-FFF2-40B4-BE49-F238E27FC236}">
                      <a16:creationId xmlns:a16="http://schemas.microsoft.com/office/drawing/2014/main" id="{13097536-FF69-474D-B87B-1FB9CB79797B}"/>
                    </a:ext>
                  </a:extLst>
                </p14:cNvPr>
                <p14:cNvContentPartPr/>
                <p14:nvPr/>
              </p14:nvContentPartPr>
              <p14:xfrm>
                <a:off x="2415916" y="1514760"/>
                <a:ext cx="34200" cy="67680"/>
              </p14:xfrm>
            </p:contentPart>
          </mc:Choice>
          <mc:Fallback xmlns="">
            <p:pic>
              <p:nvPicPr>
                <p:cNvPr id="5123" name="Ink 5122">
                  <a:extLst>
                    <a:ext uri="{FF2B5EF4-FFF2-40B4-BE49-F238E27FC236}">
                      <a16:creationId xmlns:a16="http://schemas.microsoft.com/office/drawing/2014/main" id="{13097536-FF69-474D-B87B-1FB9CB79797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52916" y="1451760"/>
                  <a:ext cx="159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24" name="Ink 5123">
                  <a:extLst>
                    <a:ext uri="{FF2B5EF4-FFF2-40B4-BE49-F238E27FC236}">
                      <a16:creationId xmlns:a16="http://schemas.microsoft.com/office/drawing/2014/main" id="{D68E50EC-8984-47EE-B749-188D81E6277F}"/>
                    </a:ext>
                  </a:extLst>
                </p14:cNvPr>
                <p14:cNvContentPartPr/>
                <p14:nvPr/>
              </p14:nvContentPartPr>
              <p14:xfrm>
                <a:off x="2418796" y="1532760"/>
                <a:ext cx="25200" cy="25560"/>
              </p14:xfrm>
            </p:contentPart>
          </mc:Choice>
          <mc:Fallback xmlns="">
            <p:pic>
              <p:nvPicPr>
                <p:cNvPr id="5124" name="Ink 5123">
                  <a:extLst>
                    <a:ext uri="{FF2B5EF4-FFF2-40B4-BE49-F238E27FC236}">
                      <a16:creationId xmlns:a16="http://schemas.microsoft.com/office/drawing/2014/main" id="{D68E50EC-8984-47EE-B749-188D81E6277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356156" y="1470120"/>
                  <a:ext cx="150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40" name="Ink 5139">
                  <a:extLst>
                    <a:ext uri="{FF2B5EF4-FFF2-40B4-BE49-F238E27FC236}">
                      <a16:creationId xmlns:a16="http://schemas.microsoft.com/office/drawing/2014/main" id="{8B317859-9D00-4089-869A-BDEB2C1D7E30}"/>
                    </a:ext>
                  </a:extLst>
                </p14:cNvPr>
                <p14:cNvContentPartPr/>
                <p14:nvPr/>
              </p14:nvContentPartPr>
              <p14:xfrm>
                <a:off x="2377396" y="1543920"/>
                <a:ext cx="165960" cy="51480"/>
              </p14:xfrm>
            </p:contentPart>
          </mc:Choice>
          <mc:Fallback xmlns="">
            <p:pic>
              <p:nvPicPr>
                <p:cNvPr id="5140" name="Ink 5139">
                  <a:extLst>
                    <a:ext uri="{FF2B5EF4-FFF2-40B4-BE49-F238E27FC236}">
                      <a16:creationId xmlns:a16="http://schemas.microsoft.com/office/drawing/2014/main" id="{8B317859-9D00-4089-869A-BDEB2C1D7E3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14396" y="1481280"/>
                  <a:ext cx="291600" cy="177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0087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" y="1066800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U is not a definite thermodynamic quantity. </a:t>
            </a:r>
          </a:p>
          <a:p>
            <a:r>
              <a:rPr lang="en-US" sz="2000" dirty="0"/>
              <a:t>Dispersive media absorb energy from the electromagnetic fields.</a:t>
            </a:r>
          </a:p>
          <a:p>
            <a:r>
              <a:rPr lang="en-US" sz="2000" dirty="0"/>
              <a:t>Electromagnetic energy U is not constant unless there is a net inflow of electromagnetic energy.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3DE3CD-031A-4ADC-B7F6-2B43C2EBCD19}"/>
              </a:ext>
            </a:extLst>
          </p:cNvPr>
          <p:cNvSpPr/>
          <p:nvPr/>
        </p:nvSpPr>
        <p:spPr>
          <a:xfrm>
            <a:off x="304800" y="228600"/>
            <a:ext cx="8229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2.  Dispersive</a:t>
            </a:r>
            <a:r>
              <a:rPr lang="en-US" sz="2800" dirty="0"/>
              <a:t> media dissipate energy.</a:t>
            </a:r>
          </a:p>
        </p:txBody>
      </p:sp>
    </p:spTree>
    <p:extLst>
      <p:ext uri="{BB962C8B-B14F-4D97-AF65-F5344CB8AC3E}">
        <p14:creationId xmlns:p14="http://schemas.microsoft.com/office/powerpoint/2010/main" val="209014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AEA7B6-0F16-474E-8451-A3144D257303}"/>
              </a:ext>
            </a:extLst>
          </p:cNvPr>
          <p:cNvSpPr/>
          <p:nvPr/>
        </p:nvSpPr>
        <p:spPr>
          <a:xfrm>
            <a:off x="1905000" y="914400"/>
            <a:ext cx="571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Mean evolved heat density per unit time Q = &lt;-</a:t>
            </a:r>
            <a:r>
              <a:rPr lang="en-US" sz="2000" dirty="0" err="1"/>
              <a:t>div</a:t>
            </a:r>
            <a:r>
              <a:rPr lang="en-US" sz="2000" b="1" dirty="0" err="1"/>
              <a:t>S</a:t>
            </a:r>
            <a:r>
              <a:rPr lang="en-US" sz="2000" dirty="0"/>
              <a:t>&gt;</a:t>
            </a:r>
            <a:r>
              <a:rPr lang="en-US" sz="2000" baseline="-25000" dirty="0"/>
              <a:t>t</a:t>
            </a:r>
            <a:r>
              <a:rPr lang="en-US" sz="20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6E909-0289-43BD-9C7A-F641436E6A56}"/>
              </a:ext>
            </a:extLst>
          </p:cNvPr>
          <p:cNvSpPr txBox="1"/>
          <p:nvPr/>
        </p:nvSpPr>
        <p:spPr>
          <a:xfrm>
            <a:off x="609600" y="2286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3.  Case II.  Monochromatic light in a dispersive medium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204449-3648-43DB-92EF-F7D3AC936940}"/>
              </a:ext>
            </a:extLst>
          </p:cNvPr>
          <p:cNvSpPr/>
          <p:nvPr/>
        </p:nvSpPr>
        <p:spPr>
          <a:xfrm>
            <a:off x="1899557" y="1538645"/>
            <a:ext cx="5638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Under conditions of constant field amplitude, there is a constant inflow of energy &lt;</a:t>
            </a:r>
            <a:r>
              <a:rPr lang="en-US" sz="2000" dirty="0" err="1"/>
              <a:t>dU</a:t>
            </a:r>
            <a:r>
              <a:rPr lang="en-US" sz="2000" dirty="0"/>
              <a:t>/dt&gt;</a:t>
            </a:r>
            <a:r>
              <a:rPr lang="en-US" sz="2000" baseline="-25000" dirty="0"/>
              <a:t>t</a:t>
            </a:r>
            <a:r>
              <a:rPr lang="en-US" sz="2000" dirty="0"/>
              <a:t> = &lt;-</a:t>
            </a:r>
            <a:r>
              <a:rPr lang="en-US" sz="2000" dirty="0" err="1"/>
              <a:t>div</a:t>
            </a:r>
            <a:r>
              <a:rPr lang="en-US" sz="2000" b="1" dirty="0" err="1"/>
              <a:t>S</a:t>
            </a:r>
            <a:r>
              <a:rPr lang="en-US" sz="2000" dirty="0"/>
              <a:t>&gt;</a:t>
            </a:r>
            <a:r>
              <a:rPr lang="en-US" sz="2000" baseline="-25000" dirty="0"/>
              <a:t>t </a:t>
            </a:r>
            <a:r>
              <a:rPr lang="en-US" sz="2000" dirty="0"/>
              <a:t>, which is </a:t>
            </a:r>
            <a:r>
              <a:rPr lang="en-US" sz="2000" dirty="0">
                <a:solidFill>
                  <a:srgbClr val="FF0000"/>
                </a:solidFill>
              </a:rPr>
              <a:t>converted to heat</a:t>
            </a:r>
            <a:r>
              <a:rPr lang="en-US" sz="2000" dirty="0"/>
              <a:t> at a rate Q</a:t>
            </a:r>
          </a:p>
        </p:txBody>
      </p:sp>
    </p:spTree>
    <p:extLst>
      <p:ext uri="{BB962C8B-B14F-4D97-AF65-F5344CB8AC3E}">
        <p14:creationId xmlns:p14="http://schemas.microsoft.com/office/powerpoint/2010/main" val="2320630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8" t="37802"/>
          <a:stretch/>
        </p:blipFill>
        <p:spPr bwMode="auto">
          <a:xfrm>
            <a:off x="1600200" y="2198254"/>
            <a:ext cx="7543800" cy="244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2438400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dU</a:t>
            </a:r>
            <a:r>
              <a:rPr lang="en-US" sz="2400" dirty="0"/>
              <a:t>/</a:t>
            </a:r>
            <a:r>
              <a:rPr lang="en-US" sz="2400" dirty="0" err="1"/>
              <a:t>dt</a:t>
            </a:r>
            <a:r>
              <a:rPr lang="en-US" sz="2400" dirty="0"/>
              <a:t>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2" y="3135868"/>
            <a:ext cx="36538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Use real fields in non-linear functions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1" y="533400"/>
            <a:ext cx="529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increment of electromagnetic energy that flows into unit volume is </a:t>
            </a:r>
            <a:r>
              <a:rPr lang="en-US" dirty="0" err="1"/>
              <a:t>dU</a:t>
            </a:r>
            <a:r>
              <a:rPr lang="en-US" dirty="0"/>
              <a:t> = (</a:t>
            </a:r>
            <a:r>
              <a:rPr lang="en-US" b="1" dirty="0" err="1"/>
              <a:t>E</a:t>
            </a:r>
            <a:r>
              <a:rPr lang="en-US" dirty="0" err="1"/>
              <a:t>.d</a:t>
            </a:r>
            <a:r>
              <a:rPr lang="en-US" b="1" dirty="0" err="1"/>
              <a:t>D</a:t>
            </a:r>
            <a:r>
              <a:rPr lang="en-US" dirty="0"/>
              <a:t> +</a:t>
            </a:r>
            <a:r>
              <a:rPr lang="en-US" b="1" dirty="0" err="1"/>
              <a:t>H</a:t>
            </a:r>
            <a:r>
              <a:rPr lang="en-US" dirty="0" err="1"/>
              <a:t>.d</a:t>
            </a:r>
            <a:r>
              <a:rPr lang="en-US" b="1" dirty="0" err="1"/>
              <a:t>B</a:t>
            </a:r>
            <a:r>
              <a:rPr lang="en-US" dirty="0"/>
              <a:t>)/4</a:t>
            </a:r>
            <a:r>
              <a:rPr lang="en-US" dirty="0">
                <a:latin typeface="Symbol" pitchFamily="18" charset="2"/>
              </a:rPr>
              <a:t>p.  </a:t>
            </a:r>
            <a:r>
              <a:rPr lang="en-US" dirty="0"/>
              <a:t>Some flows out the other side.  Some remains as heat = &lt;</a:t>
            </a:r>
            <a:r>
              <a:rPr lang="en-US" dirty="0" err="1"/>
              <a:t>dU</a:t>
            </a:r>
            <a:r>
              <a:rPr lang="en-US" dirty="0"/>
              <a:t>&gt;</a:t>
            </a:r>
            <a:r>
              <a:rPr lang="en-US" baseline="-25000" dirty="0"/>
              <a:t>t</a:t>
            </a:r>
            <a:endParaRPr lang="en-US" baseline="-25000" dirty="0">
              <a:latin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40468"/>
            <a:ext cx="5299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rate</a:t>
            </a:r>
            <a:r>
              <a:rPr lang="en-US" dirty="0"/>
              <a:t> of inflow of electromagnetic energy density 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5334000"/>
            <a:ext cx="7791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Now take time average to find rate of heat generation Q per unit volume.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65" y="0"/>
            <a:ext cx="7836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monochromatic fields are conveniently written in complex form E = E</a:t>
            </a:r>
            <a:r>
              <a:rPr lang="en-US" sz="2000" baseline="-25000" dirty="0"/>
              <a:t>0</a:t>
            </a:r>
            <a:r>
              <a:rPr lang="en-US" sz="2000" dirty="0"/>
              <a:t>e</a:t>
            </a:r>
            <a:r>
              <a:rPr lang="en-US" sz="2000" baseline="30000" dirty="0"/>
              <a:t>-i</a:t>
            </a:r>
            <a:r>
              <a:rPr lang="en-US" sz="2000" baseline="30000" dirty="0">
                <a:latin typeface="Symbol" pitchFamily="18" charset="2"/>
              </a:rPr>
              <a:t>w</a:t>
            </a:r>
            <a:r>
              <a:rPr lang="en-US" sz="2000" baseline="30000" dirty="0"/>
              <a:t>t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943600" y="524470"/>
            <a:ext cx="3124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(We can’t write U itself as a definite quantity because of dissipation, but we can talk about changes in U.)</a:t>
            </a:r>
          </a:p>
        </p:txBody>
      </p:sp>
    </p:spTree>
    <p:extLst>
      <p:ext uri="{BB962C8B-B14F-4D97-AF65-F5344CB8AC3E}">
        <p14:creationId xmlns:p14="http://schemas.microsoft.com/office/powerpoint/2010/main" val="2785524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1" t="30000" r="32646" b="45000"/>
          <a:stretch/>
        </p:blipFill>
        <p:spPr bwMode="auto">
          <a:xfrm>
            <a:off x="2255906" y="1045725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0"/>
          <a:stretch/>
        </p:blipFill>
        <p:spPr bwMode="auto">
          <a:xfrm>
            <a:off x="103322" y="2819400"/>
            <a:ext cx="893735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71129"/>
            <a:ext cx="5315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Products </a:t>
            </a:r>
            <a:r>
              <a:rPr lang="en-US" sz="2000" b="1" dirty="0"/>
              <a:t>E.E</a:t>
            </a:r>
            <a:r>
              <a:rPr lang="en-US" sz="2000" dirty="0"/>
              <a:t> and </a:t>
            </a:r>
            <a:r>
              <a:rPr lang="en-US" sz="2000" b="1" dirty="0"/>
              <a:t>E*.E* </a:t>
            </a:r>
            <a:r>
              <a:rPr lang="en-US" sz="2000" dirty="0"/>
              <a:t>contain oscillating factors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4" t="-1028" r="14190" b="81029"/>
          <a:stretch/>
        </p:blipFill>
        <p:spPr bwMode="auto">
          <a:xfrm>
            <a:off x="5562600" y="228600"/>
            <a:ext cx="142067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87" y="2242333"/>
            <a:ext cx="846443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Oscillations disappear from products </a:t>
            </a:r>
            <a:r>
              <a:rPr lang="en-US" sz="2000" b="1" dirty="0"/>
              <a:t>E.E*</a:t>
            </a:r>
            <a:r>
              <a:rPr lang="en-US" sz="2000" dirty="0"/>
              <a:t>, so those remain after time averaging</a:t>
            </a:r>
            <a:endParaRPr lang="en-US" sz="2000" b="1" dirty="0"/>
          </a:p>
          <a:p>
            <a:endParaRPr lang="en-US" sz="2000" b="1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66E8036-8F48-4FFF-B6AA-FE0BD27A1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44" b="15618"/>
          <a:stretch/>
        </p:blipFill>
        <p:spPr bwMode="auto">
          <a:xfrm>
            <a:off x="152400" y="3962400"/>
            <a:ext cx="6161266" cy="271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D2C362-8E38-4E40-A64B-8D78A34465E1}"/>
              </a:ext>
            </a:extLst>
          </p:cNvPr>
          <p:cNvSpPr txBox="1"/>
          <p:nvPr/>
        </p:nvSpPr>
        <p:spPr>
          <a:xfrm>
            <a:off x="4724400" y="4953000"/>
            <a:ext cx="185571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Complex fields used here.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B59B99-51B3-4F57-8E46-7E86E84549AE}"/>
              </a:ext>
            </a:extLst>
          </p:cNvPr>
          <p:cNvSpPr txBox="1"/>
          <p:nvPr/>
        </p:nvSpPr>
        <p:spPr>
          <a:xfrm>
            <a:off x="5029200" y="5551113"/>
            <a:ext cx="24384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Real fields used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C8962B-3919-4456-963D-450239B6CBC5}"/>
              </a:ext>
            </a:extLst>
          </p:cNvPr>
          <p:cNvSpPr/>
          <p:nvPr/>
        </p:nvSpPr>
        <p:spPr>
          <a:xfrm>
            <a:off x="7015935" y="4751833"/>
            <a:ext cx="2209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Dissipation of field energy per unit time is determined by imaginary parts</a:t>
            </a:r>
            <a:r>
              <a:rPr lang="en-US" dirty="0">
                <a:latin typeface="Symbol" pitchFamily="18" charset="2"/>
              </a:rPr>
              <a:t> e</a:t>
            </a:r>
            <a:r>
              <a:rPr lang="en-US" dirty="0"/>
              <a:t>” and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” .  These are positive by 2</a:t>
            </a:r>
            <a:r>
              <a:rPr lang="en-US" baseline="30000" dirty="0"/>
              <a:t>nd</a:t>
            </a:r>
            <a:r>
              <a:rPr lang="en-US" dirty="0"/>
              <a:t> Law.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2CB0700-CBB3-446F-93F4-3AED38617FE5}"/>
                  </a:ext>
                </a:extLst>
              </p14:cNvPr>
              <p14:cNvContentPartPr/>
              <p14:nvPr/>
            </p14:nvContentPartPr>
            <p14:xfrm>
              <a:off x="1505837" y="4819929"/>
              <a:ext cx="341280" cy="533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2CB0700-CBB3-446F-93F4-3AED38617FE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5837" y="4640289"/>
                <a:ext cx="520920" cy="89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64EF7D7-4E0B-48A8-9326-190FD28C14D7}"/>
                  </a:ext>
                </a:extLst>
              </p14:cNvPr>
              <p14:cNvContentPartPr/>
              <p14:nvPr/>
            </p14:nvContentPartPr>
            <p14:xfrm>
              <a:off x="2836757" y="4822809"/>
              <a:ext cx="431280" cy="446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64EF7D7-4E0B-48A8-9326-190FD28C14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46757" y="4643169"/>
                <a:ext cx="610920" cy="80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2D6D96F-29FA-46A1-8018-8E00117EE1B6}"/>
                  </a:ext>
                </a:extLst>
              </p14:cNvPr>
              <p14:cNvContentPartPr/>
              <p14:nvPr/>
            </p14:nvContentPartPr>
            <p14:xfrm>
              <a:off x="7158917" y="4922169"/>
              <a:ext cx="1591920" cy="36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2D6D96F-29FA-46A1-8018-8E00117EE1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69277" y="4742169"/>
                <a:ext cx="177156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DA2B2AA-E6D3-467C-AFAB-4576EDE6536C}"/>
                  </a:ext>
                </a:extLst>
              </p14:cNvPr>
              <p14:cNvContentPartPr/>
              <p14:nvPr/>
            </p14:nvContentPartPr>
            <p14:xfrm>
              <a:off x="7100237" y="5173089"/>
              <a:ext cx="1774440" cy="123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DA2B2AA-E6D3-467C-AFAB-4576EDE6536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10597" y="4993089"/>
                <a:ext cx="195408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F3E71BB-A2D7-4E53-9998-CA24DBD0E123}"/>
                  </a:ext>
                </a:extLst>
              </p14:cNvPr>
              <p14:cNvContentPartPr/>
              <p14:nvPr/>
            </p14:nvContentPartPr>
            <p14:xfrm>
              <a:off x="6938957" y="5458209"/>
              <a:ext cx="1874160" cy="82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F3E71BB-A2D7-4E53-9998-CA24DBD0E12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48957" y="5278209"/>
                <a:ext cx="205380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310F0E3-907E-46D0-97C9-109F42AE097C}"/>
                  </a:ext>
                </a:extLst>
              </p14:cNvPr>
              <p14:cNvContentPartPr/>
              <p14:nvPr/>
            </p14:nvContentPartPr>
            <p14:xfrm>
              <a:off x="7092677" y="5704809"/>
              <a:ext cx="1904040" cy="70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310F0E3-907E-46D0-97C9-109F42AE097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02677" y="5525169"/>
                <a:ext cx="208368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B191B91-56DF-459E-BF77-F2B447E28CAE}"/>
                  </a:ext>
                </a:extLst>
              </p14:cNvPr>
              <p14:cNvContentPartPr/>
              <p14:nvPr/>
            </p14:nvContentPartPr>
            <p14:xfrm>
              <a:off x="7072517" y="6043209"/>
              <a:ext cx="1788840" cy="25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B191B91-56DF-459E-BF77-F2B447E28C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82517" y="5863209"/>
                <a:ext cx="196848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C75EB3A-26DC-4868-93EF-DA5C1C40C555}"/>
                  </a:ext>
                </a:extLst>
              </p14:cNvPr>
              <p14:cNvContentPartPr/>
              <p14:nvPr/>
            </p14:nvContentPartPr>
            <p14:xfrm>
              <a:off x="7008797" y="6278289"/>
              <a:ext cx="1830600" cy="28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C75EB3A-26DC-4868-93EF-DA5C1C40C55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19157" y="6098289"/>
                <a:ext cx="2010240" cy="38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3796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237" y="5223850"/>
            <a:ext cx="5429163" cy="1035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313" y="6259699"/>
            <a:ext cx="4794028" cy="25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344"/>
          <a:stretch/>
        </p:blipFill>
        <p:spPr>
          <a:xfrm>
            <a:off x="971312" y="1295400"/>
            <a:ext cx="7432031" cy="38165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Recipe:  For monochromatic light, e.g. CO</a:t>
            </a:r>
            <a:r>
              <a:rPr lang="en-US" sz="2000" baseline="-25000" dirty="0"/>
              <a:t>2</a:t>
            </a:r>
            <a:r>
              <a:rPr lang="en-US" sz="2000" dirty="0"/>
              <a:t> laser light, dissipation is determined by the value of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>
                <a:latin typeface="+mj-lt"/>
              </a:rPr>
              <a:t>”</a:t>
            </a:r>
            <a:r>
              <a:rPr lang="en-US" sz="2000" dirty="0"/>
              <a:t> at the corresponding frequency.</a:t>
            </a:r>
          </a:p>
        </p:txBody>
      </p:sp>
      <p:sp>
        <p:nvSpPr>
          <p:cNvPr id="6" name="Freeform 5"/>
          <p:cNvSpPr/>
          <p:nvPr/>
        </p:nvSpPr>
        <p:spPr>
          <a:xfrm>
            <a:off x="5278170" y="760491"/>
            <a:ext cx="1910281" cy="742384"/>
          </a:xfrm>
          <a:custGeom>
            <a:avLst/>
            <a:gdLst>
              <a:gd name="connsiteX0" fmla="*/ 0 w 1910281"/>
              <a:gd name="connsiteY0" fmla="*/ 0 h 742384"/>
              <a:gd name="connsiteX1" fmla="*/ 45268 w 1910281"/>
              <a:gd name="connsiteY1" fmla="*/ 36214 h 742384"/>
              <a:gd name="connsiteX2" fmla="*/ 72428 w 1910281"/>
              <a:gd name="connsiteY2" fmla="*/ 63374 h 742384"/>
              <a:gd name="connsiteX3" fmla="*/ 162963 w 1910281"/>
              <a:gd name="connsiteY3" fmla="*/ 90535 h 742384"/>
              <a:gd name="connsiteX4" fmla="*/ 199177 w 1910281"/>
              <a:gd name="connsiteY4" fmla="*/ 117695 h 742384"/>
              <a:gd name="connsiteX5" fmla="*/ 289711 w 1910281"/>
              <a:gd name="connsiteY5" fmla="*/ 144856 h 742384"/>
              <a:gd name="connsiteX6" fmla="*/ 325925 w 1910281"/>
              <a:gd name="connsiteY6" fmla="*/ 162962 h 742384"/>
              <a:gd name="connsiteX7" fmla="*/ 371192 w 1910281"/>
              <a:gd name="connsiteY7" fmla="*/ 172016 h 742384"/>
              <a:gd name="connsiteX8" fmla="*/ 1285592 w 1910281"/>
              <a:gd name="connsiteY8" fmla="*/ 181069 h 742384"/>
              <a:gd name="connsiteX9" fmla="*/ 1421394 w 1910281"/>
              <a:gd name="connsiteY9" fmla="*/ 199176 h 742384"/>
              <a:gd name="connsiteX10" fmla="*/ 1475715 w 1910281"/>
              <a:gd name="connsiteY10" fmla="*/ 208230 h 742384"/>
              <a:gd name="connsiteX11" fmla="*/ 1502876 w 1910281"/>
              <a:gd name="connsiteY11" fmla="*/ 217283 h 742384"/>
              <a:gd name="connsiteX12" fmla="*/ 1566250 w 1910281"/>
              <a:gd name="connsiteY12" fmla="*/ 235390 h 742384"/>
              <a:gd name="connsiteX13" fmla="*/ 1620571 w 1910281"/>
              <a:gd name="connsiteY13" fmla="*/ 280658 h 742384"/>
              <a:gd name="connsiteX14" fmla="*/ 1656784 w 1910281"/>
              <a:gd name="connsiteY14" fmla="*/ 298764 h 742384"/>
              <a:gd name="connsiteX15" fmla="*/ 1720159 w 1910281"/>
              <a:gd name="connsiteY15" fmla="*/ 334978 h 742384"/>
              <a:gd name="connsiteX16" fmla="*/ 1801640 w 1910281"/>
              <a:gd name="connsiteY16" fmla="*/ 398353 h 742384"/>
              <a:gd name="connsiteX17" fmla="*/ 1837854 w 1910281"/>
              <a:gd name="connsiteY17" fmla="*/ 443620 h 742384"/>
              <a:gd name="connsiteX18" fmla="*/ 1874068 w 1910281"/>
              <a:gd name="connsiteY18" fmla="*/ 497941 h 742384"/>
              <a:gd name="connsiteX19" fmla="*/ 1892175 w 1910281"/>
              <a:gd name="connsiteY19" fmla="*/ 525101 h 742384"/>
              <a:gd name="connsiteX20" fmla="*/ 1910281 w 1910281"/>
              <a:gd name="connsiteY20" fmla="*/ 615636 h 742384"/>
              <a:gd name="connsiteX21" fmla="*/ 1901228 w 1910281"/>
              <a:gd name="connsiteY21" fmla="*/ 706170 h 742384"/>
              <a:gd name="connsiteX22" fmla="*/ 1883121 w 1910281"/>
              <a:gd name="connsiteY22" fmla="*/ 742384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10281" h="742384">
                <a:moveTo>
                  <a:pt x="0" y="0"/>
                </a:moveTo>
                <a:cubicBezTo>
                  <a:pt x="15089" y="12071"/>
                  <a:pt x="30725" y="23489"/>
                  <a:pt x="45268" y="36214"/>
                </a:cubicBezTo>
                <a:cubicBezTo>
                  <a:pt x="54904" y="44645"/>
                  <a:pt x="61571" y="56588"/>
                  <a:pt x="72428" y="63374"/>
                </a:cubicBezTo>
                <a:cubicBezTo>
                  <a:pt x="100454" y="80890"/>
                  <a:pt x="131614" y="84265"/>
                  <a:pt x="162963" y="90535"/>
                </a:cubicBezTo>
                <a:cubicBezTo>
                  <a:pt x="175034" y="99588"/>
                  <a:pt x="185681" y="110947"/>
                  <a:pt x="199177" y="117695"/>
                </a:cubicBezTo>
                <a:cubicBezTo>
                  <a:pt x="261076" y="148644"/>
                  <a:pt x="237736" y="125366"/>
                  <a:pt x="289711" y="144856"/>
                </a:cubicBezTo>
                <a:cubicBezTo>
                  <a:pt x="302348" y="149595"/>
                  <a:pt x="313122" y="158694"/>
                  <a:pt x="325925" y="162962"/>
                </a:cubicBezTo>
                <a:cubicBezTo>
                  <a:pt x="340523" y="167828"/>
                  <a:pt x="355807" y="171726"/>
                  <a:pt x="371192" y="172016"/>
                </a:cubicBezTo>
                <a:lnTo>
                  <a:pt x="1285592" y="181069"/>
                </a:lnTo>
                <a:cubicBezTo>
                  <a:pt x="1341172" y="188017"/>
                  <a:pt x="1367282" y="190851"/>
                  <a:pt x="1421394" y="199176"/>
                </a:cubicBezTo>
                <a:cubicBezTo>
                  <a:pt x="1439537" y="201967"/>
                  <a:pt x="1457795" y="204248"/>
                  <a:pt x="1475715" y="208230"/>
                </a:cubicBezTo>
                <a:cubicBezTo>
                  <a:pt x="1485031" y="210300"/>
                  <a:pt x="1493700" y="214661"/>
                  <a:pt x="1502876" y="217283"/>
                </a:cubicBezTo>
                <a:cubicBezTo>
                  <a:pt x="1582452" y="240019"/>
                  <a:pt x="1501127" y="213684"/>
                  <a:pt x="1566250" y="235390"/>
                </a:cubicBezTo>
                <a:cubicBezTo>
                  <a:pt x="1591217" y="260358"/>
                  <a:pt x="1591159" y="263851"/>
                  <a:pt x="1620571" y="280658"/>
                </a:cubicBezTo>
                <a:cubicBezTo>
                  <a:pt x="1632289" y="287354"/>
                  <a:pt x="1645340" y="291611"/>
                  <a:pt x="1656784" y="298764"/>
                </a:cubicBezTo>
                <a:cubicBezTo>
                  <a:pt x="1719425" y="337915"/>
                  <a:pt x="1666798" y="317192"/>
                  <a:pt x="1720159" y="334978"/>
                </a:cubicBezTo>
                <a:cubicBezTo>
                  <a:pt x="1785133" y="378294"/>
                  <a:pt x="1759092" y="355804"/>
                  <a:pt x="1801640" y="398353"/>
                </a:cubicBezTo>
                <a:cubicBezTo>
                  <a:pt x="1822027" y="459516"/>
                  <a:pt x="1793753" y="393219"/>
                  <a:pt x="1837854" y="443620"/>
                </a:cubicBezTo>
                <a:cubicBezTo>
                  <a:pt x="1852184" y="459997"/>
                  <a:pt x="1861997" y="479834"/>
                  <a:pt x="1874068" y="497941"/>
                </a:cubicBezTo>
                <a:lnTo>
                  <a:pt x="1892175" y="525101"/>
                </a:lnTo>
                <a:cubicBezTo>
                  <a:pt x="1903324" y="558549"/>
                  <a:pt x="1910281" y="574023"/>
                  <a:pt x="1910281" y="615636"/>
                </a:cubicBezTo>
                <a:cubicBezTo>
                  <a:pt x="1910281" y="645965"/>
                  <a:pt x="1905839" y="676194"/>
                  <a:pt x="1901228" y="706170"/>
                </a:cubicBezTo>
                <a:cubicBezTo>
                  <a:pt x="1897445" y="730761"/>
                  <a:pt x="1895963" y="729543"/>
                  <a:pt x="1883121" y="742384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34200" y="30480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6"/>
          </p:cNvCxnSpPr>
          <p:nvPr/>
        </p:nvCxnSpPr>
        <p:spPr>
          <a:xfrm>
            <a:off x="7391400" y="3276600"/>
            <a:ext cx="762000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31599" y="309193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60.2</a:t>
            </a:r>
          </a:p>
        </p:txBody>
      </p:sp>
    </p:spTree>
    <p:extLst>
      <p:ext uri="{BB962C8B-B14F-4D97-AF65-F5344CB8AC3E}">
        <p14:creationId xmlns:p14="http://schemas.microsoft.com/office/powerpoint/2010/main" val="66651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4615</TotalTime>
  <Words>1414</Words>
  <Application>Microsoft Office PowerPoint</Application>
  <PresentationFormat>On-screen Show (4:3)</PresentationFormat>
  <Paragraphs>141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Symbol</vt:lpstr>
      <vt:lpstr>Times New Roman</vt:lpstr>
      <vt:lpstr>Office Theme</vt:lpstr>
      <vt:lpstr>Field energy in a dispersive medium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Electric part of net dissipation is a triple integral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Central Florida - 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Permittivity at high frequency</dc:title>
  <dc:creator>Robert Peale</dc:creator>
  <cp:lastModifiedBy>Robert Peale</cp:lastModifiedBy>
  <cp:revision>84</cp:revision>
  <dcterms:created xsi:type="dcterms:W3CDTF">2013-03-26T17:20:08Z</dcterms:created>
  <dcterms:modified xsi:type="dcterms:W3CDTF">2022-04-07T15:44:33Z</dcterms:modified>
</cp:coreProperties>
</file>