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9" r:id="rId11"/>
    <p:sldId id="270" r:id="rId12"/>
    <p:sldId id="277" r:id="rId13"/>
    <p:sldId id="271" r:id="rId14"/>
    <p:sldId id="273" r:id="rId15"/>
    <p:sldId id="275" r:id="rId16"/>
    <p:sldId id="276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85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33:18.4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9 172 1824,'-3'-8'161,"1"0"0,1 0 1,-1 0-1,2 0 0,-1 0 0,1-17 0,1 11-356,-1 12 206,0 1 0,0 0 0,1 0 0,-1 0 0,1-1-1,-1 1 1,1 0 0,-1 0 0,1 0 0,0 0 0,0 0 0,-1 0-1,1 0 1,0 0 0,0 0 0,0 1 0,0-1 0,0 0 0,0 0 0,0 1-1,0-1 1,1 1 0,-1-1 0,0 1 0,0-1 0,3 1 0,-4-1-24,1 1 1,-1 0 0,1 0 0,-1 0 0,1 0-1,-1-1 1,1 1 0,-1 0 0,1 0-1,-1-1 1,1 1 0,-1 0 0,1-1 0,-1 1-1,0 0 1,1-1 0,-1 1 0,1-1 0,5-5 25,48-16 2216,-51 21-2149,-1-1-1,1 1 1,-1-1-1,1 1 0,-1-1 1,3-2-1,-3 2-64,-1 1 0,0 0 0,1 0 0,-1 0 0,1-1-1,-1 2 1,1-1 0,0 0 0,-1 0 0,1 0 0,0 1-1,0-1 1,-1 1 0,5-1 0,-6 1-58,0 0 22,0 0 63,0 0-24,-1 1 0,0-1-1,1 0 1,-1 0-1,0 1 1,1-1-1,-1 1 1,1-1-1,-1 1 1,0-1-1,1 1 1,-1-1-1,0 2 1,-15 17 270,11-12-247,0 0-1,-1-1 1,1 0-1,-13 10 0,17-15-24,1-1-197,1-1-28,-1 0-1,1 1 0,0-1 1,0 0-1,-1 1 1,1-1-1,0 1 0,0 0 1,0-1-1,0 1 1,0 0-1,1-1 0,1 0-265,4-3-1274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37:20.6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89 280 1472,'-8'12'1317,"4"-15"-1004,1-1 0,0 0 0,1 0 0,-1 0 0,-2-5 0,-7-13-140,5 9-59,0 0 0,0 0 0,-8-28 0,11 28 230,1 0 1,1 1-1,0-1 1,0-17-1,2 29-352,0-1 0,0 1 0,0 0 0,0 0 0,1 0 0,-1-1 0,0 1 0,1 0 0,-1 0 0,0 0 0,1 0 0,-1 0 0,1-1 0,0 1 0,-1 0 0,1 0 0,0 0 0,0 1 0,0-1 0,-1 0-1,3-1 1,6-8-241,16-35 606,-22 58-207,-3-11-152,1-1 0,-1 1 0,0-1-1,1 1 1,-1-1 0,0 1 0,0-1 0,0 1-1,-1 2 1,-2 23 52,2-14 176,-7 23-1,6-20-311,-1 0 0,2 0-1,0 0 1,3 28 0,-1-6-411,3 100-3198,-4-93 2116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9:42.9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80 4064,'-1'-1'99,"1"-1"0,0 1-1,0-1 1,-1 1 0,1 0 0,0-1 0,0 1 0,0-1 0,0 1 0,1 0-1,-1-1 1,0 1 0,1 0 0,-1-1 0,0 1 0,1 0 0,0-1 0,-1 1-1,1 0 1,0 0 0,1-2 0,0 1 2,-1-1 0,0 1 0,0 0 0,0-1-1,0 1 1,0 0 0,-1-1 0,1 1 0,0-3 0,-1 3 134,0 0 1,0 1-1,1-1 0,-1 1 1,0-1-1,1 1 1,-1-1-1,1 1 1,0 0-1,4-7 2771,3 248 199,-2-155-3080,-2-29-5,6 38-52,-5-57-51,0 41 0,5 128 393,-10-185-374,1-9 27,-1-1 0,0 1 1,-1-1-1,-4 17 0,4-21 13,0-1-1,0 0 1,0 9-1,0-5 124,-2-24 393,3-16-659,2 0-1,1 0 0,1 1 1,1-1-1,2 1 0,1 0 0,1 0 1,2 1-1,13-27 0,-15 41 33,0 1 0,0 1 1,1-1-1,1 2 0,0-1 0,0 1 0,2 1 1,-1 0-1,1 1 0,0 0 0,1 1 0,0 1 0,0 0 1,1 1-1,0 0 0,28-6 0,-33 10-18,0 1 1,19 1-1,-25 0 104,-4 2-109,-1 0-1,1 0 0,-1 0 1,1 0-1,-1 0 1,0 0-1,-1 3 0,0-2 11,0 0 0,0-1 0,0 1 0,-1 0 1,0-1-1,1 0 0,-1 1 0,0-1 0,-4 2 0,-32 16 27,17-10 239,1 1-13,0-2 0,-1 0 0,-29 8 1,51-17-212,0 0 0,-1 0 0,1 0 0,0 0 0,0 0 0,-1 0 0,1 0 0,0 0 0,0 0 0,0 1 0,-1-1 0,1 0 0,0 0 0,0 0 0,0 0 0,-1 0 0,1 1 0,0-1 0,0 0 0,0 0 0,0 0 0,0 1 0,0-1 0,-1 0 0,1 0 0,0 1 0,0-1 0,0 0 0,0 0 0,0 0 0,0 1 0,0-1 0,0 0 0,0 1 0,5 9 113,14 13 387,-16-20-437,57 71 1041,-33-43-759,-10-10-164,37 33-1,-35-35-22,-14-14-184,0 1 1,1-1-1,8 6 0,-12-10-108,-1 0 0,1 0-1,0 0 1,0 0 0,0 0-1,0-1 1,-1 1 0,1-1-1,0 1 1,0-1 0,0 0-1,0 0 1,0 0 0,0 0-1,0 0 1,0 0 0,3-1-1,-4 0-221,1 0 1,-1-1-1,0 1 0,1 0 1,-1-1-1,0 1 0,0-1 0,0 1 1,0-1-1,0 0 0,-1 1 1,1-1-1,0 0 0,-1 0 0,1 1 1,-1-4-1,1-3-967,-1 0 0,0 0 0,0 0 1,0 0-1,-4-14 0,-4-9-383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9:43.7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3328,'4'5'9907,"1"-3"-8134,-1-1-1550,27 5 815,0-2 1,42 1-1,234-1-441,-234 4-1499,-31-3-1922,0-2-3759,-30-4 3837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9:44.3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276 9 2976,'-5'-8'6826,"-40"52"-2361,15-17-3930,2 2 0,-28 37 0,-39 70-2061,93-133 1044,0 1 0,0-1 0,0 1 0,0 0 0,0 0 0,1 0-1,0-1 1,0 1 0,-1 5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9:44.6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150 1 5472,'0'0'12,"7"5"1768,-12-4-890,3-1-1204,1 10 213,0-1 928,-1 0 1,0 0-1,-1 0 0,0 0 1,0 0-1,-1 0 0,-4 8 1,-8 17-418,3-4-820,-3 1 0,-20 30 0,11-19-1710,9-14 910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0:07.0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277 327 2144,'0'0'5040,"-4"-16"-3979,3 14-959,0 0 1,0 0-1,0 0 0,1-1 0,-1 1 1,1 0-1,-1 0 0,1-4 0,-4-13 77,2 14-67,0-1 0,-1 0 0,0 1 1,0-1-1,0 1 0,-1 0 0,0 0 1,0 0-1,0 1 0,-7-6 0,-5-3 373,-33-19-1,25 17 262,6 5-213,-28-12 1,29 15-293,-23-12 168,30 15-828,16 8 92,50 23-25,0 15 240,-39-32 193,23 19 0,-15-10-19,-23-18-70,0 1 1,0 0 0,0 0 0,-1 0 0,1 0 0,2 5-1,-3-5 3,1 0-1,-1-1 0,0 1 1,1 0-1,-1-1 0,1 1 0,3 2 1,20 18 58,-24-21 0,11 14 246,-11-14-86,1-7 341,-1 6-529,-1-1 0,0 1 1,0-1-1,1 1 1,-1 0-1,0-1 0,0 1 1,0-1-1,0 0 1,0 1-1,1-1 0,-1 1 1,0-1-1,0 1 1,0-1-1,0 1 0,-1-1 1,1 1-1,0-2 1,-3-10 166,-19-90 549,21 95-815,2-1 0,-1 1 1,1 0-1,0 0 0,0-1 1,1 1-1,0 0 0,0 0 1,1 1-1,7-14 0,-8 16-234,1 0 1,0 0-1,0 0 0,0 0 0,1 1 1,4-4-1,-7 5-253,1 1 0,0 0 0,-1-1 0,1 1 0,0 0-1,0 0 1,0 1 0,0-1 0,3-1 0,-3 2 215,-2 0 231,1 0 1,0 0-1,-1 0 1,1 0-1,-1-1 1,1 1-1,0 0 1,-1 0-1,1 0 1,-1-1-1,1 1 1,-1 0-1,1-1 0,-1 1 1,1 0-1,0-1 1,8-19-2574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9:11.4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1977 2400,'3'-2'6096,"-10"1"-4747,7 1-1335,0 0-1,0 0 1,-1 0-1,1 0 1,0 0 0,0 0-1,-1-1 1,1 1-1,0 0 1,0 0-1,0 0 1,-1 0 0,1 0-1,0-1 1,0 1-1,0 0 1,-1 0-1,1 0 1,0 0 0,0-1-1,0 1 1,0 0-1,0 0 1,0-1-1,-1 1 1,1 0 0,0 0-1,0-1 1,0 1-1,0 0 1,0 0 0,0-1-1,0 1 1,0 0-1,0 0 1,0-1-1,0 1-9,0 0-1,0-1 1,0 1-1,0 0 0,0 0 1,0 0-1,0-1 0,0 1 1,0 0-1,0 0 1,0 0-1,0-1 0,0 1 1,0 0-1,0 0 0,0 0 1,0-1-1,-1 1 1,1 0-1,0 0 0,0 0 1,0 0-1,0-1 0,0 1 1,-1 0-1,1 0 1,0 0-1,0 0 0,0 0 1,0 0-1,-1 0 1,1-1-1,0 1 0,0 0 1,-1 0-1,1 0 8,0 0 0,-1 0 0,1 0 0,0 0 0,0-1-1,-1 1 1,1 0 0,0 0 0,0 0 0,-1-1 0,1 1 0,0 0 0,0 0 0,-1-1 0,1 1-1,0 0 1,0-1 0,0 1 0,0 0 0,0-1 0,-1 1 0,1 0 0,0-1 0,0 1 0,0 0-1,0-1 1,0 1 0,0 0 0,0-1 0,0 1 0,0 0 0,0-1 0,1-8 301,-1-20 397,-1 1-551,6-46-1,0 27-28,-4 24 132,6-25 0,11-66 171,-16 97-439,1 1 1,1 0 0,1 0 0,0 0 0,1 1 0,12-21 0,20-31 113,9-4 101,-4 2-279,48-105 1,-17 27 157,-58 121-142,34-42 1,-17 26 46,58-82 51,-80 108-57,-1-1 1,-1-1 0,0 0 0,-1 0-1,9-33 1,9-21 13,-15 49 0,0 0 0,2 1 0,0 1 0,1 0 0,2 1 0,0 0 0,27-25 0,-21 26-32,1 2 0,0 0 0,30-15 0,-27 18-58,55-20 0,-19 9 14,-12 7 107,-35 13-40,0-1 1,24-12-1,-21 10 81,-1 0 1,1 2 0,0 0-1,37-7 1,-25 9 143,-1 1 1,58 2 0,-48 1-179,10 3-10,62 10 0,-89-10-15,-1 1 56,0 1 1,35 15-1,-18-7 59,-32-10-115,0-1-1,0 1 1,11 8 0,-12-7-9,1-1 1,-1 0 0,1 0 0,7 3 0,12 4 65,0 1 0,0 2 1,-2 0-1,34 25 1,-34-20 50,-1 1 1,0 1-1,-1 1 1,28 39 0,-28-31 21,-2 0-1,24 50 1,-21-37 111,33 43-174,-28-47-122,-20-29 53,1 1-1,6 13 1,1 3-46,-8-13 57,10 21 1,0 0-27,-11-24 64,-1-1 0,7 20 0,-10-22-120,5 15 75,-1-1 0,-1 1 0,5 43 0,-7-36-92,12 52 0,0 0 237,-10-42-142,16 58 1,-11-44-31,-8-37 7,8 28 1,-5-17 43,-4-21 1,0-1 0,0 1 0,0 0 0,3 5 0,1 3-54,-1 0-1,-1 0 0,-1 1 1,2 17-1,1 10 152,18 96-174,-21-120 95,11 62 129,-11-64-137,-2-12-65,1 0-1,0 0 1,0 0-1,0-1 1,0 1-1,4 7 1,-4-10 23,0 1 1,-1-1-1,1 1 0,0-1 1,-1 1-1,1 0 0,-1-1 1,1 1-1,-1-1 1,0 1-1,1 0 0,-1 1 1,2 7 36,10 10-360,-10-17 95,1 0-1,-1 0 0,0 0 0,-1 1 1,1-1-1,0 1 0,-1-1 0,0 1 1,1 5-1,-19-49-12424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9:13.3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1 320,'-8'0'160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9:15.7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1921 1472,'5'7'7237,"3"-25"-6442,-7-5-447,2 0 0,0 0 0,11-35 1,3-22-265,-13 60-117,8-25 0,2-9 126,-8 35 30,0 0 0,1 0 1,1 0-1,0 1 1,16-25-1,3-6 33,-2 1-93,-7 14 69,-1-1-1,19-56 1,-16 19-45,-2 5 32,4 1-1,38-86 1,-46 128-179,-8 13-25,9-21 1,7-15 276,-20 40-184,0 0-19,0 0 1,1 1 0,0-1 0,0 0-1,7-9 1,-5 8 54,0 0 0,0-1 0,6-15 0,6-12-209,50-72 11,-54 90 147,1 0 0,0 1 0,29-25 1,0 6 7,0 3 1,82-47 0,-125 80-4,25-14 51,31-23 0,2-1 228,2-3-271,-51 34 7,0 1 0,0 0 1,0 1-1,1 0 0,-1 0 1,1 1-1,15-4 0,14-4 246,-25 7-167,32-6 0,-21 7 68,-11 2-123,27-3 1,44 0 402,-43 2-235,-18 2-217,-1 0-1,27 4 1,-39-2 70,0 1 0,0 0-1,0 1 1,0 1 0,0-1 0,14 8 0,17 9 185,-24-12-45,22 14 1,1 2-95,56 26 0,32 15 525,-115-58-625,-1 0-1,1 1 0,-2 0 1,0 1-1,0 1 1,0 0-1,10 12 1,3 5 81,37 55-1,-35-37 82,29 64-1,-18-33-96,4 11-21,59 171 0,-72-147-26,-14-50 162,-13-48-175,1 0 0,0 0 1,1 0-1,0-1 0,10 20 1,-7-18-36,0 2 0,5 16 0,0 1-3,-6-18 41,0 0 1,-1 1-1,0-1 0,-1 1 0,-1 0 0,3 30 0,-3 22 143,6 1-235,-8-56 65,1-1 0,0 1 0,0-1 0,9 24 0,-6-20 71,5 28 0,-8-38-4,-1 0 0,1 0 0,0 0 0,1-1 0,0 1 0,5 9 0,-1-4-133,14 35 54,-20-44 14,0 1 0,0 0-1,-1-1 1,1 1-1,0 0 1,-1 0-1,0-1 1,0 1 0,0 4-1,2 12 111,-13-52-11062,10-7 7344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9:18.5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1863 1472,'-16'19'9386,"24"-34"-8788,-4 5-534,-1 0 1,0-1 0,0 1 0,-1-1 0,2-19-1,3-18 60,3 7 273,10-44-186,12-62-62,-8 49-144,-7 31 676,-9 38-739,6-33 1,-2 5-3,2 0 0,26-65 0,-37 113 58,10-24 108,4-13 71,-12 32-207,0 0-1,1 0 1,9-14 0,-3 5-62,-3 7 109,17-22 1,-5 7 69,-7 11 0,20-21 1,-18 23-144,18-27 1,71-106 125,-93 137-48,26-22 1,-3 3-159,-11 10 176,1 2 1,51-34-1,-63 46-65,55-33 52,-19 14 7,-34 21-83,25-19 0,-20 13-32,9-9 183,-23 17-44,1 0 0,-1 0 0,1 0 0,0 1 0,1 0 0,-1 1 0,1-1 1,13-3-1,35-12-37,5 7 355,106-8 0,-131 17-304,44-1 219,-72 3-258,0 1 0,0 0 1,1 1-1,-1 0 0,0 0 1,0 1-1,0 0 0,0 0 1,-1 1-1,1 0 0,12 6 1,27 18 24,-12-15-111,-10-1 38,-19-9 61,0 1 1,0 0-1,8 5 1,-10-6 11,0 0 1,0 0-1,0 0 1,6 2-1,14 6 140,-11-3-181,-1-1-1,14 5 0,1 0-75,70 38 211,-84-41-159,0 1 0,-1 0 1,0 1-1,0 0 0,11 14 1,70 104-72,-80-108 118,125 180-77,-128-184 97,12 26 1,7 12-17,-24-47-52,-2 1-1,7 16 1,6 13-57,-11-28 86,-1 0 1,0 1 0,0-1 0,3 18-1,5 44-29,-8-48-50,27 140 165,-10-44-288,-20-111 214,1 0 1,0 0 0,4 7 0,4 14 65,-9-22-98,1-1 0,1 1-1,-1-1 1,1 0 0,0 0 0,8 11 0,-9-13-2,0 0 0,0 0 0,-1 1 0,1-1 1,1 6-1,-2-5 18,0 0 0,1 0 0,0 0 0,2 5-1,-1-5-16,0 0 0,0 0-1,-1 1 1,0-1-1,0 1 1,0 0-1,-1 0 1,1 0-1,-2 0 1,1 8-1,4 88 289,-2-29-347,7-5 59,-7 20-1109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0:18.8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82 250 1568,'-1'0'62,"-4"0"521,6 5 68,-9 9 357,2-6-791,-9 7 761,11-8-347,4-7-578,0 1-1,0 0 1,0-1 0,0 1-1,-1-1 1,1 1-1,0-1 1,0 1 0,-1-1-1,1 1 1,0-1-1,-1 1 1,1-1 0,0 0-1,-1 1 1,1-1 0,-1 1-1,-14 2 376,0 1 1059,10-18-133,2-25-154,6-110 976,-3 73-2474,0 74 280,0 0-1,0 1 1,1-1 0,-1 1 0,1-1 0,-1 1 0,1 0 0,-1-1 0,1 1 0,0-1 0,1-1-1,-1 2-14,-1 0-1,1 0 1,0 0-1,-1 0 1,1 0-1,-1 0 0,0-1 1,1 1-1,-1 0 1,1-3-1,-1 3-131,0 1 157,0 0 1,0 0 0,0 0-1,0 0 1,1 0-1,-1 0 1,0 0 0,0-1-1,0 1 1,1 0 0,-1 0-1,0 0 1,0 0 0,0 0-1,1 0 1,-1 0 0,0 0-1,0 0 1,0 0-1,1 0 1,-1 0 0,0 0-1,0 0 1,0 0 0,1 0-1,-1 0 1,0 0 0,0 1-1,0-1 1,1 0-1,-1 0 1,0 0 0,0 0-1,0 0 1,0 0 0,0 1-1,1-1 1,-1 0 0,0 0-1,0 0 1,0 1 0,6 6-15,-4 6 29,0 0 1,-1 0-1,0 0 1,-2 17-1,0-11-9,2 21-1,3 83 241,-4-101-236,0-20 14,0-1-1,0 0 1,0 1-1,0-1 1,0 0-1,-1 0 1,1 1 0,0-1-1,-1 0 1,1 0-1,-1 1 1,0 0 0,0-1 181,0-4-145,0 1 0,0-1 1,0 0-1,1 0 0,-1 0 1,1 0-1,0 0 0,-1 0 0,1 0 1,1 0-1,-1 1 0,0-1 0,1 0 1,-1 0-1,3-5 0,1-4-162,1 0-1,9-16 1,-1 3 64,-9 18 70,-1 1 1,1 0 0,0 0-1,1 1 1,-1-1 0,1 1 0,0 0-1,1 0 1,-1 1 0,1-1-1,0 1 1,0 0 0,0 1 0,8-4-1,2 0-510,1 1 1,-1 1-1,1 0 0,28-4 0,-36 6-1978,0-4 731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37:23.0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109 690 736,'4'-26'528,"-3"24"-505,-1 0 0,0 0 1,1 1-1,-1-1 0,1 0 1,0 0-1,-1 0 0,1 1 0,1-3 1,-1 4-22,0-1 1,-1 0 0,1 0 0,-1 1 0,1-1-1,-1 0 1,0 0 0,1 1 0,-1-1 0,0 0 0,1 0-1,-1 0 1,0 0 0,0 0 0,0 1 0,0-1-1,0 0 1,0 0 0,0 0 0,0 0 0,0 0 0,0 0-1,0 0 1,-1 1 0,1-1 0,0 0 0,-1 0-1,1 0 1,0 1 0,-2-3 0,2 2 50,-1 1 0,1-1 0,0 0 0,-1 0-1,1 0 1,0 0 0,0 0 0,0 0 0,0 0 0,0 0 0,0 0 0,0 0 0,0 0 0,0 0 0,0 0-1,1-1 1,-1-12 141,-2 11-125,1 1-1,0 0 1,0-1 0,-1 1-1,0 0 1,1 0 0,-1 0-1,0 0 1,0 0-1,0 1 1,0-1 0,0 1-1,0-1 1,-4-1 0,6 3-63,-1 0 1,1-1 0,-1 1 0,1 0-1,0 0 1,-1-1 0,1 1 0,0-1-1,-1 1 1,1 0 0,0-1-1,0 1 1,-1-1 0,1 1 0,0 0-1,0-1 1,0 1 0,0-1 0,-1 1-1,1-1 1,0 1 0,0-1 0,0 1-1,0-1 1,0 1 0,0-1 0,0 1-1,0-1 1,0 1 0,1-1 0,-1 1-1,0-1 1,0 0 0,-3-4 37,3 5-46,-1 0 1,1-1 0,0 1 0,-1 0-1,1-1 1,0 1 0,-1 0-1,1-1 1,0 1 0,0 0 0,-1-1-1,1 1 1,0-1 0,0 1 0,0 0-1,0-1 1,0 1 0,0-1 0,-1 1-1,1-1 1,0 0 0,0 1 70,-1 0-48,1 0 1,0 0-1,0 0 0,-1 0 1,1 0-1,0-1 0,0 1 0,-1 0 1,1 0-1,0 0 0,0-1 0,0 1 1,0 0-1,-1 0 0,1 0 0,0-1 1,0 1-1,0 0 0,0 0 0,0-1 1,0 1-1,0 0 0,-1-1 0,1 1 1,0 0-1,0 0 0,0-1 1,0 1-1,0 0 0,0 0 0,0-1 1,0 1-1,1 0 0,-1-1 0,0 1 1,0-15 754,0 14-638,-4-18-442,0 12 171,13 24 86,-1-1-1,6 21 1,10 22-179,-15-41 133,-2 0 0,0 0 0,7 31 1,6 60-491,-8-38-4,-6-50 481,-5-17 144,1 0 0,-1 0 1,0 0-1,1 8 0,-2-11 63,0-1 49,0 0-81,0-3-141,0 1 0,0-1 1,0 0-1,-1 0 0,1 1 1,0-1-1,-1 0 0,0 1 1,0-1-1,0 1 0,0-1 0,0 1 1,-2-4-1,0-1 36,-1-1 168,-1-4 110,0 0 1,1 0-1,0 0 1,0 0-1,2-1 1,-4-24-1,-3-43 228,8 40-449,-2-1 0,-1 1 1,-2-1-1,-14-46 0,5 23 187,-9-78 0,10 65-329,7 37-35,2 17 39,-10-26 0,8 28-140,7 19 132,-1 0 0,0 1 1,1-1-1,-1 0 0,0 1 0,0-1 0,0 0 0,0 1 0,0-1 1,0 1-1,0 0 0,-1-1 0,1 1 0,0 0 0,-1 0 0,-2-2 1,2 4-660,-2 5-219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0:20.7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92 188 1888,'-3'-1'685,"6"6"1126,-16-9 2557,13 3-4267,1-1 0,-1 1 0,1-1 0,0 1 0,-1 0 0,1-1 0,0 1 0,0-1 0,0 1 0,0 0 0,0 0 0,0 0 0,0 0 0,1 0 0,-1 0 0,0 0 0,1 0 0,-1 0 0,3-1 0,30-14 289,-4 6-285,-6 1-45,33-15-1,-34 13-23,-1-2-1,33-24 1,-34 24 18,-17 11-56,1-1 0,-1 0 0,1 0 0,-1 0 0,0 0 0,0 0-1,4-6 1,-8 9 290,-4 5-53,-15 10-122,-1 0 1,0-1-1,-1-1 0,-37 16 1,-95 29 210,129-50-284,-40 15 69,44-13 136,19-9-154,14-1 320,43 5-166,-43-3-242,0 1 1,-1 0-1,1 1 0,22 10 1,-5-2-112,5 3 222,34 20-1,13 6 12,-43-28-5954,-27-6 2368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0:22.2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65 1312,'0'0'60,"0"0"0,-1 0 0,1 0 0,0 0 0,0 0 0,-1 0 0,1 0 0,0 0 0,0 0 0,-1 0 0,1 0 0,0 0 0,0 0 0,-1 0 0,1 0 0,0 0 0,0 0 0,-1 0 0,1 0 0,0 0 0,0 0 0,-1 0 0,1 0 0,0-1 0,0 1 0,-1 0 0,1 0 0,0 0 0,0-1 0,-10-2 3292,10 3-3322,0 0 0,0 0 1,-1 1-1,1-1 0,0 0 1,0 0-1,-1 1 0,1-1 1,0 0-1,0 1 0,-1-1 1,1 0-1,0 1 0,0-1 1,0 0-1,0 1 0,0-1 1,0 0-1,0 1 0,0-1 1,0 0-1,0 1 0,0-1 1,0 0-1,0 1 0,0-1 1,0 1-1,0-1 0,0 0 0,0 1 1,0-1-1,0 0 0,0 1 1,1-1-1,27 58 765,-27-54-790,0 0-1,1 0 1,-1 0 0,-1 0 0,1 1 0,-1-1 0,0 6 0,2 9 276,-1-6-122,0 0 0,-1 1 1,0-1-1,-1 0 0,-1 0 1,0 0-1,-6 21 0,7-23-178,1-8 184,0-6 671,7-38-223,-5 32-641,0 1 0,0-1 1,4-8-1,5-17 315,-4 6-204,-4 16-111,-1 0 1,1 0 0,0-24-1,5-69 1580,-10 115-1400,2-9-136,0 1 1,-1-1 0,1 1-1,0-1 1,0 1-1,0-1 1,0 1 0,0-1-1,1 1 1,-1-1-1,0 0 1,1 1 0,0 1-1,4 13 48,-4-13-49,0 0 1,0 1-1,0-1 1,1 0-1,-1 0 1,1 0-1,0 0 1,-1 0-1,4 3 1,11 11 104,-9-8-126,1 0 0,0-1-1,0 0 1,1-1-1,0 0 1,0 0 0,12 6-1,-12-8-1557,0 0-1,15 12 1,-11-6-457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0:01.9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313 11 832,'1'-2'3005,"16"-6"2527,-21 7-5317,3 1-114,1 1-78,0 0 1,0 0-1,0 0 1,0 0-1,-1 0 0,1 0 1,0 0-1,-1 0 0,1 0 1,0 0-1,-1 0 1,0 1-1,-22 22 102,10-9 84,-20 15 1,-1-5 114,22-17-278,1 0 1,-13 13 0,20-18-3,0 0 0,1 0 0,-1 0 0,0-1 0,-8 4 0,-13 9 140,21-12-131,-1-1 0,1 1 0,0-1 0,-1 0 0,0 0 0,1 0 0,-1 0 0,0-1 0,-6 1 0,-2 0 124,-1 0 0,-15-1 0,22 1-141,7 0-77,3-2-210,36-4 102,-21 2 261,0 0 0,-1-1 0,1-1 1,21-7-1,-8 3 36,21-11 60,-48 17-203,0 0 1,0-1-1,0 1 0,0 0 0,0-1 1,3-4-1,9-4 17,-8-4 158,-4 8-147,-3 6-97,8-11-117,-4-2 453,-1 12-275,-2 1 8,0 0 0,0 0-1,0 0 1,-1 0 0,1 0-1,-1 0 1,1-1 0,-1 1-1,1-1 1,-1 1 0,2-3-1,-6 9 569,-7 11-238,1 0-1,1 0 1,0 0-1,-6 22 1,-7 49-127,17-70-267,2-11 32,1-1 1,0 1-1,0 11 0,1-13-239,0-1-1,0 0 1,0 0 0,1 0-1,-1 1 1,3 5-1,8 8-4374,-4-10 2817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0:03.6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335 150 2560,'-4'-4'3520,"-22"4"-1787,17-1-1277,6 1-318,1 0 0,0 0 0,0 0 0,0 0 0,0 0 0,-1 1 0,1-1 0,0 0 0,0 1 0,0 0 0,-4 1 0,5-1-56,-1-1 0,0 1 0,1-1 1,-1 1-1,1-1 0,-1 0 0,0 0 0,1 1 0,-1-1 0,0 0 1,1-1-1,-1 1 0,0 0 0,1 0 0,-1-1 0,1 1 0,-1-1 1,-1 0-1,-16-3 709,15 3-734,0 1 0,1-1 1,-1 0-1,1 0 0,-1 0 1,1 0-1,0-1 0,-1 1 0,1-1 1,0 0-1,-4-3 0,-16-8 163,18 11-195,1-1 1,-1 1 0,1-1 0,0 0 0,0-1-1,0 1 1,0-1 0,-4-5 0,5 5 1,0 1 1,-1-1-1,1 1 1,-1 0-1,0 0 1,0 0-1,0 0 1,-8-3 0,8 4-19,0 0 0,-1-1 0,1 0 1,0 1-1,0-2 0,-3-3 0,-13-8 263,14 8-293,1 3 292,16 5-304,1 0-1,0 2 1,-1-1-1,0 1 1,0 1-1,13 5 1,30 9 6,-35-11-7,-15-5 51,1-1-1,0 1 0,0-1 0,1 0 0,-1 0 1,5 0-1,59 2 96,-68-3-118,8 2-60,7 4 37,-15-5 36,0-1 1,0 0 0,0 1 0,-1-1 0,1 1 0,0-1-1,0 1 1,0 0 0,0-1 0,-1 1 0,1 0-1,0-1 1,0 1 0,0 1 0,0-1 365,3 9-229,-4-10-142,0 1-1,0-1 1,1 1-1,-1-1 0,0 1 1,0-1-1,0 1 1,0-1-1,0 1 1,0 0-1,0-1 1,0 1-1,0-1 1,0 1-1,0-1 0,0 1 1,0-1-1,0 1 1,-1 0-1,1-1 1,0 1-1,0-1 1,-1 1-1,1-1 1,0 0-1,0 1 0,-1-1 1,1 1-1,-1-1 1,1 1-1,-1 0 1,0-1 15,1 0 24,-1 1 1,0 0-1,0-1 0,0 1 1,0 0-1,0-1 0,0 1 0,0-1 1,0 0-1,0 1 0,0-1 1,0 0-1,-1 1 0,-13 4 336,10 0-260,1 0 0,0 1 0,0-1 1,-4 7-1,-3 5-111,-40 41 186,37-43-75,11-12-339,0 0-1,0 0 0,0 1 1,0-1-1,1 1 0,-3 4 1,4-6-19,1-1 1,-1 0-1,1 0 0,0 1 1,0-1-1,0 0 1,0 0-1,-1 1 1,2-1-1,-1 0 1,0 1-1,0-1 1,0 0-1,0 0 1,1 1-1,-1-1 0,1 0 1,-1 0-1,1 0 1,-1 0-1,1 0 1,0 1-1,0-1 1,-1 0-1,1-1 1,2 3-1,8 7-3604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0:24.3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87 1 1664,'0'6'10582,"0"-1"-11420,-13 136 1968,5-68-1114,7-70-3,-3 44 106,-1-1-1,-16 53 0,-3 19 554,21-103-510,0-1-1,1 1 0,0 21 1,2-35 222,5-8-230,9 0-196,-1 1-1,2 0 1,-1 1 0,1 1-1,-1 0 1,1 1-1,17-2 1,-1 0 109,0 1-115,-1 1 0,46 3 0,2-1 315,13-2 221,-53 2-6565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0:25.1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 83 1568,'-1'-1'350,"-1"0"0,0 0 0,0 0 0,1 1 0,-1-1 0,0 0 1,0 1-1,0-1 0,0 1 0,0 0 0,0-1 0,0 1 0,-3 0 0,4 0-108,1 0 0,-3-3 969,2 3-969,1-1 0,0 0 0,-1 1 0,1-1 0,-1 0 0,1 1 0,0-1 0,-1 0 1,1 1-1,0-1 0,0 0 0,0 0 0,0 1 0,0-1 0,-1 0 0,1 0 0,0 1 0,1-1 0,-1 0 0,0-1 1,3-1-204,0 0 1,0-1-1,1 1 1,-1 0 0,1 1-1,0-1 1,0 1-1,0-1 1,0 1 0,0 0-1,0 1 1,1-1-1,4-1 1,9-1-128,0 1 1,19-1-1,-14 2 122,6-2 30,0 2 0,0 2 0,1 0 0,34 6 0,-31-5 51,-28-1-93,0 0 0,0 0 1,0 0-1,0 1 0,0 0 1,0 0-1,8 2 0,-11-2 69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0:26.0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42 36 1728,'-5'-7'806,"5"7"-761,0-1 0,0 1-1,-1 0 1,1-1-1,0 1 1,0 0 0,0 0-1,-1-1 1,1 1-1,0 0 1,0 0 0,0 0-1,-1-1 1,1 1 0,0 0-1,-1 0 1,1 0-1,0 0 1,0 0 0,-1 0-1,1 0 1,0-1-1,-1 1 1,1 0 0,0 0-1,-1 0 1,1 0 0,0 0-1,-1 0 1,1 0-1,0 1 1,-1-1 0,1 0-1,0 0 1,0 0-1,-1 0 1,1 0 0,0 0-1,-1 0 1,1 1-1,0-1 1,0 0 0,-1 0-1,1 0 1,0 1 0,-24-3 7729,24 2-7694,6-6 575,12-3-999,3 5 388,0 1-1,0 1 1,33 1 0,-50 1-43,44 3 382,0 2 0,59 14 1,-69-11 103,-9-5-354,-27-2-197,1 5-640,-3-5 369,-1 0 0,1 1 0,0-1 0,-1 1 0,1-1 0,-1 1 0,1-1-1,-1 0 1,0 1 0,1-1 0,-1 0 0,-2 2 0,-1 3-583,-4 9-3482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0:26.9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77 1152,'0'3'9733,"-7"-6"-7408,138-2-2529,63 2 312,-69 13-1,62 3-240,-78-14-1285,-88-1-612,28-6 0,-44 7 1737,0 0 0,0-1-1,-1 1 1,1-1 0,0 0-1,-1-1 1,1 1 0,-1-1 0,8-6-1,-4 1-270,-1-1 0,0 0-1,0 0 1,5-11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0:33.5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 0 1728,'-17'11'7253,"17"6"-6720,-5 37-517,-1 40 642,-1 2-20,6-61-620,1-17-20,-1 0 0,2 0 1,5 30-1,6 4-2275,-11-38 923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0:34.5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 1984,'0'0'1261,"0"0"-1148,1 1 0,-1-1 0,1 0 1,0 0-1,-1 0 0,1 1 0,-1-1 0,1 0 0,-1 1 0,1-1 0,-1 1 0,1-1 0,-1 1 1,1-1-1,-1 1 0,1 0 0,0 0 244,0-1-297,0 0 0,0 0 0,-1 0 0,1 0 0,0 1 0,0-1 0,0 0 0,0 0-1,0 1 1,-1-1 0,1 1 0,0-1 0,0 0 0,-1 1 0,2 0 0,11 5 368,-11-6-338,-1 0-1,1 0 1,0 0 0,0 0 0,0-1-1,0 1 1,-1-1 0,1 1 0,0-1-1,-1 0 1,1 0 0,0 0 0,-1 0 0,1 0-1,-1 0 1,2-1 0,8-5 197,-11 6-132,102-5 1926,-82 5-1928,-5 0-209,-1 1 0,1 1-1,0 0 1,-1 1-1,1 0 1,22 8 0,-17-4-805,-1 1 0,0 2 0,0 0 1,19 13-1,-8-3-2515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37:23.3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0 832,'18'153'288,"-10"-73"-224,9 93 0,1-66-672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0:35.5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1 1152,'-10'0'416,"15"5"-320,5-5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0:35.8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4 1728,'-3'-4'295,"5"6"631,6 6 973,-7-7-1403,0 0-145,0 0 0,0-1 0,0 1 0,1-1 1,-1 1-1,0-1 0,0 0 0,1 1 0,-1-1 0,0 0 1,1 0-1,-1 0 0,0 0 0,2 0 0,-1 0-326,0 0 0,0 0 0,0 0 0,1 0 0,-1 1 0,0-1-1,3 2 1,9 5 8,-1 0 32,0-1 1,1 0-1,23 6 0,116 16-750,-79-17-1073,-18 0-1239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0:37.4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117 5 2240,'-1'-1'144,"-1"0"0,1 1-1,0-1 1,-1 1 0,1-1 0,-1 1 0,1 0 0,-1 0-1,1-1 1,0 1 0,-1 0 0,1 0 0,-1 1 0,-2-1-1,-2 0 1870,5 1-1953,0-1 0,0 0-1,1 1 1,-1-1-1,0 0 1,1 1-1,-1-1 1,0 1-1,1-1 1,-1 1 0,0 0-1,1-1 1,-1 1-1,1 0 1,-1-1-1,1 1 1,-1 0-1,1-1 1,0 1-1,-1 0 1,1 0 0,0-1-1,0 1 1,0 0-1,-1 1 1,-3 7 1186,-8 14-902,-17 39 0,24-47-261,-1 1 0,2 0 1,0 0-1,1 0 0,-1 22 0,2 82 115,3-67-287,-1-41 118,2 1 0,2 16 0,-1-17-945,-2-1 0,2 15 0,6-47-5964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0:37.8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1 2560,'-8'4'960,"13"-1"-768,-5 2-32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0:38.1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2912,'5'1'5408,"20"7"-4876,0-1 0,1-2 0,41 5 0,135 0 62,-65-17-6873,-98 4 3660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0:39.2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7 1984,'2'-5'9994,"28"4"-9192,-13 1-734,-1-1 1,24 4 0,6 5-1351,49 16-1,-44-6-1682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1:0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36 1824,'-6'-7'2565,"6"5"-2478,-1 1 1,0 0-1,0 0 1,1 0-1,-1 0 1,0 0-1,0 0 1,0 0-1,0 0 1,0 1-1,0-1 1,0 0-1,0 0 1,-1 1-1,1-1 1,0 1-1,0-1 1,0 1-1,-2-1 0,-11 1 713,-25-6-1,29 4-706,1 1 0,-1-1 0,1 2 0,-1-1 1,0 1-1,-11 2 0,9 0-39,-24 3 777,34-4-794,-1-1-1,1 1 1,0-1 0,-1 1-1,1 0 1,0 0-1,0 0 1,0 0-1,-4 2 1,-11 6 163,14-7-170,1 0 0,-1 0 0,1 0 0,-1 0 0,1 1 0,0-1-1,-1 1 1,1 0 0,1-1 0,-1 1 0,-3 6 0,-4 6 64,1-3-58,1 1 1,0 0-1,0 1 0,2-1 1,0 1-1,0 1 0,-3 21 1,4-20-19,0 0 13,2 1-1,0-1 1,0 1-1,2-1 1,0 1-1,3 18 1,-3-33 1,1 0 1,-1 0-1,1 0 0,0 0 1,0 0-1,0 0 1,0 0-1,0 0 1,0 0-1,1-1 1,-1 1-1,1 0 1,-1-1-1,1 1 0,-1-1 1,3 2-1,4 2 91,0 0-1,13 6 1,-7-4-56,-4-3 5,-1-1 0,1 0 1,-1-1-1,1 1 0,0-2 0,0 1 0,0-2 0,0 1 0,11-2 0,11 2 295,-3 1-3,3 0 94,0-1 0,53-5 1,-39 3-811,-45 1-853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1:05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48 3136,'-1'-1'87,"1"1"0,0 0 0,-1 0 0,1-1 0,-1 1-1,1 0 1,0-1 0,-1 1 0,1 0 0,0-1 0,-1 1 0,1 0 0,0-1 0,0 1 0,-1-1 0,1 1 0,0-1-1,0 1 1,0-1 0,0 1 0,-1-1 0,1 0 0,-3-5 740,2 5-528,-1 0 0,1 0-1,-1 0 1,1 0-1,-1 0 1,0 1-1,0-1 1,1 0-1,-1 1 1,0 0 0,0-1-1,0 1 1,-2 0-1,3 0-263,0 0-1,0 0 0,0 0 1,0 0-1,0 0 1,0 0-1,0 1 1,0-1-1,0 0 0,0 1 1,1-1-1,-1 0 1,0 1-1,0-1 1,0 1-1,1 0 0,-1-1 1,0 1-1,0 0 1,1-1-1,-1 1 1,1 0-1,-1 0 0,0-1 1,1 1-1,-1 1 1,-5 8 139,-1 3-50,4 12-136,0 0 0,1 0 0,2 0 0,1 0 0,0 0 0,2 0 0,10 41 0,-11-60 3,0 0 1,1 0-1,-1 0 0,1 0 0,0 0 0,1 0 0,0-1 0,-1 0 0,2 0 0,7 9 0,-8-11 58,0 0-1,-1 0 0,1 0 0,0 0 0,0 0 0,0-1 0,1 0 0,-1 0 1,1 0-1,-1 0 0,1-1 0,-1 0 0,1 0 0,9 1 0,-5-2 10,1 0-1,-1-1 1,1 0-1,13-5 1,-18 5-55,-1-1 0,1 1 1,-1-1-1,1-1 1,-1 1-1,0 0 1,0-1-1,0 0 1,0 0-1,4-5 1,8-8 33,-11 12-1,-1 0 0,0 0 1,0-1-1,0 0 1,0 0-1,-1 0 1,1 0-1,-1 0 1,-1 0-1,1-1 1,2-7-1,-2 0-9,-1-1 0,0 0-1,0 0 1,-2 0 0,1 0-1,-2 0 1,0 0 0,-1 0-1,0 0 1,-1 1 0,0-1-1,-8-18 1,8 27 16,0 0-1,0 0 1,0 1-1,0-1 1,-1 1 0,0 0-1,0 0 1,0 0-1,0 1 1,-1-1 0,1 1-1,-6-3 1,1 1 17,-1 0 1,1 1 0,0 0-1,-1 1 1,-18-4-1,18 6-171,1 0 0,-18 2-1,8-1-1282,7 4-3022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1:0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4064,'-1'0'183,"1"0"-1,-1 1 1,1-1 0,0 0-1,-1 1 1,1-1 0,-1 1-1,1-1 1,0 0 0,-1 1 0,1-1-1,0 1 1,-1-1 0,1 1-1,0-1 1,0 1 0,0-1-1,-1 1 1,1-1 0,0 1-1,0-1 1,0 1 0,0-1 0,0 1-1,0 0 1,-1 17 1125,9 218-1142,-8-140 1023,1-130-1405,7-36 0,-4 45 179,-1 7 64,1 0 1,1 1-1,0 0 0,1 0 1,1 1-1,15-26 1,-21 38 20,1 1 0,0 0 0,0 1 0,0-1 1,0 0-1,0 1 0,1-1 0,-1 1 0,1 0 1,0-1-1,0 1 0,0 1 0,0-1 0,0 0 0,0 1 1,0-1-1,0 1 0,0 0 0,1 0 0,-1 0 1,1 1-1,-1-1 0,0 1 0,1 0 0,-1 0 1,1 0-1,6 1 0,-4 0-46,-1 0 127,-1 0-1,0 0 0,1 0 1,-1 0-1,0 1 1,6 2-1,-9-3-115,-1 0 0,1 0 0,0 0 0,0 0 0,-1 1 0,1-1 1,-1 0-1,1 0 0,-1 0 0,1 0 0,-1 1 0,0-1 0,1 0 0,-1 2 0,1 2 26,5 23 57,-1 1 1,-1-1-1,-2 1 0,-1 44 1,-2-54-67,6 62-19,-4-72 10,0-1 0,0 1 0,1 0 0,3 10 0,-1-4-4,-1-8-187,-2-6-614,12-14-10000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1:07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27 2720,'-3'0'4735,"3"0"-4649,-5-5 954,4 4-840,-1-1 0,1 0 0,-1 0 0,0 1 0,0-1 0,1 1 0,-1-1 0,0 1 0,0 0 0,-1 0 0,1 0 0,0 0 0,0 0 0,0 0 0,-1 1 0,1-1 0,-5 0 0,-2 1-70,1 0-1,-1 1 1,1 0 0,-1 0-1,1 1 1,-1 0-1,1 0 1,0 1 0,0 0-1,0 1 1,0 0 0,-11 7-1,8-4-70,1 0-1,0 1 0,1 0 0,0 1 1,-14 16-1,20-20-48,0-1 0,0 1-1,0 1 1,1-1 0,-1 0 0,1 0-1,0 1 1,1 0 0,-1-1 0,1 1-1,0 0 1,1-1 0,-1 1-1,2 9 1,0-4 42,1 0-1,0-1 1,0 1-1,1-1 1,1 0-1,0 0 0,0 0 1,1 0-1,0-1 1,1 1-1,-1-1 1,2-1-1,0 1 1,0-1-1,0 0 1,1-1-1,0 0 1,0 0-1,16 9 1,-20-14-67,1 0 1,-1-1-1,1 1 1,0-1-1,0 0 1,-1 0-1,1 0 0,0-1 1,0 1-1,0-1 1,0-1-1,0 1 1,0-1-1,0 1 1,-1-2-1,1 1 1,5-2-1,-5 1-537,0 0 0,0 0 0,-1-1 0,1 1 0,-1-1 0,0 0 0,0 0 0,0-1 0,6-6 0,-8 5-2434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37:24.7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40 630 736,'-5'-9'249,"5"9"-246,0 0-1,0 0 1,0 0-1,0 0 0,0 0 1,0 0-1,0 0 1,0 0-1,0 0 1,-1 0-1,1 0 1,0 1-1,0-1 0,0 0 1,0 0-1,0 0 1,0 0-1,0 0 1,0 0-1,0 0 0,0 0 1,0 0-1,0 0 1,-1 0-1,1 0 1,0 0-1,0 0 1,0 0-1,0 0 0,0 0 1,0 0-1,0 0 1,0 0-1,0 0 1,0 0-1,0 0 1,-1 0-1,1 0 0,0 0 1,0 0-1,0 0 1,0-1-1,0 1 1,0 0-1,0 0 1,0 0-1,0 0 0,0 0 1,0 0-1,0 0 1,0 0-1,0 0 1,0 0 3,-1 0 1,1 0 0,0 0-1,0 0 1,0 0 0,0 0-1,0 0 1,-1 0 0,1 0-1,0 0 1,0 0 0,0 0 0,0 0-1,0 0 1,0 0 0,-1 0-1,1 0 1,0 0 0,0 0-1,0 0 1,0 0 0,0 0-1,0 0 1,0 0 0,-1-1-1,1 1 1,0 0 0,0 0-1,0 0 1,0 0 0,0 0 0,0 0-1,0 0 1,0 0 0,0-1-1,0 1 1,-1 0 0,1 0-1,0 0 1,0 0 0,0 0-1,0 0 1,0-1 0,0 1-1,0 0 1,0 0 0,0 0-1,0 0 1,-5-8 428,3 3-150,0 0 0,0 0 0,1 0 0,0 0 0,0-1-1,0 1 1,0 0 0,1-7 0,-5-23-27,3 23-253,0 0 0,1 0 0,0 0 0,1 0 0,1 0 0,2-16 0,0-7-3,-2 20-7,6-23 0,0-1 58,-1 0 191,3-28 8,6-37-631,-10 83 49,0-3 319,-5 22 13,1 0 0,0 0 1,-1 0-1,1 0 0,0 0 1,0 0-1,0 0 1,0 0-1,0 0 0,1 1 1,-1-1-1,1 1 1,-1-1-1,1 1 0,-1-1 1,4-1-1,2-4 560,-6 7-530,3 9-384,-1 3 336,-1 0 0,0 0-1,-1 1 1,0-1 0,-1 18-1,1 5-2,3 59-70,4 120 290,-8-168-356,0-7-362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1:0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 3232,'0'0'37,"0"-1"0,0 1-1,0 0 1,0 0 0,0 0 0,0 0 0,-1 0-1,1 0 1,0-1 0,0 1 0,0 0 0,0 0-1,0 0 1,0 0 0,-1 0 0,1 0 0,0 0-1,0 0 1,0 0 0,0 0 0,-1 0 0,1 0 0,0 0-1,0 0 1,0 0 0,0 0 0,-1 0 0,1 0-1,0 0 1,0 0 0,0 0 0,0 0 0,-1 0-1,1 0 1,0 0 0,0 0 0,0 0 0,0 0-1,0 0 1,-1 0 0,-4 2 113,5-1-115,-1-1 1,1 1-1,0 0 1,0 0-1,-1-1 1,1 1-1,0 0 1,0 0-1,0 0 1,0-1-1,0 1 1,0 0-1,0 0 1,0 1-1,0 1 211,-4 126 4207,2-18-4211,8 173 2231,-4-266-2346,18 127 557,-18-102-454,-2-37-356,0 0-1,0 0 1,0 1-1,1-1 1,0 0-1,0 0 1,0 0-1,1 0 0,3 7 1,-4-6-2597,-2-21-6399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1:0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4320,'5'0'3002,"-5"0"-2913,0 0 0,0 0 0,0 0 0,0 0 0,1 0 0,-1 0 0,0 0-1,0 0 1,0 0 0,0 0 0,0 0 0,0 0 0,1 0 0,-1 0 0,0 0 0,0 0 0,0 0 0,0 0 0,0 0 0,1 0 0,-1 0 0,0 0 0,0 0 0,1 1 979,-1-1-979,0 0 0,3 9 944,-2 15-1398,-1-23 738,1 15-302,0 0 1,1 0-1,1 0 1,1 0 0,0-1-1,1 0 1,0 0-1,2 0 1,-1 0-1,2-1 1,0 0 0,1-1-1,0 0 1,1 0-1,0-1 1,1 0-1,0-1 1,21 16 0,-31-26-55,3 2 79,-1-1 1,1 1 0,0-1 0,0 0-1,7 3 1,-10-4-53,0-1 0,0 0 0,0 0-1,0 0 1,1 1 0,-1-1 0,0 0 0,0 0 0,0-1 0,0 1 0,0 0-1,0 0 1,0 0 0,0-1 0,0 1 0,0-1 0,0 1 0,0-1-1,0 1 1,0-1 0,0 1 0,0-1 0,-1 0 0,1 1 0,0-1 0,0 0-1,-1 0 1,1 0 0,0 0 0,0-1 0,4-7 178,1-1 1,-2 0-1,1 0 0,-2 0 1,1 0-1,3-19 1,-4 9-204,0-1 1,0-33 0,-3 45 30,0-10-126,-4-36 0,3 52-192,1 1-1,0-1 0,-1 1 0,1-1 0,0 1 0,0 0 0,1-1 0,-1 1 1,0-1-1,1 1 0,-1 0 0,1-1 0,0 1 0,0 0 0,0 0 0,0-1 1,2-1-1,-1 1-254,0 1 0,1-1 0,-1 1 0,1 0 0,0 0 1,0 0-1,0 0 0,0 1 0,0-1 0,0 1 0,0 0 0,4-2 1,14-4-2145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1:0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4480,'-3'2'1875,"11"-4"-748,-17 4 3163,9-2-4248,-1 1 1,0-1 0,0 0 0,0 0 0,1 1 0,-1-1 0,0 0 0,0 0 0,0 0 0,0 0 0,1 0 0,-1 0 0,0-1 0,-1 1 0,0-1 13,-1 1 1,1-1-1,-1 1 1,1-1-1,0 1 1,-1 0-1,1 0 1,-1 0-1,1 0 1,0 0-1,-1 1 1,1-1-1,0 1 1,-1 0-1,-2 1 1,1 0 2,1 0 0,-1 0 0,1 0-1,-1 1 1,1-1 0,0 1 0,0 0 0,-4 5 0,2-1-47,0 0 1,1 0-1,0 1 1,0-1-1,0 1 1,1 0-1,0 0 1,-2 10-1,3-6 19,-1-1 0,2 1-1,-1-1 1,1 1 0,1 0-1,0-1 1,1 1 0,1 0-1,-1-1 1,2 1 0,4 14-1,-1-9 211,0-1 0,2 0 0,14 22 0,-20-34-277,0-1 0,1 1 0,-1-1 0,1 0 0,0 0 0,0 0 0,0-1 0,0 1 0,1-1 0,-1 1 0,1-1 0,-1 0 0,1 0 0,0-1 0,0 1 0,0-1 0,0 0 0,0 0 0,0 0 0,8 0 0,-10-1-314,1 0 1,-1-1-1,0 1 0,1-1 0,-1 0 0,1 1 1,-1-1-1,0 0 0,0 0 0,1-1 0,-1 1 1,0 0-1,0-1 0,0 0 0,0 1 1,1-3-1,5-4-3250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1:1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 2496,'-26'-4'875,"26"5"-764,0-1 0,-1 0 0,1 0 0,0 0 0,0 0 0,-1 0 0,1 0 0,0 0 0,0 0 0,0 1 0,-1-1 0,1 0 0,0 0 0,0 0 0,0 1 0,0-1 0,0 0 0,-1 0 0,1 0 0,0 1 0,0-1 0,0 0 0,0 0 0,0 0 0,0 1 0,0-1 0,0 0 0,0 0 0,0 1 0,0-1 0,0 0 0,0 1 0,0 9 967,0-7-486,4 82 3573,13 40-2927,-9-74-631,-4-8-353,-1 54 1,-2-16-81,1 170 948,-3-136-836,6-71-201,-1-22-1406,-3 1-4462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1:1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5824,'0'0'99,"0"0"1,0 0-1,1 1 1,-1-1 0,0 0-1,0 0 1,0 1-1,1-1 1,-1 0-1,0 0 1,0 1-1,0-1 1,1 0 0,-1 0-1,0 0 1,1 0-1,-1 1 1,0-1-1,0 0 1,1 0-1,-1 0 1,0 0 0,1 0-1,-1 0 1,0 0-1,1 0 1,-1 0-1,0 0 1,1 0-1,-1 0 1,0 0-1,0 0 1,1 0 0,-1 0-1,19-3-12,-7 2 134,8 0 111,17 1 1513,40 5-1,41 2-367,-4-3-239,-100-6-1913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1:1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4480,'-40'16'5328,"33"-13"-5167,1 0 1,0 0 0,-1 0 0,1 1-1,1 0 1,-1 0 0,1 1-1,-1 0 1,1 0 0,0 0-1,1 0 1,-1 1 0,-4 8 0,-1 2 21,1 1 0,1 0 1,-12 33-1,16-39-108,0 0-41,1-1 0,0 1 0,1 0 0,-2 14 0,3-18-67,0 6 69,1 1 0,0-1-1,0 0 1,4 17 0,-4-27-27,1 1-1,0-1 1,0 1-1,1-1 1,-1 0-1,1 1 1,-1-1 0,1 0-1,0 0 1,0 0-1,0-1 1,1 1-1,-1 0 1,1-1-1,-1 1 1,1-1-1,0 0 1,0 0 0,0 0-1,6 2 1,-7-3-17,0-1 1,-1 1-1,1-1 1,0 0-1,-1 0 1,1 0-1,0 0 1,-1 0-1,1-1 1,0 1-1,-1 0 1,1-1-1,0 1 1,-1-1-1,1 0 1,-1 1-1,3-3 1,25-16 206,-24 14-132,0-1 1,0 1 0,0-1 0,-1 0 0,0 0 0,0 0 0,-1 0-1,1-1 1,2-8 0,2-7 199,6-35-1,-8 32-181,-3 13-41,-1 0 0,0-1 0,-1 1 1,0 0-1,-1-13 0,0 21 3,-1 1 0,1-1 1,0 1-1,-1-1 0,0 1 0,0 0 0,0-1 0,0 1 0,0 0 0,0 0 0,-1 0 1,0 0-1,0 0 0,0 0 0,0 0 0,0 1 0,0-1 0,-1 1 0,1-1 0,-1 1 1,0 0-1,-4-3 0,0 2-14,0 0 0,1 0 0,-2 1 0,1 0 0,0 0 0,0 1 0,-1-1 0,1 2 0,-10-1 1,1 1-425,7-1-693,1 1-1,-1 0 0,0 1 1,-12 2-1,11 1-2221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1:1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4640,'1'-1'171,"0"0"0,0 0 1,1 0-1,-1 1 0,0-1 0,1 0 1,-1 1-1,0-1 0,1 1 0,-1 0 1,1-1-1,-1 1 0,1 0 0,-1 0 1,1 0-1,-1 0 0,2 0 0,0 1 36,0 0-1,0 1 1,-1-1-1,1 0 1,-1 1-1,1-1 0,-1 1 1,0 0-1,0 0 1,1 0-1,-1 0 1,0 0-1,-1 0 1,1 0-1,0 1 0,-1-1 1,1 1-1,0 3 1,3 5 15,-1 0 1,0 0 0,2 14-1,-2-7-176,3 7 147,-1 1 1,-1 1-1,2 48 0,-6-61 362,1-17 497,-1-25-99,-10-85 144,8 88-972,1-1 0,6-37 0,-5 57-78,0 1-1,0-1 1,1 1 0,0 0-1,0 0 1,0-1 0,0 1-1,4-5 1,-4 8-35,0 0 0,-1-1 0,1 1 0,1 0-1,-1 0 1,0 0 0,0 0 0,1 1 0,-1-1 0,1 1 0,0-1 0,-1 1 0,1 0 0,0 0 0,0 0 0,-1 1 0,5-2 0,10 0-51,33 1 1,-13 1-1574,0-4-4011,-24 3 3618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1:38.18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 2568 2240,'1'-8'789,"-1"8"-777,0 0 1,0 0 0,1-1 0,-1 1 0,0 0 0,0 0 0,0 0-1,0-1 1,0 1 0,0 0 0,0 0 0,0 0 0,1-1-1,-1 1 1,0 0 0,0 0 0,0 0 0,0 0 0,0 0 0,1-1-1,-1 1 1,0 0 0,0 0 0,0 0 0,1 0 0,-1 0-1,0 0 1,0 0 0,1 0 0,-1 0 0,0 0 0,0 0 0,0 0-1,1 0 1,-1 0 0,0 0 0,23-12-378,2 0 1135,-20 11-676,0 1 0,0 0 0,0 0 0,0 0 0,0 1 0,0-1 0,0 1 0,0 0 0,0 1 0,6 2 0,-3-2 135,0 1 1,14 1 0,75 1 151,112-10 0,-18 4 904,-101 1-1316,20-8-204,-98 7 408,-9 0-187,-178 39-615,100-19 587,68-18 64,-383 107 351,376-103-303,3 0 21,1-1-1,-1-1 1,0 0-1,0 0 1,-1-1-1,-12 1 1,65-9 23,-24 2-11,29-1 0,278 5 350,-295-1-269,44-9 0,-43 5 205,66-15 795,-69 14-1205,-10 1-11,25-2 0,27-3-54,-34 5 81,55-2 0,-83 7 8,19-1 41,0 2 0,0 0 1,1 2-1,29 7 0,-34-6 114,-3-1-2550,-35-2 199,-260 9 2399,244-8 95,-4 0-31,-17 1 822,-62-3-1,85-3-922,1 2-1,-1 1 1,0 1-1,-41 8 1,1 10-64,44-11-94,-46 7 1,37-8 0,0 1 0,-59 21 0,43-12-315,43-16 380,0 1 0,0-1 0,0 0 0,-16-1 0,16 0 162,30 11-836,-11-5 536,0 0 1,13 4 0,11-2 351,-1-2 1,49 3-1,-31-5-227,-7-1 249,77-5 1,-101 1-221,3-2 44,0-1-1,-1-1 1,1-1-1,36-15 1,-29 10 55,50-11 0,-49 16-183,28-6 68,1 3 0,78-2 0,-78 11-71,103 3 644,-18-1-414,-77-4-104,2 3 49,108 14 1,-80-9-103,-68-5 217,51 7 1,-18 0-270,0-2 0,85-4 0,-104-2-76,115-5 27,55-2 171,57 0-170,-126 16-7,-80-3 32,0-3 0,88-7 0,-8-6 30,-73 6 5,84-16 0,-29-11-36,-85 18 59,1 3-1,72-9 0,196 11-162,-221 7 120,117-14 1,-5-2-65,-162 16 152,188 1-150,-135 2 207,-19-1-248,-42 1 167,131 8-235,39 6 269,-71-8 156,-44-4-418,29 7 156,0 6 220,-80-10-299,73 3 1,-78-6-1730,-36 3 1109,1-4 684,0 0 0,0-1 1,0 1-1,0-1 0,-1 0 1,1 0-1,-1 0 0,1-1 1,-1 1-1,0-1 1,-6 2-1,-43 6 245,-46 2-312,-81 12-359,97-8 246,-85 5 0,158-20 205,-427 34 336,337-23-371,0-5-1,0-4 0,-107-12 1,191 9 36,0-1 1,1-1 0,-1 0 0,1-1 0,-1 0-1,1-2 1,0 0 0,1 0 0,0-1-1,-25-17 1,-25-29-177,63 53 52,22 1-155,-1 1 224,0 1 0,34 10 0,14 2 320,318 43 513,-151-38-60,3-20-10,-114-1-691,-48 1 23,487-16 644,-498 9-476,90-24-1,-96 14-269,20-4-21,212-16 629,-126 20-598,-88 11 168,92 4 1,-86 3 48,837 2-64,-866 0-218,74 12 0,-36-2 162,337 24-296,-305-36 437,158-20 0,-154 8-144,440-47-235,-233 31 296,-1 28-58,-207 8-64,27 0 175,-38-4-152,-34-1 66,153 8-263,-74-3 262,-85-9 133,109-14 1,-106 6-152,21-6-93,123-32 0,-135 25 39,9 3-76,2 4-1,-1 4 1,106 3 0,-35 1-1,3 1 73,-74 4 11,178 4 17,248 6 84,-488-9-126,26-3 53,-1-2-1,75-17 0,-8 7-83,-70 10 2,8-1-177,0 3 1,76 7-1,-120-1 78,24 6-1,-30-5 35,1-1-1,0 0 1,17-1-1,90 2-620,-117-2-57,-7-2 767,0 0-1,0 0 1,0 0 0,0 0-1,0 0 1,0 0 0,0 0-1,0 0 1,0 0 0,0-1-1,0 1 1,0 0 0,0 0-1,0 0 1,0 0 0,0 0-1,0 0 1,0 0 0,0 0-1,0 0 1,0 0 0,0 0-1,0 0 1,0 0 0,1 0-1,-1-1 1,0 1 0,0 0-1,0 0 1,0 0 0,0 0-1,0 0 1,0 0 0,0 0-1,0 0 1,0 0 0,0 0-1,0 0 1,0 0 0,0 0-1,0 0 1,0 0 0,1 0-1,-1 0 1,0 0 0,0 0-1,0 0 1,0 0 0,0 0-1,0 0 1,0 0 0,0 0-1,0 0 1,0 0 0,0 0-1,0 0 1,0 0 0,1 0 0,-1 0-1,0 0 1,-18 0-343,1 4 24,-1 0 0,-1-2 0,-24 1-1,-58-5-189,79 1 479,-163-3-27,-250-17-518,399 18 796,4 0-98,0 0 0,1-2 0,-51-15 1,80 20-116,1-1 0,-1 0 0,1 1 1,-1-1-1,1 0 0,0 1 1,-1-1-1,1 0 0,0 0 1,0 0-1,-1-1 0,1 1 0,0 0 1,0 0-1,0 0 0,0-1 1,0 1-1,1-1 0,-1 1 0,0-1 1,1 1-1,-1-1 0,1 1 1,-1-3-1,1 3-7,0-1-1,0 1 1,1 0-1,-1 0 1,0-1 0,1 1-1,-1 0 1,1 0 0,-1 0-1,1-1 1,-1 1 0,1 0-1,0 0 1,0 0 0,-1 0-1,1 0 1,0 1 0,0-1-1,0 0 1,0 0-1,0 0 1,0 1 0,0-1-1,0 1 1,1-1 0,-1 1-1,0-1 1,0 1 0,0 0-1,1-1 1,0 1 0,8-3 64,0 0 1,0-1 0,0 0 0,14-9 0,-6 5 153,-16 7-216,0 0 0,0 0 1,1 0-1,-1 0 0,0 0 1,0 0-1,0-1 0,0 1 1,3-4-1,-4 5-1,8-11-32,13-19 0,-19 26 48,-1 0-1,0-1 1,0 0 0,0 1-1,0-1 1,-1 0 0,0 0 0,1-6-1,0 3-23,-1-1 0,6-12 0,-4 14-17,-1-1 0,3-15-1,5-61 23,3 27 48,-13 54-52,1 1 0,-1-1 1,1 1-1,0-1 1,0 1-1,1-4 0,5-16 107,0-15-93,-7 36-12,0 0 0,1 0-1,-1 0 1,0 0 0,0 0-1,0 0 1,1 0 0,-1 0-1,0 0 1,1 1 0,-1-1-1,1 0 1,0-1 0,0 1 1,-1 0 0,1 1 0,-1-1 0,1 0 0,-1 0 0,0 0 0,1 1 0,-1-1 0,0 0 0,0 0 0,1 0 0,-1 0 0,0-1 0,0 0 3,0 0 0,1 0 0,-1 0 0,1 0 0,-1 0 0,1 0 0,0 0 0,0 0 0,-1 0 0,1 1 0,1-1 0,0-2 0,-1 3-4,1-1 0,-1 0 1,0 0-1,0 0 0,0 0 0,-1 0 0,1 0 0,0 0 0,-1 0 0,1 0 0,-1 0 0,1-3 1,-1 2 1,1-1 0,0 1-1,0-1 1,0 1 0,0-1 0,1 1 0,-1 0 0,1 0 0,0 0 0,0 0 0,3-4 0,10-17-244,-10 16-214,-1 0-311,-4 7 785,-13 7 21,-49 27-272,34-23 169,0-1 1,-1-1-1,-42 6 1,25-5 32,-254 79 106,15-4-14,186-62 322,-176 16 0,199-38-236,-88-10-1,148 9-156,-157-19 55,63 6-7,-50-9 287,-78-7 516,-233 23-666,121 6 176,33-29-131,255 23-179,-98 4 0,-62 16-210,221-13 172,-162 17 436,-111 4-197,-195-21 405,320 7-1097,57-2 631,-577 57 8,593-49-221,-99 32 0,101-23 73,-101 15-1,-117-13-44,168-16 129,-5-4 28,-228-24 1,-289-29 40,426 37-306,-157-5 48,264 18 3,-153 20 0,-138 47-113,268-40 188,-74 13 77,-94 0-285,244-33 316,-325 14 72,75-17-102,-77-14-52,259 3-28,-44-10 167,13 1-3,-135-4-289,-204-8-11,371 24 154,-77-2 109,-78 7-37,-299-4 295,272-13-355,246 12-33,-108-16 43,20 3 6,123 14-40,-102-11 10,74 5-14,-95-19-35,121 20-18,16 4 17,-1-1-1,1 0 0,-20-8 0,31 10 70,-9-4-631,18 3 6,19 4 522,28 5 0,13 0-94,-48-5 108,135 2-38,-113-5 134,75-11 0,146-46 422,-110 23-293,-53 14-22,167-36-94,0 17-45,548 4 305,-714 38-285,179 7-86,343 38 654,-298-18-505,3 1-159,99-7-116,-169-9 343,69 10-104,21 0-28,366 4 158,-390-16 249,329 4-428,8 5 333,56 42-522,-383-25 304,-45 8-223,-75-10 110,35-8-20,-174-23 2,356 7-117,-115-29-34,-198 8-147,-23 0 159,21 3 133,245-21 18,-120-13-26,-142 22-121,-8 0 96,-1-3-1,113-44 0,18-7-451,-166 60 310,1 3 1,64-5-1,-77 12 9,248-29-220,-85 5 568,-109 16-37,-30 4 35,69-10-258,-103 11 143,-1-1-1,38-14 1,-43 14-195,0 1 0,0 1 1,0 1-1,1 1 0,46 1 1,-45 3 39,0 1 0,47 10 0,51 21 421,-90-23-353,-17-5 109,0 0-1,1-1 1,0-1 0,-1 0-1,1-2 1,0 0 0,0-1-1,27-4 1,357-49-25,-376 50-258,0-1 0,1-2-1,37-12 1,-37 3-457,-17 8 492,-10 7 166,-1 0 0,0 0 1,0-1-1,1 1 0,-1 0 1,0 0-1,1 0 0,-1 0 0,0-1 1,0 1-1,1 0 0,-1 0 0,0-1 1,0 1-1,0 0 0,1 0 0,-1-1 1,0 1-1,0 0 0,0-1 1,0 1-1,0 0 0,0 0 0,0-1 1,1 1-1,-1 0 0,0-1 0,0 1 1,0 0-1,0-1 0,0 1 0,0 0 1,0-1-1,-1 0 0,-8-8-149,-17-4-139,-5 4 242,0 1 1,0 2-1,-47-4 0,-30-6-66,-97-13 27,-3 14-50,176 13 127,-571-10-112,104 5 504,419 4-354,-401-28 98,-186-64-103,438 57-154,-277-9 0,309 42 10,-347 37 0,-18 49 143,238-33-19,-532 41 165,773-83-162,-315 13 109,176-15-127,-355-3 92,138-19 775,-198-7-1136,465 19 417,-256-10-52,-211-7 151,-272 29-409,493 11 372,-326 6 306,-88-46-75,724 15-405,-188-11 41,35 2-80,-3-20-24,214 27 51,-276-64 284,260 56-137,-107-32-122,125 37-472,-17-5-380,57 16 806,7 2 10,1 0 0,-1 0 0,0 0 0,0-1 0,0 1-1,0 0 1,1 0 0,-1-1 0,0 1 0,0-1 0,1 1 0,-1 0 0,-1-2 0,1 1-69,10 1-335,575-27 453,-460 12 453,365-50 235,98-4-615,-438 54 73,924-50 675,-572 47-212,247-2-311,-497 19-85,205 1-192,-431 0-89,382 11-50,402 26 171,-642-30-96,332-3 472,-299-5-330,236-11-345,-252 5 274,246-12 462,217 10-474,-549 10-100,121 3 51,335 11-68,-418-9 31,465 22 262,-390-23-143,-22-1-60,378 18 21,299 11 35,-825-31-100,343 5 75,-183-5-35,176 9-412,-237-6 323,67 0-80,-85 0-130,-63-2 23,98-7 0,-102-2 276,113-14-55,-90 10 74,-46 7-314,0-1-1,51-14 0,-79 17 186,7-2 11,-11 3 59,0 0 0,0 0 0,0 0 0,0 0 0,0 0 1,0 0-1,0-1 0,0 1 0,0 0 0,0 0 0,-1 0 0,1 0 1,0 0-1,0 0 0,0 0 0,0 0 0,0 0 0,0 0 0,0 0 1,0 0-1,0-1 0,0 1 0,0 0 0,0 0 0,0 0 0,0 0 1,0 0-1,0 0 0,0 0 0,0 0 0,0 0 0,0 0 1,0 0-1,0-1 0,0 1 0,0 0 0,0 0 0,0 0 0,0 0 1,0 0-1,0 0 0,0 0 0,1 0 0,-1 0 0,0 0 0,0 0 1,0 0-1,0 0 0,0-1 0,0 1 0,0 0 0,0 0 0,0 0 1,0 0-1,0 0 0,0 0 0,1 0 0,-1 0 0,0 0 0,-22-6-249,0 2-1,0 0 1,-1 1-1,-30 0 1,6 1 120,24 0 82,-224-26-47,202 22 17,-60-1 0,22 3-126,-175-7-73,-962-31-602,481 4 511,-173-39 284,-123 8 276,528 63-300,137 4 180,128-3-94,-510 3 259,97 58-69,638-54-169,-185 22-70,-88 8-70,289-32 146,-339 19 135,197-17-15,-139-4 77,-73-27-44,66 5-246,-493 1 190,-9 39 192,-15-7-391,543-10 249,-36-5-119,38-7 161,124 4-232,91 7-51,-336-23 488,-68 16-745,290 11 752,160-2-404,0 0 0,0 0 0,0 0 0,0 0-1,-1 0 1,1 0 0,0 0 0,0 0 0,0 0-1,-1 0 1,1 0 0,0 0 0,0 0 0,0 0 0,0-1-1,-1 1 1,1 0 0,0 0 0,0 0 0,0 0 0,0 0-1,0 0 1,-1 0 0,1 0 0,0-1 0,0 1-1,0 0 1,0 0 0,0 0 0,0 0 0,0 0 0,0-1-1,-1 1 1,1 0 0,0 0 0,0 0 0,0 0 0,0-1-1,0 1 1,0 0 0,0 0 0,0 0 0,0-1 0,0 1-1,0 0 1,0 0 0,0 0 0,0 0 0,0-1-1,0 1 1,1 0 0,-1 0 0,0 0 0,0 0 0,0-1-1,0 1 1,0 0 0,0 0 0,0 0 0,1 0 0,6-9-88,6 2 72,0 0 1,0 1 0,28-10-1,46-6 83,-62 16 64,212-56 340,-48 13-182,-2 8-27,280-26 1,101 46-129,-420 20-121,243 8 316,-56 1-16,-167-7-199,183-2-97,291-15 10,-297 9-36,-44 14-95,-95 2 83,16 5 190,30 1-138,247-18 16,-223-6 141,-54 0-176,52-1 82,73 0 214,-274 10-322,318-5 228,-100 2 292,13-2-657,-20-1 158,31-2 287,402-7-43,-426 11-344,338 8 145,-459 4 121,52 2-8,16-1-265,4 1 86,10-5 631,106 6-558,-200-4 18,130-4 273,-78-2-468,116 1 212,107 3 247,-103 2-222,-32-2 42,-284-5-140,29 2-15,-1-2-1,84-10 0,-40-4 62,25-5-483,-95 17 283,-14 2 111,0-1 0,0 1-1,1 0 1,-1 0 0,0-1-1,0 1 1,0-1 0,4-2-1,-5 3-37,-11 0-692,17 3-178,-7-2 910,0-1 1,1 0-1,-1 1 1,1-1-1,-1 0 1,1 1-1,-1-1 1,1 0-1,-1 1 1,1-1-1,-1 0 1,1 0-1,-1 0 1,1 0-1,-1 1 1,1-1-1,0 0 1,0 0-1,10 4-84,-5-1 95,-4-1 3,1-1 1,-1 1-1,0-1 1,0 1 0,0 0-1,0 0 1,-1-1-1,1 1 1,0 1-1,1 2 1,0 0-33,0-1-1,0 1 1,-1-1 0,0 1 0,0 0-1,0 0 1,-1 0 0,1 0 0,-1 0 0,0 1-1,0 9 1,-2 23 3,-2-1 0,-2-1 0,-1 1 0,-2-1 0,-13 38 0,-2-7 7,-57 109 0,66-145-16,1 0 0,-10 35 1,-12 66 84,13-44 95,-13 53-63,21-85-104,-7 19 1,-13 44 103,30-105-80,1-1-1,-1 19 0,3-18-33,-4 41-305,4 57-1,1-68 423,5 10-29,-5-29-134,0-24 139,0 2-60,0-3 1,0 0 0,0 0 0,0 1 1,0-1-1,-1 0 0,1 0 0,0 1 0,0-1 1,0 0-1,0 0 0,0 0 0,0 1 0,1-1 1,-1 0-1,0 0 0,0 1 0,0-1 0,0 0 1,0 0-1,0 1 0,0-1 0,0 0 0,0 0 1,1 0-1,-1 1 0,0-1 0,8 4 0,-7-3 15,0 0 1,0-1-1,0 1 1,0 0 0,0-1-1,0 1 1,0-1-1,1 0 1,-1 1-1,0-1 1,0 0 0,3 1-1,0-1-13,1 1 1,-1-1-1,1 1 0,-1 0 1,7 3-1,17 4-291,93-1 12,-5-1 318,-48-5-102,37-2 18,-34 0 70,-41-4-266,-29 5 257,0 0 0,0 0 1,0 0-1,0 0 1,0 0-1,1-1 1,-1 1-1,0 0 1,0-1-1,0 1 1,0 0-1,1-2 1,15-5 161,-16 7-195,1 0 0,0 0 0,0 0-1,0 0 1,-1 0 0,1 0 0,0 1-1,0-1 1,0 0 0,-1 1 0,1-1-1,0 1 1,1 1 0,5 1 271,11 6-619,-18-7 380,1 0-1,-1 1 0,0-1 1,0 1-1,0-1 0,0 1 1,0-1-1,0 1 0,-1-1 1,1 5-1,-4 0-147,3-7 143,0 0 0,0 0 0,0 0 0,0 1 0,-1-1 0,1 0 0,0 0 0,0 1 0,0-1 0,0 0 0,0 1 0,0-1 0,0 0 0,0 0 0,0 1 0,0-1 0,0 0 0,0 1 0,0-1 0,0 0 0,0 0 0,0 1 0,0-1 0,0 1 0,0 1 32,1-1 0,-1 1 0,1 0 0,-1 0 0,1-1 0,0 1 0,0 0 0,0-1 0,0 1 0,0-1 0,0 1 0,0-1 0,0 0 0,3 3 1,-2-3 190,10 1-150,-9-2-103,1-1 0,0 0 0,0 0 0,-1 0-1,1 0 1,0 0 0,3-3 0,17-4 86,-19 7-45,10-2-49,0 0-1,27-1 0,-33 3-124,16 2 17,-24-1 143,0 0 1,0 0-1,-1 0 0,1 0 0,0 0 1,0 1-1,0-1 0,-1 0 0,1 1 1,0-1-1,0 0 0,-1 1 1,1-1-1,0 1 0,-1-1 0,1 1 1,0 0-1,-1-1 0,1 1 0,-1-1 1,1 1-1,0 1 0,-1-1-56,-9 6-241,7-6 294,0-1 0,0 0 0,-1 0 0,1 0 0,0 0 0,0 0-1,-1 0 1,1-1 0,0 1 0,0-1 0,0 1 0,-1-1 0,1 0 0,0 0 0,0 0 0,0 0 0,0 0 0,1-1 0,-1 1 0,-3-3 0,-1-2 10,0 0 0,0 0 0,1 0 1,-7-9-1,6 4 82,0 0 0,0 0 0,1-1-1,0 1 1,1-1 0,1 0 0,-3-17 0,-7-87 54,12 93-92,-8-161-81,-7-41 438,10 80-268,-28-163 1,-2 40-504,18 115 314,12 109 19,3 11-13,-2 0 1,-16-57 0,16 67-137,4 18 108,0 1 1,0-1-1,0 0 0,-1 1 0,1-1 0,-1 1 1,-3-6-1,4 9 41,0 1-1,1-1 1,-1 1 0,0-1 0,0 1 0,0-1-1,0 1 1,0 0 0,0 0 0,0-1-1,1 1 1,-1 0 0,0 0 0,0 0 0,0 0-1,0 0 1,0 0 0,0 0 0,0 0-1,-1 1 1,-24 5-437,21-5 282,-37 14-131,33-11 320,1-1 0,-1 0 0,0 0 0,1-1 0,-1 0 0,-16 1 0,20-3 61,0 0 0,1 0 0,-1-1 0,1 0 0,-1 0 1,1 0-1,0 0 0,-1 0 0,-5-4 0,9 4-54,-1 0-1,1 0 1,-1 0 0,1 0-1,0 0 1,0 0-1,-1 0 1,1 0-1,0-1 1,0 1 0,0-1-1,1 1 1,-1-1-1,0 1 1,0-1-1,1 1 1,-1-1-1,1 1 1,-1-1 0,1 0-1,0 1 1,0-1-1,0 0 1,0 1-1,0-1 1,0 0-1,0 1 1,1-3 0,0-1 10,0 0 0,1-1 1,0 1-1,0 0 1,1 0-1,4-7 0,20-27 85,-26 37-103,8-8 76,0 1 0,1 0 0,0 0 0,0 0 0,1 2 0,21-13 0,-15 9 2,-10 7-17,0 1 1,1-1-1,-1 1 0,1 0 0,0 1 1,0 0-1,0 0 0,0 1 0,0 0 0,0 1 1,0-1-1,0 1 0,0 1 0,9 1 1,-2 0-123,-7-1 62,0 0-1,0 1 1,9 2-1,57 16 309,-61-17-280,1 0 1,-1-1 0,0 0 0,16-1 0,-17-1-23,0 1 0,0 0 0,0 1 0,0 0 0,21 8 0,-27-8 34,-1 0 0,0 0 0,0-1-1,1 1 1,10 0 0,-15-2 187,4 25 187,6-22-376,1-1 0,-1 0-1,0 0 1,1-1 0,22-1-1,60-9 216,-79 7-257,146-21 204,32 7 166,-127 12-80,162-2-457,113-10 146,-148-13 180,-142 18-217,87-30 1,181-85 144,87-15 59,-327 120-416,2 3 0,0 4 0,129-6 0,-178 18-21,0 2-1,51 6 1,-82-5 257,0-1 0,0 1-1,0-1 1,1 1 0,-1-1-1,0 1 1,0 0 0,0 0-1,0-1 1,0 1 0,0 0-1,-1 0 1,1 0 0,0 0-1,0 1 1,3 3-119,-4-5 146,1 1 0,-1 0-1,0 0 1,0 0 0,0 0 0,0 0-1,0 0 1,1-1 0,-1 1-1,-1 0 1,1 0 0,0 0 0,0 0-1,0 0 1,0 0 0,-1-1-1,1 1 1,0 0 0,-1 0 0,0 1-1,1-1 8,-2 4-5,-1 0 0,1 0-1,-1-1 1,0 1 0,0-1 0,0 0 0,-1 0 0,1 0-1,-1 0 1,0 0 0,0-1 0,0 0 0,-6 4 0,-7 3-49,-1-1 0,-22 8 0,23-10 47,-68 28-23,-122 56-128,156-65 106,-1-2 1,-95 28 0,-335 63 165,136-53-96,-107 19-54,166-6 117,6 18-27,223-73-49,-192 69 187,-45 16 222,-10-20 64,-9-20-488,253-53 102,-2-3-1,1-2 1,-1-4 0,-71-4-1,76-1 28,-26-3 17,63 0-288,15 3-203,14 1-151,204 6 60,-70 0 453,-27 0 65,803-21 853,-147-29-321,3 30-213,-518 20-307,132 5 300,-10 2-563,-265-12 257,47 3-547,-104-2-222,-91-4 398,-59-13 0,51 7 213,-199-44-83,148 30 16,-230-27 127,182 32 33,-94-8 103,0 9-1,-400 25 1,-508 98 142,409 12-106,649-101-204,-90 31 0,148-39 39,0 2 1,0 1 0,1 2-1,1 0 1,0 2 0,-46 36 0,64-45 44,1 0 0,0 1 1,0 0-1,0 0 0,1 0 1,0 1-1,1 0 0,-6 12 1,9-17-18,1-1 1,0 1-1,0-1 0,0 1 1,0-1-1,0 1 1,1 0-1,0 0 0,-1-1 1,2 1-1,-1 0 0,0 0 1,1-1-1,-1 1 1,1 0-1,0-1 0,0 1 1,1-1-1,-1 1 0,1-1 1,0 0-1,0 1 1,0-1-1,0 0 0,0 0 1,5 4-1,-3-3 8,1 0 0,-1-1 0,1 1 0,0-1 0,0 0 1,0-1-1,9 5 0,2-2 17,27 5 0,18 1 71,111 4-1,74-13-17,-146-3-9,59 1-51,825 16-41,-399 23 6,-319-21-3,137 21 7,-21-1 0,-240-26 36,129 6 3,-257-18-100,23 4 0,-16-1-9,-18-3 36,-8-2-36,-14-3-98,-286-18-518,128 13 450,-358-5 361,3 39 112,-26 35 217,268-24-353,142-19-33,-712 90 45,620-60 59,179-30-39,-109 44-1,139-47-208,17-8-25,0 1 0,1 1 0,-16 9 0,27-15 68,1 0-1,-1 0 0,1 0 0,0 0 0,-1 1 0,1-1 0,0 0 0,0 1 0,0-1 0,0 1 0,0-1 1,0 1-1,0 0 0,-1 2 0,2-3 16,0 0 0,0 0 1,0 0-1,0 1 0,0-1 0,0 0 1,0 0-1,0 0 0,0 0 1,0 1-1,1-1 0,-1 0 0,0 0 1,1 0-1,-1 0 0,1 0 1,1 2-1,0 0 13,1 0 0,-1-1 0,1 1 0,0 0 1,0-1-1,0 0 0,1 0 0,-1 0 0,1 0 0,-1 0 1,1-1-1,7 3 0,15 2 72,1-1 0,0-2 0,40 1 0,-52-3-58,253 6 229,307-33-1,-93-24-155,233-18 86,157 56-18,-768 15-114,199 10-31,-5 21-14,-232-19-91,-21-3 93,-44-12 9,1 0 0,0 1 0,-1-1 0,1 1 0,-1-1 0,1 1 0,-1 0 0,1 0 0,-1 0 0,1 0 0,-1 0 0,0 0 0,2 1 0,-3-2-5,0 1 0,0-1 1,0 0-1,1 1 0,-1-1 1,0 0-1,0 1 0,0-1 1,0 0-1,0 1 0,0-1 1,0 0-1,0 1 0,1-1 1,-1 0-1,-1 1 1,1-1-1,0 0 0,0 1 1,0-1-1,0 1 0,0-1 1,0 0-1,0 1 0,-1 0-4,0 0-1,1 0 0,-1-1 1,0 1-1,0 0 0,1 0 1,-1-1-1,0 1 0,0 0 1,0-1-1,0 1 0,-1 0 0,-4 1 12,0 0-1,0 0 1,0 0-1,-1-1 1,1 0-1,-12 0 0,16-1-5,-393 29-370,-167 16 291,279-9-77,158-19 97,-133 25 79,23-3 188,-303 30 98,517-66-215,-83 5 195,97-9-298,8 0 39,10-2 28,90-4-151,124 9 0,-131 1 65,89 6 31,-20 0 116,71 4-126,25 1 104,-88-9 42,355-2 46,88-27 114,-573 19-390,-31 4 13,1-1 0,0 1-1,0 1 1,18 1 0,-20 0 70,-1-1 0,18-2 0,4 0 14,6 1-27,-20 0-4,0 1-1,0 0 0,17 3 0,-33-3 25,0 0 0,1 0 1,-1 0-1,0 0 0,0 0 0,1 0 0,-1 0 0,0 0 1,1 0-1,-1 0 0,0 0 0,0 0 0,1 0 0,-1 0 1,0 0-1,0 1 0,1-1 0,-1 0 0,0 0 0,0 0 1,0 0-1,1 1 0,-1-1 0,0 0 0,0 0 0,0 0 0,1 1 1,-1-1-1,0 0 0,0 0 0,0 1 0,0-1 0,0 0 1,0 0-1,0 1 0,0-1 0,1 0 0,-1 0 0,0 1 1,0-1-1,0 0 0,0 1 0,-10 10-154,-18 5 139,-82 23-38,84-30 22,0-2 0,-41 7 0,-57 1-136,51-8 138,0 2 20,-241 28 16,-1-18-131,199-19 159,-166-23 0,-417-60-2,313 66-393,175 12 1,135-2 325,-16 1-48,75 4 52,16 1-2,11 1-10,149-6-34,-24 1 201,-46 4 15,237-7 47,723-11 53,-1015 19-382,31 1-1557,1-3 0,84-13-1,-104 4-2848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1:40.08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 1472,'6'0'667,"147"3"2111,-133-3-2574,0 2-1,0 0 0,31 8 1,56 23 590,-87-26-514,10 1 91,1-1 0,61 5-1,-4-1-325,-52-5 10,142 29 651,-139-25-588,-1 2 0,58 25 0,-16-4 709,138 37-1,-102-39-242,150 18 0,-201-42-328,91-2-1,64-17 392,-52-13-634,-9 1 219,-72 19-133,0 5 0,1 3 1,-2 3-1,92 20 0,-106-16-140,77-1 0,-69-5 22,445-14 381,-438 5-362,92-8 7,142-4 333,-317 17-347,421 6-34,-414-6 56,239 1 173,-218-4-149,201-19 400,-178 13-311,0-1 1,65-23 0,-76 19-210,299-87-302,-307 94 239,138-24-4864,-143 28 1376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1:41.20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740 17 3392,'-15'-3'571,"0"0"-1,-27-2 1,-33 2-813,43 2 1007,-1 0 0,-52 6 0,43 2-447,1 2 0,0 1 0,0 2 0,-64 30-1,80-31-78,1 1 0,1 1-1,-30 22 1,37-23-30,13-11-171,0 1-1,0-1 0,1 1 0,-1 0 0,1 0 1,0 0-1,-1 0 0,1 0 0,0 1 1,0-1-1,-2 4 0,4-5-22,0 0 1,0-1-1,0 1 0,0-1 1,0 1-1,0-1 1,0 1-1,0-1 0,0 1 1,0-1-1,1 1 0,-1-1 1,0 1-1,0-1 1,0 1-1,1-1 0,-1 1 1,0-1-1,1 1 0,-1-1 1,0 0-1,1 1 0,-1-1 1,0 0-1,1 1 1,-1-1-1,1 0 0,-1 1 1,1-1-1,-1 0 0,1 0 1,-1 0-1,1 1 1,0-1-1,22 8 249,-20-8-223,35 8 73,1-2 1,53 2-1,11 1-20,-69-5-5,-13-2-36,0 1 1,1 0 0,35 12 0,-55-14-17,0 0 1,0-1-1,0 1 1,0 0-1,0 0 1,0 0-1,-1 0 1,1 1-1,0-1 1,0 0-1,-1 1 1,1 0-1,-1-1 1,1 1-1,-1 0 1,0-1-1,0 1 1,1 0-1,-1 0 0,-1 0 1,1 0-1,0 0 1,0 0-1,-1 0 1,1 0-1,-1 1 1,0-1-1,1 0 1,-1 0-1,0 0 1,0 1-1,-1-1 1,1 0-1,0 0 1,-1 0-1,0 3 1,-5 12-4,-2 0 1,1 0-1,-2 0 1,0-1 0,-22 28-1,11-14-209,-17 23-588,12-19-1093,-28 53 0,28-33-357,6-16-1419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37:27.2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14 160,'0'0'-1,"0"0"0,0 0 0,0 0 0,0 1 0,0-1 0,0 0 0,0 0 0,0 0 0,0 0 0,0 0 0,0 0 0,0 0 0,0 0 0,0 0 0,0 0 0,0 0 0,0 0 0,1 0 0,-1 0 0,0 0 0,0 0-1,0 1 1,0-1 0,0 0 0,0 0 0,0 0 0,0 0 0,0 0 0,0 0 0,0 0 0,0 0 0,0 0 0,0 0 0,0 0 0,0 0 0,0 1 0,-1-1 0,1 0 0,0 0 0,0 0 0,0 0 0,0 0 0,0 0 0,0 0 0,0 0 0,0 0 0,0 0 0,0 0 0,0 0 0,0 0 0,0 0 0,0 0 0,0 0 0,0 0 0,0 0 0,0 1 0,-1-1 0,1 0 0,0 0 0,0 0 0,0 0 0,0 0 0,0 0 0,0 0 0,0 0-1,0 0 405,-3 0 1139,2 0-934,-27-4 528,27 4-1162,1 0 159,0 0 32,0 0 161,0 0-81,0 0 0,0 0-53,0 0-149,0 0-1,0-1 0,0 1 1,0 0-1,0-1 1,0 1-1,0-1 0,0 1 1,0 0-1,0-1 1,0 1-1,0-1 0,0 1 1,0 0-1,0-1 1,0 1-1,1 0 0,-1-1 1,0 0-1,5 1 2206,-10 0-1552,4 0-659,-4-4-261,6 2-198,2 6 187,-3-3 242,1 0-45,-1-1 172,0 0-65,0 0-170,0 0-38,0 0-176,0 0 65,0 0-108,0 0 161,0 0 192,0 0-257,1 7-2223,-7-6 304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1:46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20 736,'0'-16'256,"10"13"-192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1:4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325 385 1984,'0'0'640,"-3"8"4128,1-9-4651,0 1 1,1 0 0,-1-1 0,0 1-1,1-1 1,-1 0 0,1 1-1,-1-1 1,1 0 0,-1 0-1,1 0 1,0 0 0,-2-2-1,-1 0 161,1 1-221,-1 0-1,1 1 1,-1-1 0,1 0 0,-1 1-1,0 0 1,0 0 0,1 0 0,-1 1-1,0-1 1,0 1 0,0 0-1,0 0 1,-6 1 0,3 0 15,1 0 0,0 1 0,-1 0 0,1 1 0,0-1 0,1 1 0,-1 0 0,-6 5 0,-4 4-22,1 0 0,1 1 0,0 1 0,-23 29 0,18-20 123,10-13-24,-1 2-1,-14 24 0,22-32-141,0-1 1,0 1-1,1 0 0,-1 0 0,1 1 0,0-1 0,0 0 1,1 0-1,-1 1 0,1-1 0,0 0 0,0 0 0,0 1 0,2 6 1,-2-10 2,1 1 1,-1 0 0,1-1 0,-1 1-1,1-1 1,0 1 0,0-1 0,0 0-1,0 1 1,0-1 0,0 0 0,0 0 0,0 0-1,0 1 1,0-1 0,2 1 0,1-1 56,-1 1 1,0 0 0,0-1 0,1 0 0,-1 1 0,8 0 0,0 0 138,1-1 0,0-1 0,18 0 0,65-13-32,-88 11-140,16-2 177,26-10 0,-34 9-57,-14 4-277,1 1 0,0-1 0,0 0 0,0 0 0,-1 0 0,1 0 0,0 0 0,-1 0 0,1 0 0,-1 0 0,1-1 0,-1 1 0,0-1 0,2-1 0,-2 2 124,-1-1-1,0 0 1,1 1 0,-1-1-1,0 1 1,0-1 0,0 0-1,0 1 1,0-1 0,0 1-1,-1-1 1,1 1 0,0-1-1,-1 0 1,1 1 0,-2-3 0,-3-18 371,0 2-188,1 5-107,-1-46-104,3-95-1,4 75 83,-3 59-29,1 8-99,0 1 0,0-1 0,5-26 0,-1 24 61,-2 1 0,0-1 0,0-17 0,-2-3 14,0 25-29,0 9 53,0 4 42,1 27-102,11 54 0,-4-33 33,3 65 15,8 43 452,-8-90-110,-7-35-153,16 54 0,-17-64-160,-3-21 10,18-15-12207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1:4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2720,'-14'7'2568,"12"-6"-2326,1 0 0,-1 0 1,0 0-1,0 0 0,0 0 0,0 0 0,1 1 1,-1-1-1,1 0 0,-1 1 0,1 0 0,-1-1 1,1 1-1,0 0 0,0-1 0,0 1 0,-2 4 1,0 2-39,0 1 1,1-1 0,0 1 0,1 0 0,-1 0-1,1 0 1,1 0 0,0 11 0,3 8 28,8 36-1,-2-10-151,-6-9 211,-2-21-7682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1:4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47 4992,'-3'-11'1824,"3"3"-1408,0-3-128,0 8-128,3-2-160,-3 2-864,0-2 480,10 13-5024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1:4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19 103 2304,'0'-4'3232,"0"9"-1677,5 21-198,-1-17-1132,1 0 0,1-1 0,-1 1 0,2-1 0,-1 0 0,1-1-1,0 0 1,1 0 0,-1 0 0,17 9 0,-20-13-51,1-1 1,0 0-1,0 0 0,0-1 0,0 0 0,7 2 0,-2-1-27,-9-2-132,1 0 1,-1 0-1,1 0 1,-1 0-1,1 0 1,-1 0-1,1 0 1,-1-1-1,1 1 1,-1 0-1,1-1 1,-1 1-1,0-1 1,1 0-1,-1 1 1,0-1-1,1 0 1,-1 0-1,0 0 1,0 0-1,0 0 1,0 0-1,0 0 1,0 0-1,0 0 1,0 0-1,0-1 1,-1 1 0,1 0-1,0-1 1,-1 1-1,1-2 1,2-5-7,0 0 1,-1 0-1,0 0 1,0-11 0,-2 7-91,0-1 0,-1 1 0,0 0 0,-1-1 1,0 1-1,-5-14 0,4 15 108,2 8-27,0 0 0,0 0 0,0 0 0,0 1 1,0-1-1,0 0 0,-1 1 0,1-1 0,-1 1 0,0 0 0,0 0 0,0-1 0,0 1 1,0 0-1,0 1 0,0-1 0,-1 0 0,1 1 0,-1-1 0,1 1 0,-1 0 1,0-1-1,0 2 0,1-1 0,-1 0 0,0 0 0,0 1 0,0-1 0,0 1 0,0 0 1,0 0-1,1 0 0,-1 0 0,0 1 0,0-1 0,0 1 0,0 0 0,0 0 0,1 0 1,-1 0-1,0 0 0,1 0 0,-1 1 0,1 0 0,-3 1 0,-2 3 93,1-1-1,0 1 0,1 0 0,-1 1 0,1-1 1,1 1-1,-1 0 0,1 1 0,0-1 0,-5 14 1,3-4 62,1 0 1,0 0-1,2 0 1,-3 21-1,5-28-107,0 1 0,1 0 0,0 0 0,1 0 0,0-1 0,1 1 0,0 0-1,1-1 1,0 0 0,6 14 0,-6-18 40,0-1-1,0 1 0,0-1 1,1 0-1,0-1 1,-1 1-1,2-1 0,-1 1 1,1-1-1,-1-1 1,1 1-1,0 0 1,0-1-1,1 0 0,-1-1 1,1 1-1,-1-1 1,1 0-1,0 0 0,6 1 1,-4-2-23,0 0 1,1 0-1,-1-1 0,0 0 1,1-1-1,-1 1 0,12-4 1,4-2 73,27-12 1,-17 6-329,-8 6-873,-20 5-250,-1 0 0,0-1 1,11-3-1,-11 2 240,-3 3 344,0-1-1,0 0 0,0 0 1,0 0-1,0 0 0,-1 0 1,4-3-1,6-7-1479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1:5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3968,'-6'3'5781,"5"4"-3373,8 11-2560,-3-7 728,4 60-117,23 121 311,-18-107-671,11 147 168,-23-96 591,-4-125-1285,3-10 171,0-1 0,-1 0 0,1 0 0,-1 1 0,1-1 0,-1 0 0,1 0 0,-1 1 1,1-1-1,-1 0 0,1 0 0,-1 0 0,1 0 0,-1 0 0,1 0 0,-1 0 0,1 0 0,-2 0 0,-1 0-1296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1:51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16 1056,'-4'13'2942,"2"-6"-2028,0 0-1,0 0 0,1 0 1,-1 9-1,2-12-805,0 1 0,0-1-1,0 1 1,1-1 0,-1 0 0,1 1-1,0-1 1,1 0 0,-1 1 0,1-1 0,-1 0-1,1 0 1,1 0 0,-1 0 0,0-1-1,1 1 1,0 0 0,0-1 0,0 0 0,0 0-1,0 0 1,1 0 0,4 3 0,-6-5-54,1 1 0,-1 0 0,1-1 1,0 0-1,-1 1 0,1-1 0,0 0 0,0-1 1,0 1-1,0 0 0,5 0 0,8 1 329,-13-2-325,0 1 0,0-1 1,-1 1-1,1-1 0,0 0 0,3-1 1,-5 1-48,0 0 0,0 0 1,0-1-1,0 1 0,0-1 1,-1 1-1,1 0 0,0-1 1,0 0-1,0 1 0,-1-1 0,1 1 1,0-1-1,0 0 0,-1 0 1,1 1-1,-1-1 0,1 0 1,-1 0-1,1 0 0,-1 0 1,1-1-1,1-4-90,0 0-1,0 0 1,-1 0 0,0 0-1,-1-1 1,1 1 0,-1 0-1,0-1 1,0 1 0,-3-9-1,2 6 24,-1 1 0,0-1 0,-1 1-1,0 0 1,0 0 0,-1 0 0,-5-8-1,8 14 59,0 1 0,0 0 0,1-1 0,-1 1 0,-1 0-1,1 0 1,0 0 0,0 0 0,0 0 0,0 0 0,-1 0 0,1 0-1,-1 0 1,1 0 0,0 1 0,-1-1 0,1 1 0,-1-1 0,1 1-1,-1-1 1,-1 1 0,0 0-1,1 0 1,0 1-1,0-1 0,-1 1 0,1-1 0,0 1 1,0 0-1,0 0 0,0 0 0,0 0 0,0 0 0,-4 3 1,-3 4 47,0 1 0,0-1 1,1 2-1,-9 12 0,14-18 0,-13 16 211,2 1-1,-18 34 1,28-47-163,0 0 1,1 0-1,0 1 1,0-1-1,1 1 1,0 0-1,1-1 1,0 1-1,0 0 0,1 17 1,1-23-35,0-1 0,0 1 0,0 0 0,0 0-1,0 0 1,1-1 0,-1 1 0,1-1 0,0 1 0,0-1 0,0 0 0,0 0 0,0 1 0,0-1-1,0-1 1,1 1 0,3 2 0,2 2 111,1-1 1,1-1-1,15 7 0,-16-8 107,-1 0 0,1-1 0,17 2 0,-22-4-299,1 0 0,0 0 0,-1 0 0,1 0 0,-1-1 0,1 1 0,-1-1 0,1 0 0,5-3 0,8-1-1379,-16 4 716,1 1-1,-1-1 1,1 0-1,-1 0 1,0 1-1,1-2 1,-1 1-1,4-3 1,-1 2-1789,8 1-1124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1:52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46 2720,'-2'1'345,"0"-1"0,0 0 0,0 0 0,1 0 0,-1-1 0,0 1 0,0 0 0,1-1 0,-1 1 0,0-1 0,1 0 0,-1 1 0,0-1 0,1 0 0,-3-2 0,-31-16 1276,31 17-1541,1 0 0,-1-1-1,0 1 1,0 0 0,0 1 0,0-1 0,-1 1 0,1 0-1,0 0 1,-1 0 0,1 1 0,0-1 0,-1 1 0,1 0-1,-1 0 1,1 1 0,0-1 0,-1 1 0,1 0-1,0 0 1,0 1 0,-1-1 0,1 1 0,0 0 0,0 0-1,1 0 1,-1 1 0,0-1 0,-4 5 0,2-2 14,1 0 1,0 1 0,0-1-1,1 1 1,-1 0 0,1 1-1,-5 11 1,4-9 47,3-6-120,0 1 1,1 0 0,-1 0 0,1 0 0,0 0-1,0 0 1,0 0 0,-1 8 0,2-5 83,0 0 1,1-1-1,-1 1 1,1 0 0,1 0-1,2 10 1,-3-15-51,1 1 0,-1 0 0,1-1 1,-1 1-1,1-1 0,0 0 0,0 1 0,0-1 0,0 0 1,0 0-1,1 0 0,-1 0 0,1-1 0,-1 1 1,1-1-1,5 3 0,4 0-100,-1-1-1,1 0 1,0-1 0,1-1 0,-1 1-1,0-2 1,0 0 0,15-2 0,9 1-2198,-25 1-123,1-2-1,-1 1 1,23-7 0,-16 4 557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1:5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2400,'0'0'161,"-1"0"1,0 0-1,1 1 1,-1-1-1,0 0 0,1 0 1,-1 1-1,0-1 1,1 0-1,-1 1 1,1-1-1,-1 0 0,1 1 1,-1-1-1,1 1 1,-1-1-1,1 1 0,-1-1 1,1 1-1,0 0 1,-1-1-1,1 1 1,0-1-1,-1 1 0,1 0 1,0-1-1,0 1 1,0 0-1,0-1 0,0 1 1,0 0-1,0-1 1,0 2-1,0 30 1861,1-21-1447,6 71 1487,-1-25-1495,-4-30-387,5 132 872,2 94 863,-5-167-1435,-1-37-143,2 28-584,-6-71 210,1-4-141,0 1 0,0-1-1,0 0 1,0 1 0,1-1 0,-1 1 0,1-1 0,-1 0 0,3 5 0,-3-6-915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1:5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4992,'0'-1'115,"1"1"0,-1-1 0,0 0 1,1 1-1,-1-1 0,1 1 0,-1-1 0,1 1 0,-1-1 0,1 1 1,-1 0-1,1-1 0,-1 1 0,1-1 0,-1 1 0,1 0 1,0 0-1,-1-1 0,1 1 0,0 0 0,0 0 0,21-6-57,-16 5 177,12-4 522,0 1 0,1 1 0,0 0-1,-1 1 1,1 2 0,0 0-1,0 0 1,25 5 0,14 10 54,0 0-880,-17-11-4700,-34-4 1111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37:30.1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8 1152,'-3'4'321,"3"-4"-303,-1 1 0,1-1 0,0 0 0,-1 1 0,1-1 0,-1 1-1,1-1 1,0 1 0,-1-1 0,1 1 0,0-1 0,0 1 0,0-1 0,-1 1-1,1 0 1,0-1 0,0 1 0,0-1 0,0 1 0,0-1 0,0 2 0,-1-1-226,-2 1 90,3-2 140,-1 1-1,1 0 1,-1-1-1,1 1 0,0 0 1,-1-1-1,1 1 1,0 0-1,0-1 1,0 1-1,0 0 1,-1-1-1,1 1 0,0 1 1,-2 7 376,-9 9 1000,14-1-1580,-3-4 56,-1 0 0,-3 18 0,1-20 174,-1 5 10,3-10-20,1 0 0,-1-1 0,-3 11 0,3-10-65,-1-1-1,1 1 1,0 9 0,-1 61-229,2-72 301,1-1 0,-1 0-1,1 1 1,0-1 0,0 0 0,0 0-1,0 1 1,1-1 0,2 5 0,-3-7 56,-1-1-111,0 0-198,0 0 58,-4-1 134,5-3 84,0-1-1,0 1 1,-1-1-1,1 1 1,-1-9 0,0-12-394,4-102-596,-3 41 1142,-1 50-104,0 34-158,0-1 0,-1 0 0,1 1 0,0-1 1,-1 0-1,1 1 0,-1-1 0,0 1 1,0-1-1,0 1 0,-2-5 0,2 6-219,1 3 42,-1 13 284,-1 0 0,-1 1 0,0-1 0,-7 21 0,3-14 485,-4 31-1,8-36-501,1-1 0,1 0 0,0 0 0,1 1 0,1-1 0,4 23 0,0-1-327,-5-31 104,1 1 1,0-1-1,0 0 1,4 10-1,-3-8-37,0 1-1,0-1 1,-1 0-1,0 1 1,-1-1-1,0 10 1,-1-7 94,1 8-202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1:5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6880,'0'0'103,"1"-1"0,-1 1 0,0 0 0,1 0 0,-1 0 1,0 0-1,1 0 0,-1 0 0,0 0 0,1 0 0,-1 0 0,0 0 0,1 0 0,-1 0 1,0 0-1,1 0 0,-1 0 0,0 0 0,1 0 0,-1 1 0,0-1 0,1 0 1,-1 0-1,0 0 0,0 0 0,1 1 0,-1-1 0,0 0 0,0 0 0,1 1 1,-1-1-1,0 0 0,0 0 0,0 1 0,1-1 0,-1 0 0,0 1 0,0-1 1,0 0-1,0 1 0,0-1 0,11 21-833,-7-13 1006,6 10 243,1 0 0,1-1 0,0 0 0,2-1 0,28 28 1,-40-43 2,-7-15 737,-8-16-1110,2-1 1,0-1-1,2 1 0,2-2 1,-6-48-1,12 65-106,-2-10-31,2-1 0,2-30 0,0 49 3,0 1-1,0-1 1,0 1-1,1-1 0,1 1 1,-1 0-1,1 0 0,0 0 1,0 0-1,1 0 1,0 1-1,7-8 0,-8 10 47,0 1-1,1 0 1,0 0-1,0 0 1,-1 0-1,2 1 1,-1 0-1,0 0 1,0 0-1,1 0 1,-1 1-1,1-1 1,-1 1-1,1 0 1,0 1-1,-1-1 1,1 1-1,5 0 1,-2 0-24,1 1 1,0 0 0,0 0-1,0 1 1,0 1 0,-1-1-1,1 1 1,12 7-1,-10-5-320,-1 1 0,1 1 0,-1 0 0,14 13 0,-20-17-210,-1 1 1,1-1-1,-1 1 0,0 0 1,-1 0-1,1 1 0,-1-1 1,1 0-1,-1 1 1,-1 0-1,1-1 0,-1 1 1,0 0-1,1 7 0,0 15-1907,2 5-1466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1:5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7040,'6'10'3685,"12"5"-4534,-16-13 1106,1 1-160,-1-1 0,0 1 1,0 0-1,0 0 0,0 0 0,-1 0 1,1 0-1,-1 0 0,2 4 0,4 9 648,-1-3-666,-1 1 0,0-1 0,0 1 0,3 24 0,-7-22-1976,-2-15 1537,1-1 0,0 1-1,-1 0 1,1-1 0,0 1 0,-1 0-1,1-1 1,-1 1 0,1 0-1,-1-1 1,1 1 0,-1-1-1,0 1 1,-1 0 0,2-15-3144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1:5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 8640,'-5'-5'3200,"-3"10"-2496,3-5-192,0 3-1504,5 5-2176</inkml:trace>
  <inkml:trace contextRef="#ctx0" brushRef="#br0" timeOffset="1">336 480 576,'-8'5'192,"8"-10"-128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1:5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51 4640,'1'-4'373,"1"1"0,0 0 0,-1 0 0,1 0 0,0 0 0,3-3 0,5-7 1106,-10 13-1432,0-1 0,0 1 0,0 0 0,0 0 0,0 0 0,1-1 0,-1 1 0,0 0 0,0 0 0,0 0 0,0-1 0,0 1 0,0 0 0,0 0 0,0 0 0,0-1 0,0 1 0,0 0 0,0 0 0,0-1 0,0 1-1,-1 0 1,1 0 0,0 0 0,0-1 0,0 1 0,0 0 0,0 0 0,0 0 0,0 0 0,-1-1 0,1 1 0,0 0 0,0 0 0,0 0 0,0 0 0,-1 0 0,1 0 0,0-1 0,-13-2 892,10 2-830,-1 1 1,1 0-1,0 0 1,-1 0-1,1 0 1,-5 2-1,-1 1 5,0 1 0,1 0 0,-1 0 0,1 1 0,0 1 0,-11 8 0,16-12-11,0 1 1,0 0-1,0 0 1,0 0-1,1 0 1,-1 1 0,1-1-1,0 1 1,0-1-1,0 1 1,1 0-1,-1 0 1,1-1-1,0 1 1,0 0-1,0 1 1,0 6 0,1-8-48,0 0 1,1-1 0,-1 1 0,1 0 0,-1 0 0,1 0 0,0-1 0,0 1 0,1 0 0,-1-1 0,0 1-1,1-1 1,-1 1 0,1-1 0,0 0 0,0 0 0,0 0 0,0 0 0,5 3 0,2 2 9,0-2 1,1 1 0,18 6 0,-19-8-54,30 11-482,0-2 0,67 13-1,-95-24-177,1 0-1,-1 0 0,0-1 1,1 0-1,-1-1 1,14-2-1,29-8-4845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2:2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632 68 1888,'0'0'3829,"-16"-1"-1461,5-4-1823,0-1-1,0 1 1,0 1 0,-1 0-1,-15-3 1,-65-8 781,38 8-757,-18 0-113,21 3-102,36 3-136,1 0-1,0 1 1,-1 0 0,-14 2-1,24 0-193,0-1-1,0 1 0,1 0 1,-1 0-1,0 0 1,1 1-1,0 0 0,-6 4 1,-1 1 19,1 1 1,-9 11 0,11-10-76,1 0 0,0 0 0,1 1 1,0 0-1,-6 15 0,-6 10-17,14-26 30,0 0 1,0 0 0,1 0 0,0 0 0,0 1 0,1 0 0,1-1-1,0 1 1,0 15 0,2-21 31,0-1 1,0 1-1,0-1 0,0 1 0,1-1 1,0 1-1,2 4 0,-1-4-3,-1 1-1,0-1 1,3 11-1,-4-11-27,0 0 0,1 0 0,0 0 0,4 9 0,3 10 60,2 8-11,28 60-1,-22-55 48,-13-30-63,0 0 0,0 0-1,1-1 1,0 1 0,1-1 0,-1 0 0,1 0 0,0-1 0,1 0-1,-1 0 1,1 0 0,0-1 0,0 0 0,1 0 0,-1-1 0,1 0-1,-1 0 1,1-1 0,0 0 0,0 0 0,0-1 0,1 0 0,-1 0-1,0-1 1,0 0 0,0-1 0,16-2 0,-9-1-11,-1-2 1,0 1 0,0-2-1,0 1 1,-1-2-1,0 0 1,0-1-1,-1 0 1,0-1 0,0 0-1,-1-1 1,-1 0-1,11-15 1,-16 19 26,0 1 1,-1-1 0,0-1-1,0 1 1,-1 0 0,0-1-1,0 0 1,-1 0 0,0 0-1,0 0 1,-1 0 0,0 0-1,-1 0 1,0-15 0,0 20-32,-1 1 0,1-1 0,-1 1 0,0 0 0,1-1 0,-1 1 0,0 0 0,-1 0 0,1 0 0,0-1 0,-1 1 0,1 1 0,-1-1 0,-1-2 0,-1 0 22,0 1 1,0 1-1,1-1 0,-2 1 0,1-1 0,-8-2 0,-4-1 7,1 2 0,-1 0 0,-21-2 0,7 3 74,0 0 0,0 2-1,-44 5 1,62-3-86,0 0 1,0 2-1,0-1 0,0 1 1,0 1-1,0 0 0,1 1 1,0 0-1,0 1 0,0 0 1,-17 14-1,21-15-15,3-1-3,-1 0-1,1 0 1,0 0-1,-1 0 1,2 1 0,-1 0-1,1 0 1,-4 5-1,3-6-39,4-3 35,-1-1 0,0 1 0,1 0 0,-1-1-1,0 1 1,1 0 0,-1-1 0,1 1 0,-1 0-1,1 0 1,-1 0 0,1 0 0,-1 1-1,1-2 28,0 0-1,0 0 1,0 0-1,0 0 1,0 0-1,0 0 1,0 0-1,0 1 1,0-1-1,0 0 1,0 0-1,0 0 1,0 0-1,0 0 0,0 0 1,0 0-1,0 0 1,0 0-1,0 1 1,0-1-1,0 0 1,0 0-1,0 0 1,0 0-1,0 0 1,0 0-1,0 0 1,0 0-1,0 0 0,0 0 1,0 1-1,0-1 1,0 0-1,0 0 1,0 0-1,0 0 1,0 0-1,0 0 1,0 0-1,0 0 1,1 0-1,-1 0 1,0 0-1,0 0 0,0 0 1,0 0-1,0 0 1,0 0-1,0 0 1,0 0-1,7-1 266,5-5-240,2 2-270,-6-1 224,0-1-1,0 0 1,11-11-1,-13 11-11,0 0 0,1 0 0,-1 1 0,1 0 0,13-6 0,-1 3 2,1 1 0,0 0 0,1 2 1,-1 1-1,34-4 0,-29 5-90,-15 1 109,0 1 0,0 0-1,10 1 1,-17 0-8,1 1 0,-1-1 1,0 1-1,0 0 0,0-1 0,0 1 1,0 1-1,0-1 0,0 0 0,0 1 0,-1 0 1,1-1-1,4 5 0,-3-2 15,1 1-1,-1 0 1,0 0-1,0 0 1,-1 0-1,1 1 1,-1-1-1,-1 1 1,1 0-1,-1 0 1,0 0 0,3 11-1,-2 4-29,-1-1 0,-1 35 0,0-3 10,0-6-37,-6 47-1,4-79 76,-1 0-1,-1-1 1,0 1-1,-1-1 1,-1 1-1,0-1 1,-12 21-1,8-18 70,0-1-1,-1-1 1,-1 0-1,-23 24 0,27-34 3,1 0-1,-1-1 1,0 1 0,0-2-1,-1 1 1,1-1-1,0 0 1,-1 0-1,-10 1 1,7-2-29,1-1 0,-1 0 0,1 0 0,-20-4 1,-18 0-5,33 4-172,6 1-143,-1-1 0,0-1 0,1 1 1,-1-1-1,-17-5 0,20 2-1467,23 1-6143,7 3 5352,14 3-1200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2:2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 1728,'0'1'196,"4"-2"3281,-12 1-1321,-31 6 1940,27-6-3525,-83 3 2120,81-2-2537,0 2 0,0-1 0,0 2 0,-21 7 0,15-4-65,11-4-2,1 1 1,-1-1-1,-10 7 0,17-8-62,-1 0 1,1 0-1,-1 0 1,1 0-1,0 0 1,0 1-1,0-1 1,0 1-1,0-1 1,0 1-1,1 0 1,-1 0-1,-1 4 0,2-3-57,-1 0-1,1 0 0,0 0 0,0 0 0,1 1 0,-1-1 0,1 0 0,0 0 0,0 0 0,0 1 0,0-1 0,1 0 0,0 0 0,0 0 0,0 0 0,3 7 1,0-1 5,1 1 1,0-2 0,1 1 0,0 0 0,1-1-1,14 15 1,-7-9 59,2 0-1,28 20 1,-31-26 37,0-1 0,0-1 0,1-1 0,-1 0 0,1 0 1,1-2-1,26 7 0,-30-10-9,-1 1 0,0-1 0,1 0 0,-1-1 0,0-1 0,1 1 0,-1-2 0,0 1 0,0-1 1,0-1-1,0 0 0,11-5 0,-16 6-10,-1-1 1,0 1 0,1-1-1,-1 0 1,0 0-1,0-1 1,0 1 0,-1-1-1,1 0 1,-1 0-1,5-8 1,-4 5 5,-1 0-1,0 0 1,0 0-1,-1 0 1,0-1 0,0 1-1,0-9 1,0 0-45,0 8-3,-1 0-1,0-1 0,0 1 0,-1-1 0,0 0 0,-2-9 0,0 13 8,0 1-1,0 0 0,0 0 1,0 0-1,-1 0 1,0 0-1,0 0 1,-5-5-1,1 1 65,3 3-66,0 1-1,0 0 1,0 0 0,0 0 0,-1 0-1,0 1 1,0-1 0,0 1 0,0 1 0,0-1-1,-10-3 1,5 3-345,-10-2-714,7 4-296,-2 1-2945,14 5 1408,9 4-323,2 4 668,-8-1 554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2:3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98 1984,'-3'1'166,"0"0"0,0 1 0,0-1 0,0 1 0,0 0 0,-3 3 1,4-3 206,0 0 1,0-1 0,0 1-1,0-1 1,0 0 0,-1 0 0,1 1-1,0-1 1,-1-1 0,1 1 0,0 0-1,-4 0 1,5-1-206,-1-1 1,1 1-1,0 0 0,0-1 1,0 1-1,-1-1 1,1 1-1,0-1 0,0 0 1,0 1-1,0-1 0,0 0 1,0 0-1,0 0 0,0 0 1,1 0-1,-1 0 0,0 0 1,-1-2-1,-13-26 564,9 17-383,3 6-185,-1 0-1,1 1 1,-1 0 0,0-1 0,0 1-1,-1 1 1,0-1 0,0 1 0,-9-7-1,9 8 24,1 1 0,0 1-1,-1-1 1,0 1 0,1-1-1,-1 1 1,0 1 0,0-1-1,-5 1 1,2-1-118,0 1 1,0 1-1,0 0 0,-14 3 1,14-2-36,-1 2 1,0-1 0,1 1-1,0 0 1,0 1 0,0 0-1,0 0 1,1 1 0,0 0 0,-9 8-1,7-4-35,1 0 0,0 1 0,0-1-1,1 1 1,0 1 0,-8 20 0,7-13-29,-1 1 32,1 0 0,1 1 0,0 0 0,-2 22 0,8-38-12,0 1 0,1-1 1,-1 0-1,1 0 0,1 1 0,-1-1 0,1 0 1,0 0-1,0 0 0,0 0 0,1 0 0,-1 0 1,1 0-1,1 0 0,-1-1 0,1 1 0,-1-1 0,1 1 1,1-1-1,-1 0 0,1 0 0,4 4 0,1-1 31,0 1-1,1-1 0,0-1 1,0 0-1,0 0 0,1-1 0,-1-1 1,1 0-1,17 5 0,-12-6-33,0 0 0,1 0 0,-1-2 0,1 0-1,0-1 1,-1 0 0,26-5 0,-32 3 2,-1 0 0,1-1 0,0 0-1,-1-1 1,0 0 0,0 0 0,0-1 0,0 0 0,-1-1-1,0 0 1,0 0 0,-1-1 0,12-12 0,-11 9 100,-1 1 0,0-2-1,-1 1 1,0-1 0,-1 1 0,0-2 0,-1 1 0,0 0 0,-1-1 0,0 0 0,-1 0-1,0 1 1,-1-2 0,0-18 0,-2 22-9,-1 0-1,0 1 1,0-1-1,-1 1 1,0-1-1,0 1 0,-1 0 1,-8-13-1,5 7 11,2 4-168,-1 0-1,0 1 0,0-1 1,-1 2-1,0-1 0,-1 1 1,0 0-1,0 0 0,0 1 1,-1 0-1,-19-11 0,25 17-167,1 0-1,-1 0 1,1 0-1,-1 0 0,1 1 1,-1-1-1,0 1 1,1-1-1,-1 1 0,1 0 1,-1 0-1,0 0 0,1 1 1,-1-1-1,0 0 1,1 1-1,-1 0 0,-3 1 1,4-1 12,0 0 0,0 1 0,0-1 0,1 0 1,-1 1-1,0-1 0,1 1 0,-1 0 0,1 0 0,-1-1 1,1 1-1,0 0 0,0 0 0,0 0 0,0 0 1,0 0-1,0 1 0,1-1 0,-1 0 0,1 0 0,-1 0 1,1 4-1,0 6-753,0-1 1,1 0-1,0 1 0,4 11 1,0 2-593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2:3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398 119 1312,'0'0'17,"0"-1"0,0 1-1,0 0 1,1 0 0,-1-1 0,0 1 0,0 0 0,0-1-1,0 1 1,0 0 0,0-1 0,0 1 0,0 0 0,0-1-1,0 1 1,0 0 0,0-1 0,0 1 0,0 0 0,0-1-1,0 1 1,-1 0 0,1-1 0,0 1 0,0 0 0,-1-3 222,6 3 887,-5 0-1048,-1 0 0,1 0 0,0 0 0,0 0 0,0-1 0,-1 1 0,1 0 1,0 0-1,0 0 0,0 0 0,-1 0 0,1 0 0,0 0 0,0-1 1,0 1-1,0 0 0,-1 0 0,1 0 0,0-1 0,0 1 0,0 0 0,0 0 1,0 0-1,0-1 0,0 1 0,0 0 0,0 0 0,0 0 0,0-1 1,-1 1-1,1 0 0,0 0 0,0 0 0,0-1 0,1 1 0,-1 0 0,0-1 34,0 1-1,0-1 1,0 1-1,0 0 0,-1-1 1,1 1-1,0-1 0,0 1 1,0 0-1,0-1 1,0 1-1,0 0 0,-1-1 1,1 1-1,0 0 0,0-1 1,-1 1-1,1 0 0,0-1 1,0 1-1,-1 0 1,1 0-1,0-1 0,-1 1 1,1 0-1,-14-7 1185,13 6-1144,-1 0-1,0 0 1,1 0-1,-1 0 1,0 0-1,0 1 1,0-1-1,1 1 1,-1-1 0,0 1-1,-2 0 1,-50-8 1730,31 8-1602,1 1-1,-1 1 1,0 1-1,-35 9 1,40-7-55,0 0 0,1 1 0,-1 2 0,-28 15 0,45-22-230,-3 1-33,0 0-1,1 1 1,-1 0-1,1 0 1,-5 4-1,7-6 41,0 1-1,0-1 1,0 0 0,0 1-1,1-1 1,-1 1 0,1-1-1,-1 1 1,1-1 0,0 1-1,-1-1 1,1 1 0,0-1-1,0 1 1,0-1 0,0 1-1,0-1 1,0 1 0,1 2-1,0-2-8,0 0 0,0 0 0,0 0 0,0 0 0,1 0 0,-1 0 0,1 0 0,-1 0 0,1-1 0,-1 1 0,1 0 0,0-1 0,3 2-1,30 20-150,-28-19 218,13 6-67,-1-1 0,2 0 0,-1-2-1,1 0 1,24 4 0,-28-9 58,1 0 1,0-1-1,-1 0 0,25-4 0,-34 3-8,1-2 0,-1 1-1,0-1 1,1-1 0,-1 1-1,0-1 1,0-1-1,0 1 1,-1-1 0,1-1-1,-1 0 1,0 0 0,-1 0-1,1 0 1,-1-1 0,0 0-1,0-1 1,-1 0 0,1 1-1,-2-2 1,7-9 0,-6 6 123,-3 9-130,-1 0 0,0 0 0,0 0 1,0 0-1,0 0 0,0 0 0,0-1 1,-1 1-1,1 0 0,-1 0 0,0-1 0,1 1 1,-1-1-1,0-1 0,-2-8 94,-1 0-1,0 0 1,0 0-1,-1 1 1,-1 0-1,-9-18 1,10 23-284,0 1 1,0 0 0,-1 1-1,1-1 1,-1 1-1,-6-5 1,5 4-245,5 5 179,0-1 0,0 1 0,0 0 0,1-1 0,-1 1 0,0 0 0,0-1-1,0 1 1,0 0 0,0 0 0,0 0 0,0 0 0,0 0 0,1 0 0,-1 0 0,0 0 0,0 0 0,0 0 0,0 1 0,0-1 0,0 0 0,0 1 0,1-1 0,-1 0 0,0 1 0,0-1 0,-1 2 0,-3 7-3221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2:3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407 111 3072,'-1'-4'1369,"4"1"-1143,-3 3-154,0 0 1,1-1 0,-1 1 0,0 0 0,0-1 0,0 1 0,0 0 0,1-1 0,-1 1-1,0 0 1,0-1 0,0 1 0,0 0 0,0-1 0,0 1 0,0 0 0,0-1-1,0 1 1,0 0 0,0-1 0,0 1 0,0 0 0,-1-1 0,1 1 0,0 0 0,0-1-1,0 1 1,0 0 0,0-1 0,-1 1 0,1 0 0,0-1 0,-7-7 1905,-2 0-583,0 0-288,0 0 0,-15-8 0,20 14-1062,0 0 1,0 0-1,0 1 1,0-1-1,-1 1 1,1 0-1,0 0 1,-1 1-1,1-1 1,-5 1-1,-29-2 199,26 1-46,1 0 0,0 1-1,-1 1 1,-13 1-1,14 1-141,1 0-1,-1 1 1,0 0 0,1 0-1,0 1 1,0 1-1,1 0 1,-1 0-1,1 1 1,0 0 0,1 0-1,0 1 1,0 0-1,0 1 1,-10 16 0,14-19-65,0 0 0,0 0 0,1 1 0,0-1 1,1 1-1,-1 0 0,1 0 0,0 0 1,1 0-1,0 0 0,0 0 0,0 0 1,1 1-1,0-1 0,1 0 0,-1 0 0,2 0 1,-1 0-1,1 1 0,0-2 0,0 1 1,0 0-1,1 0 0,0-1 0,6 10 1,-2-7 2,1 0 1,0 0 0,0 0-1,0-1 1,1 0 0,0-1-1,1 0 1,19 11 0,-10-8 4,0-1 0,0-1-1,1-1 1,22 5 0,-31-10 56,0 1-1,1-2 1,-1 0 0,0 0-1,23-3 1,-29 2-6,0-1 1,0 0-1,0 0 1,0 0-1,0-1 1,-1 1-1,1-1 1,0-1-1,-1 1 1,1 0 0,-1-1-1,0 0 1,0 0-1,0-1 1,4-3-1,-6 4-17,-1 0 0,1 1 1,-1-1-1,1 0 0,-1 0 0,0 0 0,0 0 0,-1 0 1,1 0-1,-1-1 0,1 1 0,-1 0 0,0-4 0,1-10-23,4-20 127,-2 1 1,-1-1-1,-2 1 1,-5-42-1,3 40 68,1 26-177,1 0 0,-5-21 1,5 31-74,-1-1-1,0 0 1,1 0 0,-2 1 0,1-1-1,0 0 1,0 1 0,-1-1-1,1 1 1,-1 0 0,0-1 0,0 1-1,0 0 1,0 0 0,0 0-1,-3-2 1,3 4-54,0-1-1,1 0 0,-1 1 1,0-1-1,0 1 0,0-1 1,0 1-1,0 0 1,0 0-1,0 0 0,0 0 1,0 0-1,0 0 0,0 0 1,1 1-1,-1-1 1,0 1-1,-2 0 0,-4 2-596,0 1-1,-11 6 0,-32 23-4566,38-22 3835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2:3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98 5056,'-3'-2'9034,"21"213"-6254,-6-99-2621,4 0 131,1 6 102,-16-111-314,0-1 0,1 1 0,-1-1 0,4 7 0,-2 9 183,-2-21-400,-9-9-175,1-1 367,1 0-1,0-1 1,1 1 0,0-1-1,1 0 1,-1 0 0,2-1 0,-4-14-1,-3-24-180,-5-86 0,14 101 60,1-1 0,8-55 0,-5 70-42,1 1 0,1-1 0,1 0 0,1 1 0,17-34 0,-19 44 96,0 1 0,1-1 0,0 1 1,1 0-1,0 1 0,0 0 0,12-9 0,-14 12-3,0 0 1,1 0-1,-1 1 1,1 0-1,0 0 1,0 1 0,0 0-1,0 0 1,0 0-1,0 0 1,1 1 0,11-1-1,-13 3 19,0-1 1,0 1-1,0 0 0,0 1 0,0-1 1,0 1-1,0 0 0,0 0 1,-1 0-1,7 5 0,-8-6 27,0 1 1,0 1-1,0-1 1,0 0-1,-1 1 1,1-1-1,-1 1 1,0 0-1,1 0 0,-1-1 1,0 2-1,-1-1 1,1 0-1,-1 0 1,2 5-1,-3-6-2,1 0 0,-1 0 0,-1 0 0,1-1 1,0 1-1,0 0 0,-1 0 0,1 0 0,-1 0 0,1 0 0,-1-1 0,0 1 0,0 0 0,0 0 0,0-1 0,0 1 0,-3 2 1,-24 24 633,26-26-631,-13 10 204,0 0 1,-2-1 0,1-1-1,-24 11 1,25-13-260,11-5-47,0-1 0,0 0-1,0 0 1,0 0 0,-4 1-1,-6 2-383,-7 1-2581,57-6-5203,-7 0 4166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37:32.7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50 263 736,'3'-3'33,"-1"0"1,0 0-1,-1-1 1,1 1-1,-1 0 1,1-1-1,-1 1 1,0-1-1,1-6 1,4-13-172,2-3 330,6-41 0,1-3 1232,-15 58-1735,0 10 109,0 8 107,2 9 312,-1 1 0,-1-1 1,-2 23-1,1-30-222,0 18-185,-3 25 709,-11 63 0,12-92-388,1 0 0,1 1 1,2 27-1,-1-10-229,5 51-14,-5-74 338,0-19-200,1-20-763,12-30-831,-2-26 191,3-33 2359,8-84-529,-19 167-873,-2 15 44,1 0 1,4-16 0,-2 4 341,-3 17 696,-3 17 400,-18 102-267,13-69-623,-3-1 1,-25 72-1,15-47 241,2-3-68,16-55-387,0 0 0,0 1 0,0-1 1,1 10-1,-3 16 48,0-9-59,1 1 1,1 48-1,3-54-98,0-5-18,0-12-33,0-10 45,-1-16-71,4-122-1080,-4 128 1393,-2-31-1,0 2 611,-6-96-226,8 135-418,0 1-1,0-1 1,-1 1 0,0-1-1,0 0 1,0 1 0,-5-13-1,6 19-56,-1 0-1,1 0 1,0 0 0,0 0-1,0 0 1,0 0 0,0 0-1,0 0 1,0 0 0,-1 0-1,1 0 1,0 0-1,0 0 1,0 0 0,0 0-1,0 0 1,-1 0 0,1 0-1,0 0 1,0 0 0,0 0-1,0 0 1,0 0-1,0 0 1,-1 0 0,1 0-1,0 0 1,0 0 0,0 0-1,0 0 1,0 0 0,0 0-1,0 0 1,-1 1-1,1-1 1,0 0 0,0 0-1,0 0 1,0 0 0,0 0-1,0 0 1,0 0-1,0 1 1,0-1 0,0 0-1,0 0 1,0 0 0,0 0-1,0 0 1,0 0 0,0 1-1,0-1 1,0 0-1,0 0 1,0 0 0,0 0-1,0 1 1,-3 8-142,-5 98 665,8 152 139,3-229-410,-3-29-262,0-1-192,1-5-470,1-6 515,0 1 1,-1 0-1,0 0 0,-1-19 0,0 15 356,0 0 0,3-17 1,4-52-104,-5 64-285,-2-37 0,-1 23 809,1 32-596,0 0-1,0 0 1,0 0-1,0 0 1,0 1-1,0-1 1,0 0 0,-1 0-1,1 0 1,0 0-1,0 0 1,-1 1-1,1-1 1,-1 0-1,1 0 1,-1 1-1,1-1 1,-1 0 0,0-1-1,0 2-22,1 0-1,0 0 1,0 0-1,0 0 1,0 0 0,0 0-1,0 0 1,-1 0 0,1 0-1,0 0 1,0 0-1,0 0 1,0 0 0,0 0-1,-1 0 1,1 0-1,0 0 1,0 0 0,0 0-1,0 1 1,0-1-1,0 0 1,-1 0 0,1 0-1,0 0 1,0 0-1,0 0 1,0 0 0,0 0-1,0 0 1,0 1-1,0-1 1,0 0 0,-1 0-1,1 0 1,0 0-1,-2 12-251,7 198 406,-5-191-165,-4 85-5,2-82 77,2-14-3,-1 0 0,0 0-1,0 0 1,-1 0 0,-4 11 0,10-58 1632,-2 18-1474,4-28-1,13-57-288,-12 56-121,5-45-286,-12 34 1066,-1 53-821,-3 11-11,-2 12 12,4-4-7,0 1 0,1 1 1,1 19-1,1-16 93,-1 55-388,-5 137-1937,0-168 1854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2:34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75 7392,'6'0'3406,"-8"6"-2031,1-4-1330,1 0 0,-1 0 1,1 0-1,-1 0 0,1 0 1,0 0-1,0 0 1,0 4-1,4 70 80,-1-4 118,0-22 15,-3-38 27,0 1 0,1 0-1,4 17 1,-13-47 2854,-5-21-2790,-11-48-298,13 51-66,1-1 0,-5-42-1,15 78 15,-3-36-4,3 33 9,0 1-1,0-1 1,0 1 0,0 0-1,1-1 1,-1 1 0,1 0-1,-1-1 1,1 1 0,0 0-1,2-5 1,-2 6-14,0 0 1,1 0-1,-1 0 1,0 1-1,1-1 1,-1 0-1,1 0 1,-1 1-1,1-1 1,0 1 0,-1-1-1,1 1 1,0 0-1,-1 0 1,1-1-1,0 1 1,-1 0-1,3 1 1,29 4 305,-32-5-290,33 9 203,-19-4 41,27 3 1,-41-8-252,0 0 1,1 0 0,-1 0 0,0 1-1,1-1 1,-1 0 0,0 1 0,0-1-1,1 0 1,-1 1 0,0 0-1,0-1 1,1 1 0,-1 0 0,0-1-1,0 1 1,0 0 0,1 2-1,-1-2 44,5-1-588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2:3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99 122 4992,'0'-2'169,"0"1"1,0 0-1,0 0 1,0 0-1,1 0 1,-1 0-1,0 0 1,0 0-1,1 0 1,-1 0-1,0 0 1,1 0-1,-1 0 1,1 0-1,1-2 1,1-2 99,-2 5-190,-1-1 0,0 1 1,1-1-1,-1 1 0,0-1 0,0 1 0,1-1 0,-1 1 1,0-1-1,0 1 0,0-1 0,0 1 0,0-1 0,1 1 1,-1-1-1,0 1 0,0-1 0,0 1 0,0-1 0,0 1 1,-1-1-1,1 1 0,0-1 0,0 1 0,0-1 0,0 1 0,-1-1 1,1 1-1,0-1 0,0 1 0,-1-1 0,1 1 0,0 0 1,-1-1-1,1 1 0,0-1 0,-1 1 0,1 0 0,-1-1 1,1 1-1,-1 0 0,1 0 0,0-1 0,-1 1 0,1 0 1,-1 0-1,1 0 0,-1 0 0,0-1 0,-1 1 58,0 0-1,0-1 1,0 1-1,0 0 1,0 0-1,0 0 1,0 0 0,0 0-1,0 1 1,0-1-1,0 1 1,-1 0-1,-2 1-63,0 1 0,0 0 0,1 1 0,0-1 0,0 1 0,0 0-1,0 0 1,0 0 0,1 0 0,-1 1 0,1-1 0,0 1 0,1 0 0,-1 0-1,1 0 1,0 0 0,0 0 0,-1 6 0,1-2-43,0-1-1,1 1 1,0-1 0,0 1 0,1 0-1,0-1 1,0 1 0,1 0 0,0-1-1,5 16 1,-2-11-93,0-1 0,1 0 0,10 19 0,-12-27 81,0 0 0,0 0 1,1 0-1,-1 0 0,1 0 0,0-1 0,0 1 0,0-1 1,1 0-1,-1-1 0,0 1 0,6 1 0,-3-1 25,1 0 1,-1-1-1,1-1 0,0 1 0,-1-1 0,1 0 0,0-1 1,0 0-1,-1 0 0,1-1 0,0 0 0,0 0 1,-1 0-1,1-1 0,-1-1 0,1 1 0,-1-1 0,0 0 1,0-1-1,0 0 0,-1 0 0,1 0 0,-1-1 1,0 0-1,0 0 0,-1-1 0,1 1 0,-1-1 0,0 0 1,4-8-1,32-58 430,-37 61-358,1 1 0,-2-1 0,1 0 0,-2 0 0,3-15-1,-3 15-16,-1 0 0,-1 0-1,0 0 1,-1-13 0,0 21-86,1-1 0,-1 1 0,0 0 1,0-1-1,0 1 0,-1 0 1,1 0-1,-1 0 0,1 0 0,-1 0 1,0 0-1,0 1 0,-1-1 1,1 1-1,0-1 0,-1 1 0,-3-3 1,-3-1-47,-1 1 0,0 0 0,0 1 0,0-1 0,0 2 0,-1 0 0,1 0 0,-1 1 0,0 0 0,-19 0 0,14 1-201,1 2 1,0-1-1,-1 2 1,1 0-1,0 1 0,0 1 1,-15 5-1,28-8 37,0 0 0,0 0-1,0-1 1,0 1 0,1 0 0,-1 0-1,0 0 1,1 1 0,-1-1 0,1 0-1,-3 3 1,4-3 75,0-1 0,-1 1 0,1 0 0,0 0 0,0-1 0,0 1 0,-1 0 0,1 0 0,0-1 0,0 1 0,0 0 0,0 0 1,0 0-1,1-1 0,-1 1 0,0 0 0,0 0 0,0-1 0,1 1 0,-1 0 0,0 0 0,1-1 0,-1 1 0,1 0 0,-1-1 0,0 1 0,1-1 0,0 1 0,-1 0 0,1-1 0,-1 1 0,2 0 0,18 14-3146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2:3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3712,'9'-2'6549,"-7"7"-6135,0-1 1,0 1-1,0 0 0,-1 0 1,1 0-1,-1 0 1,0 7-1,2 41 177,-2-27-417,10 60-169,0 0-5,-8-57 98,9 39 0,-7-44 139,-1 0 0,2 39 0,-5-36-53,9 52 0,-9-70-160,0 0 1,-2 14-1,1-17 52,0-1 0,0 1-1,0 0 1,0 0-1,1 0 1,3 9 0,-4-13 126,-4-8 235,2 1-447,0 0 0,0-1-1,1 1 1,0-1 0,0 1-1,1-1 1,-1 0 0,1-5-1,0-5 19,-1 3-11,0-1 0,1 1 0,1-1-1,4-21 1,-3 20-31,-1 11 2,-1 0 0,1 0-1,0 1 1,0-1 0,0 0 0,0 0-1,1 1 1,0-1 0,-1 0 0,1 1 0,0 0-1,1-1 1,4-4 0,-1 2-9,0 0-1,1 0 1,-1 1 0,1 0 0,0 0-1,0 1 1,1 0 0,0 0-1,-1 1 1,1 0 0,0 0 0,0 1-1,1 0 1,-1 1 0,0-1 0,1 1-1,-1 1 1,12 0 0,-11 1 40,0 0 1,-1 0-1,1 1 1,-1 0-1,0 0 1,0 1-1,1 0 1,-2 1-1,1 0 1,0 0-1,10 8 1,-14-9 62,0 0 1,0 1-1,0 0 0,-1 0 1,1 0-1,-1 0 1,0 1-1,0-1 1,-1 1-1,1 0 1,-1 0-1,0 0 0,0 0 1,-1 0-1,1 0 1,-1 0-1,0 1 1,-1-1-1,1 9 0,-1-6 50,-1 0-1,0 1 0,0-1 0,-1 0 1,0 0-1,0 0 0,-1 0 0,0 0 0,-1-1 1,1 1-1,-2-1 0,1 0 0,-1 0 0,0 0 1,0-1-1,0 0 0,-1 0 0,-10 8 0,6-6-17,1-1 0,-1-1 0,-1 0 0,1 0 0,-1-1 0,0-1 0,0 0-1,0 0 1,-1-1 0,1 0 0,-1-1 0,-16 1 0,9-2-667,1-1 1,0-1-1,-1-1 1,1 0 0,-32-9-1,40 7-1042,8 3 845,0 0 0,0 1 0,0-1 0,0 1 0,-1-1 0,1 1 0,-3 0-1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2:36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4384,'-1'0'101,"0"1"0,1-1-1,-1 0 1,0 1 0,1-1 0,-1 1 0,0 0 0,1-1-1,-1 1 1,1-1 0,-1 1 0,1 0 0,-1-1 0,1 1-1,-1 0 1,1 0 0,0-1 0,-1 1 0,1 0 0,0 0 0,0 0-1,0-1 1,-1 1 0,1 0 0,0 0 0,0 0 0,0 0-1,0-1 1,1 1 0,-1 0 0,0 0 0,0 0 0,0-1-1,1 1 1,-1 1 0,1 0 217,-1 0 1,1 0-1,-1 1 0,0-1 0,0 0 0,0 0 0,-1 4 1,1-5-107,-1 1 1,1 0-1,-1 0 1,1 0 0,0 0-1,0-1 1,0 1-1,0 0 1,1 0 0,-1 0-1,0 0 1,1-1-1,-1 1 1,1 0 0,0 0-1,1 2 1,-1-2-185,0 5 195,1-1 0,-1 1 0,1-1 0,-2 1 0,1 12 0,1 10-99,2 26-7,5 29 32,0 18 74,-7-73 126,0 0 0,11 45-1,-9-57-251,1-1-12,-1 1 0,3 25 0,24 228 321,-30-226-185,-1-37-231,0 1 0,0-1 0,1 1 0,3 14-1,-3-19-126,0 0-1,0 0 1,0 0-1,-1 0 0,1 0 1,-1 0-1,0 0 1,0 0-1,0 0 0,0 0 1,0 0-1,0 0 1,-1 0-1,-1 6 1,2-28-6002,0 1 4470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2:3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7040,'7'0'2370,"0"0"-2154,0 0 0,0 0-1,0 0 1,-1 1-1,14 3 1,39 21 1620,-39-16-1624,1 0 1,0-1-1,0-1 0,1-2 0,43 7 0,-57-11-163,0-1 0,0 0 1,0-1-1,1 0 0,-1 0 0,11-4 1,-15 4-10,0 0 1,0-1-1,0 0 1,0 0-1,0 0 1,0 0-1,-1-1 1,1 1-1,-1-1 1,0 0-1,1 0 1,-1 0-1,4-7 1,-3 4-22,0 0-1,-1-1 1,0 1-1,0-1 1,-1 1 0,0-1-1,0 0 1,0 0 0,-1 0-1,0 0 1,0 0-1,-1 0 1,0 0 0,-2-14-1,1 16-17,0-1 0,0 1 0,-1 0 0,0 0 0,0-1 0,0 1 0,-1 1 0,0-1 0,0 0 0,0 1 0,0-1 0,-1 1 0,0 0 0,0 0 0,0 0 0,0 1 0,0-1 0,-1 1 0,-9-5 0,6 5-6,0-1 1,0 1-1,0 1 1,0 0 0,0 0-1,-1 0 1,1 1 0,-1 0-1,1 1 1,-1 0 0,1 1-1,-1-1 1,1 1 0,-1 1-1,1 0 1,0 0 0,0 1-1,0-1 1,0 2 0,0-1-1,1 1 1,-1 1 0,1-1-1,0 1 1,0 0 0,-6 7-1,5-4 63,1 1 0,0 0 0,1 0 0,0 1 0,0 0 0,1 0 0,0 0 0,1 1 0,0-1 0,1 1 0,-3 18 0,4-16-20,0 0-1,1 1 1,1-1-1,0 0 1,1 1 0,0-1-1,2 0 1,-1 0 0,8 21-1,-7-26 4,1 0-1,0-1 0,0 0 1,0 0-1,1 0 0,1 0 1,-1-1-1,1 1 1,0-1-1,0-1 0,1 1 1,-1-1-1,9 4 0,0 0 149,1 0 0,1-1 0,-1-1 0,35 11-1,-31-14-332,-1 0 0,1-1 0,0-1 0,0 0 0,0-2 0,0 0 0,0-2 0,0 0 1,34-8-1,-52 9-201,1 0 1,-1 0 0,0 0 0,1 0 0,-1 0-1,0-1 1,0 1 0,0-1 0,0 1 0,0-1-1,0 0 1,0 0 0,0 0 0,-1 0 0,1 0 0,-1 0-1,2-3 1,1-3-927,-1-1 0,1 1 0,2-14 0,-4 15 1063,8-35-2464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2:3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 8384,'-11'7'2704,"11"-7"-2697,0 0 0,0 0 1,0 0-1,0 0 0,-1 0 0,1 0 1,0 0-1,0 1 0,0-1 1,0 0-1,-1 0 0,1 0 1,0 0-1,0 0 0,0 0 0,0 0 1,-1 0-1,1 0 0,0 0 1,0-1-1,0 1 0,0 0 1,-1 0-1,1 0 0,0 0 0,0 0 1,0 0-1,0 0 0,-1 0 1,1 0-1,0-1 0,3 7-1072,2 6 1660,-1 0 1,0 1-1,0-1 0,1 18 1,-2-13-315,1 7 89,0 33 0,-3-26-267,4 51 238,-4-33 1083,-1-73-1293,0 1 1,2-1-1,0 0 0,7-25 0,-4 31-40,22-74 230,-22 79-223,0 0 0,1 0 0,0 1 0,16-22-1,-19 31-65,-1 1 0,1-1-1,-1 0 1,1 1-1,0 0 1,0 0 0,0 0-1,0 0 1,1 0-1,-1 0 1,0 1 0,1 0-1,-1 0 1,1 0-1,-1 0 1,1 0 0,0 1-1,-1-1 1,1 1-1,0 0 1,-1 0 0,1 0-1,0 1 1,-1 0-1,1-1 1,0 1 0,-1 0-1,1 1 1,-1-1-1,0 0 1,1 1 0,-1 0-1,0 0 1,0 0-1,0 0 1,0 1 0,0-1-1,-1 1 1,4 4-1,2 3-2,-1 0 0,0 1 0,-1 0 0,0 0-1,0 1 1,-2 0 0,5 13 0,15 88 499,-18-78-257,-4-28-210,-2-4-8,0 1 1,1 0 0,0-1-1,0 1 1,0 0 0,0-1-1,0 1 1,4 6 0,-5-10-51,1-1 1,-1 1-1,0 0 1,0 0-1,0 0 1,0 0-1,1 0 1,-1 0-1,0 0 1,0 0-1,0 0 1,0-1-1,1 1 1,-1 0-1,0 0 1,0 0-1,0 0 1,0-1-1,0 1 1,0 0-1,1 0 1,-1 0-1,0-1 1,0 1-1,0 0 1,0 0-1,0 0 1,0-1-1,0 1 1,0 0-1,0 0 1,22-73 171,-14 41-180,2 0 0,2 0-1,26-53 1,-36 82 58,0 1-1,0-1 1,0 0-1,1 0 0,-1 1 1,1-1-1,-1 1 0,1 0 1,0 0-1,4-3 1,-6 5-29,1-1 0,-1 1 0,0-1 0,0 1 0,0-1 0,1 1 0,-1 0 0,0 0 0,1 0 0,-1-1 0,0 1 0,0 0 1,1 1-1,-1-1 0,0 0 0,0 0 0,1 0 0,-1 1 0,0-1 0,0 1 0,1-1 0,-1 1 0,0-1 0,0 1 0,0 0 0,0 0 1,0-1-1,0 1 0,0 0 0,0 0 0,0 0 0,0 1 0,3 5 8,0 0 1,0-1-1,0 2 0,-1-1 1,0 0-1,-1 1 0,0-1 1,0 1-1,1 10 0,1 1-14,9 63-113,-6-28-407,-4-32-2785,-2 40-1,-1-48 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3:03.84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9 1568,'5'-5'576,"-2"2"-448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3:06.68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237 1 3072,'6'8'2085,"0"-6"-1890,-1-1-1,1 0 1,-1 0-1,1-1 1,-1 1-1,1-1 1,-1 0-1,1-1 1,0 1-1,-1-1 1,9-2 0,-4 0 82,0 2 1,15-1 0,117 10 845,-30 0-1003,11 3 356,0 0 189,-72-8-427,-30 0-118,0-2 0,24-1-1,342-18 612,-160 10-717,131 6 95,-276 9-115,103 7 284,-90-6-497,18 0 272,-44-5-234,-53-2 136,-1 1 1,1 1-1,-1 0 0,0 1 0,19 7 1,-14-4 103,38 8 1,-46-12-329,-11-3 244,-1 0 0,-19 10-1235,-24-1 1030,1-3 0,-64 2 0,-91-9 21,109-1 244,-70-1 14,-371 2 505,-189 65 107,632-49-266,-159 51-1,63-11 134,-87 30 299,235-70-731,32-14-112,5 0 32,10 3 57,-1-1 1,1 0-1,24 1 0,47-1 104,-60-3-140,216 2 28,90 2-173,352 22 135,-233-7-65,-394-18 75,-17 0-268,-1 1 1,1 1-1,58 14 1,-95-17 213,0 0 0,0 1 0,0-1 0,0 0 0,0 1 0,0-1 0,-1 0 0,1 1 0,0-1 0,0 1-1,-1-1 1,2 2 0,-3 3-16,-7 0 43,-12 1 57,0 0 1,0-1-1,0-1 0,-38 3 1,14-2-5,-324 27 201,107-11-27,-56 7 40,316-28-275,1 0-1,-1 0 0,0 0 1,1 0-1,-1 0 0,0 1 1,1-1-1,-1 0 1,1 0-1,-1 0 0,0 1 1,1-1-1,-1 0 0,1 0 1,-1 1-1,0-1 1,1 1-1,-1-1 0,1 0 1,-1 1-1,1-1 0,0 1 1,-1-1-1,0 2 1,1-2-8,1 1 1,-1-1-1,0 1 1,0 0 0,0-1-1,1 1 1,-1-1-1,0 0 1,0 1 0,1-1-1,-1 1 1,0-1-1,1 1 1,-1-1-1,1 0 1,-1 1 0,1-1-1,-1 0 1,1 1-1,-1-1 1,0 0 0,1 0-1,0 0 1,-1 1-1,1-1 1,-1 0 0,1 0-1,-1 0 1,1 0-1,0 0 1,14 3-5,0 0 0,20 0 0,1 1 67,503 33 471,-209-18-121,-100-4-57,-148-11-201,-208-10 360,70 1-490,15 3-21,-826-37-76,532 57-34,260-8 45,1 3-1,-103 33 1,174-46 62,-36 15-62,37-14 64,0 1 0,-1-1 1,1 0-1,0 1 0,0-1 1,0 1-1,0 0 0,0 0 1,0 0-1,1 0 0,-1 0 1,-1 2-1,3-3 1,-1 0 0,1 1 0,-1-1 0,1 0 1,-1 0-1,1 0 0,0 0 0,0 1 0,0-1 0,0 0 0,0 0 0,0 0 1,0 1-1,0-1 0,0 0 0,1 0 0,-1 0 0,0 1 0,1-1 1,-1 0-1,1 0 0,-1 0 0,1 0 0,0 0 0,-1 0 0,3 2 0,1 1-17,0 0 0,1 0-1,-1 0 1,7 4-1,-10-7 19,20 11-39,0 0 0,1-1 0,1-1 0,28 9 0,-29-11 10,60 20 88,150 29 0,85-9 322,26-17 143,-75-8-742,-266-23 207,-1 0 0,1 0-1,-1 0 1,1 0 0,-1 0 0,1 0-1,0 1 1,-1-1 0,1 1 0,-1-1 0,1 1-1,1 1 1,-4-1 6,-1 0-1,0 0 1,0 0-1,0-1 1,0 1-1,0 0 1,0-1-1,0 0 1,-4 1-1,-134 15 236,64-9-186,-585 85-192,631-87 149,-43 10 81,66-13-81,0 0 0,0 1 0,0 0 0,0 0-1,0 1 1,1-1 0,-8 7 0,13-9-16,0 0 1,-1 0-1,1 0 0,0 0 1,0 0-1,0 1 0,0-1 1,1 0-1,-1 1 1,0-1-1,0 1 0,1-1 1,-1 0-1,1 1 0,-1 0 1,1-1-1,0 1 1,0-1-1,0 1 0,-1-1 1,2 1-1,-1 0 0,0-1 1,0 1-1,0-1 1,1 1-1,-1-1 0,1 1 1,0 2-1,2 1 5,0 1-1,0-1 1,0 0-1,1-1 1,-1 1 0,1 0-1,5 3 1,3 3 11,0-1-1,1 0 1,0-1 0,1-1-1,0 0 1,27 11 0,93 24 21,-125-41-19,131 32 17,176 20 1,143-10 604,-411-40-503,91 3-334,-391-12 18,-63 0 230,-221 32-19,461-19 19,-143 37-1,212-43-73,3-2-2,-1 1 0,1 0 0,0 0 0,-1 0 1,1 0-1,0 0 0,0 1 0,0-1 0,0 1 0,0 0 0,0 0 0,-3 3 1,6-4 36,0-1 0,0 1 0,0-1 0,-1 0 0,1 1 0,0-1 0,0 1 1,0-1-1,0 0 0,0 1 0,0-1 0,1 1 0,-1-1 0,0 1 0,0-1 0,0 0 1,0 1-1,0-1 0,0 0 0,1 1 0,-1-1 0,0 0 0,0 1 0,1-1 1,-1 0-1,0 1 0,0-1 0,1 0 0,-1 1 0,0-1 0,1 0 0,0 0 1,3 4 14,2 0 1,-1-1 0,0 0-1,1 0 1,-1 0 0,1-1-1,9 3 1,47 9 130,-60-13-143,205 25 135,-117-18-49,317 11 347,-296-14-853,-102-4 224,-19 1-28,-10 1 156,0-2 0,-39-1-1,-716-29 109,722 27-8,32 1-41,-39-1-78,-87-14-1,141 14 121,8 1-15,17 0-33,-11 1-6,317-31-118,-181 13 322,291-52 327,-256 37-484,-72 12-133,-33 6-694,79-6 0,-141 22 449,-12-1 349,0 1-1,0-1 1,0 0-1,0 0 1,0 0-1,0 0 0,1 0 1,-1 0-1,0 1 1,0-1-1,0 0 1,0 0-1,0 0 1,0 0-1,0 0 1,0 1-1,0-1 1,0 0-1,0 0 1,0 0-1,0 0 1,0 0-1,0 1 1,0-1-1,-1 0 1,1 0-1,0 0 1,0 0-1,0 0 1,0 0-1,0 1 1,0-1-1,0 0 1,0 0-1,0 0 1,0 0-1,-1 0 1,1 0-1,-17 13-16,-14 2 127,1-1-1,-48 14 1,25-10-49,25-8-118,19-8 4,-1 1 1,1 1 0,-1 0 0,1 0 0,0 0 0,-15 11 0,24-12-74,5-2 142,13-3 188,-12 1-148,85-11-132,0-4 0,153-48 0,-200 49-303,-1-3 1,53-30 0,-78 39 153,1 1-1,-1 1 1,2 0-1,20-3 1,-34 9 251,7-3-46,1 0 1,13-7-1,-23 9 32,0 1 0,-1-1-1,1 0 1,-1-1 0,1 1-1,-1-1 1,0 1-1,0-1 1,0 0 0,0 0-1,4-6 1,-7 8 2,1 0 0,-1 0 0,0-1 0,1 1 0,-1 0 0,0 0 1,1-1-1,-1 1 0,0 0 0,0 0 0,0-1 0,0 1 0,0 0 0,-1 0 0,1-1 0,0 1 0,-1 0 0,1 0 0,0-1 1,-1 1-1,0 0 0,1 0 0,-1 0 0,0 0 0,1 0 0,-1 0 0,-1-1 0,-3-3 70,1 0 0,-1 0 0,-11-6 1,16 11-81,-32-22 101,-48-22 1,-21-14 873,35 9-554,58 42-380,0 0 1,0-1 0,1 0 0,0 0 0,-9-15 0,14 18-9,0 0 0,0 1 1,0-1-1,1 0 0,0 0 0,0 0 0,0 0 0,0-1 0,1 1 0,0 0 0,1-10 0,1-3 214,10-35 0,-7 33-204,1-2-486,0 0 0,16-34 1,-21 56 355,-1-1 0,1 0-1,-1 1 1,1-1 0,-1 0 0,0 0 0,1 0 0,-1 1 0,0-1 0,0 0 0,1 0 0,-1 0 0,0 0 0,0 1 0,0-1 0,0 0 0,0 0 0,0 0 0,0 0 0,0 0 0,-1 1 0,1-1-1,0 0 1,0 0 0,-1 0 0,1 0 0,-1 1 0,1-1 0,0 0 0,-2-1 0,-5-3-878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8T14:16:07.917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6:13.6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154 115 2720,'-2'0'268,"0"-1"0,1 1-1,-1-1 1,0 1 0,1-1 0,-1 1 0,0 0 0,0 0 0,-2 0 0,3 0-146,-1 0 1,1 0-1,0 0 1,0 0-1,0 0 1,0 0 0,0 0-1,-1-1 1,1 1-1,0 0 1,0-1-1,0 1 1,0-1 0,-1 0-1,1 1-42,5 0-224,0 0 106,0 1 1,-1-1-1,1 1 0,0 0 1,-1 1-1,1-1 0,4 3 1,6 1 7,58 26 124,-51-21-43,0-1-1,29 9 1,-36-15 185,1-1 1,0-1-1,-1-1 1,25-1-1,-2 0-48,11 0-137,0-1-1,0-3 0,-1-2 0,71-19 0,-41-1 4,-50 16-93,1 1-1,53-10 1,-70 18 183,-11 0 200,-15-1 480,3 1-541,-12-2-89,1 1 0,-1 1 1,0 1-1,-24 2 0,3 0 45,-37 2 156,0 3 0,-111 24-1,139-21-186,3 0-306,-68 21-1,103-25-35,13-5 28,-1 1 1,1 0 0,-1 0 0,1 1 0,-1-1-1,1 1 1,-4 2 0,7-4 102,0 0 0,0 0 0,0 0 0,-1 0-1,1 0 1,0 1 0,0-1 0,0 0 0,0 0 0,0 0 0,0 1 0,0-1-1,0 0 1,0 0 0,0 0 0,-1 1 0,1-1 0,0 0 0,0 0 0,0 0 0,0 1-1,0-1 1,0 0 0,1 0 0,-1 1 0,0-1 0,0 0 0,0 0 0,0 0 0,0 1-1,0-1 1,0 0 0,0 0 0,0 0 0,1 0 0,-1 1 0,0-1 0,0 0-1,0 0 1,0 0 0,0 0 0,1 0 0,-1 1 0,0-1 0,0 0 0,0 0 0,1 0-1,-1 0 1,0 0 0,0 0 0,0 0 0,1 0 0,-1 0 0,0 0 0,0 0 0,0 0-1,1 0 1,12 3-109,11-1 40,1-1 0,-1-2 1,45-6-1,72-22-25,-53 9 187,-13 7-76,129-7-1,-169 20-98,42 6 1,-30-1 264,-2 2 566,-43-7-431,-7 0 405,-21-6-588,1 2 0,-1 0 1,-36 1-1,25 1-69,-35-2-63,1 3 0,-1 4 0,-118 18 0,-132 33 117,308-52-84,-16 2-209,-45 2-1,165 1-1321,300-11 1548,-133-4-218,48-10 380,-6-25 174,-245 32-393,0-2-1,88-35 1,-43 13 135,-95 33-102,0 1 0,1 0 0,-1 0-1,0 0 1,9 0 0,-13 1-20,0 0 1,1 0 0,-1 0-1,0 0 1,0 1-1,0-1 1,0 0-1,0 0 1,0 0-1,1 0 1,-1 1-1,0-1 1,0 0 0,0 0-1,0 0 1,0 0-1,0 1 1,0-1-1,0 0 1,0 0-1,0 0 1,0 1-1,0-1 1,0 0-1,0 0 1,0 0 0,0 1-1,0-1 1,0 0-1,0 0 1,0 0-1,0 0 1,-1 1-1,1-1 1,0 0-1,0 0 1,0 0-1,0 0 1,0 0 0,-1 1-1,-3 7 62,-1-2-16,0 0-1,0 0 1,-1 0 0,0-1 0,0 1-1,0-2 1,-1 1 0,0-1-1,0 0 1,-14 7 0,-6-1 87,-47 12 1,-182 33 803,170-38-723,-137 24 113,155-33-244,-90 1 1,132-9-119,-132-4 308,120-2-228,36 5-91,-1 1 1,1-1-1,0 0 0,-1 0 0,1 0 0,0 0 1,-1 0-1,1 0 0,0-1 0,0 1 0,-3-4 1,5 5 27,0 0-1,-1 0 1,1-1 0,0 1 0,0 0 0,0 0 0,0 0 0,0-1 0,0 1 0,0 0 0,0 0 0,0 0 0,0 0 0,0-1 0,0 1 0,0 0 0,0 0 0,1 0 0,-1 0 0,0-1 0,0 1 0,0 0 0,0 0 0,0 0 0,0 0 0,0 0 0,0-1 0,0 1 0,1 0-1,-1 0 1,0 0 0,0 0 0,0 0 0,0 0 0,0 0 0,1 0 0,-1-1 0,0 1 0,0 0 0,0 0 0,0 0 0,1 0 0,-1 0 0,0 0 0,0 0 0,11-2-247,-11 1 245,92-9-498,-38 6 395,45-6 126,414-57 190,-479 59 145,40-14 0,-73 22-322,0 0 1,0 0 0,-1-1 0,1 1 0,0 0 0,0-1-1,-1 1 1,1 0 0,0-1 0,0 1 0,-1-1 0,1 1 0,-1-1-1,1 1 1,0-1 0,-1 1 0,1-1 0,-1 0 0,1 1-1,-1-1 1,1 0 0,-1 1 0,0-1 0,1 0 0,-1 0 0,0-1-1,0 1-15,0 0-1,-1 0 0,1 0 1,-1 0-1,1 0 0,-1 0 1,1 1-1,-1-1 0,0 0 1,1 0-1,-1 0 0,0 1 1,0-1-1,0 0 0,1 1 1,-1-1-1,0 1 0,0-1 1,0 1-1,0 0 1,0-1-1,-2 0 0,-16-5-113,-1 0 0,0 1-1,-1 1 1,1 1 0,0 1 0,-1 1-1,0 0 1,1 2 0,-23 2 0,-29 8-298,-86 24-1,118-25 487,19-5-156,-35 9-188,50-12 209,1 0-1,0 0 1,-1 1-1,1-1 1,0 1-1,1 0 1,-7 5-1,10-7 48,1-1 0,0 0 0,0 1 0,-1-1 0,1 0 0,0 1 0,0-1 0,-1 1 0,1-1 0,0 0 0,0 1 0,0-1 0,0 1 0,0-1 0,0 1-1,0-1 1,0 1 0,0-1 0,0 0 0,0 1 0,0-1 0,0 1 0,0-1 0,0 1 0,0-1 0,0 0 0,1 1 0,-1-1 0,0 1 0,0-1 0,0 0 0,1 1 0,-1-1 0,0 0 0,1 1 0,-1-1-1,0 0 1,1 1 0,-1-1 0,0 0 0,1 0 0,-1 1 0,1-1 0,-1 0 0,0 0 0,1 0 0,0 1 0,22 9-11,-23-10 17,13 3 52,-1 1 0,1-2 0,0 0-1,0-1 1,0 0 0,0-1 0,0 0 0,0-1 0,17-3 0,13-5 378,58-20 0,-76 21-313,-14 1 529,-11 4-156,-9 2-253,-55 4-98,-105 18 0,21 0-24,124-19-2,-111 14-171,122-14-158,-4 1-333,17-3 546,0 0 0,0 0 0,0 0 0,0 0 1,0 0-1,0 0 0,0 0 0,0 0 0,0 0 0,0 0 0,0 0 1,0 0-1,0 0 0,0 0 0,0 0 0,0 0 0,1 0 0,-1 0 1,0 0-1,0 0 0,0 0 0,0 0 0,0 0 0,0 0 0,0 0 1,0 0-1,0 0 0,0 1 0,0-1 0,0 0 0,0 0 0,0 0 1,0 0-1,0 0 0,0 0 0,0 0 0,0 0 0,0 0 0,0 0 1,0 0-1,0 0 0,0 0 0,0 0 0,0 0 0,0 0 1,0 0-1,0 0 0,0 0 0,-1 0 0,1 0 0,0 0 0,0 0 1,0 0-1,0 1 0,0-1 0,0 0 0,0 0 0,0 0 0,0 0 1,0 0-1,0 0 0,0 0 0,0 0 0,0 0 0,0 0 0,0 0 1,0 0-1,9 2-178,32 4 87,0-2 0,64-2 0,-80-2 82,342-9 593,-143 1-366,-56-3-165,-65 3-146,-96 8-490,1-1 0,0-1-1,11-3 1,-16 5 195,-1-1 1,1 0-1,0 0 1,-1-1-1,1 1 1,0-1-1,-1 1 0,0-1 1,1 0-1,-1 0 1,0 0-1,3-3 0,-1-2-644,-1 1-1,-1 0 0,3-9 0,-5 15 1030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37:38.4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95 1 1312,'-1'0'14,"1"0"1,0 0-1,0 0 1,0 0-1,0 0 0,0 0 1,-1 0-1,1 0 1,0 0-1,0 0 0,0 0 1,0 0-1,0 0 1,0 0-1,-1 0 1,1 0-1,0 1 0,0-1 1,0 0-1,0 0 1,0 0-1,0 0 0,0 0 1,0 0-1,-1 0 1,1 1-1,0-1 0,0 0 1,0 0-1,0 0 1,0 0-1,0 0 0,0 1 1,0-1-1,0 0 1,0 0-1,0 12 363,0 6-60,0-17-284,0-1 0,0 1 1,0-1-1,-1 1 0,1-1 1,0 1-1,0-1 1,-1 1-1,1-1 0,-1 0 1,1 1-1,0-1 0,-1 0 1,1 1-1,-1-1 1,1 0-1,-1 1 0,-6 5 161,4 0-131,1 0 0,-1 0-1,1 0 1,-2 8-1,0 1 4,4-14-59,0 0 1,0-1-1,0 1 0,0 0 1,0 0-1,-1-1 1,1 1-1,0 0 0,-1 0 1,1-1-1,0 1 1,-1 0-1,1-1 0,-1 1 1,1 0-1,-1-1 0,1 1 1,-2 0-1,1 5 146,-1 8 248,1-11-392,1 0 0,-1 1 0,1-1 0,0 0 0,0 0 0,1 5 0,0-5-26,-1 0 0,1 0 0,-1 1 0,1-1 0,-1 0 0,0 1 0,-1-1 0,1 0 0,0 0 0,-1 1-1,0-1 1,0 0 0,0 0 0,-2 6 0,0-4 86,0 1 0,1-1-1,-1 1 1,1 0 0,1 0-1,-1 0 1,0 7 0,2-12-155,0 3 76,0 2 47,-5 6 32,5-10-63,0-1 1,0 0-1,-1 1 0,1-1 0,-1 0 0,1 1 0,-1-1 1,0 0-1,1 0 0,-1 0 0,0 0 0,0 1 1,-1 0-1,-5 9-247,3-7 262,4-3 123,1 31 315,18-4-849,-19-27 113,0-1 80,0 0 111,0 0-63,5 9 629,0 31-1712,-5-38 1291,0-2-113,0 0-431,0 0-54,0 0-682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6:29.7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497 188 1888,'-41'-13'816,"-64"-12"0,86 22-72,0 1-1,-34 0 1,46 3-668,-1 0 0,0 0 0,1 0 0,-1 1 1,1 0-1,-1 0 0,1 1 0,0 0 0,-11 7 0,3-1 75,-22 19 0,32-24-123,1 0-1,0 0 1,0 0-1,1 1 0,-1-1 1,1 1-1,0 0 1,-4 9-1,7-13-22,0-1 1,0 0-1,1 0 0,-1 1 1,0-1-1,1 0 0,-1 1 1,1-1-1,-1 0 0,0 0 1,1 0-1,-1 1 0,1-1 1,-1 0-1,0 0 0,1 0 1,-1 0-1,1 0 0,-1 0 1,1 0-1,0 0 0,9 0 102,0 0-1,1 0 1,-1-1-1,0-1 1,1 0-1,12-4 1,21-4 17,36-1-187,-1 3 0,1 3 1,118 9-1,-166 0 154,-1 1 0,0 1 0,0 2-1,40 15 1,112 58 454,-136-58-509,-45-23-22,0 1 0,0 0 0,0 0 0,-1 0 0,1 0 0,0 0 0,-1 0 0,1 0 0,-1 1 0,1-1 0,-1 0 0,0 1 0,0-1 0,1 1 0,0 2 0,-3-3 5,1-1 0,-1 1 0,1 0 0,-1-1 0,0 1 0,0 0 0,1-1 0,-1 1 0,0-1 0,0 1 0,0-1 0,0 0 0,0 1 0,0-1 0,0 0 0,-18 5 100,1-2-1,0 0 1,-1-1 0,1-1 0,-29-2 0,15 0 48,-13 1 52,9-1 92,-67 7 1,-55 16 120,-214 36 694,233-20-872,75-19 121,53-14-643,16-4-9,22-4 107,312-64 72,-259 58 83,0 3 0,105 5-1,45 8-90,-145-5 219,0-4-1,-1-4 1,1-3 0,-2-4 0,98-29 0,-79 12-6,-2-6-1,110-54 1,-209 90-97,14-9 132,-10 5 76,-10 2 196,-43 4-146,-50 9 0,48-4-185,-164 12 295,-146 12 181,130-14-483,-73-5-551,317-18-287,46-7 657,117-12 0,-93 16-37,-46 5 105,452-45-86,322 37 197,-787 12-63,270-7 189,415-62 0,-215 11 45,-224 24-447,-248 30 325,15 0 4,-37 3 90,-6 0-75,-15-1-26,-30-2-105,-127-2 146,6 0-10,-113 18 1,146-4 61,-176 18 152,-41 1-215,67-25 141,0-27 135,-171-39-316,434 60-357,-11 0-793,54 12 196,156 29 328,-130-30 485,198 17-50,-178-20 53,397 3 76,0-25 209,-81 2-374,-86 4 234,44-2-80,-4 17-211,-195 13 428,-119-14-240,39 0-1,-43-2 138,-15 0-25,-11 0 300,-48-4-87,12 0-276,-228 2-159,131 4 110,-367 21 34,-1 27-152,294-21 235,104-13-1246,104-14 580,21-3 122,1 0 423,197-8-280,82-5 79,70-19 734,-185 13 314,-162 16-709,-16 4-140,1 0-1,0 0 0,0 0 0,0 0 1,0 0-1,-1 0 0,1-1 0,0 1 1,0 0-1,0 0 0,0 0 0,0 0 1,0 0-1,-1 0 0,1 0 0,0 0 0,0-1 1,0 1-1,0 0 0,0 0 0,0 0 1,0 0-1,0 0 0,0-1 0,0 1 1,0 0-1,-1 0 0,1 0 0,0 0 1,0-1-1,0 1 0,0 0 0,0 0 1,0 0-1,0 0 0,1 0 0,-1-1 1,0 1-1,0 0 0,0 0 0,0 0 1,0 0-1,0-1 0,0 1 0,0 0 1,0 0-1,0 0 0,0 0 0,0 0 0,1 0 1,-1-1-1,0 1 0,0 0 0,0 0 1,0 0-1,0 0 0,1 0 0,-1 0 1,0 0-1,0 0 0,0 0 0,0 0 1,1 0-1,-9-3 42,0 2 0,-1-1-1,1 1 1,0 0 0,0 1 0,-10 1 0,-14-2 9,-118-2-181,-255 28 1,-143 64-48,199-7 141,91-19-108,-3-17 177,228-42 72,0-2 0,0-1 0,-37-4 0,66 3-118,-1-1 1,0 0 0,1 0-1,-1 0 1,1-1 0,-1 1-1,-6-5 1,10 6-7,0-1 0,1 1 0,-1-1 0,0 1 0,1-1 0,-1 1 0,1-1-1,-1 0 1,1 1 0,-1-1 0,1 0 0,-1 1 0,1-1 0,-1 0 0,1 1 0,0-1 0,0 0 0,-1 0 0,1-1 0,0 1-13,0-1 0,0 1 0,1 0 0,-1 0 0,0 0 1,1 0-1,-1 0 0,1 0 0,-1 0 0,1 0 0,0 0 0,-1 0 1,1 0-1,0 0 0,0 0 0,0 1 0,0-1 0,1-1 1,7-4-65,-1 0 0,1 0 0,1 1 0,-1 0 1,20-7-1,54-11-83,-66 19 146,50-11-132,0 2 0,92-4 1,441 7-407,47-1 682,36-57-108,-365 32 51,-86 10-168,120-7 682,-322 32-538,-19 1 84,-10 0 51,-4 1 106,-29 4-320,-53 15 0,-13 4 554,-26-9 116,-150-1 0,252-13-633,-37 1-205,0-2 0,-61-9 0,102 7-591,14 5 35,9 3 169,1-1 523,0-1-1,0-1 0,0 1 1,0-1-1,0 0 0,1-1 1,-1 1-1,1-1 1,7 1-1,12 2 2,28 1 0,-23-3 25,22 3 500,0-2 0,-1-2 0,1-3 0,74-10 0,-126 11-420,0 0 0,0 0 0,-1 0 0,1 0 0,0 0 0,-1-1-1,1 1 1,0 0 0,0 0 0,-1-1 0,1 1 0,0 0 0,-1-1 0,1 1 0,0-1-1,-1 1 1,1 0 0,-1-1 0,1 0 0,-1 1 0,1-1 0,-1 1 0,1-1 0,-1 0 0,0 1-1,1-2 1,-1 1-3,0 0 0,0 0 0,-1 0 1,1 1-1,0-1 0,-1 0 0,1 0 0,0 0 0,-1 1 0,1-1 0,-1 0 0,1 0 0,-1 1 0,0-1 0,1 1 0,-1-1 0,0 0 0,1 1 1,-1-1-1,0 1 0,0-1 0,1 1 0,-3-1 0,-7-4 30,0 0 0,0 1 1,-1 0-1,0 1 0,-15-3 0,-57-4-75,57 7 13,-252-17-56,220 19-287,1 3-1,-104 18 0,144-17-308,0 1 0,0 0 0,0 2 0,0 0 0,1 1 0,-29 17 0,-15 19-2184,50-37 1539,0 0-1,-16 6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6:32.8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1314 282 640,'-8'-15'5440,"3"0"-2779,5 10-2374,-1 1-1,0-1 1,0 1-1,0 0 0,-1 0 1,1-1-1,-1 1 1,0 0-1,0 0 1,-1 1-1,1-1 1,-6-6-1,0 0 23,-1 1 0,0 1 0,-13-11 0,15 14-205,1 1 1,-1 0-1,-1 1 1,1 0-1,0 0 0,-9-2 1,7 2 12,0 0 0,0 0 1,-13-8-1,8 3-15,-1 1 0,0 1 0,0 1 0,0 0 1,-25-4-1,12 2 21,13 3 192,10 3-300,0-1 0,0 1 0,0 0 0,0 0 0,-7 0 0,-12 0 19,14 0-28,1 1 1,-17 1 0,12 1-10,1 0 0,-1 0 0,1 2 0,0-1 0,-1 2 0,2 0 0,-1 0 0,-15 10 0,18-10 26,-1 0 0,0 0 0,0-1-1,0 0 1,-21 3 0,-16 6 27,33-8 14,1 0 1,-1-2 0,0 0 0,-1 0 0,-19 0 0,-63 5 361,59-8-465,5-1 10,-1 2-1,-44 6 0,63-5 137,-1-1-1,-32-2 0,10 0-195,38 1 88,1 0 1,0 0 0,-1 0-1,1 0 1,0 0 0,-1 0-1,1 0 1,-1 0 0,1 0-1,0 0 1,-1 0-1,1 0 1,0 0 0,-1 0-1,1 0 1,0 0 0,-1 0-1,1 0 1,0 0-1,-1-1 1,1 1 0,0 0-1,-1 0 1,1 0 0,0-1-1,0 1 1,-1 0 0,1 0-1,0-1 1,8-6-169,23-7-131,-29 13 305,52-18-222,87-21-1,60 5 24,-188 33 130,1 0 1,-1 1 0,1 1-1,0 0 1,-1 1-1,1 0 1,-1 1 0,25 7-1,-1 9 129,-26-13-3,-1 0 0,14 5 0,-8-5 0,-8-2-55,0 0 1,-1-1-1,1 0 1,0-1-1,10 2 1,16 1-40,-15 0 48,-15-3-41,-1 0 1,0 0 0,1 0 0,-1 1 0,4 1 0,15 7 121,36 5-348,109 44 0,-152-52 270,0 1 1,-1 1-1,0 1 0,18 15 0,-28-22-18,24 25 118,-26-26-125,0 0-1,-1 0 0,1 0 0,-1 1 0,1-1 0,-1 0 0,0 1 0,0 0 0,0-1 0,0 1 0,1 2 1,-2-1 3,1-1 1,0 1 0,0-1 0,0 0 0,2 4 0,-1-5 7,-1 1 1,0-1-1,-1 0 1,1 0-1,0 1 1,-1-1-1,1 0 1,-1 1-1,1-1 1,-1 1-1,0-1 1,-1 4-1,1-3 8,0 0-1,0 0 1,0 1-1,1-1 0,-1 0 1,2 5-1,1 10 131,-3-17 81,-1-14 591,-6-20-665,5 19-225,-8-26 0,5 24-5,5 13-3,-1 0-1,1 1 1,-1-1 0,0 0-1,1 1 1,-1-1 0,-1 1-1,1-1 1,0 1 0,-4-5-1,9 7-574,-4 1 631,1-1 0,-1 0 0,1 0 0,0 1 0,-1-1 0,1 0 0,-1 1 1,0-1-1,1 1 0,-1-1 0,1 1 0,-1-1 0,0 1 0,1-1 0,-1 1 0,0-1 0,1 1 0,-1-1 0,0 1 0,0 0 0,1-1 0,-1 1 0,0 0 0,0 0 39,0-1 0,0 1 0,1 0 0,-1-1 0,0 1 0,0-1 0,1 1-1,-1-1 1,1 1 0,-1-1 0,0 1 0,1-1 0,-1 1 0,1-1 0,1 2 426,-2-21-171,-1 0 0,0 1-1,-2-1 1,-8-32-1,4 36-217,6 13-68,0 0 1,0 0 0,0 0-1,1 0 1,-1 0-1,0 0 1,1-1 0,-1-3-1,1 5 11,0 1 0,0-1 0,0 0 0,-1 0 0,1 0 0,0 1 0,0-1 0,-1 0 0,1 0-1,0 0 1,-1 1 0,1-1 0,-1 0 0,1 1 0,-1-1 0,1 0 0,-1 1 0,1-1 0,-1 1 0,0-1 0,0 0 0,-7-7-257,7 7 273,-1-1 1,1 1-1,-1 0 1,1-1-1,-1 1 1,0 0-1,0 0 1,1 0 0,-1 1-1,0-1 1,0 0-1,0 1 1,0-1-1,0 1 1,0-1 0,0 1-1,0 0 1,-4 0-1,-16-4-64,16 2 84,0 1 0,0 0 1,1 0-1,-1 1 0,0 0 0,-11 0 0,10 1-17,-1-1 0,0-1-1,-12-1 1,-66-12 111,62 11-78,0-1 0,0-1 0,0-1 0,-31-12 0,31 8-103,1 1 0,-2 1 1,-28-6-1,44 12 56,-1 1 1,1 1-1,-1 0 1,1 0 0,-1 1-1,-16 3 1,-55 20-120,57-16 13,-47 10 0,39-11 126,21-4 57,1-1 0,-13 1 1,-40 2 240,-30 2-172,66-6-225,0 1 1,-35 7-1,-7 14 18,66-21 5,-11 4-41,14-6 102,-1 0 0,1 0 1,0 0-1,0 1 0,0-1 0,-1 0 0,1 0 1,0 0-1,0 0 0,-1 0 0,1 0 0,0 0 1,-1 0-1,1 0 0,0 1 0,0-1 0,-1 0 1,1 0-1,0-1 0,-1 1 0,1 0 0,0 0 1,0 0-1,-1 0 0,1 0 0,0 0 0,0 0 1,-1 0-1,1 0 0,-1-1 0,20 3-2,-10-1-43,0-1 0,-1-1-1,1 0 1,15-3 0,11-1 25,141-18 60,-36 0-232,-56 7 87,-64 13 63,1 1 0,-1 1 0,25 1 0,-39 1-443,0 0 0,0 1 1,0 0-1,0 0 0,0 1 1,-1-1-1,1 1 0,-1 0 1,8 7-1,-8-6-156,-1-1 1,1 0-1,0 0 1,0-1-1,0 1 1,0-1 0,0 0-1,0-1 1,0 1-1,8 0 1,-9-2 260,0 0 0,1 0 0,-1-1 0,0 0 1,5-1-1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6:35.8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101 134 2240,'-9'-4'970,"8"3"-840,1 1 0,-1 0 0,0 0-1,1-1 1,-1 1 0,-5-4 1037,6 3-1038,-1 0 1,1 1 0,-1-2-1,-2-10 1574,4 12-1662,-1-1 0,0 1 0,0-1 1,0 1-1,0-1 0,0 1 0,0-1 0,0 1 0,0-1 0,0 0 1,-1 1-1,1-1 0,0 1 0,0-1 0,0 1 0,0-1 0,-1 1 0,1 0 1,0-1-1,-1 1 0,1-1 0,0 1 0,-1-1 0,1 1 0,0 0 0,-1-1 1,1 1-1,-1 0 0,1 0 0,-1-1 0,1 1 0,-1 0 0,1 0 0,-1-1 1,1 1-1,-1 0 0,1 0 0,-2 0 0,1 0-3,0 0 0,0-1-1,1 1 1,-1 0 0,0 0 0,0-1 0,0 1-1,0 0 1,0-1 0,0 1 0,0-1 0,1 0-1,-1 1 1,0-1 0,0 0 0,1 1 0,-1-1-1,0 0 1,1 0 0,-1 1 0,1-1 0,-1 0-1,0-1 1,0 0 75,0 0 0,0-1 1,0 1-1,1 0 0,-1 0 0,1-1 0,-1 1 0,1-4 0,0 6-100,0-1-1,0 0 0,0 1 1,0-1-1,0 0 0,0 1 1,0-1-1,0 1 0,1-1 1,-1 0-1,0 1 0,0-1 1,1 1-1,-1-1 0,0 0 1,1 1-1,-1-1 0,0 1 1,1-1-1,-1 1 0,1 0 1,-1-1-1,1 1 0,-1-1 1,1 1-1,-1 0 0,1-1 0,0 1 1,-1 0-1,2-1 0,21 0 853,-13 2-816,-10-1-48,1 0-1,0 0 1,0 0-1,-1 0 1,1 0-1,0 0 0,0 1 1,-1-1-1,1 0 1,0 0-1,-1 1 1,1-1-1,0 1 1,-1-1-1,1 0 1,0 1-1,-1-1 0,1 1 1,-1-1-1,1 1 1,-1 0-1,1-1 1,0 2-1,8 7-197,-7-8 167,-2-1 26,1 0 0,-1 0-1,1 0 1,-1 0 0,1 0-1,-1 1 1,0-1 0,1 0 0,-1 0-1,1 1 1,-1-1 0,0 0-1,1 0 1,-1 1 0,0-1 0,1 0-1,-1 1 1,1 1 6,0 0-1,-1-1 1,1 1 0,-1-1-1,1 1 1,-1 0 0,0 0-1,0-1 1,0 1 0,0 0-1,0-1 1,0 1 0,0 0-1,0 0 1,-1-1 0,1 1-1,-1-1 1,0 3 0,-1-1 28,0 0 0,0 0-1,0 0 1,-1-1 0,1 1 0,-5 3 0,-5 6 12,3 0-123,2 0 0,-1 1 1,-9 23-1,3-5 148,-3 1 162,16-31-176,-4 3 854,4-6-889,-1 0-1,1-1 1,0 1 0,0 0 0,0-1 0,1 1-1,-1-1 1,0 1 0,1-1 0,0 1-1,-1-1 1,1 1 0,0-1 0,1-2-1,-1-5-43,1 1-1,4-17 1,8-11 99,-10 31-127,-1-1 1,1 1 0,-1-1 0,0 0 0,-1 0 0,1 0 0,-1-9 0,4-37 421,-6 51-367,1 0 0,-1 0 0,0 1 0,1-1 0,-1 0 0,0 0 1,0 0-1,-1 1 0,1-1 0,0 1 0,0-1 0,-1 1 0,-2-3 1,3 3-29,1-2-16,0 2 25,0 1-1,0 0 1,0 0-1,0 0 1,0 0-1,0 0 1,0-1-1,0 1 1,0 0-1,1 0 1,-1 0 0,0 0-1,0 0 1,0 0-1,0-1 1,0 1-1,0 0 1,0 0-1,0 0 1,0 0-1,0 0 1,0 0-1,0 0 1,1-1-1,-1 1 1,0 0-1,0 0 1,0 0-1,0 0 1,0 0-1,0 0 1,1 0-1,-1 0 1,0 0 0,0 0-1,0 0 1,0 0-1,0 0 1,1 0-1,6 2-257,7 7-229,-10-5 357,-1 1-1,1-1 0,-1 0 1,0 1-1,-1-1 0,1 1 0,2 7 1,8 15-220,29 30 565,-11-19-485,-30-35 221,8 9 156,-7-9-92,1 0 0,-1 0 1,0 1-1,0-1 1,0 1-1,0 0 0,-1 0 1,1 0-1,0 6 1,-1-8-416,-1 0 1,0 1-1,0-1 1,0 0 0,0 1-1,0-1 1,-1 3-1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6:37.2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165 50 3552,'-2'-3'283,"1"-1"1,1 1-1,-1-1 1,0 0-1,1 1 0,0-6 1,0 8-232,0 1 1,-1-1-1,1 0 0,0 1 1,0-1-1,-1 0 0,1 0 1,0 1-1,-1-1 1,1 0-1,0 1 0,-1-1 1,1 1-1,-1-1 0,1 0 1,-1 1-1,1-1 1,-1 1-1,0-1 0,1 1 1,-1 0-1,0-1 0,1 1 1,-1 0-1,0-1 0,-1 1 1,-20-4 1743,19 4-1672,-22 2 1192,24-2-1311,0 1 1,1-1 0,-1 0 0,0 0 0,0 1 0,1-1 0,-1 1 0,0-1-1,1 0 1,-1 1 0,1-1 0,-1 1 0,0 0 0,1-1 0,-1 1 0,1-1-1,0 1 1,-1 0 0,1-1 0,-1 1 0,1 0 0,0-1 0,0 1 0,-1 0-1,1 0 1,0-1 0,0 1 0,0 0 0,0 0 0,0 0 0,0 1-18,0-1 25,0-1 0,0 1 0,0-1 0,0 1 0,1 0 0,-1-1 0,0 1 0,0 0 1,-1-1-1,1 1 0,0 0 0,0-1 0,0 1 0,0-1 0,0 1 0,-1 0 0,1-1 0,0 1 0,-1-1 0,1 1 1,0-1-1,-1 1 0,1-1 0,-1 1 0,1-1 0,-1 1 0,1 0 59,0 1 0,0-1 1,0 0-1,0 0 0,-1 1 0,1-1 1,0 0-1,-1 0 0,1 0 0,-2 2 1,-2-1 215,0-1 0,0 0 0,0 0 0,-1-1 0,1 1 0,0-1 1,-1 0-1,1 0 0,-9-1 0,-8 0-567,21 2 285,0 0 0,0 0-1,1 0 1,-1-1 0,1 1-1,-1 0 1,1 0 0,-1-1-1,1 1 1,-1 0 0,1-1-1,0 1 1,-1 0 0,2 0 0,1 1 16,1 0 0,0 0 0,-1 0 0,1 0 0,0 0 0,0-1 0,0 1 0,0-1 1,1 0-1,3 0 0,48 2-7,-21-1-1,74 6 184,74 11 244,-173-17-419,0 1 0,0 0 0,0 1 0,16 8 1296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6:39.9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94 21 1248,'0'-1'19,"-1"1"0,1-1 0,0 1 0,0 0 0,0-1 0,0 1 0,1-1 0,-1 1-1,0-1 1,0 1 0,0 0 0,0-1 0,0 1 0,0 0 0,1-1 0,-1 1 0,0-1 0,0 1 0,0 0 0,1-1 0,-1 1 0,0 0 0,1 0 0,-1-1 0,0 1 0,0 0-1,1 0 1,-1-1 0,1 1 0,6-5-288,-12 4 716,1 0 0,0 0 0,0 1 0,-1-1 0,-7 1 0,5 0 364,6 0-735,-1 0 0,1 0 0,-1 0 0,1 0 0,-1 0 0,1 0 0,-1 0-1,1 0 1,-1 0 0,1 1 0,-1-1 0,1 1 0,-1-1 0,1 1 0,-1-1-1,1 1 1,0 0 0,-1 0 0,1 0 0,0 0 0,0 0 0,0 0 0,0 0-1,0 0 1,-1 1 0,-7 11 312,7-11-304,0 0 0,1 0 1,-1 0-1,1 1 0,0-1 0,0 1 0,-2 4 0,0 6 137,1 0 0,1 0 0,0 0-1,1 0 1,2 17 0,-1 6 140,-1-23-406,0 3 288,3 29 0,-3-41-472,1 1 1,0 0-1,1-1 0,-1 1 0,1-1 1,0 0-1,0 0 0,0 1 1,0-1-1,6 7 0,-7-11 81,-1 1 0,1 0 0,-1 0 0,1-1 0,0 1-1,0 0-147,0 0 148,-1 0 0,1-1 0,0 1 0,0-1 0,0 1 0,-1-1-1,1 0 1,0 1 0,0-1 0,0 0 0,0 0 0,0 1 0,0-1 0,0 0 0,0 0-1,0 0 1,0 0 0,0 0 0,-1 0 0,1-1 0,0 1 0,0 0 0,0 0 0,0-1-1,0 1 1,1-1 0,1-1-173,-1-1 0,1 0 0,0 0 0,3-6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6:44.9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597 61 4896,'-3'-6'414,"2"4"-235,0 0 1,0-1-1,-1 1 1,1 0 0,0 0-1,-1 0 1,1 1-1,-1-1 1,0 0 0,-3-2-1,-9-10-1391,13 13 1257,0 0-1,0 0 0,-1-1 0,1 1 1,0 0-1,0 0 0,-1 0 1,1 0-1,0 0 0,-1 1 0,1-1 1,-1 0-1,-1 0 0,0 0 124,-1 1-1,1-1 1,0 1-1,-1-1 1,1 1-1,0 0 1,-1 0-1,1 1 1,0-1-1,-1 1 1,-4 1-1,-3 2 379,-21 10 0,7-2-32,-64 25 681,-123 70-1,166-84-1070,31-16-300,0 1-1,-25 17 1,40-25 69,-1 0-1,0 1 1,1-1 0,-1 0-1,0 1 1,1-1 0,-1 1-1,1-1 1,-1 1 0,1-1 0,-1 1-1,1-1 1,-1 1 0,1 0-1,-1-1 1,1 1 0,0 0-1,-1-1 1,1 1 0,0 0-1,0 0 1,0-1 0,0 1-1,-1 0 1,1 0 0,0-1-1,0 1 1,0 0 0,0 0 0,1-1-1,-1 1 1,0 0 0,0 0-1,0-1 1,0 1 0,1 0-1,-1 0 1,0-1 0,1 1-1,0 1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6:49.6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360 96 3552,'-4'-4'301,"2"3"-170,1-1 0,-1 1 0,1 0 0,-1-1 0,0 1 0,0 0 0,0 0 0,1 0 0,-5-1 0,6 2-92,-1 0 0,1-1 1,-1 1-1,1 0 0,0-1 1,-1 1-1,1 0 1,0-1-1,-1 1 0,1 0 1,0-1-1,-1 1 1,1-1-1,0 1 0,0-1 1,0 1-1,-1-1 1,1 0-1,0 0-10,0 1 0,0-1 0,-1 1 0,1-1 0,0 1 1,0-1-1,-1 1 0,1-1 0,0 1 0,-1-1 0,1 1 0,-1-1 0,1 1 0,0-1 0,-1 1 1,1 0-1,-1-1 0,0 0 0,-16-10 680,10 8-229,4 1-315,3-6-202,0 7 45,0 0 0,-1 0 0,1 0 0,0 0 0,1 1 0,-1-1 0,0 0 0,0 0 0,0 0 0,0 0 0,1 1 0,-1-1 0,0 0 0,1 0-1,-1 1 1,0-1 0,1 0 0,-1 0 0,1 1 0,-1-1 0,1 1 0,0-1 0,-1 0 0,1 1 0,1-1 0,0 0-8,0 0 0,0 1 0,0 0 0,0-1 0,0 1-1,0 0 1,1 0 0,2 0 0,3 1-137,-5-1 174,11-1 148,-13 1-139,-1 0 0,0 0 0,1 0 0,-1 0 0,0 0 0,1 0 0,-1-1 0,1 1-1,-1 0 1,0 0 0,1 0 0,-1 0 0,0-1 0,1 1 0,-1 0 0,0 0 0,0-1 0,1 1-1,-1 0 1,0-1 0,0 1 0,1 0 0,-1 0 0,0-1 0,0 1 0,0-1 0,1 1-1,-1 0 1,0-1 0,0 1 0,0-1 0,-1 0 42,-1 1 0,0-1-1,1 0 1,-1 0 0,1 1 0,-1 0-1,0-1 1,0 1 0,1 0 0,-4-1-1,-12 3 20,1 0-1,0 0 1,-17 6-1,15-4-25,-5 1-34,0 2 0,0 0 0,-41 20 0,56-23-107,0 1 0,0 0 0,0 0 0,1 0 0,0 1 0,0 0 0,0 1 1,1-1-1,0 1 0,0 1 0,0-1 0,1 1 0,-4 9 0,8-15 58,0 0 0,0 1 0,0-1-1,0 0 1,0 1 0,1 0 0,-1-1-1,1 1 1,-1-1 0,1 1 0,0-1-1,0 1 1,1 0 0,-1-1 0,0 1 0,1-1-1,-1 1 1,1-1 0,0 1 0,0-1-1,0 1 1,0-1 0,1 0 0,-1 0-1,0 0 1,1 1 0,0-1 0,-1 0-1,1-1 1,0 1 0,4 3 0,-2-3 30,-1 1 0,1-1 1,0 0-1,0-1 0,1 1 0,-1-1 1,0 1-1,0-1 0,1 0 0,-1-1 1,1 1-1,-1-1 0,1 0 1,-1 0-1,0 0 0,1-1 0,7-1 1,-11 1-3,1 1 1,-1 0-1,0 0 1,0-1-1,0 1 0,0-1 1,0 1-1,0-1 1,0 0-1,0 1 1,0-1-1,-1 0 1,1 1-1,0-1 1,0 0-1,0 0 0,-1 0 1,1 0-1,0 0 1,-1 0-1,1-2 1,0 0 15,0 0 0,-1 0 0,0-1 0,1 1 0,-1 0 0,-1-5 0,2-18-92,0 23 27,-1 1-1,1-1 0,0 1 0,0-1 0,0 1 1,1-1-1,-1 1 0,0 0 0,1 0 0,0 0 1,-1 0-1,1 0 0,0 0 0,4-3 0,3-1-52,0 0 0,13-7 0,-10 7 53,13-8 3,2 1 0,-1 1 0,1 1-1,53-13 1,-54 17-40,-21 5 42,0 1 1,0-1-1,0 1 1,0 0-1,9 0 1,51-1 790,-70 7-739,3-4-10,0 1-1,0 0 0,0-1 0,0 1 0,0-1 1,-1 0-1,1 1 0,0-1 0,-1 0 0,1-1 1,0 1-1,-5 1 0,-26 4 234,13-1-95,-28 2 0,29-5-35,-22 5 0,4 0-263,36-7 115,0 0 0,0 1 0,0-1 1,0 0-1,1 0 0,-1 0 1,0 0-1,0 1 0,0-1 0,1 0 1,-1 1-1,0-1 0,1 0 0,-1 1 1,0-1-1,1 1 0,-1-1 1,0 1-1,1-1 0,-1 1 0,1 0 1,-1-1-1,1 1 0,-1 0 0,1 0 1,-1 0-1,1 0 4,0 0 0,0-1 0,1 1 0,-1 0 0,0 0 0,0-1 0,1 1 0,-1 0 0,0-1 0,1 1 0,-1 0 0,1-1 0,-1 1 1,1-1-1,-1 1 0,1-1 0,-1 1 0,1-1 0,-1 1 0,1-1 0,0 1 0,-1-1 0,1 0 0,0 1 0,-1-1 0,1 0 0,1 1 0,15 5 42,0 0 1,0-1-1,0 0 0,1-1 1,0-2-1,0 1 0,28-2 1,-40 0 24,-4-1-24,0 0 0,0 0 0,-1 0 0,1 0 0,0 0 0,0 0 0,0-1 0,0 1 0,0-1 0,3-1 597,-5 2-595,-1-1 1,1 1-1,-1 0 0,1-1 1,-1 1-1,1 0 1,-1 0-1,0-1 0,1 1 1,-1 0-1,1 0 0,-1 0 1,0 0-1,1 0 1,-1 0-1,0 0 0,-2-1 34,-11-1-55,1 1 0,0 0 0,-1 1 1,1 0-1,0 1 0,-17 4 0,-36 0-281,49-2-92,14 0 71,10-1 167,8 0 143,0 0 1,21-1 0,-30-2 87,0 1 1,-1-1-1,1 0 1,-1 0-1,0-1 1,1 0 0,-1 0-1,0 0 1,9-5-1,-13 7-87,-1 0 1,0-1-1,1 1 0,-1 0 0,0 0 0,0 0 1,1 0-1,-1-1 0,0 1 0,0 0 0,1 0 0,-1 0 1,0-1-1,0 1 0,1 0 0,-1 0 0,0-1 1,0 1-1,0 0 0,0-1 0,0 1 0,0 0 0,1-1 1,-1 1-1,0 0 0,0-1 0,-7-3 175,-14 3-344,18 2 95,-6 0-352,1 1 1,-15 5-1,22-6 157,-1-1 0,1 1-1,0-1 1,-1 1 0,1-1 0,0 1-1,0 0 1,-13 21-4306,14-8 2367,0-13 2036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6:58.4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913 12 2816,'-3'-2'141,"-1"1"11,1-1 0,0 1 0,-1 0 0,1 0 0,-1 0 0,0 0 0,1 1 0,-6-1 987,-7 8-1262,-20 2 616,-2 1 628,-44 18 1,59-17-829,-35 23 1,55-32-161,-1-1 0,1 0 0,0 0 0,-1 0-1,1 0 1,0 0 0,-1-1 0,1 1 0,-1-1 0,-4 0 0,-20 2 453,21 0-483,0-1 1,1-1-1,-1 1 1,0-1 0,-9-1-1,9 0-53,0 1-1,0 0 0,1 0 0,-1 1 1,-7 1-1,2 2-128,0 0 0,0 1-1,1 1 1,-1 0 0,2 0 0,-12 9-1,17-11 84,-1 0 0,1 1-1,0 0 1,0 1 0,0-1-1,1 1 1,-1 0 0,-4 9-1,1 1-35,1 1 0,-6 20-1,10-30 104,0-1-1,-1 1 1,1 0-1,-1-1 1,0 0 0,-1 0-1,0 0 1,-7 7-1,-6 3 247,-25 19 1,26-24-332,13-9 3,0 1 0,1-1 0,-1 0 0,1 1 0,0 0 0,0 0 0,0 0 1,-4 6-1,6-8 1,1 0 1,0 0 0,-1 0-1,1 0 1,0 1 0,0-1 0,0 0-1,0 0 1,0 0 0,0 0-1,0 1 1,0-1 0,0 0-1,1 0 1,-1 0 0,0 0 0,1 1-1,-1-1 1,1 0 0,-1 0-1,1 0 1,0 0 0,-1 0-1,1 0 1,1 1 0,0 1-8,1-1-1,0 1 1,-1 0 0,1-1 0,0 1-1,4 2 1,6 3 43,1 0 0,0-1 0,0-1 0,1 0 0,0-1 0,0 0 0,28 4 0,-26-5 123,-15-4-136,0 1 1,0 0-1,0-1 1,0 1 0,0-1-1,0 0 1,0 0-1,0 0 1,1 0 0,-1 0-1,0 0 1,2-1-1,18-8 345,-22 9-343,0 0-1,1-1 1,-1 1 0,0 0 0,0 0 0,0 0 0,0 0 0,0 0 0,1-1 0,-1 1 0,0 0 0,0 0 0,0 0 0,0-1 0,0 1 0,0 0 0,0 0 0,0 0-1,0 0 1,0-1 0,0 1 0,0 0 0,0 0 0,0 0 0,0-1 0,0 1 0,0 0 0,0 0 0,0 0 0,0-1 0,0 1 0,0 0 0,0 0 0,-1 0 0,1-1-1,0 1 1,0 0 0,0 0 0,0 0 0,0 0 0,0 0 0,-1-1 0,1 1 0,0 0 0,0 0 0,0 0 0,0 0 0,-1 0 0,-7-5 21,-7 1 27,-1 1 0,1 1 0,-1 0 0,0 1 0,-25 1 0,19 0 1,7 0-74,-1 1-1,0 0 0,0 1 1,1 1-1,-1 1 0,1 0 1,-22 8-1,36-11-8,0-1 0,0 1-1,0-1 1,1 1 0,-1 0 0,0-1 0,0 1 0,1 0 0,-1-1-1,0 1 1,1 0 0,-1 0 0,1-1 0,-1 1 0,1 0 0,-1 0-1,1 0 1,-1 0 0,1 0 0,0 0 0,-1 1 0,1 0 51,1-1-6,2 4-10,-2-3 32,4 6-229,9-1 113,-11-5 47,0 0-1,0-1 1,0 1-1,1-1 0,4 2 1,28 2 87,63 0 0,-36-3-262,7-1 284,123-14 0,-173 10-6,25-1-175,-10 2 36,37-6 0,11-1 43,-81 9 19,48-3 75,74 5 0,-108-2-121,0 0 1,17-2-1,14 0-29,-18 2 122,41-1 51,-47 0-39,0 1 1,0 1-1,27 5 0,-49-6-54,22 0-19,-20 0 47,0-1 1,0 1-1,1 0 0,-1 0 1,0 1-1,0-1 1,6 2-1,-7-1 186,-2-1-216,0 0-1,0 0 1,0 0-1,0 0 1,0 0-1,1 0 1,-1 0-1,0 0 1,0 0-1,0 0 1,0 0-1,0 0 1,1 0-1,-1 0 1,0 0-1,0 0 1,0 0-1,0 0 1,0 0-1,0 0 1,1 0-1,-1 0 1,0 0-1,0-1 1,0 1-1,0 0 1,0 0-1,0 0 1,0 0-1,1 0 1,-1 0-1,0 0 1,0 0-1,0-1 1,0 1-1,0 0 1,0 0-1,0 0 1,0 0-1,0 0 1,0 0-1,0-1 1,0 1-1,0 0 1,0 0-1,0 0 1,0 0-1,0 0 1,0-1-1,0 1 1,0 0-1,0 0 1,0 0-1,0 0 1,0 0-1,0 0 1,0-1-1,0 1 0,0 0 1,0 0-1,0 0 1,-1 0-1,-6-6 257,1 4-228,-1 1 0,1-1 0,-1 2-1,-12-1 1,-6-1-76,18 2 44,0 0-1,0 0 1,-9 2 0,8-1 8,1 0 0,-1-1 1,-8 0-1,-61-10 227,19 2-353,-67-1 0,-40 22 122,60-3-123,73-6 127,-45 11 0,51-9 12,0-1 0,-54 3 0,2-3-131,0 1 97,59-5-46,-25 4 0,25-2 101,-28 1 0,37-4-49,1 1 1,-1 1-1,-10 2 0,-13 3-215,1 1 203,3 1 293,21-8-381,6-1 81,1 0 0,-1 0 1,1 0-1,-1 0 0,1 0 0,-1 1 0,1-1 1,0 1-1,-1-1 0,1 1 0,0 0 1,-3 1-1,-1 0-127,2 1-237,8 4-4,2-1 369,1-1 0,0 0 0,0-1 0,0 1-1,1-2 1,-1 1 0,18 4 0,12 5-62,127 40 176,-72-26-40,-77-22-42,1 0 1,1-1 0,-1-1-1,0-1 1,1 0 0,0-1-1,-1-1 1,30-4 0,27-10 92,-1-3 0,85-31 0,76-47 36,-200 81-158,0 2 0,1 1 1,64-11-1,-76 19 35,0 1 0,0 2 0,0 0 0,40 5 0,-32 1-405,0 1-1,41 15 1,-59-17-1202,0 0 1,-1 1-1,16 9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6:59.4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412 139 1824,'-7'-2'113,"0"-1"1,1 0-1,-1 0 0,1 0 1,0-1-1,0 0 0,0 0 1,1 0-1,-1-1 0,1 0 1,-5-6-1,3 3 157,-1 0 1,0 0 0,0 1-1,-1 0 1,0 0-1,0 1 1,0 0-1,-1 0 1,0 1 0,0 1-1,-15-5 1,19 7-183,0 1 0,0 0 1,0 0-1,0 0 0,0 0 1,0 1-1,-1 0 0,1 1 0,0 0 1,0-1-1,0 2 0,0-1 1,0 1-1,0 0 0,1 0 0,-1 0 1,0 1-1,1 0 0,0 0 1,-1 1-1,-7 7 0,2-1-116,2 1 0,-1 1 0,1 0-1,1 0 1,0 1 0,-10 21 0,18-33 30,0 0 0,-1 0 1,1 0-1,0-1 1,-1 1-1,1 0 0,0 0 1,0 0-1,0 0 0,-1-1 1,1 1-1,0 0 0,0 0 1,1 1-1,-1-1 7,0-1 0,0 0 0,0 1 0,0-1 0,1 0 0,-1 0 0,0 1 0,0-1 0,1 0 0,-1 0 0,0 0 0,0 1 0,1-1 0,-1 0 0,0 0 0,0 0 0,1 0 0,-1 0 0,0 1 0,1-1 0,-1 0 0,0 0 0,1 0 0,-1 0 0,0 0 0,1 0 0,2 0 57,0-1-1,0 1 1,0-1 0,-1 0 0,1 0 0,0 0 0,4-2 0,49-21 138,1 1 1,70-16-1,-80 26-206,-17 3 35,0 2-1,1 2 1,0 0-1,37-1 0,-66 7-23,0 0 22,1 0 1,-1 0 0,0 0 0,0 1 0,1-1 0,-1 0 0,0 1-1,3 0 1,-4 0-16,-1-1 1,1 1-1,0-1 0,-1 1 0,1 0 0,-1-1 0,1 1 0,-1 0 0,1-1 1,-1 1-1,1 0 0,-1 0 0,0-1 0,0 1 0,1 0 0,-1 0 1,0 0-1,0-1 0,0 1 0,0 0 0,1 0 0,-1 0 0,-1 0 0,1-1 1,0 1-1,0 0 0,0 1 0,-1 1 1,1 1 0,-1-1-1,0 0 1,0 1 0,0-1 0,0 0 0,-1 0-1,1 1 1,-1-1 0,0-1 0,0 1 0,-2 3-1,-1-1 16,1-1 0,-1 0-1,1 0 1,-1 0-1,0 0 1,-8 3-1,-3 1 78,-1-1 0,0 0 0,-32 7 0,-36 3-792,85-17 665,-1 0 1,1 0-1,0 0 0,0 0 0,0 0 1,0 0-1,0 0 0,0 0 1,0 0-1,0 0 0,0 0 0,-1 0 1,1 0-1,0 0 0,0 0 1,0 0-1,0 0 0,0 0 0,0 0 1,0 0-1,0 0 0,0 0 1,27 10-3773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7:11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76 81 576,'2'-5'225,"0"0"0,0 0 0,-1 0 0,0-1-1,1-6 1,-2 10-131,0 0 0,0 1 0,0-1 0,0 0 0,0 0 0,0 1 0,0-1 0,0 0 0,-1 1 0,1-1 0,-1 1 0,0-1 0,1 0 0,-1 1 0,0-1 0,0 1 0,0-1 0,0 1 0,0 0 0,0 0 0,0-1 0,0 1 0,-1 0 0,1 0 0,0 0 0,-1 0 0,1 0 0,-2-1 0,2 3-86,1-1 0,-1 0 0,1 0 0,-1 0 0,1 0 0,0 0 0,-1 0 0,1 1 1,-1-1-1,1 0 0,0 0 0,-1 1 0,1-1 0,0 0 0,-1 0 0,1 1 1,0-1-1,-1 1 0,1-1 0,0 0 0,0 1 0,-1-1 0,1 0 0,0 1 1,0-1-1,0 1 0,0-1 0,0 1 0,-1 0 0,-6 19-112,6-15 125,-7 21 61,2 0 1,1 1 0,2-1 0,-2 32-1,2-15 27,-5 141 915,3-115-544,5-58-89,-2-15 47,1-18-323,17-90-206,23-117 971,-38 220-871,0 2 66,5 12-31,-4-3-40,-1 1-1,1-1 0,-1 1 0,0-1 0,1 1 0,-1 0 0,-1-1 0,1 1 0,0 0 1,-1 0-1,1 4 0,0-6 6,-1-1 1,0 0 0,0 0 0,1 0-1,-1 0 1,0 1 0,1-1-1,-1 0 1,0 0 0,1 0 0,-1 0-1,0 0 1,1 0 0,-1 0-1,0 0 1,1 0 0,-1 0 0,0 0-1,1 0 1,-1 0 0,0 0-1,1 0 1,-1 0 0,0 0 0,1-1-1,-1 1 1,1 0 0,4-4 30,-1 1 1,1-1 0,0 0 0,-1-1 0,0 1-1,0-1 1,6-9 0,-1 1-47,-8 12-1,-1 0-1,1 1 1,-1-1 0,1 0 0,-1 1 0,1-1 0,0 1 0,-1-1-1,1 1 1,0-1 0,0 1 0,-1-1 0,1 1 0,0-1 0,0 1 0,1-1-1,-1 2 5,-1-1-1,1 0 1,0 1-1,-1-1 0,1 0 1,-1 1-1,1-1 1,-1 0-1,1 1 0,-1-1 1,0 1-1,1-1 1,-1 1-1,1-1 0,-1 1 1,0 0-1,1-1 0,-1 1 1,0-1-1,0 1 1,0 0-1,1-1 0,-1 1 1,0-1-1,0 1 1,0 0-1,5 27 88,-1 0 0,-1 0-1,-1 0 1,-3 34 0,1-23-7,0-38 62,1-4-92,-1 0 0,0 1 0,1-1 0,-1 0 0,0 0 0,0 0-1,0 0 1,-1-3 0,0-3-11,-4-139-473,6 167 390,7 36 0,-5-36 12,3 39-1,-6-54 42,0-1 0,1 1 1,0-1-1,0 1 0,2 6 1,-2-7-6,1 0-1,-1 0 1,-1 1 0,1-1 0,0 7-1,4 55 16,-5-63-220,1 0-1,-1 0 1,1 0-1,-1 0 0,1 0 1,0-1-1,0 1 1,0 0-1,0 0 1,0-1-1,0 1 0,0 0 1,1-1-1,-1 1 1,1-1-1,-1 0 0,1 1 1,-1-1-1,1 0 1,0 0-1,-1 0 0,1 0 1,0 0-1,0-1 1,0 1-1,0 0 1,0-1-1,0 0 0,0 1 1,0-1-1,0 0 1,0 0-1,0 0 0,0 0 1,2-1-1,-2 1 62,-1-1 0,0 1 0,1-1 1,-1 1-1,0-1 0,0 0 0,1 0 0,-1 0 0,2-1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37:39.6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12 896,'0'-1'7,"1"1"0,0-1-1,-1 0 1,1 0 0,0 0 0,-1 1 0,1-1-1,0 0 1,0 1 0,0-1 0,0 1 0,0-1-1,0 1 1,0-1 0,0 1 0,0-1 0,0 1 0,0 0-1,0 0 1,0 0 0,0 0 0,0-1 0,0 1-1,2 1 1,-1-1-18,0 1-1,0-1 1,-1 1 0,1 0-1,0 0 1,0 0-1,0 0 1,-1 0 0,1 1-1,0-1 1,2 3-1,1 1 67,-1 1 0,1-1-1,-1 1 1,0 0 0,-1 0-1,5 12 1,-5-10 115,-2-1-1,1 1 1,-1 0 0,-1-1 0,1 1-1,-1 0 1,0 0 0,-1-1-1,0 1 1,0 0 0,-1 0 0,0-1-1,0 1 1,-1-1 0,0 0-1,-6 12 1,8-17-175,0 0 1,0 0-1,1 0 0,-1 0 1,1 0-1,0 1 0,-1-1 0,1 4 1,-8 2 580,-4 7 83,11-13-588,-1 1 0,1-1 0,-1 0 0,0 0 0,0 0-1,0 0 1,-4 3 0,3-3 59,1 1-1,-1-1 1,1 0-1,0 1 1,0-1-1,-4 6 1,-9 11-82,9-10-31,5-9-175,1 1 0,-1 0 1,1-1-1,-1 1 0,1 0 0,-1-1 0,1 1 0,-1-1 0,1 1 0,-1-1 1,0 1-1,1-1 0,-1 1 0,0-1 0,1 1 0,-3-1 0,-1 2-940,4 5-577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7:16.1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113 5 1312,'0'-1'25,"-1"1"0,0-1 1,0 1-1,0-1 0,0 1 1,0 0-1,0-1 0,0 1 0,0 0 1,0-1-1,0 1 0,0 0 0,0 0 1,0 0-1,0 0 0,0 0 0,0 0 1,0 0-1,0 1 0,0-1 0,0 0 1,0 0-1,0 1 0,0-1 1,0 1-1,0-1 0,0 1 0,1-1 1,-1 1-1,0 0 0,0-1 0,0 1 1,1 0-1,-1-1 0,0 1 0,1 0 1,-2 1-1,-2 2 107,0 0 1,-1 0-1,1-1 1,-1 1-1,0-1 1,0 0-1,-9 3 1,5-2 738,3-3-188,6-1-667,-1 0 0,1 0 0,0 0-1,0-1 1,0 1 0,-1 0 0,1 0 0,0 0 0,0 0 0,0 0-1,-1 0 1,1 0 0,0 0 0,0 0 0,0 0 0,-1 1 0,1-1 0,0 0-1,0 0 1,0 0 0,-1 0 0,1 0 0,0 0 0,0 0 0,0 0-1,0 0 1,-1 1 0,1-1 0,0 0 0,0 0 0,0 0 0,0 0-1,0 1 1,0-1 0,-1 0 0,1 0 0,0 0 0,0 0 0,0 1 0,0-1-1,0 0 1,0 0 0,0 0 0,0 1 0,-4 16 136,3-15-139,0 0 0,0 1 0,0-1 0,1 0 0,-1 1 0,1-1 0,-1 3 0,1 78 1512,5-224-394,-7 129-1069,0 13-162,1 7 74,2-2-67,0 0 1,0 0-1,0 0 1,1-1-1,0 1 1,0 0 0,0-1-1,6 10 1,-5-10-3,0 1 1,0-1 0,-1 1 0,0-1 0,0 1-1,-1 0 1,1 0 0,0 11 0,1 119 51,-6-106 43,3-29 85,0 15-239,1-7-652,0 0 1,3 15-1,-3-17 380,0 6-955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7:16.8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 11 1056,'-6'-4'1219,"5"3"-914,0 0 0,-1 0 0,0 0-1,1 1 1,-1-1 0,1 0 0,-1 1 0,-2-1 0,3 21-407,1 4-28,-1-7 208,3 22 1,-1-33-292,0-1 1,0 1-1,0-1 0,1 1 1,0-1-1,0 0 0,5 10 1,-2-7-1399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7:22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119 161 1248,'-12'-16'4960,"12"6"-4555,1 1 0,4-19 0,-4 22-282,0-1 39,0-1-1,-1 1 0,0 0 1,0-1-1,-1 1 0,0 0 1,-2-12-1,2 18-147,1 0-1,0 0 1,0 0 0,-1 0 0,1 0-1,0 0 1,0 0 0,0 0-1,0 0 1,0 0 0,1 0 0,-1 0-1,0 0 1,0 0 0,1 0-1,-1 0 1,0 1 0,1-1 0,-1 0-1,2-2 1,-2 4-31,1-1 1,0 0-1,-1 1 1,1-1-1,0 1 0,-1-1 1,1 1-1,-1-1 1,1 1-1,-1-1 0,1 1 1,-1-1-1,1 2 0,-1-2 10,3 7-7,0-1 1,-1 1-1,0-1 0,0 1 0,0 0 1,-1 0-1,0 0 0,0 11 0,-1-13-6,1 20 60,-1 0-1,-1 0 1,-1 1 0,-2-1-1,0-1 1,-15 45-1,-13 11 118,8-25 70,-1 11-51,20-54-112,4-8-52,-1 0-1,1 0 1,0 0-1,0 0 0,0 1 1,0 4-1,-4 48 229,1-41-290,3-14 56,1-1 0,-1 0 1,0 1-1,1-1 0,0 1 0,-1-1 1,1 0-1,0 1 0,0-1 1,0 1-1,0-1 0,0 1 0,0 1 1,-2 1 399,4-8-263,6-11-147,0 0-1,5-19 1,-6 17-16,13-24 0,-11 22-56,-7 15 48,0 0 0,-1 0 1,2 0-1,-1 1 1,0-1-1,1 1 0,-1 0 1,1-1-1,6-4 1,-1 2 146,-3 2-87,0 0-1,0 1 0,8-4 1,-11 6-56,-1 1 0,1-1 0,-1 0 1,1 1-1,0 0 0,-1-1 0,1 1 0,0 0 0,-1 0 1,1 0-1,0 0 0,0 0 0,-1 0 0,1 1 0,0-1 1,2 2-1,-2-2-40,-1 2 55,1 0 1,0-1-1,-1 1 1,1 0-1,0-1 1,0 0-1,0 1 0,1-1 1,3 2-1,29 15-4796,-20-10 2144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7:43.2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143 35 736,'-1'-1'87,"0"0"1,0 1-1,0-1 0,0 0 0,1 0 1,-1 1-1,0-1 0,-1 0 0,1 1 1,0-1-1,0 1 0,0 0 0,0-1 1,0 1-1,0 0 0,-1 0 1,1 0-1,0-1 0,0 1 0,0 0 1,-1 1-1,1-1 0,0 0 0,0 0 1,0 0-1,0 1 0,0-1 1,-1 1-1,1-1 0,-1 1 0,-2 1 140,-1 0-1,1 0 1,-1 1-1,1 0 0,-8 6 1,-1 3 42,-16 13-47,28-24-324,2 0 44,0 0 78,-1 0 1,1 0 0,0-1 0,-1 1 0,1 0 0,0 0 0,0-1 0,-1 1 0,1-1 0,0 1 0,0 0 0,0-1 0,0 1 0,0-1 0,0 0 0,0 1 0,0-1 0,0 0 0,0 0 0,0 0 0,0 1 0,0-1 0,0 0 0,0 0 0,0-1 0,0 1 0,0 0 0,0 0-1,0 0 1,0-1 0,0 1 0,0 0 0,0-1 0,0 1 0,0-1 0,0 1 0,1-2 0,4-1 126,34-10 44,0-2-1,39-22 0,-31 15 71,-40 17 113,-8 6-369,0 0 0,0-1 0,0 1 0,0 0 0,0 0 0,-1 0 0,1-1 0,0 1 0,0 0 0,-1 0 0,1-1 0,-1 1-1,1 0 1,-1 0 0,-8 6 74,-1-1 0,0 0 0,0 0 0,-1-1 0,0 0 0,1-1 0,-1 0-1,-17 3 1,-12 4 49,14-3-67,-31 6 0,42-13-63,12-3-41,9-4-40,-1 4 81,0 0-1,0 0 1,-1 0-1,1 1 1,0-1-1,0 1 1,1 1 0,-1-1-1,6 1 1,-4-1 41,1 0 1,0 0-1,8-2 1,4-3 57,24-2 1,-26 5-273,0-1-1,18-5 1,-24 5 229,-12 5 158,-20 10 61,-52 26 121,-74 51 1,138-83-382,3-1-43,0-1 0,0 0 0,-11 5 0,16-8 29,0 0 0,0 0 0,0 0 0,0 0 0,-1 0-1,1 0 1,0 0 0,0 1 0,0-1 0,0 0 0,-1 0-1,1-1 1,0 1 0,0 0 0,0 0 0,0 0 0,-1 0-1,1 0 1,0 0 0,0 0 0,0 0 0,0 0 0,-1 0-1,1 0 1,0 0 0,0 0 0,0-1 0,0 1 0,0 0-1,0 0 1,-1 0 0,1 0 0,0 0 0,0-1 0,0 1-1,0 0 1,0 0 0,0 0 0,0 0 0,0-1 0,0 1-1,0 0 1,0 0 0,0 0 0,0 0 0,0-1 0,0 1 0,0 0-1,0 0 1,0 0 0,0 0 0,0-1 0,0 1 0,0 0-1,0 0 1,0 0 0,0 0 0,0-1 0,0 1 0,0 0-1,1 0 1,-1 0 0,4-13-48,-1 8-4,1 0 0,-1 0 0,1 0 0,0 0 0,0 1 0,0 0 0,0 0 0,1 0 0,5-4 0,5-2-383,29-15-1,97-36-3979,-106 49 2619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7:45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150 19 1568,'0'-1'89,"-1"1"-1,0-1 1,1 1-1,-1-1 1,0 1 0,0-1-1,0 1 1,0 0-1,1-1 1,-1 1 0,0 0-1,0 0 1,0 0-1,0 0 1,0-1 0,0 1-1,-1 1 1,2-1-47,-1 0-1,0 0 1,1 0 0,-1 0 0,1 0 0,-1 0-1,0 0 1,1 0 0,-1 0 0,1 0 0,-1 0-1,1 0 1,-1-1 0,0 1 0,1 0-1,-1 0 1,1-1 0,-1 1 0,1 0 0,-1-1-1,1 1 1,-1 0 0,1-1 0,0 1 0,-1 0-1,1-1 1,-1 1 0,1-1 0,0 1 0,-1-1-1,1 1 1,0-1 0,0 1 0,0-1 0,-1 0-1,1 0 1,-1 1-100,-2-3 31,2 22 310,-8 291 788,-10-136-1170,4-57 508,-2 197-164,17-257 102,0-57-352,-1 0 0,1 0 0,0 0 0,0 0 0,0 0 0,0 0 0,0 0 0,-1 0 0,1 0 0,0 0 0,0 0 0,0 0 0,0 0 0,-1 0 0,1 0 0,0 0 0,0 0 0,0 0 0,0 0 0,0 0 0,-1 0 0,1 0 0,0 0 0,0 0 0,0 0 0,0 0 0,0 0 0,0 0 0,-1-1 0,1 1 0,0 0 1,0 0-1,0 0 0,0 0 0,0 0 0,0 0 0,0-1 0,0 1 0,0 0 0,0 0 0,-1 0 0,1 0 0,0 0 0,0-1 0,0 1 0,0 0 0,0 0 0,0 0 0,0 0 0,0-1 0,0 1 0,0 0 0,0 0 0,1 0 0,-1 0 0,0 0 0,0-1 0,0 1 0,0 0 0,-3-132 224,-2-226-689,4 347 454,-1-104 28,2 45 140,-15-107-1,14 176-203,1 6 27,0 16 32,2 32 90,2 18 82,2 25 187,-7 111 1,-25 100-218,22-230-320,12-89 273,-2-2-166,-1 1 0,-1-1 0,0 0 0,3-20 0,2-9-139,8-8 127,25-58 0,-38 101 73,-3 5 38,0 1-1,0 0 0,-1-1 1,1 1-1,-1-1 0,1-4 0,-5 11 260,-6 24-66,2 1 0,2-1 1,-5 39-1,3-18 85,-6 9-17,-2 10-256,16-56-141,5-16-92,8-19-73,-1-7 115,43-92 36,-55 122 121,0 0 0,0 0 1,0-1-1,0 1 1,0 0-1,0 0 0,0-1 1,0 1-1,0 0 0,1 0 1,-1-1-1,0 1 0,0 0 1,0 0-1,0 0 0,1-1 1,-1 1-1,0 0 1,0 0-1,0 0 0,1 0 1,-1 0-1,0-1 0,0 1 1,0 0-1,1 0 0,-1 0 1,0 0-1,0 0 0,1 0 1,-1 0-1,1 0 0,2 8 154,-3 17 9,-22 119 658,3-26-1430,18-116 454,1-1 0,0 1 0,0 0-1,0 0 1,0 0 0,1 0 0,-1-1-1,0 1 1,2 3 0,-2-5 68,0 1 0,1-1 1,-1 1-1,0-1 0,1 0 0,-1 1 1,0-1-1,1 1 0,-1-1 0,1 0 0,-1 0 1,0 1-1,1-1 0,-1 0 0,1 1 0,-1-1 1,1 0-1,-1 0 0,1 0 0,-1 0 1,1 0-1,-1 1 0,1-1 0,-1 0 0,1 0 1,-1 0-1,1 0 0,-1-1 0,1 1 1,-1 0-1,1 0 0,-1 0 0,1 0 0,-1 0 1,1-1-1,-1 1 0,1 0 0,-1 0 1,1-1-1,-1 1 0,1-1 0,20-15-2244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7:46.6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118 58 992,'-10'7'281,"-10"5"355,11-9 102,8-2-682,0 0 1,-1-1-1,1 1 0,0-1 0,0 0 1,0 1-1,0-1 0,0 0 1,-1 0-1,1 1 0,0-1 1,0 0-1,0 0 0,0 0 0,-1-1 1,1 1-1,0 0 0,0 0 1,0-1-1,-2 0 0,-2 0 17,4 1-65,1-1-1,0 1 1,-1 0-1,1 0 1,0 0-1,-1 0 0,1 0 1,0 0-1,-1 0 1,1-1-1,0 1 0,-1 0 1,1 0-1,0 0 1,-1-1-1,1 1 1,0 0-1,0-1 0,-1 1 1,1 0-1,0 0 1,0-1-1,0 1 1,0 0-1,-1-1 0,1 1 1,0 0-1,0-1 1,0 1-1,0-1 1,0 1-1,0 0 0,0-1 1,0 1-1,0 0 1,0-1-1,0 1 0,0-1 1,-4-4 443,4 4-450,0 1 1,0 0-1,-1 0 0,1-1 1,0 1-1,-1 0 1,1 0-1,0-1 0,0 1 1,-1 0-1,1-1 0,0 1 1,0 0-1,0-1 1,0 1-1,0 0 0,-1-1 1,1 1-1,0 0 0,0-2 1,0 1 60,-1-1 0,1 0 0,-1 0 0,0 1 0,1-1 0,-1 0 0,0 1 0,-1-2 1,-4-10 562,6 13-612,0 0 1,0 0 0,0 0-1,0-1 1,0 1 0,0 0-1,0 0 1,0 0 0,0 0-1,0-1 1,-1 1 0,1 0-1,0 0 1,0 0 0,0 0-1,0 0 1,0 0 0,-1-1-1,1 1 1,0 0 0,0 0-1,0 0 1,0 0 0,-1 0-1,1 0 1,0 0 0,0 0-1,0 0 1,0 0 0,-1 0-1,1 0 1,0 0 0,0 0-1,-1 0 1,1 0-11,0 0-1,0 0 0,-1 0 1,1 0-1,0 0 1,-1 0-1,1 0 1,0 0-1,-1-1 0,1 1 1,0 0-1,-1 0 1,1 0-1,0 0 1,0 0-1,-1-1 0,1 1 1,0 0-1,0 0 1,0 0-1,-1-1 1,1 1-1,0 0 0,0 0 1,0-1-1,-1 1 1,1 0-1,0-1 1,0 1-1,0 0 0,0 0 1,0-1-1,0 1 1,0 0-1,0-1 1,0 1-1,0-1 0,-5-7 285,5 8-295,0 0 0,0 0 0,0-1 1,0 1-1,0 0 0,-1 0 0,1 0 1,0-1-1,0 1 0,0 0 0,0 0 0,0 0 1,0-1-1,0 1 0,0 0 0,0 0 1,0 0-1,0-1 0,0 1 0,0 0 1,0 0-1,0-1 0,0 1 0,0 0 0,0 0 1,0 0-1,0-1 0,0 1 0,0 0 1,0 0-1,0 0 0,0-1 0,0 1 0,1 0 1,-1 0-1,0 0 0,0 0 0,0-1 1,0 1-1,0 0 0,1 0 0,-1 0 0,64 0 958,-64 1-1157,0 1 124,-1 0-1,1-1 0,-1 1 0,0 0 1,1-1-1,-1 1 0,0-1 0,0 1 1,-1 1-1,1-1-138,-1 0 0,1 0-1,0-1 1,0 1 0,0 0 0,1 1 0,-2 2 0,2 6-888,0 2-719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8:1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105 136 160,'-18'-3'3440,"17"3"-3179,0-1-1,0 1 1,-1-1 0,1 1 0,0-1 0,0 0-1,0 0 1,0 1 0,-2-3 0,-23 3 1472,25 0-1621,3 20 583,-1-17-658,-1 0 1,1 0 0,-1 0 0,0 0-1,0-1 1,0 1 0,0 0 0,-1 0-1,-1 5 1,2-5 17,-1-1 0,1 1 0,-1-1 0,1 1 0,0 0 0,0-1 0,1 5 0,-1-5-35,1 0 0,-1 0 0,0 1 0,0-1 0,0 0 1,-1 0-1,1 0 0,0 1 0,-1-1 0,-1 4 0,1-3 58,0 0-1,0 0 0,0 1 1,0-1-1,1 0 0,-1 1 0,1 6 1,-2 15 290,0-16-356,1 0 0,0 0 0,1 0-1,0 0 1,0 0 0,1 0 0,1 0 0,2 10 0,0 4-12,5 19 26,-5-30 35,4 25-1,-8-35-63,2 11 42,2 12-116,-3-19 51,1 0 0,-1 1 0,0-1 0,-1 0 0,0 12 0,0-10 62,0 1 1,0-1-1,3 10 1,-1-3-5,-1 0 0,0 0-1,-1 0 1,-1 0 0,-4 27 0,0 1-47,0 16 108,-21 101 0,24-153-64,0 1-1,1 0 0,0 0 1,1 1-1,0-1 0,0 0 1,1 0-1,0 0 0,0 0 1,1 0-1,0-1 0,0 1 1,1 0-1,0-1 0,4 9 1,-1 4 37,-5-18-64,-1 1 0,1 0 0,0 0 0,0 0 0,0 0 0,2 2 0,-1-1-2,-1-1 0,1 0 0,-1 0 0,1 1 0,-1-1 0,0 1 0,0 0 0,-1-1 0,1 1 0,-1 0 0,1-1 0,-1 5 0,4 64 672,-8 39-496,-4-38 293,3-52-475,4-18 7,-2 2 20,2-4 192,-4-62 726,17-85-1056,-5 83 175,-3 38-46,-3 18 40,0 0 0,0 1 0,-1-1 0,0-11 0,-2-17 96,0 0-1,6-63 1,-2 61-15,-3-43 0,-1 50-24,2-1-1,6-55 1,-1 43-74,-1-81 1,-4 114 101,-5-85 327,0-82-134,5 165-335,-1 1-1,-4-17 0,3 16 95,0 0 1,0-17-1,1 18-100,0 1 1,-4-16-1,3 15-16,0 1 1,0-16-1,-6-29 0,8 17-170,-1 32-144,1 13 218,0-5 147,1 1 1,-2 0-1,1 0 0,0-1 0,0 1 1,-1-1-1,1 1 0,-3 5 0,-2 14 52,2 74-285,3-61 200,-1 0 1,-8 45-1,-20 93-119,27-153 190,0-1 0,2 1 0,2 23 0,-1 8-43,6 31 5,-1 1 53,-4-30 2,-1-26-12,-3 42 0,0-40-82,2 35-1,1-22 90,0-27-53,0-12-22,-1 0-1,0 0 0,0 0 0,0 0 0,-1 5 0,1-6-9,0 1-1,0-1 0,0 1 1,0-1-1,0 0 0,0 1 1,2 3-1,0 9 52,-2 183-56,1-170 54,9 47 0,-3-27-18,-6-43-4,1 0 1,-1 0-1,1 0 0,2 5 1,-2-6-27,0 0 1,-1 0 0,0 0-1,1 0 1,-2 1 0,2 7-1,1 0 83,-2-9-141,0-6 138,-9-328 143,15 148-320,-5 142 58,2-20 194,1-42-291,-4 67 67,6-43 0,-4 48 84,-1-63 0,-3 54 65,-3-28-150,-4-10-64,3-13-53,-1 61 138,6 28-187,-1-1-1,0 1 1,0-1-1,1 1 1,-1-1-1,1 1 0,0-1 1,0 0-1,0 1 1,0-1-1,0 0 1,0 1-1,1-1 0,-1 1 1,1-1-1,1-3 1,-2 5-701,19-17-7146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8:17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7 992,'2'-7'5541,"-1"8"-5504,1 1 0,0-1 0,0 0 0,-1 1 1,1 0-1,-1-1 0,0 1 0,1 0 0,-1 0 0,0-1 0,0 1 0,0 0 0,0 0 0,0 0 0,-1 0 0,1 0 0,0 1 1,-1-1-1,0 0 0,1 0 0,-1 0 0,0 0 0,0 1 0,-1 2 0,2 10-25,0 2 12,0 1 0,-1 0 0,-4 31 0,-1 17 189,0 7-21,0 7-229,4-65 215,0 0 1,-1 0-1,-5 15 1,-2 15-35,8-39-155,0-1 45,0-1 0,1 1 0,0 0 0,0 0 0,0-1 0,0 1 1,2 8-1,-2-9 54,1 0 0,-1 0 0,0 0 0,0 1 0,0-1 0,0 0 0,-2 7 0,-1 15 317,-2 65-426,0 14 351,7-73-240,-1-22-104,-1 1-1,0-1 1,-2 18-1,1-19 110,0 0-1,1 0 0,1 10 0,-1 1 399,5 25-589,0-6 437,-5-32-312,1 0 1,0 0-1,4 11 1,1 7 12,-5-24-30,2 17-2,2 33 0,3-2-58,-13 58 181,0-68-165,-2 6 331,6-41-350,1-1 0,-1 0 0,0 1 0,0-1 0,0 0 0,0 0 0,0 1 0,-1-1 0,-1 3 0,-7 16-2644,9-16 1037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6:42.1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544 51 2304,'-2'-5'310,"0"-1"-22,0 0-1,-1 1 1,-6-10 0,9 14-230,-1 0 1,0 0-1,1 0 1,-1 0-1,0 1 1,0-1-1,0 0 1,0 0-1,0 0 1,0 1-1,0-1 1,0 0-1,0 1 1,0-1-1,0 1 0,0 0 1,-1-1-1,1 1 1,0 0-1,0-1 1,0 1-1,-1 0 1,1 0-1,0 0 1,0 0-1,-2 0 1,-13 6 144,-1 0 1,1 0-1,0 1 1,-18 13-1,-5 0 49,5 0 436,-56 41 1,30-19-370,34-24 220,0 1-1,1 2 1,-41 43 0,50-41 293,15-14-251,1-2-336,-4 3-91,3-8-129,0 1-1,1-1 1,-1 0 0,0 0 0,1 1 0,-1-1-1,1 3 1,-4 5 243,3-7 192,6-5-340,3 0-662,1-1 0,-1 2 0,0-1 0,1 1 0,-1 0 0,10 1 0,-7 0-245,26-1-3826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6:44.4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638 75 4064,'2'-3'328,"-1"-1"0,0 1-1,1 0 1,-1 0 0,5-5 0,2-6-845,-8 14 538,0-1 0,0 1-1,1-1 1,-1 1-1,0-1 1,0 1-1,0-1 1,0 1-1,0-1 1,0 1-1,0-1 1,0 0-1,0 1 1,0-1-1,0 1 1,0-1-1,0 1 1,0-1-1,-1 1 1,1-1-1,0 1 1,0-1 0,-1 1-1,1-1 1,0 1-1,0-1 1,-1 1-1,1 0 1,0-1-1,-1 1 1,1 0-1,-1-1 1,1 1-1,-1 0 1,1-1-1,-1 1 1,1 0-1,-1 0 1,1-1-1,-1 1 1,1 0-1,-1 0 1,1 0 0,-1 0-1,0 0 1,-4-1 134,0 0 1,0 1-1,0 0 1,-5 1-1,3-1-10,-2 0 267,0 1 1,0 1-1,-13 3 1,13-3-52,0 0 0,0 0-1,-14 0 1,-53-3 1466,-2 0-1352,-1 3 1,-83 13 0,145-12-491,0 2 0,0 0 0,0 0 0,-22 12 0,39-17 2,-1 0 0,1 0-1,-1 0 1,1 0 0,-1 1 0,1-1 0,-1 0-1,1 0 1,0 1 0,-1-1 0,1 0 0,-1 0 0,1 1-1,0-1 1,-1 0 0,1 1 0,0-1 0,0 1 0,-1-1-1,1 0 1,0 1 0,0-1 0,-1 1 0,1-1-1,0 1 1,0-1 0,0 1 0,0-1 0,0 0 0,0 1-1,0-1 1,0 1 0,0-1 0,0 1 0,0-1-1,0 1 1,0-1 0,0 1 0,0-1 0,0 1 0,1-1-1,-1 1 1,0-1 0,0 0 0,0 1 0,1-1 0,-1 1-1,0-1 1,1 0 0,-1 1 0,0-1 0,1 0-1,-1 1 1,3 1 12,-1-1 1,0 1-1,0-1 0,0 1 0,1-1 0,-1 0 0,1 0 1,-1 0-1,4 0 0,8 2 75,1-1-1,-1-1 1,27-1 0,45-9 6,-73 8-60,352-66 231,-360 66-236,31-6 145,-24 6-19,0-1-1,-1 0 0,1-1 0,-1 0 0,0-1 0,18-9 1,-29 13-138,0 0 1,0 0 0,-1 0 0,1 0 0,0 0 0,0 0 0,0 0-1,0 0 1,-1 0 0,1 0 0,0 0 0,0 0 0,0-1 0,0 1-1,-1 0 1,1 0 0,0 0 0,0 0 0,0 0 0,0 0 0,0 0-1,0-1 1,0 1 0,-1 0 0,1 0 0,0 0 0,0 0 0,0-1 0,0 1-1,0 0 1,0 0 0,0 0 0,0 0 0,0-1 0,0 1 0,0 0-1,0 0 1,0 0 0,0 0 0,0-1 0,0 1 0,0 0 0,0 0-1,0 0 1,0 0 0,0-1 0,0 1 0,0 0 0,1 0 0,-1 0-1,0 0 1,0-1 0,0 1 0,0 0 0,0 0 0,0 0 0,0 0 0,1 0-1,-1 0 1,0 0 0,0 0 0,0-1 0,0 1 0,1 0 0,-1 0-1,-17-2-108,-8 4 110,-1 1 1,-42 10-1,12-1 139,43-9-182,0 0 0,0 1 0,0 0 0,0 2 0,1-1 0,-1 1 0,2 1 0,-12 8 1,22-14 1,0-1 0,0 1 0,0 0 0,0 0 0,0 0 0,0 0 1,0 0-1,0 0 0,0 0 0,1 0 0,-1 0 0,0 2 0,0-2 25,1-1-1,0 1 1,0-1-1,0 1 0,0-1 1,0 1-1,0-1 1,0 1-1,0-1 1,0 1-1,0-1 0,1 1 1,-1-1-1,0 1 1,0-1-1,0 1 1,1-1-1,-1 1 0,0-1 1,0 1-1,1-1 1,-1 1-1,2 0 13,0 0 1,-1 1-1,1-1 0,0 0 0,0 0 1,0 0-1,0 0 0,0-1 1,0 1-1,0-1 0,0 1 0,0-1 1,4 1-1,10 0 36,1-1 0,-1-1 0,1-1 0,21-4 0,63-20 669,-71 19-349,-27 4-207,-8 3-73,-13 2-10,16-1-57,-24 4 39,0 2 1,0 1-1,0 1 1,1 1-1,0 1 1,-29 19 0,45-25-148,1 1 0,0 1 1,0 0-1,0 0 1,1 0-1,-9 11 1,16-18 92,-1 1 0,1 0-1,-1-1 1,1 1 0,0 0 0,-1-1 0,1 1 0,0 0 0,0-1 0,-1 1-1,1 0 1,0 0 0,0-1 0,0 1 0,0 0 0,0 0 0,0-1 0,0 1-1,0 0 1,0 0 0,0-1 0,0 1 0,1 1 0,0-1-9,-1 1 0,1-1 0,0 1 0,0-1 0,0 0 0,0 1-1,1-1 1,-1 0 0,0 0 0,2 1 0,5 3-36,0 0-1,0-1 1,11 4 0,-13-6 54,10 5-4,1-2 0,0 0 0,0-1 0,0-1 0,1-1 0,-1 0 0,19-1 0,11-3 520,64-9 0,-109 11-506,19-4 336,-21 4-340,0 0-1,0 0 1,1 0 0,-1 0-1,0 0 1,0-1 0,1 1-1,-1 0 1,0 0-1,0 0 1,1 0 0,-1 0-1,0 0 1,0 0 0,1 0-1,-1-1 1,0 1 0,0 0-1,0 0 1,0 0-1,1-1 1,-1 1 0,0 0-1,0 0 1,0 0 0,0-1-1,0 1 1,1 0-1,-1 0 1,0-1 0,0 1-1,0 0 1,0 0 0,0-1-1,0 1 1,0 0-1,0 0 1,0-1 0,0 1-1,0 0 1,0 0 0,0-1-1,0 1 1,0 0-1,0 0 1,-1-1 0,1 1-1,0 0 1,0 0 0,0 0-1,0-1 1,0 1 0,-1 0-1,1 0 1,0 0-1,0-1 1,0 1 0,0 0-1,-1 0 1,1 0 0,0 0-1,-1-1 1,-1 0 18,0-1 1,-1 1-1,1 0 1,-1 0-1,0 0 1,1 0 0,-1 0-1,0 0 1,1 1-1,-4-1 1,-31-1-67,25 1 18,-137 0-36,83 2 48,53-1-18,-1 1 0,1 0 0,0 1 0,0 0 0,-1 1 0,-23 10 0,17-7-34,0 0 0,0-1 0,-26 3 0,40-8-65,-1 2 108,1-1 0,0-1-1,-1 1 1,1-1 0,-1 0-1,1 0 1,-1-1 0,1 0-1,-9-2 1,4-1 20,5 3 9,0 0-1,1-1 1,-1 0-1,1 0 1,-1-1-1,1 0 1,0 0-1,-5-3 1,7-3-123,3 9 77,0 0 0,0-1 0,0 1 1,0 0-1,0-1 0,0 1 0,0 0 0,0 0 0,-1-1 1,1 1-1,0 0 0,0 0 0,0-1 0,0 1 1,0 0-1,0 0 0,0-1 0,-1 1 0,1 0 0,0 0 1,0 0-1,0-1 0,-1 1 0,1 0 0,0 0 1,0 0-1,-1 0 0,1 0 0,0-1 0,0 1 1,-1 0-1,1 0 0,2 4-812,-1-3 563,0 1 1,0-1 0,-1 1 0,1-1 0,-1 1 0,1 1 0,-1 9-1654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37:41.7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11 576,'0'-3'192,"0"-5"-128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7:04.0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533 14 992,'0'-1'22,"0"1"0,0-1 0,1 0 0,-1 1 0,0-1 0,0 1 0,0-1 0,0 0 0,0 1 0,1-1 0,-1 1 0,0-1 0,1 0 0,-1 1 0,0-1 0,1 1 0,-1-1 0,1 1 1,-1-1-1,1 1 0,-1 0 0,1-1 0,0 1-8,-1 1 0,1-1 0,-1 1 1,1 0-1,-1-1 0,0 1 0,1-1 0,-1 1 1,0 0-1,1-1 0,-1 1 0,0 0 1,0 0-1,0 0 0,0 5 48,0 0 1,-1 0-1,0-1 0,0 1 1,0-1-1,-1 1 0,1-1 1,-2 1-1,1-1 0,-3 5 1,2-3 3,-4 6 213,-1 1-1,1-1 1,-2-1 0,0 1-1,-1-2 1,0 1 0,-18 15 0,-89 62 1264,34-28-1050,45-31-403,-2 4 7,-75 46-1,104-73-84,9-5-18,0 0 1,0-1-1,0 1 1,-1-1 0,1 0-1,-1 0 1,1 0-1,0 0 1,-1 0 0,-3 0-1,6-1-4,0 0-1,0 0 0,0 0 1,-1 0-1,1 0 1,0 0-1,0 0 1,0 0-1,-1 0 1,1 0-1,0 0 1,0 0-1,0 0 1,0-1-1,0 1 0,-1 0 1,1 0-1,0 0 1,0 0-1,0 0 1,0-1-1,0 1 1,0 0-1,-1 0 1,1 0-1,0 0 1,0-1-1,0 1 0,0 0 1,0 0-1,0 0 1,0-1-1,0 1 1,0 0-1,0 0 1,0 0-1,0-1 1,0 1-1,0 0 1,2-9-118,3-1 113,0 1-1,0 0 1,1 1 0,0-1-1,1 1 1,9-9 0,51-44 210,-65 59-187,37-29 265,63-36 0,-57 39 211,47-38 0,-2-6-382,-82 64-76,-7 7-61,-2 4 10,-1 3 32,-1 1 66,-1 0 1,0 0-1,-1-1 0,1 1 0,-1-1 1,-11 11-1,10-10-10,-51 46 469,3-2-440,52-50-141,1 0 0,0 1 0,-1-1 0,1 1 0,0-1 0,0 1 0,0-1 0,-1 4 1,2-5 33,0 1 1,0-1 0,0 0 0,0 0 0,0 0 0,0 0 0,0 0 0,0 1-1,0-1 1,0 0 0,0 0 0,0 0 0,0 0 0,0 0 0,0 0 0,1 1-1,-1-1 1,0 0 0,0 0 0,0 0 0,0 0 0,0 0 0,0 0-1,0 0 1,0 0 0,0 1 0,1-1 0,-1 0 0,0 0 0,0 0 0,0 0-1,0 0 1,0 0 0,0 0 0,1 0 0,-1 0 0,0 0 0,12-1-353,1-3 338,1-1 1,-2 0-1,1-1 0,0 0 1,-1-1-1,12-9 0,64-55 509,-60 46 119,43-29 0,-65 45-175,-6 9-410,0 0 1,0 1 0,0-1 0,0 0-1,0 0 1,0 0 0,0 0-1,0 0 1,0 0 0,0 0 0,0 0-1,-2-1 325,2 1-310,0 0-14,0 0-1,0 0 1,0-1 0,0 1 0,0 0-1,-86 83 1138,-8 12-1008,92-93-193,-10 9-245,8-10 3,6-8-147,0 4 437,0-1-1,1 0 0,0 1 0,0 0 0,0 0 1,7-6-1,6-6 228,-90 93 2423,-29 34-2786,94-103-43,10-12-457,12-18 62,46-51 463,-52 61 236,-6 10 34,-3 2 35,-13 17 493,8-9-727,-181 192 531,140-152-2036,99-94 1080,82-95 1,-57 56-1218,-48 59-1511,-12 14-54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7:05.8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223 448 832,'-2'-8'341,"2"8"-344,0-1 1,0 1-1,-1-1 1,1 1 0,0-1-1,0 1 1,0-1-1,0 1 1,0-1-1,0 1 1,0-1 0,0 1-1,0-1 1,0 1-1,0-1 1,1 1-1,-1-1 1,0 1 0,0 0-1,0-1 1,1 1-1,-1-1 1,0 1 0,0-1-1,1 1 1,-1 0-1,0-1 1,1 1-1,-1 0 1,0-1 0,1 1-1,-1 0 1,1 0-1,0-1 1,4-15-222,-22 1 3216,-7-5-1159,17 15-1637,1 0 1,0 0-1,-8-9 0,2 0-92,-1 2 0,0-1 0,-22-14 0,16 16 16,15 9-107,0 0 0,0 0 0,1 0 0,-1-1 0,1 0 0,-1 1 0,-2-5 0,1 3 128,4 4-146,1-1 0,0 1 0,0 0 0,-1 0 0,1 0-1,0 0 1,0-1 0,0 1 0,0 0 0,-1 0 0,1 0 0,0-1 0,0 1 0,0 0 0,0 0 0,0-1 0,0 1 0,-1 0 0,1 0 0,0-1 0,0 1 0,0 0 0,0 0 0,0-1 0,0 1 0,0 0 0,0 0 0,0-1 0,1 1 0,7 3-49,28 15 108,-12-5-121,45 28 0,-46-22 211,0 1 0,31 36 0,-34-32 118,-20-23-134,0-5-60,-1 1 0,0-1 1,0 1-1,0-1 0,0 1 0,-1-1 1,1 1-1,-1 0 0,0 0 1,0 0-1,0 0 0,0 0 0,-5-5 1,-6-7 175,-16-28 113,-27-36 6,43 60-236,11 16-142,0-1 0,0 1 1,-1-1-1,1 1 0,-1 0 0,0 0 1,0 0-1,-3-3 0,6 6 7,0 0 0,0 0 0,0 1-1,0-1 1,0 0 0,0 0 0,0 0 0,0 0-1,0 0 1,0 0 0,0 0 0,0 0-1,0 0 1,0 0 0,0 0 0,0 0-1,0 0 1,-1 0 0,1 0 0,0 0 0,0 0-1,0 1 1,0-1 0,0 0 0,0 0-17,0 0 17,0 0-1,0 0 1,0 0 0,0 0 0,0 0 0,0 0-1,0 0 1,0 0 0,0 0 0,0 0-1,0 0 1,0 0 0,-1 0 0,1 0-1,0 0 1,0 0 0,0 0 0,0 0 0,0 0-1,0 0 1,0 0 0,0 0 0,0 0-1,0 0 1,0 0 0,0 0 0,0 0-1,0 0 1,0 0 0,0 0 0,0 0-1,0 0 1,0 0 0,-1 0 0,1 0 0,0 0-1,0-1 1,0 1 0,0 0 0,0 0-1,3 7-179,6 9 102,-2-6 60,1-1 0,1 1 0,0-1-1,0-1 1,1 1 0,0-2 0,0 1 0,15 6 0,-14-6 199,-10-7-136,0 0 0,1 1 0,0-1 0,-1 0 0,1 0 1,0 0-1,0 0 0,-1 0 0,8-2 688,-12-4-387,-8-6-178,9 10-109,-22-26 104,12 12 222,-26-23 1,34 34-397,-1 1 0,1 0-1,-1 0 1,0 0 0,0 0 0,0 1 0,0-1 0,-1 2-1,1-1 1,-9-2 0,13 4 7,0 0 0,1 0-1,-1 0 1,1-1 0,-1 1 0,0 0 0,1 0 0,-1 0-1,1 0 1,-1 0 0,0 0 0,1 0 0,-1 0 0,1 0-1,-1 0 1,0 1 0,1-1 0,-1 0 0,1 0-1,-1 0 1,1 1 0,-1-1 0,1 0 0,-1 1 0,1-1-1,-1 0 1,1 1 0,-1-1 0,1 1 0,-1-1 0,1 1-1,0-1 1,-1 1 0,1-1 0,0 1 0,0-1-1,-1 1 1,1-1 0,0 1 0,0 0 0,0-1 0,0 1-1,-1-1 1,1 2 0,0 0-15,1-1 1,-1 1-1,0-1 0,1 1 0,-1-1 1,1 1-1,-1-1 0,1 1 0,0-1 1,0 1-1,0-1 0,-1 0 0,1 0 1,0 1-1,2 1 0,6 3 55,0 1 0,18 8 0,-16-9-1,-2-1 0,12 9 0,-20-12 13,0-1 11,1 0 0,-1 0-1,0 0 1,1 0 0,-1 0-1,1 0 1,-1 0 0,1-1-1,3-2 1065,-60-77-379,-34-48-613,69 98-127,14 20-153,1 1-1,-1 0 1,-1 0 0,-9-10 0,32 30 54,0 0 0,1-2 0,0 0 0,1-1 0,26 10 0,-36-16 85,9 2 297,-15-5-311,15 45-8901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7:54.2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319 12 576,'-2'-3'1908,"-2"6"-1327,-5 9-158,-2 3 125,-1 0 1,0 0-1,-1-1 0,-25 20 1,14-15-171,-2-1 1,-30 17-1,-55 28-399,143-79-72,0-1 0,-1-2 0,-1-1 1,37-33-1,-52 40-7,-11 10 128,1-1-1,-1 0 0,0 0 0,-1 0 1,4-5-1,-6 8 31,-8 15 9,5-9-38,-3 3-43,-1 0 0,-1 0 0,1-1 0,-12 10 0,5-4-65,19-19 128,2-2-72,1 0 0,-2-1 0,11-14 0,22-31-88,-4 6 201,-32 40-69,-7 7-15,2 2-6,-1 0 0,1 0 0,0-1 0,0 1 0,0 0 0,0 1 0,0-1 0,0 0 0,-2 3 0,-15 28-93,7-12-133,-1-1 1,0 0-1,-1 0 0,-19 20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7:55.9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221 1 1664,'-2'0'44,"0"0"0,0 0 1,0 0-1,0 1 0,1-1 0,-1 1 0,0-1 1,0 1-1,0 0 0,1 0 0,-1 0 1,0 0-1,1 0 0,-1 0 0,1 0 0,-1 0 1,1 1-1,-1-1 0,1 0 0,0 1 1,0-1-1,0 1 0,-1 2 0,-5 2 206,0 1 0,0-1 0,0 0 0,-1-1 0,-11 7-1,-8 6 396,15-10-489,10-7-91,12-6 66,22-12-158,-19 9 2,0 1 0,15-6 1,48-14 179,-101 39 436,0 1 1,-44 32 0,-12 7-485,69-48 68,12-4-171,0 0 0,-1 0 0,1 0-1,0 0 1,0 0 0,0 0 0,0 0 0,0 0-1,0 0 1,-1 0 0,1 0 0,0 0 0,0 0-1,0 0 1,0-1 0,0 1 0,0 0-1,-1 0 1,1 0 0,0 0 0,0 0 0,0 0-1,0 0 1,0 0 0,0 0 0,0-1 0,0 1-1,0 0 1,0 0 0,0 0 0,-1 0-1,1 0 1,0 0 0,0 0 0,0-1 0,0 1-1,0 0 1,0 0 0,0 0 0,1-2-6,-1 1 1,0 0 0,1 0 0,-1-1 0,1 1-1,0 0 1,-1 0 0,1 0 0,0 0-1,0 0 1,0 0 0,0 0 0,1-1-1,79-65-8,-76 61 129,-10 7-91,-11 6-22,15-7 6,-4 3-100,3-1 150,-1-1 0,1 0 0,-1 0 0,1 0 0,-1 0 0,0 0 0,0 0-1,-5 0 1,7-6 88,1 4-150,1 1 0,-1 0 0,0 0 0,0-1 0,0 1 0,0 0 0,0-1-1,0 1 1,0 0 0,0 0 0,0-1 0,0 1 0,0 0 0,0-1 0,0 1 0,0 0-1,0 0 1,0-1 0,0 1 0,0 0 0,0-1 0,0 1 0,-1 0 0,1 0 0,0-1-1,0 1 1,0 0 0,0 0 0,-1-1 0,1 1 0,0 0 0,0 0 0,-1 0 0,1-1-1,0 1 1,0 0 0,-1 0 0,1 0 0,0 0 0,0 0 0,-1 0 0,1-1 0,0 1 0,-1 0-1,1 0 1,0 0 0,0 0 0,-1 0 0,1 0 0,0 0 0,-1 0 0,1 0 0,-1 1-1,-5 1 9,1 1 0,-1 1 0,0-1-1,1 1 1,-1 0 0,1 0 0,0 1-1,1-1 1,-1 1 0,-7 10 0,7-9 15,4-6-18,1-1 0,0 1 0,0 0 0,-1-1 0,1 1 0,0 0 0,0-1 0,0 1 0,-1 0 0,1-1 1,0 1-1,0 0 0,0-1 0,0 1 0,0-1 0,0 1 0,0 0 0,0-1 0,0 1 0,0-1 0,0 1 0,0 0 0,0-1 0,0-1 203,9-10-326,1 5-677,0 1 0,0-1 0,0 1 0,1 1 0,19-7 0,-8 2-514,8-1-142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7:56.4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228 1 896,'-1'0'34,"-1"0"-1,1 0 1,-1 0-1,0 0 1,1 1 0,-1-1-1,1 0 1,-1 1-1,0-1 1,1 1-1,-1 0 1,1-1 0,0 1-1,-1 0 1,-1 1-1,-31 23 31,16-12 343,7-5-14,1 1 0,0 1 1,-14 15-1,-7 7 50,18-17-273,10-11-94,0-1 0,0 0 0,0 1 0,-1-1 0,1-1 0,-1 1 0,-7 4 1,-5-6-19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7:57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0 64,'4'4'1636,"-4"-3"-1581,-1 1 7,0 0 0,0 0 0,1 0 0,-1 0 0,0 0 0,1 1 0,0-1 0,-1 0 0,1 0 0,0 1 0,0-1 0,0 0 0,1 3 0,8 32-99,-3-16 150,-3-8 125,-2-10-198,0 0 0,0 1 0,0-1-1,0 0 1,-1 0 0,0 5 0,-1 21 147,0-18-126,1 0 0,0 1 1,0-1-1,1 0 0,5 21 1,-3-19 42,1 0 1,1 18 0,0-6-280,-3-20 167,-1-1 0,0 1-1,0-1 1,-1 1 0,1-1-1,-1 1 1,0 0 0,0-1-1,-1 1 1,0 5 0,-2 1-466,-1 1 1,0 0 0,-7 14-1,3-10-587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7:58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1 736,'0'0'256,"5"0"-192,0 3 0,0 5 160,-2 0-128,2 0 96,3 3-96,1 3 0,-1 2-32,2 3 32,-7 0-64,2 5 64,-5-2-64,-5 6-160,2-1 64,-2 3 256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8:01.3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139 199 640,'0'10'79,"0"-1"-1,-1 1 1,-3 15 0,3-19-19,1 0 0,-1 0 1,1 1-1,1-1 0,-1 0 1,1 0-1,2 10 0,0-2-68,7 31-121,-6-29 129,0 0 0,-2 0 1,2 23-1,-2 2 396,-1-26-155,-1 0 0,0 0 0,-3 15 0,-3-4-45,0 0-1,-3-1 1,0 1-1,-1-2 1,-14 25 0,22-45-245,-6 13 24,8-17 23,-1 1 1,1-1-1,0 0 1,0 1 0,0-1-1,0 0 1,-1 1-1,1-1 1,0 0 0,0 0-1,0 1 1,-1-1 0,1 0-1,0 0 1,-1 1-1,1-1 1,0 0 0,-1 0-1,1 0 1,0 0-1,-1 1 1,1-1 0,0 0-1,-1 0 1,1 0-1,0 0 1,-1 0 0,1 0-1,0 0 1,-1 0-1,1 0 1,-1 0 0,1 0-1,-1 0 1,9-30 246,1-1-538,-4 8-20,-3 10 296,1-1 1,0-20-1,-1-19 149,-1 34-34,0 0-1,-1-1 1,-4-30 0,2 41-69,-1-10 96,-1 1 0,0 0-1,-14-34 1,5 24 267,-21-31 0,28 48-349,1 0-1,0 0 1,-5-14 0,9 21-46,0 1 1,0-1-1,0 1 1,1-1 0,-1 1-1,1-1 1,0 0-1,0 1 1,0-1 0,1 1-1,-1-1 1,1 0 0,1-3-1,1-1-8,1 0-1,-1 0 1,1 1-1,8-12 1,-3 0 76,-7 16-55,-1 1 1,0-1-1,1 0 1,-1 0-1,1 1 1,2-4 0,6-6-86,11-10-218,16-8-331,-36 29 506,4 24-1391,-4 45 1274,-3-1 48,-1 16 294,1-44 297,2 1 1,10 74-1,-1-8-177,4 35 408,-7-80-478,0 47-218,-5-85 261,-2-1 0,-1 1 0,-8 42 0,-15 21 551,14-52-657,1 1-1,2 0 1,-6 60-1,13-77-6,-1-7-1,2 0-1,-1 0 1,2 0 0,-1 1 0,1-1 0,1 0 0,5 18-1,-5-21 3,0-1 0,-1 0-1,1 1 1,-1 0 0,-1-1-1,0 9 1,0-14-78,5-14 273,-6-9-354,0 15 47,1 0 0,-1 0 0,1 0 0,1 0 0,-1 1 0,1-1-1,0 0 1,4-11 0,0 5-46,0-1-1,-1 1 1,0-1-1,4-27 1,-4 14 214,-1-41 0,-3 65-151,0-1-1,0 1 1,0 0 0,1-1-1,-1 1 1,1 0 0,-1 0-1,1-1 1,0 1 0,0 0-1,0 0 1,0 0 0,0 0-1,1 0 1,2-3 0,-4 4-121,0 5 107,-1-1 1,1 1-1,-1 0 0,0-1 1,0 1-1,0-1 1,-1 0-1,-2 5 1,2-4-252,1-1 0,-1 0 1,1 1-1,0-1 1,0 1-1,0 0 1,0-1-1,0 6 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8:03.8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203 0 1056,'0'0'8,"0"0"0,0 0 0,0 0 0,0 0 0,0 0-1,0 0 1,0 1 0,0-1 0,0 0 0,0 0 0,0 0 0,0 0 0,0 0 0,0 0 0,0 0 0,0 0-1,0 0 1,0 0 0,0 0 0,0 0 0,0 0 0,0 0 0,0 0 0,0 0 0,1 0 0,-1 0 0,0 0-1,0 0 1,0 0 0,0 0 0,0 0 0,0 1 0,0-1 0,0 0 0,0 0 0,0 0 0,0 0 0,0 0-1,0 0 1,0 0 0,0 0 0,0 0 0,0 0 0,1 0 0,-1 0 0,0-1 0,0 1 0,0 0 0,0 0-1,0 0 1,0 0 0,0 0 0,0 0 0,0 0 0,0 0 0,0 0 0,0 0 0,0 0 0,0 0 0,0 0-1,0 0 1,0 0 0,0 0 0,0 0 0,0 0 0,0 0 0,0 0 0,0 0 0,6 7 401,7 13 17,-1 5-306,-1 0-1,-1 0 1,-1 1-1,9 44 1,-14-51-12,-1 0 0,-1-1 0,-1 1 0,-1 0 0,-1 0 0,0 0 0,-6 26 0,-2-4 226,-2-1 0,-20 50 0,20-63-241,0-1-1,-16 25 1,23-45 86,2-6-394,3-13-896,9-23-292,-7 23 1288,0 0-1,-1 0 1,-1 0-1,0 0 1,-2-22-1,0 9 100,1-21 719,-2 0-1,-2 0 1,-16-68 0,15 89-513,2 11-128,-1 0 0,0 1 0,0-1 1,-10-19-1,6 24 181,7 10-236,1 0 0,0 0-1,0 0 1,0 0 0,-1 0-1,1 0 1,0 0 0,0 0 0,0 0-1,0 0 1,-1 0 0,1 0 0,0 0-1,0 0 1,0 0 0,0 0 0,-1 0-1,1 1 1,0-1 0,0 0 0,0 0-1,0 0 1,0 0 0,0 0-1,-1 0 1,1 0 0,0 1 0,0-1-1,0 0 1,0 0 0,0 0 0,0 0-1,0 1 1,0-1 0,0 0 0,0 0-1,-3 24 184,-2 241-366,-8-78 455,1-35 120,16 38-357,8-84 50,-6-71 59,2 58 1,-11-78 11,2-12-7,0-10-64,10-153-111,0 0-245,3-165-317,-4 170 554,-8 154 20,-1-23-137,1 23 144,0 0 1,-1 0-1,1 0 1,0 0-1,0 0 1,-1 0 0,1 0-1,0 0 1,-1 0-1,1 1 1,-1-1 0,1 0-1,-1 0 1,1 0-1,-1 1 1,0-1 0,1 0-1,-1 1 1,0-1-1,0 0 1,-1 0-1,2 1 4,-1 0 0,0 0 0,1 0 0,-1 0-1,0 0 1,1 0 0,-1 1 0,0-1 0,1 0-1,-1 0 1,0 1 0,1-1 0,-1 0 0,0 1-1,1-1 1,-1 1 0,1-1 0,-1 0 0,1 1-1,-1-1 1,1 1 0,-1 0 0,1-1 0,0 1-1,-1-1 1,1 1 0,0 0 0,-1 1 0,-1 0 0,1 1 1,0 0 0,0 0 0,0 0-1,-1 6 1,-4 30 147,-11 39 0,10-41 131,6-37-257,1 0 1,0 0-1,0 0 0,0 1 1,-1-1-1,1 0 1,0 0-1,0 0 0,-1 0 1,1 0-1,0 1 0,0-1 1,-1 0-1,1 0 1,0 0-1,0 0 0,-1 0 1,1 0-1,0 0 1,0 0-1,-1 0 0,1 0 1,0 0-1,-1 0 1,1 0-1,0 0 0,0 0 1,-1-1-1,1 1 1,0 0-1,0 0 0,-1 0 1,1 0-1,0 0 1,0-1-1,0 1 0,-1 0 1,1 0-1,-2-8 55,0 1 0,1 0 0,0-1 1,0-13-1,0 10-44,-3-63 126,1 15-11,-2 0 0,-13-60-1,14 99-120,4 14-20,-1 1 0,0 0 0,-1 0-1,1 0 1,-4-7 0,5 12-19,0-1 0,0 1 0,0-1 0,-1 1-1,1-1 1,0 1 0,0 0 0,0-1 0,-1 1-1,1-1 1,0 1 0,-1 0 0,1-1 0,0 1-1,-1 0 1,1 0 0,-1-1 0,1 1 0,0 0-1,-1 0 1,1-1 0,-1 1 0,0 0 0,1 0 1,-1 0 1,1 0 0,-1 1 0,1-1 0,0 0 0,-1 0-1,1 1 1,0-1 0,-1 0 0,1 0 0,0 1 0,-1-1-1,1 0 1,0 1 0,0-1 0,-1 1 0,1-1 0,0 0-1,0 1 1,-1 0 0,-6 26-126,4 10 113,2 0 1,2 1-1,7 56 1,-7-91 17,40 228-8,-5-54 167,-29-130-46,8 50 360,6 153 0,-22-192-352,0-18 39,7 77 0,-2-79-117,-2 0 0,-3 39 1,0-16 224,1-48-182,0 1-1,-1-1 1,0 0 0,-1 0-1,-1 0 1,-7 22-1,10-35-78,0 1 0,0-1 0,0 0 0,0 0 0,0 1 0,0-1 0,0 0 0,0 0 0,-1 1 0,1-1 1,0 0-1,0 0 0,0 0 0,0 1 0,0-1 0,0 0 0,-1 0 0,1 0 0,0 0 0,0 1 0,0-1 0,-1 0 0,1 0 0,0 0 0,0 0 0,0 0 0,-1 0 0,1 0 0,0 0 0,0 1 0,0-1 0,-1 0 0,1 0 0,0 0 0,0 0 0,-1 0 0,-4-9 171,0-15 26,-6-115-150,4 4-367,7 134 299,0 0 0,0 0-1,0 0 1,0 0 0,0 0 0,-1 0 0,1 0 0,0 0 0,0 0 0,-1 0 0,1 0 0,-1 0 0,1 0 0,-1 0 0,0-1 0,-3 3-221,0 9 179,-29 151 969,14-61-186,17-90-622,0-1-161,4-13-500,10-18-2181,1 4 695,6 2-1898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8:27.0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293 40 832,'-51'-11'517,"49"10"-505,1 1-1,-1-1 0,1 0 0,0 0 1,-28-24 5963,27 29-5934,0 1 0,1-1 0,-1 0-1,1 0 1,0 1 0,0-1 0,-1 8 0,0 36-150,1-6 259,-2-24 252,-1 1 0,0-1 0,-1-1 0,-1 1 0,-1-1 0,0 0 0,-18 29 0,22-40-429,-4 5 68,4-12 58,2-8 71,2-4-24,-1 4-46,0 0-1,0 0 1,-1 0 0,-3-14 0,0 7 274,4 14-329,0 0 0,-1 1 0,1-1 0,-1 0 1,1 0-1,-1 1 0,0-1 0,1 0 0,-1 1 0,0-1 0,0 1 0,0-1 0,-1 1 1,-1-3-1,1 4-28,1 0 0,-1 0 0,1 0 0,-1 0 1,1 0-1,-1 0 0,1 1 0,-1-1 0,1 1 0,0-1 1,-1 1-1,1-1 0,-3 2 0,1 0 41,3-2-57,-1 0 0,1 0-1,0 0 1,0 0 0,0 0-1,0 0 1,0 0 0,0 0-1,-1 0 1,1 0 0,0 0-1,0 0 1,0 0 0,0 0-1,0 0 1,-1 0 0,1 0-1,0 0 1,0 0 0,0 0-1,0 0 1,0 0 0,0 0-1,-1 0 1,1 0 0,0-1-1,0 1 1,0 0-1,0 0 1,0 0 0,0 0-1,0 0 1,0 0 0,0 0-1,-1 0 1,1-1 0,0 1-1,0 0 1,0 0 0,0 0-1,0 0 1,0-9 221,5-7 195,-1 1-268,0 1 1,-1-1-1,0 0 0,-2 0 1,1-25-1,2 18-349,-2 16-138,-2 15 161,-28 174-73,13 31 186,13-174 77,6 70 0,-1-87 58,-2-12-38,0 0 0,0 0-1,2 0 1,-1 0-1,8 18 1,-10-28-15,1 0 0,-1 0 0,0 0 0,0 0 0,0 0 0,1 0 0,-1 0 0,0 0 0,0 0 0,0 0 0,-1-1 0,1 1 0,0 0 0,0 0 0,0 0 0,-1 0 1,1 0-1,0 0 0,-1 0 0,1 0 0,-1-1 0,1 1 0,-1 0 0,1 0 0,-1-1 0,0 1 0,0 1 0,-22 15 676,19-15-821,4-1 124,0-1 0,-1 0 0,1 0 0,0 1 0,-1-1 0,1 0 1,0 0-1,-1 0 0,1 0 0,0 1 0,-1-1 0,1 0 0,-1 0 0,1 0 0,0 0 0,-1 0 1,1 0-1,0 0 0,-1 0 0,1 0 0,-1 0 0,0-1 0,1 1 7,0 0 1,0 0-1,0 0 0,0 0 1,0 0-1,0 0 0,0 0 1,0 0-1,-1 0 0,1-1 1,0 1-1,0 0 0,0 0 0,0 0 1,0 0-1,0 0 0,0 0 1,0-1-1,0 1 0,0 0 1,0 0-1,0 0 0,0 0 1,0 0-1,0 0 0,0-1 0,0 1 1,0 0-1,0 0 0,0 0 1,0 0-1,0 0 0,0 0 1,0-1-1,0 1 0,0 0 1,0 0-1,1 0 0,-1-2 13,1 1 0,0-1-1,-1 0 1,1 0 0,-1 1 0,0-1-1,0 0 1,1 1 0,-1-1 0,0 0-1,-1 0 1,1 1 0,0-1 0,0 0-1,-1 0 1,1 1 0,-1-1 0,0-2-1,-15-30 13,16 31-30,0 2-26,0 1 0,0-1 1,0 1-1,0-1 1,0 1-1,0 0 0,0-1 1,0 1-1,0-1 0,0 1 1,0-1-1,0 1 1,0-1-1,0 1 0,-1 0 1,1-1-1,0 1 0,0-1 1,0 1-1,-1 0 1,1-1-1,0 1 0,0 0 1,-1-1-1,1 1 0,0 0 1,-1-1-1,1 1 1,-1-1-1,0 1-122,3 1 31,-1 0 122,0-1-1,-1 1 1,1 0-1,0 0 0,0-1 1,-1 1-1,1 0 1,0 0-1,-1 0 1,1 0-1,-1 0 1,1 0-1,-1 0 0,1 0 1,-1 0-1,0 0 1,0 0-1,1 0 1,-1 0-1,0 0 1,0 0-1,0 0 0,0 0 1,0 0-1,0 0 1,0 0-1,-1 2 1,1 3-117,0-4 129,-1 0 0,1 0 0,0 0 0,-1 0 0,0 0 0,1 0-1,-3 3 1,2-4 10,0 1-1,1 0 1,-1 0 0,0 0-1,1 0 1,-1 0-1,1 0 1,-1 3 0,1-4-29,0 0 1,0 0 0,0 0 0,0 1 0,-1-1 0,1 0 0,0 0-1,-1 0 1,1 0 0,-1 0 0,1 0 0,-1 0 0,0 0 0,-1 2 0,1-2-73,3-1 43,3 2-11,-4-1 32,-1 0-1,1 0 0,0-1 1,-1 1-1,1 0 1,-1 0-1,1 0 0,-1 0 1,1 0-1,-1 0 1,0 0-1,1 0 0,-1 0 1,0 0-1,0 1 1,4 9-6,29 14-383,-32-25 403,-1 1 0,1 0 0,0 0 1,0-1-1,0 1 0,0 0 0,0-1 1,1 1-1,-1-1 0,1 1 0,-1-1-5,-1 0 0,1 0-1,-1 0 1,1 0-1,-1 1 1,1-1 0,-1 0-1,1 0 1,-1 0 0,0 1-1,1-1 1,-1 0-1,0 0 1,1 1 0,-1-1-1,1 0 1,-1 1 0,0-1-1,0 0 1,1 1-1,-1-1 1,0 1 0,0-1-1,1 0 1,-1 1 0,0-1-1,0 1 1,0-1-1,0 1 1,0-1 0,0 1-1,0 0 1,14 25 311,-14-25-291,1 0-1,0-1 1,-1 1 0,1 0-1,-1 0 1,1 0-1,-1-1 1,1 1-1,-1 0 1,1 0 0,-1 0-1,0 0 1,0 0-1,0 0 1,1 0 0,-1 0-1,0 0 1,0 0-1,0 0 1,0 0-1,0 0 1,-1 0 0,1 0-1,0 0 1,0 0-1,-1 1 1,0 0 3,3 7-97,13 5-2669,41 36-7452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33:19.2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 7 2080,'-4'-2'62,"1"1"0,-1 0 1,0 0-1,0 1 0,0-1 0,0 1 0,0 0 1,1 0-1,-1 0 0,0 0 0,0 1 1,0 0-1,0-1 0,0 1 0,1 1 0,-1-1 1,-5 3-1,-9 2 241,14-6-168,0 1 0,0 0 0,1 0 1,-1 1-1,0-1 0,0 1 0,1 0 0,-1 0 1,1 0-1,0 0 0,-6 6 0,8-7 238,23 11 353,127 33 1327,-144-44-2120,-4-1 5,0 0-1,1 0 1,-1 0 0,0 1-1,0-1 1,0 1-1,0-1 1,0 0 0,0 1-1,0 0 1,0-1 0,0 1-1,0 0 1,2 1-1,1 3-555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37:42.5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99 361 576,'1'-1'19,"-1"0"0,1 0 0,-1 0 0,0 0 0,1 0-1,-1 0 1,0 0 0,0 0 0,0 0 0,0 0 0,0 0 0,0-1 0,3-12-116,-2 10 50,0 0 0,-1-1-1,1 1 1,-1 0-1,0 0 1,0 0 0,0 0-1,-2-9 1,0-10 121,1 16 64,0 1 0,-1-1 0,1 1 0,-2-1 0,1 1 0,-1-1 0,0 1 1,0 0-1,-7-9 0,8 11-121,-6-4 178,7 8-161,0-1-1,0 1 1,0-1 0,1 1 0,-1-1 0,0 1-1,1-1 1,-1 0 0,0 1 0,1-1 0,-1 0-1,1 0 1,-1 1 0,1-1 0,0 0 0,-1 0-1,1 0 1,-1-1 0,1 0 6,-1 1 0,1 0 0,0 0 1,-1 0-1,0-1 0,1 1 0,-1 0 0,0 0 0,1 0 0,-1 0 1,0 0-1,0 0 0,0 0 0,0 0 0,0 1 0,-1-2 1,-3-10 769,5 11-761,-1 0 0,1 0-1,-1 1 1,1-1-1,-1 0 1,1 0 0,0-1-1,-1 1 1,1 0 0,0 0-1,0 0 1,0 0 0,-1 0-1,1 0 1,1-2 0,1-21 113,1 4-121,0-13-665,6 6 490,-8 27 137,-1-1 1,0 1-1,0 0 0,0-1 0,0 1 0,0 0 1,1 0-1,-1-1 0,0 1 0,0 0 1,0 0-1,1-1 0,-1 1 0,0 0 0,0 0 1,1 0-1,-1-1 0,0 1 0,1 0 0,-1 0 1,0 0-1,1 0 0,-1 0 0,1-1 0,9-4-317,-9 5 234,-1 0 32,1 0-11,0 1 60,0-1 0,0 0 1,0 1-1,0-1 0,-1 1 1,1-1-1,0 1 0,0-1 0,-1 1 1,1 0-1,0-1 0,-1 1 0,1 0 1,-1-1-1,1 1 0,-1 0 1,1 0-1,-1 0 0,1 0 0,-1-1 1,0 1-1,1 0 0,-1 0 0,0 0 1,0 0-1,0 2 0,1-1 18,0 17-52,0 1 0,0-1-1,-4 26 1,-15 109 980,13-121-852,-3 0 0,-18 52 0,5-12-2186,17-57 566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8:29.2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409 90 640,'0'0'11,"0"0"0,0 0 0,-1-1 1,1 1-1,0-1 0,0 1 0,0 0 0,0-1 0,0 1 0,0 0 0,0-1 1,0 1-1,0 0 0,0-1 0,0 1 0,0-1 0,0 1 0,0 0 0,0-1 1,0 1-1,0 0 0,0-1 0,0 1 0,0-1 0,1 1 0,-1 0 1,0-1-1,0 1 0,10-13 30,29-30 8398,-50 47-8576,8-3 220,-1 0 0,1 1 1,0-1-1,0 1 0,-4 3 0,-7 3 229,4-2-178,8-5-113,0 0-1,0 0 0,0 0 1,-1 0-1,1 0 1,0 0-1,0 0 0,-1-1 1,1 1-1,0-1 0,-4 0 1,-15 4 1973,4-10-724,6 5-1282,0 0 1,-19 2 0,9-1 861,21 0-829,-1 0 0,1 0 0,0 0 0,0 0 0,0 0 1,0 0-1,0-1 0,0 1 0,-1 0 0,1 0 1,0 0-1,0 0 0,0 0 0,0-1 0,0 1 1,0 0-1,0 0 0,0 0 0,0 0 0,0-1 0,0 1 1,0 0-1,0 0 0,0 0 0,0 0 0,0-1 1,0 1-1,0 0 0,0 0 0,0 0 0,0 0 0,0-1 1,0 1-1,0 0 0,0 0 0,0 0 0,0 0 1,0 0-1,0-1 0,1 1 0,-1 0 0,4-9 1170,-3 3-1512,0 2 359,0-1-1,-1 0 0,1-5 1,-1-4 54,2 13-161,2 19-208,0-2 286,27 133-249,-12 65 484,-18 3-209,-2-117-32,-1-73 166,1-22-175,0 0-1,1-1 1,0 1-1,0 0 1,0 0 0,0 0-1,1 0 1,0 0-1,0 0 1,0 0-1,0 0 1,3 5 0,2 7-87,8 31 0,1 6 76,-11-44 86,-1 0 0,1 1-1,-2-1 1,0 1 0,0-1 0,-1 1 0,0 0 0,-1 0-1,0-1 1,-2 15 0,1-20-27,0-1 0,-1 1 0,0 0-1,1-1 1,-2 1 0,1-1 0,0 0 0,-1 0-1,0 0 1,0 0 0,0 0 0,0 0 0,-1-1 0,0 1-1,1-1 1,-1 0 0,0 0 0,-1-1 0,1 1-1,0-1 1,-9 3 0,0 0 6,0-2-1,-1 1 1,1-2 0,-1 0-1,0 0 1,-22-1-1,21-1-51,-1 1-1,0 1 1,1 0-1,-25 7 0,31-6-73,0 0-1,1 0 0,-1 1 0,1 0 1,0 1-1,0 0 0,0 0 0,1 0 1,-8 9-1,14-13-118,1 0 170,0-1 1,0 1-1,0-1 1,1 1-1,-1 0 1,0-1-1,0 1 1,1-1-1,-1 1 1,0 0 0,1-1-1,-1 1 1,0-1-1,1 1 1,-1-1-1,1 1 1,-1-1-1,1 0 1,-1 1-1,1-1 1,-1 1-1,1-1 1,-1 0-1,1 0 1,0 1 0,-1-1-1,1 0 1,-1 0-1,2 1 1,25 6 43,-20-5-110,11 2 72,1-1 0,-1 0 1,25-1-1,57-4-1,16 1-123,-98 2 317,1 0 1,0 2 0,-1 1 0,29 8 485,-65-12 510,-116-10-945,49 1-158,26 1-828,102 1-442,64 3 762,100-4 2256,-225 4-938,-4-2-852,1-2 0,-25-12 0,27 11-241,-46-22-1242,24 4-2952,6-22-3982,17 12 5471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8:29.7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324 17 3136,'-18'-5'1701,"4"5"-760,1 0 0,0-2 0,0 0-1,-17-4 1,27 5-785,0 1-1,0 0 1,-1 0-1,1 0 1,0 0-1,-1 0 1,1 1-1,-5 1 1,-10 1 215,8-2-275,0 2 1,0-1 0,0 1 0,0 1 0,-10 5 0,1-1 20,13-6-338,0 0-1,1 0 0,-1 1 1,1 0-1,0 0 0,-1 0 1,1 1-1,1-1 0,-1 1 1,1 0-1,-1 1 0,1-1 1,0 1-1,0 0 0,-3 7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8:32.5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427 11 4480,'-8'-10'1359,"16"14"-361,-29 9 74,-62 49 1285,57-45-1914,0 1-1,1 2 1,-28 28-1,-56 76 92,74-82-379,-13 17 826,109-116-735,-42 38-276,0 2 1,41-28 0,50-21-29,-99 59 65,46-23 352,19-11 194,-67 35-523,-6 4 11,0 1 0,0-1 0,0 0 0,-1 0 0,1-1-1,0 1 1,3-5 0,-6 7-26,1 0 1,-1-1-1,0 1 0,0 0 1,0 0-1,0 0 0,0 0 0,0 0 1,0 0-1,0 0 0,0-1 0,0 1 1,0 0-1,0 0 0,0 0 0,0 0 1,0 0-1,0-1 0,0 1 1,0 0-1,0 0 0,0 0 0,0 0 1,0 0-1,0 0 0,0-1 0,0 1 1,0 0-1,0 0 0,0 0 1,0 0-1,0 0 0,0 0 0,0 0 1,0-1-1,0 1 0,-1 0 0,1 0 1,0 0-1,0 0 0,0 0 0,0 0 1,0 0-1,0 0 0,0 0 1,0 0-1,-1-1 0,-9-1 176,9 2-208,0 0 0,1 0-1,-1 0 1,0 0 0,0 0 0,0-1-1,1 1 1,-1 0 0,0 0 0,0-1-1,0 1 1,1 0 0,-1-1 0,0 1 0,1-1-1,-1 1 1,0-1 0,1 1 0,-1-1-1,0 1 1,1-1 0,-1 0 0,1 1 0,-1-1-1,1 0 1,-1 0 0,14-11-463,-11 10 469,0 0 0,0 0 0,0 0 0,0 0 0,0 0 0,0 1 0,0-1 0,0 1 0,1 0 0,-1-1 0,1 1 0,-1 0 0,1 0 0,-1 1 0,1-1 0,3 0 0,-5 1 102,-1 3-32,5 48-38,-2-30-114,2-1 1,10 31-1,-13-44 62,0-3 48,-1-1 0,1 1 0,0-1 0,0 0 0,0 1 1,0-1-1,5 5 0,7 9 139,-12-16-151,0 0 0,0-1-1,0 0 1,0 0 0,0 1 0,0-1 0,0 0 0,1-1 0,-1 1-1,3-1 1,-3 1 25,-1-1-1,0 1 1,1 0-1,-1-1 0,0 0 1,0 1-1,1-1 1,-1 0-1,0 1 1,0-1-1,2-2 1,-3 3-5,1-1 1,-1 1-1,0-1 1,0 1-1,1-1 1,-1 1-1,0-1 1,0 1 0,0-1-1,1 1 1,-1-1-1,0 1 1,0-1-1,0 1 1,0-1 0,0 1-1,0-1 1,0 1-1,0-1 1,-1 0-1,1 0 1,-1-1 44,0-1 1,-1 1 0,1-1-1,-1 1 1,0 0-1,1 0 1,-1-1-1,0 1 1,-3-2-1,-98-79 416,94 78-545,8 5-3,0-1 0,0 1 1,0 0-1,0-1 0,0 1 0,0-1 0,1 1 0,-1-1 0,0 0 1,0 1-1,0-1 0,1 0 0,-1 0 0,0 1 0,0-1 0,1 0 0,-1 0 1,1 0-1,-1-1 0,13 10-839,18 14 533,40 29-178,-61-46-22,0 0 0,1 0-1,-1-1 1,1 0 0,0-1 0,14 3 0,5-2-1021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8:31.0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172 10 2400,'-8'2'296,"0"0"0,0 0 0,0-1 0,-1-1 0,1 1-1,-1-1 1,-11-2 0,-3 0 1126,-34-10-1,43 10-112,22 9-828,5 3-361,6 7 261,-14-12-292,0 0-1,0 0 1,9 5 0,154 104 1745,-164-112-1803,0 0-1,0 0 0,1-1 1,-1 1-1,1-1 1,-1 0-1,1-1 0,-1 1 1,7-1-1,-9 0 45,-2 0-17,0 1 1,0-1-1,0 0 1,0 1-1,0-1 1,1 0-1,-1 1 1,0-1-1,0 0 1,1 1 58,-1-1-59,0 0 1,1 1-1,-1-1 1,0 0-1,0 0 0,1 0 1,-1 1-1,0-1 1,1 0-1,-1 0 1,1 0-1,-1 0 1,1 0-1,-1 0-14,0-1-1,0 1 1,0 0 0,-1-1-1,1 1 1,0-1 0,0 1-1,0 0 1,0-1-1,0 1 1,-1-1 0,1 1-1,0 0 1,0-1-1,-1 1 1,1 0 0,0-1-1,0 1 1,-1 0-1,1-1 1,0 1 0,-1 0-1,1 0 1,-1 0-1,1-1 1,0 1 0,-1 0-1,-6-6 57,6 5-183,0 0-1,0 0 1,0-1-1,-1 1 1,1 0-1,-1 0 1,1 1-1,-1-1 1,1 0-1,-1 0 1,1 1 0,-1-1-1,0 1 1,-2-1-1,16 13-513,-1 1 419,-7-8 209,1 1-1,0-1 1,0 0-1,1 0 1,6 5-1,-3-4-180,-5-4 258,-1 1 0,1-1 0,0 0 0,0 0 0,4 2 0,-7-4-187,0 1-1,0-1 1,0 0 0,0 0-1,0 0 1,-1 0-1,1 0 1,0 0 0,0 0-1,0 0 1,0 0 0,0 0-1,0 0 1,0-1-1,-1 1 1,1 0 0,0-1-1,0 1 1,0 0 0,-1-1-1,1 1 1,0-1 0,0 1-1,-1-1 1,1 0-1,-1 1 1,1-1 0,0 0-1,-1 1 1,1-2 0,25-49-9345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8:33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333 20 1312,'0'-1'6,"-2"0"168,1 0-1,-1 0 1,0 0 0,0 0 0,0 0-1,0 0 1,0 0 0,0 0-1,0 1 1,0-1 0,-4 0 0,0 1 599,6 0-714,-1 0 0,1 0 0,0 0 0,-1 0 0,1 0 0,0 0 0,-1 0 0,1 0 0,0 0 0,-1 0 0,1 0 0,-4 3 944,3-3-944,1 0 0,0 1 0,0-1-1,-11 7 1094,-25 30 333,26-27-1357,0-1 1,0 2 0,-10 14 0,4-6 111,-2 6 560,14-19-713,-1 5 105,-1-1 0,-1 0-1,-14 18 1,10-15-39,1 1 1,1 1 0,0 0 0,1 0-1,0 1 1,-5 17 0,-5 10 18,10-21-50,8-18-79,-1 0-1,0 0 1,-1 0 0,1-1-1,-1 1 1,0 0 0,1-1-1,-2 1 1,1-1 0,-5 6 0,6-8 69,2-4-102,-1-1 0,1 1 1,0 0-1,0 0 0,0 1 0,0-1 1,0 0-1,2-3 0,5-12-22,75-198 86,-78 207-297,1 0-1,0 1 0,1 0 0,-1 0 1,14-12-1,-1 1-450,-1 2-910,32-25-1,-41 36 765,12-13-828,1-5-1349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8:48.0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128 84 896,'-5'-9'4012,"17"10"-3907,14 0 374,-21 0-366,1 0 0,0-1 0,-1 0 0,1-1 0,10-1 0,45-14 556,26-5-410,74-9-408,-137 28 109,-20 2 53,0 0 1,-1 0 0,1-1 0,0 1 0,5-2 0,0-1 1897,-10 12-2004,1-8 123,0 0 0,-1 0-1,1 0 1,-1 0-1,0-1 1,1 1 0,-1 0-1,0 0 1,1-1-1,-1 1 1,0-1 0,0 1-1,1-1 1,-1 1-1,0-1 1,-1 1 0,-19 7 477,8-3-222,2-1-172,0-1 0,0 0 0,-1 0 0,1-1 0,-22 1-1,-10 2-127,-14 7 185,-64 24 1,31-8-166,-21 2 262,97-29-139,12-1-83,8 0-53,25-1 2,0-1 0,-1-2 0,1-1-1,-1-1 1,32-11 0,-3 2-70,0 3-1,120-10 1,-93 18 28,22 0 661,-72 4-726,-28 1 117,1-1 0,0 0 1,11-2-1,12-3-43,23-4 211,-44 7-106,-9 2-60,0 0 0,-1 0 0,1 0 0,-1 0 0,1-1 0,-1 1 0,1 0 0,0-1 0,-1 0 0,1 1 0,-1-1 0,0 0 0,2-1 0,4 0-9,-10 7 0,2-3 6,-1-1 0,1 0 0,-1 1 0,1-1 0,-1 0 0,0 0 0,0 0 0,-2 1 0,2-1 27,0 0 1,-1-1-1,1 1 0,0 0 0,0 0 1,0 1-1,0-1 0,-2 3 0,2-3-16,0 1 0,0-1-1,-1 1 1,1-1-1,0 0 1,0 0-1,-1 0 1,-2 1 0,-3 0-125,-30 6 205,12-6-3453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8:56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1472,'3'8'7568,"1"1"-7024,-4-9-533,-1 1 1,1-1-1,0 0 1,-1 1-1,1-1 1,0 1 0,-1 0-1,1-1 1,0 1-1,-1-1 1,1 1-1,0-1 1,0 1-1,0-1 1,0 1 0,0 0-1,0-1 1,0 1-1,0 0 1,0-1-1,0 1 1,0-1-1,0 1 1,0-1-1,0 1 1,0 0 0,0-1-1,1 1 1,-1-1-1,0 1 1,1 0-1,0 0 4,-1 0 0,0 0 0,1 0 0,-1 0 0,0 0 0,0 0 0,0 0 0,0 1 0,1-1 0,-2 0 0,1 2 0,0 0 9,-1 1-1,1-1 1,-1 1-1,1 0 1,0-1-1,2 8 1,-1 7 14,0 6-89,6 32 1,-1-13 145,2 1-76,-6-33-12,1 1-1,0 22 0,-2-22 16,0 0 1,1 1 0,6 19-1,-1-3 10,-4-11 50,-1 0 0,0 30 0,0-17-116,-1-24 1,0 0 0,0 0 1,-1 0-1,-1 11 0,-2 9 128,0 43 0,1 5 126,-21 94 126,15-136-328,6-27 22,0 1 0,1 0 0,-1 0 0,1 8 0,-1 17 203,1-22-241,1 0 0,0 0 0,2 17 0,3 22 125,-4-35-79,-1-12-41,-1-1 1,1 0-1,0 0 0,0 0 0,1 1 1,-1-1-1,0 0 0,0 0 0,1 0 0,-1 1 1,0-1-1,1 0 0,-1 0 0,1 0 1,1 2-1,0 0 6,-1-1-1,1 1 1,-1-1 0,0 1-1,0 0 1,0 0 0,0 0-1,0-1 1,0 4 0,7 19 52,-6-21-53,-1 0 0,0 1 1,0-1-1,0 1 1,-1 0-1,1-1 0,-1 6 1,2 14 60,0 19 338,-1-10 35,0-21-308,-1 0 1,-2 15 0,1 6-85,-4 43-161,5-74 3,0 7-872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8:59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2912,'1'-19'11034,"47"16"-9999,135 10-640,25 2 181,-168-4-479,-1 1 1,54 16 0,-79-18-22,-8-3-8,1 1-1,-1-1 1,12 6-1,-17-6-109,0-1 53,-1 1 0,1-1 0,-1 0-1,1 1 1,0-1 0,-1 0 0,1 1 0,-1-1 0,0 1 0,1-1 0,-1 0 0,1 1 0,-1-1-1,0 1 1,1 0 0,-1-1 0,0 1 0,1-1 0,-1 1 0,0-1 0,0 1 0,1 1 0,2 14-102,-4 159-475,6 333 780,-17-146 82,0-141-75,-5 8 206,7-113-427,8 67 315,3-97-124,-1-69-196,-1-6 125,1 0-1,1 0 0,0 1 1,3 13-1,1-3-80,-3-13-5,1 0 1,-1 0-1,8 15 0,-3 5 94,-6-27-102,-1 0 0,0 0 0,1 0 0,-1 0 0,0 0 0,0 0 0,-1 0 0,1 0 0,0 0 0,-1 0 0,1 0 0,-1 0 0,1 0 0,-2 2 0,0-1 45,1-1 1,0 1-1,-1 0 0,0-1 1,1 1-1,-5 3 1,4-5-44,1 0 0,-1 0 0,1 0 0,-1 0 0,0 0 0,0-1 1,1 1-1,-1 0 0,0-1 0,0 0 0,-3 1 0,-61 14 553,-127-4-293,115-7-1726,-20 0-4366,51-7 3127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9:12.4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26 168 1888,'11'-25'492,"1"-4"-754,25-46 0,-23 43-377,-12 26 1629,-10 22 398,-22 45 745,21-44-1836,0 1 1,0 0-1,-10 38 0,11-34-259,7-18 195,-1-1-1,1 1 0,-1 0 0,1 0 1,0-1-1,0 8 0,13-22 1341,-11 22-2687,-1 3-1430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9:28.1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199 335 1248,'0'-46'2016,"0"46"-1989,0-1 1,0 1 0,0-1-1,0 1 1,0 0-1,-1-1 1,1 1 0,0 0-1,0-1 1,0 1-1,-1 0 1,1 0 0,0-1-1,0 1 1,-1 0-1,1 0 1,0-1-1,-1 1 1,1 0 0,0 0-1,-1 0 1,1-1-1,0 1 1,-1 0 0,1 0-1,-1 0 1,-14-4 432,13 4-361,0 0 0,1 0 0,-1-1 0,0 1 0,1 0 0,-1-1 0,1 0 0,-3-1 0,-1-1 42,1-1 1,-1 1 0,0 0-1,0 0 1,-9-4-1,9 4-97,0 1-1,0-1 0,1 1 1,-1-2-1,-7-5 0,10 8-18,0 0-1,0 0 0,0 1 1,0-1-1,0 0 1,0 1-1,0-1 1,0 1-1,-1 0 1,1 0-1,-4 0 0,5 0-88,28 7-554,-20-1 616,1 0 0,-1 1 1,-1 0-1,1 1 0,-1-1 1,0 1-1,7 13 0,-4-7 32,-3-5-93,3 4 84,0 1 0,0 1 0,9 22 0,-14-19 176,-4-18-182,0 0-1,0 0 1,0 0-1,0-1 1,0 1-1,0 0 1,0 0-1,0 0 1,0-1 0,0 1-1,0 0 1,0 0-1,0 0 1,1 0-1,-1-1 1,0 1-1,0 0 1,0 0-1,0 0 1,0 0-1,0-1 1,0 1-1,1 0 1,-1 0-1,0 0 1,0 0-1,0 0 1,0 0-1,1 0 1,-1-1-1,0 1 1,0 0-1,0 0 1,0 0-1,1 0 1,-1 0-1,0 0 1,0 0-1,0 0 1,1 0-1,-1 0 1,0 0-1,0 0 1,0 0-1,1 0 1,-1 0-1,0 0 1,0 0-1,0 1 1,0-1-1,1 0 1,-1 0-1,0 0 1,0 0-1,0 0 1,1 0-1,-15-31 300,3 6-404,7 16 92,0 0-1,-1 1 1,0-1 0,-8-8-1,10 12 23,-37-49 3,39 54-32,0 0 1,1 0 0,-1 0-1,0 0 1,0 0 0,1 0-1,-1 0 1,0 0 0,1 1-1,-1-1 1,0 0 0,1 0-1,-1 1 1,0-1 0,0 1-1,-1 0 57,0-1 0,1 0 0,-1 1 0,0-1 0,1 0 0,-1 0 0,0 0-1,0 0 1,1 0 0,-1-1 0,0 1 0,1 0 0,-1-1 0,0 1 0,1-1-1,-1 0 1,-2-1 0,0 0-33,0 0-1,0 0 1,0-1 0,0 0-1,-4-4 1,8 7-23,0 0 0,-1-1 0,1 1 0,-1-1-1,1 1 1,-1 0 0,1 0 0,-1-1 0,0 1 0,1 0 0,-1 0 0,1 0 0,-1-1 0,1 1 0,-1 0 0,0 0 0,1 0 0,-1 0 0,1 0 0,-1 0 0,0 1 0,-4-1-51,2-1-104,4 0-69,7 0 17,16 2 165,-19-1 38,0 1-1,0-1 0,-1 0 0,1 0 0,0 0 1,0 0-1,0-1 0,-1 0 0,1 0 1,0 0-1,-1-1 0,1 0 0,-1 1 0,1-2 1,6-3-1,-1-1 117,-9 7-100,0-1 1,1 0 0,-1 0-1,0 1 1,0-1-1,1 0 1,-1 0 0,0 0-1,0 0 1,0 0 0,0 0-1,0-1 1,-1 1-1,1 0 1,0 0 0,0-1-1,-1 1 1,1-1-1,-1 1 1,1 0 0,-1-1-1,0 1 1,1-2-1,-1 2 1,0 1-1,0-1 1,0 0-1,0 1 0,0-1 1,0 1-1,1-1 1,-1 1-1,0-1 0,0 1 1,0-1-1,1 1 0,-1-1 1,0 1-1,1-1 1,-1 1-1,1-1 0,-1 0 99,-3 1-83,-3 0-82,3 0 67,1 0 1,-1-1-1,0 1 0,1 0 0,-1-1 0,0 1 0,1-1 0,-1 0 0,0 0 0,1 0 0,-1 0 0,1-1 0,0 1 0,-1-1 0,1 1 0,0-1 1,0 0-1,0 0 0,-2-2 0,-3 0-63,7 4 50,-1 0 1,1-1-1,-1 1 0,1 0 1,0 0-1,-1 0 1,1 0-1,0-1 0,-1 1 1,1 0-1,0 0 1,0 0-1,-1-1 0,1 1 1,0 0-1,0-1 1,-1 1-1,1 0 0,0-1 1,0 1-1,0 0 1,-1-1-1,1 1 0,0 0 1,0-1-1,0 1 1,0-1-1,-1-2 31,0 0 0,0 1-1,0-1 1,0 0 0,-1 1 0,-1-4 0,0 2-34,-1-5 70,-1 1-1,0-1 1,0 1-1,-1 0 1,0 1-1,-14-14 1,14 14-94,5 5 8,0 1 0,0-1 0,-1 1-1,1 0 1,0-1 0,-1 1 0,1 0 0,0 0-1,-1 0 1,1 0 0,-1 0 0,0 0 0,1 0 0,-1 0-1,0 1 1,0-1 0,-2 0 0,5 17-31,2-7 50,1 0-1,0 0 0,0-1 0,1 1 0,0-1 0,1 0 1,6 7-1,9 13-186,61 92 239,-79-116-56,-1 0 34,0-1 0,0 0 0,0 1 0,0-1 0,0 1 0,-1 0 1,1 0-1,-1-1 0,0 1 0,-1 0 0,1 0 0,0 0 0,-1 4 0,0-7-15,0 0-1,-1-1 1,1 1-1,0-1 0,0 1 1,-1 0-1,1-1 0,-1 1 1,1-1-1,0 1 0,-1-1 1,1 1-1,-1-1 1,1 1-1,-1-1 0,1 0 1,-1 1-1,1-1 0,-1 0 1,0 1-1,1-1 0,-1 0 1,0 0-1,1 1 1,-1-1-1,1 0 0,-1 0 1,0 0-1,1 0 0,-1 0 1,0 0-1,1 0 0,-1 0 1,0 0-1,1 0 1,-2-1-1,-1 1 8,0 0 1,1-1-1,-1 1 1,0-1-1,0 0 0,0 1 1,1-1-1,-4-2 1,-24-11 98,26 13-126,0 0 1,0-1-1,0 0 1,0 1-1,0-2 1,0 1-1,1 0 1,-1-1-1,-4-4 1,7 6 5,-2-2-63,0 0 0,0-1-1,1 1 1,-1-1-1,1 0 1,0 0 0,-2-4-1,-3 0 389,7 8-329,-1-1 1,1 1 0,0 0 0,-1 0 0,1-1-1,0 1 1,-1 0 0,1-1 0,0 1 0,0 0 0,-1-1-1,1 1 1,0 0 0,0-1 0,0 1 0,-1-1-1,1 1 1,0 0 0,0-1 0,0 0-58,-1 2-91,1 0 142,-1 0-1,0 0 1,1 1-1,0-1 1,-1 0-1,1 1 1,0-1-1,-1 0 1,1 1 0,0-1-1,0 0 1,0 1-1,0-1 1,0 0-1,0 1 1,1 1-1,0 2-13,-1 1 1,1 1 0,0 0-1,1 0 1,0-1 0,0 1 0,0-1-1,1 1 1,-1-1 0,2 0 0,-1 0-1,1 0 1,7 8 0,-9-11 30,1 0-1,0 0 1,0-1 0,0 1 0,0-1 0,5 3-1,7 11-381,-13-15 171,1 1 1,0-1 0,-1 0-1,1 0 1,0 0-1,0 0 1,0 0 0,0 0-1,0-1 1,0 0-1,3 1 1,-1-1-117,8 3-2077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37:44.8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268 1 1408,'-2'0'177,"1"1"0,-1-1 1,1 1-1,0-1 0,-1 1 0,1 0 0,-1-1 1,1 1-1,0 0 0,0 0 0,-1 0 1,1 0-1,0 0 0,0 0 0,-1 2 0,-22 28-49,17-21-33,0-1 0,-11 11 0,-8 2 863,15-13-871,0 0 1,0 0 0,1 1-1,1 1 1,0-1-1,0 2 1,-9 14-1,13-19-346,0 0-1,0-1 0,-1 0 1,0 0-1,0 0 0,0-1 0,-1 0 1,0 0-1,-8 4 0,7-6-897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9:29.4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379 31 1248,'-1'-2'102,"1"1"1,-1 0-1,1 0 0,-1-1 0,0 1 1,0 0-1,1 0 0,-1 0 0,0 0 1,0 0-1,0 0 0,0 0 0,0 0 1,0 0-1,-1 1 0,1-1 1,0 0-1,0 1 0,0-1 0,-1 1 1,-1-1-1,-1-1 219,-1 0 1,1 1 0,-1 0-1,1-1 1,-1 2 0,-6-1-1,-8 1 124,1 2 0,0 0 0,0 2 0,0 0 0,-21 7-1,-85 39 66,118-47-490,-1 0-30,-1 1 1,0 0 0,-9 6 0,16-9-15,0 0 0,-1 0 0,1 0 1,0 0-1,0 0 0,0 0 0,0 0 1,0 1-1,0-1 0,0 0 1,0 1-1,0-1 0,1 1 0,-1-1 1,0 1-1,1-1 0,-1 1 0,1-1 1,0 1-1,-1 0 0,1-1 1,0 1-1,0 3 0,1-4 5,0 1-1,-1 0 1,1-1 0,0 1-1,0-1 1,0 1 0,0-1-1,0 0 1,0 1 0,1-1-1,-1 0 1,0 0 0,1 0 0,-1 0-1,0 0 1,1 0 0,2 1-1,29 12-151,-33-14 167,25 8 76,-1-1 0,1-2 0,1 0 0,-1-2 0,42 1 0,-33-8 174,-33 4-76,-13 12-111,11-11-59,0-1 1,0 0-1,1 1 0,-1-1 1,0 0-1,1 1 1,-1-1-1,0 0 0,0 0 1,0 1-1,1-1 0,-1 0 1,0 0-1,-1 0 0,-1-3-17,6-3 8,45-32-210,-11 11 93,-27 21 266,0-1 0,13-13-1,-12 14 475,-10 6-599,-1 0 0,1 0 0,0-1 0,-1 1 0,1 0-1,0 0 1,-1-1 0,1 1 0,-1-1 0,1 1 0,-1 0 0,1-1 0,-1 1-1,1-1 1,-1 1 0,1-1 0,-1 0 0,0 1 0,1-1 0,-1 1 0,0-1 0,1 0-1,-1 1 1,0-1 0,0 0 0,0 1 0,0-1 0,1 0 0,18-56-197,-18 46 65,-2 10 106,1 0 1,0 1-1,0-1 1,0 0 0,0 1-1,0-1 1,0 0-1,0 1 1,0-1-1,1 0 1,-1 1 0,0-1-1,0 0 1,0 1-1,1-1 1,-1 1 0,0-1-1,1 0 1,-1 1-1,0-1 1,1 1-1,0-1 1,-1 1 6,0 0 0,1 0-1,-1 1 1,0-1 0,1 0-1,-1 1 1,0-1 0,0 0 0,1 0-1,-1 1 1,0-1 0,0 0 0,1 1-1,-1-1 1,0 0 0,0 1 0,0-1-1,0 1 1,1 0 0,0 11-351,1 0 1,-1 0-1,-1 14 1,-1-16-79,1 33-2751,0-24 939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6:50.6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203 3 1728,'-13'-3'640,"10"3"-480,-10 3-64,9 1 160,-1 0-160,-3 0 544,-2 4-384,-2-1 192,-1 5-288,-5 4-64,1 3-64,1 3-128,-2 2 64,1 1-672,-5 2 384,9 0-1440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6:51.5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58 71 640,'0'0'25,"0"1"0,1-1 1,-1 0-1,0 0 0,1 0 0,-1 0 0,0 0 1,1 0-1,-1 0 0,0 0 0,1 1 0,-1-1 1,0 0-1,0 0 0,1 0 0,-1 1 0,0-1 1,0 0-1,0 0 0,1 1 0,-1-1 0,0 0 1,0 0-1,0 1 0,1-1 0,-1 0 0,0 1 1,0-1-1,0 0 0,0 1 0,0-1 0,0 0 1,0 1-1,0-1 0,0 0 0,0 1 0,-3 20 671,0-12-486,0 0 1,-1-1-1,-4 9 0,-8 12 273,-11 18-38,39-60-77,1-1-1,26-19 0,10-10-66,79-71 749,-126 111-746,-8 7-167,-12 7-124,-50 48-184,63-54-388,0 0 0,0 0 0,0 0 0,-4 7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9:31.0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157 72 832,'-1'-1'18,"0"1"0,0-1 0,0 1 0,1-1 0,-1 0-1,0 1 1,0-1 0,1 0 0,-1 0 0,0 1 0,1-1 0,-1 0 0,1 0 0,-1 0 0,1 0 0,0 0 0,-1 0 0,1 0-1,0 0 1,-1 0 0,1 0 0,0 0 0,0 0 0,0-2 0,0 3 19,0-1 1,-1 0-1,1 0 1,0 1 0,0-1-1,-1 0 1,1 1-1,-1-1 1,1 1-1,-1-1 1,1 0-1,-1 1 1,1-1-1,-1 1 1,1-1-1,-1 1 1,0 0-1,1-1 1,-1 1-1,0-1 1,1 1-1,-1 0 1,0 0-1,1-1 1,-1 1-1,0 0 1,0 0-1,1 0 1,-2 0-1,-24-2 923,24 2-912,0 0-1,0 0 1,0 0-1,1 1 1,-1-1-1,0 1 1,1-1-1,-1 1 1,0 0-1,1 0 1,-1 0-1,1-1 1,-3 3-1,-5 3 56,8-6 22,0 1-1,-1-1 0,1 1 1,-1-1-1,1 0 1,0 0-1,-1 0 1,1 0-1,-1 0 0,1 0 1,-1 0-1,1 0 1,-3-1-1,-20-6 1162,19 5-1157,-7 0 151,9 2 30,9 0-302,0-1 32,1 0 0,-1 0 1,0-1-1,0 1 0,0-1 0,8-4 1,-8 3 5,0 1 1,0 0-1,0 0 1,1 1 0,-1-1-1,9 0 1,-12 2 45,-1 0 1,0-1 0,0 1-1,0-1 1,0 0-1,0 1 1,0-1 0,0 0-1,0 0 1,3-3-1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9:31.8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230 1 1248,'-3'0'63,"0"1"0,0 0 0,0 0 1,0 0-1,1 0 0,-1 1 0,0-1 0,1 1 1,-1 0-1,1 0 0,-1 0 0,-3 4 0,-6 5 429,0-1 0,-1 0 0,-22 13 0,27-19-127,1-1 0,-1 1 0,0-1-1,0-1 1,-11 3 0,11-4-68,-1 2 1,1-1-1,0 1 1,1 0-1,-11 6 0,18-9-301,0 0-1,-1 0 0,1 0 1,0 0-1,0 0 0,0 0 0,0 0 1,0 0-1,0 0 0,-1 0 0,1 0 1,0 1-1,0-1 0,0 0 1,0 0-1,0 0 0,0 0 0,0 0 1,0 0-1,0 1 0,-1-1 0,1 0 1,0 0-1,0 0 0,0 0 1,0 0-1,0 1 0,0-1 0,0 0 1,0 0-1,0 0 0,0 0 0,0 0 1,0 1-1,0-1 0,0 0 1,0 0-1,0 0 0,1 0 0,-1 0 1,0 1-1,0-1 0,0 0 0,0 0 1,0 0-1,0 0 0,0 0 1,10 6-225,-6-5 145,-1-1 0,0 1 0,1 0 0,-1-1-1,6 1 1,29-9-982,-17 0-342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9:33.9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283 96 1888,'-3'-1'88,"1"1"0,-1 0-1,0-1 1,1 1 0,-1 0 0,1 0 0,-1 1-1,0-1 1,1 1 0,-1-1 0,1 1-1,-1 0 1,0 0 0,1 0 0,0 0 0,-1 0-1,1 0 1,-4 4 0,-15 6 591,6-5-140,-1-1 1,1 0 0,-1-1-1,-21 2 1,29-5-317,0 0 0,1-1 1,-1 0-1,0 0 0,-10-3 0,14 3-117,1-1-1,0 0 1,0 0 0,0 0-1,1 0 1,-1 0 0,0-1-1,0 0 1,1 1-1,-1-1 1,1 0 0,-1 0-1,1 0 1,0-1 0,-4-3-1,0 2-357,13 3-562,16-3 798,0 2 1,24-1 0,-20 2-66,30-5 0,-29 2-813,1-2 1,-1-1 0,-1-1 0,1-1-1,49-25 1,-37 7-995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9:35.4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3 832,'1'-3'380,"3"6"113,3 8 1,-7-10-528,4 6 360,0 1 0,-1 0 0,1 0 0,-2 0-1,1 1 1,-1-1 0,-1 1 0,0-1 0,0 1-1,0 12 1756,-2-18-1561,-5-3-290,-4-3-59,9 2-159,1 1-15,0-1 0,-1 1 0,1-1 0,-1 1-1,1-1 1,0 1 0,-1-1 0,1 0 0,0 1 0,0-1 0,-1 0 0,1 1-1,0-1 1,0 0 0,0 1 0,0-1 0,0 0 0,0 1 0,0-1 0,0 0-1,0 1 1,0-1 0,1-1 0,2-15-237,0 9 26,0 0 0,0 1-1,1 0 1,0-1-1,0 1 1,1 1 0,0-1-1,0 1 1,6-7-1,-10 13 82,0 0 0,-1 0 133,0 1-1,1-1 1,-1 0 0,0 1 0,1-1 0,-1 0 0,0 1 0,0-1 0,1 0 0,-1 1 0,0-1 0,0 1-1,0-1 1,0 1 0,0-1 0,0 0 0,1 1 0,-1-1 0,0 1 0,0-1 0,0 1 0,0-1 0,-1 1-1,2 14 177,-1-13-131,0 1-10,-1 1 0,1-1-1,-1 1 1,0-1-1,0 0 1,0 1 0,0-1-1,-1 0 1,1 0-1,-1 1 1,0-1 0,-3 3-1,-3 4 294,-18 18-1,22-23-189,-6 1-1578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7:37.6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30 1664,'-1'-2'919,"1"2"-906,5-5 155,-4 5-152,0-1 1,0 0-1,0 1 0,-1-1 1,1 0-1,0 0 0,-1 0 1,1 1-1,1-6 1094,-2 9-1067,5 30-11,-4-24-22,1 1 1,0 13 0,-3 13 239,0-15-271,3 35 0,-2-55 22,0-1 0,0 0 0,0 0 0,-1 0 0,1 0 0,0 1 0,0-1 0,0 0 0,0 0 0,0 0 0,0 1 0,0-1 0,0 0 0,0 0 0,0 0 1,1 0-1,-1 1 0,0-1 0,0 0 0,0 0 0,0 0 0,0 0 0,0 0 0,0 1 0,0-1 0,0 0 0,1 0 0,-1 0 0,0 0 0,0 0 0,0 1 0,0-1 0,0 0 0,1 0 0,-1 0 0,0 0 0,0 0 0,0 0 0,0 0 0,1 0 1,-1 0-1,0 0 0,0 0 0,0 0 0,0 0 0,1 0 0,-1 0 0,0 0 0,1 0 8,-1-1 1,0 1-1,1 0 0,-1-1 1,0 1-1,0 0 1,1-1-1,-1 1 0,0-1 1,0 1-1,0-1 0,0 1 1,1-1-1,-1 1 1,0-1-1,0 1 0,0-1 1,0 0-1,0-43-129,12-76 0,-12 85-61,0 85-2006,0-34 1158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7:38.4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1248,'9'6'512,"-7"-2"-451,0 0-1,0-1 1,1 1-1,0 0 1,-1-1-1,1 0 1,0 0 0,1 1-1,-1-2 1,0 1-1,1 0 1,0-1-1,7 4 1,18 6 304,40 10 0,-40-14-289,41 18-1,-61-22-86,1 1 0,-1 1-1,0-1 1,0 2-1,-1-1 1,0 1-1,0 0 1,7 9 0,-9-10-22,0 1 0,0 1 1,-1-1-1,0 1 0,0 0 1,-1 0-1,0 0 0,0 1 1,-1 0-1,0-1 0,-1 1 1,0 0-1,0 0 0,-1 0 1,0 17-1,-3-3-1391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7:40.7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51 257 1568,'-1'-1'81,"0"1"1,1-1-1,-1 0 0,0 0 0,1 1 1,-1-1-1,1 0 0,-1 0 1,1 0-1,-1 0 0,1 0 0,-1 0 1,1 0-1,0 0 0,0 0 1,-1 0-1,1-1 0,-4-11 936,3 10-976,0 1 0,0 0 0,0-1 0,0 1 0,1-1 0,-2-4 1,2 5-26,0 0 0,-1-1 0,1 1 0,-1 0 0,0 0 0,1 0 0,-1 0 0,0-1 0,0 1 0,-1 1 0,0-3 0,-2-1 185,3 4-155,1 0 0,-1 0 0,1 1-1,-1-1 1,1 0 0,-1 1 0,1-1 0,-1 0 0,0 1 0,1-1 0,-1 1 0,0-1-1,0 1 1,1-1 0,-1 1 0,0 0 0,0-1 0,0 1 0,0 0 0,1 0 0,-3 0 303,3-1-337,1 1 0,-1 0-1,0-1 1,0 1 0,1 0-1,-1-1 1,0 1 0,1 0-1,-1 0 1,1 0 0,-1-1-1,0 1 1,1 0-1,-1 0 1,1 0 0,-1 0-1,0 0 1,1 0 0,-1 0-1,1 0 1,-1 0 0,1 0-1,-1 0 1,0 0-1,2 0 1,13 1-5,2 2-51,0 0-1,16 6 1,3 1 1,69 10 320,-102-20-210,16 2 324,-14-4-45,-9-4 157,-47-31 19,30 23-503,-31-29 0,-30-44-211,81 85 144,-1 1 0,1-1 0,-1 1 0,1-1 0,-1 1 0,0 0 0,1 0 0,-1 0 0,0 0 0,-3-2 0,5 3 40,0 0 0,-1 0 1,1 0-1,0 0 0,0 0 0,0 0 1,0 0-1,0 0 0,0 0 0,-1 0 1,1 0-1,0 0 0,0 0 0,0 0 1,0 0-1,0 0 0,0 0 0,0 0 1,-1 1-1,1-1 0,0 0 0,0 0 1,0 0-1,0 0 0,0 0 1,0 0-1,0 0 0,0 0 0,0 0 1,0 0-1,-1 1 0,1-1 0,0 0 1,0 0-1,0 0 0,0 0 0,0 0 1,0 0-1,0 0 0,0 1 0,0-1 1,0 0-1,0 0 0,0 0 0,0 0 1,2 10-120,4 9 28,3-1 85,0 0 0,1-1 0,1 0 0,1 0-1,0-2 1,2 1 0,-1-1 0,20 16-1,-16-16 97,-12-10 33,0 0 1,0 0 0,0-1-1,0 0 1,1 0-1,12 6 310,-23-10-115,-6-4-277,0 1 1,1-1 0,0-1-1,0 0 1,0 0 0,0-1-1,-13-11 1,11 8-73,-1 0-1,-1 1 1,-18-8 0,32 16 38,-17-6-229,12 6 64,10 6 61,5 2 10,1-1 0,1 0 0,-1-1 0,1 0 0,13 4 0,64 19-49,-80-26 154,189 62-20,-191-63-4,0-1 1,-1 0 0,1 0-1,0 0 1,-1-1 0,12-1-1,37-7-31,-43 7-97,0 0-1,-1 0 1,16 2 0,1 0 178,-36-4 342,-13-4-106,-8 4-161,0 1 0,0 2-1,-57 7 1,65-7-351,23-14 165,0 10 84,-1 0 0,1 0 0,0 0 0,0 0 0,0 0 0,0 1 0,6-8 0,4-5-81,-5 7-13,0 0 0,16-14-1,-15 14 156,22-25-28,-30 34-36,0 0-1,0 0 0,0 0 1,1 0-1,-1-1 0,0 1 1,0 0-1,0 0 0,0 0 1,0-1-1,0 1 0,1 0 1,-1 0-1,0 0 0,0-1 1,0 1-1,0 0 0,0 0 1,0 0-1,0-1 0,0 1 1,0 0-1,0 0 0,0 0 0,0-1 1,0 1-1,0 0 0,0 0 1,0-1-1,0 1 0,-1 0 1,1 0-1,0 0 0,0 0 1,0-1-1,0 1 0,0 0 1,0 0-1,-1 0 0,1 0 1,0-1-1,0 1 0,0 0 1,0 0-1,-1 0 0,2-1-191,6 2-75,46-1 165,-53-1 105,1 1 0,-1 0-1,1 1 1,-1-1 0,1 0 0,0 0 0,-1 0 0,1 0 0,-1 0 0,1 1-1,-1-1 1,1 0 0,0 0 0,-1 1 0,1-1 0,-1 0 0,1 1 0,-1-1-1,0 1 1,1-1 0,-1 0 0,1 1 0,-1-1 0,0 1 0,1-1 0,-1 1-1,0-1 1,0 1 0,1 0 0,-1-1 0,0 1 0,0-1 0,0 1 0,0-1-1,0 1 1,0 0 0,0-1 0,0 1 0,0 1 0,0 1 33,0 0 0,-1 0 0,0 0 0,1 0 1,-3 5-1,-6 14-47,1-2-47,1 1 0,-6 23 1,13-44 37,0 1 0,0 0 1,0-1-1,0 1 0,0-1 1,0 1-1,0 0 0,0-1 1,0 1-1,0-1 0,0 1 1,1-1-1,-1 1 0,0 0 1,0-1-1,1 1 0,-1-1 1,0 1-1,1-1 0,-1 1 1,0-1-1,1 1 0,-1-1 1,1 0-1,0 1 0,1 1-13,0-1-1,-1-1 0,1 1 1,0 0-1,0 0 0,0-1 0,0 1 1,3 0-1,1-1-14,0 1-1,0-1 1,0 0 0,12-1 0,-12-1 76,0 1 0,0-1 0,0-1 0,9-4 0,33-32-236,-14 12 229,-1-2 1,37-40-1,-32 30 493,-36 37-519,0-1 0,0 0-1,0 1 1,0-1-1,-1 0 1,0 0-1,1 0 1,-1 0-1,0 0 1,0 0-1,0 0 1,-1-1-1,1 1 1,-1 0 0,0 0-1,0-1 1,0 1-1,-1-5 1,1-3-92,0 11 82,0 0 0,0 0 0,0 0-1,0-1 1,0 1 0,0 0 0,0 0 0,0 0-1,0 0 1,0 0 0,0-1 0,0 1-1,0 0 1,0 0 0,0 0 0,0 0-1,0 0 1,-1 0 0,1-1 0,0 1-1,0 0 1,0 0 0,0 0 0,0 0-1,0 0 1,0 0 0,-1 0 0,1 0 0,0 0-1,0-1 1,0 1 0,0 0 0,0 0-1,0 0 1,-1 0 0,1 0 0,0 0-1,0 0 1,0 0 0,-8 3-67,-7 6 153,-75 64-87,45-29 98,31-29-72,-1-1 1,0 0-1,0-1 1,-1-1-1,-23 13 0,35-23-18,1-1 0,-1 0 0,1 0 0,-1 0 0,-5 0 0,-16 5 126,-48 24-177,70-29 42,0-1 1,1 1-1,-1 0 0,0-1 1,0 0-1,0 1 0,0-1 1,-4-1-1,11 9-122,-1-5 153,-1-1 1,0 0-1,1 1 0,-1-1 1,1 0-1,-1-1 1,1 1-1,0 0 0,0-1 1,5 3-1,32 5 34,-19-5-124,10-1 122,1 0-104,-18 0 143,25 9-2038,-26-5-661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37:46.7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190 36 832,'-3'-5'348,"3"5"-321,2 0 41,-1 0 108,-1 0-168,0 1-1,0-1 1,0 0 0,0 0 0,0 0 0,0 1 0,0-1 0,0 0 0,-1 0-1,1 0 1,0 1 0,0-1 0,0 0 0,0 0 0,0 0 0,-1 0 0,1 1-1,0-1 1,0 0 0,0 0 0,0 0 0,-1 0 0,1 0 0,0 0 0,0 0-1,0 1 1,-1-1 0,1 0 0,0 0 0,0 0 0,0 0 0,-1 0 0,1 0 0,0 0-1,0 0 1,-1 0 0,1 0 0,0 0 0,0 0 0,0 0 0,-1-1 0,1 1-1,0 0 1,0 0 0,0 0 0,-1 0 0,1 0 0,0 0 0,0 0 0,0-1-1,-1 1 1,-8-6 996,8 5-878,0 0 0,1 0 0,-1 1 0,0-1 1,0 0-1,1 0 0,-1 1 0,0-1 0,0 1 0,0-1 0,0 1 0,0-1 1,0 1-1,0 0 0,0-1 0,0 1 0,0 0 0,-2 0 0,-23-1 821,3 0-909,-3-4-1044,12 1-552,-24-1 0,13 4 363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9:45.4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112 28 480,'0'0'4,"-6"3"153,4-9 242,-7 7 1004,8-1-1307,1 1 0,-1-1 1,0 0-1,1 0 0,-1 0 0,0 0 1,0 0-1,1 0 0,-1 0 0,0 0 1,1 0-1,-1 0 0,0 0 1,1 0-1,-1 0 0,0 0 0,1-1 1,-2 0-1,-30-2 5930,-4 3-5663,50 3-1254,-8-1 869,-1-1 1,1 1-1,0-1 0,0-1 0,-1 1 0,9-1 0,-7-1-44,0 2-1,1-1 1,-1 1-1,9 2 1,22 3 97,-3-1-73,-47 3 138,2-7 66,-6 3 252,10-3-328,0 1-1,0-1 0,0 0 1,0 0-1,0-1 0,-9 0 1,-24 0-321,38 0 155,20 0-32,6 1 125,-17 0-17,1 0 0,-1-1 0,0 0-1,1-1 1,-1 0 0,13-2 0,-20 2 127,6 1 181,-5 0-11,-6 0-122,-20 0-121,8-1 262,0 1 0,-23 4 0,1-4-1330,37 0 938,5 0-604,-4 0 659,1 0 0,0 1 0,-1-1 1,1 0-1,-1 0 0,1 0 0,0 1 0,-1-1 1,1 0-1,0 1 0,1 0 75,-1-1-11,0 0 0,0 0-1,-1 1 1,1-1 0,0 0-1,0 0 1,-1 1 0,1-1 0,0 0-1,0 1 1,-1-1 0,1 1 0,0-1-1,-1 1 1,1-1 0,-1 1 0,1-1-1,-1 1 1,1 0 0,-1-1 0,1 1-1,-1 0 1,1-1 0,-1 1 0,0 0-1,1-1 1,-1 1 0,0 0 0,0 0-1,0 0 1,0-1 0,1 1 0,-1 1-1,0-1 197,-14 14 74,8-10-186,0 0 0,-1-1-1,1 1 1,-1-1 0,0 0-1,0-1 1,-11 4 0,15-7-664,5-3 383,3-4 126,13-4-203,1 1 1,0 0-1,23-7 1,-23 10-1128,-1-1 1,0-1 0,28-18-1,-33 14-216,0-6-689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19:47.1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 0 1984,'4'1'1410,"-4"1"-1229,-1-1 0,1 0-1,-1 0 1,1 1-1,-1-1 1,1 0 0,-1 0-1,0 0 1,1 0 0,-3 2-1,-18 12 1687,20-14-1899,17 8 391,-6-3-409,-7-6 47,-1 1 0,1 0 0,0-1 0,0 0 0,0 0 0,0 0-1,-1 0 1,1 0 0,0 0 0,0-1 0,0 1 0,0-1 0,-1 0 0,1 0 0,4-2 0,17-4 425,0 1 922,-21 12-954,-3-4-295,-1-1 1,1 0 0,-1 0 0,1 1-1,-1-1 1,1 0 0,-1 0-1,0 0 1,1 0 0,-1 1-1,0-1 1,0 0 0,0 0 0,0-1-1,0 1 1,0 0 0,0 0-1,0 0 1,0-1 0,0 1-1,-2 0 1,-31 14 584,26-12-884,5-2 184,-7 5-291,10-6 304,0 0 0,0 1 0,0-1 0,0 0 0,0 1-1,0-1 1,1 0 0,-1 0 0,0 1 0,0-1 0,0 0 0,1 1 0,-1-1 0,0 0 0,0 0-1,1 0 1,-1 1 0,0-1 0,1 0 0,-1 0 0,0 0 0,1 0 0,-1 0 0,0 0-1,1 1 1,-1-1 0,0 0 0,1 0 0,-1 0 0,0 0 0,1 0 0,0 0 0,1 0 7,1 0 1,-1 0 0,1 0 0,0 0 0,-1 0 0,1 0-1,-1-1 1,1 0 0,0 1 0,-1-1 0,1 0 0,-1 0-1,0 0 1,4-2 0,-3 1-14,0 1 0,0-1 0,0 1 1,1 0-1,-1 0 0,0 1 0,6-2 0,-8 2-183,0 0 0,0-1 1,0 1-1,0-1 0,0 1 0,0-1 0,0 1 1,5-5-980,-2-3-89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13:50.6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60 139 896,'-5'0'2896,"-11"4"-731,15-5-2150,1 1 1,-1-1-1,1 1 0,0-1 1,-1 1-1,1-1 0,-1 1 0,1-1 1,0 1-1,-1-1 0,1 1 0,0-1 1,0 0-1,-1 1 0,1-1 1,0 1-1,0-1 0,0 0 0,0 1 1,0-1-1,0 0 0,0 1 1,0-1-1,0 0 0,0 1 0,0-1 1,1 0-1,-1-2 19,0 1 0,0-1 0,1 1-1,-1 0 1,1-1 0,0 1 0,1-3 0,4-4 90,-4 6-90,0 0-1,0-1 1,1 1 0,-1 0-1,1 1 1,0-1-1,0 0 1,5-3-1,18-12 103,-15 10-108,21-11 0,-27 16 96,0 0 0,0 0 0,9-7 0,-14 10-108,8 8 134,-7-6-164,0 0 1,-1 0-1,1 0 1,-1 0-1,0 0 0,1 0 1,-1 0-1,0 0 1,0 0-1,-1 0 1,1 0-1,0 0 1,-1 0-1,1 0 1,-1 0-1,1 0 0,-1 0 1,-1 2-1,-3 11 192,0 6-192,-12 28 0,9-30 87,2 0 0,-6 27 1,4-6-64,-2 0 1,-1 0 0,-2-1-1,-2-1 1,-22 40 0,33-70 207,-1 0 1,0 0 0,-11 12-1,21-31-202,-1 6-14,2 0 1,-1 1-1,0-1 0,1 1 0,0 0 0,0 1 0,0-1 0,0 1 0,0 0 0,1 1 0,-1 0 0,1 0 0,7-1 0,3 0-80,0 1 0,0 1-1,0 1 1,22 2 0,95 14 440,-133-16-479,1 0 0,-1 1 0,0-1 0,1 1 0,-1-1 0,1 1 0,-1 0 0,0 0 0,0-1 0,1 1-1,-1 0 1,0 0 0,0 0 0,0 0 0,0 1 0,0-1 0,0 0 0,0 0 0,0 1 0,-1-1 0,2 3-1,2 7-2788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13:51.7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12 2400,'0'-1'92,"0"1"-1,0-1 1,1 0 0,-1 1 0,0-1 0,0 0-1,0 1 1,1-1 0,-1 1 0,0-1-1,0 0 1,1 1 0,-1-1 0,4-1 1664,-11 8-1256,4-3-380,1 0 0,-1 0 0,0 0 0,1 0 0,0 0 0,0 1 0,0-1 0,0 1 0,0-1 0,1 1 0,-1 0 0,1 0 0,0 0 0,0-1 0,0 8 0,2-5 4,0 1 0,0-1 0,0 0-1,4 10 1,-1-3-28,10 47-190,-9-37-90,0 0 0,13 31 0,-13-43-806,-1 0 0,-1 0-1,0 0 1,0 1-1,-1-1 1,1 18-1,-3-6 346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13:52.3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0 2496,'-4'0'5936,"4"2"-5906,0 1 0,0-1 0,1 0 0,-1 0 0,1 0 0,0 0 0,1 2 0,17 30 80,-2 1 1,-1 1 0,17 59-1,24 72-380,-41-120-980,-12-39 656,4 22-1846,-7-15-8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13:52.7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1 1312,'-10'3'480,"10"0"-352,-12 10 64,8-10-160,4 5 64,-4 0-64,-1 0-448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13:53.3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53 44 1472,'-12'1'4552,"-2"10"-4768,13-10 218,-1 1 0,0-1 0,1 1 1,-1-1-1,0 0 0,0 1 0,0-1 1,0 0-1,0 0 0,0 0 0,-4 0 0,5-1 270,2-2-157,0 0-1,-1 0 1,1 0-1,0-1 0,0 1 1,0 0-1,0 0 0,1 0 1,-1 1-1,0-1 0,1 0 1,0 0-1,-1 1 1,1-1-1,0 1 0,3-3 1,1 0-45,0 0 1,0 0 0,1 0 0,8-3 0,-9 6-30,-1 0 1,0 0-1,1 0 0,9 0 1,9-1 508,14-2 53,-31 3-542,0 0 0,1 1-1,-1-1 1,0 2 0,0-1 0,9 2-1,-14-1-58,17 2-39,13 1 484,-14-5-2244,26-4-1,-34 4 162,1 0-1207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13:54.4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77 1888,'0'0'89,"0"0"0,0-1-1,0 1 1,1-1 0,-1 1 0,0 0 0,0-1 0,1 1-1,-1 0 1,0-1 0,1 1 0,-1 0 0,0 0 0,1-1-1,-1 1 1,0 0 0,1 0 0,-1-1 0,1 1 0,-1 0-1,0 0 1,1 0 0,-1 0 0,1 0 0,-1 0-1,1 0 1,-1 0 0,0 0 0,1 0 0,0 0 0,21-1 347,-4 1 251,28-9 260,107-16-571,-46 12-296,91-7 72,-155 18-581,0 2-1,68 8 1,-91-6 389,-15-2-138,-1 0-1,1 1 1,-1-1 0,1 1 0,-1 0 0,1 1 0,-1-1-1,0 1 1,1-1 0,3 4 0,3 3-1902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13:55.9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96 59 2560,'3'-3'653,"-6"3"83,0 0-186,6-3-377,-3 3-232,-4-26 2918,-9 17-1846,10 8-1003,0 1 0,0-1 1,0 1-1,0 0 0,0-1 0,0 1 0,0 1 1,0-1-1,0 0 0,0 1 0,0-1 0,1 1 0,-1 0 1,0 0-1,0 0 0,0 1 0,1-1 0,-1 1 1,1-1-1,-1 1 0,-3 3 0,-5 4-218,10-7 133,1-1 150,-1 62-192,4-1-1,17 107 1,-16-145 98,-2-10 80,1-1 0,0 1-1,6 15 1,-8-27-52,-1-1 0,1 0-1,-1 1 1,1-1 0,0 0 0,-1 1-1,1-1 1,0 0 0,0 0 0,0 0-1,0 0 1,0 0 0,1 0 0,-1 0-1,0 0 1,0 0 0,0 0 0,3 0-1,-3-1-35,0 0 0,0 0-1,0 0 1,0 0-1,0 0 1,0 0-1,0 0 1,0-1-1,0 1 1,0 0-1,0-1 1,0 1-1,0-1 1,0 1-1,-1-1 1,1 1 0,0-1-1,0 1 1,0-1-1,-1 0 1,1 0-1,0 1 1,-1-1-1,1 0 1,-1 0-1,1 0 1,0-1-1,3-6 8,-1 0 0,0 0 0,0-1-1,-1 0 1,0 1 0,0-1 0,-1 0-1,0 0 1,-1-13 0,5-3 180,-5 24-75,-4 8-277,3-2 169,0 0 1,0 0-1,1 0 1,0 0-1,0 1 0,0-1 1,1 0-1,-1 0 0,1 0 1,0 0-1,1-1 1,-1 1-1,1 0 0,3 5 1,-4-7 43,0-1 1,1 0-1,-1 1 0,1-1 1,-1 0-1,1 0 1,0 0-1,0 0 1,0-1-1,0 1 1,1 0-1,-1-1 1,0 1-1,1-1 0,-1 0 1,1 0-1,-1 0 1,1 0-1,-1 0 1,1-1-1,0 1 1,-1-1-1,1 1 1,0-1-1,0 0 0,-1 0 1,1 0-1,3-1 1,-3 0 63,0 1 0,1-1 0,-1 0 0,0 0 1,0 0-1,0-1 0,0 1 0,0-1 0,0 1 1,-1-1-1,1 0 0,0 0 0,-1 0 0,0 0 0,3-4 1,0 0 53,-1-1 0,1 0 0,-2 0 0,1 0 0,3-11 0,-2 4-206,-1 0 0,0-1 0,-1 0 0,-1 0 0,1-24 0,-2 14 322,-2-1 0,-6-38 0,-11 3 97,16 55-381,0 0 1,0 0-1,-1 0 0,0 0 1,-4-7-1,-4-6-893,3 10-186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13:56.6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74 15 2720,'-1'-3'2401,"0"3"-2358,-3 5 457,-3 12-426,6-8-39,0-1 0,0 0 0,1 0-1,0 1 1,0-1 0,1 0-1,1 0 1,-1 0 0,1 0-1,0 0 1,4 8 0,-4-11-12,0 1 1,1-1-1,0 0 1,0-1-1,0 1 1,0 0-1,1-1 1,-1 0-1,1 0 1,0 0-1,0 0 1,1 0-1,-1-1 1,1 0-1,0 0 1,9 4-1,-8-5 49,0 0 0,0-1 0,0 1 0,0-2 0,0 1 0,0-1 0,0 1-1,0-2 1,0 1 0,6-2 0,-10 2-13,0 0 1,1-1-1,-1 1 1,0-1-1,1 0 0,-1 0 1,0 0-1,0 0 0,0 0 1,0-1-1,0 1 1,0 0-1,0-1 0,0 0 1,-1 1-1,1-1 1,0 0-1,-1 0 0,0 0 1,1 0-1,-1 0 0,0 0 1,0 0-1,0 0 1,0-1-1,0 1 0,0-4 1,-1 3-11,0-1 1,0 1 0,0-1-1,0 1 1,-1-1-1,1 1 1,-1-1 0,0 1-1,0-1 1,-1 1 0,1 0-1,-1 0 1,-3-6-1,-1 0 67,-1 0-1,-13-15 0,10 14-78,1 1 0,-1 0-1,-1 1 1,0 0 0,0 1 0,-14-7 0,19 11-131,0 0 0,0 1 0,0 0 0,0 0 0,0 1 0,-10-1 0,12 1-8,1 1 1,-1 0 0,1 1-1,-1-1 1,1 0 0,-1 1-1,1 0 1,0 0 0,-1 0-1,1 0 1,0 1 0,-6 2-1,7-2-94,0-1 0,0 1-1,0 0 1,0 0-1,1 0 1,-1 0-1,0 0 1,1 0-1,-1 0 1,1 1 0,0-1-1,0 0 1,0 1-1,0-1 1,0 1-1,0-1 1,1 1 0,-1 0-1,1-1 1,0 1-1,0 0 1,0-1-1,0 4 1,0 12-1724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37:53.1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8 736,'0'-8'256,"-3"8"-192,-2 5 0,0-2-608,2 0 288,-2 2 96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13:58.5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55 7 1984,'-10'-7'5946,"2"23"-5955,1 0 0,1 1 0,1 0 0,0 0 0,1 0 0,-3 28-1,5-16 83,2 0-1,1 0 1,1 0 0,9 50-1,-9-70-37,0-1 0,0 0 0,0 1 1,8 15-1,-10-23-19,1 1 1,-1-1-1,1 0 1,0 1-1,0-1 1,-1 0 0,1 0-1,0 0 1,0 0-1,0 0 1,0 0-1,0 0 1,1 0-1,-1 0 1,0 0 0,0-1-1,1 1 1,-1 0-1,0-1 1,1 1-1,-1-1 1,0 1-1,1-1 1,-1 0 0,1 0-1,-1 0 1,1 0-1,-1 0 1,0 0-1,1 0 1,-1 0-1,1 0 1,-1-1 0,1 1-1,-1 0 1,0-1-1,1 1 1,1-2-1,12-7-608,25-18 0,-5 3-2639,-23 17 1855,-3 6-443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13: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0 169 576,'2'-4'5616,"4"-2"-5416,-1 0-1,2 1 1,-1 0 0,1 0 0,11-7-1,41-17 1135,-34 17-1141,31-12-653,-31 14-136,31-17-1,-50 24 10,0 0 0,0 0 0,0 1 0,1 0 0,8-2 1,-3 1-693,-12 3 1238,0 0 0,0 0 0,1 0 0,-1 0 0,0 0 1,0 0-1,0 0 0,0 0 0,0 0 0,1 0 0,-1-1 0,0 1 0,0 0 0,0 0 1,0 0-1,0 0 0,0 0 0,0 0 0,0 0 0,1-1 0,-1 1 0,0 0 1,0 0-1,0 0 0,0 0 0,0 0 0,0 0 0,0-1 0,0 1 0,0 0 0,0 0 1,0 0-1,0 0 0,0 0 0,0-1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13:59.5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80 1984,'0'-1'299,"0"1"1,1-1-1,5-9 3891,-5 10-3890,0-1-1,1 0 0,18-10-824,-8 5 866,-8 3-337,0 0 0,-1 0 1,1-1-1,5-5 0,-6 5-307,0 0 0,0 1 1,1-1-1,5-3 0,1 3-358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13:59.9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71 3232,'0'0'3424,"5"0"-2336,3-5-608,2 2 256,-2-5-416,4-3-832,11-1 288,7 0-1632,8-7 1024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22:05.0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505 44 2144,'-6'2'682,"1"-1"1,-1 0 0,1 0-1,-1 0 1,1-1-1,-1 0 1,0 0-1,1 0 1,-7-1-1,0-2-104,0 0 1,-23-9-1,13 5-162,0 0 0,0 1 0,-29-4 0,44 10-439,-1 0 1,0 0 0,1 0-1,-1 1 1,1 0-1,-1 1 1,1 0 0,-1 0-1,1 0 1,0 1 0,0 0-1,0 1 1,1-1 0,-1 1-1,1 0 1,0 1 0,-9 7-1,2 1-34,0 0-1,0 1 1,2 0-1,-1 1 0,2 0 1,-10 19-1,14-22 61,0 1 0,0 0-1,1 0 1,1 0 0,-3 17-1,5-22-7,1 1 0,0-1-1,1 1 1,0 0 0,0-1-1,1 1 1,0 0 0,0-1-1,5 15 1,24 53-44,-19-51 102,-1 0 1,11 45 0,4 92 387,-11-60-263,-8-25 16,-6-57-100,2 1 0,0-1 0,5 22 0,10 26 34,-15-56-53,-1 0 1,-1 0-1,-1 19 0,0-4 19,1-25 45,0 3 275,0-5-401,0 0-1,0 0 1,1 0 0,-1 0-1,0 0 1,0 0-1,0 0 1,0 0 0,0 0-1,0 0 1,0 0-1,0 0 1,0 0 0,0 0-1,0-1 1,0 1-1,0 0 1,0 0 0,1 0-1,-1 0 1,0 0-1,0 0 1,0 0 0,0 0-1,0 1 1,0-1-1,0 0 1,0 0 0,0 0-1,0 0 1,0 0 0,0 0-1,0 0 1,0 0-1,1 0 1,-1 0 0,0 0-1,0 0 1,0 0-1,0 0 1,0 0 0,0 0-1,0 0 1,0 0-1,0 0 1,0 0 0,0 0-1,0 1 1,0-1-1,0 0 1,0 0 0,0 0-1,-1 1 26,0-5 148,0 1-155,-1 1-1,1 0 1,0-1-1,0 1 1,-1 0-1,1 0 1,-1-1 0,0 1-1,0 1 1,-2-3-1,-61-45 200,59 43-286,1 0 0,-1-1 1,-8-13-1,3 4 199,8 12-221,0 0 0,1 0 1,0 0-1,0-1 1,0 1-1,0-1 1,1 1-1,-1-1 0,1 0 1,-1-7-1,2 12-60,17 15-561,-6-3 630,0 0-1,-1 1 1,0 1 0,13 22-1,8 15 220,11 21-348,-24-45 185,-14-22 162,-1 1-1,1-1 1,5 12 0,-9-16 21,8 0 491,-7 0-646,-1-1-1,1 0 1,-1 0 0,1 0-1,-1 0 1,1 0 0,-1 0 0,1 0-1,0 0 1,-1 0 0,1 0 0,-1 0-1,1 0 1,-1-1 0,1 1 0,-1 0-1,1 0 1,-1-1 0,1 1 0,-1 0-1,1 0 1,-1-1 0,1 1 0,-1-1-1,0 1 1,1 0 0,-1-1-1,1 0 1,12-10 65,-1 0-1,12-16 1,-21 23-59,1-1 1,-1 0-1,0 0 1,0 0-1,0 0 1,-1 0-1,0-1 1,0 1-1,2-11 1,2 3 47,-5 12-59,-1 0 1,1 0 0,0 0 0,-1 0-1,1 0 1,-1-1 0,1 1-1,-1 0 1,0 0 0,1 0-1,-1-2 1,0 2 2,-1 0 0,1 1 0,0-1 0,-1 0 0,1 1 0,-1-1 0,1 0 0,-1 1 0,0-1 0,1 0 0,-1 1 0,0-1 0,1 1 0,-1-1 0,0 1 0,0 0 0,1-1 0,-1 1 0,0 0 0,0-1 0,0 1 0,0 0 0,-1 0 0,0-1-10,-1 0-1,1 1 1,-1 0 0,1-1-1,-1 1 1,-4 0 0,0 2 55,0-2 1,0 1-1,1-1 1,-1 0-1,0 0 1,0-1-1,-6-1 1,-20-2 43,-38 3 52,4-1-4249,58 2 2170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22:09.8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1038 253 3968,'0'0'91,"-1"-1"0,0 0 0,0 0 0,0 1 0,0-1 0,0 0 0,0 1 0,0-1 0,0 1 0,0-1 0,0 1 0,-1 0 0,1 0 0,0-1 0,0 1 0,0 0 0,0 0 0,-1 0 0,1 0 0,0 0 0,0 0 0,0 0 0,0 1 0,-3 0 0,-40 11 793,13-2-1,0-6-309,-1 0 0,0-2 0,1-2 0,-1-1-1,0-1 1,-39-8 0,-184-52 1484,204 48-1801,1-3 0,0-2 0,2-2-1,0-2 1,-48-32 0,72 40-39,14 9-290,1 0 0,0 0 1,-12-11-1,21 17 67,-1 0 0,1 0 0,0-1-1,0 1 1,0 0 0,0 0 0,0 0 0,0 0 0,0 0 0,0 0 0,0 0 0,0 0 0,0 0-1,0-1 1,0 1 0,0 0 0,0 0 0,0 0 0,0 0 0,0 0 0,0 0 0,0 0-1,0-1 1,0 1 0,0 0 0,0 0 0,0 0 0,0 0 0,0 0 0,0 0 0,0 0 0,0 0-1,0 0 1,0-1 0,0 1 0,1 0 0,-1 0 0,0 0 0,0 0 0,0 0 0,0 0-1,0 0 1,0 0 0,0 0 0,0 0 0,0 0 0,0 0 0,1 0 0,-1 0 0,0 0 0,0 0-1,0 0 1,0 0 0,0 0 0,0 0 0,0 0 0,1 0 0,-1 0 0,0 0 0,0 0-1,0 0 1,0 0 0,0 0 0,0 0 0,1 0 0,9 0-202,213 41-301,-8-2 632,-115-26 55,-14-3-191,101 25 0,-178-33 22,-3-1 26,-1 1 0,1-1 0,-1 1 0,0 0 0,1 0 0,-1 1 0,8 4 0,-13-6-28,0-1 0,1 0 0,-1 0-1,0 1 1,0-1 0,1 0 0,-1 0-1,0 1 1,0-1 0,0 0 0,1 1 0,-1-1-1,0 0 1,0 1 0,0-1 0,0 0-1,0 1 1,0-1 0,0 0 0,1 1-1,-1-1 1,0 1 0,0-1 0,-1 0 0,1 1-1,0-1 1,0 0 0,0 1 0,0-1-1,0 0 1,0 1 0,0-1 0,-1 0 0,1 1-1,0-1 1,0 0 0,0 1 0,-1-1-1,1 0 1,0 0 0,0 1 0,-1-1 0,1 0-1,0 0 1,-1 1 0,1-1 0,0 0-1,0 0 1,-1 0 0,1 0 0,-1 0 0,1 0-1,-1 1 1,-21 7 122,-44 7 189,0-4 1,-96 6 0,122-14-192,-76-2 170,61-2-217,-32-4-668,101 13-15,6 1 547,1-1 1,0-1 0,1-1-1,-1-1 1,1-1 0,23 1-1,2-2 477,84-6 1,-111-1-88,-20 4-330,0 0-1,0 0 0,0 0 0,0 0 1,1 0-1,-1 0 0,0 0 0,0-1 1,0 1-1,0 0 0,0 0 0,0 0 0,0 0 1,0 0-1,0 0 0,0 0 0,0-1 1,0 1-1,0 0 0,0 0 0,0 0 1,0 0-1,0 0 0,0 0 0,0-1 1,0 1-1,0 0 0,0 0 0,0 0 1,0 0-1,0 0 0,0 0 0,-1 0 1,1 0-1,0-1 0,0 1 0,0 0 0,0 0 1,0 0-1,0 0 0,0 0 0,0 0 1,0 0-1,-1 0 0,1 0 0,0 0 1,0 0-1,0 0 0,0 0 0,0 0 1,0 0-1,0-1 0,-1 1 0,1 0 1,0 0-1,0 0 0,0 0 0,0 1 1,0-1-1,-35-9 30,3 4-31,-1 2 0,1 1 0,-64 5 0,-98 23 41,191-26-42,1 1-1,-25 3-94,1 0 0,0 2 0,0 1 0,-30 13 1,55-20 79,0 1 1,1-1 0,-1 0 0,0 0 0,1 1 0,-1-1 0,1 0 0,-1 1 0,1-1 0,-1 1 0,1-1 0,-1 1 0,1-1 0,-1 1 0,1-1 0,-1 1 0,1-1 0,0 1 0,-1 0 0,1 0 1,0-1 0,0 0 0,0 1 0,1-1 1,-1 0-1,0 1 0,0-1 0,0 0 0,0 1 0,1-1 0,-1 0 1,0 0-1,0 1 0,1-1 0,-1 0 0,0 0 0,0 1 1,1-1-1,-1 0 0,0 0 0,1 0 0,-1 1 0,0-1 1,1 0-1,-1 0 0,5 2-34,0-1 0,0 1 0,0-1 1,6 1-1,87 4 145,-59-5-77,-6-1 31,1-1 1,0-2-1,52-10 1,95-35 745,-179 48-776,-1 0 0,1-1 1,0 1-1,0-1 0,-1 0 0,1 0 0,0 0 1,-1 0-1,1 0 0,-1 0 0,1 0 0,-1 0 0,0 0 1,1-1-1,1-2 0,-3 4-13,0-1 1,0 1-1,1-1 1,-1 1-1,0-1 1,0 1-1,0-1 1,0 0-1,0 1 1,0-1-1,0 1 1,0-1-1,0 1 0,0-1 1,-1 1-1,1-1 1,0 1-1,0-1 1,-1 0-1,0-1 5,0 0 0,0 1-1,0 0 1,-1-1 0,1 1-1,0 0 1,-1-1 0,-1 0-1,-6-3-12,1 0-1,0 1 1,-1 0-1,0 1 1,0-1-1,0 2 0,-15-3 1,-2 1-74,-38-1 0,40 4 138,-17-1-127,-1 1 1,-55 8-1,88-3-173,12 0 10,16 3-239,179 22-7745,-183-27 7473,0-1 1,0-1 0,29-3 0,-29 0-62,0-1 0,-1 0 1,22-11-1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24:23.0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291 94 2080,'12'-12'2587,"-11"11"-2492,-1-1 1,0 1 0,1-1 0,-1 1 0,0-1 0,0 1 0,0-1 0,0 1 0,0-1 0,0 1 0,0-1 0,0 1 0,-1-1-1,1 1 1,-1-1 0,1 1 0,-2-2 0,1 0 65,0 0 0,0 0 0,-1 1-1,1-1 1,-1 1 0,0-1 0,-3-3 0,0 3-7,1-1 1,-1 1-1,0 1 1,0-1-1,0 1 0,-1 0 1,1 0-1,0 0 1,-1 1-1,1-1 1,-1 1-1,-11 0 0,5 1-125,0 0 0,0 1 0,0 0 0,0 1 0,-12 3 0,17-3-40,0 0-1,1 0 1,0 0 0,-1 1 0,1 0-1,0 1 1,0-1 0,1 1-1,-1 0 1,1 0 0,0 1 0,0 0-1,0 0 1,0 0 0,1 0-1,0 1 1,0 0 0,1-1-1,-1 1 1,1 1 0,1-1 0,-1 0-1,1 1 1,0-1 0,1 1-1,-1 0 1,1 0 0,1 0 0,-1-1-1,1 1 1,0 0 0,1 0-1,1 8 1,1 1 11,1 0 0,1-1-1,0 1 1,1-1 0,15 26 0,-1-7 14,32 39 0,-38-53 320,-1 0 0,11 23 0,-23-40-296,0 0 0,0 0-1,0 0 1,-1 0-1,1 0 1,-1 0-1,0 1 1,1-1 0,-1 0-1,-1 0 1,1 0-1,0 0 1,-1 0 0,0 0-1,1 0 1,-3 6-1,-3 3 144,1 0 0,-13 19 0,9-16-312,-46 68-1272,54-82 1285,1-1 18,0 1 1,0-1-1,0 0 0,0 0 0,0 1 0,0-1 0,0 0 1,-1 1-1,1-1 0,0 0 0,0 0 0,0 1 0,-1-1 1,1 0-1,0 0 0,0 1 0,-1-1 0,1 0 1,0 0-1,-1 0 0,1 0 0,0 1 0,0-1 0,-1 0 1,1 0-1,0 0 0,-1 0 0,1 0 0,0 0 0,-1 0 1,1 0-1,0 0 0,-1 0 0,1 0 0,-1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24:23.6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77 1056,'0'-1'23,"0"1"0,0 0 0,-1-1 0,1 1 0,0-1 0,0 1 0,0 0 0,0-1 0,-1 1 0,1 0 0,0-1 0,0 1 0,0-1 0,0 1 0,0-1 0,0 1 0,0 0 0,0-1 0,0 1 0,2-12 4861,9 12-4164,59-16 1635,-30 6-1409,3 0-108,-20 4-437,0 1 0,0 1 1,37-2-1,-59 23-4199,7-5 353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24:24.3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58 24 1984,'4'-22'1141,"-4"21"-980,-1 1-1,0 0 1,1 0-1,-1 0 1,0-1 0,1 1-1,-1 0 1,0 0-1,1 0 1,-1 0-1,0 0 1,1 0-1,-1 0 1,0 0 0,1 1-1,-1-1 1,0 0-1,0 1 1,-4 3-99,0 1-1,1-1 1,0 1 0,0 0 0,0 1-1,1-1 1,0 1 0,0-1 0,0 1 0,0 0-1,-2 12 1,4-15-52,1 0 0,-1 0 0,1-1 0,0 1 0,0 0 0,0 0 0,0 0 0,0-1 0,1 1 0,-1 0 0,1 0 0,0-1-1,0 1 1,0 0 0,0-1 0,0 1 0,1-1 0,-1 1 0,1-1 0,0 0 0,-1 0 0,1 0 0,0 0 0,0 0 0,0 0 0,3 2 0,-2-2 71,0-1 0,0 1 0,0-1 0,0 1 0,0-1 0,0 0 0,0 0 0,0 0 0,0 0 0,0-1 1,0 1-1,1-1 0,-1 0 0,0 0 0,0 0 0,1-1 0,-1 1 0,0-1 0,0 1 0,0-1 0,0 0 0,5-2 0,-6 2 24,-1 0-1,1 1 1,-1-1-1,0 0 0,0 1 1,1-1-1,-1 0 1,0 0-1,0 0 0,0 0 1,2-2-1,-3 2-43,0 0 0,0 0-1,0-1 1,0 1 0,0 0-1,0 0 1,0 0 0,0 0-1,0 0 1,0 0 0,0 0 0,-1-1-1,1 1 1,-1 0 0,0-2-1,-2-2-34,0 0 0,0 0 1,0 0-1,-1 0 0,0 0 0,1 0 0,-2 1 0,1 0 0,-1 0 0,-8-6 0,2 1-115,7 7 84,-5-3-1757,9 2 590,5 1 159,5 1-2171,0 1 864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24:24.8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6 123 2816,'-6'0'1189,"7"4"-794,9-3-640,-5 0 397,-1 1 0,1 0 0,-1 0 0,1 0 0,-1 0 0,0 1 0,5 3 0,12 7 98,-4-4-146,27 19 0,-44-28-65,0 0 0,1 1 0,-1-1 0,0 0 0,0 0-1,0 0 1,0 1 0,0-1 0,1 0 0,-1 0 0,0 0 0,0 0 0,0 0-1,1 0 1,-1 1 0,0-1 0,0 0 0,0 0 0,1 0 0,-1 0 0,0 0-1,0 0 1,1 0 0,-1 0 0,0 0 0,0 0 0,1 0 0,-1 0 0,0 0-1,0 0 1,0 0 0,1 0 0,-1 0 0,0 0 0,0 0 0,0-1 0,1 1-1,-1 0 1,0 0 0,0 0 0,0 0 0,1 0 0,-1-1 0,0 1 0,0 0-1,0 0 1,0 0 0,0 0 0,1-1 0,-1 1 0,0 0 0,0 0 0,0-1-1,0 1 1,0-14 1220,-10-27-190,-4-22-880,13 55-184,0 0 0,1 0-1,-1 0 1,2 0-1,1-15 1,-2 22-9,0 1 0,0-1 0,0 1 0,0-1 0,0 0 0,1 1 0,-1-1 0,0 1 0,0-1 0,0 0 1,1 1-1,-1-1 0,0 1 0,0-1 0,1 1 0,-1-1 0,1 1 0,-1-1 0,0 1 0,1-1 0,-1 1 0,1 0 0,-1-1 1,1 1-1,-1 0 0,1-1 0,0 1 0,-1 0 0,1 0 0,-1-1 0,1 1 0,0 0 0,-1 0 0,1 0 0,-1 0 0,1 0 1,0 0-1,-1 0 0,1 0 0,0 0 0,-1 0 0,2 0 0,2 2-71,-1 0 0,1-1 0,-1 1 0,1 1 0,4 3 0,2 1 240,4 0 102,-9-3-740,1 0 1,0-1-1,0 0 0,0 0 1,1-1-1,-1 0 0,12 3 1,-1-5-3000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37:55.1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561 12 1568,'0'0'28,"0"-1"1,0 1-1,0-1 1,0 1-1,0-1 1,-1 1-1,1-1 0,0 1 1,0 0-1,0-1 1,0 1-1,0-1 1,-1 1-1,1-1 1,0 1-1,0 0 0,-1-1 1,1 1-1,0 0 1,-1-1-1,1 1 1,0 0-1,-1 0 0,1-1 1,0 1-1,-1 0 1,1 0-1,-1-1 1,1 1-1,0 0 1,-1 0-1,1 0 0,-1 0 1,1 0-1,-1 0 1,1 0-1,-1 0 1,1 0-1,-1 0 0,1 0 1,0 0-1,-1 0 1,0 0-1,-27 8 292,5-2-131,-1-5 5,10-1 86,0 0 0,-29-3 1,40 2-256,1 0 0,-1 0 0,0 1 1,0 0-1,0 0 0,0 0 0,0 0 0,0 0 1,0 0-1,0 1 0,0-1 0,0 1 1,0 0-1,0 0 0,0 0 0,0 0 1,1 1-1,-1-1 0,1 1 0,-1-1 1,1 1-1,-1 0 0,1 0 0,0 0 1,0 0-1,0 1 0,0-1 0,0 0 1,-2 6-1,0-2-52,-1 0 0,1 0-1,-1 0 1,0-1 0,-10 8 0,10-8 75,0-1-1,0 1 1,0 1 0,0-1-1,1 1 1,-6 9 0,0 4-14,2 0 1,0 1 0,2 0-1,0 0 1,-5 34-1,-1-11-273,12-37 153,0-5-244,0-1 74,5-12-27,-2-1 192,1 1 1,1-1-1,0 1 0,0 0 1,1 0-1,12-17 0,8-18-666,-14 26 509,-7 14 464,-1-1-1,0 0 0,5-11 0,-9 7 841,0 12-970,0 0-38,0 8 42,-5 8-131,1 0-1,-2 0 1,-15 30-1,19-41 16,-5 9 116,-1 0 0,-1-1 0,1 0 0,-2-1 1,0 0-1,-1 0 0,0-1 0,-14 11 0,18-14-106,6-7 12,1 0 0,-1 0 0,0 0 0,0-1 0,1 1 1,-1 0-1,0 0 0,0 0 0,0-1 0,0 1 0,0-1 0,0 1 0,0-1 0,-1 2 0,1-2-113,2-11 91,0 1 0,1 1 0,0-1 0,0 0 0,7-15 0,4-20-10,13-43-588,-21 71 634,-3 11 44,0 0-1,-1 0 0,1-1 1,0-12-1,-2 18 97,0 1-44,0 0 44,0 0-60,0 0-4,-13 14 215,8-8-80,5-6-215,-1 1 1,1-1-1,0 1 0,-1-1 1,1 1-1,-1-1 1,1 0-1,-1 1 0,1-1 1,-1 0-1,1 1 0,-1-1 1,1 0-1,-1 0 0,0 0 1,1 1-1,-1-1 0,0 0 2,1 0 1,0-1-1,0 1 0,0 0 0,0 0 1,-1 0-1,1 0 0,0-1 0,0 1 1,0 0-1,0 0 0,0 0 0,0-1 1,-1 1-1,1 0 0,0 0 0,0 0 1,0-1-1,0 1 0,0 0 0,0 0 0,0-1 1,0 1-1,0 0 0,0 0 0,0 0 1,0-1-1,0 1 0,0 0 0,1-3 19,-1 0-1,1 1 0,0-1 0,-1 1 0,1-1 0,3-4 0,17-38-202,-18 36 304,-3 8-131,0 1-1,0-1 1,0 1 0,0-1-1,0 1 1,0-1 0,0 1 0,0-1-1,1 1 1,-1-1 0,0 1-1,0-1 1,1 1 0,-1-1 0,0 1-1,1 0 1,-1-1 0,0 1-1,1-1 1,0 1 0,0-1-40,-6 5 16,0 4 74,1 1-1,0 0 1,-4 9-1,3-5-136,-2 8 41,0 1-1,-5 31 0,4-15 130,-5 27 128,11-56-244,0 1 0,0 0-1,1 0 1,0 13 0,1-22 44,0 0 0,0 0 1,0 0-1,0 0 0,0 0 0,0 0 1,0 0-1,-1 0 0,1 0 0,0 0 0,-1 0 1,1 0-1,-1 0 0,1 0 0,-1 0 1,1 0-1,-1-1 0,1 1 0,-1 0 1,0 0-1,-1 0 0,1 0-109,1-1 21,0 0 37,0 0 80,0 0-24,1 0 0,-1 1 0,0-1 0,0 0 0,0 0 0,0 0 0,0 1 0,0-1-1,0 0 1,0 0 0,0 1 0,0-1 0,0 0 0,0 0 0,0 1 0,0-1 0,0 0-1,0 0 1,0 0 0,-1 1 0,1-1 0,0 0 0,0 0 0,0 1 0,0-1 0,0 0-1,0 0 1,-1 0 0,1 0 0,0 1 0,0-1 0,0 0 0,-1 0 0,1 0 0,0 0-1,-2 1-17,-1-1-16,2 0-49,1 0 22,0 0-10,-4 0 4,4 0 54,-1 0-1,1 0 0,0 0 0,0 0 0,0 0 0,-1 0 0,1 1 1,0-1-1,0 0 0,0 0 0,-1 0 0,1 0 0,0 1 0,0-1 0,0 0 1,0 0-1,0 0 0,-1 0 0,1 1 0,0-1 0,0 0 0,0 0 1,0 1-1,0-1 0,0 0 0,0 0 0,0 0 0,0 1 0,0-1 1,0 0-1,0 0 0,0 1 0,0-1 0,0 0 0,0 0 0,0 1 0,0-1 1,0 4-122,-3 2 147,1-1 1,-1 1-1,1-1 1,1 1 0,-2 8-1,1-7-79,1 0-1,-1 0 1,-5 11 0,6-15 53,0-1 1,0 0 0,1 1 0,-1-1-1,1 1 1,0-1 0,-1 0-1,1 4 1,1-4 1,-1 1 1,-1-1-1,1 1 1,0-1-1,-1 0 1,1 1-1,-1-1 1,-1 3-1,0 0-11,1 0-1,-1 0 0,1 0 0,-1 0 0,2 0 0,-2 7 0,-1 12 183,1-12-223,1 0 0,-1 19-1,3-21 9,-2 0 1,1 0-1,-2 0 0,1 0 1,-4 11-1,-3 10 53,1 0 1,-6 65-1,7-40 156,3-33-963,1 23 0,2-11-1518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24:26.4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23 2560,'-1'-15'2879,"0"15"-2716,1 0 0,-1 0-1,1 0 1,-1 0 0,0 0 0,1 0-1,0 0 1,-1 0 0,1-1-1,-1 1 1,1 0 0,-1 0-1,1-1 1,-1 1 0,1 0-1,-1-1 326,0 0-325,1 1 0,0 0-1,0-1 1,-1 1 0,1-1-1,-1 0 1,1 0-46,0 22 454,-2 43-426,0 28-93,14 306 183,-7-337 1440,-10-65-1569,4-9-192,0-12-14,4 11 92,1-1 0,1 1 0,0 0 0,1 0 0,1 0 0,0 1 0,1 0 0,0 1 0,1 0 0,0 0 0,13-12 0,-14 16-71,0 0 1,0 1 0,1 0 0,0 1 0,14-9-1,-21 14 66,-1 1 0,1-1 0,-1 0 0,1 1 0,0-1 0,-1 1 0,1 0 0,-1-1 0,1 1 0,0 0 0,-1 0 0,1 0 0,0 0 0,-1 0 0,1 1 0,0-1 0,-1 0 0,1 1 0,-1-1 0,1 1 0,-1 0 0,1-1 0,-1 1 0,1 0 0,-1 0 0,0 0 0,1 0 0,-1 0 0,0 0 0,0 0 0,0 1 0,2 1 0,-2-1 28,0-1 0,-1 1-1,1 0 1,0 0-1,-1-1 1,0 1 0,1 0-1,-1 0 1,0 0-1,0 0 1,0 0 0,0 0-1,0 0 1,0-1-1,0 1 1,-1 0 0,1 0-1,-1 0 1,0 0 0,1-1-1,-1 1 1,0 0-1,0-1 1,0 1 0,0 0-1,0-1 1,0 1-1,-2 1 1,-8 7 38,0 0 0,0 0-1,-1-1 1,0 0 0,0-1 0,-1-1 0,0 0-1,0 0 1,-17 5 0,25-11-80,-1 0 0,1-1 0,0 1-1,-10-1 1,13 0-34,2 0-62,9 4 6,20 2 1006,-22-5-625,1 1-1,13 4 1,3 3 171,-12-5-314,0 0 0,0 1-1,-1 0 1,15 10 0,-24-14-124,1 1 0,-1 0 0,0-1 0,0 1 1,0 0-1,0 0 0,0 0 0,0 1 0,-1-1 0,1 0 0,-1 1 1,0-1-1,0 1 0,1-1 0,-1 1 0,-1 0 0,1-1 1,0 1-1,-1 0 0,1-1 0,-1 1 0,0 0 0,0 0 1,0 0-1,-1 3 0,1-1-654,-1-1 0,0 1 0,0 0 0,0-1 0,-1 0 0,1 1 0,-1-1 0,0 0-1,-3 5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24:27.2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25 1824,'0'0'21,"0"-1"0,0 1 0,0 0 1,0 0-1,0-1 0,1 1 0,-1 0 0,0 0 0,0-1 0,0 1 1,0 0-1,0 0 0,0 0 0,0-1 0,-1 1 0,1 0 0,0 0 1,0-1-1,0 1 0,0 0 0,0 0 0,0-1 0,0 1 0,0 0 1,-1 0-1,1 0 0,-7-5 3184,7 5-3149,0 0 0,0 0 1,0-1-1,0 1 1,0 0-1,0 0 0,0-1 1,0 1-1,0 0 1,-1 0-1,1 0 0,0-1 1,0 1-1,0 0 0,0 0 1,0 0-1,0 0 1,0-1-1,-1 1 0,1 0 1,0 0-1,0 0 1,0 0-1,0 0 0,-1-1 1,1 1-1,0 0 0,0 0 1,0 0-1,-1 0 1,1 0-1,0 0 0,0 0 1,-1 0-1,31 1 2267,-8 1-1578,0-2 1,34-3 0,26-4-543,-69 6-96,27 0 0,-16 2-3393,-15-1-250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24:27.7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95 0 3552,'-5'12'5299,"-8"15"-4305,5-13-847,3-3-79,-1-1 1,-1 1 0,0-1 0,-10 10 0,10-12-155,1 1 1,-7 10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24:28.0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185 0 3808,'-4'1'1712,"-2"1"-1306,1 1 0,0 0 0,0 0 0,0 0 0,0 1 0,0 0 0,-6 7 0,-2 1 228,-3 2-522,1 2-1,1-1 0,0 2 0,1 0 1,1 1-1,-15 30 0,25-46-283,1 0 0,0 1 0,0-1 0,0 0 0,0 1 0,1-1 0,-1 1 0,1 0 0,-1-1 0,1 1 0,0 3 0,0-5-8,0 0 0,1 0 0,-1 0 0,0 0 0,1-1 0,-1 1-1,1 0 1,-1 0 0,1 0 0,-1-1 0,1 1 0,0 0 0,-1-1 0,1 1 0,0 0-1,0-1 1,-1 1 0,1-1 0,0 1 0,0-1 0,0 1 0,0-1 0,0 0 0,0 1-1,0-1 1,-1 0 0,1 0 0,0 0 0,0 0 0,0 0 0,0 0 0,0 0 0,0 0-1,1 0 1,19 0-1057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24:28.7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12 3328,'-20'-12'4764,"28"12"-3907,53 6 924,85-3-1,-101-3-744,-19 3-689,-25-3-262,17-6-3397,-15 5 1926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24:29.2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29 2976,'9'-8'5354,"-4"5"-5236,1 1 1,0 0-1,1 0 0,-1 0 0,0 1 0,0 0 0,1 0 0,6 1 0,2-2 227,47-2 521,-53 4-819,-1 0 0,0 1 0,0 0-1,-1 0 1,15 5 0,-15-4-76,-5-1-131,0 0 1,0 0-1,0 0 0,0-1 0,1 1 1,-1-1-1,3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24:30.2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323 0 2304,'-2'0'450,"0"1"1,0-1-1,0 0 1,0 1-1,1-1 1,-1 1-1,0 0 0,0 0 1,1-1-1,-1 1 1,0 0-1,1 0 1,-1 1-1,-2 1 0,-20 23-120,8-7 653,-84 76 308,70-67-881,-46 56 1,69-77-347,1 0 0,1 1-1,0 0 1,0 0 0,0 0 0,-5 16 0,9-22-52,0 1 0,0-1 0,1 0 0,0 1 1,-1-1-1,1 0 0,0 1 0,0-1 0,0 1 1,0-1-1,1 0 0,-1 1 0,1-1 1,-1 0-1,1 1 0,0-1 0,0 0 0,0 0 1,0 0-1,0 0 0,0 0 0,1 0 0,-1 0 1,1 0-1,-1 0 0,1-1 0,0 1 0,0 0 1,-1-1-1,1 0 0,3 2 0,7 5 10,1-2-1,0 1 1,0-1 0,0-1-1,1-1 1,0 0-1,0 0 1,0-2 0,0 1-1,0-2 1,0 0-1,1-1 1,-1 0 0,0-1-1,1 0 1,-1-2-1,0 1 1,0-2 0,25-9-1,-23 7 42,0 0 0,0-2 1,-1 1-1,0-2 0,22-16 0,-32 21-9,0 0-1,0-1 1,-1 0 0,0 1-1,0-1 1,0-1 0,-1 1-1,1-1 1,-1 1 0,-1-1-1,1 0 1,-1 0 0,0 0 0,1-7-1,0 4-39,-1 1 0,0-1 0,-1 0 0,0 0 0,-1-1 0,0 1 0,0 0 0,-1 0 0,0 0 0,0 0 0,-1 0 0,-6-16 0,3 14-60,-1-1 1,0 2 0,-12-17-1,18 26-6,-1 0 0,0 1 0,1-1 0,-1 0 0,0 1 0,1-1 0,-1 1 0,0-1 0,0 1-1,0-1 1,1 1 0,-1 0 0,0-1 0,0 1 0,0 0 0,0 0 0,0 0 0,0 0 0,0 0 0,0-1 0,1 2 0,-1-1 0,-2 0-1,-22 7-3355,16-3 1928,0-1-1656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0:11.6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608 96 1248,'8'-11'5354,"-24"13"-2516,-41-29-1162,37 17-1034,-33-13 0,28 16-443,0 1 1,0 1-1,0 1 1,0 1 0,-1 1-1,-43 3 1,61-1-203,1 1 0,0 0 0,0 1 0,0 0 1,1 0-1,-1 0 0,0 1 0,1 0 0,-1 0 0,1 0 1,-9 7-1,6-3-17,1 1 1,-1 0-1,1 0 1,0 1-1,1 0 1,-8 13-1,-4 6 27,10-16-15,0 0-1,2 0 1,-1 1 0,2 0 0,0 0 0,0 1 0,-6 24 0,7-15 18,3-15 2,0 1 0,0 0-1,1 0 1,0 0 0,0 1 0,1-1-1,1 0 1,-1 0 0,3 10 0,3 0 41,1 0 0,11 24 0,-9-24-40,12 36 1,-6 10 49,8 93 0,-5-31 110,-15-111-104,9 23 0,-2-4 28,-7-28-54,0 1 1,1 0 0,-1-1 0,1 1 0,7 8 0,0 1 114,-10-15-89,5 7 37,-3-7 250,-8-6 878,-2 0-1172,7 3-53,-1 1 0,1 0 0,-1 0 0,0-1-1,1 1 1,-1 0 0,1-1 0,-1 1 0,1-1-1,-1 1 1,1-1 0,-1 1 0,1-1 0,0 1-1,-1-1 1,1 1 0,0-1 0,-1 1 0,1-1 0,0 0-1,-1 0 1,0-1-15,1 0-1,-1 1 1,0-1-1,0 1 1,-1 0-1,1-1 1,0 1-1,0 0 1,-1-1-1,1 1 1,-1 0-1,-1-1 1,-7-6-1,-4-10 64,6 8 0,0 0-1,1 0 1,-12-22-1,11 18 101,6 13-142,1-1-1,0 0 1,-1 0 0,1 0 0,0 0 0,0 0 0,1 0 0,-1-1-1,0 1 1,0-3 0,-7-35-82,5 32 81,1-1 0,0 0 0,-1-16 0,-2-13 50,5 37 139,0 1-210,-1-1-1,0 0 1,0 1 0,1-1-1,-1 0 1,0 1-1,1-1 1,-1 0 0,1 0-1,-1 0 1,1 0-1,0 1 1,-1-1 0,1 0-1,0 0 1,-1 0 0,1 0-1,0 0 1,0 0-1,0-2 1,-3-24-14,3 25 43,0 0 0,-1 0-1,1 1 1,0-1 0,0 0 0,-1 0-1,0 0 1,1 1 0,-2-4 0,-1-1-117,3 2 61,0 4 29,1 0-1,-1-1 1,0 1 0,0 0 0,0-1 0,0 1 0,0-1 0,0 1 0,0 0 0,0-1 0,0 1-1,-1 0 1,1-1 0,0 1 0,0 0 0,0-1 0,0 1 0,0 0 0,-1-1 0,1 1 0,0 0-1,0-1 1,0 1 0,-1 0 0,1 0 0,0-1 0,0 1 0,-1 0 0,1 0 0,0 0 0,-1-1-1,0 1-164,2 1-65,7 12 164,0 1 1,-1 0-1,0 0 0,-1 1 0,6 21 1,8 20 46,45 89 61,-63-142-25,0 0-1,0 0 0,0 0 0,1 0 0,-1-1 1,4 4-1,-4-4 20,1 0 0,-1 0-1,0 0 1,0 1 0,0-1 0,-1 1 0,3 3 0,-3-4 214,-1-1-346,4 12 243,-4-13-132,0 0-1,0 0 0,0 0 0,0 1 0,0-1 0,0 0 0,0 0 0,0 0 0,0 1 1,0-1-1,0 0 0,0 0 0,0 0 0,0 1 0,0-1 0,0 0 0,0 0 0,0 0 1,0 0-1,0 1 0,0-1 0,-1 0 0,1 0 0,0 0 0,0 0 0,0 1 1,0-1-1,0 0 0,-1 0 0,1 0 0,0 0 0,0 0 0,0 0 0,0 0 0,-1 0 1,1 1-1,0-1 0,0 0 0,0 0 0,-1 0 0,1 0 0,0 0 0,0 0 0,0 0 1,-1 0-1,1 0 0,0 0 0,0 0 0,0 0 0,-1-1 0,1 1 0,0 0 0,0 0 1,0 0-1,-1 0 0,1 0 0,0 0 0,0 0 0,0 0 0,-1-1 0,-1 0 36,0 0-1,-1-1 1,1 1-1,0-1 0,0 0 1,0 0-1,0 0 0,0 0 1,0 0-1,1 0 0,-1 0 1,1-1-1,0 1 0,-1 0 1,1-1-1,-1-2 0,-2-7-51,0 0 0,-2-15 0,4 17 69,-1-5-113,1 1 1,1-1-1,0 0 0,1 1 1,3-29-1,-2 37 13,0 0 0,0 0 0,1 0 1,0 0-1,0 0 0,0 1 0,1-1 0,0 1 0,0 0 0,0-1 0,0 1 0,1 0 0,0 1 1,0-1-1,1 1 0,-1 0 0,1 0 0,8-5 0,3-7 259,-11 6-69,-5 9-149,0 1 0,0 0 0,0 0 0,0-1 0,0 1 0,-1 0 0,1 0 1,0-1-1,0 1 0,0 0 0,0 0 0,0-1 0,0 1 0,-1 0 0,1 0 0,0-1 0,0 1 0,0 0 1,-1 0-1,1 0 0,0 0 0,0-1 0,-1 1 0,1 0 0,0 0 0,0 0 0,-1 0 0,1 0 0,0 0 1,0 0-1,-1 0 0,1 0 0,-3-1-12,-1 0 0,1 1 0,0-1 0,-1 1 0,1 0 0,0 0 0,0 0 0,-1 1 0,1-1 0,0 1 0,-1 0 0,1-1 0,0 2 0,0-1 0,-4 2 0,-1 2 6,0 1 0,0-1 0,-13 13 0,15-12 36,-10 5-241,15-11 491,-4 0 234,3 0-576,1 0 38,5 20-427,0-8 455,1 0 0,1 0 0,0 0 0,11 15 0,35 39-159,-48-61 209,0 0 1,0-1-1,-1 1 1,1 1-1,-1-1 1,-1 0-1,1 1 1,-1-1-1,0 1 1,0 0-1,0 0 1,-1 0-1,0 0 1,0 0-1,0 0 0,-1 0 1,-1 8-1,6-29 151,0-31-624,-5 37 426,0 3-46,0-1 0,0 0-1,-1 0 1,0 1 0,-2-10-1,1 7 19,0 0-1,1-1 1,0 1-1,0-12 1,1 13-67,0 0 1,-1 1 0,0-1 0,0 0-1,0 1 1,-5-11 0,5 12-417,1 13 362,-4 14 203,-12 37 0,6-24-96,-33 82 618,40-109-657,2-2-261,-1-1 0,0 0 0,0 0 1,0 0-1,0 0 0,-4 4 0,44-99-13673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0:35.73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1 132 64,'2'-17'9029,"-1"18"-8853,5 2-128,-4-2-40,-2-1-6,1 0 0,-1 0 0,1 0 0,-1 0 0,1 1 0,-1-1 1,0 0-1,1 0 0,-1 1 0,1-1 0,-1 0 0,1 1 0,-1-1 0,0 0 1,1 1-1,-1-1 0,0 1 0,1-1 0,-1 1 0,0-1 0,0 0 0,1 1 1,-1-1-1,0 1 0,0-1 0,0 1 0,0-1 0,0 2 0,1-1 190,0-1-165,1 1-1,-1-1 1,0 0-1,1 1 1,-1-1-1,0 1 1,1 0-1,-1-1 1,2 3-1,-2-2-14,1 0 0,-1-1-1,0 1 1,0 0 0,1 0 0,-1-1 0,1 1 0,-1-1-1,1 1 1,1-1 0,172-8 159,-144 4-212,63-11-169,-33-2 311,-39 10-156,1 1 0,26-5 0,-16 9-410,51 3 0,-29 0 334,-40-2 190,-1 0 0,1-1 0,20-6 1,-6 1 1,-23 6-54,-1 1 0,0-1 0,0 1 0,1 0 0,-1 1 0,0-1 1,0 1-1,0 0 0,1 0 0,-1 1 0,0-1 0,0 1 0,-1 0 0,1 1 0,0-1 0,-1 1 0,1 0 0,3 4 0,23 17-82,-13-14 27,-6-3-27,-6-5 57,0 1 0,0-1-1,0 0 1,0 0 0,7 1 0,9 3 154,-17-5-78,1 0 1,-1 0-1,1 0 0,0-1 1,-1 1-1,1-1 0,10-2 1,39-10 257,-1 1-320,-36 7-49,11 0 212,53 1-73,-79 3-64,0-1 0,1 1 0,-1-1 0,1 0 1,-1 0-1,0 0 0,0-1 0,1 1 0,4-5 1,-5 5-4,0-1 0,0 0 1,0 1-1,0-1 1,1 1-1,-1 0 0,0 0 1,1 0-1,6 0 1,68-2 140,-73 3-203,1 1-1,-1 0 1,11 2 0,-10-1 34,-1-1 0,0 0 1,12 1-1,95 1 515,-110-3-518,1 0 0,0 0 0,-1 1-1,1-1 1,-1 1 0,1-1-1,-1 1 1,1 0 0,3 2 0,-2-2 23,0 0 1,-1-1-1,1 1 1,0-1 0,0 0-1,0 0 1,0 0-1,6-1 1,6 0-15,207 1 232,-220-1-241,1 1 0,-1-1-1,0 0 1,0 0 0,0-1-1,0 1 1,0-1 0,0 1-1,2-3 1,10-4 2,-7 4 5,0 1 0,1 1 0,-1 0 1,15-2-1,6-1-120,-19 3 128,-5 0 13,0 1-1,1 0 0,-1 0 0,8 1 1,7-3-98,-18 2 68,1 1 0,0-1-1,0 1 1,0-1 0,-1 1 0,1 0-1,0 0 1,0 1 0,3 0 0,7 2 51,1 0 0,-1-1 1,0 0-1,16 0 0,15 4-191,-37-6 153,0 1-1,0 0 1,9 3 0,-9-2 100,0 0-1,0-1 1,12 1-1,28-1-432,-24 1 400,45-5-1,-37 1-138,49 3-1,-27 0 120,-48-1-50,1 0 1,-1-1-1,1 1 0,-1-1 0,1 0 1,-1 0-1,0-1 0,1 0 0,5-3 1,38-16-3,-34 14 17,1 2 0,1 0 0,-1 1-1,27-4 1,-4 1-107,38 0 389,-48 3-418,0 1 1,50 2-1,-48 1 515,-15 2-416,0 0 0,0 0 1,0 2-1,0 0 0,0 1 0,-1 0 0,19 10 1,-7-4 92,-18-8-83,1 2-10,0-2-1,13 4 0,11 1-5,-28-7 53,0 0-1,0 0 0,-1-1 0,8 0 0,17 2 29,-15 1-47,28 10-1,-33-9-4,1-1 0,-1 0 0,1 0-1,0-1 1,20 1 0,75 5 77,-87-7-114,31 5-1,-31-3 143,31 1 0,33 1 202,15-5 0,-90 0-269,0-1 0,-1 0-1,15-5 1,-14 4-18,0 0 1,-1 1-1,16-2 0,84-5 31,-85 8 52,10 1-59,0-2-1,0-1 0,40-8 0,-18 2 155,-4 1-6,28-7-242,7-10 74,-77 22-7,1 1 0,0 0-1,-1 0 1,1 1-1,16 1 1,-15 0 7,0-1 0,-1 0 0,1-1 0,12-2 0,-11 1-33,17-6 19,1 2 0,0 2 0,34-2 0,44 1-140,-83 4 108,-13 1 21,0-1 1,-1 2-1,1-1 1,18 5-1,27 3 532,-55-8-535,1 0 0,-1 1 0,1-1 1,0 0-1,-1 0 0,1 0 0,0 0 0,-1 0 0,3-1 1,-2 1-1,0-1 0,1 1-1,-1 0 1,0 0 0,0 0 0,1 0 0,-1 0 0,0 1 0,0-1 0,0 1 0,1-1 0,1 2 0,-1-1 17,0-1 0,-1 1-1,1-1 1,0 1 0,0-1 0,0 0 0,0 0 0,0-1 0,2 1-1,18-1 149,5 9-323,-26-8 186,-1 0 0,1 0 0,0 1 1,-1-1-1,1 1 0,-1-1 0,1 1 1,-1 0-1,3 1 0,7 3 108,11 0-16,0-2 1,1 0 0,0-1-1,-1-1 1,32-3-1,-1 1 262,61-2-530,-109 3 233,0 1 1,0 0-1,0 0 0,0 0 0,0 1 0,-1 0 0,9 4 1,5 1-22,-12-3 555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1:15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1056,'1'-3'5234,"14"4"-4130,21 6-397,-24-4-420,-1-1-1,20 2 1,5 1-6,2-1-302,-36-4 28,0 0 1,0 1-1,0-1 1,1-1-1,-1 1 0,0 0 1,0 0-1,3-2 0,-4 2 2,1-1 0,0 1 0,0 0 0,0-1 0,0 1-1,0 0 1,0 0 0,0 0 0,3 1 0,7 1 6,1 0 0,-1-1 0,1 0 0,15-1 0,23 1-80,3 1 249,57-4 0,-17-1-178,-49 0 293,-33 2-178,0 0-1,-1 0 0,1 1 0,0 1 1,-1 0-1,13 3 0,-13-2-144,1 0 1,16 0-1,14 2 298,-33-3-143,1 0 1,-1-1-1,11 0 0,2-1-22,52-7-210,-49 8 200,1 1-1,0 1 1,33 6 0,41 8 501,-64-12-671,45 12 0,-71-14 105,32 10 445,52 6 0,-75-17-414,1-1 0,-1 0-1,1-2 1,28-5 0,-23 2-11,43 0 0,58-3-31,-8 1-8,-12 2-101,25-5 98,-47 1 94,-61 7-143,53-2-28,-8-1 136,-51 2-78,0 2-1,-1 0 0,1 1 0,20 2 0,18 1-48,-41-3 146,0 1 0,19 3 0,-10-1-125,1-1 1,-1 0 0,41-4-1,-8 0-3,-4 1-23,46 2-60,12 2 374,-63-3-134,68 9 0,-79-5 388,52-1-1,-69 2-171,-3-2-4515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6:26:45.1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23 160,'0'-8'64,"0"5"-64,3-2 0,2 2 32,-5 0-128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1:27.9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1069 896,'5'0'5258,"-4"1"-5066,1 0-120,1 0-1,-1 0 0,1-1 1,0 1-1,-1-1 0,1 1 0,-1-1 1,1 0-1,0 0 0,-1 0 0,1 0 1,0-1-1,-1 1 0,1-1 0,-1 0 1,1 1-1,-1-1 0,1 0 0,-1 0 1,4-3-1,7-3 288,0-1 0,16-12 0,-26 17-271,247-195 1410,-146 116-1292,122-74-1,-138 93-27,-61 41-72,0 2 0,39-21 0,-30 21-45,-16 8 2,23-9 0,-33 16-69,0 0 1,14-11-1,2-1-137,-4 4 153,0 0 1,-1-2 0,0-1-1,-1-1 1,-1 0 0,18-22-1,-21 22-307,-12 14 139,-1 1 0,0-2 0,0 1 0,4-6-1,-7 8 149,1 1-1,0-1 1,-1 1 0,1-1-1,-1 1 1,1-1-1,0 1 1,-1-1-1,1 1 1,0-1-1,-1 1 1,1 0-1,0 0 1,-1-1-1,1 1 1,1 0 0,-1 0-5,0 0 0,-1-1 0,1 1 0,0 0 0,-1 0 0,1 0 0,-1-1 0,1 1 0,-1 0 0,1 0 0,-1-1 0,1 1 0,0 0 0,-1-1 0,0 1 0,1-1 0,-1 1 0,1-1 1,-1 1-1,0-1 0,1 0 0,10-14-12,-10 14-36,1-1-1,-1 1 1,0-1 0,1 0-1,-1 0 1,0 1 0,1-4-1,10-16-571,-10 19 615,-1 0 0,1 0 0,-1 0 0,0-1 0,1 1 0,-1 0 0,0-1 0,0 1 0,0-1 1,-1 1-1,1-5 0,7-39-290,-7 46 308,-1-1-1,0 0 1,0 0-1,1 0 0,-1 1 1,0-1-1,1 0 0,-1 1 1,1-1-1,-1 0 1,1 1-1,-1-1 0,1 0 1,0 1-1,-1-1 0,1 1 1,0-1-1,-1 1 0,2-1 1,-1 1-1,0-1 0,-1 1 0,1-1 0,0 1 0,0-1 0,-1 1 0,1-1 0,0 0 0,-1 1 0,1-1 0,-1 0 0,1 0 0,-1 1 0,1-1 0,-1 0 0,0 0 0,1 0 0,-1 0 0,1-1 0,-1 2 5,0-1 0,0 1-1,0 0 1,0-1 0,0 1-1,0 0 1,0-1-1,0 1 1,0 0 0,0 0-1,0-1 1,0 1-1,0 0 1,0-1 0,0 1-1,0 0 1,1 0 0,-1-1-1,0 1 1,0 0-1,0 0 1,1-1 0,-1 1-1,0 0 1,1 0 0,-1 0 13,0 0 0,0 0 0,0 0 0,1 0 0,-1 0 0,0 0 0,0 0 0,0 0 0,0 0 0,1 0 0,-1 0 0,0 0 0,0 0 0,0 0 0,0 0 0,1 1 0,-1-1 0,0 0 0,0 0 0,0 0 0,0 0 0,0 0 0,0 1 0,1-1 0,-1 0 0,0 0 0,0 0 0,0 0 0,0 1 0,0-1 0,0 0 0,1 2 321,-1 5 16,0-5-308,0-1 0,0 0 0,1 0 1,-1 1-1,0-1 0,1 0 0,-1 0 0,1 0 0,0 1 1,-1-1-1,1 0 0,0 0 0,0 0 0,0 0 0,0 0 0,-1 0 1,2 0-1,23 17-162,-9-7-4,-3-1 133,0 1 1,-1 1 0,0 0 0,19 27-1,-22-28 56,-1 0-1,1 0 0,1-2 0,0 1 1,0-1-1,20 13 0,76 40-269,-85-51 252,33 15-39,97 33 1,-137-54-15,0 1 0,0 0 1,-1 1-1,0 1 0,23 17 0,49 56-31,-62-58 141,54 44-144,-49-45 142,43 46 1,-39-34-72,2-1 0,0-1 1,56 38-1,-24-30-73,-42-27 9,28 21 1,8 15 163,-51-42-142,-3-2 40,-1 0-1,1 0 0,-1 0 0,0 1 0,0 0 0,6 10 1,6 9 11,-16-23-148,11 19-17,-12-20 267,1 0-205,0-1 63,0 1 1,0-1-1,-1 1 1,1-1-1,0 1 1,0-1-1,-1 1 1,1 0-1,-1-1 1,1 1-1,0 0 1,-1 0-1,0-1 1,1 1-1,-1 0 1,1 0-1,-1 1 1,0-2-14,1 2-165,-1-4-619,0 2 793,0 0 1,0 0-1,0-1 1,0 1-1,0 0 1,0 0-1,0-1 1,0 1-1,0 0 1,0 0-1,0-1 1,0 1-1,0 0 1,-1 0-1,1-1 1,0 1 0,0 0-1,0 0 1,0 0-1,0-1 1,-1 1-1,1 0 1,0 0-1,0 0 1,0 0-1,-1-1 1,1 1-1,0 0 1,0 0-1,-1 0 1,1 0-1,0 0 1,0 0 0,-1 0-1,1 0 1,0 0-1,0 0 1,-1 0-1,1 0 1,0 0-1,0 0 1,-1 0-1,1 0 1,0 0-1,0 0 1,-1 0-1,1 0 1,0 0-1,-1 0 1,1 0-14,-1 0 0,1 0 0,-1 0 0,1-1-1,-1 1 1,1 0 0,-1 0 0,1-1 0,0 1 0,-1 0 0,1-1 0,-1 1 0,1 0-1,0-1 1,-1 1 0,1-1 0,0 1 0,-1 0 0,1-1 0,0 1 0,0-1 0,-1 1-1,1-1 1,0 0 0,-6-19-223,1 3 331,-4 1 270,0-1 288,8 14-490,0 0-1,-1 0 1,1 0-1,0 1 1,-1-1-1,0 1 1,0-1-1,-4-3 1,-50-48 911,55 53-1036,0-1 0,-1 0 0,1 0 0,0 1 0,0-1 0,0 0 0,0 0 0,0-1 0,0 1 1,0 0-1,1 0 0,-1 0 0,1-4 0,-3-31-653,3 34 615,0 0-17,0 0 0,0 0 1,0 0-1,1 0 0,-1 0 0,2-3 1,-2 2 50,0 3-22,-1 0-17,0 0 0,-1 0 0,1-1 0,0 1 0,-1 0 0,1-1 0,0 1-1,-1-3 1,2 4 141,-6 0-60,-6 1-196,12 0 103,-1 0-1,1-1 1,0 1-1,-1 0 1,1-1-1,0 1 1,-1 0-1,1 0 1,0-1-1,0 1 1,0 0-1,0 0 1,0 0-1,0-1 1,0 1-1,0 1 1,0 4 3,0 0 0,1 0 0,-1 0 0,1 0 0,1 0 0,-1 0 0,1 0 0,3 6 0,19 31-191,-10-20 51,-8-13 158,0-1-1,0 0 0,12 13 1,-16-18 19,1-1 0,-1 1 0,0-1 1,0 1-1,-1 0 0,3 8 0,0-1 28,-3-10 127,0 0-133,5 14 58,-8-7-110,1-8 14,0 1 0,0-1 0,0 1 1,0-1-1,0 0 0,0 1 0,0-1 0,0 0 0,0 0 1,0 0-1,-1 0 0,1 0 0,-1 0 0,-5 1 241,-11 2 429,13-1-488,0-1 0,0 0 0,0 0 0,0-1 0,0 0 0,-10 0 0,2-1-241,0 0-1,-20 3 0,-4 0-837,8-2-2537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1:28.8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2496,'0'0'3680,"3"14"-1339,-2 10-1429,8 43 0,-1-19-437,16 85 956,-9-60-644,-13-57-983,0 1-1,-2 29 1,-1-21-1764,-1-16-1317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1:29.3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 3072,'9'-1'9453,"43"-1"-7850,114 9 71,-119-2-1258,0 1-456,-15-5-3594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1:30.0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 3232,'1'-2'1328,"-1"2"-1303,3 6 675,1 12 1433,-4-14-1901,1 0-1,0 0 1,0-1 0,0 1-1,0-1 1,0 1-1,2 3 1,6 17 395,6 39 270,-7-31-479,-1 1-1,3 42 1,-5-24-37,-3-35-398,0-1 1,-1 0-1,-1 1 1,-2 16-1,2-17-427,0-14 292,1 1 0,-1-1 0,0 1-1,0-1 1,0 1 0,0 0 0,0-1 0,-1 1 0,1-1 0,0 1 0,-1-1 0,1 1 0,-1-1 0,1 1 0,-1-1 0,-1 2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1:31.0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0 111 1984,'2'-2'2496,"-1"8"-566,0 8-924,0 0 0,-1 23 0,-1 17-226,5-11-225,6 123 308,-10-146-752,1 0-1,5 30 0,-5-29 73,-1-19 162,0-15-249,-8-52-507,8 16 623,2-107-28,1 126-180,0 1 0,2-1-1,11-35 1,-14 58 41,1-1 0,0 0 0,0 1-1,1-1 1,0 1 0,0 0 0,1 0 0,0 1 0,0-1 0,1 1-1,-1 0 1,1 1 0,1-1 0,-1 1 0,1 0 0,8-4 0,-13 8-50,0 0 0,-1 1 0,1-1 0,0 1 0,0-1 0,-1 1 0,1-1 0,0 1 0,0 0 0,0 0 0,-1 0 0,1 0 0,0 1 0,0-1 1,0 0-1,-1 1 0,1-1 0,0 1 0,0-1 0,-1 1 0,1 0 0,-1 0 0,1 0 0,0 0 0,-1 0 0,0 0 0,3 2 0,-2 0 11,0-1-1,1 1 0,-1-1 1,0 1-1,-1 0 0,1 0 0,0 0 1,-1 0-1,0 0 0,0 1 1,0-1-1,0 0 0,0 0 1,0 5-1,0 5-22,-1-1 1,-1 0-1,0 1 1,-1-1-1,0 0 1,-1 1-1,-4 11 1,-1-2 103,-1-1-1,-22 39 1,26-54-139,0 1 1,0-1-1,-1 0 0,0 0 1,0-1-1,0 0 0,0 0 1,-1 0-1,-14 7 0,11-7 94,0-1-34,3-1 260,7-2-238,-1 0 0,1-1 0,0 1 0,0 0 0,0 0 0,0 0 0,0 0 0,0-1 0,0 1 0,0 0 0,0 0 0,0 0 0,1 0 0,-1 1 0,4 6 145,0 0 0,0 0 0,1-1 0,0 1 1,1-1-1,9 11 0,-14-17-137,10 10 118,0 0 1,0-1-1,1-1 1,0 0-1,24 13 1,33 12-2371,-25-11-3455,-27-19 1429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1:39.1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1 507 2144,'0'3'2379,"17"-14"399,-12 9-2490,-1-1 235,13-17 1098,-14 13-1364,0-1 1,0 0-1,-1 0 0,0 0 1,0 0-1,1-15 1,-3-52 92,-1 38-198,5-181 712,-8 145-624,4 72-21,3 9-150,2 37 239,-4-20-269,3 20 153,2 1 0,2-1 0,3 0 0,24 71 0,-32-109-161,1 0 0,-1 0 1,1 0-1,1-1 1,-1 0-1,1 0 1,0 0-1,0 0 1,1-1-1,-1 0 1,1 0-1,10 6 1,4 0 82,0-1 0,41 15 0,-56-23-113,16 6-550,-12-4-264,1 0 1,-1-1 0,1 0 0,-1-1-1,1 1 1,16 0 0,-13-3-1049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1:40.8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58 3 3648,'-3'-3'5978,"36"22"-5647,-25-14 672,-9-5-937,-1 1 0,0-1 0,0 0 1,0 1-1,0-1 0,0 0 0,0 0 0,0 0 1,-3-1-1,3 1 24,0 0 1,0 0 0,0 0-1,0 0 1,-1 0-1,1 0 1,-3 1-1,-3 2 18,19 2-493,-10-4 321,0-1 126,-1 0-1,0 1 1,0-1 0,1 0 0,-1 1-1,0-1 1,1 0 0,-1 1 0,0-1 0,0 0-1,0 1 1,1-1 0,-1 1 0,0-1-1,0 0 1,0 1 0,0-1 0,0 1-1,0 0-41,-1-1 1,1 1-1,0-1 0,-1 1 0,1-1 0,-1 0 0,1 1 1,-1-1-1,1 0 0,-1 0 0,1 1 0,-1-1 0,0 0 1,1 0-1,-1 0 0,1 0 0,-1 1 0,1-1 0,-1 0 1,0 0-1,1 0 0,-1 0 0,1 0 0,-1-1 0,0 1 1,1 0-1,-2 0 0,-3-1 125,11-3-906,-6 3 727,1 1 1,-1-1-1,1 1 1,-1-1-1,1 1 1,0-1-1,-1 1 1,1-1-1,-1 1 1,1 0-1,0 0 1,-1-1-1,1 1 1,0 0-1,0 0 1,-1 0-1,1-1 1,1 1-1,-2 0 49,0 0 1,0 0-1,1 0 0,-1 0 0,0 0 0,0 1 0,1-1 0,-1 0 0,0 0 0,1 0 1,-1 0-1,0 0 0,0 0 0,0 0 0,1 1 0,-1-1 0,0 0 0,0 0 1,1 0-1,-1 1 0,0-1 0,0 0 0,0 0 0,0 1 0,1-1 0,-1 0 1,0 0-1,0 1 0,0-1 0,0 0 0,0 0 0,0 1 0,0-1 0,0 0 1,0 1-1,0-1 0,0 0 0,0 0 0,0 1 0,0-1 0,0 0 0,0 0 0,0 1 1,0-1-1,0 0 0,0 1 0,-1-1 0,1 0 0,0 0 0,0 1 0,0-1 1,0 0-1,0 0 0,-1 0 0,1 1 0,0-1 0,-1 0 0,0 1 66,0 0-1,0-1 0,0 1 0,0 0 0,0-1 1,0 1-1,-1-1 0,1 1 0,0-1 1,0 0-1,0 1 0,-3-1 0,3 0-96,1 0-4,0-1 0,0 1 0,0 0 0,0 0 0,0 0 0,0-1 0,0 1 0,0 0 0,0 0 0,0-1 0,0 1 0,0 0 0,0 0 0,0-1 0,0 1 0,0 0 0,0 0 0,0-1 0,0 1 0,0 0 0,0 0 0,1-1 0,-1 1 0,0 0 0,0 0 0,0 0 0,0-1 0,1 1 0,-1 0 0,0 0 0,0 0 0,0 0 0,0 0 0,1-1 0,-1 1 0,0 0 0,0 0 0,1 0 0,-1 0 0,0 0 0,0 0 0,1 0 0,-1 0 0,0 0 0,0 0 0,1 0 0,-1 0 0,0 0 0,0 0 0,1 0 0,-1 0 0,1 0 298,-44-3 1359,34 0-1924,8 2-297,7 0 132,17 0-2065,-7-1-1136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1:42.0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122 6 2656,'-6'-4'930,"5"4"-909,1 0-1,0 0 1,0-1 0,-1 1 0,1 0-1,0 0 1,-1 0 0,1 0 0,0 0-1,-1 0 1,1 0 0,0 0 0,-1 0-1,1 0 1,0 0 0,-1 0 0,1 0-1,0 0 1,0 0 0,-1 0 0,1 0-1,0 0 1,-1 1 0,1-1 0,0 0-1,0 0 1,-1 0 0,1 0 0,0 1-1,-1-1 1,-3 2 737,-1 0-14,0 0 0,0 0 0,0 0 0,-1-1 0,1 0 0,0 0-1,-7 0 1,7-1-641,0 1 0,0 0-1,-1 0 1,1 0 0,0 0-1,0 1 1,-7 3 0,6-3-43,13-3 24,2 1-18,1 0 1,0-1 0,-1 0-1,1 0 1,11-4 0,11-3 525,-30 8-438,-3 0-160,1-1 1,0 1-1,0 0 0,0 0 0,0 0 0,-1-1 0,1 1 0,0 0 1,0 0-1,-1 0 0,1 0 0,0 0 0,0 0 0,-1 0 1,1-1-1,0 1 0,0 0 0,-1 0 0,1 0 0,0 0 0,0 0 1,-1 0-1,1 0 0,0 0 0,0 0 0,-1 0 0,1 0 1,0 1-1,0-1 0,-1 0 0,1 0 0,0 0 0,0 0 0,-1 0 1,1 1-1,-17 4-978,8-2-88,-2-2-731,1-1 566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1:42.8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143 7 1152,'-5'-3'450,"2"-1"-175,-20 6 3672,-7 3-955,-35-5-4902,49 0 1020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1:51.19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11 1824,'13'-11'2933,"-3"15"-2730,-8-3-120,0 0 0,0-1 0,0 1 0,0-1 0,0 1 0,0-1 0,1 0 0,-1 0 1,0 0-1,0 0 0,4-1 0,0 1 193,-1 0 0,1 0 1,0 0-1,9 2 0,5 4 179,-17-5-323,1 1 0,-1-1-1,1 0 1,0 0-1,0-1 1,6 1-1,13-1-132,-13-1 32,0 1 1,1 0-1,-1 1 1,0 0-1,0 1 1,15 4-1,-21-5 5,0 1 0,0-1 0,0 0 0,0 0 0,1 0 0,-1-1-1,0 1 1,0-1 0,1 0 0,-1 0 0,0-1 0,1 1 0,-1-1 0,5-1 0,-5 0 0,0 1 0,0-1 0,0 1 0,1 0 0,-1 0 0,1 1 0,5-1 0,-8 1-44,1 0 1,-1 0-1,1 1 1,-1-1-1,0 0 1,1 1 0,-1-1-1,0 1 1,1 0-1,-1 0 1,0 0-1,0 0 1,0 0-1,4 3 1,3 5-5,1-1 1,1 0 0,0 0 0,0-2-1,0 1 1,1-1 0,0-1 0,20 7-1,120 26-20,-108-28-158,-25-6 178,0 1-1,-1 0 1,33 15-1,5 9 83,-42-24-70,-13-5 0,1 0 0,0 1 0,-1-1 0,1 1 0,-1-1 0,1 1 0,-1 0 0,3 1 0,0 0 0,0 0 0,0-1 0,0 1 0,0-1 0,1 0 0,-1 0 0,5 0 0,1 0 0,50 3-128,-42 0 193,1-1 0,0-1 1,28 0-1,48 3 340,105-10-746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6:26:45.9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217 115 64,'1'0'4,"0"1"-1,0-1 1,0 1-1,0 0 1,0-1 0,0 1-1,0 0 1,0 0 0,0-1-1,-1 1 1,1 0-1,0 0 1,-1 0 0,1 0-1,-1 0 1,1 0 0,-1 0-1,1 2 1,10 22 98,-5 3-30,-5-23 41,0 0-1,0 1 0,0-1 1,1 0-1,3 6 0,-5-9 137,1 1 0,-1-1 0,0 1 0,1 0-1,-1-1 1,0 1 0,-1-1 0,1 5 0,-1-4 29,1-2-182,0-1-91,0 0 38,0 0-6,0 0-26,3 16-107,-2-15 117,-1 0 1,0 1 0,0-1 0,0 0-1,1 0 1,-1 0 0,0 0-1,1 0 1,-1 0 0,1 0 0,-1 1-1,2 0 1,-2-2-13,0 1 0,1-1 0,-1 0 0,0 1 0,0-1 0,0 0 0,1 1 0,-1-1 0,0 0 0,1 1 0,-1-1 0,0 0 0,1 1 0,-1-1 0,0 0 0,1 0 0,-1 0 0,0 1 0,1-1-1,-1 0 1,1 0 0,-1 0 0,0 0 0,1 0 0,-1 0 0,1 0 0,-1 0 0,0 0 0,1 0 0,-1 0 0,1 0 0,-1 0 0,1 0 0,0 0 0,9-9 314,-7 7-208,2-3-71,-3 4-33,0-1 1,1 0-1,-1 0 0,0-1 0,0 1 0,0 0 0,-1-1 0,2-2 0,1-1 65,-2 0 0,1 0 0,-1 0-1,3-12 1,-4 16-34,-1-1-1,0 1 0,0 0 0,0 0 0,0 0 1,0-1-1,0 1 0,-1 0 0,1 0 1,-1 0-1,1 0 0,-1 0 0,0 0 1,0 0-1,0 0 0,0 0 0,0 0 1,-3-3-1,-21-32 663,19 29-677,5 6 4,0 1 0,0-1 0,0 1 0,-1-1 0,1 1-1,-1 0 1,1-1 0,-1 1 0,-3-2 0,-26-16 298,21 12-298,1 1 0,-17-7-1,-22-10-43,28 13 33,-22-8-1,35 16-228,0-1 0,0 2 0,0-1-1,0 1 1,0 0 0,0 1-1,-11 0 1,-4 2-2724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1:59.02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1433 230 3328,'-4'-1'258,"0"1"12,0-1 1,0 0-1,0 0 1,0 0 0,0-1-1,0 1 1,0-1 0,-4-3-1,3 3-107,0-1 0,-1 0 0,1 1 0,-1 0-1,1 1 1,-1-1 0,0 1 0,-8-1 0,-7 1 125,-22 1 1,16 1-7,25-2-254,0 1 0,0 0 0,0-1 0,0 1 0,1-1 0,-1 1 0,0-1 0,-2-1 0,2 1 3,1 0 1,-1 0-1,1 1 0,-1-1 0,0 1 1,1-1-1,-1 1 0,-2-1 1,3 1-32,1 0-1,-1 0 1,1 0 0,-1 0 0,1 0 0,-1 0 0,1-1-1,-1 1 1,1 0 0,-1 0 0,1-1 0,-1 1 0,1 0-1,-1-1 1,1 1 0,-1 0 0,1-1 0,0 1 0,-1-1-1,1 1 1,0-1 0,-1 1 0,1-1 0,0 1 0,0-1-1,-1 1 1,1-1 0,0 1 0,0-1 0,0 1 0,0-1-1,0 0 1,0 0-5,0 0 0,0 0-1,0 0 1,0 1 0,0-1-1,0 0 1,0 0 0,0 0-1,0 0 1,1 1 0,-1-1-1,0 0 1,1 0 0,-1 1-1,0-1 1,1 0 0,-1 0-1,1 1 1,-1-1 0,1 1-1,0-1 1,-1 0 0,2 0-1,26-12 103,-22 11 97,0 0 0,-1 0 0,0-1 0,10-5 0,-14 7-183,1 0 0,0 0 0,0 1 0,0-1-1,0 0 1,-1 1 0,1 0 0,0-1 0,0 1 0,0 0 0,0 0 0,0 0-1,0 1 1,4 0 0,-3-1 2,0 0 0,0 0 0,0 0-1,0 0 1,6-1 0,1-2 31,3-1 29,0 1-1,1 0 0,-1 1 0,22-1 0,6 3 57,92 3 276,-23-2 201,-61-2-332,-43 2-271,1 0 1,0 0-1,-1 1 1,1-1-1,-1 1 1,1 1-1,-1-1 1,0 1 0,8 6-1,-4-4 49,0 0 0,19 6 1,-8-3-75,-19-7 40,1 1 0,-1 0 0,1-1 0,-1 1 0,0 0 0,0 0 0,3 3 0,-3-3-18,0 0 0,0 0 0,0 0 0,1 0 0,-1 0 0,1 0 0,3 1 0,33 20 102,-1 0-188,-2-4 139,-28-14-67,0-1-1,1 1 0,0-2 1,0 1-1,0-1 1,0 0-1,11 1 0,11-1-32,35-3 0,-34 0-18,33 3 0,3 2 295,-41-3-226,50-2 0,-29-1 121,-10-4 168,-35 5-275,1 0 0,-1-1-1,0 0 1,0 0 0,1 0-1,-1 0 1,5-3-1,-5 2-37,1 1 0,-1 0 0,1-1-1,-1 1 1,1 0 0,-1 1-1,8-2 1,77 3 152,126-3-1239,-2-16 706,-178 15 173,69 2 1,3-1-358,-90 1 580,0 0-1,-1 1 1,1 1 0,0 0-1,-1 1 1,25 7 0,-30-7-148,1-1-1,0 0 1,-1 0 0,1-1 0,0 0 0,15-2 0,21-10 185,-45 12-95,0-1-1,0 1 1,1-1 0,-1 0 0,0 0 0,0 0 0,0 0 0,0-1 0,-1 1-1,1 0 1,0-1 0,0 1 0,-1-1 0,1 0 0,-1 1 0,1-1-1,-1 0 1,0 0 0,0 0 0,0 0 0,0 0 0,0 0 0,0 0 0,-1-1-1,1 1 1,-1 0 0,1 0 0,-1 0 0,0-1 0,0 1 0,0 0-1,0-1 1,0 1 0,0 0 0,-1 0 0,0-4 0,0 4 121,0 1-1,0 0 1,0 0 0,0 0 0,0 0-1,-1 0 1,1 0 0,0 0-1,0 0 1,-1 0 0,1 0 0,-1 1-1,1-1 1,0 0 0,-1 1 0,1-1-1,-1 1 1,-2-1 0,-29-2-131,-62 3-578,92 0 543,0 0 0,0 0 0,0-1 0,0 1 0,1-1-1,-1 0 1,0 0 0,0 0 0,0 0 0,-3-3 0,5 4 44,1-1 1,-1 1-1,1 0 0,-1-1 1,-1-1-256,2 2 256,0-1-1,0 0 0,-1 1 1,1-1-1,0 1 0,0-1 1,-1 1-1,1-1 0,0 1 1,0-1-1,0 0 0,0 0 0,0 0-1,1 0 0,-1 0 1,0 0-1,1 1 0,-1-1 1,1 0-1,-1 0 1,1 1-1,-1-1 0,1 0 1,-1 1-1,1-1 0,0 0 1,0 1-1,-1-1 0,1 1 1,0-1-1,0 1 1,15-10-192,29-11 0,15-13 586,-60 34-289,1 0 0,-1 0 1,1 0-1,-1-1 0,1 1 0,-1 0 0,0 0 0,1-1 0,-1 1 0,1 0 1,-1 0-1,1-1 0,-1 1 0,0 0 0,1-1 0,-1 1 0,0-1 0,1 1 0,-1 0 1,0-1-1,0 1 0,1-1 0,-1 0 0,-10-2 1296,6 3-1043,-1 1-1,0-1 1,0 1 0,-6 1-1,-3 3-58,-55 20 34,-101 52 0,157-69-262,-2-1-1,1 0 1,-1-2 0,0 1-1,0-2 1,0 0-1,-1-1 1,-26 3-1,38-7 33,0 1 0,0-1 1,0 0-1,0 0 0,0-1 0,0 1 0,0-1 0,0 0 0,1 0 1,-1 0-1,1 0 0,-5-4 0,3 2-59,0 1 1,0 0-1,0 0 0,-10-4 1,2 3-6,4 1 159,-1 0 1,0 0 0,0 1 0,-1 0 0,-18 0 0,-27 1 135,-40 1-19,-113 13 1,143-5-113,-75-1-1,-99-2 337,178-1-484,31-1 62,1-2 0,-46-4-1,66 1 8,1 0 0,-1-1 0,1 0 0,0-1 0,0 0 0,-11-6 0,10 4-43,-1 1 1,1 0-1,-1 1 1,-15-4-1,-34-1-21,-1 2 1,-109 3-1,136 4-1,-14 2-55,-54 10 0,26-3-39,-65-7-23,76-3 95,-206-3-53,263 4 5,-1 1-1,1 0 1,-1 1 0,1 0-1,0 0 1,0 1-1,0 0 1,-11 5 0,1 2-156,0 1 0,-20 16 0,18-11 165,0 2 1,-17 21-1,6-7 109,-6 3-79,-18 19 450,47-46-182,0 0 0,-1 0-1,0-1 1,-1 0-1,1-1 1,-15 7 0,19-12-148,4 0-104,0-1 0,0 0 0,0 0 0,0 0 0,0 1 0,-1-1 0,1 1 0,0-1 0,0 1 0,0-1 0,0 1 0,-1 1 0,1-2 4,-7 0-352,9 2 151,-1-2 214,0 0 0,1 1 1,-1-1-1,1 0 0,-1 0 0,1 0 0,-1 1 1,0-1-1,1 0 0,-1 0 0,1 0 0,-1 0 1,1 0-1,-1 0 0,1 0 0,0 0 0,13 1-58,22 0-89,-15 0-15,37-3 0,-38-1 123,72-10 292,-67 9-209,0 1 0,38 0 0,53 8 106,-36-1 47,36 4 369,-69-3-219,1-2 0,87-7 0,80-15 131,-105 11-491,-20-1-71,71-5 163,-51 4-124,-20 2 208,212-19 1243,-269 24-1296,13-1-36,0 2 0,82 7 0,-50 1 109,107-4 0,-93-3-178,10 6-128,-66-3 114,60-3 182,-35 0-68,50 4-300,-94-3 228,27 6 0,-28-3-28,29 0 0,16-4 54,70 3 22,-110 4-273,-18-6 156,-1 1 1,0 0 0,1 0-1,-1-1 1,1 1 0,-1-1 0,4 1-1,18 2-97,-20-3 144,-1 1-1,0 0 1,0-1 0,0 0 0,1 0 0,-1 0-1,0 0 1,0 0 0,5-1 0,2-1-61,-9 2 38,1 0-1,-1 0 1,0 0 0,0 0-1,1-1 1,-1 1 0,0 0-1,0-1 1,0 1 0,1-1-1,-1 1 1,0-1 0,0 0-1,1 0 1,0 0-97,0 1 62,0 0 1,-1 0-1,1 0 1,-1 0-1,1-1 0,-1 1 1,1 0-1,-1-1 1,1 1-1,-1-1 0,1 1 1,-1-1-1,0 0 1,1 0-1,-1 1 1,0-1-1,0 0 0,1 0 1,-1 0-1,0-1 1,0 1-1,0 0 0,0 0 1,0-2-1,0 2 20,0-1-1,0 1 0,0 0 0,0 0 1,0 0-1,0 0 0,1 0 1,-1 0-1,2-1 0,6-5-6,-8 6-55,0 0 0,0 0 0,0 0 0,0 0 0,0 0 0,0 1 0,0-1 1,0 0-1,1 1 0,-1-1 0,0 1 0,2-1 0,-2 0 73,1 0 0,0 1 0,-1-1 0,1 0 0,0-1 0,-1 1-1,1 0 1,-1 0 0,0-1 0,2-1 0,1-1-309,-4 2 39,0 1 186,0-1 1,-1 1-1,1 0 1,0-1 0,-1 1-1,1 0 1,-1 0-1,0-2 1,-6-11-829,6 11 854,0 1 0,0 0 0,0-1 0,0 1 0,0 0 0,-1 0 0,-1-2 0,1 1 108,0 1-1,0-1 0,0 1 1,0 0-1,-1 0 0,1 0 1,-1 0-1,0 0 0,1 1 1,-1-1-1,0 1 0,0 0 1,0-1-1,0 1 0,0 1 0,0-1 1,-1 0-1,-5 0 0,-289-16 1821,267 16-1524,0-1 0,-55-13 0,82 14-305,0 0 1,0 0-1,0 0 0,0-1 0,0 0 0,0 0 0,1 0 0,-1 0 0,1-1 0,-1 1 0,1-1 0,0 0 1,-6-6-1,9 9-58,0-1 0,0 1-1,0-1 1,0 1 0,-1-1 0,1 1 0,0 0 0,0-1 0,0 1 0,0-1 0,0 1 0,0-1 0,0 1 0,0-1 0,0 1-1,1-1 1,-1 1 0,0-1 0,0 1 0,0-1 0,0 1 0,1 0 0,-1-1 0,0 1 0,0-1 0,1 1 0,-1 0 0,0-1 0,1 1-1,-1 0 1,1-1 0,14-8-244,15-3 159,0 2-1,35-8 1,2 0 229,175-66 1215,-232 80-1325,1 0 1,-1 0 0,18-2 0,-25 5-4,0 1 0,0 0 0,0-1 0,0 1-1,0 1 1,0-1 0,0 0 0,0 1 0,-1-1 0,1 1 0,0 0 0,0 0 0,0 0 0,-1 0 0,1 1 0,-1-1-1,1 1 1,3 3 0,4 3-20,-1 1-1,-1 1 1,0 0 0,0 0-1,-1 0 1,0 1-1,-1 0 1,-1 0-1,1 1 1,-2 0 0,1 0-1,2 15 1,9 26 65,-9-36-58,6 32 1,-2 19-484,-9-50 565,-1 1 0,-2 28 0,0-8 213,1 199-106,4-120 63,-3-107-175,0 0 1,4 16-1,-3-16-99,0-1 1,0 15-1,3 25 973,-13-60-2309,4 4 1333,1-1 0,0 1 0,1-1 0,0 0 0,0 0 0,0 0 0,1 0 0,-1-8 0,0 2 57,0 5 86,0-1 0,-1 1 0,0 0 0,-5-11 0,-4-8 355,6 16-379,1 1 1,-1 0-1,-1 0 1,0 0-1,0 1 1,-14-13-1,15 15 29,4 5-58,0 1 1,-1-1-1,1 0 1,-1 1-1,0-1 1,1 1-1,-1 0 1,0 0-1,0 0 1,0 0-1,0 0 1,-6 0 0,-36-2 170,41 3-254,-107 9 471,41-2-465,-120 21-176,131-17 228,0-2 1,-69 1-1,125-10-22,-418 11 192,326-8-149,-134-12 0,201 7 74,-104-5-168,-147 11 1,147 11 630,13 0-115,27-9-142,0-5 1,-150-16 0,2 5-369,109 8-1,-47-14 427,-41-1-533,153 21 49,0 2-1,-87 20 1,12-1-381,141-25 477,-86 16-450,75-13 301,0 0-1,0 1 1,0 1-1,1 0 0,-14 8 1,23-13 124,0 1 0,0-1 0,0 1 0,1-1 0,-1 1 0,0-1 0,0 1 0,0 0 0,1-1 0,-1 1 0,0 0 0,1 0 0,-1-1 0,1 1 0,-1 0 0,1 0 0,-1 0 0,1 0 0,0 0 0,-1 0 0,1 0 0,0 0 0,-1 1 0,2-1 8,-1 0 0,1 0 0,0 0-1,-1 0 1,1 0 0,0 0 0,-1 0-1,1-1 1,0 1 0,0 0-1,0 0 1,0-1 0,0 1 0,0-1-1,0 1 1,0-1 0,0 1 0,0-1-1,0 1 1,0-1 0,2 0 0,12 4 9,0-2 0,0 0 0,0-1 0,0 0 0,0-1 1,24-4-1,-17 3 7,282-44 824,-196 30-521,157-3 1,-143 12-253,275-50 79,-264 31-196,242-35 197,-65 31-28,-83 11 135,-175 12-339,320-22 384,-290 29-320,0 5 1,115 21-1,-105-13-73,112 2 0,-35-4 136,-58-5-79,16 3-401,-88-2 414,-31-5-72,0-1-1,0 0 1,0-1-1,12 1 0,18-3 94,39 1 133,-70 1-98,0-1 0,-1 2 0,1-1-1,0 1 1,0 0 0,-1 0 0,1 0 0,7 5 0,-12-6 8,6 15-256,-7-13 248,-1 1 1,0-1 0,0 1-1,-1 0 1,1-1 0,-1 1-1,0-1 1,1 1 0,-2-1 0,1 1-1,0-1 1,-1 0 0,1 0-1,-1 1 1,0-1 0,0 0-1,-3 3 1,-2 2 44,1 0 0,-1-1 0,0 0 0,-1 0 0,-9 6 0,-44 26 507,20-13-656,5-3-133,-7-4-166,30-11 291,12-6 128,-1-2 1,1 1 0,0 0 0,-1 0 0,1 0 0,-1 0 0,1-1 0,-1 1-1,-3 0 1,-15 3 96,13-2-6,0 0 0,1-1 0,-14 0 1,-183 11 132,2-1-112,32-21 11,0 1-22,-248 17-115,320-4 204,-145-12-1,72-22-102,18 3 23,34 19-160,35 4 10,-361-45 21,53 14-52,132 15-82,242 19 97,-79-12 112,-132-17-479,134 21 302,70 7-91,-1 0 1,1 2-1,-1 1 1,1 0-1,-34 8 1,52-8-131,-1 1 1,1 0-1,0 0 0,1 0 1,-1 1-1,0 0 1,1 0-1,-1 0 1,1 1-1,0 0 1,0 0-1,-6 6 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1:59.99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586 109 2400,'-32'-35'1669,"28"30"-1387,-1 1 0,1-1-1,-1 1 1,-1 0 0,1 0-1,-1 0 1,1 0 0,-1 1-1,0 0 1,0 1 0,0-1-1,-1 1 1,1 0 0,-10-1-1,-8 0 144,0 0-1,-40 2 1,11 1 12,-37-7 155,-52 0 501,136 7-982,0 0-31,1 0 1,0 0-1,-1 1 0,1-1 0,-9 3 0,5-1-128,2 0-168,7-2 211,0 1 0,0-1 0,0 0 0,0 1 1,0-1-1,0 0 0,0 1 0,0-1 0,0 0 1,0 1-1,0-1 0,0 0 0,0 1 0,0-1 0,0 0 1,1 0-1,-1 1 0,0-1 0,0 0 0,0 1 1,0-1-1,1 0 0,-1 0 0,0 1 0,0-1 0,1 0 1,8 11-180,-2-2 162,0 0 0,8 14 1,-12-19 53,-1 1 0,-1-1 1,1 0-1,-1 1 1,0-1-1,0 1 0,0-1 1,0 1-1,-1 7 0,-1 26 27,0-19-1282,1-1 0,3 29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2:42.5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1007 1152,'0'0'2885,"9"5"-2298,0 0-502,-8-2-67,-1-3-19,0 0-1,0 0 0,0 0 1,0 1-1,0-1 0,0 0 0,0 0 1,0 0-1,0 0 0,0 0 1,0 0-1,0 1 0,0-1 0,0 0 1,0 0-1,0 0 0,0 0 1,0 0-1,0 0 0,0 0 1,1 1-1,-1-1 0,0 0 0,0 0 1,0 0-1,0 0 0,0 0 1,0 0-1,0 0 0,0 0 0,0 0 1,1 0-1,-1 0 0,0 0 1,0 0-1,0 0 0,0 1 0,0-1 1,0 0-1,1 0 0,-1 0 1,0 0-1,0 0 0,0 0 1,9 3-18,-6-2 58,-1 1 1,1-1-1,0 0 0,-1-1 0,1 1 0,4 0 1,16 5 168,-11-1-201,-10-4 1,0 0 1,0-1 0,0 1 0,0 0 0,0-1 0,0 0 0,0 1 0,0-1 0,3 0 0,3 0 38,-1-1 0,1 0 1,-1-1-1,9-3 1,11-1 82,1 3-139,10-3-94,-26 4 152,0 1-1,1 0 0,-1 0 1,19 2-1,0 0 9,121 2 498,-16 2-822,-78-4 279,47-1 493,-85-2-590,211-8 490,-72 5-394,-40-5 329,-14 0 40,-19 3-163,40-1-61,196 5 522,-264 6-353,88 15 0,-85-9-229,68 13-33,101 10 114,-228-32-175,339 16 28,395-24 173,-264 11-299,-383 2-48,-25-1 181,21 1-13,35 0 11,77 1 64,-161-4-155,151 10 66,133-6 219,-193-8-228,64-2 52,25-10-197,2 1 245,-81 18-143,-29 4 12,13 1 22,76-3 248,-122-6-215,58-1 174,59-3-218,-14 1-20,-75 2 46,-56 1-13,50-6-1,59 0-207,-109 6 295,103 8-169,-26 0-16,239-16 18,-192 1 33,76-17 25,-231 21-8,72-11-144,39-3 307,64-8 106,-15 1-445,40 1 991,-32 8-262,-93 8-255,-14 1-180,126-24 1,127-24 288,-100 21-166,-226 32-221,30-6 152,0-1 0,0-1 0,41-17 0,15-15 134,-22 9-112,102-32 1,-135 54-118,64-22 31,-85 26-57,0-1-1,0-1 1,0 0 0,21-16-1,-1-1 6,-17 13 6,-1-1-1,18-17 0,-24 20 0,1 0-1,-1 1 0,2 0 1,-1 1-1,20-10 1,66-22-76,-50 22 83,18-6-57,98-19 1,-9 3 319,-139 35-279,29-10 5,1 2 0,82-12 1,-72 19 2,15-3 96,1 3 0,94 7 0,-115 5 59,-34-3-61,1-2 0,21 1 0,68-6-27,-101 3-114,0 1 0,1 0 0,-1 0 0,0 1 0,0-1 0,0 1 0,9 5 0,15 4-33,-11-4 82,-14-6-17,-1 1 1,1-1-1,0 0 0,-1 0 1,1 0-1,0 0 1,4-1-1,3 1-11,2-1 17,-13-1-9,0 1 0,0-1 0,0 1 0,0-1 0,0 1 0,0-1 0,-1 1 0,1-1 0,0 1 0,0-1 0,0 1 0,0 0 0,-1-1 0,1 1 0,0-1 0,0 1 0,-1-1 0,1 1 0,0 0 0,-1-1 0,1 1 0,0 0 0,-1-1 0,1 1 0,-1 0 0,1 0 0,-1-1 0,-11-12-12,-1 1 0,0 1 0,-1 0 0,0 1 0,0 0 0,-23-11 0,24 15 61,0-1 0,1-1 0,-1 0 0,1-1 0,-19-18 0,25 22-38,-1 0 0,0 0-1,-10-5 1,-12-8 92,6 0 61,17 12-190,-1 1-1,1 0 1,-2 0 0,1 0-1,-8-3 1,11 8 152,4 0-133,-1 0 0,1 0 1,0 0-1,-1 0 0,1 0 1,0 0-1,-1 0 0,1 0 1,0 0-1,-1 0 0,1 0 0,0 0 1,0 0-1,-1-1 0,1 1 1,0 0-1,-1 0 0,1 0 0,0 0 1,0 0-1,-1-1 0,1 1 1,0 0-1,0 0 0,0-1 1,-1 1-1,1 0 0,0 0 0,0-1 1,0 1-1,0 0 0,-1 0 1,1-1-1,0 1 0,0 0 0,0-1 1,0 1-1,0 0 0,0-1 1,0 1-1,0 0 0,0-1 1,4 1-355,-2 0 316,-1 0 0,0-1 0,0 1 0,1 0 0,-1 1 0,0-1 0,0 0 0,0 0 0,1 0 0,1 1 0,18 14-16,-1 1 0,30 29 0,-29-24 148,41 30 0,-14-24 54,-35-20-180,25 16-1,-30-18 74,0 0 0,0-1 0,0 1-1,1-2 1,8 4 0,32 13 126,-48-19-64,-6 10 164,-2-4-260,0-1 0,0 0 0,-1 0 0,0-1 0,0 0 0,-10 5 0,9-5 11,-57 29 304,-27 16-333,53-30 280,32-16-248,-3 1-89,9-4 123,0 1 0,0-1 1,0 0-1,0 0 0,0-1 0,0 1 0,0 0 1,-1-1-1,1 1 0,0-1 0,-3 0 0,5-15-102,1-21 90,-1-31 18,-6-22-279,0 30 179,4 32-81,-7-34-1,6 40-36,-1-4-137,3 17-965,18 19-4552,-9-1 1354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29:04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0 292 832,'5'5'7066,"-5"-5"-6998,-1 1-1,1-1 0,0 1 1,0-1-1,0 1 0,0-1 0,0 1 1,0-1-1,-1 1 0,1-1 0,0 1 1,0-1-1,1 1 0,-1-1 0,0 1 1,0-1-1,0 1 0,0-1 1,0 1-1,0-1 0,1 1 0,-1-1 1,0 1-1,0-1 0,1 1 0,-1-1 1,0 1-1,1-1 0,-1 0 1,1 1-1,-1-1 0,0 0 0,1 1 1,-1-1-1,1 0 0,-1 0 0,1 1 1,-1-1-1,1 0 0,-1 0 1,1 0-1,-1 0 0,1 1 0,3-2-17,0 1 0,1-1 0,-1 0 0,0 0-1,0 0 1,0-1 0,-1 1 0,1-1 0,0 0-1,0 0 1,-1 0 0,0-1 0,1 1 0,-1-1 0,5-5-1,4-5 119,0-1 0,13-20 0,-14 19-141,1-2-5,0-2-1,12-24 0,14-27 374,-37 68-368,0 1 0,0-1 0,0 0 0,0 0 0,0 0 0,0 0 0,-1 0 1,1 0-1,-1 0 0,1-1 0,-1 1 0,0-3 0,1-5 118,0 9-141,-1 0 1,0 0-1,0 0 1,0 0-1,0 0 1,0 0-1,0 0 1,0 0-1,0 0 1,0 0-1,0 0 1,-1 1-1,1-3 1,-1 2 11,1 1-13,0 0 1,0 0 0,0 0-1,0 0 1,0 0 0,0 0 0,0-1-1,0 1 1,0 0 0,0 0 0,0 0-1,0 0 1,0 0 0,0 0-1,0 0 1,-1 0 0,1-1 0,0 1-1,0 0 1,0 0 0,0 0 0,0 0-1,0 0 1,0 0 0,-1 0-1,1 0 1,0 0 0,0 0 0,0 0-1,0 0 1,0 0 0,0 0-1,-1 0 1,1 0 0,0 0 0,0 0-1,0 0 1,0 0 0,0 0 0,0 0-1,-1 0 1,0 0-64,0 0 64,1 0 1,0 0-1,0 1 0,-1-1 0,1 0 1,0 0-1,0 0 0,-1 0 1,1 1-1,0-1 0,0 0 1,-1 0-1,1 1 0,0-1 1,0 0-1,0 1 0,0-1 1,0 0-1,-1 0 0,1 1 0,0-1 1,0 0-1,0 1 0,0-1 1,0 0-1,0 1 0,0-1 1,0 0-1,0 1 0,1 11 9,-1-9-59,4 112 131,-3-97-79,1 1-1,0-1 0,6 20 1,17 52 196,6-9 1334,-29-75-839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7:20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38 180 1472,'-2'-2'38,"2"2"9,0 0 0,-1-1 0,1 1 0,0 0 0,0 0 0,-1 0 0,1 0 0,0-1 0,0 1 0,0 0 0,0 0 0,0-1-1,-1 1 1,1 0 0,0 0 0,0 0 0,0-1 0,0 1 0,0 0 0,0-1 0,0 1 0,0 0 0,0 0 0,0-1 0,0 1 0,0 0 0,0 0 0,0-1 0,0 1 0,0-1 0,1-11 763,-9-45 2672,3 14-2634,2-15 2443,3 78-3403,-5 102 571,12 62-247,-7-173-206,0 164 836,-2-70-686,9 60 158,-6-124-181,-1-15 182,-6-17 235,6-9-537,1 0 1,-1 0-1,0 0 1,0 1 0,0-1-1,0 0 1,-1 0 0,1 0-1,0 0 1,0 1 0,0-1-1,0 0 1,0 0 0,0 0-1,0 0 1,0 0-1,0 1 1,0-1 0,0 0-1,0 0 1,0 0 0,-1 0-1,1 0 1,0 0 0,0 1-1,0-1 1,0 0-1,0 0 1,-1 0 0,1 0-1,0 0 1,0 0 0,0 0-1,0 0 1,0 0 0,-1 0-1,1 0 1,0 0-1,0 0 1,0 0 0,-4-6 133,-1-11-240,1-4 52,2-1-1,1 0 1,1-25 0,2 14-46,2 0 0,14-57 1,-14 77 52,0 0 1,1 0 0,1 1 0,0 0 0,0 0-1,1 0 1,1 1 0,0 0 0,17-18 0,-15 21-29,1 0 1,-1 0 0,1 1-1,0 0 1,1 1 0,0 0-1,0 1 1,0 0 0,1 1-1,-1 1 1,26-5 0,-29 7 51,0 0 1,1 0 0,-1 1 0,1 0 0,-1 1-1,1-1 1,-1 2 0,0 0 0,1 0-1,12 5 1,-20-6 14,-1-1-1,1 1 1,0 0 0,-1 0-1,1 0 1,-1 0-1,1 0 1,-1 0 0,0 0-1,1 1 1,-1-1-1,0 1 1,0-1 0,0 0-1,0 1 1,0 0 0,0-1-1,-1 1 1,1 0-1,0-1 1,-1 1 0,1 0-1,-1 0 1,0-1-1,1 1 1,-1 0 0,0 0-1,0 0 1,0-1-1,-1 3 1,1-1 15,-1 0 1,0 0-1,0 0 1,0 0 0,-1 0-1,1 0 1,-1 0-1,1-1 1,-1 1-1,0-1 1,0 1-1,0-1 1,0 0-1,0 1 1,-1-1-1,1 0 1,-4 1-1,-9 7 56,-11 8-58,-2-2 1,0 0-1,-37 14 1,44-20 185,18-8-199,1-1 1,0 1 0,-1-1-1,1 0 1,-1 0 0,0 0-1,1 0 1,-1 0 0,0-1-1,1 1 1,-6-1 0,4 0-22,-1 0 0,1 0 0,-1 1 0,1-1 0,-1 1 0,1 0 0,-1 0 0,1 0 0,-1 1 0,1 0 0,0 0 0,0 0 0,0 0 0,0 0 0,0 1 0,-4 4 0,-5 1 21,10-4-10,6 3 5,-2-4 25,1 0 0,0-1 0,0 1 0,0-1 0,0 0 0,0 1 0,1-1 0,-1 0 0,1 0 0,-1-1 0,1 1 0,0 0 0,-1-1 0,1 0 0,4 2 0,3 2 71,-3-2-87,176 89 499,-151-79-450,-14-6-31,0 1 0,18 11 0,-34-18-46,0 1 0,0-1 0,0 1 1,-1-1-1,1 1 0,-1 0 0,1 0 1,-1-1-1,1 1 0,-1 0 0,0 0 1,0 0-1,0 1 0,0-1 0,0 0 1,0 0-1,-1 1 0,1-1 0,-1 0 0,0 0 1,0 1-1,1-1 0,-1 1 0,-1-1 1,1 0-1,0 1 0,-1-1 0,1 0 1,-1 0-1,-1 5 0,-12 38-4197,11-33 2320,-1 4 270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7:21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71 1824,'13'-10'9773,"-6"8"-7666,0-2-3561,-4 3 1463,0 0 0,1 0-1,-1 0 1,1 1 0,-1-1 0,1 1-1,-1 0 1,1 0 0,-1 0 0,4 1-1,20-1-50,107-17 1124,58-4-346,-158 15-558,-28 4-125,-1 1 0,1 0 0,0 0 1,0 0-1,-1 1 0,1 0 0,7 1 0,8-1 0,-20 0-191,-1 9-497,0-8 418,0 0 0,0 0 0,-1 0 0,1 0 0,0 0 1,-1 0-1,1 0 0,0 0 0,-1 0 0,1 0 0,-1 0 0,0-1 0,1 1 0,-1 0 1,0 0-1,1-1 0,-1 1 0,0 0 0,0-1 0,0 1 0,-11 11-4369,5-2 1866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7:22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 3232,'0'-7'6933,"19"7"-5957,22 0-141,51-8-1,32-3-364,-101 11-235,-1 1-1,0 0 1,34 8-1,-49-8-182,-1 1 0,1 0 1,-1 0-1,0 0 0,0 1 0,0-1 0,0 2 0,0-1 0,0 1 0,-1-1 0,0 2 0,6 4 1,-7-3-384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7:25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357 5 1984,'-13'-4'8821,"1"4"-6890,9 3-1823,1-1 1,0 0 0,-1 1 0,1-1-1,0 1 1,-3 4 0,-1 3-22,-6 6-9,1 0 1,-10 20-1,-15 21 55,10-19-111,-33 39 57,40-55-105,1 1 0,-22 36 0,31-44 92,1 1 1,1-1-1,0 2 0,1-1 1,-5 24-1,8-24 18,-1-1-66,1 1 0,0 0 0,1-1 0,1 1 0,1 21 0,1-22-37,1 0 0,1-1 0,0 1-1,1 0 1,1-1 0,0 0 0,1 0 0,0 0 0,1-1 0,1 0 0,10 13 0,-2-6 168,1 0 0,1-2 1,0 0-1,2-1 0,24 16 1,-14-11 29,-19-13-204,1 0 0,1-1 0,12 6 1,-10-10-2062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7:26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61 4640,'-5'-3'1527,"5"3"-1512,0 0-1,0 0 1,0 0-1,0 0 1,0 0-1,0 0 1,0 0-1,1 0 1,-1 0-1,0 0 1,0 0-1,0 0 1,0 0-1,0 0 1,0 0 0,0 0-1,0 0 1,0-1-1,0 1 1,0 0-1,0 0 1,0 0-1,0 0 1,0 0-1,0 0 1,0 0-1,0 0 1,0 0-1,0 0 1,0 0-1,0 0 1,0-1-1,0 1 1,0 0-1,0 0 1,0 0-1,0 0 1,0 0-1,0 0 1,0 0-1,0 0 1,0 0-1,0 0 1,0 0 0,0 0-1,0 0 1,0-1-1,-1 1 1,1 0-1,0 0 1,0 0-1,0 0 1,0 0-1,0 0 1,0 0-1,0 0 1,0 0-1,0 0 1,0 0 187,1 0-231,0 0 137,0 0 1,-1 0 0,1 0 0,0 1 0,0-1-1,-1 0 1,1 0 0,0 1 0,-1-1 0,1 1-1,-1-1 1,1 1 0,0-1 0,-1 1 0,1-1-1,-1 1 1,1-1 0,-1 1 0,0-1 0,1 1-1,-1 0 1,0-1 0,1 1 0,-1 0 0,0-1-1,0 1 1,1 0 0,-1 0 0,0 1 0,2 24 21,-2-23 95,-1 47-181,0-13 181,2 1 1,8 62-1,-5-81 159,2 34 0,-6-52 304,2-21 26,1-14-679,-1 7-71,11-52 0,-3 44-110,-6 13 137,2 1 0,1-1-1,0 2 1,15-29 0,-19 44-35,0 1 0,1-1 0,-1 1 0,1 0 0,0 0 0,0 0 0,1 1 0,-1-1 0,1 1 0,-1 0 0,1 0 0,0 1 0,0-1 0,1 1 0,-1 0 0,8-1 0,4-1-15,0 1 1,1 1 0,34 0 0,-50 3 83,0-1 1,0 1 0,0-1 0,-1 1 0,1-1 0,0 1-1,0 0 1,0 0 0,-1 0 0,1 0 0,0 0 0,-1 1-1,1-1 1,-1 0 0,0 1 0,3 2 0,17 27-33,-16-22 22,-1 0 1,0 1 0,0 0 0,-1 0-1,3 20 1,3 54 497,-6-40-171,10 82-262,-12-83 40,-1-29-629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7:27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23 736,'16'-23'11680,"-16"32"-11739,-1 0 1,-4 16 0,-2 13 201,-31 325 1126,24-307-1031,10-43-155,1-1 1,0 1-1,-3 26 0,6-37-41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38:26.9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152 0 832,'0'1'19,"0"-1"0,-1 0-1,1 0 1,0 0 0,0 0 0,-1 0 0,1 0 0,0 0-1,0 1 1,-1-1 0,1 0 0,0 0 0,0 0-1,0 1 1,0-1 0,-1 0 0,1 0 0,0 0 0,0 1-1,0-1 1,0 0 0,0 0 0,0 1 0,-1-1 0,1 0-1,0 0 1,0 1 0,0-1 0,0 0 0,0 1-1,0-1 1,0 14 671,0-2-446,-47 319 2759,46-318-2893,1 1 0,0-1 0,1 0 0,0 0 1,6 25-1,-7-38-120,0 0 1,1 0 0,-1-1-1,0 1 1,0 0-1,0 0 1,0 0-1,0 0 1,0 0 0,0-1-1,0 1 1,1 0-1,-1 0 1,0 0 0,0 0-1,0 0 1,0 0-1,1 0 1,-1 0-1,0-1 1,0 1 0,0 0-1,0 0 1,1 0-1,-1 0 1,0 0 0,0 0-1,0 0 1,0 0-1,1 0 1,-1 0-1,0 0 1,0 0 0,0 0-1,0 0 1,1 1-1,-1-1 1,0 0 0,0 0-1,0 0 1,0 0-1,1 0 1,-1 0-1,0 0 1,0 0 0,0 0-1,0 1 1,0-1-1,0 0 1,1 0-1,-1 0 1,0 0 0,0 0-1,0 1 1,0-1-1,0 0 1,0 0 0,0 0-1,0 1 1,0-1-1,0 0 1,0 0-1,0 0 1,6-5-33,-3 2 14,1-1 1,-1 1 0,0-1 0,0 0 0,0 0 0,-1 0 0,0 0 0,4-7 0,11-39 239,-12 34-308,20-90 169,-16 59 504,-8 25-210,-1 22-357,0 8 184,-2 14-122,0 0 1,-2 0-1,0 0 1,-11 30-1,-1-7 291,11-37-257,2-9-71,3 0-42,0 0 1,-1 0-1,1-1 1,0 1-1,0 0 1,0 0-1,0 0 1,0-1-1,0 1 1,0-2-1,12-68-214,-5 38 279,-2 0 0,1-41-1,-6-8 413,-1 82-292,-2 3-102,-4 15-128,-8 23-118,0 12 180,-21 60-20,27-99 133,6-14 71,0-8-63,1-27-33,3-69 1,1 67-536,-5 147 437,-2 23 389,5-132-336,0 15 33,-8 33-161,3-2 64,13-49-10,-1-2-28,-1 0 1,-1-1-1,1 1 0,8-10 0,-4 4 138,20-24-243,-21 24 186,17-18 0,-10 11 113,-13 14-157,0-1 0,0 1 0,1-1 0,5-3 0,-9 6 6,0 1 0,1 0 0,-1-1 0,0 1 0,1 0 0,-1-1 0,1 1-1,-1 0 1,0 0 0,1 0 0,-1-1 0,1 1 0,-1 0 0,1 0 0,-1 0 0,0 0 0,1 0 0,-1 0 0,1 0-1,-1 0 1,1 0 0,-1 0 0,1 0 0,-1 0 0,1 0 0,-1 0 0,0 1 0,1-1 0,-1 0 0,1 0 0,-1 0 0,0 1-1,1-1 1,-1 0 0,1 0 0,-1 1 0,0-1 0,1 0 0,-1 1 0,0-1 0,0 0 0,1 1 0,-1-1 0,0 1-1,1 0 1,3 4 30,-1-1-33,-1 1 1,1-1-1,-1 0 0,0 1 0,-1 0 0,1-1 1,-1 1-1,0 0 0,0 0 0,0-1 1,0 10-1,1 5 39,-1-7 2,1 4 242,-1-14-14,-1-6 97,0-39-322,-2-100-136,0 111 121,-2 0 0,-11-46 1,13 70-50,-1-1 1,-7-14 0,9 21 16,0 0 0,0 0 1,0 0-1,-1 0 0,1 0 1,0 0-1,-1 0 0,0 1 1,1-1-1,-1 0 0,0 1 0,0-1 1,0 1-1,0 0 0,-2-2 1,3 3 2,-1 0 0,1 0 0,-1 0 0,1 1 0,-1-1 0,1 0 0,0 1 0,-1-1 0,1 0 0,0 1 0,-1 0 0,1-1 0,0 1 0,-1 0 0,1-1 0,0 1 0,0 0 0,0 0 0,0 0 0,0 0 0,0 0 0,0 1 0,0-1 0,0 0 0,1 0 0,-2 2 0,-1 2-19,0 1-1,0 0 1,0 0 0,-3 9 0,-2 20 52,-6 49 1,9-51 139,2-10-136,1 0 0,1 1 0,4 40 0,5-37 463,-3-39-193,-3-2-268,0 1-1,-1-1 0,-1 0 0,0 0 0,-3-20 0,0-18-65,2 31 51,-1 0 0,-1 0 0,-8-27 0,6 23-139,4 25 115,1-1 0,0 1 0,0-1 0,0 1 0,0-1 0,0 1 0,0-1 0,0 1 0,-1-1 0,1 1 0,0 0 0,0-1 1,-1 1-1,1-1 0,0 1 0,0 0 0,-1-1 0,1 1 0,-1 0 0,0-1 0,1 1 2,0 0 0,-1 0 1,1 0-1,0 0 0,-1 0 0,1 0 1,0 0-1,0 0 0,-1 1 0,1-1 1,0 0-1,0 0 0,-1 0 1,1 1-1,0-1 0,0 0 0,-1 0 1,1 0-1,0 1 0,0-1 0,0 0 1,0 1-1,-1-1 0,-8 22-6,6-7 38,1 0-1,0-1 0,1 1 0,0 0 0,1 0 1,3 17-1,2 2-2,14 51 0,-13-70-44,-6-15 23,0 0-1,0 0 0,1 0 1,-1 1-1,0-1 1,0 0-1,0 0 1,0 0-1,0 0 0,0 0 1,1 0-1,-1 0 1,0 0-1,0 0 1,0 0-1,0 0 0,0 0 1,1 0-1,-1 0 1,0 0-1,0 0 0,0-1 1,0 1-1,0 0 1,0 0-1,1 0 1,-1 0-1,0 0 0,0 0 1,0 0-1,0 0 1,0 0-1,0 0 1,0-1-1,0 1 0,1 0 1,-1 0-1,0 0 1,0 0-1,0 0 0,0 0 1,0-1-1,0 1 1,0 0-1,0 0 1,0 0-1,0 0 0,0-1 1,6-27-70,-2-124 238,-4 111-130,-5-71 207,4 103-416,-2 11-116,-2 18 118,-7 274 885,12-281-656,-1-22-148,0 0 0,-4-15-1,-1-2 25,0-17 41,2 11 247,-16-60-1,20 90-235,0 1 1,-1 0-1,1-1 1,-1 1-1,1 0 0,-1 0 1,0-1-1,1 1 1,-1 0-1,0 0 1,0 0-1,-1-1 1,2 2 6,0 0 0,0 0 1,-1 0-1,1 0 0,0 0 1,0 0-1,-1 0 0,1 0 1,0 0-1,0 0 0,-1 0 1,1 0-1,0 0 0,0 0 1,0 0-1,-1 0 0,1 1 1,0-1-1,0 0 0,0 0 1,-1 0-1,1 0 0,0 0 1,0 1-1,0-1 0,0 0 1,-1 0-1,1 0 0,0 1 1,0-1-1,0 0 0,0 0 1,0 1-1,0-1 0,0 0 1,0 0-1,0 1 0,-3 7-50,1 0-1,-2 14 1,2-11 72,-10 46 65,-5 70 0,16-52-3,1-74-86,4-4 145,0-4-151,-1 0 0,1 1 1,-1-1-1,0 0 0,-1 0 0,0-1 0,2-8 1,0-7 23,1-24 1,-4-74-114,-1 68 255,-1 48-147,-2 5-57,-1 8-131,-9 84-82,-9 44 627,17-105-318,1 0-1,1 0 0,2 31 1,1-58-15,1 0 0,0 1-1,0-1 1,3 8 0,-3-11 44,-1-1-32,0 2-55,0-2-3,0 0 0,0 0 0,0 1 1,-1-1-1,1 0 0,0 0 0,0 1 1,0-1-1,0 0 0,0 0 0,0 0 1,0 1-1,0-1 0,0 0 0,1 0 1,-1 0-1,0 1 0,0-1 0,0 0 1,0 0-1,0 0 0,0 1 0,0-1 1,0 0-1,0 0 0,1 0 0,-1 0 1,0 1-1,0-1 0,0 0 0,3 0 1,0-1 0,0 1 0,0-1-1,0 0 1,-1 0 0,1 0 0,0 0-1,-1 0 1,4-3 0,26-18-72,-18 12 128,-5 4-68,1-1 0,-1 2 0,1-1 0,1 2 1,12-6-1,-20 9 12,0 1 0,0-1-1,1 0 1,-1 1 0,0 0 0,0-1 0,1 1 0,-1 1 0,0-1-1,0 0 1,1 1 0,-1 0 0,0-1 0,0 1 0,0 1 0,0-1 0,0 0-1,0 1 1,0-1 0,0 1 0,0 0 0,2 3 0,3 3 0,-1 0 1,0 1-1,0 0 1,-1 0-1,-1 0 1,1 1-1,-2 0 1,1 0-1,3 13 1,2 2-108,-1 1-1474,-5-18-1242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7:28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2 119 5152,'0'-1'101,"0"0"1,0 1-1,-1-1 0,1 0 1,0 1-1,0-1 0,0 0 1,0 0-1,0 1 0,0-1 1,0 0-1,0 1 0,0-1 1,0 0-1,0 0 1,0 1-1,0-1 0,1 0 1,-1 1-1,0-1 0,1 0 1,-1 1-1,0-1 0,1 0 1,-1 1-1,1-1 0,-1 1 1,1-1-1,-1 1 1,1-1-1,-1 1 0,2-1 1,-1 0 51,0 0 0,0 0 0,0 1 0,0-1 0,0 1 0,0-1 0,0 1 0,1-1 0,-1 1 1,0 0-1,0 0 0,0-1 0,1 1 0,-1 0 0,0 0 0,0 0 0,0 0 0,1 0 0,-1 1 1,2-1-1,-2 0-62,1 1 0,-1-1-1,1 0 1,0 0 0,-1 0 0,1 0 0,0 0 0,-1 0 0,1-1 0,0 1 0,1-1 0,7-1-14,8 2 264,0-2 0,0 0 0,28-7 0,51-21 886,20-4-1114,-102 30-164,0 2 0,0 0 1,0 0-1,0 2 0,1 0 1,-1 0-1,29 6 0,-40-6 206,-4 0-228,1 0 0,-1 0 1,1 0-1,-1 0 0,1 0 0,-1 0 1,1 0-1,-1 0 0,1 0 1,-1 0-1,1 0 0,-1 0 0,1 0 1,-1 0-1,1 0 0,-1 0 0,1 1 1,-1-1-1,1 0 0,-1 0 1,0 1-1,1-1 0,-1 0 0,1 1 1,-1-1-1,0 0 0,1 1 0,-1-1 1,0 0-1,1 1 0,-1-1 1,0 1-1,0-1 0,0 1 0,1-1 1,-1 1-1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7:29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8 3392,'-2'-7'5153,"1"7"-4955,-6 1 1839,0 1-1457,5-2-449,0 1-1,0-1 1,0 1 0,0 0 0,0 0 0,0 0 0,1 0 0,-1 0-1,0 0 1,-2 3 0,-16 16 232,9-6-284,1 0 0,1 1-1,0 0 1,1 0 0,1 1-1,-8 22 1,-21 101 145,33-127-193,-2 32 122,2-15-40,3-26-68,-1 0-1,1 0 0,0 0 1,0 1-1,1-1 0,-1 0 1,0 0-1,1 0 0,0 0 1,0 0-1,0 0 0,0 0 1,0 0-1,1 0 0,-1 0 1,1-1-1,0 1 1,0 0-1,0-1 0,0 0 1,0 1-1,1-1 0,-1 0 1,0 0-1,1 0 0,0-1 1,-1 1-1,6 2 0,6 2-274,-1-1 0,1-1 0,1 0-1,24 4 1,-37-7 122,8-1-933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7:29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58 7040,'-17'-11'2624,"21"7"-2048,-8 0-128,4 0-192,-5 1-224,5-2-288,-5-3 128,5 0-736,0 2 480,0 1-1568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7:30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2496,'4'0'7865,"-3"0"-7725,4 66 1027,-3-48-1102,0 48 248,1 6 313,1-27-197,-4 79 0,0 8 35,1-107-321,-3 29 1,-1-2 295,5-42-382,-2-9-62,0-1 0,0 0 0,0 1 0,1-1 1,-1 0-1,0 1 0,0-1 0,0 0 0,0 1 0,0-1 0,0 0 0,0 1 0,0-1 0,0 0 0,0 1 0,0-1 1,0 0-1,0 1 0,0-1 0,0 0 0,0 1 0,0-1 0,-1 0 0,1 0 0,0 1 0,0-1 0,-1 1 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7:31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285 0 4576,'4'4'2322,"-4"-4"-2199,0 1-1,0-1 0,0 0 0,0 1 1,0-1-1,-9 12 464,0-1 1,0 1-1,-2-2 1,1 0-1,-15 11 1,4-3-352,-109 108 1323,126-121-1408,1-2-97,1 0 0,-1 0 1,1 0-1,-1-1 0,0 1 0,0-1 1,0 0-1,-1 0 0,1 0 0,-6 3 1,-8-2 244,16-3-410,-3 0-21,7 1 174,1 0 1,-1 0-1,0 0 0,0 1 1,1-1-1,-1 1 0,0 0 1,4 3-1,0 0 46,177 95 1369,21 13-1051,-198-109-391,-1 1 1,1 0-1,-1 0 0,0 0 1,-1 1-1,0 0 0,7 9 1,-10-12-97,0 1 1,0 0 0,0 0 0,0 0-1,-1 0 1,1 1 0,-1-1 0,0 0-1,-1 0 1,1 1 0,-1-1 0,0 1-1,0-1 1,0 6 0,-1-8-240,1 0 1,-1 0-1,0-1 0,0 1 0,1 0 1,-1 0-1,0-1 0,-1 1 1,1-1-1,0 1 0,0-1 1,-1 1-1,1-1 0,0 0 1,-1 1-1,0-1 0,1 0 1,-1 0-1,0 0 0,1-1 0,-1 1 1,-2 1-1,-11-4-3700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7:31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8 4320,'-4'-2'540,"-9"-4"5032,22 15-5770,-8-8 200,72 71 252,-34-31-29,-22-24-133,0 1 0,25 35 1,-24-25 122,-1 0 0,-1 0 0,-2 2 0,0 0 0,14 50 0,14 138 559,-38-178-470,-1 0 0,-3 0 0,-6 63 0,-1-67-190,-1 0 0,-1-1 0,-3-1 0,-25 55 0,30-73-1566,0 0 0,-16 21 1,21-33 994,-1 0 0,0-1 1,1 1-1,-1-1 0,-1 0 1,1 0-1,0 0 1,-1-1-1,1 1 0,-1-1 1,0 1-1,0-1 0,0-1 1,-8 4-1,-14-3-1644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7:34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55 3328,'0'-1'146,"-1"-1"-1,1 1 1,0 0 0,0 0-1,0-1 1,1 1 0,-1 0-1,0 0 1,0 0 0,1-1 0,0 0-1,2-13-32,-3 10 97,0 4-116,0 1-1,0 0 1,0-1-1,0 1 0,1 0 1,-1-1-1,0 1 1,0-1-1,0 1 0,0 0 1,0-1-1,0 1 1,0-1-1,0 1 0,0 0 1,0-1-1,-1 1 1,1 0-1,0-1 0,0 1 1,0 0-1,0-1 1,0 1-1,-1 0 0,1-1 1,0 1-1,0 0 1,-1-1-1,1 1 0,0 0 1,0-1-1,-1 1 1,1 0-1,0 0 0,-1 0 1,1-1-1,0 1 1,-1 0-1,1 0 0,-1 0 1,1 0-1,0 0 1,-1 0-1,0-1 515,1 1-568,0 0-1,0-1 1,0 1 0,0 0 0,-1 0 0,1 0 0,0-1-1,0 1 1,0 0 0,0 0 0,0 0 0,0-1 0,-1 1 0,1 0-1,0 0 1,0 0 0,0 0 0,0 0 0,-1-1 0,1 1 0,0 0-1,0 0 1,0 0 0,-1 0 0,1 0 0,0 0 0,0 0 0,-1 0-1,1 0 1,0 0 0,0 0 0,0 0 0,-1 0 0,-1 0 39,0 0 1,0 1-1,0-1 1,0 1-1,0-1 1,0 1 0,0 0-1,0 0 1,1 0-1,-1 0 1,0 0-1,1 0 1,-1 1 0,0-1-1,1 1 1,0-1-1,-2 3 1,-5 5 382,-11 19 0,6-8-493,4-5 16,0 0 1,1 0-1,1 1 1,-10 30 0,15-41-21,1-1 22,0 1 0,0-1 0,0 1 0,0 8-1,-1 10 144,1-20-134,1-1-1,0 1 1,0 0 0,0 0-1,0 0 1,1-1-1,-1 1 1,1 0 0,0 0-1,-1-1 1,1 1-1,0 0 1,1-1-1,-1 1 1,0-1 0,1 0-1,3 5 1,-3-4 34,1 0 0,0 0 0,-1 0-1,1-1 1,0 1 0,1-1 0,-1 0 0,0 0 0,1 0 0,-1 0 0,1 0 0,3 0 0,-5-1 13,0-1 1,0 1 0,0-1-1,1 0 1,-1 0 0,0 0-1,0 0 1,0-1 0,0 1-1,0 0 1,0-1 0,0 1-1,0-1 1,0 0 0,0 0-1,0 0 1,-1 0 0,1 0-1,3-2 1,1-2 62,0-1 0,0 0 1,9-11-1,9-9-108,-20 21-36,-4 5 14,0 0-1,0-1 1,0 1-1,0-1 0,1 1 1,-1 0-1,0-1 1,0 1-1,0 0 1,1 0-1,-1-1 1,0 1-1,0 0 1,1-1-1,-1 1 1,0 0-1,1 0 1,-1 0-1,0-1 0,1 1 1,-1 0-1,0 0 1,1 0-1,-1 0 1,0 0-1,1-1 1,-1 1-1,1 0 1,-1 0-1,0 0 1,1 0-1,-1 0 1,1 0-1,-1 0 1,0 0-1,1 1 0,-1-1 1,0 0-1,1 0 1,-1 0-1,1 0 1,-1 0-1,0 1 1,1-1-1,4 6-26,0 0 0,0 0 0,-1 0-1,7 12 1,-9-15 59,0-1 1,0 1-1,0 0 0,1-1 0,-1 0 0,1 1 1,0-1-1,-1 0 0,1 0 0,0 0 0,5 1 0,1 2 9,1-1 1,18 4-1,-16-6 111,0 0 1,1-1 0,-1-1-1,0 0 1,1-1 0,-1 0 0,0 0-1,0-2 1,0 1 0,0-2-1,0 0 1,-1 0 0,1-1-1,11-6 1,-18 8-55,-1-1 0,1 1-1,-1 0 1,0-1 0,0 0-1,0 0 1,-1 0 0,1-1 0,5-8-1,-8 9-34,1 1 0,-1 0 0,0-1 0,0 1 0,0-1-1,0 1 1,0-1 0,-1 1 0,0-1 0,1 0-1,-1 1 1,-1-1 0,1 1 0,0-1 0,-1 0 0,-1-3-1,-7-17-273,0 0-1,-2 1 0,0 1 1,-18-26-1,24 39-656,3 6 96,0-1 0,0 1 0,-1 0 0,1-1 0,-1 1 0,-3-3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7:35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63 2240,'0'0'39,"-1"0"0,1-1 0,-1 1 0,1 0 0,0 0 1,-1 0-1,1-1 0,0 1 0,-1 0 0,1 0 0,0-1 0,-1 1 0,1 0 0,0-1 0,0 1 0,-1 0 1,1-1-1,0 1 0,0-1 0,0 1 0,-1 0 0,1-1 0,0 1 0,0-1 0,0 1 0,0 0 1,0-1-1,0 1 0,0-1 0,0 1 0,0-1 0,0 1 0,0 0 0,0-1 0,0 1 0,0-1 1,1 1-1,-1 0 0,0-1 0,0 1 0,1-1 0,1-8 1359,-2 9-1314,-1-1 1,1 1 0,0 0-1,0-1 1,-1 1 0,1-1-1,0 1 1,-1 0 0,1-1-1,-1 1 1,1 0 0,0 0-1,-1-1 1,1 1 0,-1 0-1,1 0 1,-1 0 0,1-1-1,0 1 1,-1 0 0,1 0-1,-1 0 1,1 0 0,-1 0-1,1 0 1,-1 0 0,0 0-1,-22 0 6164,44 0-5522,505-5 1519,-353-8-1835,-84 4 364,-21 4-929,-66 5-181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7:36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305 88 2240,'0'0'720,"-9"-9"1264,8 9-1788,0-1 1,1 0 0,-1 1-1,0-1 1,1 0-1,-1 0 1,0 0-1,1 0 1,-1 0-1,1 0 1,0 0 0,-1 0-1,1 0 1,0 0-1,-1 0 1,1 0-1,0 0 1,0-2 0,0 2-96,0 0 1,0 0 0,0 0 0,-1 0 0,1 0 0,0 0 0,-1-1 0,1 1 0,-1 0 0,1 0-1,-1 0 1,1 0 0,-1 0 0,0 0 0,-1-1 0,-13-14 1312,14 14-1355,0 0 0,-1 0 0,1 1 0,0-1-1,-1 0 1,0 1 0,1-1 0,-1 1 0,0-1 0,0 1 0,0 0 0,0 0 0,0 0-1,0 0 1,0 0 0,0 1 0,0-1 0,-1 0 0,1 1 0,-3-1 0,1 2-40,-1-1 0,1 1 0,0-1 0,-1 1 0,1 1 0,0-1 0,-1 1 0,1-1 1,0 1-1,0 0 0,-7 5 0,-2 3 24,1 1 1,-12 11 0,-2 3 65,15-16-47,0 0-8,1 0 0,-1 1 0,2 0 0,-14 18 0,21-26-49,1 1-1,-1 0 1,1-1-1,-1 1 1,1 0-1,0 0 1,0 0-1,0 0 0,0 0 1,1 0-1,-1 0 1,1 0-1,0 0 1,0 0-1,0 0 1,0 0-1,0 0 1,1 0-1,-1 0 1,1 0-1,0 0 1,0 0-1,0 0 1,0 0-1,1 0 1,2 4-1,5 5 204,1 0-1,0-1 1,1 0 0,0 0-1,1-1 1,0-1-1,1 0 1,0-1-1,0 0 1,1-1 0,0 0-1,24 7 1,-31-12-293,0 0 0,0 0 0,-1-1 0,1 0 0,0 0 0,0-1 0,8 0 0,-10-1-523,-1 1 1,1-1-1,-1 0 0,0-1 1,1 1-1,-1-1 0,6-3 1,32-16-5846,-21 9 3754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7:48.1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104 288 3072,'9'-10'9925,"-4"200"-8800,-2 3-1045,2 148 347,-13 45 586,0-213-813,1-64 48,4-53-59,-1 95 395,4-150-328,2 0-459,0 0 165,1-1 0,-1 1 0,1-1 0,-1 1 0,0-1 0,1 0 0,-1 0 0,5 0 0,-6-1 55,140 9-160,0 0 201,359-12 230,-148-19-80,-179 2-156,97-7 19,-212 22-31,62-12 0,57-24 360,-107 26-344,112-11 0,-135 24-50,0 1 1,0 3 0,67 9-1,41 25 170,-55-10-229,-12-8 197,1-5 0,91 3 0,-52-5-218,33 1 25,-67-10-4,157-6 85,0-2 145,-2 17-276,-30 0 85,29 5-8,-79-4 28,138 12-75,240 16 277,-432-33-249,68 3 151,160-17 274,-171-7-288,-156 14-148,-1 1 0,19 2 0,10 1 123,-27-4-36,-6 1-3,1 0 1,21 3 0,-7-2-60,-25-1 23,1 0 0,-1 0 0,0 0 0,0-1 0,0 1 0,0 0-1,1 0 1,-1-1 0,0 1 0,0-1 0,0 1 0,0-1 0,0 1 0,0-1-1,0 0 1,0 1 0,0-1 0,0 0 0,-1 0 0,1 0 0,0 0-1,0 0 1,-1 0 0,1 0 0,0 0 0,-1 0 0,1-2 0,1-2 40,-1 0 0,0-1-1,0 1 1,1-11 0,-2 10-73,8-145 38,2-16 62,-7 90-92,-7-87-1,0 72-146,2 0 4,-13-208 163,2 118-268,5-144 95,8 231-138,8 24 64,-3 12-874,-5-10-502,0 68 1607,0 1 0,-1-1 0,1 0 0,-1 1 0,1-1 0,0 1 1,-1-1-1,1 1 0,-1-1 0,1 1 0,-1 0 0,1-1 0,-1 1 0,0 0 0,1-1 0,-1 1 0,1 0 1,-1 0-1,0-1 0,1 1 0,-1 0 0,0 0 0,1 0 0,-1 0 0,0 0 0,1 0 0,-1 0 0,-1 0 1,-26 0-204,21 0 117,-2 1 95,1 0 1,-1 0 0,-9 3 0,-21 3 17,24-5-51,-31 8 0,-1 0 104,-176 13 896,91-12-691,-228 2 289,147-10-79,122 3-449,49-2 34,1-1 0,-48-5 0,-105-10 337,141 9-410,-42-1 22,-85-7 168,137 6-215,-38-6 123,-248-42 90,6 33-319,238 19 272,-71 2 15,97 0-26,-98 6-16,51-5-262,-28 4 316,-169 17-123,114-16-160,42 1 10,9-1 160,-231 2 138,240-10-355,63 1 253,-270 4 62,207-3-156,-17 1 31,90-1-67,33-2 110,0 2 0,-27 4 0,-42 6 163,-174 0 0,134-2-35,59-2-112,-2 2 88,38-4-251,-41 0-1,-94 1 901,68-1-721,103-5-80,-12-1-8,0 1 0,0 1 0,-1 0 0,1 1 0,0 0 0,-19 6 0,16-6-156,15-2 145,0 0 0,0 0-1,-1 0 1,1 0 0,0 0 0,-1 0 0,1 1 0,0-1 0,0 0-1,0 1 1,-1-1 0,1 1 0,-2 0 0,-4 4-23,0 0 0,0 1 0,1 0 0,-1 0 0,1 0 0,1 1 0,-1-1-1,1 1 1,0 1 0,1-1 0,-1 1 0,2 0 0,-1 0 0,1 0 0,0 0 0,1 0 0,-3 13 0,-14 158-87,17-143-3267,1-1-3430,1-45 5543,0 1 0,-3-14 0,-16-48-1170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40:09.2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647 349 64,'-2'1'7,"0"-1"1,1 0-1,-1 1 0,0-1 1,0 0-1,1 0 0,-1 0 1,-3 0-1,3-1 22,0 1 0,0 0-1,0 0 1,0 0 0,0 1 0,0-1 0,0 0-1,-2 1 1,-6 2 23,0 0-1,-1-1 1,1 0 0,-1 0-1,1-1 1,-1-1-1,0 0 1,-17-2-1,20 0 44,1 0 0,-1 0 0,1-1 0,-15-6 0,21 9-119,0-1-1,0 1 1,-1-1-1,1 1 1,0 0 0,-1 0-1,1 0 1,0 0 0,-1 0-1,1 0 1,0 0-1,-3 1 1,3-1 48,0 1-1,-1-1 1,1 0-1,0 0 1,0 0-1,0 0 1,0 0 0,0 0-1,-1 0 1,1 0-1,0 0 1,0 0 0,0-1-1,0 1 1,0 0-1,0-1 1,0 1-1,0-1 1,-2 0 0,0-2 48,-1 1 0,0 0 0,0 0 1,0 1-1,0-1 0,-1 1 1,1 0-1,0 0 0,-1 0 0,1 0 1,-6 1-1,-8-3 117,7 1-84,0 1 0,0 0 0,-1 1 0,1 0 0,0 1 0,-17 2 1,-10-3-37,22 2-109,1 0-1,-20-2 1,32 0 70,-18-3 168,19 2-278,2 0 95,-1 0-1,0 1 1,1-1 0,-1 0 0,1 0 0,0 0 0,-1 0 0,1 0 0,0 0 0,-1 0 0,1 0 0,0 0 0,0 0 0,0 0 0,0 0 0,0 0 0,0 0 0,0 0 0,0 0 0,0 0 0,1 0 0,-1 0 0,0 0 0,1 0 0,-1 0 0,1 0 0,-1 0 0,1 0 0,-1 0 0,2-1 0,9-7 76,-8 6-151,0 0 0,0 0 0,0 1 0,1-1 0,-1 1 0,1 0 0,0 0 1,6-3-1,49-21 156,-46 20-61,-12 5-31,1 1-1,-1-1 1,0 0 0,1 1-1,-1-1 1,0 1 0,1 0-1,-1-1 1,0 1 0,1 0-1,-1 0 1,1 0 0,-1 0 0,2 0-1,3 1 0,-1 0 0,0 0-1,1 1 1,-1-1 0,0 1-1,0 0 1,0 1 0,-1-1-1,6 4 1,-8-5-7,0 1 0,0-1 1,0 0-1,0-1 0,1 1 0,-1 0 0,0-1 1,1 1-1,-1-1 0,0 0 0,3 0 0,31-1 371,-14 0-656,51-4 358,-45 2-84,-22 2 53,-1 1-1,1-1 0,0 1 0,0 0 0,-1 0 1,1 1-1,0-1 0,10 4 0,-6-1-67,0 0-1,20 1 1,-3 1 95,-15-3-73,-1-1 1,17 0 0,-26-1 61,5 1 80,7 0-183,-13 1 59,-1-2-7,0 0-1,1 1 1,-1-1-1,0 1 1,0-1-1,1 0 1,-1 1-1,0-1 1,0 0-1,1 1 1,-1-1-1,0 0 1,1 0-1,-1 1 1,0-1-1,1 0 1,-1 0-1,0 1 1,1-1-1,-1 0 1,1 0-1,-1 0 0,1 0 1,-1 0-1,0 0 1,1 0-1,0 0 1,0 1-1,-1-1-1,0 1 1,1-1 0,-1 1-1,1-1 1,-1 1 0,0-1-1,1 1 1,-1 0-1,0-1 1,0 1 0,1-1-1,-1 1 1,0 0 0,0-1-1,0 1 1,0-1 0,0 2-1,0-1 0,1-1-1,-1 0 0,0 1 0,0-1 0,0 1 0,0-1 0,1 1 0,-1-1 0,0 1 0,0-1 0,0 0 0,0 1 0,0-1 0,0 1 0,0-1 0,0 1 0,0-1 0,0 1 0,0-1 0,-1 1 0,1-1 0,0 0 0,0 1 0,0-1 0,0 1 0,-1-1 0,1 0 0,0 1 0,-1-1 0,1 1 0,0-1 0,-1 0 0,1 0 0,-1 1 0,1 0 0,-3 2-7,1 1 1,0-1-1,-1 0 1,0 1-1,0-1 1,0 0-1,0-1 1,-5 5-1,-2 1-236,10-8 246,-1 1 1,1-1-1,-1 1 1,1-1-1,-1 1 1,0-1 0,1 1-1,-1-1 1,0 1-1,0-1 1,1 0-1,-1 0 1,0 1-1,0-1 1,1 0 0,-1 0-1,0 0 1,0 0-1,1 0 1,-1 0-1,-1 0 1,-19 5 71,29-21-59,7 0-166,0 2 22,13-22-276,13-18 190,-36 47 252,-1 0-51,1 0 0,-1 0 0,0 0 0,5-15 0,-4 9-106,-4 11 108,0 0 0,0 0 0,0 0 0,-1 0 0,1-1 0,0 1 0,-1 0 0,0-1 0,1-2 0,-1-10 90,0 9-93,1-1 0,-1 0 0,-1 0 0,1 0-1,-1 0 1,-1 1 0,1-1 0,-3-7 0,-1 4 191,-2-7-102,7 17-79,0-1 1,-1 1-1,1-1 1,0 1-1,-1-1 1,1 1-1,0-1 1,-1 1-1,1 0 1,0-1 0,-1 1-1,1 0 1,-1-1-1,1 1 1,-1 0-1,1-1 1,-1 1-1,1 0 1,-1 0-1,0 0 1,0-1 0,0 1 19,1 0-192,0 0 80,0 2 128,-1 26 87,-1 1 0,-2-1 0,-1 0 0,-1-1 0,-14 40 0,15-54-33,0 0 0,-1-1 0,0 0 0,-1 0 0,-1 0 0,0-1 0,-11 12 0,17-20-49,-6 6 114,8-9-146,0 0 1,0 0 0,0 0-1,1 0 1,-1-1 0,0 1 0,0 0-1,0 0 1,0 0 0,0 0-1,0 0 1,0 0 0,0-1-1,0 1 1,0 0 0,0 0 0,0 0-1,0 0 1,0 0 0,0 0-1,0 0 1,0-1 0,0 1 0,0 0-1,0 0 1,0 0 0,0 0-1,-1 0 1,1 0 0,0 0-1,0-1 1,0 1 0,0 0 0,0 0-1,0 0 1,0 0 0,0 0-1,0 0 1,0 0 0,-1 0-1,1 0 1,0 0 0,0 0 0,0 0-1,0 0 1,0 0 0,0 0-1,0 0 1,-1 0 0,1-1-1,0 1 1,0 0 0,0 1 0,0-1-1,0 0 1,0 0 0,-1 0-1,1 0 1,0 0 0,0 0 0,0 0-1,0 0 1,0 0 0,0 0-1,0 0 1,-1 0 0,1 0-1,0 0 1,0 0 0,1-2-32,-1 0 1,1 0 0,-1 0-1,1 0 1,0-1 0,0 1-1,0 0 1,0 0-1,2-2 1,4-8-116,3-27-264,2 13 135,-2 0-1,11-46 1,-11 41 609,-8 27-252,0 0-1,0-1 1,-1 1-1,0 0 0,0 0 1,1-7-1,-3 20 34,-1 0 0,0 0-1,0 0 1,-1-1 0,0 1 0,-1-1-1,1 1 1,-7 8 0,-8 21 72,8-16-153,-1 1 0,0-2 1,-2 0-1,-28 36 1,37-53-99,5-8-86,7-8-211,51-60-647,-58 71 1040,9-10-119,-10 7 10,-6 5 147,2 2-23,-5 4-116,6-8 14,3-5 26,6-3-123,-1 2 102,2-12 112,-1 1 1,0-1-1,-2 0 0,4-35 0,-7 7 544,-1 29-715,0 18 106,0 0 1,0-1-1,0 1 0,0 0 1,0-1-1,0 1 1,0 0-1,0-1 0,0 1 1,0 0-1,0-1 1,0 1-1,0 0 0,-1 0 1,1-1-1,0 1 1,0 0-1,0-1 0,0 1 1,0 0-1,-1-1 1,1 1-1,0 0 0,0 0 1,-1 0-1,1-1 1,0 1-1,0 0 0,-1 0 1,1 0-1,0-1 1,-1 1-1,1 0 1,0 0-1,0 0 0,-1 0 1,1 0-1,0 0 1,-1 0-1,1 0 0,0 0 1,-1 0-1,1 0 1,0 0-1,-1 0 0,1 0 1,0 0-1,-1 0 1,1 0-1,0 0 0,-1 0 1,1 0-1,0 1 1,-1-1-1,1 0 0,0 0 1,-2 1 21,1 0 0,-1 0 0,1 0 0,-1-1 1,1 2-1,0-1 0,0 0 0,0 0 0,-2 2 1,-5 12-44,0 0 1,2 1 0,0-1 0,-5 20 0,4-11 60,2-7-82,-4 26 1,2 1 21,3-23 99,1 0-1,0 23 1,3-42-151,0 1 1,0-1 0,0 1-1,1 0 1,-1-1 0,1 1-1,-1 0 1,1-1 0,0 1-1,0-1 1,2 4 0,-2-3 51,1 0 0,-1 0 0,0 0 1,-1 1-1,1-1 0,0 0 0,-1 0 1,0 0-1,0 1 0,0 4 1,-6 33-421,6-38 377,-1 17-86,1-17 151,0 0 0,0 0-1,-1 0 1,1-1 0,0 1-1,-1 0 1,-1 3 0,-2 3-95,4-13 73,0-4-193,0 7 296,-1 1-173,0 0 0,0 0 0,0 1-1,0-1 1,0 0 0,0 1 0,0-1-1,0 1 1,0-1 0,-2 2 0,2-1 68,0 0 1,1-1 0,-1 1-1,0 0 1,-1 0-1,1 0 1,0-1 0,0 1-1,0-1 1,0 1 0,0-1-1,-1 1 1,1-1 0,0 1-1,0-1 1,-1 0 0,1 0-1,0 0 1,0 0-1,-1 0 1,1 0 0,0 0-1,-1 0 1,1 0 0,0-1-1,0 1 1,-2-1 0,1 0 46,-1 0 0,1-1 0,0 1 1,0-1-1,1 1 0,-1-1 1,0 0-1,0 0 0,1 0 0,-1 0 1,1 0-1,0 0 0,-2-3 1,1 3-40,0 0 1,1 0-1,-1 0 1,0 1-1,0-1 1,0 0-1,0 1 1,0 0-1,0-1 1,0 1-1,-1 0 1,1 0-1,-3-1 1,1 1-16,0-1 1,1 1-1,-1-1 1,1 0-1,-4-3 1,-2-4 275,-1 1 1,0 1-1,0-1 1,0 2 0,-1-1-1,0 1 1,0 1-1,-1 0 1,-11-3 0,3 2 166,13 3-349,0 0 1,-1 1-1,1 1 1,-1-1-1,-9 0 1,-25-3-884,41 5 820,-1 0 0,0 0 0,1-1 0,-1 1 0,1-1 0,-1 1 0,1-1 0,-1 0 0,1 1 0,-1-1 0,1 0 0,0 0 0,-2-1 0,2 1-15,-1 0 0,1 0 0,0 0 0,-1 0 1,1 0-1,-1 1 0,1-1 0,-1 0 0,1 1 0,-1-1 0,1 1 1,-1 0-1,-1-1 0,-24-1 115,21 1-146,0 0 0,0 1-1,0 0 1,0 0 0,0 0-1,-7 2 1,-31 16-502,37-15 331,0 0 0,1 0 0,-9 6 0,-1 0-343,2-1-452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9:23.4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1 232 576,'1'0'68,"1"-1"-1,-1 1 1,0-1-1,1 1 1,-1 0-1,1 0 1,-1 0 0,1 0-1,-1 0 1,2 0-1,10 0 2712,-13 0-2699,0 0 0,0 0 0,1 0 0,-1 0-1,0 0 1,0-1 0,0 1 0,1 0 0,-1 0 0,0 0 0,0 0 0,1 0 0,0-1 320,-1 1-320,0 0 0,0-1 0,0 1-1,0 0 1,0 0 0,0 0 0,1-1 0,-1 1 0,0 0 0,0 0 0,0-1 0,0 1 0,0 0 0,0 0 0,0-1 0,0 1-52,0 1 0,1-1 0,-1 0 0,0 1 0,0-1 0,1 0 0,-1 1 0,0-1 0,1 0 0,-1 0 0,0 0 0,1 1 0,-1-1 0,0 0 0,1 0 0,-1 0 0,1 0 0,-1 0 0,0 1 0,1-1 0,-1 0 0,1 0 0,9 4 1173,-8 4-785,0-1 0,-1 0 0,1 1 0,-2-1 0,1 0 0,-2 11 0,3 12-189,10 59 1,-8-67-118,0 8 47,-1 35 0,-1-18-247,0-1 88,4 52 175,0-25 50,-6-51-205,1 0 0,5 23 0,-1-8 167,-1 2-1,-2-1 1,-5 64-1,1 21-244,14 20 230,-5-52-213,-2-25 268,-4-44-258,-1-1 0,-3 24 0,1 13 68,6 57-115,4 222 304,-6-234-429,-3 93 410,-2 55-221,0-185 14,-5 435 52,9-442-77,-2-35 9,1-1 0,5 33 1,0-10-27,-4-33 3,1 1 1,3 15-1,-3-17 108,0 0 0,-1 1 0,0-1 0,-2 17 1,2 21-20,6 155-256,-7-203 246,9-2-92,28 0 36,1-1-1,-1-2 0,42-9 1,238-49-116,-259 51 330,1 2-1,101-1 1,-42 11 25,125 19 1,-115-12 198,-18-3 50,-4 3-590,92 13-234,-89-4 449,130 19 467,-1-17-206,-187-18-438,133-3 25,-104-5 283,231-19-183,1-20 184,160-38 156,5 35-446,431 1 752,-587 29-455,292 4-32,-524 18-205,100 19-1,88 34 91,-66-14-247,-11-2 480,-183-37-284,0 1 0,-1 1 0,27 13 0,-30-15-268,-7-7-12,-5 1 229,-1 1 0,1 0 0,-1 0 0,0-1 0,0 1 0,0 0 0,0 0-1,0-1 1,0 1 0,0-3 0,-1-1 167,-16-201-429,9 140 271,-43-349-37,20 255-2,16 94-194,-9-101 1,11-276 51,13-110-175,7 430 728,-2 33-402,6-93-173,1-89 231,-12 242-20,0-27-35,1 0 1,11-59-1,0 43 39,24-118-418,15 2 216,-4 49-177,-25 44-38,-20 85 248,0-1-1,-2 1 1,0-18 0,0 12-128,-2 20 148,-30 38 526,30-39-329,0 0 0,0-1 1,-1 0-1,1 0 0,-1 1 0,1-1 1,-1-1-1,1 1 0,-1 0 0,-3 0 0,-29 2 145,-220 0 51,183 0-252,-126 21-1,155-19 80,-50 0 1,26-2-121,-343 19 192,129-18-50,176-4-59,-168-4 109,-31-12-111,151 11-113,-208 0-160,67 8 349,-43 1-169,72 2 49,54-3 7,22 5 6,-94 2 87,117 1-168,62-3 105,-338 7 295,277-12 75,-103-2-56,-72-8-265,167 12-2,143-3-65,-303-5 308,271 1-232,-132-10 722,-56-1-886,176 13 112,-143 3 182,113 6 325,56-6-1845,60 32-13797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9:30.9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 64,'5'0'32,"-5"-8"-32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9:32.1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8 1472,'-10'-8'10501,"10"10"-10451,0-1-1,1 1 1,-1-1-1,0 0 1,0 1 0,0-1-1,1 0 1,-1 1-1,1-1 1,-1 0-1,1 1 1,1 1 0,1 5 52,-1 10-36,-1 0 0,-2 34 0,0-9-142,10 136 36,0 4 219,-6 1027 1218,-3-1172-1439,9 498 394,-7-452-478,1 25 230,5 44-34,-2 80 20,1 0 166,-3 434 400,-4-59-218,2-472-336,-3 121 132,1-159-234,0-45-30,-6 60 1,-1-75-1246,7-38 1203,0 0 0,0 1 0,0-1 1,0 0-1,0 0 0,0 1 0,0-1 0,0 0 0,0 0 0,0 1 0,0-1 0,-1 0 0,1 0 0,0 1 0,0-1 1,0 0-1,0 0 0,0 0 0,0 1 0,-1-1 0,1 0 0,0 0 0,0 0 0,0 1 0,-1-1 0,1 0 0,0 0 1,0 0-1,-1 0 0,1 0-49,-1 0 1,1-1 0,-1 1 0,1-1 0,-1 1-1,1-1 1,0 1 0,-1-1 0,1 1 0,0-1-1,-1 0 1,1 1 0,0-1 0,0 1-1,0-1 1,-1 0 0,1 1 0,0-1 0,0 0-1,0 1 1,0-1 0,0 0 0,-2-26-1466,1 1 0,1 0 0,4-35 0,-3 56 1482,10-120-2232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9:32.7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17 1408,'-12'-5'512,"7"-2"-384,0 3-64,2 4-352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9:37.2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137 460 2080,'-12'0'6377,"6"0"-6552,14 5 1114,0 1 0,0-2-1,17 8 1,70 10-304,-79-20-324,0 0 0,26 0 0,-4 0 25,55 5 224,-2 5-80,-52-8-218,0-1 0,0-1 0,43-5 0,4 1-105,122-4 12,0 0 68,8-3-151,-129 3-93,159-17 171,10 0-45,66 0-11,198-7 317,-423 27-289,122 1 326,56 11-528,-113-6 46,-80-1-43,166 11 148,920 33 1237,-689-65-1287,35 0-27,-248 9-237,0 0 351,416-14 144,-368 11-356,114 9 10,176 15 187,-404-11 79,80 4-228,79 1 102,-228-5 61,119-6-238,-118-1 208,-1-6-1,202-46 1,-251 40-90,338-76 126,-51 29-153,4 25 11,-351 39-3,331-19-76,-9 1 124,29-5 292,-82 8-532,150 5 269,-176 39-235,-158-4 53,-83-17 217,0 1 0,29 14 0,-12-5-120,-31-11 13,0 0-1,0 0 1,-1 1-1,1 0 1,-1 1 0,-1 0-1,1 0 1,-1 1-1,-1 0 1,1 0-1,-1 1 1,-1 0-1,0 0 1,0 1-1,-1 0 1,0 0-1,0 0 1,4 16-1,26 66-280,-21-59 231,15 57-1,18 162-555,-15-28 673,9 83-156,-26-144-348,13 207 4,-24-247 422,10 464 66,-46 4-97,-1-286-217,18-167 296,-5 62-21,6 12 174,-6 120 264,18 0-199,3-181-244,-1 255 269,0-355-208,-12 98-1,0-31 1,11-97 29,1-17-93,0-1 0,0 1 0,-1 0 0,1-1 0,-1 1 0,1-1 0,-3 5 0,1 4-154,1-10 173,1 0-1,0 0 1,-1 1-1,0-1 1,1 0-1,-1 0 0,0 0 1,0 0-1,0 0 1,-2 2-1,0 5 84,3-8-100,0-1 1,0 0-1,0 1 0,0-1 1,0 0-1,0 1 0,0-1 0,0 0 1,0 1-1,0-1 0,-1 0 1,1 1-1,0-1 0,0 0 1,0 0-1,0 1 0,-1-1 1,1 0-1,0 0 0,0 1 1,-1-1-1,1 0 0,0 0 1,0 0-1,-1 1 0,1-1 1,0 0-1,-1 0 0,1 0 1,0 0-1,-1 0 0,1 0 1,0 1-1,-1-1 0,1 0 1,0 0-1,-1 0 0,1 0 0,0 0 1,-1 0-1,0-1 0,1 1-39,-1 1-73,1 0 69,-1-1 0,1 1 1,-1-1-1,1 1 0,-1 0 1,0-1-1,1 0 0,-1 1 1,0-1-1,1 1 0,-1-1 1,0 0-1,1 1 0,-1-1 1,0 0-1,0 0 0,1 0 1,-1 1-1,0-1 0,-1 0 1,-18 3-316,-173-15 77,125 6 14,0 2 0,-69 6 1,-42 11 196,-126 13 300,-298 4-216,44-52 16,495 16-48,-110-12-86,-125-12 115,90 11 75,-222-9-335,164 14 376,-34 4-84,186 8-128,-280 0 325,50 1-283,-507 30 292,716-13-422,-182 14 848,-267 16-854,464-34 326,-140 12 293,-322 33-159,293-31-395,33-3 245,-146 7 144,12-6-43,201-19-220,62-3-50,-175 13-244,-108 5 207,-1-4 185,-34 2 90,40-15-478,-91 3 610,173 0-340,-37 2 118,-238 11 528,221-11-123,60-5-448,220 4-9,-3-1 151,-61 1-288,-3 0-17,160-7 82,1 0 0,-1 0-1,0-1 1,0 0 0,1 0 0,-1-1-1,1 1 1,-6-3 0,7 3 3,2 0-1,-1 0 1,0-1-1,0 1 1,0 0 0,0-1-1,1 1 1,-1-1 0,1 1-1,-1-1 1,1 0-1,0 1 1,-1-1 0,1 0-1,0 0 1,0 0 0,0 0-1,1 0 1,-2-4-1,1-3 13,-1-1-1,2 1 0,-1-1 1,2 1-1,0-13 0,2-18-111,-1 21 81,4-28-1,-5 36 61,0 0 0,0 0 0,-1-13 0,-1 13-179,1 1 1,1 0-1,0 0 0,2-12 0,-2 14-1044,0 0 0,0 0 0,-1 0 0,-1-12 0,0-8-1815,1-22-2093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39:52.99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157 194 1312,'-1'-3'262,"-1"0"0,2-1 0,-1 1-1,0 0 1,0-1 0,1 1 0,0-1 0,0 1 0,0 0 0,1-6 0,-9-13 2895,7 21-3075,0 1 1,1 0-1,-2 0 1,1 9 706,1 77-792,5 160-85,-1 8-58,-5-153 282,1-80-100,1 40 516,-3 1-1,-13 85 0,19-262 15,5 0-233,25-128 0,-30 226-112,1 0-1,11-26 1,-15 42-205,-1 0 1,1 0 0,-1 0 0,1 1 0,0-1 0,-1 0 0,1 0-1,0 0 1,0 1 0,-1-1 0,1 1 0,0-1 0,0 0-1,0 1 1,0-1 0,1 0 0,-1 1 5,0 0 1,0-1-1,0 1 1,0-1-1,0 1 1,0-1 0,0 0-1,0 1 1,-1-1-1,1 0 1,0 0-1,0 1 1,-1-1-1,2-1 1,5-10 788,-6 10-816,1 0-1,-1 0 1,0 1 0,0-1-1,0 0 1,-1 0-1,1 0 1,0 0-1,-1 0 1,1-2 0,6-31 90,-4 27-100,-1 0 0,-1-1 1,2-16-1,1-54 245,-4 79-188,0 1-20,1 19-149,1 0 1,7 27 0,-4-23 102,1 27 0,-5-34 79,1 0 0,0 0 0,1-1 0,1 1 0,8 20 1,-12-36-62,1-1 0,-1 0 0,0 0 0,0 0 0,1 1 0,-1-1 0,0 0 1,1 0-1,-1 0 0,0 0 0,0 1 0,1-1 0,-1 0 0,0 0 0,1 0 1,-1 0-1,0 0 0,1 0 0,-1 0 0,0 0 0,1 0 0,-1 0 0,0 0 0,1 0 1,-1 0-1,0 0 0,1-1 0,-1 1 0,0 0 0,1 0 0,7-4-137,-6 3 94,-1 0 0,0 0 0,0 0 0,0-1 0,0 1 0,0 0 0,0-1 0,0 1-1,-1 0 1,1-1 0,0 1 0,-1-1 0,1 1 0,-1-1 0,1 0 0,-1-1 0,3-32-415,-3 20 312,3-5 16,6-24 1,0 5 326,-4 25-44,-5 14-141,0 0-1,0 0 0,1 0 1,-1 0-1,0 0 0,0 0 1,0 0-1,1 0 0,-1 0 1,0 0-1,0 0 0,0 0 1,0 0-1,1 0 0,-1 0 1,0 0-1,0 0 0,0 0 1,0 0-1,1 0 0,-1 0 1,0 1-1,0-1 0,0 0 1,0 0-1,0 0 0,0 0 1,1 0-1,-1 1 0,0-1 1,0 0-1,0 0 0,0 0 1,0 0-1,0 1 0,0-1 1,0 0-1,0 0 0,8 27 269,-5-3-143,0 1 1,-2-1-1,-1 1 1,-6 41-1,1 24 791,5-65-1088,-1-25 158,1 0-1,0 0 1,0 0-1,0 0 1,0 0-1,0 0 1,-1 0-1,1 0 1,0 0-1,0 0 1,0 0-1,0 0 1,0 0-1,-1 0 1,1 0 0,0 0-1,0 0 1,0 0-1,0 0 1,0 0-1,0-1 1,0 1-1,-1 0 1,1 0-1,0 0 1,0 0-1,0 0 1,0 0-1,0 0 1,0 0-1,0-1 1,0 1-1,0 0 1,0 0-1,0 0 1,0 0-1,0 0 1,0-1-1,0 1 1,-1 0-1,1 0 1,0 0-1,1 0 1,-3-9-252,1 1 1,1 0-1,0-9 1,-1-5-26,0-3 118,-7-63 585,7 81-338,-2-8 66,-1 14-156,-2 8-99,2 1 204,0-1 0,1 1 1,0 0-1,1 0 0,0 1 1,-2 9-1,-4 16 102,-22 91-96,25-112-244,5-13 137,0 0 0,0 0 0,0 0 0,0 0 0,0 0 0,0 0-1,0 0 1,0-1 0,0 1 0,0 0 0,0 0 0,0 0 0,0 0 0,0 0-1,0 0 1,0 0 0,0 0 0,0 0 0,0 0 0,0 0 0,0 0 0,0 0-1,0 0 1,0 0 0,0 0 0,0-1 0,0 1 0,0 0 0,-1 0 0,1 0-1,0 0 1,0 0 0,0 0 0,0 0 0,0 0 0,0 0 0,0 0 0,0 0-1,0 0 1,0 0 0,0 0 0,0 0 0,0 0 0,0 0 0,0 0 0,0 0-1,-1 0 1,1 0 0,0 0 0,0 0 0,0 0 0,0 0 0,0 0 0,0 0-1,0 0 1,0 0 0,0 0 0,0 0 0,0 0 0,0 0 0,0 1 0,0-1-13,0 0 13,-1 0 0,1-24-786,0 16 756,0-163 686,0 167-573,0 0 0,-1 0 0,1 1 0,-1-1 0,0 0 0,0 0 0,0 1 0,0-1 0,-1 1 0,1-1 0,-1 1 0,0 0 0,-3-5 0,3 5-65,-1-2 0,1 1 0,0 0 0,0 0 0,1-1 0,-1 1 0,1-1 0,0 1 0,0-1 0,1 0 0,-1-5 0,0 2-16,0 1 0,0-1 0,-4-9 0,1 7-5,0-1 0,0 1 0,-1 1 0,-1-1 0,0 1 0,-11-15 0,13 20 4,-1-1 0,0 1 0,1 1 0,-1-1 0,0 0 0,-1 1 0,1 0-1,-1 1 1,1-1 0,-1 1 0,0 0 0,0 0 0,-8-1 0,7 2-3,0 0 0,-1 1 0,1 0 0,0 0 0,0 1 0,0 0 0,-12 3 0,-6-3 173,16-2-154,22-7 208,-7 5-212,-1 0 0,0 0 0,0 0 0,0-1 0,0 0 0,-1 0 0,1 0 0,-1 0 0,0-1 0,-1 1 0,1-1 0,2-5 0,6-11 77,16-38 0,-14 27-50,-2 8-22,-3 6 25,-1 0 0,10-33 0,-17 51-24,-1-1 0,0 0 0,0 0-1,1 0 1,-1 0 0,0 0 0,0 1 0,0-1 0,0 0 0,0 0 0,0 0-1,0 0 1,0 0 0,0 0 0,0 1 0,-1-1 0,1 0 0,-1-1 0,1 2-11,0 0 0,-1 0 0,1 0 0,0 0 0,-1-1 0,1 1 0,-1 0 0,1 0 0,0 0 0,-1 0 0,1 0 0,0 0 0,-1 0 0,1 0 0,-1 0 0,1 1 1,0-1-1,-1 0 0,1 0 0,0 0 0,-1 0 0,1 0 0,0 1 0,-1-1 0,1 0 0,0 0 0,-1 1 0,-2 1 2,-1 1 0,1 0 0,0 0 0,0 0-1,-5 7 1,-1 4-86,-12 32-1,8-18 62,-66 178 551,73-187-527,0-2 65,1 0 0,1 1 0,1 0 0,0 0 0,1 0 0,1 0 0,3 30 0,0-38-59,0 0 0,1 0-1,7 18 1,1-1 324,-10-21-286,0 1-1,0 0 1,-1-1 0,0 1-1,0 0 1,0-1 0,-3 14-1,-2-4 11,4-12-64,-1 1 1,1 0-1,0 0 0,0 0 0,0 7 0,-3 50-19,14-71-214,20-14-68,0 1 0,64-32 1,-70 42 262,0 1 1,40-11 0,-59 21 56,1-1 0,-1 1 0,1 0 0,0 1 0,-1 0 1,1-1-1,8 2 0,-12 0-6,0-1-1,1 0 1,-1 1 0,0-1 0,0 1 0,0 0-1,0 0 1,0 0 0,0 0 0,0 0-1,0 0 1,0 1 0,0-1 0,0 0 0,-1 1-1,1 0 1,-1-1 0,1 1 0,-1 0-1,3 3 1,-8-14-266,1 0-1,0-1 1,1 0-1,0 1 1,0-1-1,1 0 1,0-12-1,-2-19-209,-2 6 726,0-39 0,11 155 392,-2-30 309,-2-19-571,-1-12-235,0-1-1,7 32 0,-6-43-63,-2-10-11,1-11-31,1 5 17,1-8-1051,1 21 215,-2 3 668,-2-1 0,1 1 0,-1-1 0,-1 1 0,1 0 0,-1-1 0,-3 11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4:35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 1152,'0'0'14,"0"0"0,0 0 0,0 0 0,0 0 0,0 0 0,0 0 0,0 0 0,0 0 0,-1 0 0,1 1 0,0-1 0,0 0 0,0 0 0,0 0 0,0 0 0,0 0 0,0 0 0,0 0 0,0 0 0,0 0 0,-1 0 0,1 0 0,0 0 0,0 0-1,0 0 1,0 0 0,0 0 0,0 0 0,0 0 0,0 0 0,0 0 0,-1 0 0,1 0 0,0 0 0,0 0 0,0 0 0,0 0 0,0-1 0,0 1 0,0 0 0,0 0 0,0 0 0,0 0 0,0 0 0,-1 0 0,1 0 0,0 0 0,0 0 0,0 0 0,0 0 0,0 0 0,0-1 0,0 1 0,0 0 0,0 0 0,0 0 0,0 0 0,0 0 0,0 0 0,0 0 0,0 0 0,0 0 0,0-1 0,0 1 0,-4 11 1317,-1 44 2162,5-54-3136,1 7-271,1 0-44,-1-1 0,0 1 0,1 11 0,-2-11 2,1 0 1,0 0 0,3 14-1,-2-13-32,0-1-1,-1 1 1,0 0-1,-1 14 0,3 19 34,-1-5 368,-2-29-310,1 0 0,-1 0 0,1 0 0,4 14 0,-2-5-79,0 1 0,-1-1 0,0 1 0,-1-1 0,-3 29-1,1-3 20,0-2 210,1 1 53,5 47-1,-4-73-206,-1 22-1,-1-15 52,-7 7 581,4-56-9547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4:38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23 2976,'-5'-15'9594,"19"15"-9535,-11-2-70,-1 1 0,1 1-1,0-1 1,0 0 0,0 1 0,0-1-1,0 1 1,0 0 0,0 0 0,0 0 0,4 1-1,11-1-29,-9-1 103,0 0 0,0 0 0,0 1-1,0 1 1,0-1 0,0 1 0,0 1 0,-1 0 0,13 4 0,13 0-53,-28-5 40,0 0 1,0 0-1,0 0 0,10 4 1,-14-4-39,1 0 1,0 0-1,0 0 1,0-1-1,1 1 1,2-1-1,-3 0 23,0 1 0,0-1 0,1 1 0,-1-1 0,0 1 0,0 0 0,3 1 0,2 4 260,-2-1-1197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4:40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10 1888,'-7'5'9626,"57"-10"-9748,157 10 1391,-199-5-1068,1-1 1,-1 0-1,10-3 1,-10 2-130,0 0 0,0 1-1,11 0 1,-19 1 51,3-3 72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4:41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1824,'-20'6'8643,"27"-4"-8806,5 1 260,0-1-1,0 0 1,0-1 0,0 0 0,0-1 0,15-2 0,-13 1-35,1 1-1,-1 0 1,0 1 0,19 3-1,-14 0 197,1-2-1,-1 0 1,29-2-1,-31 0-252,-11 1 450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40:15.8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160 42 480,'-1'1'5,"1"-1"0,0 0 0,0 1 0,0-1 0,0 0 0,0 0 0,0 1 0,-1-1 0,1 0 0,0 0 0,0 1 0,0-1 0,-1 0 0,1 0 0,0 0 0,0 0 0,0 1 0,-1-1 0,1 0 0,0 0 0,-1 0 0,1 0 0,0 0 0,0 0 0,-1 0 0,1 1 0,0-1 1,-1 0-1,1 0 0,0 0 0,0 0 0,-1 0 0,1 0 0,0-1 0,-1 1 0,1 0 0,0 0 0,0 0 0,-1 0 0,1 0 0,0 0 0,0 0 0,-1-1 0,1 1 0,0 0 0,0 0 0,-1-1 0,-4-1 53,4 1 160,1 1-36,0 0 52,-13-8 2492,12 7-2729,0 1 1,0-1-1,0 0 1,0 1-1,0-1 1,0 0-1,1 0 1,-1 0-1,0 0 1,0 1-1,1-1 1,-1 0-1,1 0 1,-1-3-1,0 4 41,0-1 1,1 1-1,-1 0 0,1-1 0,-1 1 0,0-1 0,1 1 0,-1 0 1,0 0-1,1-1 0,-1 1 0,0 0 0,1 0 0,-1 0 0,0 0 1,1 0-1,-1 0 0,0 0 0,0 0 0,1 0 0,-1 0 0,-1 0 1,1 0-197,-45-8 1251,19 8-677,22 2-473,4-1 324,-1-1 0,1 1 0,0-1 0,-1 0 0,1 1 0,0-1 0,-1 0 0,1 0 0,0 0 0,-3 0 0,3-1-83,2 1-185,-1 0 0,0 0 0,0 0 0,0 0-1,0 0 1,0-1 0,0 1 0,0 0 0,0 0-1,0 0 1,0 0 0,0 0 0,0 0-1,0 0 1,0 0 0,0-1 0,0 1 0,0 0-1,0 0 1,0 0 0,0 0 0,0 0 0,0 0-1,0 0 1,0 0 0,0-1 0,-1 1-1,1 0 1,0 0 0,0 0 0,0 0 0,0 0-1,0 0 1,0 0 0,0 0 0,0 0 0,0 0-1,0 0 1,0 0 0,-1 0 0,1-1-1,0 1 1,0 0 0,0 0 0,0 0 0,0 0-1,0 0 1,0 0 0,0 0 0,-1 0 0,1 0-1,0 0 1,0 0 0,0 0 0,-1 0-69,1 0 44,2 0 68,4 0 12,-5-3-63,-2-1-105,32 4-1198,-24 3 529,0-1 1,1 1-1,-1 0 1,0 1-1,0 0 0,-1 0 1,12 8-1,-11-6 244,17 15-202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4:43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7 639 1888,'-7'-8'6842,"45"3"-6303,-20 4-295,0-1-1,0-1 1,0-1-1,-1 0 1,31-12-1,-23 1-40,-25 14-204,0 1 0,0 0 0,0 0 0,0 0 0,0 0 0,0 0 0,1 0 0,-1 0 0,0 0 0,0 0 0,0 0 0,0 0 0,0 0 0,0 0 0,0 0 0,0 0 0,0 0 0,1 0 0,-1 0 0,0 0 0,0 0 0,0 1 0,0-1 0,0 0 0,0 0 0,0 0 0,0 0 0,0 0 0,0 0 0,1 0 0,-1 0 0,0 0 0,0 0 0,0 0 0,0 0 0,0 1 0,0-1 0,0 0 0,0 0-1,0 0 1,0 0 0,0 0 0,0 0 0,0 0 0,1 9-8,-3 15-19,1-13-86,1 48 227,-1 32-167,15 119 0,-10-177 116,17 87 105,-10-69-176,8 25 34,-17-70-5,-1 1-1,1-1 0,-1 14 1,-1-14 0,1-1 0,0 1 0,0 0 0,0 0 0,3 7 0,4 12 289,-7-24-277,3 16-112,12 10 187,-15-25 207,-1-1-282,0 4-16,0-3 507,-1-2-608,1 0 86,-1 0 1,1-1 0,0 1 0,0 0-1,-1 0 1,1 0 0,0 0 0,0-1-1,0 1 1,-1 0 0,1 0-1,0 0 1,0-1 0,0 1 0,-1 0-1,1 0 1,0-1 0,0 1 0,0 0-1,0 0 1,0-1 0,0 1 0,0 0-1,0 0 1,0-1 0,0 1-1,-1 0 1,1-1 0,1 1 0,-1 0-1,0-1 1,0-9 154,0 9-149,5-73 351,3-227-44,0 163-224,-1 54-100,-1 31 67,-3 31-91,0-27 1,0-257 38,-3 139-362,5 55 559,0 66-751,-5 43 548,0 1 0,1 0 0,0 0 0,-1-1 0,1 1 0,0 0 0,0 0 0,0 0 0,0 0 0,1 0 0,1-2 0,1-3 50,-4 5-75,1-2-423,8 2 588,-3 1-168,1 1-1,-1-1 0,9-3 0,-10 3 3,-1-1 0,1 1 0,0 1 0,-1-1 0,1 1 0,0-1 0,-1 1 0,1 1 0,5 0 0,-1 0 33,0-1 0,0 1 0,17-3 0,3 1-3,-17 1-9,17-1 11,1 1 1,-1 2-1,0 1 1,49 11-1,-41-6-150,-28-6 132,0-1 0,0 2 0,12 3 0,-4 1 14,-9-2 2,1-2-1,0 1 1,0-1-1,0 0 1,1-1-1,-1 0 1,16 1-1,56 3 142,-75-6-76,1 0 91,0 0 0,0 0 1,0-1-1,0 0 1,12-3-1,-13 1-267,-13 0-990,-5 0-3211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4:45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414 60 2560,'-1'-2'317,"0"0"0,0 0 0,0 1 0,0-1 1,0 0-1,-1 0 0,1 1 0,0-1 0,-1 1 0,0-1 0,1 1 0,-1 0 0,0 0 1,0 0-1,-3-2 0,-7-6 646,8 6-900,0 0 0,0 1 1,0-1-1,0 1 0,0 0 0,0 0 0,-1 1 0,1-1 1,-1 1-1,1 0 0,-1 0 0,0 0 0,1 1 1,-1-1-1,0 1 0,1 0 0,-1 1 0,0-1 0,1 1 1,-1 0-1,1 0 0,-1 0 0,1 1 0,-1 0 1,-6 3-1,-8 7-7,1 1 1,0 0-1,0 1 1,2 1 0,-24 27-1,6-7 37,19-18-43,2 0 1,-23 35 0,19-26-1,16-23-51,-1-1 0,1 1 0,0 0 0,0 0 0,0 0-1,0 0 1,0 0 0,1 0 0,-1 0 0,1 0 0,0 1 0,0-1-1,0 0 1,1 0 0,-1 0 0,1 0 0,-1 0 0,1 0 0,0 0-1,0 0 1,0 0 0,1 0 0,-1 0 0,1-1 0,-1 1 0,1 0-1,2 2 1,3 1 9,-1-1-1,1 1 1,0-1-1,14 7 1,-4-3 324,1-1 1,37 9-1,-40-13-109,0-2 1,0 0 0,0-1-1,28-2 1,-17 1 167,24-3-439,-49 3-37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4:45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1728,'8'8'8128,"-7"-8"-7803,20 4 1037,25-3-1631,-5-2 868,-15 0-665,0 2 0,33 3-1,-35-1-34,40-2-1,-41-2-2836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4:47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 2496,'-1'-3'8950,"16"1"-9436,14 1 786,47-9 0,-47 5 37,48-1 0,3 4-1,72 3-613,-113 2 282,-14-2 264,31 7 1,-47-6-206,-3-1-71,-1 0 0,0 0 0,1 1 0,-1-1 1,0 1-1,5 3 0,-9-4-254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4:48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0 445 1152,'3'0'461,"0"-1"1,-1 1-1,1-1 0,0 1 1,-1-1-1,1 0 0,-1 0 1,1 0-1,-1 0 0,0-1 1,1 1-1,1-2 1,29-26 1268,-7 5-872,-16 16-715,0-1-1,-1 0 1,0-1-1,14-19 0,25-47 362,-33 47-294,21-59 0,2-5 85,-35 80-481,-3 12 168,0 0 0,1 0 0,-1 0-1,0 1 1,0-1 0,0 0 0,0 0-1,1 0 1,-1 1 0,0-1 0,1 0-1,-1 1 1,0-1 0,1 0 0,-1 1-1,1-2 1,0 2 34,-1 1-37,10 235-395,-3-206 468,-6-28-46,-1 0 0,1-1 0,0 1 0,0-1 0,-1 1 0,1-1 1,0 1-1,0-1 0,1 1 0,-1-1 0,0 0 0,0 0 0,1 1 1,2 1-1,-2-2 15,-1-1-1,1 1 1,0 0 0,-1 0 0,1-1 0,0 1 0,0-1 0,0 0 0,-1 1-1,4-1 1,-3-1-8,0 0-1,0 1 1,0-1-1,0 0 0,0 0 1,0 0-1,0-1 1,4-2-1,3-2 12,0-1-1,-1 0 1,0-1-1,0 0 1,-1 0-1,0-1 1,0 0-1,-1 0 1,0 0 0,-1-1-1,8-17 1,-1-4 69,-9 24-50,0 1 0,0-1 0,-1 0 0,0 0 0,0-1 0,-1 1 0,1-12 0,-7 57-358,3-29 321,0 1 0,0 0 1,2 0-1,-1 0 0,1 14 1,10 76 318,-9-95-299,1 1 0,-1-1 0,1 1 0,1-1-1,-1 0 1,1 0 0,0 0 0,0 0 0,0 0 0,1-1 0,0 1 0,0-1 0,7 6 0,-9-8-60,0-1 1,0 0-1,-1 0 1,1 0 0,0 0-1,0-1 1,0 1 0,0 0-1,0-1 1,0 1-1,0-1 1,0 0 0,0 0-1,3 0 1,0 0-797,0 0 0,0-1 0,0 0 0,9-2 0,2-1-3239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4:50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0 730 1664,'6'0'1189,"7"0"-498,-7 0-56,1 0 1,-1 0-1,9-2 0,-13 2-544,0 0-1,0-1 1,0 0 0,0 1-1,-1-1 1,1 0 0,0 0-1,0 0 1,-1 0 0,1 0-1,-1-1 1,1 1 0,-1 0-1,1-1 1,1-1 0,122-181 1573,-80 115-1300,22-38 152,-57 89-541,-1-1 1,0 1-1,-1-2 1,8-27-1,-12 32 64,-1 0-1,-1 0 1,2-29 0,-4 34-43,0-6-51,-4-33 1,4 45 48,-1 0-1,1 1 1,-1-1 0,-1 0-1,1 0 1,0 1 0,-1-1-1,0 1 1,0 0-1,0-1 1,0 1 0,0 0-1,-1 0 1,-2-3 0,3 5-6,1 0 0,0 0 1,0 0-1,-1 0 0,1 1 0,0-1 1,-1 0-1,1 1 0,-1-1 1,1 1-1,-1-1 0,1 1 0,-1 0 1,1-1-1,-1 1 0,1 0 1,-1 0-1,0 0 0,1 0 0,-1 1 1,1-1-1,-1 0 0,1 1 1,-1-1-1,1 1 0,-1-1 1,1 1-1,0 0 0,-1 0 0,1-1 1,0 1-1,-2 2 0,-1 0-13,0 1 0,0 0 0,1 0-1,0 0 1,0 0 0,0 0 0,0 1 0,-2 5-1,-8 11 8,11-18-7,0 0 0,0 1 1,0-1-1,0 1 0,1-1 0,-2 6 0,-3 14 20,-14 34 0,18-49 15,0 1 1,0-1-1,1 0 1,0 1-1,0-1 1,1 1-1,0 0 1,2 12-1,0 13 18,3 30 143,-3-30-144,2 1-1,1-1 1,1-1 0,12 35-1,-15-59 36,0 0 0,0-1 0,1 1-1,0-1 1,1 0 0,0 0-1,0 0 1,0-1 0,1 1 0,0-2-1,1 1 1,0 0 0,0-1-1,0-1 1,0 1 0,1-1-1,0 0 1,0-1 0,0 0 0,13 4-1,-5-1-236,39 11 581,-48-16-1123,-1-1-1,1 0 0,10 1 0,-17-2 642,1 0 0,-1 0-1,0 0 1,0 0-1,1 0 1,-1 0-1,0 0 1,1 0-1,-1 0 1,0 0 0,0-1-1,1 1 1,-1 0-1,0 0 1,1 0-1,-1 0 1,0 0-1,0 0 1,1-1 0,-1 1-1,0 0 1,0 0-1,1-1 1,0-11-3316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4:51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0 147 1824,'8'-8'7061,"5"2"-5845,-9 4-1117,0-1 1,0 1-1,0-1 1,-1 1-1,1-1 0,-1 0 1,0 0-1,6-7 1,19-33 22,-21 31 103,15-21 0,-17 23-203,-3 7-72,4 8-24,63 84 480,-28-34-1512,-25-34-1740,-8-10 1486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4:52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9 1568,'-7'-3'527,"16"2"3403,-8 1-3829,8-4 2354,1 8-1287,31 27-496,46 30-690,-40-27 276,-32-23-199,-1 1 0,-1 0-1,0 1 1,21 27 0,38 66 71,-39-55 65,-31-48-178,3 3-269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4:52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480 4 2656,'0'0'40,"0"-1"0,0 1 0,-1 0 1,1 0-1,0 0 0,0 0 0,0-1 0,0 1 1,0 0-1,-1 0 0,1 0 0,0 0 0,0 0 1,0-1-1,-1 1 0,1 0 0,0 0 0,0 0 1,-1 0-1,1 0 0,0 0 0,0 0 0,0 0 1,-1 0-1,1 0 0,0 0 0,0 0 0,-1 0 0,1 0 1,0 0-1,0 0 0,-1 0 0,1 0 0,0 0 1,0 0-1,0 0 0,-1 1 0,1-1 0,0 0 1,0 0-1,0 0 0,0 0 0,-1 0 0,1 1 1,0-1-1,-17 9 1894,12-6-1125,-31 18 59,-41 21-120,58-33-537,0 2 0,0 1 1,1 0-1,0 1 0,-29 28 1,24-17-120,1 0 0,2 2 1,-23 35-1,14-22-75,20-28-204,1 1 0,0-1 0,-8 18 0,4-9-2213,7-16 1238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4:54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92 736,'0'-1'36,"0"0"1,1 0-1,-1-1 0,0 1 0,0 0 1,1 0-1,-1-1 0,1 1 1,-1 0-1,2-1 0,-1 0 102,-1 1 0,1 0 0,-1 0-1,1-1 1,-1 1 0,1 0 0,-1 0-1,0-1 1,0 1 0,1-2 0,7-31 2272,-4 7-47,-4 26-2145,2 2-164,1 3 22,0 0 1,0 0 0,0 1-1,-1-1 1,1 1 0,-1-1-1,0 1 1,0 0 0,-1-1-1,1 1 1,0 7 0,1 9 61,1 30 0,-3-32-44,1 34 29,-7 62 0,-9-9 514,1 3 59,12-86-586,1-14-69,-1-1 0,1 1 0,-1-1 0,-3 9 0,3 1 476,10-18-394,72-23 955,-57 14-804,-1 2-1,47-7 0,-54 12-248,119-7 100,-124 7-3364,-31-12-4402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36:55.5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255 600 832,'-9'-1'180,"8"1"-159,0 0-1,-1 0 1,1 0 0,0 0-1,-1 0 1,1 0-1,0 0 1,0 1 0,-1-1-1,1 0 1,0 1-1,-2 0 1,3-1-3,-1 0-1,0 1 1,1-1-1,-1 0 1,1 0-1,-1 0 1,1 0-1,-1 0 1,1 0 0,-1 0-1,0 0 1,1 0-1,-1-1 1,1 1-1,-1 0 1,1 0 0,-1 0-1,1-1 1,-1 1-1,1 0 1,-1 0-1,1-1 1,-1 1-1,1-1 1,0 1 0,-1 0-1,1-1 1,-1 0-1,0 0 28,0 0 0,1 0 0,-1 0 0,1 0 0,-1 0-1,1 0 1,-1 0 0,1 0 0,0 0 0,-1-2 0,0 0 56,0 1 0,-1 0 1,1-1-1,-1 1 0,1 0 1,-4-3-1,0 4 65,0-3-273,5 4 113,-1-1 1,1 1 0,-1-1 0,0 1 0,1-1 0,-1 1 0,0-1-1,1 1 1,-1-1 0,0 1 0,0 0 0,1-1 0,-1 1 0,0 0-1,0 0 1,0 0 0,1-1 0,-1 1 0,0 0 0,-1 0 0,-1-1-7,0-1 0,1 0 0,-1 0 0,0 0 0,-4-4 0,6 5-1,0 0 0,0 0 1,0 0-1,0 0 0,0 1 1,0-1-1,-1 0 0,1 1 1,0-1-1,0 1 0,-2-1 1,-13-6 13,-6-12 24,17 14-74,4 5 32,0-1-1,0 0 0,1 0 0,-1 1 1,0-1-1,0 0 0,0 0 0,1 0 1,-1 0-1,0 0 0,1 0 0,-1 0 1,0-2-1,-4-4-245,5 6 239,0 0 1,0-1-1,0 1 0,0 0 0,-1-1 0,1 1 0,-1 0 1,1 0-1,-1 0 0,1-1 0,-1 1 0,1 0 1,-1 0-1,-1-1 0,-1-2 8,1-1 4,2 4 0,0 1 0,0 0 0,0-1 0,0 1 0,0 0 0,0-1 0,0 1 0,-1-1 0,1 1 0,0 0 0,0 0 0,0-1 0,-1 1 0,1 0 0,0-1 0,-1 1 0,1 0 0,0 0 0,0-1 0,-1 1 0,1 0 0,0 0 0,-1-1 0,0 1 9,1 0 1,-1 0-1,1 0 1,0-1-1,-1 1 1,1 0-1,-1-1 1,1 1-1,-1 0 1,1-1-1,0 1 1,-1 0-1,1-1 1,0 1-1,0-1 1,-1 1-1,1-1 1,0 1-1,0-1 1,-1 1-1,1 0 1,0-1-1,0 1 0,0-1 1,0 1-1,0-2 1,0 2-8,0 0 1,0-1-1,0 1 1,-1 0 0,1-1-1,0 1 1,0 0-1,0-1 1,0 1-1,-1 0 1,1-1-1,0 1 1,0 0-1,-1 0 1,1-1-1,0 1 1,0 0-1,-1 0 1,1-1-1,0 1 1,-1 0-1,0-1 1,1 1-1,-1 0 0,1-1 1,-1 1-1,1 0 1,-1-1-1,1 1 0,-1-1 1,1 1-1,0 0 0,-1-1 1,1 1-1,0-1 0,0 0 1,-1 1-1,1-1 0,0 1 1,0-1-1,0 1 0,-1-1 1,1 1-1,0-1 1,0-1-1,0 2-4,0 0 1,0-1 0,0 1-1,0-1 1,-1 1-1,1 0 1,0-1-1,0 1 1,0 0-1,-1-1 1,1 1 0,0 0-1,0-1 1,-1 1-1,1 0 1,0-1-1,-1 1 1,1 0-1,0 0 1,-1 0 0,1-1-1,0 1 1,-1 0-1,0 0 19,0-1 0,1 1 0,-1-1 0,0 1 0,1 0 0,-1-1 0,1 1 0,-1-1 0,1 1 0,-1-1 0,1 0 0,-1 1 0,0-2 0,-5-4 2,6 6-28,-1 0 1,1 0-1,0 0 1,-1-1-1,1 1 0,0 0 1,-1 0-1,1 0 1,0-1-1,0 1 1,-1 0-1,1-1 1,0 1-1,0 0 1,-1-1-1,1 1 1,0 0-1,0-1 1,0 1-1,-1 0 1,1-1-1,0 1 0,0 0 1,0-1-1,0 1 1,0-1-1,0 1 1,0 0-1,0-1 1,0 0-1,-3-38 73,3-32 187,-5 14-86,10-36-282,3 25 837,-8 60-671,-1 7-24,1-1 1,0 1-1,0 0 0,0-1 0,0 1 1,0 0-1,0-1 0,0 1 0,1 0 1,-1-1-1,0 1 0,1 0 0,-1-1 1,1 1-1,1-2 0,-1 2 61,-1 1-60,0-1-32,1 0 0,0-1 0,0 1 0,0 0 0,0 0 0,0 0 1,0 0-1,1 0 0,1 0 0,5-6-127,-7 6 10,0 1 0,1 0 0,-1-1 1,1 1-1,-1 0 0,0 0 0,1 0 0,-1 0 0,3 1 0,-4-1-66,2 0-1358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40:49.4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13 167 1472,'-2'-6'549,"4"4"-323,2-1-73,9-13 796,-13 16-794,0 0-86,0 0-170,0 0 37,-5-20-277,-8 6-90,12 14 491,0-1 0,0 0-1,0 1 1,1-1 0,-1 0-1,0 0 1,0 0 0,1 0-1,-1 0 1,1 1-1,-1-1 1,1 0 0,-1 0-1,1 0 1,-1-1 0,1 1-1,0 0 1,-1 0 0,1-2-1,0 2 0,0 1-75,17-11 528,15-4 484,-27 12-834,1 0-1,-1 0 1,1 0 0,-1 1-1,1 0 1,6-1 0,5 1-31,26-1-1,6 0-183,149-12 479,-166 12-318,-24 2-97,0 0-1,0 1 1,1 0-1,12 1 0,3 1 93,-21-3-100,1 1-1,-1 1 0,1-1 0,-1 0 0,1 1 1,-1 0-1,0 0 0,5 1 0,39 11-87,-21-8 92,-22-5 29,-1 0 0,1 1 1,0 0-1,-1 0 0,6 2 0,-4-2-25,0 1-1,0-1 1,0-1 0,6 1 0,5 1-44,-10-1 63,-1-1 0,1 0 1,-1 0-1,12-2 0,10-1 16,111-7-63,-58 2-152,97-11 286,-142 17-110,53 5-1,-13 0-51,1-2 40,76-2 47,30-11 310,-138 11-254,81 7-1,-5 1-158,142 11 407,-191-15-229,-52-3-79,-1 0-1,1 2 1,23 4-1,-26-3 74,33 0 1,-15-1-63,-6-1 6,-1-1-1,32-3 1,21-2 224,10 4 5,83 1-312,-120 2 75,36 4 156,-22-1-93,-39-4 81,31 6-1,81 8 41,-61-8-446,-26-1 231,102 7 229,34-5-42,36-16-326,21 4 163,-191 4 123,75-8-35,-27 0-85,-12 1-129,33 0 81,-6-2 544,-33 2-497,-29 2 31,27-1 4,114 1-35,-189 5-28,306-10 794,-290 8-835,-1 2 0,0 0 1,32 5-1,33-1 400,-83-3-364,246 17-284,-224-15-3224,-30-3 2262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4:54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25 2400,'-2'-1'197,"2"1"-179,0 0-1,0 0 1,-1 0 0,1 0-1,0-1 1,0 1-1,0 0 1,0 0-1,0 0 1,0 0-1,0 0 1,-1 0-1,1-1 1,0 1-1,0 0 1,0 0-1,0 0 1,0 0 0,-1 0-1,1 0 1,0 0-1,0 0 1,0 0-1,-1 0 1,1 0-1,0 0 1,0 0-1,0 0 1,0 0-1,-1 0 1,1 0-1,-7-1 3091,7 1-2949,-1 0-1,1-1 0,-1 1 1,0 0-1,1 0 0,-1 0 0,1 0 1,-1 0-1,1 0 0,-1-1 1,1 1-1,-1 0 0,1 0 1,0-1-1,-1 1 0,1 0 0,-1-1 1,-5-2 1898,20 2-1297,24-4 0,-23 2-659,29-1 1,-4 4 38,-9-1 302,60 6 0,-36-1-544,-53-4 44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4:55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43 3808,'-10'8'5781,"20"-8"-4293,-2 0-1266,1-1 1,0-1-1,-1 0 1,12-3-1,-1-1 229,-5 3-300,6-2-39,-1 0-1,27-1 0,30-1-169,76-2 431,-88 9-597,-63 0-48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4:56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4320,'3'-3'4788,"10"1"-3063,21 2-1513,-27 0 380,276 11 597,-184 1-5034,-73-11 2256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5:16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10 832,'0'-1'9,"0"1"1,0-1-1,0 1 1,1-1-1,-1 1 0,0 0 1,0-1-1,0 1 1,1-1-1,-1 1 0,0 0 1,0-1-1,1 1 1,-1 0-1,0-1 1,1 1-1,-1 0 0,0 0 1,1-1-1,-1 1 1,0 0-1,1 0 0,-1 0 1,1-1-1,-1 1 1,1 0-1,-1 0 0,0 0 1,1 0-1,-1 0 1,1 0-1,-1 0 1,1 0-1,-1 0 0,1 0 1,-1 0-1,0 0 1,1 0-1,-1 0 0,5 1 1738,-5-1-1577,1-1 1,-1 1 0,1 0-1,-1 0 1,1 0 0,-1 0-1,1 0 1,-1 0 0,1 0-1,-1 1 1,1-1 0,-1 0-1,1 0 1,-1 0 0,1 0-1,0 1 1,-1 3 17,0 1 1,1-1 0,-1 0-1,1 0 1,0 0 0,0 0-1,3 7 1,8 23-161,-3-5 109,-7-22-103,0 0 0,-1 1 0,0-1-1,0 1 1,-1-1 0,0 13 0,-1-8 113,1-1 0,2 13 0,3 32-35,-2-30 52,0 0 1,-3 27-1,4 34 335,-1-55-489,0-5 124,8 32-1,5-5 203,-14-47-282,0 1 0,0-1 0,-1 1 0,1 9 0,2 12 177,-1 21 185,-3-46 107,2 16-6512,1-12 4346,-2 3-426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5:17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1312,'2'0'98,"-1"1"-40,1-1-1,0 0 1,0 0 0,-1-1-1,1 1 1,0 0-1,0 0 1,0-1 0,-1 1-1,1-1 1,2-1-1,-3 2 519,0-1-413,1 0 0,-1 1-1,0 0 1,1-1 0,-1 1-1,1 0 1,-1-1 0,1 1-1,2 0 1,15-3 1346,-15 2-1293,0 0 0,-1 0 0,1 0 0,0 1 0,4-1 0,-1 1-58,-4 0-102,0 0 1,0-1-1,1 2 1,-1-1-1,0 0 1,0 0 0,0 1-1,0 0 1,0-1-1,0 1 1,0 1-1,0-1 1,3 2-1,-3-2-17,0 1 0,0-1 0,0 0 0,-1 0 0,2 0 0,-1 0 0,0-1 0,0 1 0,0-1 0,0 0 0,0 0 0,4 0 0,19 2 265,-5 2-67,11 2 93,-1-1 0,50 2 0,-58-7-261,103 4 144,-93-1-6,34-2 0,-43-1-525,-22 0 149,0 0-1,0 0 1,0 0-1,0 0 0,0 1 1,0-1-1,0 1 1,0-1-1,-1 1 0,1 0 1,0 0-1,0 0 1,-1 0-1,1 0 0,-1 0 1,1 0-1,-1 0 1,1 1-1,-1-1 0,0 1 1,1-1-1,-1 1 1,0-1-1,0 1 0,0 0 1,0-1-1,-1 1 1,1 0-1,0 0 1,-1 0-1,1 0 0,-1 0 1,0-1-1,1 1 1,-1 0-1,0 0 0,0 0 1,-1 0-1,1 3 1,-1-3-95,1 0 1,-1 0 0,0 0 0,0 1 0,0-1 0,0 0-1,-3 3 1,4-5 246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6:37.4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4404 417 1248,'0'5'107,"-1"-1"0,1 0 0,-1 0 1,0 0-1,-1 0 0,1 0 0,-1 0 0,1-1 0,-1 1 1,0 0-1,-1-1 0,-3 6 0,2-4 34,0 0-1,-1 0 1,1-1-1,-1 0 1,0 1-1,-1-2 1,-8 6-1,-10 5 348,7-5-205,0 0 0,0-1 1,0-1-1,-1 0 0,-23 5 0,-35-1 464,-141 3 0,162-12-673,-17 3-102,-20 0 18,90-5 13,-275-6 977,221 1-882,2-2 1,-1-2-1,-53-17 0,-106-47 44,131 43-252,-309-134 366,324 134-158,0 4 0,-88-22-1,-145-19 191,286 64-287,-118-29 49,-23-4 22,-100-4-49,180 32-216,-108 3 1,-85 33 258,253-26-31,-134 25 163,124-21-134,1 2-1,0 1 1,-42 22 0,58-26-40,-2 0-8,2 0 1,-1 0-1,1 1 0,0 1 1,0-1-1,0 1 0,1 1 0,0 0 1,-8 11-1,-2 8-5,2 2-1,1 0 1,1 1 0,2 0-1,-17 61 1,12-22 242,-12 96 1,25-134-260,2-12-15,-6 31 0,5-35 94,-3 27 0,5-27-38,-2 5 63,-2 14 919,1-38-510,0-3-486,-10-26 68,1 0 0,1 0 1,-9-48-1,18 71-33,-1 1 0,0-1-1,0 1 1,-10-16 0,7 14 6,-27-42-403,27 47 377,7 6-37,0-1 0,-1 1 0,1 0 0,-1 0 0,1-1-1,0 1 1,-1 0 0,1-1 0,0 1 0,-1 0 0,1-1-1,0 1 1,0 0 0,-1-1 0,1 1 0,0-1-1,0 1 1,0 0 0,0-1 0,-1 1 0,1-1 0,0 0 91,0 16-260,1-3 106,0 0 1,0-1-1,1 1 1,0-1 0,6 15-1,25 54-13,-3-6 204,-23-54 3,17 43-174,-21-57 72,0 1-1,1-1 0,0 1 0,0-1 1,1 0-1,10 10 0,-11-12 110,-2-2-115,-1 0 0,1-1 0,-1 1 0,1-1 0,-1 1 0,1-1 0,0 0 0,0 0 1,0 0-1,0 0 0,0 0 0,0 0 0,0 0 0,0-1 0,0 1 0,0-1 0,0 1 0,0-1 0,0 0 0,0 0 0,1 0 0,-1 0 0,0 0 0,4-1 0,-3 0 24,0 0-1,-1 0 0,1-1 0,0 1 0,0-1 1,-1 1-1,1-1 0,-1 0 0,1 0 1,-1 0-1,0-1 0,0 1 0,0 0 1,2-4-1,3-5 107,-2 1 0,8-17 0,0-2-97,40-81-82,-50 101 144,1 2 123,-11-12 448,3 16-593,0 1 0,0 0 0,-1 0 1,1 0-1,0 0 0,-1 1 0,1 0 0,-1 0 0,1 0 0,-1 0 0,-6 1 0,-1-2-36,-12-1-205,-103-13-1375,45 12-5494,71 4 2599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7:04.9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159 40 1568,'-7'-1'234,"6"0"-168,0 1 0,-1 0 0,1-1 1,0 1-1,0-1 0,-1 1 0,1-1 1,0 1-1,-2-2 0,-3-10 1998,2 6-1418,-11-7 551,14 13-1159,1-1-1,-1 1 1,0 0-1,0 0 0,1 0 1,-1-1-1,0 1 1,1 0-1,-1 0 0,0 0 1,0 0-1,1 0 1,-1 0-1,0 1 0,1-1 1,-1 0-1,0 0 1,1 0-1,-1 1 0,0-1 1,1 0-1,-1 1 0,0-1 1,1 1-1,-1-1 1,1 0-1,-2 2 0,-3 2 87,-2 2 152,0 1 0,0-1 0,1 1 0,-9 11 0,9-8-152,-4 5 68,1 0-1,-11 25 1,19-39-173,1-1-1,0 0 0,0 0 1,0 1-1,0-1 1,0 0-1,0 1 1,0-1-1,0 0 1,0 0-1,0 1 1,0-1-1,0 0 1,0 1-1,0-1 1,0 0-1,1 0 1,-1 1-1,0-1 1,0 0-1,0 0 1,0 1-1,0-1 1,1 0-1,-1 0 1,0 1-1,0-1 1,0 0-1,1 0 0,-1 0 1,0 0-1,0 1 1,1-1-1,-1 0 1,10 4 327,-8-4-336,5 1 47,0 0 1,0 0-1,1 0 0,-1-1 1,0-1-1,0 1 1,1-1-1,-1 0 1,0-1-1,0 1 0,0-2 1,11-3-1,-15 5-74,1 0-1,-1 0 0,1 1 0,-1 0 0,5-1 1,-7 2-4,-1 0 0,1 0 0,0-1 0,0 1 0,-1 0 0,1 0 0,0 0 0,-1 0 0,1 0 0,-1 0 0,0 0 0,1 0 0,-1 0 0,1 1 0,-1 2-7,1-1 1,-1 1-1,0 0 1,0-1-1,0 1 0,0 0 1,0-1-1,-1 1 1,-1 5-1,-14 33 104,4-11 17,4-3-63,0-2-45,-14 30 0,22-55 9,0 0-1,-1 0 0,1 0 1,-1 0-1,1 0 0,-1 0 1,0 0-1,1 0 1,-1 0-1,0 0 0,0 0 1,0 0-1,0-1 0,0 1 1,0 0-1,0-1 0,0 1 1,0-1-1,0 1 1,0-1-1,-2 1 0,2-1 21,0 0 0,0 0 0,0 0-1,0-1 1,0 1 0,0 0 0,0-1-1,0 1 1,0-1 0,0 1 0,0-1 0,0 0-1,0 1 1,0-1 0,0 0 0,0 0-1,1 1 1,-1-1 0,0 0 0,1 0-1,-1 0 1,0-2 0,-3-3 88,1 0-1,1 0 1,-1 0 0,1-1-1,0 1 1,1-1 0,0 0 0,0 1-1,-1-9 1,-2-15 54,3-7-403,2 21 126,-1 16 137,1 5 22,-1-4-86,0-1 0,0 1 0,1 0 0,-1-1 0,0 1 0,0-1 0,0 1 0,0 0 0,1-1 0,-1 1 0,0-1 0,0 1 0,1-1 0,-1 1 0,1-1 0,-1 1 0,1 0 0,0 0-196,0 0 1,0 0-1,0 0 1,1 0 0,-1 0-1,0 0 1,1-1 0,-1 1-1,1 0 1,2 0-1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7:08.2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252 115 1056,'-47'-3'1931,"44"3"-1822,0-1 0,0 1 0,0-1 1,0 1-1,0-1 0,0 0 0,1 0 0,-1-1 1,-4-2-1,-12-4 393,-50-12 1637,39 12-1777,12 1-74,16 6-283,1 0 0,-1 1-1,0-1 1,0 0 0,0 1 0,0-1 0,1 0 0,-1 1 0,-3 0-1,4 0-4,0 0 0,0 0 0,1 0 0,-1-1 0,0 1 0,0 0-1,0 0 1,0 0 0,1-1 0,-1 1 0,0 0 0,0-1 0,1 1-1,-1-1 1,0 1 0,1 0 0,-2-2 0,3-2 4,8 0-182,12 2 201,0 0-1,0 1 0,27 2 1,-5 1 346,-31-2-276,-6 0-41,-1 0 0,1 0 0,0 0 0,-1-1 0,1 1 0,-1-1 0,1-1 0,-1 1 0,6-3 0,-3 0 53,0 1-1,0 0 1,1 0 0,16-3-1,-23 6-81,-1 0-15,-1 0 1,1 0-1,-1 0 1,1 0-1,-1-1 1,1 1-1,-1 0 1,1 0-1,-1 0 1,1-1-1,-1 1 1,0 0-1,1-1 1,-1 1 0,1 0-1,-1-1 1,0 1-1,1 0 1,-1-1-1,0 1 1,1-1-1,-1 0 1,1 1 140,10 24-749,-11-22 547,1-1 0,-1 0 0,1 1 0,-1-1 0,0 1-1,1-1 1,-1 1 0,0-1 0,0 0 0,0 1-1,0-1 1,-1 1 0,1-1 0,0 1 0,-1 1-1,-3-2 100,1 0-1,-1-1 0,1 0 1,-1 0-1,0 0 0,1 0 1,-7-1-1,1-2 164,7 3-131,0-1 1,0 1-1,0-1 0,-1 1 1,1 0-1,0 0 0,0 0 0,-1 0 1,-2 0-1,-30 2 515,-7 1-530,36-2 27,0-1-1,0 1 1,0-1-1,0 0 1,0 0 0,0-1-1,0 0 1,0 0-1,-8-3 1,4-1-100,10 5 10,0 0 0,0 0-1,0 0 1,0 0 0,0 0-1,0 0 1,0 0 0,0-1 0,0 1-1,0 0 1,0 0 0,0 0-1,0 0 1,0 0 0,0 0 0,0 0-1,0 0 1,0 0 0,0 0 0,0 0-1,0-1 1,0 1 0,0 0-1,0 0 1,0 0 0,0 0 0,0 0-1,0 0 1,0 0 0,0 0-1,0 0 1,0 0 0,0 0 0,0 0-1,0 0 1,0 0 0,1 0-1,-1 0 1,0-1 0,0 1 0,0 0-1,0 0 1,0 0 0,0 0-1,0 0 1,0 0 0,0 0 0,0 0-1,0 0 1,0 0 0,1 0 0,-1 0-1,0 0 1,0 0 0,23-1-33,-5 0 22,10 0 33,-22 1-8,0 0 0,0 0-1,0-1 1,11-2-1,4-1 75,-17 4-67,0-1 0,0 0 0,0 0 0,0 0 0,0 0 0,-1 0 0,5-3 0,1 4 22,-1-1 32,-9-1 101,-6 0-38,-49-5 124,-47 7-262,89 3-705,41 9-3182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7:11.3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119 6 1984,'-1'0'29,"1"-1"0,0 1-1,-1 0 1,1 0 0,0 0 0,-1 0 0,1-1 0,0 1-1,-1 0 1,1 0 0,0 0 0,-1 0 0,1 0 0,0 0-1,-1 0 1,1 0 0,0 0 0,-1 0 0,1 0 0,0 0-1,-1 0 1,1 0 0,0 0 0,-1 1 0,1-1-1,-1 0 1,1 0-23,0 0-1,0 0 0,0 0 0,0 0 1,0 0-1,0 0 0,-1 0 0,1 0 1,0 0-1,0 0 0,0 0 0,0 0 1,0 0-1,0 0 0,0 0 0,0 0 0,0 0 1,0 0-1,-1 0 0,1 0 0,0 0 1,0 0-1,0 0 0,0 0 0,0 0 1,0 0-1,0 0 0,0 0 0,0 0 1,0 0-1,0 0 0,0 0 0,-1-1 1,1 1-1,0 0 0,0 0 0,0 0 1,0 0-1,0 0 0,0 0 0,0 0 1,0 0-1,0 0 0,0 0 0,0 0 1,0-1-1,0 1 0,0 0 0,0 0 1,0 0-1,0 0 0,0 0 0,0-2 395,-1 2-336,0 0 1,1 0-1,-1-1 0,0 1 0,1 0 1,-1 0-1,0 0 0,1 0 1,-1 0-1,0 0 0,1 1 1,-1-1-1,0 0 0,1 0 0,-1 0 1,1 1-1,-1-1 0,0 0 1,1 0-1,-1 1 0,0 0 1,-14 11-6,5-4 307,7-3 93,-3 1 498,11-5-673,15 1-229,20 3-178,-9-1 311,-25-4-91,0 1 0,0-1 0,10 4 0,22 0-291,-25-2 1625,-17-1-1302,0 0 0,-1 0 0,1-1 0,-1 0 0,0 1 0,1-1 1,-1-1-1,1 1 0,-6-2 0,6 2-110,0-1 1,0 1-1,0 0 0,0 0 1,0 1-1,0-1 1,-4 2-1,-12 0 220,-49 6 204,68-8-463,1 0 0,-1 0 1,1 0-1,0 0 0,-1 0 0,1 0 0,-1 0 1,1 0-1,0 0 0,-1 0 0,1 0 1,-1 0-1,1 0 0,0 0 0,-1 0 0,1 0 1,0 1-1,-1-1 0,1 0 0,0 0 0,-1 0 1,1 1-1,0-1 0,-1 0 0,1 1 0,0-1 1,0 0-1,-1 0 0,1 1 0,0-1 0,0 0 1,-1 1-1,1 0 20,1 0 1,-1 0 0,0-1-1,0 1 1,0 0-1,1 0 1,-1-1-1,0 1 1,1 0-1,-1-1 1,1 1-1,-1 0 1,1-1-1,0 2 1,2 1 11,0 0 1,1 0-1,-1 0 1,0 0-1,8 3 0,-5-4 31,0 0-1,1 0 1,0 0-1,-1-1 1,1 0-1,0 0 0,8-1 1,22 3 39,-30 0 841,-23-1-614,-25-2-661,33-2-768,8 1 1173,-1 1 1,0 0-1,1-1 0,-1 1 0,1 0 0,-1 0 0,1 0 0,-1-1 0,0 1 0,1 0 0,-1 0 0,1 0 0,-1 0 1,0 0-1,1 0 0,-1 0 0,0 0 0,1 0 0,-1 0 0,1 1 0,-1-1 0,0 0 0,0 0 0,-11 7 535,0-1 0,-1 0 0,-19 6 0,17-11-610,13-1 18,1 0 0,-1 0 0,1 0 0,-1 0 0,1 0-1,-1 1 1,1-1 0,0 0 0,-1 1 0,1-1 0,-1 1 0,1 0-1,-2 0 1,0 0-171,5 4-707,0-3 766,0-1 1,0 1-1,0-1 1,1 1 0,-1-1-1,0 0 1,0 0-1,1 0 1,-1 0-1,1 0 1,-1 0-1,1-1 1,-1 1 0,1-1-1,-1 0 1,1 0-1,0 0 1,-1 0-1,1 0 1,-1 0 0,1-1-1,-1 1 1,1-1-1,-1 0 1,1 0-1,-1 0 1,1 0-1,3-2 1,53-26-5495,-25 4 3247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7:13.1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263 0 1664,'-16'3'410,"2"-1"132,-21 1-1,19-3 79,-2 0 210,-1 0 0,-19 4-1,33-3-669,1 1 0,0-1 0,-1 1 0,1 0 0,0 1 0,0-1 0,0 1 0,0 0 0,-5 4 0,8-6-145,0-1-1,0 1 1,-1 0-1,1-1 0,0 1 1,-1-1-1,1 0 1,0 1-1,-1-1 0,1 0 1,0 0-1,-2 0 1,-10 2 469,12-1-409,0-1-1,0 1 0,0-1 0,0 1 0,0-1 0,0 0 0,0 0 0,0 0 0,0 1 0,0-1 1,-1 0-1,1 0 0,0-1 0,0 1 0,0 0 0,0 0 0,0 0 0,-2-1 0,-2-2 213,4 1-227,6 1-49,3 1-50,4 0 69,-1 0-1,1 1 1,11 2 0,-11-1 62,-1 0 1,0-2 0,14 1-1,-12-2 1761,-20 5-1250,6-3-606,0 1-1,-1-1 1,1 0 0,0 0-1,-1 1 1,0-1 0,1 0-1,-1 0 1,1-1-1,-1 1 1,0 0 0,0 0-1,1-1 1,-1 1-1,0-1 1,0 0 0,-2 1-1,1-1 33,-1 1 52,1 0 58,-1 0-1,1-1 1,-1 1-1,1-1 1,-1 0 0,0 0-1,1 0 1,-7-1-1,18 8-397,-7-6 271,0 0-1,0 0 0,0 0 1,0-1-1,0 1 0,0 0 1,0 0-1,0-1 1,0 1-1,0-1 0,2 1 1,78 34 804,-102-29-598,16-4-217,1-1 0,-1 0-1,1 0 1,-1 0 0,1-1 0,-1 1-1,0-1 1,1 0 0,-8-1-1,-5 0-839,44-36-5742,-11 20 4464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40:56.9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7540 1 320,'-1'1'20,"1"1"0,-1-1 1,1 1-1,0-1 0,-1 1 1,1 0-1,0-1 0,0 1 0,0-1 1,0 1-1,0 0 0,1-1 0,0 4 1,-1 19 1658,-2-19-1600,1-1 1,-2 1 0,1-1-1,0 1 1,-1-1 0,0 0 0,0 0-1,0 0 1,0 0 0,-1-1-1,0 0 1,-4 4 0,7-6-92,-11 11 13,0 0 0,1 1 0,0 1 0,-16 28 0,24-40 10,1 1 0,0 0 1,-1-1-1,0 0 0,1 0 0,-1 0 1,0 0-1,0 0 0,0 0 0,-1-1 1,-3 2-1,-38 12-55,-59 6 47,65-15-39,-58 18-1,50-10 320,-88 15 1,-49-7 96,174-21-409,-313 42-237,27-2 437,204-32 319,-113-5 0,165-6-388,0-3 1,0-1-1,0-3 0,-61-20 1,-145-69-222,215 84 190,-112-63 61,38 18-158,83 48-38,-1 1 0,-44-13 0,-3 7 107,0 3 0,-105-5-1,-145 11-41,312 7 4,-311 17 8,64 0-128,-141 21 131,2-6 320,25-5-654,3 24 811,271-38-433,-471 103-268,282-22 234,230-74-63,-245 73 285,166-55-197,79-20-183,1 1 0,0 4 0,-56 32 0,75-33 119,0 1 1,1 1-1,2 2 0,1 1 1,1 2-1,1 1 0,-40 55 1,36-42-60,8-13 118,2 1 0,1 1 0,-22 47 0,36-65-72,1 0 1,0 1-1,1 0 0,1 0 1,0 0-1,1 1 1,1-1-1,0 1 0,1 19 1,10 52 56,36 150 1,-39-211-31,27 99-29,-16-67 23,11 75 1,55 260 92,-58-289 207,-18-80-268,1 0 0,1 0-1,1-1 1,1 0 0,20 31-1,-7-15 2,-4-5-127,31 39 1,-44-64 75,2 1 0,-1-2 1,1 1-1,1-1 1,-1 0-1,2-1 0,-1 0 1,14 7-1,-3-5 53,1 0 0,1-2 0,40 9-1,73 4-44,-97-15-36,22 0 59,1-2-1,-1-3 0,74-9 0,178-44 146,-227 32-4,-2-4 0,84-36 1,-161 58-114,27-12 11,0 2 0,1 1 0,71-13 0,-61 24-127,-44 1 154,-1 0 145,0 0-80,18 4-6,-6-2-175,0 0 0,0-1 0,1 0 0,18-2 0,-3 0 7,28-7 83,-5 3 101,-50 6-92,-1-1 0,0 0 0,1 0 0,-1 0 0,0 0 1,1 0-1,-1 0 0,1 0 0,-1 0 0,0-1 0,1 1 0,-1 0 0,0 0 0,1 0 0,-1 0 0,0 0 0,1-1 0,-1 1 0,0 0 0,1 0 1,-1-1-1,0 1 0,-2-6 462,-14-8-346,12 11 62,-3-2-149,-1 0 0,1 0 0,-2 0 0,-8-3 0,-16-10-4,21 12-70,0 0 0,0 1 0,-1 0 0,-18-4-1,15 4-37,0 0-1,-17-8 0,31 12 8,-4-5-106,14 2-158,9 3 262,1 0-1,21 2 1,-5 0 16,-10-1-3,0 1 1,-1 2-1,1 0 1,35 10-1,-55-12 24,1 1 0,-1 0-1,0 0 1,6 3 0,-8-4-21,-1 0 0,0-1 0,0 1 0,0 0 0,0 0 0,0 0 0,0 0 0,-1 0 0,1 0 0,0 0 0,0 0 0,-1 0 0,1 1-1,0-1 1,-1 0 0,0 0 0,1 0 0,-1 1 0,0-1 0,1 0 0,-1 2 0,2 13 136,-2-14-93,1 0-1,-1 0 1,0 0-1,0 0 1,0 1-1,0-1 1,0 0-1,0 0 1,0 0-1,-1 0 1,1 0 0,-2 3-1,0 0 27,1-1 1,-1 1-1,1 0 1,0 6-1,-5 17 137,-2-8-280,2 1 1,0 0 0,1 0 0,1 0 0,-2 36-1,9-36-3830,-6-32 720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7:33.6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168 196 64,'-2'-2'112,"0"1"1,0 0-1,0 0 0,1 0 0,-1 0 1,0 1-1,0-1 0,0 0 0,-1 1 1,1 0-1,0-1 0,-2 1 0,-29-1 2557,30 1-2594,-101-5 3023,112 25-3413,5 17 326,-9-25 1178,-3-19-618,8 7-1110,9-1 603,-13 1-82,1-1 1,0 1-1,-1 0 1,1 0-1,0 1 1,-1 0-1,1 0 1,-1 0-1,11 4 0,-15-4 120,3-1-82,0 0 1,0-1-1,0 1 1,0-1 0,0 0-1,0 0 1,0 0-1,0-1 1,0 1-1,0-1 1,-1 0 0,1 0-1,-1 0 1,1 0-1,-1-1 1,0 0-1,0 1 1,0-1 0,0 0-1,2-4 1,4-3 1,-1-1 1,-1-1 0,0 1-1,-1-1 1,0 0 0,0-1-1,5-20 1,-3 16-23,-7 15-5,1-1-1,-1 1 0,0-1 0,0 1 0,0-1 0,0 0 0,-1 0 0,1 1 0,0-5 0,0-2 106,0 1 0,4-16-1,-4 16-226,-5 8-200,4 0 320,-1 1 0,0 0 1,0-1-1,1 1 0,-1 0 1,1-1-1,-1 1 0,1 0 0,-1 0 1,1-1-1,-1 1 0,1 0 1,0 0-1,-1 1 0,-21 74 711,21-75-700,1-1-1,0 1 0,0 0 0,0-1 0,-1 1 0,1 0 0,0-1 0,0 1 1,-1-1-1,1 1 0,-1 0 0,1-1 0,-1 1 0,1-1 0,0 1 0,-2 0 1,2-1 13,-1 0 1,1 0 0,0 0-1,-1 0 1,1 0 0,0 0 0,-1 0-1,1 0 1,0 0 0,-1 0-1,1 0 1,0 0 0,0 0-1,-1-1 1,1 1 0,0 0 0,-1 0-1,1 0 1,0 0 0,0-1-1,-1 1 1,1 0 0,0 0-1,0 0 1,-1-1 0,-14-24 902,10 15-1036,5 9 116,-1 0 0,0-1 0,1 1 0,-1 0 0,0 0 0,0 0 0,0 0 0,0 0 0,0 0 0,0 0 0,0 0 0,0 1 0,0-1 0,-1 0 0,1 1 0,0-1 0,0 1 0,-1-1 0,1 1 0,0-1 0,-2 1 0,2 0 1,0 0 0,-1 0 1,1 1-1,0-1 0,0 0 0,0 1 1,0-1-1,0 1 0,0-1 0,0 1 1,0 0-1,0-1 0,0 1 1,0 0-1,0 0 0,0 0 0,1-1 1,-1 1-1,0 0 0,1 0 1,-1 0-1,0 0 0,1 0 0,-1 2 1,-6 10-31,4-7-40,0 0 0,0 0 0,-4 12 1,7-16 51,0 1 1,-1-1-1,1 0 1,0 1 0,0-1-1,0 1 1,0-1 0,1 0-1,-1 1 1,1-1 0,-1 0-1,1 1 1,0-1 0,1 4-1,28 56 103,-27-56-37,-1 1-1,0 1 1,0-1 0,0 0 0,-1 0 0,0 1 0,-1-1 0,1 0 0,-2 11 0,1-13 70,-1 10-219,2 18 422,-1-32-402,0 1-1,1-1 0,-1 1 1,1 0-1,-1-1 1,1 1-1,0-1 1,-1 1-1,1-1 1,0 0-1,0 1 1,0-1-1,0 0 1,0 1-1,1-1 1,1 1-1,10 7-1034,4 2-1439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7:00.4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216 141 1408,'-3'-4'313,"2"3"-291,0 0 0,1 0-1,-1 0 1,0 0 0,1 0-1,-1 1 1,1-1 0,-1-1-1,1 1 1,0 0 0,0 0-1,-1 0 1,1 0 0,0 0-1,0 0 1,0 0 0,0 0-1,0 0 1,0-2 0,-1-2 249,0 1-1,0 0 1,-1-1 0,1 1 0,-1 0 0,0 0 0,-1 0 0,1 0 0,-1 0 0,0 0 0,-6-6 0,5 5 163,0 1-226,0 1 0,0 0 0,0 0 1,-1 0-1,1 1 0,-1 0 0,-9-4 1,-5-3 18,15 7-114,0 0 0,0 1 1,0-1-1,0 1 0,-5-2 0,3 2 93,-4-3 395,9 4-563,0 0 0,0-1 0,0 1 0,0-1 0,1 1 0,-1 0 0,0 0 0,0 0 0,0-1 0,0 1 0,0 0 0,0 0 0,0 0 0,0 0 0,0 0 0,0 1 0,0-1 0,1 0 0,-1 0 0,0 1 0,0-1 0,0 0 0,0 1 0,0-1 0,1 1 0,-2 0 0,-2 2-39,1 0 0,0 1 1,0-1-1,0 1 0,0 0 0,0 0 1,1 0-1,0 0 0,-1 0 0,2 1 0,-1-1 1,0 0-1,1 1 0,0 0 0,0-1 1,0 1-1,1 0 0,-1 6 0,1 5 35,1 0 0,0 0 0,1 0 0,4 17 0,-5-28-8,0 0 1,0 0 0,0-1-1,1 1 1,0-1 0,0 0-1,4 8 1,-6-11 1,2 2-17,9-1 147,7 14-403,-7-5 121,11 8-109,-4-4 296,-15-13-45,-1 1 1,1-1-1,-1 0 1,1 0-1,0 0 1,0 0-1,0 0 1,0-1-1,0 0 1,7 3-1,-8-4-22,7 2-271,0-1 0,0 1-1,0-2 1,0 1 0,0-1 0,13-2 0,-9-2-1645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7:01.7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98 78 2400,'-7'-37'1232,"7"36"-1214,0 1-1,-1-1 1,1 0 0,0 0-1,0 1 1,0-1 0,0 0-1,1 0 1,-1 1-1,0-1 1,0 0 0,0 0-1,1 1 1,-1-1 0,1 0-1,1-7 64,-2 1-23,1-5 130,-2 11-25,0 6 62,-37 178 527,37-183-739,1 1-1,0 0 0,0 0 1,-1 0-1,1 0 0,0-1 1,0 1-1,0 0 0,0 0 1,0 0-1,0 0 0,0 0 1,1 0-1,-1-1 0,0 1 1,0 0-1,1 0 1,-1 0-1,1 0 0,-1-1 20,1 0-1,-1 0 1,1 0 0,-1 0-1,1 0 1,-1 0-1,0 0 1,1 0-1,-1 0 1,1-1-1,-1 1 1,1 0 0,-1 0-1,0-1 1,1 1-1,-1 0 1,1 0-1,-1-1 1,0 1 0,1 0-1,-1-1 1,0 1-1,1-1 1,22-29 682,-22 29-753,5-6 0,0-1-1,0 2 1,1-1 0,10-7-1,8-8 1096,-38 22 842,-38 12-945,41-8-1207,-1-2 1,0 1-1,1-1 1,-20 1 0,8-8-665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7:46.4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63 1 736,'0'0'224,"-1"0"-174,1 0 1,0 0-1,-1 0 1,1 0-1,0 0 1,-1 0-1,1 0 1,-1-1-1,1 1 0,0 0 1,-1 0-1,1 0 1,-1 1-1,1-1 1,0 0-1,-1 0 1,1 0-1,0 0 0,-1 0 1,1 0-1,-1 0 1,1 1-1,-1-1 1,1 3 92,0 0 1,-1-1 0,1 1-1,-1-1 1,0 1 0,0-1-1,0 1 1,0-1 0,0 1-1,0-1 1,-1 0 0,1 1-1,-1-1 1,0 0 0,0 0 0,-1 1-1,-20 21 1404,23-24-1527,-1 0 0,1 0 1,-1 1-1,1-1 0,-1 0 0,0 1 1,1-1-1,-1 1 0,1-1 0,-1 0 0,1 1 1,0-1-1,-1 1 0,1-1 0,-1 1 1,1 0-1,0-1 0,0 1 0,-1-1 1,1 1-1,0 0 0,0-1 0,0 1 1,-1 0-1,1-1 0,0 1 0,0 0 1,0-1-1,0 1 0,0 0 0,1 0 1,0 2 3,0-1 0,0 1 1,1-1-1,0 1 1,-1-1-1,4 4 1,1 1-108,-2-2 143,-2-4-22,-1 1 0,1 0 0,-1 0 0,1-1-1,-1 1 1,0 0 0,0 0 0,0 0 0,0 1 0,0-1-1,-1 0 1,1 0 0,0 0 0,-1 1 0,0-1-1,0 0 1,0 5 0,0 6 275,0 9-34,4 11-258,-1-19 44,-3-12-51,0 0 0,1 0 0,-1 0 0,1 0 0,-1 0 0,1 0 0,1 2-1,0 1-29,-1 0 0,1-1 0,-1 1-1,0 0 1,0 0 0,-1 0 0,0 0 0,0 0-1,0 0 1,-1 8 0,1 21 77,2-15-10,5 61 213,-4 77 194,2-3-452,-1-101 84,-1 20-164,0-54 149,-2-17-59,-1 1 0,1 0 0,-1-1 0,0 1-1,0 0 1,0 0 0,-1 4 0,-1 19 82,2-22-74,0 0 1,-1 0-1,1 1 0,-1-1 0,0 0 0,0 0 0,0 0 0,-3 6 0,4-9-29,-1 1 336,-1-6-224,-1-7-140,0-4 24,2 8 28,0 1-1,0 0 0,0-9 0,-4-56 46,0 9-80,5 61 26,0 1 0,0-1 1,0 0-1,0 1 0,0-1 0,0 1 1,-1-1-1,1 0 0,0 1 0,0-1 1,-1 1-1,1-1 0,0 1 0,-1-1 0,0 0 1,1 0-23,-1 1 1,1-1-1,0 1 0,-1-1 1,1 1-1,0-1 1,-1 1-1,1-1 1,0 1-1,0-1 0,0 0 1,0 1-1,-1-1 1,1 1-1,0-2 1,-3-1-110,2 0 10,6 6-289,-2 1 350,1 0-1,-1 0 1,0 1-1,3 6 1,-3-6 30,0 0 0,0 0 0,1-1 1,-1 1-1,9 7 0,6 8 205,-15-16-204,0 0 0,0-1 0,1 1 0,4 4 1,14 9 5,-9-6 2,0-1-1,17 10 0,-24-17 10,-1-1-1,1 1 0,-1-1 0,1 0 1,0 0-1,0-1 0,0 0 1,0 0-1,11 0 0,-2-1-4,1 0-1,-1-1 1,1-1-1,25-6 1,17-6 135,21-7 74,-34 7-105,16-5 84,-60 19-169,-1 0 1,0 0 0,1 0-1,-1 0 1,1-1-1,-1 1 1,1 0 0,-1 0-1,0 0 1,1-1 0,-1 1-1,1 0 1,-1 0-1,0-1 1,1 1 0,-1 0-1,0-1 1,1 1 0,-1 0-1,0-1 1,0 1-1,1-1 1,-1 1 0,0 0-1,1-2 1,-2 2 0,1 0 0,0-1 0,-1 1 1,1 0-1,-1-1 0,1 1 0,0 0 0,-1-1 1,1 1-1,-1 0 0,1 0 0,-1-1 0,1 1 0,-1 0 1,1 0-1,-1 0 0,0-1 0,-28-3 246,28 4-246,-48-7 144,30 4-161,-38-2 0,-183 5 186,232 0-243,1-1 1,0 1-1,0-1 1,0-1-1,-8-2 1,8 3-329,9 3-73,11 4 198,22 1 248,42 14 0,-73-20-27,-2 0 77,1 0 0,0 0 0,-1 0 0,1-1 0,-1 1 0,1-1 0,0 1 0,-1-1 0,1 0 0,0 0-1,-1 0 1,1-1 0,5-1 523,-7 2-500,-1 0-1,0-1 1,1 1-1,-1 0 1,0-1 0,0 1-1,1 0 1,-1-1-1,0 1 1,0-1 0,0 1-1,1-1 1,-1 1-1,0-1 1,0 1-1,0-1 1,0 0 0,-2-1-3,-1 0 1,0 0-1,0 0 1,0 0-1,0 0 1,0 0 0,0 1-1,-1 0 1,-4-2-1,-4-2-45,7 3-11,-3-3 21,0 1 0,-1 0 0,0 1 0,0 0 0,0 1 0,0-1 0,-18-1 0,-7 1-142,19 0-375,20 6-385,6 2 771,-9-3 115,1-1 0,-1 0-1,1 0 1,-1 0 0,1 0 0,-1 0 0,1-1 0,0 1 0,-1-1 0,5 1 0,-3-1-13,0 0 0,0 1 0,0 0 0,8 2 1,-8-2 23,0 1 0,0-1 0,0-1 0,8 2 0,-10-3-7,-1 1-5,0 0 0,-1 0 0,1 0 0,0 0 0,-1 0 0,1 0 0,0 0 0,-1 0 0,1 1 0,0-1 0,-1 0 0,1 0 1,0 1-1,-1-1 0,1 0 0,-1 1 0,1-1 0,0 0 0,0 2 0,0-2 94,0 2-238,-1-1 1,1 1-1,-1-1 0,1 1 1,0-1-1,-1 0 0,1 1 1,0-1-1,1 2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7:53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396 550 1056,'3'2'358,"-6"-9"1652,-5-4-1434,-6-5-92,11 14-408,1 0 1,0 0 0,0 0-1,0-1 1,0 1 0,1 0-1,-1-1 1,1 0-1,-1 1 1,1-1 0,0 0-1,0 0 1,0 1 0,0-1-1,1 0 1,-1-6-1,-7-10 436,3-12-85,5 4-374,-1 27-40,1 0 30,-1 1 0,1-1 0,0 0 0,0 0 0,0 0 0,-1 0 0,1 0-1,0 0 1,0 0 0,-1 0 0,1 0 0,0 0 0,0 0 0,0 0 0,-1 0 0,1-1-1,0 1 1,0 0 0,0 0 0,-1 0 0,1 0 0,0 0 0,0 0 0,0 0 0,0-1-1,-1 1 1,1 0 0,0 0 0,0 0 0,0 0 0,0-1 0,0 1 0,-1 0 0,1 0-1,0 0 1,0 0 0,0-1 0,-3-6 82,3 7-128,0-1 0,0 1 0,0 0 0,0 0 0,0 0 0,0 0 0,-1-1 0,1 1 0,0 0 0,0 0 0,0 0-1,0 0 1,0-1 0,0 1 0,0 0 0,0 0 0,0 0 0,0-1 0,0 1 0,0 0 0,0 0 0,0 0 0,0-1 0,0 1 0,0 0 0,0 0 0,0 0 0,0-1 0,0 1 0,0 0 0,1 0 0,-1 0-1,0 0 1,0-1 0,0 1 0,0 0 0,0 0 0,0 0 0,1 0 0,-1 0 0,0-1 0,0 1 0,0 0 0,0 0 0,1 0 0,-1 0 0,0 0 0,1-1 25,-1 1 1,0-1-1,0 0 1,1 1 0,-1-1-1,0 0 1,0 1-1,0-1 1,0 0 0,0 0-1,0 1 1,0-1-1,0 0 1,0 1-1,0-1 1,0 0 0,0 1-1,-1-1 1,1 0-1,0 1 1,0-1-1,-1 0 1,1 1 0,-1-1-1,1 1 1,0-1-1,-1 1 1,1-1-1,-2 0 1,1-1 79,-1 0 1,1 0-1,-1 0 1,1 0-1,0 0 1,0 0-1,0-1 0,-1-2 1,-2-3 68,-4-7-192,7 14-22,0 1-15,-2-1 4,2-1 28,1 2-44,0 0 3,0 0 64,0-1-1,1 1 1,-1 0-1,0 0 1,0 0 0,0 0-1,1 0 1,-1 0-1,0-1 1,0 1 0,0 0-1,1 0 1,-1 0-1,0 0 1,0 0 0,1 0-1,-1 0 1,0 0-1,0 0 1,1 0 0,-1 0-1,0 0 1,0 0 0,0 0-1,1 0 1,-1 1-1,0-1 1,0 0 0,0 0-1,1 0 1,-1 0-1,0 0 1,0 0 0,0 1-1,1-1 1,-1 0-1,0 0 1,0 0 0,0 0-1,0 1 1,0-1-1,0 0 1,1 0 0,-1 0-1,0 1 1,0-1-1,8 12 146,-8-12-158,2 3 0,-1-1-1,0 0 1,0 1-1,0-1 1,-1 1-1,1-1 1,-1 1-1,1 2 1,4 16 57,-1-11-12,0-2-29,-1-1-1,0 1 1,0 0 0,-1 0-1,2 13 1,-2-12 17,0 0-1,0 0 1,1 0 0,5 11-1,0 0-62,2 0 282,-9-18-154,1 1 1,-1-1 0,0 1 0,0-1 0,0 1 0,0 0 0,0 0 0,1 5 0,-2-7-46,4 22-122,-4 14 389,0-36-374,0 16-164,-12-80 1274,-19-132-1003,30 183-65,-1 0 1,2-17-1,0 18-11,-1 0 0,1 0-1,-4-14 1,-1 13 36,4 9-21,0-1 1,-1 1 0,1-1 0,0 1 0,1-1 0,-1-5 0,-18 9 487,16-1-215,3 0-247,0 1 1,0 0-1,-1 0 0,1-1 1,0 1-1,0 0 0,-1 0 0,1-1 1,0 1-1,0 0 0,-1 0 0,1 0 1,0 0-1,-1 0 0,1-1 1,0 1-1,-1 0 0,1 0 0,0 0 1,-1 0-1,1 0 0,0 0 0,-1 0 1,1 0-1,0 0 0,-1 0 1,1 0-1,0 0 0,0 0 0,-1 1 1,1 0-63,0 1 0,0-1 0,0 0 0,1 1-1,-1-1 1,0 1 0,1-1 0,-1 1 0,1-1 0,0 0 0,-1 0 0,3 3 0,12 22 51,-9-16-30,0 1 0,0 0 0,-1 0 0,-1 0 0,5 19 0,-3-14 92,-5-11-88,38 127 257,-17-56 18,-19-66-289,-2-7 75,0-1 0,0 1 0,0-1 1,-1 1-1,1 0 0,-1-1 0,0 1 0,0 4 0,0-2-77,0-5 71,1 0 0,-1 1 0,0-1-1,0 0 1,0 0 0,0 1 0,0-1 0,0 0-1,0 0 1,0 1 0,0-1 0,0 0 0,0 1 0,0-1-1,0 0 1,-1 0 0,1 1 0,0-1 0,0 0-1,0 0 1,0 1 0,0-1 0,0 0 0,-1 0 0,1 0-1,0 1 1,0-1 0,0 0 0,-1 0 0,1 0-1,0 0 1,0 1 0,-1-1 0,1 0 0,0 0 0,-1 0-1,-4 4-98,4-4 81,0 0 0,0 1 1,0-1-1,0 0 0,-1 1 0,1-1 0,0 0 0,0 0 1,0 0-1,0 0 0,0 0 0,0 0 0,0 0 1,0-1-1,0 1 0,-1 0 0,1-1 0,0 1 1,-1-1-1,-9-2-35,10 3 29,-1 0 0,1-1 0,0 1 1,0 0-1,0-1 0,0 1 1,0-1-1,0 0 0,0 1 0,0-1 1,0 0-1,0 0 0,1 1 1,-1-1-1,0 0 0,0 0 0,1 0 1,-2-2-1,-10-19 235,3-4-264,1 0 0,2-1 0,-6-40 0,0-4 58,8 51-149,2 1-1,-1-33 1,3 47-131,4 9-322,-3-1 548,1 0 1,-1-1-1,0 1 0,0 0 1,0 0-1,1 6 1,3 9-7,11 37 50,-12-37-16,1-2-1,12 30 1,-12-35 8,0 1 1,2 12 0,6 14 225,-12-35-228,0-1 1,0 1 0,-1-1-1,1 1 1,-1 0 0,0-1-1,0 5 1,1 6 29,0-11 194,2 3-21,-2-4 176,-19-13-347,14 4 18,0 0-1,1 0 0,-1-1 1,2 0-1,-1 0 0,1 1 1,1-1-1,-2-17 1,-1-2-59,-9-58 76,-13-72-80,21 142-68,-9-23 1,8 26 113,1-1-1,-3-15 1,3 2 154,4 24-178,0 1 0,0-1 0,-1 1 0,1 0 0,-1-1 0,1 1 0,-1 0 0,0 0-1,0 0 1,0 0 0,0 1 0,0-1 0,-1 1 0,1-1 0,0 1 0,-1 0 0,1-1 0,-1 1 0,1 0 0,-1 1-1,0-1 1,-4 0 0,4 1 19,0-1-1,0 1 1,0-1 0,0 0-1,1 1 1,-4-3-1,3 2 12,0 0 0,0 0-1,0 0 1,0 1-1,0-1 1,-5 1 0,-12-1 279,-22-4 0,22 2-222,-20 0 0,-9-5-405,45 7-17,9-3 138,12-1 36,24 2 110,45 4-1,-24 0-2500,-49-1 1114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8:10.0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1318 480,'0'4'747,"3"-36"3385,0 23-3985,-1 0 1,1 0 0,1 0 0,0 0-1,8-14 1,65-100 620,91-154-587,-153 257-131,0 0 0,2 2 0,0 0-1,1 0 1,1 2 0,26-18-1,-12 13-46,1 1-1,0 2 0,47-17 1,-8 5 169,-1-3 1,119-74-1,59-35 517,11 21-119,16-9 763,-264 125-1380,0 0-1,17-3 1,-18 6-686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8:11.4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108 260 2400,'-2'3'589,"-1"0"1,0 0-1,1 0 1,0 0-1,-3 6 0,5-9-595,-2 2 179,1 0 0,-1 1 0,0-1 0,0 0-1,0 0 1,0 0 0,0 0 0,0 0 0,0-1-1,0 1 1,-1-1 0,1 1 0,-1-1 0,1 0-1,-1 0 1,-3 1 0,-2 1 452,8-3-599,-1 0-1,1 0 1,-1 0 0,0 0-1,1-1 1,-1 1 0,1 0-1,-1 0 1,1 0 0,-1-1-1,1 1 1,-1 0 0,1 0-1,-1-1 1,1 1 0,-1 0-1,1-1 1,-1 1-1,1-1 1,-1 1 0,1 0-1,0-1 1,-1 1 0,1-1-1,0 1 1,0-1 0,-1 1-1,1-1 1,0 0 0,0 1-1,0-1 1,-1 1 0,1-1-1,-6-21 367,5 13-374,1 1 1,-1-1-1,2 1 0,-1-1 1,1 0-1,0 1 0,4-11 0,20-60 24,-22 72-1,2-7 15,-1 1 0,-1-1-1,0 0 1,0 0-1,-2 0 1,1-21 0,-2 48-235,1 19 115,-2 1-1,-2-1 0,-7 42 0,-8 22 261,14-62-37,-3-1 0,-11 37-1,1-13 344,17-61-525,1 0 1,0 0 0,0 0 0,0 0 0,3-6-1,5-5-47,0 1 0,0 1 0,1-1 0,1 1 0,0 1 0,21-18 0,25-15 258,-37 30-63,-1 0 1,23-24 0,-41 38-106,0 0 0,-1 0 0,1 0 1,0 0-1,0 0 0,0 0 0,-1-1 0,1 1 0,0 0 0,-1 0 0,1-1 1,-1 1-1,0 0 0,1-1 0,-1 1 0,0 0 0,0-1 0,0 1 1,0 0-1,0-1 0,0-1 0,-1 2 17,1 0 0,-1-1-1,0 1 1,1 0 0,-1 0 0,0-1 0,0 1-1,0 0 1,0 0 0,0 0 0,0 0 0,-1 0 0,1 0-1,0 1 1,0-1 0,-1 0 0,1 1 0,0-1-1,-1 1 1,-2-2 0,-25-5 150,0 0-1,-1 2 1,-44-2 0,48 7-392,20 1-539,1-1 0,0 0 0,-1 0 0,-5-1-1,25 3-1265,13-2 682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8:13.1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0 2720,'5'4'1237,"-1"-1"-1167,-1 1 0,0-1 0,0 1-1,0-1 1,0 1 0,0 0 0,-1 0 0,0 0-1,3 7 1,13 45 351,-12-33-94,6 23 306,-3 1 0,5 86 1,-9-81-204,-3-19-80,-2 0 1,-6 62-1,5-40 1292,-3-61-842,-7-18-602,2-1-1,1 0 1,-9-46-1,-2-9-149,7 38 23,2-1 0,-7-63 0,17 94-68,0 0 0,1 0 0,1 0 0,4-18 0,-3 13-7,-2 12-40,0-1 1,1 1 0,0 0 0,0-1 0,0 1 0,1 0 0,-1 0-1,1 1 1,0-1 0,5-5 0,-6 8 13,0-1 0,1 1 0,-1 0 0,1 0 0,0 0 0,0 0 0,-1 0 1,1 1-1,0-1 0,0 1 0,1 0 0,-1 0 0,0 0 0,0 0 0,1 0 0,-1 1 0,6-1 0,-4 1 23,0 1-1,-1 0 0,1-1 0,0 2 0,-1-1 1,1 0-1,-1 1 0,1 0 0,-1 0 1,0 0-1,0 1 0,0-1 0,0 1 1,4 3-1,-3-1 90,1 1 0,-1-1 1,0 1-1,-1 0 0,1 0 0,-1 0 1,0 0-1,4 12 0,-7-17-55,8 26 318,-8-26-305,-1 0 0,0 0 0,1 0 0,-1 0 0,0 1 0,0-1-1,0 0 1,1 0 0,-1 0 0,0 0 0,-1 1 0,1-1 0,0 0 0,0 0 0,0 0 0,-1 0 0,1 0 0,-1 1 0,1-1 0,-2 1 0,-4 4 418,5-5-421,0 0 0,0 0 0,-1 0 0,1 0 0,0 0 0,-1 0 0,1 0 1,0 0-1,-1 0 0,1-1 0,-1 1 0,1-1 0,-1 1 0,0-1 0,1 1 0,-1-1 0,-2 0 0,-12 3 38,13-2-142,0 0 0,-1 0 0,1 0 0,0 0 0,-1-1 0,1 0 0,-1 0 0,-4 0 0,7 0 238,-2 2-215,-8 1 346,30 1-8380,-17-5 7695,-1 1 1,1-1 0,-1 0 0,0 1 0,1-1-1,1-2 1,11-10-1719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8:15.7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258 670 992,'-9'-4'6501,"9"4"-6486,-16 1 812,-1-2 0,1 0 0,-29-6 0,34 5-579,0 1 0,-1 0 1,1 0-1,0 1 1,-1 1-1,-11 1 0,20-1-279,1 1 0,-1-1-1,0 1 1,0 0 0,1 0 0,-1 0-1,1 0 1,0 0 0,0 1 0,-1-1-1,1 1 1,1 0 0,-1-1 0,-1 4-1,-4 3-11,5-5 28,-1 1 0,1-1-1,-1 1 1,1-1-1,0 1 1,1 0 0,-1-1-1,1 1 1,0 0 0,0 0-1,1 0 1,-1 0-1,1 0 1,0 0 0,0 0-1,1 0 1,0 0 0,0 0-1,0 0 1,0 0-1,1 0 1,0 0 0,0-1-1,0 1 1,0-1 0,1 1-1,0-1 1,-1 0-1,2 0 1,-1 0 0,0-1-1,1 1 1,6 4 0,-6-6 50,-1 1-1,1-1 1,0 0 0,0-1 0,0 1 0,1-1 0,-1 0-1,0 0 1,0 0 0,1-1 0,-1 1 0,1-1 0,-1 0 0,0 0-1,1-1 1,-1 1 0,0-1 0,1 0 0,-1 0 0,5-2 0,-3 0 21,-1 1 0,1-1 0,-1 0 1,1 0-1,-1 0 0,0-1 1,0 0-1,0 0 0,-1 0 0,1 0 1,-1-1-1,0 0 0,6-10 1,-9 13-26,0 1 0,0-1 0,0 0 0,0 0 0,-1 0 0,1 0 0,-1 0 0,1 0 0,-1 0 0,0 0 1,1 0-1,-1 0 0,0 0 0,0 0 0,-1 0 0,1 0 0,0 0 0,-2-4 0,1 3-13,0 1-1,-1-1 0,1 1 1,-1 0-1,0-1 1,1 1-1,-1 0 0,0 0 1,0 0-1,-1 0 1,1 1-1,-3-3 0,-2 0-32,1 1 0,-1 0 0,1 0 0,-1 1 0,0-1 0,0 1 0,0 1 0,0 0 0,-14-1 0,-17-6-897,50 3 662,9 5 371,-1-1 1,26-5-1,-37 4-99,-1 0 1,0 0-1,0 0 0,1-1 1,-2-1-1,1 1 0,0-1 1,8-6-1,16-13 178,-17 13-210,0-1 0,-1 0-1,0-1 1,-1 0 0,14-16 0,0-10 68,-2 0 1,-2-2 0,-1-1-1,23-61 1,-37 81-16,-3 9 11,0 0 0,-1 0 1,0-1-1,-1 0 0,2-15 0,-3 13 26,-1-4 40,1-21 0,-3 34-107,1 0-1,-1 0 1,0 0 0,0 1-1,-1-1 1,1 0 0,-6-10-1,4 10-50,-13-23 244,14 28-216,1-1 0,-1 0 0,0 1 0,1-1 0,-1 1 0,0 0 0,0-1 0,0 1 0,0 0 0,0 0 0,0 0 0,-4-1 0,5 2-23,0 0 1,-1 0 0,1 0-1,0 0 1,0 1-1,0-1 1,0 0 0,0 1-1,-1-1 1,1 0 0,0 1-1,0-1 1,0 1 0,0 0-1,0-1 1,0 1 0,1 0-1,-1 0 1,0-1 0,0 1-1,-1 2 1,-16 21-295,17-22 331,-5 10 72,0 0-1,2 0 1,-1 1 0,-4 19 0,-12 89 46,16-89-95,-17 159-111,1-12 435,20-172-342,-3 19 21,0 33 1,3-52-15,2 1 1,-1-1-1,1 0 0,0 0 1,0 0-1,1 0 1,0 0-1,1 0 1,4 11-1,-6-17-11,0 1 0,-1-1 0,1 0 0,0 0 1,0 1-1,0-1 0,0 0 0,0 0 0,0 0 0,1 0 0,-1 0 0,0 0 0,0-1 0,1 1 0,-1 0 0,1-1 0,-1 1 0,1-1 0,-1 1 0,0-1 0,3 1 1,-1-1 15,0 0 0,-1 0 0,1-1 1,0 1-1,0-1 0,-1 1 0,1-1 1,-1 0-1,1 0 0,0 0 1,2-2-1,2-1 32,0-1 1,0 0-1,0 0 1,0-1-1,-1 0 1,11-13 0,20-40-217,-30 47 103,0 0 1,0 0-1,1 0 0,1 1 0,0 0 0,15-13 0,-23 23 47,0 0 0,0 0 0,1 1 0,-1-1 0,0 0 0,1 1 0,-1-1 0,0 1 0,1 0 0,-1-1 0,1 1 0,-1 0 0,0 0 0,1 0 0,-1 0 0,1 0 0,-1 0 0,1 0 0,-1 0 0,0 1 0,1-1 0,-1 0 0,0 1 0,1 0 0,1 0 0,4 3-60,0 1 1,0-1 0,10 10-1,7 4-45,36 10 1611,-60-34-1061,-3 2-387,0-1 1,0 1-1,0 0 1,0 0-1,0 0 1,-1 1-1,0-1 1,-6-4-1,-1-1-27,7 5-32,-1 0 0,1 0 0,-1 0 1,0 1-1,-1 0 0,-8-5 1,12 7-12,0 1 0,0-1 1,0 1-1,0-1 0,0 1 1,0 0-1,0 0 0,0 0 1,0 0-1,0 0 0,0 0 1,0 0-1,0 1 0,0-1 1,0 1-1,1-1 0,-1 1 1,0 0-1,0 0 0,0 0 1,1 0-1,-1 0 0,-2 2 1,1-1-18,1 0 1,-1 0 0,1 0 0,-1 0 0,1 0 0,0 1 0,0-1 0,0 1 0,0 0 0,0 0-1,0 0 1,1-1 0,0 1 0,-1 1 0,1-1 0,-1 5 0,-3 11-140,2-6 125,0 1 1,0-1-1,0 17 1,3-25 41,0 0 0,0-1 0,1 1 0,0-1 1,-1 1-1,2-1 0,-1 1 0,0-1 0,1 1 0,0-1 0,0 0 0,0 0 0,5 6 1,-5-8 7,1 2 10,0 1 0,0-1 0,0-1 0,1 1 0,4 3 0,-7-6 18,0 0-1,0-1 0,0 1 1,0 0-1,0-1 1,1 1-1,-1-1 1,0 0-1,0 1 0,0-1 1,0 0-1,1 0 1,-1 1-1,0-1 1,0 0-1,1 0 0,-1 0 1,0-1-1,0 1 1,1 0-1,-1 0 1,0-1-1,0 1 1,0-1-1,0 1 0,0-1 1,2 0-1,2-3 52,-1 1 0,0 0 0,0-1 0,0 0 0,-1 0 0,1 0 0,-1 0 0,0 0 0,0-1 0,-1 0 0,1 1 0,2-7 0,-2 3-16,-1-1-1,1 1 0,-1-1 1,-1 0-1,0 1 1,1-16-1,-7-6 2,5 28-90,-1 1-1,1-1 0,-1 0 0,1 0 0,-1 1 1,0-1-1,0 0 0,0 1 0,0-1 1,0 1-1,0-1 0,-2-1 0,-1 18-847,4-11 839,0 0-1,1 0 0,-1 0 0,1 0 1,0 0-1,0 0 0,0 0 1,0-1-1,1 1 0,-1 0 0,1-1 1,0 1-1,0-1 0,0 0 1,1 1-1,-1-1 0,4 3 1,1 1 6,-1 0 1,1-1-1,1 0 1,-1 0-1,1 0 1,10 4-1,-4-2 117,1-2-1,0 0 0,-1-1 1,2 0-1,-1-1 1,0-1-1,1-1 1,0 0-1,0-1 0,16 0 1,-24-2-1,-1 1 1,0-1-1,0-1 1,0 1-1,0-1 1,0 0-1,0-1 1,-1 1-1,1-1 1,-1-1-1,0 1 1,0-1-1,0 0 1,0-1-1,0 1 1,-1-1-1,0 0 1,0-1-1,-1 1 1,1-1-1,-1 0 1,0 0-1,-1 0 1,4-7-1,-4 6-46,-1 1-1,0 0 0,0-1 0,-1 1 0,0-1 1,0 0-1,0 1 0,-1-1 0,0 0 0,0 1 1,-1-1-1,0 0 0,0 1 0,0-1 0,-1 1 1,-4-11-1,-4-3-648,10 20 587,0 0-1,0-1 0,0 1 0,0 0 1,0 0-1,0 0 0,0 0 0,0 0 0,1-1 1,-1 1-1,0 0 0,0 0 0,0 0 1,0 0-1,0 0 0,0 0 0,1-1 0,-1 1 1,0 0-1,0 0 0,0 0 0,0 0 1,1 0-1,-1 0 0,0 0 0,0 0 0,0 0 1,0 0-1,1 0 0,-1 0 0,0 0 0,0 0 1,0 0-1,0 0 0,1 0 0,-1 0 1,0 0-1,0 0 0,0 0 0,0 0 0,1 0 1,-1 1-1,17 2-335,17 7 267,-30-7 131,1 0 0,-1 0-1,1 0 1,-1 0 0,0 1-1,0 0 1,-1 0 0,6 7-1,0 2 221,10 23 1,5 7 228,-17-26-302,-6-15-174,-1 0 1,1 0 0,0 0 0,0 0-1,0 0 1,0 0 0,0 0 0,1 0-1,-1 0 1,0-1 0,1 1 0,-1-1-1,1 1 1,0-1 0,-1 1 0,4 1-1,-3-2-346,1-1-1,-1 1 1,0-1-1,0 0 1,1 0-1,-1 1 0,0-1 1,0-1-1,1 1 1,-1 0-1,0 0 0,4-2 1,9 0-2828,-3 2 1406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48:18.8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15 766 2976,'-5'4'596,"4"-4"-546,0 0 0,1 1 0,-1-1-1,1 0 1,-1 1 0,1-1-1,-1 0 1,1 1 0,-1-1 0,1 1-1,-1-1 1,1 1 0,-1-1 0,1 1-1,0 0 1,-1-1 0,1 1-1,0 1 844,10-9 1128,-5 2-1747,0-1-1,-1 0 1,1 0-1,-1 0 1,-1 0-1,1 0 1,-1-1-1,4-12 1,0 4-80,9-28 210,-2-2 0,16-90-1,-14 57-238,-2 13 74,-3-1-1,-3-1 1,-1-72 0,-7 94-319,0 37-335,0 32 115,-5 94 490,0-21-172,4-18-30,-10 211 120,3-197 868,-39 178 0,47-271-964,0 1 0,0-1-1,0 1 1,0-1 0,0 1 0,0-1 0,0 1 0,0-1-1,0 1 1,-1-1 0,1 0 0,0 1 0,0-1 0,0 1-1,-1-1 1,1 1 0,0-1 0,-1 0 0,1 1 0,0-1-1,-1 0 1,1 1 0,0-1 0,-1 0 0,1 1 0,0-1 0,-1 0-1,1 0 1,-1 0 0,1 1 0,-1-1 0,1 0 0,-1 0-1,1 0 1,0 0 0,-1 0 0,1 0 0,-1 0 0,1 0-1,-2 0 1,-8-11 58,4 9-299,-1-1 423,8-9 49,4-6-211,1 0 0,0 0 0,11-20 0,7-12-94,-13 26-15,0 0-1,2 1 1,1 0 0,21-27 0,-22 36 0,0 0 1,0 0 0,30-22-1,-33 30 36,1-1 0,-1 1 0,1 1 0,0 0-1,1 1 1,-1 0 0,15-3 0,-10 3 37,-1 1 0,1 1 1,-1 1-1,1 0 0,0 1 1,-1 0-1,1 1 0,-1 1 0,22 6 1,-29-6 56,-4-1-13,0 0-1,0 0 1,0 0-1,0-1 1,-1 0 0,9 0-1,-11 0 153,5-4 331,-4 1-432,-1-1-1,0 0 1,0 1 0,-1-1-1,1 0 1,-1 0 0,0 0-1,0-3 1,-1 4-97,1 1 1,-1-1 0,0 1-1,0 0 1,0-1 0,0 1-1,0 0 1,0 0-1,0 0 1,-1-1 0,1 1-1,-1 1 1,0-1-1,0 0 1,0 0 0,1 1-1,-1-1 1,-1 1-1,1-1 1,0 1 0,0 0-1,-3-1 1,1 1-19,1 0 1,0 0-1,0 1 0,-1 0 1,1-1-1,0 1 0,0 1 1,-1-1-1,1 0 1,0 1-1,-1-1 0,1 1 1,0 0-1,0 0 0,0 0 1,0 1-1,-3 1 1,-5 4-6,1 0 1,0 1 0,0 1 0,1-1 0,0 1-1,1 1 1,0-1 0,0 2 0,1-1 0,0 1-1,1 0 1,0 0 0,-6 17 0,10-22 3,1 1 0,-1-1-1,1 1 1,0-1 0,0 0 0,1 1 0,0 7-1,0-11 13,1 0 0,-1-1 0,1 1-1,-1 0 1,1 0 0,0 0 0,0-1-1,0 1 1,1 0 0,-1-1 0,0 1-1,1-1 1,0 1 0,0-1 0,0 0-1,0 0 1,0 0 0,2 2 0,2 0 51,1 0 1,-1 0 0,1-1-1,0 0 1,0 0 0,0-1-1,0 0 1,0 0 0,0 0 0,1-1-1,-1 0 1,1-1 0,11 0-1,-15 0 9,0 0-1,1-1 0,-1 0 1,1 0-1,-1 0 1,0 0-1,0-1 0,0 1 1,0-1-1,0 0 1,0 0-1,0-1 0,0 1 1,-1-1-1,0 0 0,1 0 1,-1 0-1,0 0 1,0-1-1,-1 1 0,1-1 1,-1 0-1,1 1 0,1-6 1,-3 5-3,0 0 1,0 1-1,0-1 0,0 0 1,-1 0-1,0 0 0,0 1 1,0-1-1,0 0 0,0 0 1,-1 1-1,0-1 1,0 0-1,0 0 0,0 1 1,0-1-1,-1 1 0,-2-5 1,1 2-48,-1 0 0,0 1 1,0-1-1,0 1 0,-1 0 1,1 0-1,-1 0 0,-1 1 1,-8-7-1,-11-8 100,20 14-242,0 1 0,0 0 0,-1 0 0,0 0 0,-10-5 0,8 8-442,12 6 27,13 5 304,-11-8 313,1 0 0,-1 0 0,1-1 0,-1 0 0,1-1 0,-1 0 0,1 1 1,-1-2-1,1 1 0,-1-1 0,1 0 0,-1-1 0,0 1 0,1-1 0,-1 0 0,0-1 0,0 0 0,0 0 1,-1 0-1,1 0 0,-1-1 0,1 0 0,-1 0 0,-1-1 0,1 1 0,6-9 0,0-2 151,-1 0 0,0-1 0,14-32 0,-20 25-288,-4 23-69,18 0-768,-16 1 913,1 0 1,-1-1 0,0 1 0,1 0 0,-1 0 0,0 1 0,0-1 0,0 0-1,1 1 1,-2-1 0,1 1 0,0 0 0,0-1 0,0 1 0,-1 0 0,1 0-1,-1 0 1,2 3 0,2 4-1,-1 1 0,0-1 0,3 13-1,-6-19-4,7 24-179,-2-7 286,1 0 1,10 21-1,-13-30-87,0 0 1,0 0-1,-1 0 0,-1 0 1,0 0-1,0 0 0,0 15 1,-2-22-10,0 0 1,0 0-1,1 0 1,0 1 0,0-1-1,0 0 1,1 0-1,-1 0 1,4 7-1,-3-9 16,-1 0-1,0 0 1,1 0-1,-1 0 1,1-1-1,0 1 1,-1 0-1,1-1 0,0 1 1,0-1-1,0 1 1,0-1-1,0 0 1,1 0-1,-1 0 1,0 0-1,0 0 0,4 0 1,2 0 46,0 0 1,0-1-1,1 0 1,-1 0-1,0 0 0,0-1 1,0-1-1,0 0 1,-1 0-1,1 0 1,13-6-1,-14 5-9,1 0 0,-1 0-1,1 0 1,-1-1 0,0-1 0,-1 1-1,1-1 1,-1 0 0,0 0 0,0-1-1,0 0 1,-1 0 0,0 0 0,6-10-1,-5 5 9,0 0-1,-1-1 0,-1 0 0,0 0 0,0 0 0,-1 0 0,-1-1 0,0 1 0,-1-1 0,0-13 0,4 1-995,-4 32-33,5 25 705,-2-10 181,12 37 0,1-8 176,-17-49-65,0-1 1,1 0-1,-1 1 0,1-1 0,-1 0 1,1 1-1,0-1 0,-1 0 0,1 1 1,2 1-1,-3-3-11,1 0 1,-1 1-1,1-1 0,-1 0 1,1 0-1,-1 0 0,1 1 0,-1-1 1,1 0-1,0 0 0,-1 0 1,1 0-1,-1 0 0,1 0 1,0 0-1,-1 0 0,1 0 1,-1-1-1,1 1 0,-1 0 1,1 0-1,-1 0 0,1-1 1,-1 1-1,1 0 0,-1 0 1,1-1-1,-1 1 0,1-1 1,-1 1-1,1 0 0,-1-1 0,1 0 1,4-4 85,0-1 0,0 0 1,5-8-1,8-10-89,-4 3-112,-13 18 56,0 0 0,1 1 1,-1-1-1,1 0 0,0 1 0,0 0 0,0-1 1,0 1-1,0 0 0,0 0 0,1 0 1,-1 0-1,1 0 0,3-1 0,-5 3 24,0 0 1,0 0-1,0 0 1,0 0-1,0 1 0,0-1 1,0 0-1,0 1 0,0-1 1,0 1-1,0-1 0,0 1 1,0-1-1,0 1 0,0 0 1,0 0-1,-1-1 0,1 1 1,0 0-1,-1 0 1,1 0-1,0 0 0,-1-1 1,1 1-1,-1 0 0,1 2 1,14 30 37,-13-30-56,4 15 57,-3-11 47,-1 0-1,1 0 1,0-1 0,0 1-1,5 6 1,-7-12-49,-1 0 0,0-1 0,0 1 0,1-1-1,-1 0 1,0 1 0,1-1 0,-1 1 0,1-1 0,-1 1 0,1-1 0,-1 0 0,0 1 0,1-1 0,-1 0 0,1 0 0,-1 1-1,1-1 1,0 0 0,-1 0 0,1 0 0,-1 1 0,1-1 0,-1 0 0,1 0 0,0 0 0,-1 0 0,1 0 0,-1 0 0,1 0-1,-1 0 1,1-1 0,-1 1 0,1 0 0,0 0 0,-1 0 0,1-1 0,0 1 0,1-2 106,0 0 0,-1 0 0,1-1-1,0 1 1,-1 0 0,3-5 0,6-9-70,2-3-10,-12 18-68,1-1 0,-1 1 0,1 0 0,-1-1 0,1 1 1,0 0-1,0-1 0,0 1 0,0 0 0,0 0 0,0 0 0,0 0 0,0 0 0,0 0 0,0 0 0,0 0 0,1 0 0,-1 0 0,0 1 0,1-1 0,-1 1 0,3-2 0,-3 3 17,0-1 0,0 1 0,-1 0 0,1 0 0,0-1 0,-1 1 0,1 0 0,-1 0 0,1 0 0,-1 0 0,1-1 0,-1 1 0,0 0 0,1 0 0,-1 0 0,0 2 0,2 1 91,1 3-56,0-1 0,0 0 0,1 0 0,-1 0 0,2 0 0,-1 0 0,1-1 0,-1 0 0,2 0 0,-1 0 0,0-1 0,1 1 0,0-1 0,0-1 0,9 5 0,-5-4-107,1 0 0,-1-1-1,1 0 1,0-1 0,0 0-1,0-1 1,0 0 0,0-1-1,0 0 1,0 0 0,0-1 0,12-3-1,-7 0-753,0 0 0,0-1 0,0-1 1,-1 0-1,0-1 0,0-1 0,24-17 0,33-35-2152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41:30.9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 1 896,'-1'0'50,"-1"0"1,1 0-1,0 1 1,0-1-1,0 1 1,0-1-1,0 1 0,-1-1 1,1 1-1,0 0 1,0-1-1,1 1 1,-1 0-1,-2 1 1,3-1 53,-1 0 0,0 0 0,0 0 0,0-1 1,0 1-1,0 0 0,0-1 0,0 1 1,0 0-1,0-1 0,-1 0 0,1 1 0,0-1 1,-2 1-1,-10-6 806,11 4-831,1 0-1,-1 0 1,1 1-1,0-1 1,-1 1-1,1-1 1,-1 1 0,0-1-1,-2 1 1,2-1-69,1 1 0,-1 0 0,0 0 0,1 0 1,-1 0-1,1 0 0,-1 0 0,0 1 0,1-1 0,-1 1 1,1-1-1,-1 1 0,1-1 0,-1 1 0,1 0 0,-1 0 1,1-1-1,-1 1 0,1 0 0,-2 2 0,-1-1-269,10 1-159,-3-2 271,-1-1-1,0 1 1,0 0 0,1-1-1,-1 1 1,0-1 0,1 0-1,-1 0 1,5 0 0,-2 0-289,7 0-887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0:47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79 223 1728,'0'11'537,"-1"0"0,0 0 0,-1-1-1,0 1 1,-5 15 0,4-18-404,1 1 1,0 0-1,0-1 0,1 1 0,0 10 0,-5 27 481,3-33-475,1 1-1,1 0 0,0 0 1,2 19-1,0-3 72,4 40-258,0-12 117,-2 174 457,-3-170-305,-24 224 401,6-111-252,3 519-285,30-482-11,-12-179-121,40 277 31,-36-273 23,-1-5 74,-2 0 0,2 40 0,-11-48 175,-3-2-234,8-19-78,-1 0 0,1 1 0,-1-1 0,1 0 0,-3 5 0,-2 14-120,-3 24 314,8-42-101,0-3-35,0-1 0,0 0 1,0 1-1,0-1 1,0 0-1,0 0 0,0 1 1,0-1-1,0 0 0,0 1 1,0-1-1,0 0 0,0 0 1,0 1-1,0-1 1,0 0-1,0 0 0,1 1 1,-1-1-1,0 0 0,0 0 1,0 1-1,0-1 1,0 0-1,1 0 0,-1 1 1,0-1-1,16-1-179,2-3 160,0 0 1,-1-1-1,20-9 1,-14 5 115,27-7 1,-10 9-176,0 2 1,0 2-1,57 3 0,38-4 224,-83 4-161,-40 0 0,-1 0 0,1 0 0,0-1 1,-1-1-1,18-3 0,-24 3 15,5-1 33,0 0 1,0-1-1,15-8 1,-24 11-27,-1 0-6,1 1 0,-1 0-1,0 0 1,1-1 0,-1 1-1,0 0 1,1 0 0,-1 0 0,1 0-1,-1-1 1,0 1 0,1 0-1,-1 0 1,1 0 0,-1 0 0,1 0-1,-1 0 1,0 0 0,1 0-1,-1 0 1,1 0 0,-1 0 0,1 0-1,-1 0 1,1 1 0,1-1 45,2 11 37,-4-8-60,0-1-1,-1 1 0,1-1 1,-1 1-1,0-1 1,0 1-1,0-1 1,0 1-1,0-1 1,0 0-1,-2 3 1,1-2-10,-1 5 263,3-7-258,0-1 0,0 1 0,0 0 0,-1-1 0,1 1 1,0-1-1,0 1 0,-1 0 0,1-1 0,0 1 0,-1-1 0,1 1 1,0-1-1,-1 1 0,1-1 0,-1 1 0,0 0 0,-1 1-11,1-2-12,1 1 1,-1-1-1,0 1 1,1-1 0,-1 1-1,0-1 1,1 1-1,-1-1 1,0 0 0,1 1-1,-1-1 1,0 0-1,0 1 1,1-1 0,-1 0-1,0 0 1,0 0-1,-1 0 1,1-12-243,-1 5 245,1 0 0,-1-1 0,1 1 0,0-15 0,1 18 1,0-23 129,-5-40 0,-5-33-264,8 71 119,1 15 12,-16-139 192,12 128-179,-8-38 39,6 26-111,1 0 1,-2-54-1,4 28 87,-2-33 71,8-120 0,15 56-117,-7 58-153,27-109 1,-29 178 273,-4 15-119,0 1 1,-1-1 0,0-27 0,5-83 103,-5 7-133,-2-73 155,-12 42-59,10 4-344,1 79 37,0 66 265,0 0 0,-1 0 0,1 0 0,-1 0 0,-1-5 0,0 5-23,2 0 1,-1 0-1,0 0 0,1 0 1,-1-5-1,1 5 65,-2-11-493,2 14 438,0 0 0,0-1 0,0 1-1,0 0 1,-1 0 0,1 0 0,0-1 0,0 1 0,-1 0 0,1 0 0,0 0 0,0 0 0,0 0 0,-1 0 0,1-1 0,0 1 0,-1 0 0,1 0 0,0 0 0,0 0 0,-1 0 0,1 0 0,0 0-1,0 0 1,-1 0 0,1 0 0,0 0 0,0 0 0,-1 0 0,1 1 0,0-1 0,-1 0 0,1 0 0,0 0 0,0 0 0,0 0 0,-1 1 0,1-1 0,0 0 0,0 0 0,0 0 0,-1 0-1,1 1 1,0-1 0,-1 1 45,0-1 231,1 0-278,0 0 0,-1 0 0,1 0 0,0 0 0,0 0 0,-1 0 0,1 0 0,0 0 0,0 0 0,0 0 0,-1 0 0,1 0 0,0 0 0,0 0 0,-1 0 0,1 0 0,0 0 0,0 0 1,0-1-1,-1 1 0,1 0 0,0 0 0,0 0 0,0 0 0,-1 0 0,1-1 0,0 1 0,0 0 0,0 0 0,0 0 0,0 0 0,-1-1 0,1 1 0,0 0 0,0 0 0,0-1 12,0 1-1,0-1 1,0 1-1,0-1 1,0 1-1,-1 0 0,1-1 1,0 1-1,0-1 1,0 1-1,-1 0 0,1-1 1,0 1-1,0 0 1,-1-1-1,1 1 1,0 0-1,-1-1 0,1 1 1,-1-1-1,1 1 1,0 0-1,-1 0 0,1 0 1,0-1-1,-1 1 1,1 0-1,0-1 0,-1 1 1,1 0-1,0-1 1,0 1-1,0 0 0,-1-1 1,1 1-1,0-1 1,0 1-1,0 0 1,0-1-1,0 1 0,0-1 1,-1-1 12,0 1 0,1-1 1,-1 0-1,0 1 0,0-1 1,0 1-1,0-1 0,0 1 1,-2-2-1,-4-6 34,2 1 122,0 1 0,0 0 0,-1 0 0,0 1 1,-9-8-1,-16-18 104,-45-49 436,53 59-516,10 9-119,-1 2 1,0-1-1,0 2 0,-1 0 0,-1 0 0,0 1 0,0 2 0,0-1 0,-1 2 1,-21-6-1,-27-10-82,47 15-438,1 1 0,-2 1 0,-22-4 0,38 8 78,-1 1 1,0 0-1,0 0 0,1 1 0,-1-1 0,-6 2 0,8-1 157,0-1-1,0 1 0,0 0 1,1-1-1,-1 1 0,0 0 0,0 0 1,1 0-1,-1 0 0,1 1 1,-1-1-1,1 0 0,-1 1 1,-1 2-1,-6 18-2414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0:48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67 124 576,'-60'4'1819,"60"-4"-1749,-1 0 1,1 0-1,0 0 1,0 0 0,-1 0-1,1 0 1,0-1-1,0 1 1,-1 0 0,1 0-1,0 0 1,0 0-1,-1 0 1,1 0 0,0 0-1,0-1 1,0 1-1,-1 0 1,1 0 0,0 0-1,0 0 1,0-1 0,-1 1-1,1 0 1,0 0-1,0-1 1,0 1 0,0 0-1,0 0 1,0 0-1,0-1 1,0 1 0,-1 0-1,1 0 1,0-1-1,0 1 1,0 0 0,0-1-1,0 1 1,0 0-1,0 0 1,0-1 0,1 1-1,-1 0 1,0 0-1,0-1 1,6-9 322,25-8 619,-13 7-631,1 1 1,-1 0 0,34-10 0,-12 8-34,0 3 0,57-7 0,-75 14-722,1 1 0,-1 1 1,1 1-1,-1 1 0,0 1 0,23 5 0,-10 4-746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0:56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213 178 1664,'-1'-1'653,"1"0"-624,0 1 0,0 0 1,0 0-1,0-1 0,0 1 0,-1 0 1,1 0-1,0 0 0,0-1 0,0 1 1,0 0-1,-1 0 0,1 0 1,0 0-1,0-1 0,0 1 0,-1 0 1,1 0-1,0 0 0,0 0 1,0 0-1,-1 0 0,1 0 0,0 0 1,0-1-1,-1 1 0,1 0 0,0 0 1,0 0-1,-1 0 0,1 0 1,0 0-1,0 0 0,-1 1 0,1-1 1,0 0-1,-1 0 0,1 0-17,-1 0 0,1 0-1,-1 0 1,1 0 0,0 0-1,-1 0 1,1 0 0,-1 0-1,1 0 1,-1 0 0,1 0-1,-1-1 1,1 1 0,0 0-1,-1 0 1,1 0 0,-1-1-1,1 1 1,0 0 0,-1 0-1,1-1 1,0 1 0,-1 0-1,1-1 1,0 1 0,-1-1 0,0-13 369,1 6-246,0-11 289,-1 12-307,1-1-1,0 1 0,0 0 0,0-1 0,1 1 0,3-10 1,1 0-100,-5 13 41,1 0-1,0 1 0,0-1 0,1 1 0,-1-1 0,1 1 0,2-5 0,0 0-103,1 1 2533,-4 12-2245,-2 11 114,-5 25 0,0 9-2,6 198 9,4-198-311,0 30 163,4 12 110,-3-61-397,-1-1 347,4 29-217,-8-57-11,1-1-1,-1 1 1,0 0-1,1 0 1,0-1-1,-1 1 1,1 0-1,0-1 1,0 1-1,1 2 0,2 4-34,-3-7-103,3 7 662,-5-8-529,0 1 1,-1 0-1,1-1 1,0 1-1,-1-1 1,1 1-1,0-1 0,-1 0 1,1 1-1,-1-1 1,1 0-1,-3 0 0,-23-1-124,14 0 146,-187-6-229,289 10 0,-75-3 122,64 0 246,123-15-1,-169 9 164,34-11-1,-65 17-406,-1 0-1,0 0 1,0 0-1,1 0 1,-1 0 0,0 0-1,1 0 1,-1 0-1,0 0 1,0 0 0,1 0-1,-1 0 1,0 0 0,0 0-1,1 0 1,-1 0-1,0 0 1,0 0 0,1 0-1,-1 1 1,0-1-1,0 0 1,1 0 0,-1 0-1,0 0 1,0 0-1,0 1 1,1-1 0,-1 0-1,0 0 1,0 1 0,0-1-1,0 0 1,0 0-1,1 0 1,-1 1 0,0-1-1,0 0 1,0 0-1,0 1 1,0-1 0,0 0-1,0 1 1,0-1 0,0 0-1,-1 17-1683,1-13 1210,-3 15-2466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0:57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19 1984,'-2'-1'139,"-2"-1"500,6-2-372,-2 3 21,13 2-17,0 0 0,23 4-1,-33-4-95,8 1 911,-1 0 0,17 6 0,-18-5-976,0-1 0,0-1 1,0 1-1,17-1 0,6 1 38,-11 0 14,0-2-1,31-3 1,8 0 345,-38 3-304,-1 0 1,1-2-1,-1-1 0,0 0 1,0-2-1,0 0 0,24-10 1,-42 14-194,-1 0 0,1 0 0,-1 0 0,1 1 0,-1 0 0,1-1 0,3 1 0,-4 0-53,7 27-8250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0:59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92 2144,'2'-5'3270,"-1"2"-3038,-1 0 1,0-1-1,0 1 0,0 0 0,-1 0 0,1 0 0,-1 0 1,-1-6-1,1 6-111,-1 0 1,1 0-1,-1 0 0,0 0 1,1 0-1,-1 1 1,0-1-1,-1 0 0,1 1 1,0 0-1,-1-1 1,0 1-1,1 0 0,-1 0 1,0 0-1,-6-2 1,4 2-6,-1 0 1,0 1-1,0 0 1,0 0 0,1 0-1,-12 1 1,10 0-57,0 1 0,0-1 1,0 1-1,-14 4 0,18-4-37,1 0 0,-1 0 0,1 0 0,-1 0-1,1 0 1,0 1 0,-1-1 0,1 1 0,0-1-1,0 1 1,0 0 0,0 0 0,0 0 0,1 0 0,-4 4-1,-4 9-347,8-14 341,0 1 0,-1 0 0,1 0 0,0-1 0,0 1 0,0 0 0,1 0 0,-1 0 0,0 0 0,1 0 0,-1 0 0,1 0 0,0 0 0,-1 3 0,1 0-28,0 0 0,0 0 0,0-1 0,1 1 0,-1 0 0,1-1 0,0 1 0,1 0 0,-1-1 0,1 1 0,2 5 0,4 7 250,-7-13-243,1 0-1,-1 0 0,1 0 0,0-1 0,5 7 0,3 4-19,1-1-1,1 0 1,0 0 0,1-1 0,0-1 0,23 15 0,-31-22 63,0-1 1,1-1 0,-1 1-1,0-1 1,10 3-1,-14-5-18,0 1 1,1-1-1,-1 0 0,0 0 0,0 0 0,1 1 0,-1-1 0,0 0 0,1-1 0,-1 1 0,0 0 0,0 0 1,1-1-1,-1 1 0,0 0 0,0-1 0,0 1 0,0-1 0,0 0 0,1 1 0,-1-1 0,0 0 0,0 0 1,0 1-1,-1-1 0,1 0 0,0 0 0,0 0 0,0 0 0,-1 0 0,2-3 0,3-6 63,-1-1 0,-1 0 0,0-1 0,0 1 0,-1 0 0,1-18 0,-2 10-7,-1-1 0,-1 1 0,-4-22 1,3 35-25,1 1 1,-2-1-1,1 1 1,0 0-1,-1 0 1,0-1-1,0 2 1,-1-1-1,1 0 1,-1 1-1,0-1 0,0 1 1,0 0-1,-1 1 1,0-1-1,1 1 1,-1 0-1,-7-4 1,9 6-117,1 0 1,-1-1-1,0 1 1,0 0 0,0 0-1,0 0 1,0 1-1,0-1 1,-1 1-1,1 0 1,0 0-1,0 0 1,0 0-1,0 0 1,-4 1-1,6 0-62,-1 0 0,0-1-1,0 1 1,1 0-1,-1 0 1,1 0 0,-1 0-1,1 0 1,-1 1-1,1-1 1,0 0 0,-1 1-1,1-1 1,0 1-1,0-1 1,0 1 0,0 0-1,0-1 1,1 1 0,-1 0-1,0 0 1,1-1-1,-1 1 1,1 0 0,0 0-1,0 0 1,-1 2-1,1 24-2619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1:03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23 328 1888,'-20'-8'1221,"19"8"-1222,1 0 0,0 0 0,0 0 0,0 0 0,0 0 0,0 0-1,0 0 1,0 0 0,0 0 0,0 0 0,0 0 0,0 0 0,0 0 0,0 0-1,0 0 1,-1 0 0,1 0 0,0 0 0,0 0 0,0 0 0,0 0 0,0-1-1,0 1 1,0 0 0,0 0 0,0 0 0,0 0 0,0 0 0,0 0 0,0 0-1,0 0 1,0 0 0,0 0 0,0 0 0,0 0 0,0 0 0,0 0 0,0 0-1,0 0 1,0 0 0,0-1 0,0 1 0,0 0 0,0 0 0,0 0 0,0 0-1,0 0 1,0 0 0,0 0 0,0 0 0,0 0 0,0 0 0,0 0 0,0 0 0,0 0-1,0 0 1,0-1 0,0 1 0,0 0 0,0 0 0,0 0 0,0 0 0,0 0-1,0 0 1,0 0 0,0 0 0,0 0 0,0 0 0,1 0 0,6-4 585,10 0 622,-14 3-1087,-1 0 0,1 1-1,-1-1 1,1 0 0,-1 0-1,0 0 1,1-1 0,-1 1 0,4-3-1,-2 1 103,13-7 3,-6 3-24,1 0 0,-1-1 0,15-14 0,51-42 93,12-16-583,-27 26 351,-56 48 48,0 1 0,0 1 0,0-1 1,1 1-1,0 0 0,8-3 0,-13 6-91,-1 0 1,0 1-1,1-1 0,-1 1 1,1-1-1,0 1 0,-1 0 1,1-1-1,-1 1 0,1 0 1,0 0-1,-1 0 0,1 0 1,-1 0-1,1 0 0,-1 1 1,1-1-1,0 1 0,-1-1 1,1 1-1,-1-1 0,0 1 1,1 0-1,-1 0 0,1 0 1,-1-1-1,0 1 0,0 1 1,0-1-1,1 0 0,-1 0 1,0 0-1,0 1 0,-1-1 1,2 2-1,6 13 207,0-1-57,11 30-1,-12-25-31,1 0 0,0-1 0,2 0 0,0 0 0,2-1 0,-1-1 0,22 24 0,-22-30-140,-1-2 1,2 1-1,-1-2 1,1 0-1,0 0 1,1-1-1,16 7 0,-6-4 13,0-2-1,1 0 1,33 5-1,-41-10 66,0-1 0,-1-1 1,1 0-1,0-1 0,0-1 0,0 0 0,-1-2 0,31-7 0,-42 9-60,-1-1 0,1 0 0,0 0 0,0 0 1,-1-1-1,1 1 0,-1-1 0,0 0 0,0 0 0,0 0 0,0 0 0,0 0 1,0-1-1,-1 1 0,0-1 0,3-6 0,6-7-107,-9 14 102,0-1-1,1 1 1,-1-1-1,-1 1 0,1-1 1,0 0-1,-1 1 1,0-1-1,0 0 1,1-7-1,-2 10-16,0 0 0,0 0 0,0 0 0,1 0 0,-1 0 0,0 0 0,0 0 0,1 0 0,-1 0 0,0 0 0,1 0 0,-1 0 0,1 1 0,-1-1 0,1 0 0,0 0 0,-1 0 0,1 0 0,1-1 0,0 2-25,-1-1-1,1 1 1,0 0 0,-1-1-1,1 1 1,0 0 0,0 0 0,-1 0-1,1 0 1,3 1 0,4 0 100,-5-2-81,-1 1 1,0 0-1,1 0 0,-1 1 0,1-1 0,-1 1 0,0 0 0,0 0 0,1 0 0,-1 0 0,0 0 0,0 1 0,0-1 1,0 1-1,0 0 0,0 0 0,-1 0 0,1 0 0,-1 1 0,1-1 0,-1 1 0,2 2 0,4 10 40,-2 0-1,6 17 0,2 4 198,-10-25-145,0 1 0,-1-1 1,0 0-1,0 1 0,1 23 0,-3-28-110,0 1 0,0 0 0,0 0 0,1-1 0,0 1 0,3 6 0,-1-6 70,-3-7 10,1-2-16,1 0 1,-1 0 0,1 0 0,-1 0 0,0-1 0,1 1-1,-1-1 1,0 1 0,0-1 0,0 0 0,0 0-1,0 0 1,-1 0 0,1 0 0,0 0 0,-1-1 0,0 1-1,2-4 1,9-11-64,-8 11 54,13-15-112,1 0 1,1 0-1,31-25 1,-49 46 88,121-89-171,-103 76 124,1 2 0,1 0 0,0 2 0,33-11 1,-47 17 46,-4 2 0,1 0 0,-1 0 0,0 0 0,1 0 0,0 1 0,-1-1 0,1 1 0,-1 0 0,1 0 0,-1 0 0,4 1 0,1 4 0,-6-3 9,1 1 1,-1 0 0,0 0 0,0 0 0,0 0-1,-1 0 1,1 0 0,-1 1 0,1-1-1,-1 0 1,0 1 0,-1-1 0,1 1 0,0-1-1,-1 1 1,0-1 0,0 8 0,0-3-9,1 1 0,0-1 0,0 0 0,1 1 0,0-1-1,1 0 1,0 0 0,0 0 0,1-1 0,5 10 0,-2-4 45,-6-11-35,0 0 1,0 0-1,0-1 1,0 1-1,0 0 1,0-1-1,1 1 1,-1-1-1,1 1 1,-1-1-1,1 1 1,-1-1-1,1 0 1,0 0-1,2 2 1,-1-2-2,0-1 1,0 1 0,0 0-1,0-1 1,0 1 0,0-1-1,0 0 1,0 0 0,0 0-1,0 0 1,0-1 0,5-1-1,6-1 16,19-9 0,-8 2-56,-15 7 68,0-1 0,0-1 0,-1 0 0,0 0 1,10-7-1,40-36 252,-3 2-356,-47 40-64,0 1-1,1 0 1,0 0 0,0 1 0,0 0-1,17-3 1,-24 7 136,-1-1 0,0 1-1,1 0 1,-1 0 0,0 0 0,1 0 0,-1 1-1,0-1 1,1 1 0,-1-1 0,0 1 0,1 0-1,-1 0 1,0 0 0,0 0 0,0 0 0,0 0-1,0 1 1,0-1 0,0 1 0,2 2 0,4 4-8,-1 0 0,0 1 0,8 14 1,1 1-259,10 14 326,-21-28-36,1-1-1,1 0 1,0 0-1,11 11 1,-14-15 59,-2-3-80,0 0 0,0 0 0,0-1 1,0 1-1,0 0 0,0-1 0,1 1 0,-1-1 1,0 0-1,1 0 0,-1 0 0,1 0 0,0 0 0,-1 0 1,1-1-1,3 1 0,9 1 103,-14-2-93,1 1-1,-1-1 1,0 0-1,1 1 1,-1-1-1,0 0 1,1 0-1,-1 0 1,1 0-1,-1 0 1,0-1 0,1 1-1,-1 0 1,0-1-1,1 1 1,-1-1-1,0 1 1,0-1-1,1 1 1,-1-1 0,0 0-1,2-1 1,13-13 83,-10 10-72,-1 0-1,0 0 1,0 0 0,6-10-1,-7 9-79,1 1 0,-1 0 0,1 0 1,0 0-1,0 1 0,1-1 0,-1 1 0,1 1 0,0-1 0,8-3 0,7 2 141,-4 2-123,-7 1 10,1 0 0,-1 1 1,1 0-1,-1 1 1,1 0-1,-1 1 0,20 3 1,26 1-334,-37-4 485,0 1 0,0 1 0,-1 1 0,28 9 0,-35-10-112,42 16 263,-51-18-270,-1 0 1,1-1-1,0 1 1,-1-1-1,1 1 1,0-1-1,-1 0 1,1 0-1,0 1 1,0-1-1,-1 0 1,1-1-1,0 1 0,0 0 1,-1 0-1,1-1 1,0 1-1,-1-1 1,3 0-1,-4 0-4,1 1 0,-1-1 1,1 1-1,-1-1 0,1 1 0,0-1 0,-1 1 0,1 0 0,0-1 0,-1 1 0,1 0 0,0-1 0,-1 1 1,2 0-1,-1 0 0,0-1 1,0 1 0,-1 0-1,1 0 1,0 0-1,0-1 1,-1 1 0,1 0-1,0-1 1,-1 1 0,1-1-1,0 1 1,-1-1 0,1 1-1,-1-1 1,1 1-1,-1-1 1,1 0 0,-1 1-1,1-2 1,0 1-41,1 0-1,-1-1 1,0 1-1,1 0 1,-1 0 0,1 0-1,0 0 1,-1 1 0,1-1-1,0 0 1,-1 1-1,1-1 1,0 1 0,0-1-1,-1 1 1,1 0 0,0 0-1,0 0 1,3 0-1,0 0 59,0 0-1,0 0 1,0 0-1,0 1 1,0 0-1,8 2 1,-4 1-78,-1 0 42,0 0 0,1 0 1,8 7-1,-11-7-24,-1-1 1,1 0-1,0 0 0,0 0 1,1-1-1,-1 0 0,0 0 1,1 0-1,-1-1 0,1 0 1,7 0-1,12 3-1175,-25-4 1004,1 0 0,-1 1 0,1-1 0,-1 1 0,0-1-1,1 1 1,-1 0 0,0 0 0,0-1 0,0 1-1,0 0 1,1 0 0,-1 0 0,0 0 0,-1 0 0,2 2-1,4 14-3467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1:05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41 2560,'-18'-16'960,"13"16"-768,5-6-32,0 1-352,0 2 64,0-2-160,0 2 160,5 0-640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1:05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 1728,'8'-16'640,"-8"13"-480,8-5-64,1 8-32</inkml:trace>
  <inkml:trace contextRef="#ctx0" brushRef="#br0" timeOffset="1">130 27 2304,'5'0'864,"-2"4"-672,6 8-32,-1-9-224,0 5-1056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1:05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2912,'5'0'1056,"3"11"-800,4 0-96,-2-3 0,3 0-128,-1-2-1632</inkml:trace>
  <inkml:trace contextRef="#ctx0" brushRef="#br0" timeOffset="1">230 298 3072,'3'46'1120,"-3"-26"-864,5 10-64,3-14-608</inkml:trace>
  <inkml:trace contextRef="#ctx0" brushRef="#br0" timeOffset="2">402 483 2304,'-5'-5'864,"10"5"-672,8-19-32,-5 5-2016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1:06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88 3392,'0'0'1248,"5"0"-960,12 5-64,1-5-576</inkml:trace>
  <inkml:trace contextRef="#ctx0" brushRef="#br0" timeOffset="1">346 1 3328,'7'11'1216,"3"5"-928,3-2-96,-5-1 160,1 1-224,4 2-1312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41:32.8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29 112 832,'-2'6'306,"2"-6"-304,0 0 0,0 0 0,0 0 0,0 0 0,0 0 0,0 0 0,0 0 0,0 0 0,0 0 0,0 0 0,0 0 0,0 0 1,1 0-1,-1 0 0,0 0 0,0 0 0,0 0 0,0 0 0,0 0 0,0 0 0,0 0 0,0 0 0,0 0 0,0 0 0,0 0 0,0 0 1,0 0-1,0 0 0,0 1 0,0-1 0,0 0 0,0 0 0,0 0 0,0 0 0,0 0 0,0 0 0,0 0 0,0 0 0,0 0 0,0 0 1,1 0-1,-1 0 0,0 0 0,0 0 0,0 0 0,0 0 0,0 0 0,-1 0 0,1 1 0,0-1 0,0 0 0,0 0 0,0 0 0,0 0 1,0 0-1,0 0 0,0 0 0,0 0 0,0 0 0,0 0 0,1 0 126,-1 0-53,0-1-25,-1 1 1,0-1 0,1 1-1,-1-1 1,1 0 0,-1 1-1,0 0 1,1-1 0,-1 1-1,0-1 1,1 1 0,-1 0-1,0-1 1,0 1 0,1 0-1,-1 0 1,0-1 0,0 1-1,0 0 1,1 0 0,-3 0-1,2 0 388,-6-7 1018,7 6-1366,0 1-61,0-1 1,0 1-1,0 0 0,0 0 0,0 0 0,0 0 0,0 0 1,0 0-1,0 0 0,-1 0 0,1-1 0,0 1 0,0 0 1,0 0-1,0 0 0,0 0 0,0 0 0,0 0 1,0 0-1,0 0 0,0 0 0,0-1 0,0 1 0,0 0 1,0 0-1,0 0 0,-1 0 0,1 0 0,0 0 0,0 0 1,0 0-1,0 0 0,0 0 0,0 0 0,0 0 1,0 0-1,0 0 0,-1 0 0,1 0 0,0 0 0,0 0 1,0 0-1,0 0 0,0 0 0,0 0 0,-1 0 0,5-1 552,0 0-600,0 0 0,1 1-1,-1-1 1,6 1 0,18-4-29,-20 2-24,0 1 1,0 0-1,14-1 0,1 1 124,36-6-367,99-26-1,-68 3-4082,-57 15 3641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1:06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5 115 5408,'-4'41'1984,"8"-9"-1536,1 21-128,3-26-512,2 3 32,-2 5-1216</inkml:trace>
  <inkml:trace contextRef="#ctx0" brushRef="#br0" timeOffset="1">235 433 3904,'8'7'1440,"0"-3"-1120,9 8-96,-4-9-320,4 5 0,6-3-1152</inkml:trace>
  <inkml:trace contextRef="#ctx0" brushRef="#br0" timeOffset="2">571 0 3488,'0'0'1280,"8"3"-992,4 2-64,-2-2-288,3 5 0,4-4-960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1:06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4576,'25'30'1664,"-2"1"-1280,10 31-96,-11-21-96,4 8-160,4-2-576,0-1 288,-4-3-1728</inkml:trace>
  <inkml:trace contextRef="#ctx0" brushRef="#br0" timeOffset="1">496 436 4224,'13'16'1568,"4"-9"-1216,9 12-96,-14-7-288,11 0-32,-1-1-1312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1:07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454 210 2240,'3'-2'270,"1"-1"429,-7 1-309,-9-7-602,-7-6 757,0 1 0,-39-21 1,37 23 9,-18-8 185,-1 1 0,-1 3 0,-79-21 0,42 13-772,68 23-366,10 2 13,14 8-164,0-2 527,-1 2 65,0-2 0,1 0 0,0 0 0,29 8 0,65 10 571,-59-14-542,13 2 45,-27-7-36,-1 2 0,0 1 0,0 1 1,33 16-1,-65-25-36,1 0 0,-1 1-1,0-1 1,0 0 0,0 0 0,0 1 0,0 0 0,0-1 0,0 1 0,-1 0-1,1 0 1,0 0 0,-1 0 0,0 0 0,1 0 0,-1 0 0,0 0 0,0 1 0,0-1-1,0 0 1,-1 1 0,1-1 0,-1 1 0,1-1 0,-1 0 0,0 1 0,0-1 0,0 1-1,0-1 1,-1 1 0,1-1 0,0 1 0,-1-1 0,0 1 0,0-1 0,0 0 0,0 1-1,0-1 1,0 0 0,0 0 0,-1 0 0,1 0 0,-1 0 0,1 0 0,-1 0 0,0-1-1,-3 4 1,-9 6 241,0-1 0,-1 1 0,-21 10 0,-53 21-2454,82-39 1616,-1 1-1,1 1 1,0-1-1,-7 7 1,-7 7-3032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1:08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63 4384,'-1'-2'200,"0"1"-146,1 0 0,-1 0 0,1 1 0,-1-1 0,1 0 0,-1 0 0,1 0 0,0 1 0,-1-1 0,1 0 0,0 0 0,0 0 0,0 0 0,0 0 0,0 0 1,0 0-1,0 0 0,0 0 0,0 0 0,0 1 0,0-1 0,0 0 0,1 0 0,-1 0 0,0 0 0,1 0 0,-1 0 0,1 1 0,-1-1 0,1 0 0,-1 0 0,1 1 0,0-2 0,1 0-73,0-1 0,0 1 0,1-1-1,-1 1 1,0 0 0,1 0 0,-1 0 0,1 1-1,0-1 1,0 0 0,0 1 0,-1 0 0,1 0-1,6-2 1,-4 2 119,0 1 0,-1 0 1,1-1-1,0 2 0,0-1 0,-1 0 0,1 1 1,0 0-1,-1 0 0,1 1 0,0-1 0,-1 1 0,0 0 1,1 0-1,-1 0 0,0 1 0,0 0 0,0-1 0,-1 1 1,6 5-1,0 2 27,0-1 1,0 1 0,-1 1-1,0-1 1,-1 1 0,8 18-1,26 65 206,30 100 0,-7-12 329,-60-172-572,0 0 0,0 1 0,-1-1-1,-1 1 1,3 21 0,-5-30 433,-2-2-494,1 1 0,0-1 0,-1 1 1,1-1-1,0 1 0,-1-1 1,1 0-1,-1 1 0,1-1 0,0 0 1,-1 0-1,1 0 0,-1 0 0,1 0 1,-3-1-1,-2 1 68,-80 4-150,44-4 342,0-1 55,1 2 1,-43 7-1,58-5-554,-49 1-1,77-3 78,-1 0 138,1 0 0,0 0-1,0 0 1,0 0 0,0-1 0,0 1 0,1-1 0,-1 1 0,0-1 0,0 0 0,0 0 0,0 0 0,0 0 0,0 0 0,1 0 0,-1-1 0,0 1 0,3-2 0,18-1 66,2 6 96,-18-2-121,0-1 0,0 1 1,10-2-1,1-1 38,72-6-67,13-5-56,-67 7 72,36-1 0,233 3-1441,-305 4 1331,0 0 1,1 0-1,-1 0 1,0 0-1,1 0 0,-1 0 1,0 0-1,1 0 1,-1 0-1,0 0 0,0 0 1,1 0-1,-1 0 1,0 0-1,1 0 0,-1 0 1,0 1-1,0-1 1,1 0-1,-1 0 0,0 0 1,0 0-1,1 0 1,-1 1-1,0-1 0,0 0 1,1 0-1,-1 1 1,0-1-1,0 0 0,-5 7-2018,-17 8-464,-6 2-177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1:09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18 107 3136,'-2'-1'97,"1"0"1,0 0-1,-1 1 1,1-1-1,0 0 0,0 0 1,0 0-1,0-1 1,0 1-1,0 0 0,0 0 1,0 0-1,-1-3 1,2 3-153,0 0 0,-1 1 0,1-1 0,0 0 1,0 0-1,0 0 0,0 0 0,0 1 0,0-1 1,0 0-1,1 0 0,-1 0 0,0 1 0,0-1 1,1 0-1,-1 0 0,0 1 0,1-1 0,-1 0 1,1 0-1,-1 1 0,1-1 0,-1 0 0,1 1 1,-1-1-1,1 1 0,0-1 0,7-7-276,1 1-1,11-7 0,-15 11 753,0 1 0,0-1 0,0 1 1,0 0-1,0 0 0,1 0 0,-1 1 0,1-1 0,-1 1 0,9 0 0,0 0 299,-12 1-587,0-1-1,0 1 1,0 0 0,0 0 0,0 0 0,0 0-1,0 0 1,3 1 0,23 2 1173,-4-1-783,2 1-166,0 0-1,32-1 0,21 1 154,-17 0-57,0-3 0,72-9 0,-73 4-223,7-1-178,61-3-418,-102 9-26,28 0-2021,-23 5-2739,-49-18 773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2:08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36 119 1984,'-1'0'44,"1"0"0,-1-1 0,1 1 1,-1 0-1,1-1 0,0 1 0,-1-1 0,1 1 1,0-1-1,-1 1 0,1-1 0,0 1 0,-1-1 0,1 1 1,0-1-1,0 1 0,0-1 0,0 1 0,-1-1 0,1 0 1,0 1-1,0-1 0,0 1 0,0-1 0,0 0 1,1 1-1,-1-1 0,0 1 0,0-1 0,0 1 0,0-1 1,1 0-1,-1 1 0,0-1 0,0 1 0,1-1 0,-1 1 1,0-1-1,1 1 0,0-1 0,0-1 316,0 0-176,-1 0 1,1 1 0,-1-1-1,1 0 1,-1 0 0,0 0 0,0 0-1,0-2 1,2-11 195,11-12-209,-13 26-137,0 1 0,0-1 0,0 1 0,1 0-1,-1-1 1,0 1 0,0-1 0,0 1 0,0-1 0,0 1 0,0-1 0,0 1 0,0-1 0,0 1 0,0-1 0,0 1 0,0-1 0,0 1 0,0-1 0,0 1 0,-1-1-1,1 1 1,0-1 0,0 1 0,-1-1 0,1 1 0,0 0 0,0-1 0,-1 1 0,1-1 0,0 1 0,-2-1 474,-16 1-161,-11 0 277,28 0-603,1-2-42,0 1-96,0 1 121,0 0 1,0 0 0,0 0-1,0 0 1,0 0-1,1 0 1,-1 0 0,0 0-1,0-1 1,0 1-1,0 0 1,0 0 0,0 0-1,0 0 1,0 0-1,0 0 1,0 0 0,0 0-1,1 0 1,-1-1-1,0 1 1,0 0 0,0 0-1,0 0 1,0 0-1,0 0 1,0 0 0,0 0-1,0-1 1,0 1-1,0 0 1,0 0 0,0 0-1,0 0 1,0 0-1,0 0 1,0 0 0,0-1-1,0 1 1,-1 0-1,1 0 1,0 0 0,0 0-1,0 0 1,0 0-1,0 0 1,0 0 0,0-1-1,0 1 1,0 0-1,10-1-2,0 0 0,16-4 0,-25 5-28,1 0 1,-1 0-1,1 0 0,0 0 1,-1 0-1,1 0 1,-1 0-1,1 0 0,-1 1 1,2 0-1,10 1-34,-8-1 105,0-1-1,0 1 1,0 0-1,0 1 1,0-1-1,0 1 0,9 5 1,-3-2-49,3 2-59,-11-6 49,0 1-1,-1-1 0,1 1 1,0-1-1,0 0 1,0 0-1,0 0 0,1-1 1,-1 1-1,4-1 0,122 3 277,62-10 676,-169 4-910,0-1-1,31-10 0,-35 9-94,-1 0-1,1 1 1,0 1-1,23-1 0,-40 4-401,-1 12-1147,0-8 1184,0 0 0,0 0 0,-1 0 0,1 0 0,-1 0 0,-3 8 0,-7 13-2069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2:09.1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37 1728,'-1'-1'42,"0"0"0,0 0-1,1 0 1,-1 0 0,0 0 0,1 0 0,-1 0 0,1 0-1,-1 0 1,1 0 0,-1 0 0,1-1 0,0 1 0,-1 0 0,1 0-1,0 0 1,0 0 0,0-1 0,0 1 0,0-2 0,7-8 3223,-5 12-2732,-1 0-336,4 7 11,1-1 0,12 14-1,-9-11-136,22 35 174,-24-35-407,-6-8 194,0 0 0,0-1 1,0 1-1,0 0 0,0 0 0,1-1 0,-1 1 0,1-1 0,-1 1 0,1-1 0,0 0 0,-1 1 0,1-1 0,0 0 1,0 0-1,0 0 0,0 0 0,0-1 0,0 1 0,3 0 0,4-2 107,0 0 1,-1 0-1,1-1 0,-1 0 0,16-6 0,13-4-185,10 4 108,-1 2-1,1 2 0,57 3 1,-1 6 151,-101-5-206,6 0 62,-1 0 1,0 0 0,8 3-1,-14-3-99,0 0-1,1 0 1,-1 0-1,0 1 1,0-1-1,0 0 1,0 1-1,0-1 1,1 1-1,-1 0 1,0-1-1,0 1 1,0 0-1,0-1 1,-1 1-1,1 0 1,0 0-1,0 0 1,0 0-1,-1 0 1,1 0-1,0 0 0,-1 0 1,1 0-1,-1 0 1,1 2-1,-1 35-2134,-3-12-336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2:11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35 1824,'-4'-10'1364,"4"10"-1128,0-1-1,-1 0 0,1 0 1,0 0-1,-1 0 0,1 0 1,-1 0-1,1 0 0,-1 1 1,1-1-1,-1 0 0,0 0 1,1 1-1,-1-1 0,0 0 1,0 0-1,0 0-64,1 1-136,-1-1 0,1 1 0,0 0 0,0-1 0,0 1 0,-1 0 0,1-1 0,0 1 0,0 0 0,-1 0 0,1-1 0,0 1 0,-1 0 0,1 0 0,0 0 0,-1-1 0,1 1 0,0 0 0,-1 0-1,1 0 1,0 0 0,-1 0 0,1 0 0,0 0 0,-1 0 0,1 0 0,-1 0 0,1 0 0,0 0 0,-1 0 0,1 0 0,0 0 0,-1 0 0,1-1-99,0-2 64,0 2 325,-1 13-575,-4 2 448,2-8-117,1-1-1,1 1 1,-1 0 0,1 0-1,0 0 1,-1 10-1,2 29-13,-1 14 21,3-1 0,9 60 0,-3-29 75,-2-18 15,-3-41-112,6 31 475,-1 82-1,-8-142-460,0 6 112,0-4-123,0-1-37,-3 0 0,1 0 0,-1 0 1,0 0-1,0 0 0,1-1 0,-1 1 0,0-1 0,-1 1 0,1-1 0,0 0 0,-7 1 0,-1-1-77,0 1 0,-14-2 0,-15 2 115,20-1-26,18-1-20,0-1 0,0 1-1,0 0 1,0 0 0,0 0 0,0 0-1,0 0 1,1 1 0,-1-1 0,0 1 0,0-1-1,0 1 1,1 0 0,-1-1 0,0 1 0,-3 2-1,5-2-215,9-1-101,-7 0 298,0 0 0,0 1-1,-1-1 1,1 0 0,0 1 0,0 0 0,0-1-1,3 3 1,-4-2-7,1-1-1,-1 1 1,1 0 0,0-1-1,0 1 1,-1-1-1,1 1 1,3-1-1,11 1 58,-1 1-1,21 4 1,1 0 43,-12-2-160,-11-1 172,1-1 0,-1-1-1,1 0 1,0-1 0,29-3 0,-29 1 28,0 0 0,27 2-1,-12 0-406,-26-2-352,-4 14-4647,-1-9 4797,1-1 0,-3 4 1,-4 12-2490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2:13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5 2240,'-7'-3'5505,"10"10"-5346,-3-4-138,0 0 0,0 0 1,0 0-1,0 0 0,0 0 1,0 0-1,-1 0 0,1 0 1,-1 0-1,0 0 0,0 0 1,0 0-1,-1 0 0,1-1 1,0 1-1,-4 3 0,-2 3 158,7-8-136,-1 0-1,0 1 1,0-1-1,1 0 1,-1 0 0,0 0-1,0 0 1,-1 0-1,1 0 1,0 0-1,0 0 1,0 0-1,-1-1 1,1 1-1,0 0 1,-1-1-1,1 1 1,0-1 0,-1 0-1,1 1 1,-1-1-1,-1 0 1,6 0-8,0-1 0,0 0-1,-1 0 1,1-1 0,0 1 0,-1 0 0,1-1 0,2-1 0,8-5 131,31-11 458,-25 10-537,0 1 0,0 0-1,0 2 1,1 0 0,0 2 0,26-4 0,-10 7 134,0 2 0,61 10 0,-38-4-154,-22-2-381,41 10-1,-73-13-81,-1-1-1,1 1 1,-1 0-1,0 0 1,6 4-1,3 2-1645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2:15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0 1984,'0'0'38,"-1"0"0,1 0 0,-1 0 0,1 0 0,0 0 0,-1 1 0,1-1 0,0 0 0,-1 0 0,1 0 0,0 0-1,-1 0 1,1 1 0,0-1 0,-1 0 0,1 0 0,0 1 0,0-1 0,-1 0 0,1 1 0,0-1 0,0 0 0,-1 0 0,1 1 0,0 0 0,-4 4 1988,-11-4-362,-2-1-706,4-1-673,-13 10-77,20-8-87,0 1 1,0 0-1,1 1 1,-1-1-1,0 1 1,1 0-1,-1 1 1,-7 6-1,11-9-121,1 0 1,-1 1-1,1-1 1,0 1-1,-1-1 1,1 1-1,0 0 1,0-1-1,0 1 0,0 0 1,0 0-1,1 0 1,-1 0-1,0 0 1,1 0-1,0 0 0,-1 0 1,1 0-1,0 0 1,0 0-1,0 0 1,0 0-1,0 0 1,1 0-1,0 3 0,1 3 38,1-1 1,0 1-1,0-1 0,1 0 0,4 8 0,-7-14-43,1 0 0,-1 0 0,0 0 0,0 0 0,0 0 0,0-1-1,1 1 1,-1 0 0,2 0 0,2 2 19,9 7 19,-9-6 13,0 1 0,1-2 0,-1 1 0,1-1 0,0 0 0,0 0 1,0 0-1,8 1 0,-10-3-36,1 0 0,0-1 0,-1 0 0,1 0 0,0 0 0,-1 0 0,1-1 1,0 0-1,-1 0 0,1 0 0,4-2 0,5-2 44,0-1 0,13-8-1,-26 13-30,0 0 0,0 1 0,0-1 0,0 0 0,0 0 0,0 1 0,0-1 0,0 0 0,-1 0 0,1 0 0,0 0 0,-1 0 0,1 0 0,-1 0 0,1 0 0,-1-1 0,0 1 0,1-2 0,0-23 143,-2 14-219,1 9 109,-1-1 0,1 1 0,-1-1 1,0 1-1,0-1 0,0 1 0,0 0 1,-1 0-1,1-1 0,-1 1 0,0 0 1,0 0-1,0 1 0,0-1 0,-3-2 1,1 0 47,-1 1 0,1 0 0,-1 0 0,0 1 0,0-1 1,0 1-1,-11-5 0,6 2 172,-5-4-272,15 10-28,-1 0 0,1 0-1,-1 0 1,1 0 0,-1 0-1,1 0 1,-1 0 0,1 0-1,-1 0 1,1 0 0,0 0-1,-1 0 1,1 0 0,-1 0-1,1 0 1,-1 0 0,1 0-1,-1 1 1,1-1 0,0 0-1,-1 0 1,1 1 0,-1-1-1,1 0 1,0 1 0,-1-1-1,1 0 1,0 1 0,-1-1-1,1 0 1,0 1 0,-1 0-1,-1 2-327,0 0 0,0 0 0,0 1 0,1-1 0,-1 1 0,1-1 0,0 1 0,0-1 0,0 1 0,0 0 0,1 0 0,-1-1 0,1 7 0,0 14-2682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41:45.7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97 1 1312,'0'0'44,"-1"0"-1,1 0 1,0 0 0,-1 0-1,1 0 1,0 1 0,0-1 0,-1 0-1,1 0 1,0 0 0,0 0-1,-1 1 1,1-1 0,0 0 0,0 0-1,0 1 1,0-1 0,-1 0-1,1 0 1,0 1 0,0-1 0,0 0-1,0 1 1,0-1 0,0 0-1,0 0 1,0 1 0,0-1-1,0 1 1,-8 14 410,5-10-416,0-1 1,0 1-1,1-1 0,-1 1 0,1 0 0,0 0 0,0 0 0,1 0 1,0 0-1,0 0 0,0 0 0,0 7 0,0-5-11,0-1-1,0 1 0,0-1 1,-3 8-1,-2 7 274,-16 47-22,20-57-175,0-2-138,0-1 1,1 1-1,1 0 1,0 11-1,0-8 160,0 10 406,-9 36-728,7-35 388,0-4 87,1 0-157,0 0 0,2 27 0,0-8-185,-1 6-3,7 54 1,6 2 156,-12-93-195,0 1-1,0-1 1,1 1-1,0-1 1,0 0-1,1 1 1,0-1-1,5 7 1,2 5-130,-9-15 205,1-1 0,0 1 0,0-1 0,0 1 0,1-1 0,-1 0 0,4 3 0,1 0 8,0 1-1,-1-1 1,0 1-1,8 12 1,-12-16 37,0 0 1,-1 0-1,1 0 1,-1 0-1,0 1 0,0-1 1,0 0-1,-1 0 0,1 1 1,-1-1-1,0 1 1,0-1-1,0 0 0,0 1 1,0-1-1,-2 4 1,1 5 76,-1 0 0,1 17 1,1-28-77,1 7-272,0-7 89,3 6-2727,3-1 2211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2:18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20 330 2080,'-8'-5'882,"0"-2"1112,6-9 90,2 15-2034,0-1 0,0 1 0,0-1 0,1 1 0,-1 0 0,0-1 0,0 1 0,1 0 0,-1-1 0,1 1 0,-1 0 0,1-1 0,-1 1 0,1 0 0,0 0 0,0 0 0,0 0 0,0 0 0,0 0 0,0 0 0,0 0 0,0 0 0,0 0 0,0 0 0,0 1 0,0-1 0,1 0 0,1 0 0,9-5-246,-4 2 240,1 0 0,13-3 0,-16 4 247,-5 3-230,1-1 0,-1 0 0,1 1 0,-1 0 0,1-1 0,0 1 0,-1 0 0,1-1-1,-1 1 1,1 0 0,0 0 0,2 1 0,0 0 20,-1-1 1,1 1-1,0 0 1,-1 0-1,1 1 1,-1-1-1,0 1 1,1-1-1,-1 1 0,0 0 1,0 1-1,5 4 1,-4-4-117,-1 0 1,1-1 0,0 1 0,-1-1 0,1 0 0,1 0-1,-1 0 1,0 0 0,0-1 0,5 2 0,2-2 45,0 0-1,1-1 1,-1 0 0,0-1 0,0 0 0,14-3 0,-20 3-6,-1 0 0,1-1 0,-1 1 1,0-1-1,0 0 0,0 0 1,0 0-1,0-1 0,0 1 0,0-1 1,-1 0-1,0 0 0,1-1 0,-1 1 1,0 0-1,0-1 0,-1 0 0,3-4 1,-4 5 8,0 1 1,0-1-1,-1 0 0,1 0 1,-1 1-1,0-1 1,0 0-1,0 0 0,0 1 1,0-1-1,0 0 1,-1 0-1,1 0 1,-1 1-1,0-1 0,0 0 1,0 1-1,0-1 1,-1 1-1,1-1 1,-3-3-1,-4-4 61,1-1 1,-2 1-1,-11-11 0,13 14-93,-1-1 36,-1-1-1,0 1 1,0 0-1,-17-9 1,7 5 222,14 8-180,0 1 1,0 0 0,-1 0-1,0 0 1,0 0 0,1 1-1,-12-3 1,1 0-103,13 3 58,0 1 1,1 0 0,-1 0-1,0 0 1,0 1-1,0-1 1,-3 0 0,-20-5 404,15 4-373,10 1-58,1 1 0,-1 0 0,1 0 0,-1-1 0,0 1 1,1 0-1,-1 0 0,1 0 0,-1 0 0,1 0 0,-1 0 0,0 0 0,1 0 1,-1 0-1,1 0 0,-1 0 0,1 0 0,-1 0 0,0 0 0,1 1 0,-1-1 1,1 0-1,-1 0 0,1 1 0,-1-1 0,1 0 0,-1 1 0,1-1 0,-1 0 0,1 1 1,0-1-1,-1 1 0,0 0 0,-7 10-264,3-4 253,0 0 1,0 0-1,0 0 0,1 0 1,0 1-1,1 0 1,-1 0-1,2 0 1,-4 14-1,-7 78-176,8-20 207,4-66 46,0-1 0,1 1 0,0-1 0,1 1 0,3 15 0,-2-7 40,-2-19-99,0 0 1,1 0 0,-1 0-1,0 0 1,1 0 0,0 0 0,-1 0-1,1 0 1,1 0 0,-1 0-1,0 0 1,1 0 0,-1-1 0,1 1-1,2 3 1,16 24 184,-17-24-164,0-1 0,1 1 0,0-1 0,5 7 0,5-3 6,-12-9-12,-1 1 0,1 0 0,-1-1 0,1 1 0,-1 0 0,1 0 0,-1 0 0,0 0 0,2 3 0,0-2 29,0 1 0,0-1 0,1 1 1,-1-1-1,0 0 0,1-1 0,6 4 0,4 1 195,-11-4-221,1-1-1,0 0 1,0 0-1,-1 0 0,1-1 1,0 1-1,0-1 1,0 0-1,0 0 1,0 0-1,0-1 0,0 1 1,-1-1-1,1 0 1,0 0-1,4-2 1,-1 1 42,0 0 1,0 0 0,0 0 0,0 1-1,0 0 1,0 0 0,15 1-1,18-2 212,-27 1-113,-33 9-5901,1-1 3564,-1 4 405,3 2-544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2:22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9 832,'18'0'2053,"-10"-3"-733,-6 2-1124,-1 0 0,1 0-1,0 1 1,-1-1 0,1 1 0,0 0-1,0-1 1,0 1 0,-1 0-1,1 0 1,0 0 0,0 0 0,0 0-1,3 1 1,3 1-167,0-1 1,1 0-1,-1-1 0,10 0 0,-9 0-17,0 0-1,0 1 1,13 2-1,3 1-27,0-1 0,0 0 0,39-2 0,-55-1 80,-6 0-46,-1 1-1,1 0 0,-1-1 1,1 1-1,-1 1 1,0-1-1,1 0 1,-1 0-1,0 1 1,3 2-1,14 8 63,-15-9-774,6-5-3849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2:26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538 69 1312,'1'-3'87,"-1"1"0,1-1 0,-1 0 0,1 0 0,0 0-1,2-4 1,-2 5-142,0-1-1,0 0 0,0 0 1,0 0-1,-1 0 0,1-5 1,2 2 216,-4 6-147,1 0 1,0 0-1,0 0 1,0 0-1,0 0 1,0 0-1,0 0 1,0 0-1,0 0 1,0 0-1,0 0 1,0 0-1,0 0 1,0 0-1,0 0 1,0 0-1,0 0 1,-1 0-1,1 0 1,0 0-1,0 0 1,0 0-1,0 0 1,0 0-1,0 0 1,0 0-1,0 0 1,0 0-1,0 0 1,0 0-1,0-1 1,0 1-1,0 0 1,0 0-1,0 0 1,0 0 0,0 0-1,0 0 1,0 0-1,0 0 1,0 0-1,0 0 1,0 0-1,0 0 1,0 0-1,0 0 1,0 0-1,0 0 1,0-1-1,0 1 1,0 0-1,0 0 1,0 0-1,0 0 1,0 0-1,0 0 1,0 0-1,-10-7 3127,4 6-2638,6 1-487,0 0 1,0 0 0,0 0-1,0 0 1,-1 0 0,1 1 0,0-1-1,0 0 1,0 0 0,0 0-1,-1 0 1,1 0 0,0 0-1,0 0 1,0 0 0,0 0-1,-1 0 1,1 0 0,0 0 0,0-1-1,0 1 1,0 0 0,0 0-1,-1 0 1,1 0 0,0 0-1,0 0 1,0 0 0,0 0-1,0 0 1,-1-1 0,1 1-1,0 0 1,0 0 0,0 0 0,0 0-1,0 0 1,0 0 0,0-1-1,0 1 1,0 0 0,0 0-1,0 0 1,-1-1 0,1 1 47,0 0-107,-4 0-26,4 0 399,0 15-68,-1-1-38,0 1 0,-1-1 0,-8 27 0,-16 33 333,10-29-309,12-37-217,0 1-1,0-1 0,-1 0 1,-11 15-1,1-3 101,11-14-85,-1 0 0,0 0 0,0-1 1,-1 0-1,0 0 0,1 0 0,-2-1 0,1 1 1,0-2-1,-1 1 0,0-1 0,0 0 1,0 0-1,-13 3 0,-47 10 158,41-10-384,-45 7 1,39-8 178,23-3 51,-1 0 0,-16 0 1,21-2-2,0 0-1,-1-1 1,1 0 0,0 1 0,0-2 0,-1 1 0,-7-4-1,11 4-54,0 0 0,1 1 0,-1-1 0,0 0-1,1 0 1,-1-1 0,1 1 0,0 0 0,-1 0-1,1-1 1,0 1 0,0-1 0,0 1-1,0-1 1,0 1 0,0-1 0,0 0 0,0 1-1,1-1 1,-1 0 0,1 0 0,-1 1 0,1-1-1,0 0 1,-1-3 0,1-5-36,1-1 0,0 0-1,0 0 1,1 1 0,1-1 0,0 1-1,0 0 1,1 0 0,0 0 0,0 0 0,8-11-1,-8 14-40,22-33-84,-24 37 193,0 0-1,0 1 0,1-1 0,-1 1 1,1 0-1,-1 0 0,1 0 1,0 0-1,0 0 0,0 0 0,5-1 1,-6 2-38,0 1 0,-1 0-1,1 0 1,0 0 0,0 0 0,0 0 0,0 1 0,0-1 0,-1 0 0,1 1 0,0 0 0,0-1 0,2 2-1,24 14-158,-24-13 58,19 13 238,-1 1-1,31 31 1,-35-30-200,6 6 339,-18-17-192,0-1-1,0 1 1,0-2 0,1 1-1,0-1 1,0 0 0,10 6-1,-2-4 109,-13-5-102,1-1 0,0 1 0,0-1 0,0 0 0,1 0 0,-1 0 0,0 0 0,0 0 0,7 0 0,46 4-147,-50-6-173,0 1 1,0-1-1,-1 0 1,1 0-1,8-4 1,8-1-961,-20 5 1084,0 1-1,-1 0 0,1 0 1,0 0-1,0 1 0,0-1 0,-1 0 1,1 1-1,2 0 0,6 1-859,-1 1-803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2:28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6 122 2080,'-1'-2'139,"0"1"0,1-1 0,-1 1 0,1-1 0,-1 0 1,1 1-1,-1-1 0,1 0 0,0 1 0,0-1 0,0-2 0,0 4 37,0-1-74,1-1 1,-1 1-1,1 0 0,0 1 0,-1-1 0,1 0 0,0 0 0,-1 0 1,1 0-1,0 0 0,0 1 0,1-2 0,8-7 760,16-19 0,-19 20-650,-3 4-162,1-1 0,-1 1 0,1 0-1,-1 1 1,1-1 0,0 1 0,1 0 0,9-4 0,-12 6-31,-1 0 1,0 0 0,0 1 0,0-1-1,0 1 1,0 0 0,1-1 0,-1 1-1,0 0 1,0 0 0,0 0-1,1 1 1,-1-1 0,0 0 0,0 1-1,0 0 1,0-1 0,0 1 0,0 0-1,0 0 1,0 0 0,0 0 0,0 0-1,0 1 1,-1-1 0,3 3-1,0 1 1,0 0 0,-1 0 0,0 0 0,0 0 0,-1 1 0,1-1 0,-1 1 0,0 0 0,1 8 0,1 8 502,2 27-1,-5-33-295,1 0 0,8 31-1,-3-18-55,-6-23-131,1 1-1,-1-1 1,1-1 0,0 1-1,0 0 1,1 0-1,-1-1 1,7 9 0,2 2 183,-10-14-193,1 1-1,-1-1 0,1 0 0,0 0 0,-1 1 0,1-1 1,0 0-1,0 0 0,1-1 0,-1 1 0,0 0 1,0-1-1,1 1 0,-1-1 0,1 0 0,0 0 0,-1 0 1,1 0-1,0 0 0,-1 0 0,6 0 0,7-1-49,-1 1 0,0-2 0,0 0 0,0-1 0,20-5-1,33-13-3141,-55 13-1338,-20 11 2474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2:29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 22 1664,'0'-1'15,"0"0"0,1 0 0,-1 1-1,0-1 1,0 0 0,0 0 0,1 0 0,-1 0 0,0 0 0,1 0-1,-1 0 1,1 0 0,-1 1 0,1-1 0,-1 0 0,1 0 0,0 1 0,-1-1-1,1 0 1,0 1 0,0-1 0,0 1 0,-1-1 0,1 1 0,0-1 0,0 1-1,0-1 1,0 1 0,0 0 0,0 0 0,0-1 0,1 1 0,0 0-485,-1 0-20,1 0 378,0 0 1,0 0-1,0 1 1,-1-1-1,1 1 1,11 6 5755,-14-4-5480,0-1-1,0 1 1,0-1-1,0 1 1,0-1-1,-1 0 1,1 0-1,-1 1 0,0-1 1,1 0-1,-1 0 1,0-1-1,0 1 1,0 0-1,-1-1 1,-1 2-1,3-3 141,-11 11 443,-11 29-118,16-29-483,-10 24-1,-3 5-89,-44 68-430,52-89-271,-2-1 0,-18 21-1,-5 5-1690,-1 9 481,-1 7-636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2:38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262 1 576,'-2'4'2286,"-6"3"-1596,-28 14 812,21-13-1000,-1 1 0,-23 19 0,33-21-458,1 0 0,0 0 0,0 0 0,0 1 0,1 0 0,0 0 0,-6 17 0,5-9 37,0 0 1,1 1-1,-3 25 1,1 54 38,3-50 52,-3 48 684,-31 157 0,26-196-792,-5 87 0,15-135-452,1-1 0,0 1-1,0-1 1,1 1 0,0 0-1,0-1 1,0 1 0,1-1-1,0 0 1,4 11 0,4 2-2311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2:40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 2144,'-2'0'67,"1"1"1,0 0 0,-1 0-1,1 0 1,0 0-1,-1-1 1,1 2-1,0-1 1,0 0-1,0 0 1,0 0 0,0 0-1,0 1 1,0-1-1,0 0 1,1 1-1,-1-1 1,0 1-1,1-1 1,-1 1 0,1-1-1,0 1 1,-1-1-1,1 1 1,0 0-1,0-1 1,0 1-1,0-1 1,1 3 0,-1-3-106,0 0 57,1 0 0,0 0 0,0-1 0,0 1 0,0-1-1,0 1 1,0-1 0,0 1 0,0-1 0,0 1 0,0-1 0,2 1 0,2-1 208,1 0 0,-1 1 0,1-2 0,-1 1 0,1-1 0,-1 0 1,8-2-1,-6 1-38,0 1 1,1 0 0,8-1-1,19 4 180,-24-1-214,-1 0-1,1-1 1,18-2-1,87-9 321,-101 10-439,0 0 0,0 2 0,0-1 0,0 2-1,17 3 1,-11-2-59,-14-2-7,1 0 0,-1 1 1,0 0-1,0 0 0,0 1 0,0 0 1,-1 0-1,1 1 0,-1 0 1,1 0-1,-1 0 0,-1 1 0,8 6 1,-3-3-627,2 0-1024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2:40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33 992,'-4'0'1086,"10"1"886,9 1-865,10-4-472,0 0 0,48-12 0,-49 8-541,1 2 0,48-3 0,10 11 268,-70-5-353,-11 1 9,-1 0 0,1 0 0,0-1-1,0 1 1,-1 1 0,1-1 0,0 0 0,0 0-1,2 1 1,-1 0 17,-1 0-8,1 0-1,-1-1 0,1 1 1,-1-1-1,1 1 0,0-1 1,-1 0-1,1 0 1,0 0-1,4-1 0,-7 1-73,1 0 0,-1 0 0,1 0 0,-1 0 0,1 0-1,-1 0 1,1 0 0,-1 1 0,1-1 0,-1 0-1,0 0 1,1 0 0,-1 1 0,1-1 0,-1 0 0,0 1-1,1-1 1,-1 0 0,0 1 0,1-1 0,-1 0 0,0 1-1,1-1 1,-1 1 0,0-1 0,0 1 0,0-1 0,1 1-1,-1-1 1,0 0 0,0 1 0,0 0 0,2 19-2278,-2-19 1812,0 14-778,0 4-154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2:41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55 1728,'0'-4'651,"0"8"607,13-16 737,-6 1-1539,-6 10-426,-1 0 1,1-1-1,0 1 1,-1 0-1,1 0 0,0 0 1,0 0-1,0 0 0,0 0 1,0 0-1,0 0 1,0 0-1,0 1 0,2-2 1,-2 2-29,3-3 44,1 1 0,0 0-1,0 0 1,0 1-1,0-1 1,0 1 0,0 0-1,1 0 1,8 0-1,-5 1 143,1 0 0,0 1-1,-1 0 1,1 0-1,11 4 1,5 2-28,51 5 0,-56-11 106,0 0 0,0-2 0,33-4 0,-20 1-152,-2-1-1,-20 3-3,0 0 0,15 0 0,-10 3-436,1-1 0,-1 2-1,0 1 1,0 0 0,25 8 0,-39-10 59,0 0 0,0 0 0,-1 0 0,1 0 0,0 1 0,-1-1-1,1 1 1,-1 0 0,0 0 0,0 0 0,1 0 0,-1 0 0,3 5 0,0 4-2058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2:43.4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27 1408,'-1'0'180,"-6"-7"-74,7 7-55,-1 0 1,1 0-1,0 0 0,0 0 1,0-1-1,0 1 0,-1 0 1,1 0-1,0 0 1,0-1-1,0 1 0,0 0 1,0 0-1,0 0 0,0-1 1,0 1-1,0 0 0,-1 0 1,1-1-1,0 1 0,0 0 1,0 0-1,0-1 0,0 1 1,0 0-1,1 0 0,-1-1 1,0 1-1,0 0 0,0 0 1,0 0-1,0-1 1,0 1-1,18 0 619,-14 0-551,246 0 3220,-216-8-2891,-18 4-123,-15 5-426,0 0 1,1 0-1,-1 0 0,0 0 0,1 0 1,-1 0-1,0 1 0,0-1 0,0 0 1,0 1-1,0-1 0,0 1 0,-1-1 1,1 1-1,0-1 0,-1 1 0,1 0 1,-1-1-1,1 1 0,-1 0 0,0-1 1,0 1-1,0 0 0,0 3 0,0-3-132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41:49.0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345 1 576,'-1'6'324,"-1"0"-1,1 0 1,-1 0-1,0 0 1,0-1-1,-1 1 1,0 0-1,0-1 1,-7 10-1,-7 15-11,3 1-53,1 1 1,-16 61-1,23-72-3,-9 21-1,-5 17-41,14-40-148,-1 0 0,-1 0-1,-17 31 1,13-27 248,-15 36 0,20-44-309,0 0 0,0-1 0,-2 0 0,-14 19 0,9-13 237,-12 21 1,22-33-270,1-1 0,-1 1 0,2 0-1,-1 0 1,1 0 0,-3 15 0,5-9 76,-1 0 0,2-1 0,-1 1 0,2-1 0,0 1 0,4 14 0,29 80-224,-7-28 423,-17-50-204,1-1-1,2 0 1,22 35-1,-27-47 71,-2-5-79,-5-8-415,0 0-1,0 0 0,0 0 1,1 0-1,0 0 0,6 6 1,0-2-948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2:44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34 3648,'-5'-34'1888,"4"56"-2467,1-15 685,-1 0-1,1-1 1,0 1-1,0 0 1,1-1 0,0 1-1,0-1 1,1 1-1,-1-1 1,2 1-1,3 8 1,-5-14-69,-1 0 0,1 0 0,0 0 0,0-1 0,0 1 0,0 0 1,0 0-1,0-1 0,0 1 0,0-1 0,0 1 0,0-1 0,1 1 0,-1-1 0,0 1 0,0-1 1,0 0-1,2 0 0,25 0 533,-12 0-261,2 1 7,27-3-1,-5 0-50,-17 3-579,-12 0-231,0-1 0,0-1-1,0 1 1,17-4 0,-19 0-1727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2:45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0 2144,'0'15'2115,"4"28"-1,2 11-1771,-2-1 0,-5 103 0,-2-107-47,-2 0-1,-2-1 0,-2 0 0,-3 0 0,-29 78 0,32-102-271,3-6-18,-1-1 0,-11 20 1,9-20 42,5-9 41,-1 1 1,-8 11 0,12-18-79,0-1 0,0 1 0,0-1 0,-1 0 0,1 1 0,0-1 0,-1 0-1,1 0 1,-1 0 0,1 0 0,-1 0 0,0 0 0,1-1 0,-1 1 0,0 0 0,0-1 0,1 1 0,-1-1 0,-2 0 0,3 0 5,0 0 1,-1-1-1,1 1 0,0 0 1,0-1-1,0 1 1,0-1-1,0 0 1,0 1-1,0-1 0,0 0 1,0 1-1,1-1 1,-1 0-1,0 0 1,0 0-1,1 0 1,-2-2-1,2 3-28,-1-1 1,1 1-1,-1-1 0,1 1 1,0-1-1,0 1 0,-1-1 1,1 1-1,0-1 0,0 1 0,0-1 1,-1 0-1,1 1 0,0-1 1,0 0-1,0 1 0,0-1 1,0 1-1,0-1 0,0 0 1,0 1-1,1-1 0,-1 1 1,0-1-1,0 0 0,0 1 1,1-1-1,-1 1 0,0-1 0,1 1 1,-1-1-1,0 1 0,1-1 1,-1 1-1,1-1 0,9-5-10,0 2-1,1-1 0,-1 1 1,1 1-1,0 0 0,14-2 0,12-4-135,-4 2 315,0 1 0,47-3 1,49 10 242,-52 1-274,-64-4-424,-3 1-1195,-9 1 1454,-1 0 0,0 0 0,0 1 0,0-1-1,0 0 1,0 0 0,1 0 0,-1 1 0,0-1 0,0 0 0,0 0-1,0 1 1,0-1 0,0 0 0,0 0 0,0 1 0,0-1 0,0 0-1,0 0 1,0 1 0,0-1 0,0 0 0,0 0 0,0 1 0,0-1-1,0 0 1,0 0 0,-1 0 0,1 1 0,0-1 0,0 0 0,0 0-1,0 1 1,0-1 0,-1 0 0,1 0 0,-17 35-3503,8-18 1562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2:45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 3072,'-3'-7'1943,"7"12"-1340,-2-1-524,0-1 0,1 0 0,-1 1 0,1-1 0,0 0 0,3 2-1,7 0 361,1-1-1,0 0 0,-1-1 0,27 2 1,57-3-179,-60-2-77,33 4-866,-57-2-38,-11-2 433,1 0-1,-1 1 1,0-1-1,0 0 1,0 0 0,0 0-1,0-1 1,0 1 0,3-1-1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2:46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2560,'-1'0'71,"1"1"0,-1-1 0,1 0 0,-1 0-1,1 0 1,-1 1 0,1-1 0,-1 0 0,1 1 0,0-1 0,-1 0 0,1 1 0,-1-1 0,1 1-1,0-1 1,-1 1 0,1-1 0,0 0 0,0 1 0,-1-1 0,1 1 0,0-1 0,0 1 0,0 0-1,0-1 1,0 1 0,-1-1 0,1 1 0,0-1 0,0 1 0,0-1 0,1 1 0,-1-1 0,0 1-1,0 0 1,0-1 0,0 1 0,0-1 0,1 1 0,-1-1 0,0 1 0,0-1 0,1 0 0,-1 1-1,0-1 1,1 1 0,-1-1 0,0 1 0,1-1 0,0 1 0,2 2 26,1-1-1,-1 1 1,1-1 0,0 0 0,-1 0 0,1 0 0,0 0-1,0-1 1,0 0 0,1 1 0,-1-1 0,7 0 0,7 1 284,31-1 0,-32-1-104,131-9 636,-99 5-1285,0 1 1,93 7-1,-136-3-176,-1 0 0,1 0 0,0 1 0,0 0 0,-1 0 0,1 0 0,7 4 0,0 4-1580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2:47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220 17 2144,'-1'-1'158,"-10"-12"604,10 13-749,1 0 1,-1-1 0,1 1-1,-1 0 1,1 0 0,-1 0 0,1-1-1,-1 1 1,1 0 0,-1 0-1,1 0 1,-1 0 0,1 0 0,-1 0-1,1 0 1,-1 0 0,1 0-1,-1 0 1,0 0 0,1 0 0,-1 0-1,1 1 1,-1-1 0,1 0-1,-1 0 1,1 0 0,-1 1 0,1-1-1,0 0 1,-1 1 0,1-1-1,-1 0 1,1 1 0,0-1 0,-1 1-1,-3 4 498,0-1 0,-1 1 1,1-1-1,-1 0 0,-8 5 0,-43 29 1382,51-34-1869,1 1-1,-1-1 1,1 1 0,0 0-1,0 0 1,0 0 0,1 0-1,0 1 1,0-1 0,-3 9-1,2-1-2,0-1-1,1 1 1,0-1-1,-1 16 1,3 18 1451,3-46-1484,0 0 1,0 0 0,0 0 0,0 0 0,-1-1-1,1 1 1,0 0 0,0-1 0,2-1 0,22-22-101,-25 24 111,0 0 0,-1 0 0,1-1 0,0 1 1,-1 0-1,1 0 0,0 0 0,-1 0 0,1 0 0,0 0 0,-1 0 1,1 0-1,0 0 0,-1 0 0,1 1 0,0-1 0,-1 0 1,1 0-1,0 1 0,-1-1 0,1 0 0,-1 1 0,1-1 1,0 1-1,-1-1 0,1 0 0,-1 1 0,1-1 0,-1 1 1,0 0-1,1-1 0,0 2 0,0-1-14,21 23-221,-17-17 239,1 0 0,1 0-1,-1-1 1,1 0 0,14 10-1,-18-15 8,-1 0-1,1 0 1,-1 0-1,1 0 0,-1 0 1,1-1-1,0 1 1,-1-1-1,1 0 1,0 0-1,0 0 0,-1 0 1,1 0-1,0 0 1,-1-1-1,1 1 1,0-1-1,-1 0 0,1 0 1,0 0-1,-1 0 1,0 0-1,1-1 1,2-1-1,2-2 11,-1 0 1,0 0-1,0 0 1,0-1-1,-1 0 0,1 0 1,6-10-1,-9 11 11,0 0 1,0 0-1,-1-1 0,1 1 0,-1 0 1,0-1-1,-1 0 0,1 1 0,-1-1 0,0-11 1,0 0 126,0 12-128,-1-1 1,0 1-1,0 0 0,0 0 1,0 0-1,-1 0 0,0 0 1,0 0-1,0 0 1,-1 0-1,-3-6 0,4 9-15,0 0 0,-1 1 0,0-1 0,1 1 0,-1-1-1,0 1 1,0 0 0,0 0 0,0 0 0,0 0 0,0 0 0,0 0-1,0 0 1,-4 0 0,-1-1 73,0 1 1,0 0-1,-10 1 0,-7 0-127,0 1-1,0 1 0,-29 6 0,45-6-245,1 0 0,-1 0-1,1 1 1,-1 0-1,1 0 1,0 0 0,0 1-1,1 0 1,-1 1-1,1-1 1,0 1 0,0 0-1,-9 11 1,6 3-990,3 0-1354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2:48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8 245 992,'2'-4'2671,"-3"4"-2632,17-2 1160,29 2-230,-32 0-87,7 0-196,9 0-244,43-4-1,-64 2-375,1 1-1,-1-1 1,1 0-1,-1-1 0,0 0 1,0 0-1,0-1 1,0 0-1,11-7 1,-17 9-57,0 1 0,0-1 1,-1 0-1,1 0 0,0 0 1,0 1-1,-1-1 0,0-1 1,1 1-1,-1 0 0,0 0 1,0 0-1,0-1 0,0 1 0,0-1 1,-1 1-1,2-5 0,-2 3-33,0 0-1,0 1 0,-1-1 1,1 0-1,-1 0 0,0 0 1,0 1-1,0-1 0,-1 1 1,-2-7-1,-2 0 99,-1-1-1,0 1 1,0 1-1,-1-1 0,0 1 1,-14-11-1,17 16 48,1 0-1,0 1 0,-1 0 1,0 0-1,0 0 1,0 0-1,0 1 0,-7-2 1,10 3-111,-1 1 0,0-1 0,1 1 0,-1 0 0,0 0 0,1 0 0,-1 0 0,0 0 1,1 0-1,-1 1 0,0-1 0,1 1 0,-1 0 0,1 0 0,-1 0 0,1 0 0,0 0 0,-1 1 1,-2 1-1,-8 9-107,1 0 0,0 0 0,0 1 0,2 0 0,-1 1 0,-10 21 0,4-9 226,12-18-51,0 0 0,0 0 0,1 1 0,-6 16 0,9-20-72,0-1-1,0 1 0,0 0 0,1 0 1,-1 0-1,1-1 0,0 1 1,0 0-1,1 0 0,0 0 0,1 7 1,3 2 14,1 1 0,0 0 1,1-1-1,1-1 0,0 1 1,1-1-1,0 0 0,1-1 1,0 0-1,1-1 0,0 0 1,1-1-1,1 0 0,-1 0 1,28 14-1,-36-22-3,1 0 0,0 0 0,0 0-1,0-1 1,0 0 0,0 0 0,0 0 0,0-1 0,0 1-1,8-1 1,6-2-196,29-6 0,-5 1-1328,-9 3 72,-3-1-1839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2:49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3 180 2976,'-2'-5'887,"4"0"-275,16 0 1019,-14 4-1458,0 0-1,1 1 1,-1-1-1,1 1 1,-1 0-1,8 1 1,6 0 38,12-1 72,0-1-1,0-2 1,-1 0 0,0-3-1,0 0 1,0-1 0,-1-2-1,29-13 1,104-71-3163,-158 91 2672,20-10-3445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2:51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50 832,'0'0'8,"0"0"-1,0 1 1,1-1-1,-1 0 1,0 0-1,0 0 1,0 1-1,0-1 1,0 0-1,0 0 1,0 1-1,-1-1 1,1 0 0,0 0-1,0 1 1,0-1-1,0 0 1,0 0-1,0 0 1,0 1-1,0-1 1,-1 0-1,1 0 1,0 0 0,0 1-1,0-1 1,0 0-1,-3 7 2897,19-24-1571,-11 5-959,-5 11-331,0 0 1,1-1-1,-1 1 0,0-1 1,1 1-1,0 0 1,-1 0-1,1-1 1,0 1-1,0 0 1,-1 0-1,3-2 0,1-2 219,-4 4-220,0 0 0,1 0 1,-1 1-1,0-1 0,1 0 1,-1 1-1,1-1 0,-1 0 0,1 1 1,0-1-1,-1 1 0,1-1 1,0 1-1,1-1 0,-1 2-34,0 0-1,0 0 1,-1 1-1,1-1 1,0 0-1,0 1 1,-1-1-1,1 1 1,-1-1-1,1 1 1,-1-1-1,1 1 1,-1-1-1,0 3 0,7 102 814,-1-19-591,20 234 35,-22-281-221,12 54 317,-2-19 345,-14-66-629,1-1 1,-2 1-1,-1 17 1,0 7 97,1-28-207,0 0 0,0 0 0,0 0-1,0 0 1,-4 8 0,4-9 43,-1 0 0,1 1 0,0 0 0,0-1-1,-1 8 1,2-11 245,-7 6 0,6-9-280,0-1 0,1 1 0,0 0 0,0-1 0,0 1-1,0 0 1,0-1 0,0-3 0,1-4-20,0-3-19,0 0 1,1 0-1,0 0 0,1 0 1,1 0-1,0 0 0,1 1 1,7-15-1,4-3-128,2 0 1,21-27-1,-32 47 176,1 0-1,1 1 1,0 0-1,16-13 0,-21 19 6,1-1-1,0 1 0,0 0 0,0 1 0,0-1 0,0 1 1,0 0-1,1 0 0,-1 0 0,1 1 0,0 0 0,8-1 0,-12 3 17,1-1 0,-1 0 0,0 1 0,1 0-1,-1 0 1,0-1 0,0 1 0,1 1-1,-1-1 1,0 0 0,0 0 0,0 1 0,0-1-1,0 1 1,-1 0 0,1-1 0,0 1 0,-1 0-1,3 4 1,-1-1-6,0 0-1,0 0 1,-1 0-1,1 0 1,-1 0-1,-1 1 1,3 7-1,-3-8 3,-1 0 0,0 0-1,0-1 1,0 1 0,0 0-1,-1-1 1,0 1 0,0 0-1,0-1 1,0 1 0,-1-1-1,0 0 1,0 1 0,0-1-1,0 0 1,-1 0 0,-3 4-1,1-1 40,-1-1 0,1 0 0,-1-1-1,-1 1 1,1-1 0,-1 0 0,0-1-1,0 0 1,-9 4 0,0 0 103,6-3-128,1 0 0,-1-1 0,0 0 0,0-1 0,0 0 0,0-1 0,-20 3 0,9-1 613,20-4-682,23 3-422,73 2 1360,-79-3-653,-3-1-150,1 1 1,-1 1-1,0 0 0,1 0 0,19 9 1,-9-1-15,36 18 109,-21-8-2977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2:52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21 3808,'-4'-19'2341,"5"17"-1856,2 8 26,1 10 1149,-4-3-1384,-1-1-1,0 0 1,0 0-1,-2 0 1,-4 18-1,4-20-235,-1 3 47,0 0 0,-1 0 0,-1 0 0,-7 12 0,1-1-276,11-20 59,-1 1-1,0-1 0,0 0 0,-4 5 0,-4 10-548,-1 0-1474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2:52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0 1472,'0'0'763,"4"8"-459,-3-5-115,-1 1 0,0-1 0,0 0 1,0 0-1,0 0 0,0 0 0,0 0 1,-1 0-1,0 0 0,-1 4 0,-11 29 1387,12-33-1452,-8 18 713,-25 64 891,25-61-1665,-2 0 1,-18 30-1,10-18-194,11-23-139,-6 12-1048,13-24 999,0 1-1,1-1 1,-1 1 0,1 0 0,-1-1-1,1 1 1,0-1 0,-1 1-1,1 0 1,0-1 0,0 1 0,1 3-1,3 6-1509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41:49.6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182 1107 1568,'-1'0'27,"0"1"-1,1-1 1,-1 0 0,1-1-1,-1 1 1,1 0 0,-1 0-1,0 0 1,1 0 0,-1 0-1,1-1 1,-1 1 0,1 0-1,-1 0 1,1-1 0,-1 1-1,1 0 1,-1-1 0,1 1-1,-1 0 1,1-1 0,0 1-1,-1-1 1,1 1 0,0-1-1,-1 1 1,1-2 0,-8-5 207,5-9 508,-2-45 426,-13-61-75,3 63-423,5 20-533,-7-51 0,12 10-596,-8-15 656,10 74 67,3 15-201,-1 1 1,0-1 0,0 1 0,0-1-1,-1 1 1,-3-8 0,-9-17 176,-14-47 0,23 60-228,1 0 0,1 0-1,0 0 1,0-30-1,4 20-59,7-54 0,-6 67-377,1 1 0,1 0 1,0 0-1,0 0 0,13-23 0,1 6-2108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2:53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5 174 3552,'-1'0'57,"1"-1"0,-1 1 0,1-1 0,0 1 0,-1-1 0,1 1 1,0-1-1,-1 1 0,1-1 0,0 1 0,0-1 0,0 1 0,-1-1 0,1 1 0,0-1 0,0 0 1,0 1-1,0-1 0,0 1 0,0-1 0,0 1 0,0-1 0,0 0 0,0 1 0,1-1 0,-1 1 1,0-1-1,1 0 0,10-14 10,-10 14-153,11-11 390,-9 6-19,1-1 0,0 1 0,0 0 0,0 0-1,1 0 1,7-6 0,13-18 132,-24 29-400,20-28 565,-19 27-536,0 0 1,0 0-1,0 0 0,1 0 1,-1 1-1,0-1 1,1 1-1,-1-1 0,1 1 1,4-2-1,-6 3-42,1 0-1,0 0 1,-1 0-1,1 0 1,0 0-1,-1 0 1,1 0-1,0 1 1,-1-1 0,1 1-1,0-1 1,-1 1-1,1 0 1,-1 0-1,1-1 1,-1 1-1,1 0 1,-1 0-1,0 0 1,1 1 0,0 1-1,2 0 5,-1 1 0,0 0 0,0 0 0,0 0 0,0 0-1,2 6 1,7 20 309,-2 1 0,12 63 0,-15-59-67,1-1 0,15 39 1,-20-67-208,0-1 0,0 1 1,0-1-1,0 0 0,1 1 0,0-2 1,0 1-1,0 0 0,1-1 1,-1 0-1,10 7 0,-4-5-74,1-1-1,-1 1 1,1-2-1,0 0 1,16 5-1,-3-2-288,-8-2-705,0-1-1,30 4 0,-41-7 179,0-1 0,-1 1 0,1 0 0,5 3 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2:54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882 6 1472,'-7'-5'643,"7"5"-637,-1 0 1,1 0 0,0 0 0,0 0-1,0 0 1,0 0 0,-1 0 0,1 0-1,0 0 1,0 0 0,0 0 0,0 0-1,-1 0 1,1 0 0,0 0 0,0 0-1,0 0 1,0 0 0,-1 0 0,1 0-1,0 0 1,0 1 0,0-1 0,0 0-1,0 0 1,-1 0 0,1 0 0,0 0-1,0 0 1,0 0 0,0 1 0,0-1-1,0 0 1,0 0 0,0 0 0,0 0-1,0 1 1,0-1 0,0 0 0,-1 0-1,1 0 1,0 0 0,0 1 0,0-1-1,0 0 1,1 0 0,-15 13 5385,-75 57-3606,5 3-1330,-103 83-448,99-88-408,-103 104 0,35 0-1365,95-94-208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3:07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1984,'2'-6'4864,"2"5"-4780,1 0-1,-1 1 1,0-1 0,1 1 0,-1 0 0,1 0 0,4 1-1,22-1 196,-10-1-87,-16 2-147,-1-1 1,0-1-1,1 1 0,-1-1 1,6-1-1,1 0 180,-1 0 0,1 0 0,0 1 0,-1 1 0,20 1 0,25-2 436,-45 0-654,1 1 1,-1 0 0,0 0-1,1 1 1,-1 0-1,18 5 1,-18-4-484,-10-2 296,1 0 0,-1 0 0,1 0 0,0 0 0,-1 0 0,1 1 0,-1-1 0,1 0 0,-1 0-1,1 0 1,-1 1 0,1-1 0,-1 0 0,1 1 0,-1-1 0,0 0 0,2 2-180,-2-1 0,1 1 0,-1 0 0,0-1 0,1 1 1,-1 0-1,0-1 0,0 1 0,0 3 0,0 15-1421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3:09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85 2656,'0'0'837,"1"-12"2070,-1-1-1193,0 12-1680,0 1 1,0 0-1,0 0 1,0 0-1,0-1 0,-1 1 1,1 0-1,0 0 1,0 0-1,0-1 0,0 1 1,0 0-1,0 0 1,0 0-1,-1 0 1,1-1-1,0 1 0,0 0 1,0 0-1,0 0 1,-1 0-1,1 0 0,0 0 1,0-1-1,0 1 1,-1 0-1,1 0 0,0 0 1,0 0-1,0 0 1,-1 0-1,1 0 1,0 0-1,0 0 0,-1 0 1,1 0-1,0 0 1,0 0-1,0 0 0,-1 0 1,1 0-1,0 0 1,0 1-1,0-1 0,-1 0 1,1 0-1,0 0 1,0 0-1,0 0 1,0 0-1,-1 1 0,1-1 1,0 0-1,0 0 1,0 0-1,0 0 0,0 1 1,0-1-1,-1 0 1,1 1-1,0-1 5,0 0 0,-1 1 0,1 0 0,0-1 0,0 1 0,-1-1 0,1 1 0,0-1 0,0 1 0,0-1 0,0 1 0,0 0 0,0-1 0,0 1 0,0-1 0,0 2 0,0-2-39,0 1 0,0 0 0,0-1 0,0 1 0,0 0-1,0 0 1,0-1 0,0 1 0,0 0 0,0-1 0,-1 1 0,1 0 0,0-1 0,-1 1 0,1-1 0,0 1-1,-1 0 1,-6 5 504,0 1 258,7-7-765,0 0 1,0 0-1,0 0 0,0 0 0,0 0 0,0 1 0,0-1 0,0 0 0,0 0 1,0 0-1,1 0 0,-1 0 0,0 0 0,0 1 0,0-1 0,0 0 0,0 0 0,0 0 1,0 0-1,1 0 0,-1 0 0,0 0 0,0 0 0,0 0 0,0 1 0,0-1 1,1 0-1,-1 0 0,0 0 0,0 0 0,0 0 0,0 0 0,1 0 0,-1 0 1,0 0-1,0 0 0,0 0 0,0 0 0,0 0 0,1 0 0,-1-1 0,0 1 1,0 0-1,0 0 0,0 0 0,1 0 0,17 0 278,-11 1-266,1-1-1,-1 0 0,1 0 0,-1-1 1,0 0-1,1 0 0,12-5 0,1-2 326,44-11 0,8-3 44,-51 13-554,0 2 0,1 0 0,0 2 0,39-5 0,-54 9-511,1 1 0,-1 1 0,16 1 0,-20-1 370,0 0 1,-1 0-1,1 0 1,0 0-1,0 1 1,-1 0-1,1-1 1,-1 1-1,1 0 1,3 3-1,10 17-2760,-16-19 2784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3:19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85 1888,'-4'-1'1300,"4"2"-1238,-1-1 0,1 0-1,0 0 1,-1 0 0,1 0 0,0 0-1,0 0 1,-1 0 0,1 0 0,0 0-1,-1 0 1,1 0 0,0 0 0,-1-1 0,1 1-1,0 0 1,0 0 0,-1 0 0,1 0-1,0 0 1,0 0 0,-1-1 0,1 1-1,0 0 1,0 0 0,0 0 0,-1-1-1,1 1 1,0 0 0,0 0 0,0-1-1,0 1 1,-1 0 0,1 0 0,0-1-1,0 1 1,0 0 0,0-1 0,0 1-1,-10-54 2793,7 32-1926,-2 19-449,10 9-798,1 10 260,5 27 0,1-1-42,52 211 70,-2-6 25,-3-56 139,-41-130 614,-14-42-315,-4-19-347,-11 14-448,16-14 372,0 1-1,0 0 0,0-1 1,1 0-1,-1 0 0,0-1 1,0 1-1,1-1 0,5-2 1,21-2-18,133 3 134,-86 3 315,-54 2-1016,-23-3-64,-12 24-8202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3:20.5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19 102 2304,'-2'-2'80,"0"0"-1,1 1 1,-1-1 0,1 0 0,-1 0-1,1 0 1,0 0 0,0 0 0,0 0-1,0 0 1,0 0 0,1 0 0,-1-1-1,1 1 1,-1 0 0,1 0 0,0-1-1,0 1 1,0 0 0,0-4 0,0 5-3,0 0 1,0-1-1,0 1 1,0 0-1,0 0 1,0-1-1,1 1 1,-1 0 0,0 0-1,1 0 1,-1-1-1,1 1 1,-1 0-1,1 0 1,0 0 0,-1 0-1,1 0 1,0 0-1,0 0 1,0 0-1,0 0 1,0 1-1,0-1 1,0 0 0,0 1-1,0-1 1,0 0-1,0 1 1,0-1-1,0 1 1,1 0-1,-1-1 1,0 1 0,2 0-1,50-7 1107,24-1 528,26 0-1259,-92 8-520,0 0 0,0 1 0,1 0 0,20 5-1,-14-2-503,-15-4 350,-1 1 1,1-1-1,0 1 0,-1 0 1,1-1-1,0 1 0,-1 1 1,1-1-1,-1 0 0,1 1 1,-1-1-1,4 4 0,-1 2-1437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3:21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44 167 2144,'-2'-9'284,"-1"1"1,2 0-1,-1-1 1,1 1-1,1-12 1,-1 19-257,1 1-1,0 0 1,-1 0 0,1-1 0,0 1 0,-1 0 0,1-1 0,0 1 0,-1 0 0,1 0 0,0 0 0,-1-1 0,1 1 0,-1 0 0,1 0 0,0 0 0,-1 0 0,1 0 0,-1 0 0,1 0 0,-1 0 0,1 0 0,0 0 0,-1 0-1,0 0 1,0 0 74,0 0-1,1 0 0,-1 0 0,0 0 1,0 0-1,0 0 0,0 0 0,1 0 1,-1-1-1,0 1 0,0 0 0,1-1 1,-1 1-1,0 0 0,0-1 0,0 0 0,-1-1 226,1-1 0,0 1-1,0 0 1,0-1 0,0 1-1,0-1 1,0-3-1,1 5-285,0 0 0,0 0 0,0 1 0,0-1 0,0 0 0,0 1 0,0-1 0,0 0 0,0 1 0,1-1 0,-1 0 0,0 1 0,0-1 0,1 0 0,-1 1 0,0-1 0,1 1-1,-1-1 1,1 0 0,-1 1 0,1-1 0,-1 1 0,1-1 0,-1 1 0,1 0 0,0-1 0,-1 1 0,1 0 0,-1-1 0,1 1 0,0 0 0,-1 0 0,2-1 0,19-5-45,26-8 326,78-12 0,-77 21-136,-1 1 1,90 6 0,-132-2-409,0 1 0,0 0 1,0 0-1,0 1 1,0 0-1,0-1 0,-1 1 1,1 1-1,-1-1 0,0 1 1,1 0-1,-1 0 1,0 0-1,-1 0 0,1 1 1,-1-1-1,5 7 0,14 18-2204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3:21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51 4576,'-1'-1'102,"0"0"0,1 1 0,-1-1 0,1 0 0,-1 0 0,1 0 0,-1 0 0,1 0 0,-1 0 0,1 0 0,0 0 0,0 0 0,0 0 0,-1 0 0,1 0 0,0 0 0,0 0 0,0 0 0,1 0-1,-1 0 1,0 0 0,1-1 0,-1 1-57,0-1-1,0 1 0,0 0 0,1 0 0,-1 0 1,0-1-1,-1 1 0,1 0 0,0 0 0,0 0 1,0-1-1,-1 1 0,1 0 0,0 0 0,-1 0 1,1 0-1,-2-2 0,2 2-29,-1 1-1,1 0 1,-1-1-1,1 1 0,-1 0 1,1 0-1,0-1 1,-1 1-1,1 0 1,-1 0-1,1-1 1,-1 1-1,1 0 1,-1 0-1,1 0 1,-1 0-1,1 0 1,-1 0-1,0 0 1,1 0-1,-1 0 1,1 0-1,-1 0 0,1 0 1,-1 0-1,1 1 1,-1-1-1,1 0 1,-1 0-1,1 1 1,0-1-1,-1 0 1,1 0-1,-1 1 1,0 0-1,-15 13 245,15-13-308,-17 18 108,-61 72 374,70-77-441,0-1-1,0 1 1,2 1 0,0-1 0,-8 25-1,12-29 33,0 0-1,0 0 0,2 1 0,-1-1 0,1 19 0,1-25-8,0 0 0,0 0 0,1 0 1,-1 0-1,1 0 0,0 0 0,0 0 0,1 0 0,-1-1 0,1 1 0,0 0 0,0-1 1,0 1-1,0-1 0,1 0 0,-1 0 0,6 5 0,-6-7 0,-1 0 0,1 0-1,-1 0 1,1 0 0,0-1 0,-1 1-1,1-1 1,0 1 0,0-1 0,-1 0-1,1 1 1,0-1 0,0 0 0,-1 0-1,1 0 1,0-1 0,0 1 0,-1 0 0,1-1-1,0 1 1,0-1 0,-1 1 0,1-1-1,2-1 1,3-2 51,-1 0 0,0 0 0,0 0 0,9-8 0,-6 4-11,-1-1-1,0-1 1,-1 1 0,0-1 0,0-1 0,-1 1 0,6-15-1,-3 5 81,-1-1-1,-1 0 0,4-23 1,-9 34-65,-1 0 1,0-1 0,0 1 0,-1 0 0,0 0-1,-1 0 1,0-1 0,0 1 0,-1 0 0,-7-18-1,9 26-62,-1 0 0,0 0 0,0 0-1,0 0 1,0 1 0,-1-1 0,1 0 0,0 0-1,-1 1 1,0-1 0,1 1 0,-1-1 0,0 1-1,1 0 1,-4-2 0,3 2-49,1 1 1,-1-1 0,1 1-1,-1 0 1,0 0-1,1 0 1,-1-1-1,1 1 1,-1 1-1,0-1 1,1 0-1,-1 0 1,1 1-1,-1-1 1,1 1-1,-1-1 1,1 1-1,-1 0 1,1-1-1,-3 3 1,-1 0-261,1 0 0,0 0 0,0 0-1,0 1 1,0 0 0,-5 7 0,7-9 89,1 0 1,-1 0-1,1 0 1,0 1-1,0-1 1,0 1-1,0-1 0,0 1 1,0-1-1,1 1 1,-1-1-1,1 1 1,0 0-1,0-1 0,0 5 1,4 14-2701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3:24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113 178 2304,'0'-2'108,"-1"1"1,0 0-1,1 0 0,-1-1 0,1 1 1,0 0-1,-1-1 0,1 1 1,0 0-1,-4-15 6485,4 16-6435,0-2 194,0 1-176,43 6 235,-22-1-267,36 11 59,-4-3-158,-36-7 60,20 3 0,-31-7-81,0-1 0,-1 1 0,1-1 0,0-1 0,0 1 0,0-1 1,8-2-1,5-1 49,-10 2-57,0 0 0,12-6 1,-19 7-2,1 0 1,-1 0 0,0 0-1,0 0 1,0-1 0,0 1-1,0-1 1,0 0 0,-1 1 0,1-1-1,-1 0 1,1 0 0,-1 0-1,2-2 1,0-1 121,-1 1-164,-1 0-1,1 1 1,0-1 0,-1 0 0,1-6 0,-1 9 5,-1 0 0,0-1 0,0 1 0,0-1 0,0 1 0,-1-1 0,1 1 1,0-1-1,-1 1 0,1-1 0,-1 1 0,1 0 0,-1-1 0,1 1 0,-1 0 1,0 0-1,0-1 0,0 1 0,-1-1 0,-8-13-25,9 13 48,0 1-1,0-1 1,-1 0 0,1 0-1,0 0 1,-1 1 0,1-1 0,-1 1-1,0-1 1,1 1 0,-1 0-1,0-1 1,-2 0 0,-19-9 75,-14-4-35,19 9-31,0 1 0,-1 0 0,1 2 0,-1 0 0,1 2 0,-1 0 0,0 0 1,-28 5-1,-9 9 566,55-12-594,-1 0 1,0-1 0,0 1 0,0 0 0,1 0 0,-1 0 0,1 0 0,-4 2-1,-7 5-131,7-6 145,1 1 0,-1-1 0,0 1 0,1 0 0,0 0 0,-1 1 0,1-1 0,1 1 0,-1 0 0,0 0 0,-5 8 0,-21 33 196,27-39-384,0-1 307,0-1 0,1 1 0,-4 10 0,6-14-96,-1 1 1,1 0-1,0-1 0,0 1 1,-1 0-1,1-1 1,0 1-1,1 0 1,-1-1-1,0 1 1,0 0-1,1-1 1,-1 1-1,1 0 1,-1-1-1,1 1 1,1 1-1,24 50 67,-14-30-186,2-1 0,16 21 1,35 34 462,-45-52-536,40 45 367,-58-69-175,-1 1 0,1-1 1,-1 0-1,1 0 0,0 0 0,0 0 0,0 0 1,0 0-1,0 0 0,0-1 0,0 1 1,0-1-1,0 1 0,0-1 0,0 0 0,2 0 1,4 0-51,-1-1 0,1 0 0,8-2 1,7-1 34,-15 3 58,0 0 0,-1-1 1,1 0-1,-1 0 0,1-1 0,-1 0 0,0 0 1,10-7-1,-9 6-83,0 1-1,0 0 1,1 0 0,-1 0-1,1 1 1,15-1 0,-21 2-115,1 0 0,0 1 1,0 0-1,0 0 1,0 0-1,0 1 0,0-1 1,6 2-1,-8-1-81,-1 0 0,0-1 0,1 1 0,-1 0 0,0 0 0,1 0 0,-1 0 0,0 0 0,0 0 0,0 0 0,0 0 0,0 0 0,0 1-1,0-1 1,0 0 0,-1 1 0,1-1 0,0 1 0,-1-1 0,1 1 0,-1-1 0,0 1 0,1-1 0,-1 1 0,0 1 0,1 19-3479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3:27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94 2720,'-1'-4'164,"1"4"-136,0-1 0,0 1 1,0 0-1,0-1 0,0 1 0,0 0 1,0-1-1,0 1 0,0-1 1,0 1-1,0 0 0,0-1 0,-1 1 1,1 0-1,0 0 0,0-1 0,0 1 1,-1 0-1,1-1 0,0 1 1,0 0-1,-1 0 0,1-1 0,0 1 1,0 0-1,-1 0 0,1 0 0,0 0 1,-1-1-1,1 1 0,0 0 1,-1 0-1,1 0 0,0 0 0,-1 0 1,1 0-1,0 0 0,-1 0 0,1 0 1,-1 0-1,1 0 0,0 0 1,-1 0-1,0 0 111,0 0-86,-3 0 1317,6 0-1031,0-1-1,0 0 1,0 0-1,0 0 0,0 0 1,0 0-1,0 0 0,3-3 1,17-7 541,-7 6-413,26-11 0,-25 9-401,23-6 0,-16 7-44,1 2 1,-1 0-1,0 2 0,29 0 0,-38 3-11,1 0 0,-1 0 0,1 1-1,-1 1 1,0 1 0,0 0 0,26 11 0,-34-12-316,0-1 0,0 0 0,1-1 1,-1 0-1,0 0 0,12 1 0,-18-2 148,1 0 0,-1 0 0,0 1 0,1-1 0,-1 0 0,1 0 0,-1 1 0,0-1 0,1 0 0,1 3-942,-2-3 942,0 0 0,1 1 0,-1-1-1,0 1 1,0 0 0,2 10-2801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41:53.7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0 128 1472,'28'-3'1611,"6"5"-1704,-23-1 172,1 0 0,16-2 0,10 3 171,-3-1 6,34-11 1083,-62 10-1337,-1 1 1,0-1-1,1 2 0,-1-1 1,0 1-1,1 0 0,-1 0 1,8 4-1,-5 0 102,-8-5-103,0 0 0,1-1 0,-1 1 1,0 0-1,0-1 0,0 1 1,0-1-1,0 1 0,1-1 0,-1 0 1,0 1-1,0-1 0,1 0 1,1 0-1,0 0 35,0 1 1,-1-1-1,1 1 1,-1 0-1,1-1 0,-1 1 1,4 2-1,-4-2 6,0 0-1,-1 0 0,1-1 1,0 1-1,0 0 0,1-1 1,-1 0-1,0 1 1,0-1-1,0 0 0,0 0 1,0 0-1,0 0 0,3-1 1,101-30 603,-105 30-626,0 1-1,0 0 1,0 0 0,-1-1-1,1 1 1,0 0 0,0-1-1,-1 1 1,1-1 0,0 1-1,-1-1 1,1 0 0,0 0-1,-1 1-20,0 0 0,0-1 0,0 1-1,0 0 1,0 0 0,0 0 0,0-1-1,-1 1 1,1 0 0,0 0 0,0 0-1,0 0 1,0 0 0,0-1 0,0 1-1,-1 0 1,1 0 0,0 0 0,0 0-1,0 0 1,0 0 0,-1 0-1,1-1 1,0 1 0,0 0 0,0 0-1,-1 0 1,1 0 0,0 0 0,0 0-1,0 0 1,-1 0 0,1 0 0,0 0-1,0 0 1,0 0 0,-1 0 0,1 0-1,-13 0-35,10-1 42,-12-2 103,-14-1 132,-44 9-201,17-13-166,-85 11 314,106-5 0,-41-7-1,69 8-97,1 0-40,-1 0 0,1-1 0,0 0 0,-1-1 0,1 0 0,-11-6 0,17 9-55,0 0-1,0 0 1,0 0 0,-1 0-1,1 0 1,0 0 0,0 0-1,0 0 1,0 0-1,0 0 1,0 0 0,0 0-1,0-1 1,0 1 0,0 0-1,0 0 1,-1 0-1,1 0 1,0 0 0,0 0-1,0 0 1,0 0 0,0 0-1,0 0 1,0-1 0,0 1-1,0 0 1,0 0-1,0 0 1,0 0 0,0 0-1,0 0 1,0 0 0,0 0-1,0 0 1,0-1 0,0 1-1,0 0 1,0 0-1,0 0 1,0 0 0,0 0-1,0 0 1,1 0 0,-1 0-1,0 0 1,0-1-1,0 1 1,0 0 0,0 0-1,0 0 1,0 0 0,0 0-1,0 0 1,0 0 0,0 0-1,0 0 1,1 0-1,-1 0 1,0 0 0,0 0-1,0 0 1,0 0 0,0 0-1,0 0 1,0 0 0,0 0-1,1 0 1,-1 0-1,8-2-100,-8 2 156,92-6-479,-33 2 249,-23 2 206,35-4 26,97-25-334,-86 16 371,-65 12 26,0 0 0,1 2 0,-1 0 0,34 3 0,-47-2-83,-2 1-52,-1-1 0,1 0 0,0 1 0,0 0 0,-1-1-1,1 1 1,0 0 0,-1 0 0,1 0 0,2 2 0,-3-3 59,2 1-178,-1 1 0,0-1-1,1 0 1,-1 1 0,0-1-1,0 1 1,0 0 0,0 0-1,4 4 1,-1 1-493,4-3-705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3:28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11 3328,'-12'-5'1396,"10"4"-1397,1 0-1,0 0 0,-1 1 1,1-1-1,0 1 1,-1-1-1,1 1 0,-1 0 1,1 0-1,-1-1 1,1 1-1,-1 0 0,1 0 1,-1 0-1,1 1 1,-1-1-1,1 0 0,0 0 1,-1 1-1,1-1 1,-1 1-1,1-1 0,0 1 1,-1 0-1,-1 1 1,-1 1-341,3-3 408,0 0 1,1 0 0,-1 1-1,1-1 1,-1 0 0,1 1-1,-1-1 1,1 0 0,-1 1-1,1-1 1,0 1 0,-1-1 0,1 0-1,-1 1 1,1-1 0,0 1-1,-1-1 1,1 1 0,0 0-1,0-1 1,0 1 0,-1-1-1,1 1 1,0-1 0,0 1-1,0 0 1,0-1 0,0 1-1,0-1 1,0 1 0,0 1-1,0-1 28,0 0-1,0 0 0,-1-1 0,1 1 0,0 0 0,-1 0 1,1 0-1,0 0 0,-1 0 0,0 0 0,1 0 0,-1-1 0,1 1 1,-1 0-1,0 0 0,1-1 0,-1 1 0,0-1 0,-1 2 1,1-2-56,0 1 1,1-1-1,-1 1 1,0-1 0,1 1-1,-1-1 1,1 1 0,-1-1-1,1 1 1,-1 0 0,1-1-1,-1 1 1,1 0 0,0 0-1,-1-1 1,1 1-1,0 0 1,-1 1 0,-8 7 414,0 6-18,-14 31-1,20-39-396,0 0-1,1 1 0,0-1 1,1 1-1,-1 0 0,1-1 1,1 9-1,0 5 201,0-1 0,8 39 1,-2-19-224,-2-1 0,0 69 0,-2-9 57,2 17 1128,1-91-651,-5-24-543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3:29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412 8 1472,'2'-3'808,"1"9"-1179,-2-6 211,28-10 5301,-42 15-4672,1 0-1,1 0 0,-1 2 0,-14 9 1,-64 44 1067,7-11-1109,68-41-257,-1-1 1,0 0-1,-26 7 1,35-13-78,0 0 1,0-1-1,0 1 0,0-1 0,0-1 1,0 0-1,0 1 0,0-2 0,0 1 1,-10-5-1,17 6-90,-16-1-483,9 0 338,17-1 386,-6 1-220,0 1 1,0 0 0,0 0-1,0 0 1,0 1-1,0-1 1,0 1 0,0 0-1,-1 0 1,1 0 0,0 1-1,0-1 1,-1 1-1,1 0 1,-1 0 0,0 0-1,5 3 1,4 6-199,0 0 0,20 24 0,-31-34 167,34 43-102,12 14 421,61 61 637,-106-116-983,0 1 1,0-1-1,0 1 0,0-1 0,0 1 0,-1 0 0,2 7 0,6 13 220,-8-23-101,-23-31-12687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3:31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80 896,'0'-3'59,"1"1"0,-1 0 0,1-1 1,-1 1-1,1 0 0,0-1 0,0 1 0,0 0 0,0 0 0,0 0 1,2-3-1,18-20 538,-19 22-528,4-8 470,-6 11-461,1-1 0,-1 0 0,0 0-1,7-7 3307,-15 16-2173,7-5-1072,-1 0 1,0 0-1,0 0 0,0 0 1,0 0-1,0 0 0,-1-1 1,1 1-1,-6 3 0,-30 20 750,-1-1-894,27-14 54,9-7-25,0-1 1,-1 0-1,0 0 1,-6 3-1,5-2 25,1-1-1,-1 1 1,-7 7 0,-9 7 572,13-11-518,-1 0-1,1 1 1,1 0-1,-11 14 1,12-13-115,0-3-55,-4 7 58,0 0 1,-11 20 0,19-29 5,0 0-1,0 0 1,0 0-1,1 0 1,0 0-1,-1 0 1,2 1-1,-1-1 1,0 0 0,1 1-1,0-1 1,0 0-1,0 1 1,1 4-1,0-6 5,0-1 0,0 0 0,0 1 0,0-1 0,0 0 0,0 1 0,1-1 0,-1 0 0,1 0 0,-1 0 0,1-1 0,0 1 0,0 0-1,0-1 1,0 1 0,0-1 0,0 1 0,1-1 0,-1 0 0,0 0 0,1 0 0,-1 0 0,0 0 0,1-1 0,-1 1 0,4-1 0,4 2 13,0-1 1,-1-1-1,1 0 0,0 0 1,14-3-1,-16 2-25,-1 0-1,1-1 0,-1 0 1,1-1-1,-1 1 1,0-1-1,0-1 0,0 1 1,0-1-1,0 0 1,-1-1-1,0 0 0,0 0 1,0 0-1,-1-1 1,10-11-1,20-40-143,-35 56 214,4 13-107,-1 0 25,1 0-1,0 0 1,1 0-1,0-1 1,1 0 0,1 0-1,-1-1 1,2 1 0,-1-1-1,1-1 1,1 0-1,19 17 1,-26-25 65,0 1-1,0-1 1,0 1 0,0-1 0,0 0-1,0 0 1,1 0 0,-1 0 0,1 0-1,-1 0 1,0-1 0,1 1 0,-1-1-1,1 1 1,-1-1 0,1 0 0,-1 0-1,1 0 1,-1-1 0,1 1 0,-1-1-1,1 1 1,-1-1 0,1 0 0,-1 0-1,0 0 1,1 0 0,-1 0 0,0 0-1,0-1 1,3-2 0,0 0 53,0-1-1,0 0 1,-1 0 0,0-1 0,0 1 0,0-1-1,0 0 1,-1 0 0,0-1 0,2-8 0,0-2-5,0 1 1,-2-1 0,0 0 0,1-31 0,-4 14-417,-6-49 0,5 77 208,0-6-361,-6-23 0,6 32 251,1 0-1,-1 1 0,0-1 0,0 1 1,0 0-1,0-1 0,-1 1 0,1 0 1,-1 0-1,1-1 0,-1 1 0,0 0 1,0 1-1,0-1 0,-3-2 0,-7-1-1173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3:32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25 1728,'-22'16'5600,"22"-16"-5408,0 2 151,1 5 1650,1-5-1976,0-1-1,1 0 1,-1-1 0,0 1 0,0 0 0,1 0 0,-1-1 0,1 0 0,-1 1-1,1-1 1,-1 0 0,4 0 0,35-4-164,-31 3 149,243-19 932,-115 8-854,-112 9-603,0-1 0,26-8 1,-49 11 756,-3 1-303,0 0-1,1 0 1,-1 0-1,0 0 0,0 0 1,1-1-1,-1 1 0,0 0 1,0 0-1,0 0 1,1 0-1,-1 0 0,0 0 1,0 0-1,1 0 0,-1 0 1,0 0-1,0 0 1,0 0-1,1 0 0,-1 0 1,0 0-1,0 0 0,1 0 1,-1 0-1,0 1 1,0-1-1,0 0 0,1 0 1,-1 0-1,0 0 0,0 0 1,0 1-1,1-1 1,-1 0-1,0 0 0,0 0 1,0 0-1,0 1 0,0-1 1,0 0-1,1 0 1,-1 0-1,0 1 0,0-1 1,0 0-1,0 0 1,0 1-1,0-1 0,0 0 1,0 0-1,0 1 0,0-1 1,0 0-1,0 8-1839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3:32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8 224,'5'-8'96,"-2"8"-64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3:33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291 42 1312,'-1'0'14,"1"0"0,0-1 1,0 1-1,0-1 0,0 1 0,0 0 1,0-1-1,0 1 0,0-1 1,0 1-1,0 0 0,0-1 0,0 1 1,0 0-1,1-1 0,-1 1 0,0-1 1,0 1-1,0 0 0,0-1 0,1 1 1,-1 0-1,0 0 0,0-1 0,1 1 1,-1 0-1,0-1 0,1 1 0,-1 0 1,0 0-1,1 0 0,-1-1 0,0 1 1,1 0-1,-1 0 0,0 0 0,1 0 1,-1 0-1,0 0 0,1-1 0,-1 1 1,1 0-1,-1 0 0,0 0 0,1 0 1,-1 0-1,1 1 0,-1-1 1,0 0-1,1 0 0,-1 0 0,1-19 3026,-1 19-2982,0-1 1,0 1-1,0-1 0,0 1 0,0 0 0,0-1 1,0 1-1,0-1 0,0 1 0,0-1 0,0 1 0,-1-1 1,1 1-1,0 0 0,0-1 0,0 1 0,-1-1 1,1 1-1,0 0 0,-1-1 0,1 1 0,0 0 1,-1-1-1,1 1 0,0 0 0,-1 0 0,1-1 1,-1 1-1,0 0 0,0 0 38,0-1 0,-1 1 0,1 0 0,0 0-1,-1 0 1,1 0 0,0 0 0,-1 1 0,1-1 0,-2 1 0,-3 1 14,0 0 1,0 1-1,-9 5 1,-84 64 486,74-54-328,-14 10 358,28-21-505,1 1-1,-1 0 1,1 1-1,-12 13 1,8-8 177,14-13-296,-1-1 1,1 1-1,-1-1 1,1 1-1,0-1 1,-1 1 0,1-1-1,-1 1 1,1-1-1,0 1 1,0 0-1,-1-1 1,1 1 0,0 0-1,0-1 1,0 1-1,0-1 1,0 1-1,0 0 1,0-1-1,0 1 1,0 0 0,0-1-1,0 1 1,0 1-1,1-1 11,-1 0 0,1 0 0,0 0 0,0 0-1,-1 1 1,1-1 0,0-1 0,0 1 0,0 0 0,0 0-1,2 1 1,2 1 6,0 0 0,0-1 0,0 0 0,0 0 0,6 2 0,20 1 153,-1-1-1,1-1 0,0-2 1,53-5-1,-60 3-100,62-10 259,-59 6-2534,46-1 0,-59 6 758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3:34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89 4064,'1'-1'136,"1"-1"0,-1 0 0,1 1 0,-1 0 0,1-1 1,-1 1-1,1 0 0,0 0 0,0 0 0,0 0 0,0 0 0,0 0 0,0 0 0,0 1 0,0-1 1,0 1-1,2-1 0,13-4 411,91-48-131,-104 51-408,-1 0 0,0 1 0,1-1 0,-1 1 1,1 0-1,0 1 0,-1-1 0,1 0 0,0 1 0,0 0 0,5 0 0,-6 0 30,-1 1 0,0-1-1,0 0 1,0 1 0,0 0 0,0-1-1,0 1 1,0 0 0,-1 0 0,1 0-1,0 0 1,0 0 0,-1 0 0,1 1-1,0-1 1,-1 1 0,1-1 0,-1 1-1,0-1 1,0 1 0,1 0 0,0 2-1,50 134 1985,-50-133-2003,1 0 0,-1 0 0,1 0 0,0-1 0,0 1 0,0-1 0,0 1 0,1-1 0,0 0 0,0 0 0,0-1 0,0 1 0,1-1 0,-1 0 0,1 0 0,6 3 0,6 1-774,0-1-1,0 0 1,29 6-1,-29-9-257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3:35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500 8 3072,'-2'-8'5307,"-6"20"-4742,-95 99 2792,-4 6-3413,-44 86-3992,143-189 3262,-1-1 1,-1 0-1,-1 0 0,0-1 0,-22 18 1,25-25 274,0 0 0,-1-1 1,-13 6-1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3:41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58 1312,'-1'0'32,"1"-1"-1,-1 0 1,1 1-1,-1-1 1,1 0-1,0 1 1,-1-1 0,1 0-1,0 0 1,0 1-1,-1-1 1,1 0 0,0 0-1,0 1 1,0-1-1,0 0 1,0 0 0,0-1-1,0-3 9,0 5-40,1-1 0,-1 1 0,0-1 0,0 1 0,1-1 0,-1 1 0,0-1 0,1 1 0,-1 0-1,1-1 1,-1 1 0,1-1 0,-1 1 0,1 0 0,-1 0 0,1-1 0,-1 1 0,1 0 0,-1 0 0,2-1 0,2-1 86,-2-2 565,1 0 0,-1 0-1,0 0 1,2-7 1461,-5 11-2011,0 1 0,0-1 0,0 1 1,0-1-1,0 1 0,0 0 0,0-1 1,0 1-1,0 0 0,1 0 0,-1-1 0,0 1 1,0 0-1,1 0 0,-1 0 0,1 0 1,-1 1-1,-10 21-169,0 21 180,1 0 0,3 1 0,1 0 0,1 62 0,22 137 978,1 1 236,-18-221-1191,0 0-72,-4 44 1,3-20-560,1-47 522,0-1 0,0 0 0,0 0 0,-1 1 1,1-1-1,0 0 0,0 1 0,0-1 1,0 0-1,-1 0 0,1 1 0,0-1 0,0 0 1,-1 0-1,1 0 0,0 1 0,-1-1 0,1 0 1,0 0-1,0 0 0,-1 0 0,1 0 0,0 1 1,-1-1-1,1 0 0,0 0 0,-1 0 1,1 0-1,0 0 0,-1 0 0,1 0 0,-1 0 1,-12-1 137,-15-5 81,5 2 46,-37-13 0,45 13 42,-22-5 0,25 6-317,-1 0 0,-22-9 0,23 8-80,-15-9-197,27 13 254,0 0-1,0 0 1,0-1 0,-1 1 0,1 0 0,0 0-1,0 0 1,0 0 0,0 0 0,0 0-1,0 0 1,0 0 0,0 0 0,0 0-1,0 0 1,0 0 0,0-1 0,0 1-1,0 0 1,0 0 0,0 0 0,0 0 0,0 0-1,0 0 1,0 0 0,0 0 0,0-1-1,0 1 1,0 0 0,0 0 0,0 0-1,0 0 1,0 0 0,0 0 0,0 0-1,0 0 1,0 0 0,0-1 0,0 1-1,0 0 1,0 0 0,0 0 0,0 0 0,0 0-1,0 0 1,0 0 0,0 0 0,1 0-1,-1 0 1,0 0 0,0 0 0,0 0-1,0 0 1,0 0 0,0-1 0,0 1-1,0 0 1,0 0 0,0 0 0,1 0 0,-1 0-1,0 0 1,0 0 0,0 0 0,0 0-1,0 0 1,0 0 0,8-1-38,-8 1 38,171-18 42,41-6-70,-183 18 166,51-18 0,-64 18-89,-4 2-77,1 0 1,-1 1-1,0 1 0,1 0 1,-1 1-1,1 0 0,20 2 1,-32-1-90,0 0 1,0 0-1,1 1 0,-1-1 1,0 0-1,0 1 1,0-1-1,0 1 1,1 0-1,-1-1 1,0 1-1,0 0 0,0 0 1,-1-1-1,1 1 1,0 0-1,0 0 1,0 0-1,0 0 1,-1 0-1,1 0 0,-1 0 1,1 1-1,-1-1 1,1 0-1,-1 0 1,1 0-1,-1 0 1,0 2-1,1 9-2777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3:42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15 1248,'-5'-10'375,"6"10"-365,-1 0 0,0 0 0,0-1 0,0 1 0,0 0 0,0-1 0,1 1 0,-1 0 0,0 0 0,0 0 0,0-1 0,1 1 0,-1 0 0,0 0 1,0 0-1,0 0 0,1-1 0,-1 1 0,0 0 0,1 0 0,-1 0 0,0 0 0,0 0 0,1 0 0,-1 0 0,0 0 0,0 0 0,1 0 0,-1 0 0,0 0 0,1 0 0,-1 0 0,0 0 0,1 0 0,-1 0 0,0 0 25,0 0 0,1 1 1,-1-1-1,0 0 0,0 0 1,0 0-1,0 0 0,0 1 0,0-1 1,0 0-1,0 0 0,0 0 1,0 1-1,0-1 0,0 0 0,0 0 1,0 1-1,0-1 0,0 0 0,0 0 1,0 0-1,0 1 0,0-1 1,0 0-1,0 0 0,0 0 0,0 1 1,0-1-1,0 0 0,0 0 1,-1 0-1,1 0 0,0 1 0,0-1 1,-4 8 681,3-7-515,0 1 1,0 0-1,1 0 0,-1 0 1,0-1-1,1 1 1,0 0-1,-1 0 1,1 0-1,0 0 0,0 0 1,0 0-1,0 0 1,0 0-1,0 0 0,1 0 1,-1 0-1,0 0 1,1 0-1,0-1 0,0 1 1,1 3-1,2 6-505,-4-10 359,1 0 0,-1 0 0,1 1 0,-1-1 0,1 0 0,-1 0 0,1 0 0,0 0 1,-1 0-1,1 0 0,0-1 0,0 1 0,0 0 0,0 0 0,0 0 0,0-1 0,0 1 0,0 0 0,0-1 0,0 1 1,0-1-1,0 1 0,0-1 0,0 0 0,0 1 0,1-1 0,-1 0 0,0 0 0,2 0 0,3 0 71,0-1 0,0 0 0,0-1 0,0 1 0,6-3-1,14-4-132,20 2 458,80-1 0,-54 5-145,25-5-59,53-1 325,-138 8-595,1 1-1,-1 0 1,0 0-1,0 2 1,13 3-1,-20-5-193,0 1-1,-1 0 0,1 0 0,0 0 0,-1 1 0,0-1 0,1 1 0,-1 0 0,0 1 0,-1-1 0,1 1 0,-1-1 0,1 1 1,-1 0-1,3 5 0,5 13-2285,0 1 1,14 46 0,-16-40 1301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41:56.6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185 0 1664,'-6'1'146,"0"1"0,0 0 0,0-1 0,0 2 0,0-1 0,1 1 0,-1 0 0,1 0 0,0 0 0,0 1 0,0-1 0,-6 7 0,4-2 33,1 1 0,-1-1 0,1 2 0,0-1 1,1 0-1,-5 14 0,-1 6 17,1-1 1,1 1-1,2 1 1,1-1-1,-4 61 0,3-25 108,15-73 1686,-5 3-1847,-1-1-1,0 1 1,-1-1 0,1 1 0,-1-1 0,1-6 0,-1 5-115,0-1 1,1 1 0,4-12-1,0 2-119,-5 12-403,1-1-1,1 1 0,-1-1 0,4-5 0,0 7-971,2 4-1377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3:43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435 5 1152,'-2'-4'181,"2"3"69,2 2-132,2 7 410,-1 0-135,0 0-1,0 0 1,0 0-1,-1 1 0,-1-1 1,1 1-1,-1 0 1,-1-1-1,0 1 1,0 0-1,-2 12 0,-1-3-142,-1-1 0,0 0 0,-11 27-1,-1 2 203,10-27-309,0 1 0,-1-2 0,-1 1 0,-17 28 0,16-33-77,-1 0 1,-1 0 0,0-1 0,-17 15 0,24-24-33,0 0 1,-1-1 0,1 0 0,-1 0-1,1 0 1,-1-1 0,0 1 0,0-1 0,0 0-1,0-1 1,-1 1 0,1-1 0,0 0 0,-1-1-1,1 1 1,-1-1 0,-9 0 0,4-2-17,1 0-1,-1-1 1,1 0 0,0-1 0,0 0 0,0 0 0,0-1 0,1-1-1,-16-11 1,18 12-62,0-1 0,1 0 0,0 0 0,0 0 0,0-1 0,1 0 0,0 0 0,0 0-1,1-1 1,0 0 0,0 1 0,-4-15 0,7 18 34,0 1 0,1-1 0,-1 0 0,1 1 0,-1-1 0,1 0 0,1 1 0,-1-1 0,0 0 0,1 1-1,0-1 1,-1 0 0,1 1 0,1-1 0,-1 1 0,1-1 0,-1 1 0,1 0 0,0 0 0,0 0 0,0 0 0,1 0 0,-1 0 0,1 0 0,-1 1 0,1-1 0,0 1 0,0 0 0,0 0 0,0 0-1,5-2 1,-3 1-21,1 1-1,1-1 1,-1 1-1,0 0 0,0 1 1,1-1-1,-1 1 1,1 1-1,-1-1 1,1 1-1,-1 0 0,1 1 1,-1-1-1,1 1 1,-1 0-1,13 5 0,-8-1 133,1 0 0,-1 1 1,1 1-1,-2 0 0,1 0 0,-1 1 0,0 1 0,-1 0 0,0 0 0,0 0 0,-1 1 0,0 1 0,-1-1 0,0 1 0,-1 1 0,0-1 0,7 20 0,14 44 116,19 46 118,-38-105-233,0 0-1,1-1 1,0 0 0,2 0 0,13 15 0,-19-25-1,0 0 1,1-1-1,-1 0 0,1 0 1,0 0-1,0-1 1,11 5-1,-4-3-1130,1-1-1,23 5 0,-24-8-1700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3:45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1472,'1'-6'389,"1"7"-163,4 0-78,-5 30 4310,-1-24-4384,1 0 0,1 0-1,-1 0 1,6 13 0,0 1 58,12 62 419,-2 0-1,-5 1 1,-3 0-1,-3 103 0,-6-86-264,-26 198-1,21-256-181,3-29-47,0 1 0,-1 0 0,0-1 0,-7 20 0,6-25-37,0-1 36,0 1-1,1 0 0,0 0 1,0 0-1,-1 13 0,4-20 175,1-3-522,0 1 224,1-1-1,-1 1 1,0-1 0,1 1 0,-1-1 0,1 1 0,-1 0 0,0 0 0,1 0 0,2 0 0,3 0-107,11-4 150,1 2 1,-1 0 0,32 2-1,56 9 179,-72-4 13,0-2 1,0-2-1,44-3 0,-34-4 126,-15 2-18,35-1 0,-18 1-2686,-70 27-5706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3:45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 3136,'0'-1'82,"0"1"-1,0 0 1,1-1 0,-1 1 0,0 0 0,1-1-1,-1 1 1,0 0 0,1 0 0,-1-1-1,0 1 1,1 0 0,-1 0 0,1 0 0,-1-1-1,0 1 1,1 0 0,-1 0 0,1 0-1,0 0 1,7 0 272,0 1 0,0 0 0,13 4 0,-12-2-49,0-1 0,15 1 0,69-1 1372,154-19 0,-181 11-2174,56-8-1454,-114 12 762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3:46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4224,'1'0'85,"-1"-1"0,0 0 1,1 1-1,-1-1 0,0 1 1,1-1-1,-1 1 0,1-1 1,-1 1-1,1-1 0,-1 1 0,1 0 1,0-1-1,-1 1 0,1 0 1,-1-1-1,1 1 0,0 0 1,-1 0-1,1 0 0,0-1 0,-1 1 1,1 0-1,0 0 0,-1 0 1,1 0-1,0 0 0,1 1 1,29-1 184,-19 0 15,453 8 2371,-320-20-1613,-59 2-2091,-55 10-1491,-23 0 1446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3:46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9 206 2656,'-1'-1'64,"1"1"1,-1 0-1,1-1 1,-1 1-1,1-1 0,-1 1 1,1 0-1,-1-1 0,1 1 1,0-1-1,-1 1 1,1-1-1,0 1 0,-1-1 1,1 0-1,0 1 1,0-1-1,0 1 0,-1-1 1,1 0-1,0 1 1,0-1-1,0 1 0,0-1 1,0 0-1,0 1 1,0-1-1,0 1 0,0-1 1,0 0-1,1 0 1,0-3 113,1 1 0,0 0 0,0 0 0,0 0 1,3-3-1,-3 3-18,84-92 1136,-79 88-1154,1 0-1,1 0 0,-1 1 0,1 0 0,1 1 0,-1 0 0,0 0 0,1 1 1,0 0-1,0 1 0,1 0 0,12-2 0,-22 5-140,1-1 0,-1 1-1,1 0 1,0 1 0,-1-1 0,1 0-1,-1 0 1,1 1 0,-1-1 0,1 1-1,-1-1 1,1 1 0,-1 0 0,1 0-1,-1-1 1,0 1 0,1 0 0,-1 0-1,0 0 1,0 0 0,0 1 0,1-1-1,-1 0 1,-1 0 0,1 1 0,0-1-1,0 1 1,0-1 0,-1 0 0,1 1-1,-1-1 1,1 4 0,2 3 22,-2 0-1,1 1 1,-1-1 0,-1 17 0,0-3 60,-2-1 0,-1 1 0,0 0 0,-2-1-1,0 1 1,-9 20 0,-4 3 59,-40 70 0,51-102-106,0-1 209,0 0-1,0 1 1,2 0 0,-1 0-1,-5 25 1,11-36-201,-1-1 0,1 0 1,0 0-1,0 0 0,0 1 1,0-1-1,0 0 0,1 0 1,-1 0-1,0 0 0,0 1 1,1-1-1,-1 0 0,1 0 1,-1 0-1,1 0 0,-1 0 1,1 0-1,0 0 0,-1 0 1,1 0-1,0 0 0,0 0 0,0-1 1,0 1-1,0 0 0,0 0 1,0-1-1,0 1 0,0-1 1,0 1-1,0-1 0,0 1 1,0-1-1,0 0 0,1 1 1,-1-1-1,0 0 0,3 0 1,4 1 69,0-1 1,0 0 0,0-1 0,14-2-1,50-9-192,104-14-3876,-174 26 3863,41-2-2822,-41 2 2717,0 0 0,1 0 0,-1 1 0,0-1 0,0 1 0,1-1 1,-1 1-1,0 0 0,0 0 0,0 0 0,0 0 0,0 0 0,0 0 1,0 0-1,2 3 0,-3-3 54,-1 0 0,1 0 0,0 0 0,-1 0 0,1 0 0,-1 0-1,0 0 1,1 0 0,-1 0 0,0 1 0,0-1 0,0 0 0,0 0 0,0 0 0,0 2 0,0-3 127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3:59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9 1312,'7'-8'4433,"-6"13"-3997,6 43 620,8 101 144,1 549 731,-19-644-1686,15-80-266,-10 23 28,-1 0 1,0 1-1,-1-1 1,1 0-1,0 0 1,-1-1-1,1 1 1,-1 0-1,0 0 1,0 0 0,-1 0-1,1 0 1,0 0-1,-1 0 1,0 0-1,0 0 1,0 0-1,0 0 1,-2-4-1,0 3 4,1 0 0,-1 1 0,0-1 0,0 1 0,0 0 0,-1-1 0,1 2 0,-1-1 0,1 0 0,-1 1 0,0-1 0,-7-2 0,6 3-20,1 1-1,-1 0 1,1 0-1,-1 1 1,0-1 0,1 1-1,-1 0 1,0 1-1,1-1 1,-1 1 0,-4 1-1,-5 1 62,1 0 0,-20 9 0,19-5 239,12-5-232,0-1-1,0 0 0,-1 0 0,1 1 1,0-1-1,-1-1 0,1 1 1,-1 0-1,-3 0 0,134-12 472,-17 0-41,-50 8-507,58 0 132,-100 3-519,0 2 1,-1 0 0,1 1 0,22 7 0,-38-9 176,0-1-126,0 1 0,0 0 0,0 0 1,0 0-1,0 1 0,0-1 1,0 1-1,0-1 0,0 1 0,-1 0 1,1 0-1,2 3 0,-5-5 299,0 1 0,0-1 0,1 0-1,-1 0 1,0 1 0,0-1 0,0 0 0,0 0 0,0 1-1,0-1 1,0 0 0,0 1 0,0-1 0,0 0 0,0 0-1,0 1 1,0-1 0,0 0 0,0 0 0,0 1 0,0-1-1,0 0 1,-1 1 0,1-1 0,0 0 0,0 0 0,0 1-1,-1-1 1,-9 8-2366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3:59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99 150 1824,'-11'-27'587,"10"25"-562,0 0 1,-1 0-1,1 0 1,-1 0-1,1 0 1,-1 0-1,0 0 1,0 0-1,0 1 1,0-1-1,-3-1 1,-4-3-18,-10-8 213,14 11-53,0-1 1,0 1 0,1-1-1,-1 0 1,-8-10 2960,22 15-2607,13 0 591,25 4 1,-26-2-580,28 1 1,197-24 853,-166 11-1182,-13 1-214,171-14-1941,-233 21 1498,1 1 1,0 0-1,-1 0 0,1 0 1,0 1-1,-1-1 0,1 2 1,-1-1-1,1 0 0,-1 1 1,0 0-1,1 0 1,5 4-1,15 16-1853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00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34 3808,'-1'-2'141,"1"1"-1,0-1 1,-1 1 0,1 0 0,0-1-1,0 1 1,0 0 0,0-1 0,0 1-1,1-2 1,0-6 375,0 8-389,0 0 0,1 0 0,-1 1 0,0-1 0,1 0 0,-1 1 0,1-1 0,-1 1-1,1-1 1,-1 1 0,1 0 0,3 0 0,-5 0-65,15-1 279,0 1 0,1 1 0,-1 0 0,21 5 0,4 1-142,67 3-321,139 22-1826,-205-28-1625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00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47 1824,'0'0'45,"0"0"1,-1 0-1,1 0 0,-1 0 1,1 0-1,0 0 0,-1 0 0,1 0 1,-1 0-1,1 0 0,0 0 1,-1 1-1,1-1 0,-1 0 1,1 0-1,0 0 0,-1 1 1,1-1-1,0 0 0,0 1 1,-7 5 2975,13-4-2205,0-2-514,-1-1 0,1 0 0,-1 0-1,0-1 1,1 1 0,-1-1 0,0 0 0,6-4-1,14-5 284,5 3-459,0 1 0,1 1 0,0 2 0,43-1 0,-64 4-321,0 1 0,0 0 0,0 1 0,0 0 0,0 0 0,-1 1 1,1 0-1,0 1 0,-1 0 0,1 1 0,-1 0 0,12 7 0,1 7-1767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01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39 2144,'9'-13'657,"-8"11"-395,1 0 0,-1 1 1,0-1-1,0 0 0,0-1 0,0 1 0,0 0 1,0 0-1,0 0 0,0-4 0,5 25 974,-2-10-1021,5 25 101,-1-1-1,4 46 1,-3-15-26,25 196 1131,-7-48-517,-11-73-699,-8-58 278,-7-62-285,-1-13 55,0-11 592,-1 4-876,0 0-1,0 0 0,0-1 1,0 1-1,0 0 0,0 0 1,-1 1-1,1-1 0,0 0 1,-1 0-1,1 1 0,0-1 1,-1 0-1,1 1 0,-3-1 1,1 0-119,-3-1 115,1 0-1,-1 1 0,0 0 0,1 0 1,-1 1-1,0-1 0,1 1 0,-1 0 1,0 1-1,0-1 0,-9 4 0,-1-1 34,0 2-1,-29 12 0,15-2-109,18-8 368,-24 9 0,84-11 229,149-17 366,-4 0-1008,-152 12 79,95 4-2554,-133-3 2365,0-1 0,-1 1 0,1-1 0,-1 0 0,1 0 0,0 0 0,-1-1 0,1 1 0,-1 0 0,1-1 0,0 0 0,4-1-1,-7 1 197,0 1 0,1 0 0,-1 0 0,0 0 0,0 0 0,0 0-1,1-1 1,-1 1 0,0 0 0,0 0 0,0-1 0,0 1 0,1 0-1,-1 0 1,0 0 0,0-1 0,0 1 0,0 0 0,0-1 0,0 1-1,0 0 1,0 0 0,0-1 0,0 1 0,0 0 0,0 0 0,0-1-1,0 1 1,0 0 0,0-1 0,0 1 0,0 0 0,0 0 0,0-1-1,0 1 1,0 0 0,0 0 0,-1-1 0,1 1 0,0 0 0,0 0-1,0 0 1,0-1 0,-1 1 0,1 0 0,0 0 0,0 0 0,-1 0-1,1-1 1,-8-7-1822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41:57.7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116 560 3328,'-94'0'1771,"93"0"-1730,0 0 1,0 0 0,0 0 0,-1 0 0,1 0 0,0 0 0,0-1 0,0 1 0,0 0 0,0 0 0,0-1 0,0 1 0,0-1 0,0 1 0,0-1 0,0 1 0,0-1 0,-2-1 0,3 2-56,0-1 0,0 0 0,0 1 0,0-1 0,0 0 0,0 0 0,0 1 0,0-1 0,0 0 0,1 1 0,-1-1 0,0 0 1,0 1-1,0-1 0,1 1 0,-1-1 0,0 0 0,1 1 0,-1-1 0,1 1 0,-1-1 0,1 1 0,-1-1 0,1 1 0,-1-1 0,1 1 0,-1-1 0,1 1 0,0-1 0,73-53-469,-47 36 903,26-24 0,159-151 1831,-185 173-1937,6-5 133,-31 24-356,0-2 1,0 1-1,0 0 0,0 0 0,0-1 1,-1 1-1,1-1 0,-1 1 1,1-1-1,0-3 0,-1 4-51,-1 0 0,0 1 0,0-1 0,0 0-1,0 1 1,0-1 0,0 0 0,-1 1 0,1-1-1,0 1 1,-1-1 0,0 0 0,1 1 0,-1-1-1,0 1 1,0-1 0,1 1 0,-1 0 0,0-1-1,-1 1 1,1 0 0,0 0 0,0 0 0,-3-2 0,0-1-3,0 1 1,-1 0-1,0 0 1,0 0 0,0 1-1,-6-3 1,-29-7 501,1 2-1,-62-6 1,53 14-418,40 3-84,0-1 0,-1 0 0,1-1-1,0 0 1,0 0 0,-11-3 0,9 1 41,9 2-69,0 1-1,0 0 0,0-1 0,0 1 0,0-1 0,0 1 0,0-1 0,0 1 0,0-1 0,0 0 0,0 1 0,0-1 0,0 0 0,0 0 1,-1-1-1,2 1-8,-3-2 14,1 0 1,0 0 0,0 0-1,0 0 1,1 0 0,-1 0-1,-1-6 1,3 9 22,-1 1-53,0 0 0,1-1 0,-1 1 0,0 0 0,1 0-1,-1 0 1,0 1 0,1-1 0,0 0 0,-1 0 0,1 0-1,-1 2 1,0 1 13,-9 19-82,1 0-1,-6 30 1,13-42 46,0 1 0,1 0 0,0 0 0,1 0 0,0 1 0,1-1 0,0 0 0,5 18 0,-1-12-29,0 0-1,1-1 1,1 0-1,17 31 1,-16-36 0,0-1-1,0-1 1,2 1 0,-1-1 0,1-1 0,0 0 0,1 0 0,0-1 0,1-1 0,-1 0 0,2 0-1,22 9 1,-6-6-206,1 0 0,0-2 0,0-1 0,51 5 0,-54-10-830,0-1 0,39-4 0,-23 0-2400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02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96 3712,'1'-4'162,"-1"1"0,1 0 0,0 0 0,0 0 0,0 0 0,0 0 0,0 0 0,1 0 0,-1 1 0,1-1 0,0 0 0,0 1 0,0-1 0,0 1 0,0 0 0,0 0 0,1 0 0,-1 0 0,1 0 0,0 0 0,3-1 0,4-3 199,0 1 0,0 0 1,1 1-1,19-6 0,-16 7-166,0 1 0,1 0 0,-1 1-1,0 1 1,1 0 0,-1 1 0,28 5-1,-2 3-79,58 21-1,-17 5-62,-32-12-877,-37-18-134,0 2 0,0 0 1,16 12-1,-10-5-1942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02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11 4064,'0'-1'63,"0"1"1,0-1-1,0 1 1,0-1-1,-1 1 1,1-1-1,0 1 1,0-1-1,-1 1 1,1-1-1,0 1 1,-1-1 0,1 1-1,-1 0 1,1-1-1,0 1 1,-1 0-1,1-1 1,-1 1-1,1 0 1,-1-1-1,1 1 1,-1 0-1,1 0 1,-1 0-1,1 0 1,-1-1-1,1 1 1,-1 0-1,0 0 1,0 0-1,0 1-24,0-1-1,-1 1 1,1-1-1,0 1 1,0 0 0,-1-1-1,1 1 1,0 0-1,0 0 1,0 0-1,0 0 1,-1 1 0,-4 5 2,1 0 0,0 0 0,-5 11 0,4-7 42,2 1-1,-1 0 0,1 0 0,1 0 0,0 0 1,1 0-1,0 1 0,1-1 0,0 1 0,2 13 1,-1-17-47,1-1 1,0 0-1,0 0 1,1-1-1,0 1 1,0 0-1,1 0 1,0-1-1,0 0 1,1 1-1,0-1 1,0-1 0,1 1-1,0-1 1,0 1-1,11 8 1,-13-12 33,1 0 1,0 0 0,0-1 0,0 0-1,0 0 1,1 0 0,-1 0 0,0-1-1,1 0 1,-1 0 0,1 0 0,7 1-1,-8-2-19,-1 0-1,0 0 1,0-1-1,1 1 0,-1-1 1,0 1-1,0-1 1,1 0-1,-1 0 0,0-1 1,0 1-1,0-1 1,0 1-1,-1-1 0,1 0 1,0 0-1,-1 0 1,5-4-1,-1-2-5,0 0-1,-1 0 1,0 0 0,0 0-1,0-1 1,-1 0-1,-1 0 1,0 0 0,5-18-1,-7 20 15,0 1-1,0 0 1,-1 0-1,0 0 1,0-1-1,0 1 1,-1 0-1,1 0 0,-2 0 1,1 0-1,-1 0 1,0 0-1,0 0 1,0 0-1,-1 1 1,0-1-1,-4-5 1,2 4-24,-2 1 1,1-1-1,-1 1 1,0 0-1,-1 0 1,1 1 0,-1 0-1,0 0 1,0 1-1,-1 0 1,1 1-1,-1 0 1,0 0-1,0 1 1,0 0 0,0 0-1,0 1 1,0 0-1,-1 1 1,-12 0-1,17 1-361,0 0-1,0 0 0,0 0 1,-1 0-1,1 1 0,1 0 1,-1 0-1,0 0 0,0 1 1,1-1-1,-1 1 0,1 0 1,0 1-1,0-1 0,0 1 1,0 0-1,1-1 0,-1 2 1,1-1-1,0 0 0,1 1 1,-1-1-1,1 1 1,-1 0-1,1 0 0,1 0 1,-1 0-1,1 0 0,0 0 1,0 0-1,0 7 0,0 16-926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05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18 164 2496,'-2'-2'913,"8"1"1363,-5 1-2084,27 10 320,-2-1 323,49 11-1,23 2-85,25 4-111,-107-23-533,0-2 0,1 0 0,-1 0 0,1-2-1,24-4 1,-37 4-99,1 0 0,0 0 0,0-1-1,-1 0 1,1 0 0,-1 0-1,0 0 1,0-1 0,0 0 0,0 0-1,0 0 1,6-7 0,-8 8-40,0-1 0,0 1 0,0-1 0,0 0 0,-1 1 0,1-1 0,-1 0 0,0 0 0,0 0 0,0 0 1,0 0-1,0 0 0,-1-1 0,1 1 0,-1 0 0,0 0 0,0 0 0,0 0 0,0-1 0,-1 1 0,0-3 0,-1 1 18,0 0 0,0 0 1,0 0-1,0 1 0,-1-1 0,0 1 0,0-1 0,0 1 0,-1 0 0,1 0 0,-1 1 0,0-1 0,0 1 0,0 0 0,-1 0 0,-4-3 0,-8-3 62,-1 1 0,-35-12 0,47 18-35,-24-7 173,0 1 0,0 2 1,0 1-1,-1 1 1,1 2-1,-47 2 0,70 1-179,-1 0-1,1 0 0,0 0 1,-1 1-1,1 0 0,0 0 0,0 1 1,0 0-1,0 1 0,1-1 1,-1 1-1,1 0 0,0 1 0,0-1 1,1 1-1,-1 0 0,1 1 1,0-1-1,0 1 0,1 0 1,0 0-1,0 1 0,0-1 0,1 1 1,0 0-1,0 0 0,1 0 1,0 0-1,0 1 0,0-1 1,1 0-1,0 1 0,1-1 0,0 1 1,0 8-1,2 10 105,1-1 0,1 0 0,1 0 1,2-1-1,0 0 0,1 0 0,2 0 0,16 30 0,-15-35-18,1 0 0,0-2 0,2 1 0,0-2 0,0 0 1,2 0-1,0-2 0,1 0 0,0-1 0,21 13 0,-7-8 184,0 0 1,53 19 0,-35-18-29,4 1-1672,-18-10-4037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06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64 2656,'0'-1'155,"0"0"0,0 1 0,0-1 0,0 1 0,0-1-1,0 1 1,0-1 0,0 1 0,0-1 0,1 1 0,-1-1 0,0 0 0,0 1 0,0-1 0,1 1 0,-1-1 0,0 1 0,0 0-1,1-1 1,-1 1 0,0-1 0,1 1 0,-1-1 0,1 1 0,-1 0 0,1-1 0,-1 1 0,1 0 0,-1 0 0,1-1 0,23-12 1059,-12 7-730,-8 4-416,-1 1-1,0 0 1,0-1-1,1 1 1,-1 1-1,7-2 1,16-5 579,-15 4-584,0 0-1,-1 1 1,1 0 0,0 0 0,0 1-1,0 1 1,0 0 0,14 1-1,6 0 83,-7-1-2,1 1 0,-1 0 0,0 2 0,29 8 0,-13-3-56,-27-6-687,-1 0-1,0 1 1,19 8-1,-30-11 323,-1 1 0,1-1 0,0 1 0,0 0-1,0-1 1,0 1 0,0 0 0,-1-1 0,1 1 0,0 0-1,0 1 1,-1-1 184,1-1 1,-1 0-1,0 1 0,0-1 1,0 0-1,0 1 0,0-1 1,0 1-1,0-1 0,0 0 1,0 1-1,0-1 0,0 0 1,0 1-1,0-1 0,0 1 1,0-1-1,0 0 0,0 1 1,0-1-1,0 0 0,0 1 0,-1-1 1,1 0-1,0 1 0,0-1 1,0 0-1,-1 1 0,1-1 1,0 0-1,0 0 0,-1 1 1,1-1-1,0 0 0,-1 0 1,1 0-1,0 1 0,-1-1 1,-18 5-1438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08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86 832,'0'0'3443,"0"0"-3409,-3 2 958,7-4-613,64-36 858,-49 29-1094,1-1-170,29-10 1,-41 18 53,-1 0 0,0 0 1,1 1-1,-1 0 1,1 1-1,-1-1 0,1 1 1,7 1-1,-1 0 135,-13-1-143,0 0 0,0 0 0,1-1 1,-1 1-1,0 1 0,0-1 0,0 0 0,0 0 0,0 0 0,0 0 0,0 1 0,0-1 1,1 1-1,-1-1 0,0 1 0,0-1 0,-1 1 0,1-1 0,0 1 0,0 0 1,0 0-1,0-1 0,0 1 0,0 2 0,1-2-20,0 2-15,0 0 0,0 0 0,0 0 1,-1 0-1,1 0 0,-1 1 0,1-1 0,-1 0 0,0 1 0,0-1 0,-1 1 0,1 5 0,0-7 52,-1 0-1,0 1 1,1-1-1,-1 0 1,1 0-1,-1 0 1,2 3 0,-1-3 10,0 0 0,0 0 1,-1 1-1,1-1 1,-1 0-1,1 1 1,-1 2-1,0-1-40,-1 1 0,0-1 0,0 1 0,0-1 0,-1 0-1,0 1 1,1-1 0,-1 0 0,-1 0 0,-4 7 0,-2 1 74,0 0-1,-13 11 1,-70 78-248,55-60 288,29-30-121,-1 0-1,2 0 1,-1 1-1,2 0 0,0 0 1,-6 16-1,12-28 3,0 0 0,0 1 1,0-1-1,0 0 0,-1 1 0,1-1 0,0 0 0,0 1 0,0-1 0,0 0 0,0 1 0,0-1 0,0 0 0,0 1 0,1-1 0,-1 0 0,0 0 0,0 1 0,0-1 0,0 0 0,0 1 0,0-1 0,1 0 0,-1 1 0,0-1 0,0 0 0,0 0 0,1 1 1,-1-1-1,0 0 0,1 0 0,-1 0 0,0 1 0,0-1 0,1 0 0,-1 0 0,0 0 0,1 0 0,-1 0 0,0 0 0,1 0 0,-1 1 0,0-1 0,1 0 0,-1 0 0,0 0 0,1 0 0,-1 0 0,0 0 0,1-1 0,-1 1 0,1 0 0,19-3-139,-20 3 141,41-11 458,167-38 604,-201 47-1052,0 2 1,0-1-1,0 1 1,-1 0-1,1 0 0,0 1 1,0 0-1,0 0 1,0 1-1,-1-1 1,1 2-1,7 2 1,-9-2 13,0-1 0,-1 1 1,0 0-1,1 0 0,-1 0 1,0 1-1,-1 0 1,1-1-1,-1 1 0,1 0 1,-1 1-1,0-1 0,-1 1 1,1-1-1,-1 1 0,3 8 1,-3-6-331,-1-1 0,0 1 1,0 0-1,0-1 1,-1 12-1,-1-12-73,1 10-1992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10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5 1056,'0'0'21,"0"-1"1,0 1-1,0 0 0,0 0 0,0 0 1,0 0-1,0-1 0,0 1 1,0 0-1,0 0 0,0 0 0,-1 0 1,1-1-1,0 1 0,0 0 0,0 0 1,0 0-1,0 0 0,0 0 1,-1-1-1,1 1 0,0 0 0,0 0 1,0 0-1,0 0 0,-1 0 1,1 0-1,0 0 0,0 0 0,0 0 1,-1 0-1,1 0 0,0 0 1,0 0-1,0 0 0,0 0 0,-1 0 1,1 0-1,0 0 0,0 0 1,0 0-1,-1 0 0,1 0 0,-5 10 1467,3-4-819,0 2-297,0 0 0,1 0-1,0 0 1,1 0 0,0 1-1,1 13 1,0 2-51,-1 26 296,0 60-73,-18 154 1,13-235-226,2-15-646,1 1 1,-1 14-1,3-28 249,0 0 1,0-1-1,0 1 0,0 0 1,0-1-1,0 1 0,0 0 1,0 0-1,0-1 0,0 1 1,0 0-1,1-1 0,-1 1 0,0 0 1,0-1-1,1 1 0,-1 0 1,0-1-1,1 1 0,-1-1 1,1 1-1,-1 0 0,1-1 1,-1 1-1,1-1 0,-1 1 1,1-1-1,-1 0 0,2 1 0,7 0-2220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10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1 2400,'0'0'779,"0"11"1034,-1-2-1667,0-1 0,0 1 0,-1 0 0,0-1 0,0 1-1,-1-1 1,-1 1 0,1-1 0,-1-1 0,0 1 0,-1 0 0,0-1 0,0 0 0,-1 0 0,0 0 0,-8 7 0,-2 1-100,-1-1 0,-1-1 0,0-1 0,0 0 0,-29 13 0,-21 2 242,57-26-257,10-1-34,0 0 0,1 0 1,-1 0-1,0 0 0,1 0 0,-1 0 1,0 0-1,1 1 0,-1-1 0,0 0 0,1 0 1,-1 0-1,0 1 0,0 0 0,0-1-162,3 16 810,13 4 35,21 22 0,-11-14-413,17 19 176,-24-28-322,-2 0 0,1 1 1,24 42-1,-27-33 64,-1 1 1,-1 0-1,8 37 0,-17-54-599,-1 0-1,-1 0 0,0 1 0,-2 15 0,1-9-2588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12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1 2240,'-1'0'318,"-1"0"0,0 0 1,0 1-1,0-1 0,1 0 0,-1 1 0,0 0 1,1-1-1,-1 1 0,0 0 0,-1 1 0,3-2-255,0 1-1,-1-1 0,1 0 0,-1 0 1,1 1-1,-1-1 0,1 0 0,-1 0 1,1 0-1,0 0 0,-1 0 0,1 0 1,-1 0-1,1 0 0,-1 0 0,1 0 1,-1 0-1,1 0 0,-1 0 0,1 0 0,0 0 1,-1 0-1,1-1 0,-1 1 0,0 0 1,-8-1 580,0 3 157,-5 4-160,7-1-513,0 1-1,0 0 1,1 1 0,-8 9 0,-12 13 188,9-13-27,-22 28 0,33-34-268,0 0 1,1 1-1,1-1 0,0 1 1,0 0-1,1 0 0,-3 16 1,5-24 8,0 4-12,0 0 0,0 0 0,0 0 0,1 0 0,0 0-1,2 12 1,-2-17-2,1 0 0,-1-1 0,1 1-1,-1 0 1,1-1 0,0 1 0,-1-1-1,1 1 1,0-1 0,0 1 0,0-1-1,0 0 1,3 3 0,-3-3 10,0-1 0,0 1 1,0-1-1,0 1 0,0-1 0,1 1 1,-1-1-1,0 0 0,0 1 0,1-1 0,-1 0 1,0 0-1,0 0 0,1 0 0,-1 0 1,0 0-1,0 0 0,1-1 0,-1 1 1,0 0-1,2-1 0,3-2-4,1 0-1,-1 0 1,0-1 0,0 0-1,0 0 1,-1 0 0,1-1-1,6-7 1,-6 6-61,1 0 0,-1 1 0,1 0 0,0 0 1,12-6-1,-19 10 24,1 1 0,0 0 1,0-1-1,-1 1 1,1 0-1,0 0 0,0 0 1,-1 0-1,1 0 1,0 0-1,0 0 0,0 0 1,-1 0-1,1 0 1,0 0-1,0 0 1,0 1-1,-1-1 0,1 0 1,0 1-1,-1-1 1,1 0-1,0 1 0,-1-1 1,1 1-1,0-1 1,-1 1-1,1-1 0,-1 1 1,2 0-1,0 2 25,0-1-8,1 0 1,-1 0-1,0 1 1,0 0-1,0-1 1,1 5-1,12 13-38,-9-13 50,1-1-1,0 0 1,9 6-1,-13-10-12,-1-1 1,1 0-1,-1 1 0,1-1 0,0 0 0,-1 0 1,1-1-1,0 1 0,0 0 0,0-1 1,-1 0-1,1 0 0,0 0 0,5 0 1,4-3 72,0 0 1,-1 0-1,1-1 1,-1-1 0,20-10-1,-24 11-15,1-1-1,-1 0 1,-1 0 0,1 0-1,0-1 1,-1 0-1,0 0 1,9-14 0,-13 17-39,0 0 1,-1 0-1,0 0 1,1-1-1,-1 1 1,0 0-1,-1-1 1,1 1 0,-1-1-1,1 1 1,-1 0-1,0-1 1,0 1-1,0-1 1,-1 1-1,1-1 1,-1 1 0,0 0-1,0-1 1,-2-4-1,0 2-269,0 0-1,-1 0 0,0 0 1,0 0-1,0 0 0,-1 1 1,0-1-1,-9-7 0,4 3-760,-6-5-1293,15 14 2189,1 1-1,-1 0 0,1 0 0,-1-1 1,0 1-1,1 0 0,-1 0 0,1 0 0,-1 0 1,1 0-1,-1 0 0,0 0 0,1 0 0,-1 0 1,1 0-1,-1 0 0,0 0 0,1 0 1,-1 1-1,1-1 0,-1 0 0,1 0 0,-1 1 1,1-1-1,-1 0 0,1 1 0,-1-1 0,1 0 1,-1 1-1,1-1 0,0 1 0,-1 0 1,-9 9-2056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12.6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56 2912,'2'4'6373,"7"-1"-6150,1-1-1,0 0 1,0-1 0,0 0-1,0-1 1,16-1 0,-2 1-1,29-3 40,-1-3-1,0-1 0,53-16 0,0 2 1,-91 18-262,1 1 0,0 0 1,0 1-1,0 1 0,25 3 0,-33-2-192,-1 0 1,1 1-1,-1 0 0,1 0 0,-1 0 1,0 1-1,0 0 0,0 0 1,0 0-1,-1 1 0,1 0 0,-1 0 1,0 0-1,0 1 0,5 6 0,-8-8-43,0 0-1,0-1 1,0 2-1,-1-1 1,3 4-1,2 17-2569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13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0 1056,'-43'38'416,"38"-19"-352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36:56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263 0 1152,'-7'3'416,"7"2"-320,-8-2 0,8-3 192,-5 3-160,0-3 448,-3 0-320,-5 5 384,1-5-384,-6 3 96,-4 2-224,1 2-192,-6 1 0,-2 3-32,2 1 32,2 0-1504,4-4 864,7 3-352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41:58.7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445 586 3648,'-6'-1'276,"1"0"1,-1 0-1,1 1 1,-1-1-1,1 1 1,-1 1-1,-5 0 1,-18 1 23,19-2-269,-1 1 0,1 0 0,-1 1 0,1 0 0,0 1 1,-11 4-1,-56 28 76,41-18 48,8-1 81,22-11-96,-1-1 0,-12 5 0,17-9-47,7-3 1,10-5-36,19-5-177,57-14 0,-56 18 122,41-10 93,-34 10 324,-2-3-1,43-17 1,-82 29-414,0 0 1,-1 0-1,1-1 0,0 1 0,-1 0 1,1 0-1,0-1 0,0 1 0,-1 0 1,1 0-1,0 0 0,-1 0 0,1 0 1,0 0-1,0 0 0,0 1 0,-1-1 0,1 0-1,-1 0 1,0 0-1,1 1 0,-1-1 1,0 0-1,0 0 1,0 1-1,1-1 0,-1 0 1,0 0-1,0 1 1,0-1-1,1 0 0,-1 1 1,0-1-1,0 0 0,0 1 1,0-1-1,0 0 1,0 1-1,0-1 0,0 0 1,0 1-1,0 0 13,0 1 0,0-1-1,0 0 1,0 1 0,-1-1-1,1 1 1,-1-1 0,1 0 0,-1 0-1,1 1 1,-1-1 0,0 0-1,0 0 1,-1 3 0,-10 7 78,-1 1 0,0-2 0,-1 0 0,0 0 0,0-1 0,-1-1 0,0 0 0,-1-1 0,1-1 0,-19 5 0,23-9-45,-1 0 0,0-1 0,1 0 0,-1 0 1,0-1-1,0-1 0,1 0 0,-1-1 0,1 0 1,-1-1-1,1 0 0,0 0 0,0-2 0,0 1 1,0-1-1,1-1 0,0 0 0,0 0 0,-9-8 1,13 8-61,1 0 1,1 1 0,-1-1 0,1-1 0,0 1-1,0-1 1,1 0 0,0 1 0,0-2-1,1 1 1,-1 0 0,0-9 0,-2-11 20,-1-54 0,4 55 92,-1-38-42,0-19-104,-21-111 1,23 189 51,0-6 30,-2 1 0,1 0 0,-7-15 0,9 24-47,0 1 0,0 0 1,-1 0-1,1 0 0,0-1 0,0 1 0,0 0 0,0 0 0,0-1 0,0 1 0,-1 0 0,1 0 0,0 0 0,0 0 0,0-1 0,0 1 0,-1 0 1,1 0-1,0 0 0,0 0 0,0 0 0,-1 0 0,1 0 0,0-1 0,0 1 0,-1 0 0,1 0 0,0 0 0,0 0 0,-1 0 0,1 0 0,0 0 0,0 0 1,0 0-1,-1 0 0,1 0 0,0 0 0,0 1 0,-1-1 0,1 0 0,0 0 0,0 0 0,-1 0 0,1 0 0,0 0 0,0 0 0,0 1 0,0-1 1,-1 0-1,1 0 0,0 0 0,0 0 0,0 1 0,0-1 0,0 0 0,-1 0 0,1 1 0,0-1 0,0 0 0,0 0 0,0 0 0,0 1 0,-6 14-137,3-2 99,2-1-1,0 1 1,0-1-1,1 1 1,1 0-1,2 14 1,-1-6-21,4 30-601,1-2 1,3 1-1,19 56 0,4-8-495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13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0 1472,'-14'16'7720,"9"-14"-7018,-6 4-687,-5 1 95,0 0-1,1 1 1,-1 1 0,2 0-1,0 1 1,0 1-1,1 0 1,-19 21 0,23-22-27,1 1-1,1-1 1,-1 2 0,-10 22 0,15-26-68,0 0 0,1 0 0,0 0 0,0 1 0,1-1 1,0 0-1,0 1 0,1-1 0,0 9 0,1-8 38,0 1 1,1-1 0,0 0-1,0 0 1,0 0-1,9 17 1,-9-22-25,0 1 0,1-1 0,0 0 1,0 0-1,0-1 0,0 1 0,1-1 1,-1 1-1,1-1 0,0 0 0,0 0 1,0-1-1,0 1 0,0-1 0,7 3 1,-1-2 63,-1 0 1,1-1-1,0 0 1,-1 0 0,1-1-1,0-1 1,15 0-1,-3-2-747,-1-1-1,31-8 0,5 0-3255,-36 6 92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14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32 3552,'-1'-1'142,"1"-1"-1,-1 0 1,1 1 0,-1-1 0,0 0 0,0 1-1,0-1 1,0 1 0,0-1 0,0 1-1,0 0 1,0-1 0,-1 1 0,1 0-1,0 0 1,-1 0 0,1 0 0,-1 0 0,1 0-1,-1 0 1,0 1 0,1-1 0,-1 1-1,0-1 1,1 1 0,-1-1 0,0 1 0,0 0-1,0 0 1,1 0 0,-1 0 0,0 0-1,0 0 1,1 0 0,-4 2 0,5-2-94,-1 0 0,0 0 1,1 0-1,-1 0 0,1 0 0,-1 0 1,1 1-1,-1-1 0,0 0 1,1 0-1,-1 1 0,1-1 1,-1 0-1,1 1 0,-1-1 0,1 0 1,0 1-1,-1-1 0,1 1 1,-1-1-1,1 1 0,0 0-12,0-1-1,0 1 1,0-1 0,0 0-1,0 1 1,0-1-1,1 0 1,-1 1 0,0-1-1,0 1 1,0-1-1,1 0 1,-1 1-1,0-1 1,0 0 0,1 1-1,-1-1 1,0 0-1,1 0 1,-1 1 0,0-1-1,1 0 1,27 14 844,-24-12-825,25 9 119,-6-1-19,33 18-1,-49-24-115,0 0 0,0 1 1,-1 1-1,1-1 1,-1 1-1,0 0 0,-1 0 1,8 12-1,2 7 18,13 33 0,-17-35-127,0 0 0,18 26 0,-12-26 111,12 18-320,37 67 0,-63-104-169,-1 1 0,0 0 0,-1 0 0,1 0 0,1 10 0,-2 4-2480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15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669 6 4992,'0'-5'1824,"-5"5"-1408,-7 8-128,-1 0 1408,-9 8-992,-17 6 768,-26 21-832,-11 25 0,-10 17-384,8-1-256,9-12 0,12-7-1568,6-8 864,13-6-2048,7-9 1568,4 4-2624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23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502 1 1248,'-8'6'6773,"8"3"-6474,0 0-70,-2 1-1,1 0 1,-1 0 0,-4 10 0,-5 21 355,6-14-490,-2 0 0,-1 0 0,-1-1 1,-1 0-1,-19 34 0,14-35 66,-1-1 0,-1 0 0,-1-2 0,-2 0 0,1-1 0,-2-1 0,-25 18 0,39-31-151,0-1 0,0-1 0,-1 0-1,-17 9 1,22-13 27,0 0 0,0 0 0,0 0-1,-1 0 1,1-1 0,0 0 0,-1 1-1,1-1 1,0 0 0,-1-1 0,1 1-1,0-1 1,-1 1 0,1-1 0,0 0-1,0 0 1,-5-2 0,-1-2-46,-1 1-1,1-2 1,0 1 0,0-1-1,0-1 1,1 1 0,0-2-1,-9-9 1,14 14-16,1 0 0,-1-1 0,1 1 0,-1-1 1,1 1-1,0-1 0,1 0 0,-1 0 0,1 0 0,-1 0 0,1 0 0,0 0 0,1 0 0,-1 0 0,1 0 1,0-1-1,0 1 0,0 0 0,0 0 0,1 0 0,0 0 0,0-1 0,2-6 0,0 4-65,-3 5 65,1 1 0,0-1-1,-1 0 1,1 0 0,0 0-1,0 0 1,0 1 0,1-1 0,-1 0-1,0 1 1,0-1 0,1 1-1,-1-1 1,1 1 0,1-1-1,6-4-214,-7 4 259,0 1-1,0 0 1,-1-1 0,1 1 0,0 0 0,0 0 0,0 1 0,0-1 0,0 0 0,0 1-1,1-1 1,-1 1 0,0 0 0,3-1 0,0 2-22,0-1-1,0 1 1,0 0 0,-1 0 0,1 1-1,0-1 1,-1 1 0,1 0-1,-1 0 1,7 5 0,-6-4 15,1 0 1,0 0-1,-1 0 0,1-1 1,9 2-1,13 2 559,37 14-1,-52-15-377,-1 0 1,0 0-1,-1 2 1,1-1-1,14 13 1,-4-4-113,36 21 1,-5-4 355,-45-28-468,-1 0 1,1 0-1,0-1 0,0 0 1,0-1-1,0 0 1,11 2-1,-7-2-846,-9-1 151,0 0-1,0 0 0,-1 0 1,1 1-1,0-1 0,2 2 1,-5-2 563,1-1 1,-1 0-1,1 1 1,0-1-1,-1 0 1,1 1 0,-1-1-1,1 1 1,-1 0-1,1-1 1,-1 1 0,1-1-1,-1 1 1,1 0-1,-1-1 1,0 1 0,1 0-1,-1-1 1,0 1-1,0 0 1,0-1 0,1 1-1,-1 0 1,0 0-1,0-1 1,0 1 0,0 1-1,-2-1-96,1 1-1,0 0 0,0 0 1,-1-1-1,1 1 0,-1 0 1,-2 1-1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25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69 1984,'-1'-2'65,"0"0"1,1 0-1,-1 0 1,1 0-1,-1 0 0,1 0 1,0 0-1,0 0 1,0 1-1,0-1 1,0 0-1,0 0 0,1 0 1,-1 0-1,1-3 1,0 2-9,1-5 2401,-3 23 1942,2-14-4224,-1 0-163,1 0-1,-1 0 1,1 0-1,0 0 0,0 0 1,0 0-1,0 0 0,0 0 1,0 0-1,0 0 1,0 0-1,0-1 0,0 1 1,0 0-1,1 0 0,3 2-2,-2 0 22,0-1-1,0 1 1,0 0-1,0-1 1,0 0-1,1 0 1,-1 0-1,1 0 1,0 0-1,-1-1 0,1 1 1,0-1-1,0 0 1,0 0-1,0-1 1,0 1-1,0-1 1,0 0-1,7 0 1,-6 0-25,9 0 67,1 0 1,0-1-1,0 0 0,-1-1 1,20-5-1,34-16 54,73-20 501,-125 39-165,-13 2-605,1 1 0,-1 0 0,1 0 0,-1 0 0,7 0-1,-9 1 38,-1 0 0,1 0 0,0 0 0,0 0-1,0 1 1,-1-1 0,1 0 0,0 0 0,0 1-1,0-1 1,-1 0 0,1 1 0,0-1-1,-1 1 1,1-1 0,0 1 0,-1-1 0,1 1-1,-1 0 1,1-1 0,-1 1 0,1 0 0,-1-1-1,1 1 1,-1 0 0,0-1 0,1 1 0,-1 0-1,0 1 1,9 26-3090,-8-10 799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26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31 1984,'1'-1'154,"-1"-1"0,0 1 0,1-1 0,-1 1 0,0-1 0,-3-19 9113,5 24-9565,1 0 360,1-1 0,-1 0 0,1 0-1,0-1 1,0 1 0,-1-1 0,1 0 0,0 0 0,1 0 0,-1 0 0,7-1-1,4 3 146,17 1 313,1-2 0,62-2 0,-36-1-170,10 8-249,-33-4 200,-34-3-488,-1 0-1,1 1 1,0-1-1,-1 1 1,1-1 0,0 1-1,-1 0 1,1-1 0,-1 1-1,1 0 1,-1 0-1,0 0 1,1 0 0,-1 0-1,0 1 1,0-1-1,2 2 1,-1 9-2796,-2-6 1886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28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0 137 2240,'2'-2'227,"-1"0"0,0 0 1,1 1-1,-1-1 0,1 1 0,0-1 0,-1 1 0,1-1 1,0 1-1,0 0 0,0 0 0,0 0 0,0 0 1,4-1-1,34-14 2253,-31 12-2104,0 0 0,0 0 0,15-10 0,11-6 184,-9 9-496,-10 3-97,1 1-1,-1 1 1,34-8-1,-31 11 79,-1 1-1,1 1 1,0 1-1,0 0 1,0 2-1,0 0 0,0 1 1,28 8-1,-44-10-21,0 0-1,-1 0 0,1 0 1,0 0-1,0 0 0,-1 1 0,1-1 1,0 1-1,-1 0 0,0-1 1,1 1-1,-1 1 0,0-1 1,0 0-1,0 0 0,0 1 1,-1-1-1,1 1 0,2 4 0,-3-3 6,0-1 0,0 1 0,-1 0 0,1 0 0,-1 0 0,1 0-1,-1 0 1,-1 0 0,1-1 0,0 1 0,-1 0 0,0 0 0,0 0-1,-2 5 1,-20 47 255,-49 90-1,60-124-169,-63 109 192,62-111-161,-1-1-1,-1 0 1,0-1 0,-25 21 0,21-19 132,16-16-188,-1 1-1,0-1 1,0 0 0,-9 6-1,1-2 63,38-10 191,-11-2-28,1 0 1,0 2-1,26-2 0,53 3 318,-54 1-419,113 12 55,-122-8-166,-17-1-129,0-1-1,27 10 1,3 6-4090,-44-18 3761,0 1-1,0-1 0,0 1 0,0 0 1,0-1-1,0 1 0,0 0 0,-1-1 1,3 3-717,-2-1 717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31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1984,'-13'8'5098,"4"1"-3162,9-5-1861,0 0-1,-1-1 0,1 1 0,0 0 0,1 0 0,-1-1 0,1 1 0,0 0 0,0-1 0,1 5 1,3 10 133,30 191 623,16 68-291,-43-244-385,2-1-1,27 61 1,-36-91-388,0 0 0,-1 0 0,1 0 0,-1 0 0,1 0 0,-1 0 0,0 0-1,1 0 1,-1 3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32.1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34 992,'3'-31'2896,"8"29"1776,-10 3-4581,1-1 1,-1 1 0,0 1-1,0-1 1,0 0 0,-1 0-1,1 0 1,0 0 0,0 1-1,-1-1 1,1 0 0,0 1-1,-1-1 1,1 0 0,-1 1-1,0-1 1,1 1 0,-1-1-1,0 1 1,0-1 0,0 1 0,0-1-1,0 0 1,-1 3 0,1 3 79,-1 0 0,0 1 0,-4 12 0,-4 9 58,-1 0 0,-16 32 0,21-52-165,0 0 1,-1 0-1,0 0 1,0-1 0,-1 0-1,0 0 1,0 0-1,-1-1 1,0-1-1,-9 7 1,12-10-36,1-1 0,-1 0 0,0 0 0,0 0 0,-8 1 0,-6 3 154,8-5-588,18-1 74,44 3 840,-37-3-267,1 1 1,0 0 0,0 1 0,15 5 0,-19-4-127,-1 1 0,0 0 0,-1 1 0,1 0 0,-1 0 0,0 1 0,0 0 0,0 1 0,-1 0 0,0 0 0,-1 1 0,9 9 1,-9-7-472,0 0 0,-1 1 0,0 0 0,-1-1 0,0 2 0,0-1 1,-1 1-1,-1-1 0,0 1 0,2 19 0,-5-26-377,0 0-1,0 0 1,0 0 0,-1-1-1,-1 9 1,1-11 513,-2 17-3690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33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45 2720,'-1'0'130,"1"-1"1,-1 0-1,1 0 0,-1 0 1,1 0-1,0 0 0,-1 0 1,1 0-1,0 0 0,0 0 1,0 0-1,0 0 0,0 0 1,0 0-1,0 0 0,0 1 1,0-1-1,0 0 0,0 0 1,1 0-1,-1 0 0,0 0 0,1 0 1,-1 0-1,1 0 0,-1 0 1,1 0-1,-1 1 0,1-1 1,0 0-1,0-1 0,4-6 1270,-5 7-1350,0 1 0,0 0 0,0 0 0,0 0 0,0 0 1,0-1-1,0 1 0,0 0 0,0 0 0,0 0 0,0-1 0,0 1 0,0 0 0,0 0 1,0 0-1,0 0 0,0-1 0,0 1 0,0 0 0,0 0 0,0 0 0,0 0 0,0-1 1,0 1-1,-1 0 0,1 0 0,0 0 0,0 0 0,0 0 0,0 0 0,0 0 0,-1-1 0,1 1 1,0 0-1,0 0 0,0 0 0,0 0 0,-1 0 0,1 0 0,0 0 0,0 0 0,0 0 1,0 0-1,-1 0 0,1 0 0,-1 0 437,-11 1 265,11 0-704,-1 0 0,1 0 0,-1 0 0,1 1 0,0-1 0,-1 0-1,1 1 1,-2 2 0,-6 7 257,3-6-218,3-2-4,-1 0 0,1 0 1,0 1-1,0-1 0,0 1 0,0 0 0,-2 5 0,-6 12 103,4-7-63,0 0 0,1 1 0,-6 25 0,4-9-67,2 1 0,2-1 0,1 1 0,1 0 0,3 39 0,0-66-105,-1 0 1,1 1 0,1-1 0,-1 0-1,1 0 1,0 0 0,3 7-1,-4-11 46,-1 0 0,1-1 0,-1 1-1,1 0 1,0-1 0,-1 1 0,1 0-1,-1-1 1,1 1 0,0 0 0,0-1-1,-1 1 1,1-1 0,0 0-1,0 1 1,0-1 0,0 0 0,-1 1-1,3-1 1,-2 0 1,1 0-1,-1 0 1,0-1 0,0 1-1,0-1 1,1 1 0,-1-1-1,0 1 1,0-1 0,0 1-1,0-1 1,0 0 0,0 0-1,0 0 1,0 1 0,0-1-1,0 0 1,1-2 0,8-11 38,-1 0 1,0-1-1,-2 0 0,1 0 1,6-21-1,-3 9-20,-8 18 44,0 1-333,-2 8 263,-1 0 0,0 0 0,0 0 1,1 0-1,-1 0 0,0 0 0,0 0 0,1 0 0,-1 0 0,0 1 0,1-1 0,-1 0 0,0 0 0,0 0 0,0 0 0,1 1 0,-1-1 0,0 0 0,0 0 0,0 1 0,1-1 0,-1 0 0,0 0 0,0 1 0,0-1 0,0 0 0,0 0 0,0 1 0,0-1 0,2 5-28,0-1 0,0 0 0,-1 0 0,1 1 0,0 5 0,6 18 74,-5-22-7,-1-1 0,1 0 0,0 0-1,0 0 1,1-1 0,0 1 0,-1-1-1,1 0 1,1 0 0,-1 0 0,7 5 0,-7-7 13,0 0 1,0 0 0,0 0 0,0-1-1,0 1 1,0-1 0,0 0 0,1-1-1,-1 1 1,0-1 0,0 1-1,1-1 1,-1 0 0,0-1 0,1 1-1,5-2 1,1-1 88,0-1 0,-1 0 1,1 0-1,-1-1 0,0-1 0,0 1 0,0-2 0,-1 1 0,11-11 0,-4 3 63,-2-1-1,0 0 0,-1-1 0,14-22 0,-14 18 3,-1-1-1,-1 0 0,-1-1 0,8-28 0,-16 45-207,-1 0 0,0 0-1,0 0 1,-1 0-1,1 0 1,-1-1-1,0 1 1,-1 0 0,1 0-1,-1 0 1,0 0-1,-2-5 1,3 8-181,-1 0 0,0 0 0,0 0 0,0 1 0,1-1 0,-1 0 0,-1 1 0,1-1-1,0 1 1,0-1 0,-1 1 0,1-1 0,0 1 0,-1 0 0,0 0 0,1 0 0,-1 0 0,0 0 0,1 0 0,-1 0 0,0 1 0,0-1 0,0 0 0,0 1 0,1 0 0,-1-1 0,0 1 0,0 0 0,0 0 0,0 0-1,0 0 1,0 0 0,-3 1 0,2 0-176,0 0 0,0 0 0,0 0 1,0 0-1,1 0 0,-1 1 0,0-1 0,1 1 0,-1 0 0,1-1 0,-1 1 0,1 0 0,0 1 0,0-1 0,0 0 0,0 1 0,0-1 0,1 1 0,-1-1 0,1 1 0,-2 4 0,-10 19-1428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42:00.3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460 0 1984,'-1'2'81,"1"-1"0,-1 1 0,0-1 0,0 1 0,1-1 0,-1 1 1,0-1-1,1 1 0,0-1 0,-1 1 0,1 0 0,0-1 0,0 3 0,-2 7-59,-8 15-45,-1-1-1,-1 0 0,-1-1 0,-21 29 1,2-2-19,-48 67 246,50-76-187,1 0 1,-42 88-1,-15 100 1087,55-143-826,21-58-266,9-24-117,8-20 59,-5 9 53,55-140-451,29-72 417,-42 102 464,-43 113-400,0 1 1,1-1-1,-1 1 0,1-1 0,0 1 0,-1 0 0,1 0 1,0 0-1,0 0 0,1 0 0,3-3 0,0 1 273,0 0 0,0 1 0,12-5-1,-18 8-306,0 0-1,1 0 0,-1-1 0,1 1 0,-1 0 0,0 0 0,1 0 1,-1 0-1,1 0 0,-1 0 0,1-1 0,-1 1 0,0 0 1,1 0-1,-1 0 0,1 1 0,-1-1 0,1 0 0,-1 0 0,0 0 1,1 0-1,-1 0 0,1 0 0,-1 1 0,0-1 0,1 0 0,-1 0 1,0 1-1,1-1 0,-1 0 0,0 0 0,1 1 0,-1-1 0,0 0 1,1 1-1,-1-1 0,0 1 0,0-1 0,0 0 0,1 1 0,-1-1 1,0 1-1,0-1 0,0 0 0,0 1 0,0-1 0,0 1 0,0-1 1,0 1-1,0 0 0,0 1 8,0 1 1,0 0-1,0-1 0,-1 1 0,1-1 1,-1 1-1,-1 3 0,-3 4 63,-1-1 0,1 0-1,-2 0 1,1-1-1,-15 15 1,12-14 58,1 1 0,0-1 0,-10 18 0,-2 16-154,-3 5-2,22-47 111,2-6 15,4-8-96,0 1 0,1-1 0,0 1 0,1 1 0,15-21 1,0 2 400,-8 10-399,-6 9-45,0-1 0,9-16 1,-16 22 58,-1 1-1,1 0 1,-1 0 0,0 0 0,0 0 0,-1-1 0,1 1 0,-1 0-1,0 0 1,-2-6 0,-3-8-76,2-1 1,0 0-1,2 0 1,-1-30-1,0-3-744,2 43-36,0-1 0,2 0 0,-1 0-1,5-19 1,0-5-818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34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4064,'0'0'97,"0"0"-1,1 0 1,-1-1 0,1 1-1,-1 0 1,0 0 0,1 0-1,-1 0 1,0 0 0,1 0-1,-1 0 1,1 0 0,-1 0-1,0 0 1,1 0 0,-1 0-1,1 0 1,-1 0 0,0 0-1,1 0 1,0 0 0,-1 1 11,1-1 0,0 0 0,-1 0 1,1 0-1,0 0 0,0 0 1,-1 0-1,1 0 0,0 0 0,-1 0 1,1 0-1,0 0 0,-1 0 0,1 0 1,0-1-1,-1 1 0,1 0 0,0 0 1,-1-1-1,1 1 0,-1-1 1,1 1-1,1-1 0,-1 0-8,0 1 0,0-1-1,0 0 1,1 1 0,-1 0 0,0-1 0,1 1-1,-1 0 1,0 0 0,1 0 0,-1 0-1,1 0 1,-1 0 0,0 0 0,1 0 0,-1 1-1,0-1 1,2 1 0,23 8 617,-18-4-547,0-1-1,1 0 0,0 0 0,0-1 1,-1-1-1,2 1 0,-1-1 0,14 1 1,9-1 445,37-3 0,-51 0-398,140-10 730,-8 1-555,-70 14-264,-13-1-1003,-66-3 678,1 0-1,-1 0 1,1 0-1,-1 0 1,1 1 0,-1-1-1,1 0 1,-1 1 0,1-1-1,-1 1 1,0-1 0,1 1-1,-1-1 1,0 1 0,2 1-1,-2-1-76,-1 0-1,1 0 1,-1-1 0,1 1-1,-1 0 1,0 0-1,1 0 1,-1 0-1,0 0 1,1 0 0,-1 0-1,0 0 1,0 0-1,0 0 1,0 0 0,0 0-1,0 0 1,0 0-1,0 0 1,-1 0-1,1 0 1,0 0 0,-1 1-1,-6 14-1485,-8 3-197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35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95 832,'-25'-20'7591,"25"20"-7541,0-1 0,0 1 1,0 0-1,0-1 353,0 1-353,-1-12 736,1 8-399,-2-1-67,0-1-1,0 1 0,-1 0 1,0 0-1,-4-6 0,6 9-289,0 1 0,1 0-1,-1-1 1,0 1 0,-1 0-1,1 0 1,0 0-1,0 0 1,0 0 0,-1 0-1,1 0 1,0 0-1,-1 0 1,1 1 0,-1-1-1,1 0 1,-1 1 0,1 0-1,-1-1 1,1 1-1,-1 0 1,-3-1 0,3 2-32,0 0 1,0-1 0,0 1-1,1 0 1,-1 0 0,0 1-1,0-1 1,0 0 0,1 0 0,-1 1-1,1-1 1,-3 3 0,-14 21-57,-42 89 26,56-106 60,0 0 1,0 0 0,0 0-1,1 0 1,1 0-1,0 1 1,0 0-1,0-1 1,1 1-1,0 0 1,1 0 0,0-1-1,0 1 1,1 0-1,0 0 1,5 16-1,-2-14 2,0-1 1,0 0-1,11 16 0,-12-22 83,-1-1 0,0 0-1,1 0 1,0-1 0,-1 1 0,1-1 0,0 1-1,0-1 1,1 0 0,-1 0 0,0 0-1,1 0 1,-1-1 0,1 0 0,4 2 0,14 0 15,0-1 1,0-1 0,0-1 0,0 0-1,24-5 1,-3 1-736,1 1-1830,-1-2 693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40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0 208 3488,'1'-8'2192,"0"8"-2120,0-1 0,1 1 0,-1 0 0,0-1 0,0 1 0,0-1 0,0 0 0,0 1 0,0-1 0,0 0 0,0 1 0,0-1 0,0 0 1,0 0-1,0 0 0,-1 0 0,1 0 0,0 0 0,0 0 0,0-2 0,0 2 10,0-1 0,0 1 1,0-1-1,0 1 0,0 0 1,1-1-1,-1 1 0,0 0 0,2-1 1,-2 2 65,-1-1 0,1 1-1,-1-1 1,1 1 0,-1 0 0,1-1 0,-1 1 0,1-1 0,-1 1 0,1-1 0,-1 1-1,0-1 1,1 1 0,-1-1 0,0 1 0,0-1 0,1 0 0,-1 1 0,0-1 0,0 0 0,0 1-1,0-1 1,0 1 0,0-1 0,0-1 592,2 2-660,12-2-60,0 0 0,-1 0 0,27-9 0,-31 8 103,120-38 414,77-20 414,-146 49-527,108-7 0,-163 19-431,1 0 0,0 0 0,0 0 0,0 1 0,0 0 1,0 0-1,9 3 0,-12-3-433,0 0-1,0 1 1,0-1-1,0 1 1,0 0 0,-1 0-1,1 0 1,0 0-1,1 3 1,1 3-2067,-4-2 833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41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 1728,'0'-39'9333,"22"47"-8976,-8-3-153,1 0-1,-1-1 0,1 0 1,0-1-1,29 1 0,80-4 1398,-51-2-1344,103 5 319,-93 2-5152,-70-2 1632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43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 1568,'0'-3'541,"1"5"-435,-1-1 0,-1-4 432,1 2-461,0 1 0,0 0 0,0 0 0,1-1 0,-1 1 0,0 0 0,0-1 0,0 1 0,1 0 0,-1 0 0,0-1 0,0 1 0,0 0 0,1 0 0,-1 0 0,0 0 0,1-1 0,-1 1 0,0 0 0,0 0 1,1 0-1,-1 0 0,1 0 0,-1-1-20,1 1 0,-1 0 0,0 0 1,1 0-1,-1 0 0,0 0 0,1-1 1,-1 1-1,0 0 0,1 0 0,-1 0 0,0-1 1,0 1-1,1 0 0,-1 0 0,0-1 1,0 1-1,1 0 0,-1-1 0,0 1 1,0 0-1,0-1 0,1-1 884,-3 25 3024,0 7-3797,0 5 228,6 58 0,-1-43-254,14 232-201,-16-268 100,1 0 0,5 15 0,-4-17-100,-1 0 0,0 0 1,1 14-1,-3-25-27,0 0 0,0 0 0,1 0 1,-1 0-1,0 0 0,1 0 0,-1 0 0,0 0 0,1 0 1,0 0-1,0 1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44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34 1152,'-3'-7'299,"2"7"-292,1 0-1,0 0 1,0-1-1,0 1 1,0 0-1,-1 0 1,1 0 0,0-1-1,0 1 1,0 0-1,0 0 1,0 0-1,0-1 1,-1 1-1,1 0 1,0 0 0,0 0-1,0-1 1,0 1-1,0 0 1,0 0-1,0-1 1,0 1-1,0 0 1,0 0 0,0-1-1,0 1 1,0 0-1,0 0 1,1 0-1,-1-1 1,0 1-1,0 0 1,0 0 0,0 0-1,0-1 1,0 1-1,0 0 1,1 0-1,-1 0 1,0-1-1,0 1 1,0 0 0,1 0-1,-1 0 1,0 0-1,0 0 1,0 0-1,1-1 1,-1 1-1,0 0 1,10-13 1467,-10 13-1409,0 0 0,0 0 0,0 0 0,0 0 0,0-1 0,0 1 0,0 0 0,0 0 0,0 0 0,0 0 0,0-1 0,0 1 0,0 0 0,0 0 0,0 0 0,0 0 0,0-1 0,0 1 0,0-1 260,-1 1-260,1 0 32,-1 0 0,1 0 1,0 1-1,-1-1 0,1 0 0,0 0 0,-1 0 0,1 1 0,0-1 0,-1 0 1,1 0-1,0 1 0,-1-1 0,1 0 0,0 0 0,-1 1 0,1-1 0,0 0 1,0 1-1,0-1 0,-1 1 0,1 0 0,-3 4 510,-1 1 1,0-1-1,-8 9 1,-4 5 567,-9 9-201,19-22-885,1 0 0,0 0 0,-1 0 0,-3 8 0,-6 9-224,8-12 73,1 0-1,-1 0 1,-5 16 0,0 7 361,11-32-1,2-1-299,0 0 0,0 0 0,0 0-1,-1 0 1,1 1 0,0-1 0,-1 0 0,1 0-1,-1 1 1,0-1 0,1 2 0,5 11-81,-2-7-54,1 2 55,1-1-1,1 1 1,12 13-1,-16-20 139,0 0-1,0 0 1,0 0-1,0 0 1,0 0-1,0 0 1,0-1 0,0 0-1,1 0 1,-1 0-1,0 0 1,1 0-1,-1 0 1,1-1-1,5 0 1,8-1 182,0 0 0,-1-2-1,26-7 1,16-2-53,-42 10-217,1-1-65,23 0-1,-40 3-45,1 0-1,0 1 1,-1-1-1,1 0 1,-1 0-1,1 0 1,-1 0 0,1 1-1,-1-1 1,1 0-1,-1 0 1,1 1-1,-1-1 1,1 1-1,-1-1 1,1 0-1,-1 1 1,0-1-1,1 1 1,-1-1 0,0 1-1,1-1 1,-1 1-1,0-1 1,0 1-1,1 0 1,-1 0-173,19 12-7006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44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20 1728,'-2'-2'183,"-3"-4"68,5 6-242,0 0-1,0 0 1,0 0-1,0 0 1,0 0-1,0 0 1,-1-1-1,1 1 1,0 0 0,0 0-1,0 0 1,0 0-1,0 0 1,0 0-1,0 0 1,0 0-1,0 0 1,0 0-1,0 0 1,0 0 0,0 0-1,0-1 1,0 1-1,0 0 1,0 0-1,0 0 1,0 0-1,0 0 1,0 0 0,0 0-1,0 0 1,0 0-1,0 0 1,0 0-1,0 0 1,0 0-1,1-1 1,-1 1-1,0 0 1,0 0 0,0 0-1,0 0 1,0 0-1,0 0 1,0 0-1,0 0 1,0 0-1,0 0 1,0 0 0,0 0-1,0 0 1,0 0-1,0 0 1,1 0-1,-1 0 1,0 0-1,0 0 1,0 0 0,0 0-1,0 0 1,0 0-1,0 0 1,0 0-1,-1-9 2914,-2 13-2281,1 3 169,0 0 1,1 0 0,-2 9-1,-5 102 2097,8-101-2723,0 36 164,8 67 0,-2-65-136,-4 66 1,-2-109-217,2 9 106,-1-17-98,-1 0 1,0-1 0,1 1-1,-1 0 1,-1 0 0,1-1-1,-2 8 1,2-5-274,0-6 184,0 0 0,0 1 1,0-1-1,0 0 0,0 1 0,0-1 1,0 0-1,0 0 0,0 1 0,0-1 0,0 0 1,0 1-1,0-1 0,0 0 0,0 0 1,0 1-1,0-1 0,0 0 0,-1 0 1,1 1-1,0-1 0,0 0 0,0 0 1,0 1-1,-1-1 0,1 0 0,0 0 1,0 0-1,0 1 0,-1-1 0,1 0 1,2-22-9580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45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1888,'0'8'7117,"4"6"-3899,8 21-2782,-3-9 595,-1-1-568,9 29-73,-15-50-610,0 0 1,0 1-1,0-1 0,1 0 1,-1 0-1,1-1 0,0 1 1,0-1-1,5 5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45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1 283 3392,'0'-11'2853,"0"5"-2571,1 1-1,0 0 1,0 1-1,0-1 1,1 0 0,3-9-1,16-27 205,-20 39-474,5-9 98,0 2 0,1-1 0,0 1 0,0 0-1,1 0 1,0 1 0,0 0 0,1 1-1,0 0 1,1 0 0,13-7 0,-14 10 110,-1-1 0,1 2 0,0-1 1,1 1-1,-1 1 0,1 0 1,-1 0-1,1 1 0,16-1 0,-18 3 84,1 0 0,0 0 0,0 0 0,-1 1 0,1 0 0,-1 1 0,1 0 0,-1 0 0,0 1 0,0 0 0,-1 0 0,1 1 0,9 8 0,-13-11-251,-1 1 0,1-1 0,0 1 0,0-1 0,0-1-1,0 1 1,1 0 0,-1-1 0,0 0 0,1 0 0,-1 0 0,6 0 0,-3-1-177,0-1 0,0 1 1,0-1-1,-1 0 0,1-1 1,0 1-1,7-4 0,8-5-1870,-1-1 0,0 0-1,31-24 1,-44 30 993,19-13-1452,-7 1-288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47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0 110 4736,'8'3'604,"-1"-1"0,0 0 0,11 2 0,8-4-251,0 0 0,1-2 0,30-6 0,-16 2-27,492-73 2032,-449 67-1783,1 4 1,95 2-1,-117 9-240,0 2 0,0 3 0,92 23 0,-142-28-440,-10-3-162,0 1-1,0-1 1,0 1 0,0 0 0,-1-1 0,1 1-1,0 1 1,0-1 0,-1 0 0,1 1 0,4 3-1,-7-5 201,0 1 0,0-1 0,0 1 0,1-1 0,-1 1 0,0-1 0,0 1 0,0-1 0,0 1 0,-1-1 0,1 1 0,0-1 0,0 1 0,0-1 0,0 1 0,0-1 0,-1 1 0,1-1 0,0 1 0,0-1-1,-1 1 1,1-1 0,0 0 0,-1 1 0,1-1 0,0 0 0,-1 1 0,1-1 0,-1 0 0,1 1 0,-1-1 0,1 0 0,-1 1 0,-17 10-1483,17-11 1470,-23 11-3589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42:00.7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624 4 3232,'-33'-3'1184,"20"3"-896,-14 0-96,19 6 320,-9 7-320,-18 1-224,-16 5 0,-23 8 0,-21 16 32,1 15 0,3 18 0,5 4-1344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47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439 33 3552,'1'-1'91,"-1"-1"1,0 1-1,-1 0 1,1-1-1,0 1 0,0 0 1,-1 0-1,1-1 1,0 1-1,-1 0 1,1 0-1,-1 0 0,0-1 1,1 1-1,-1 0 1,0 0-1,0 0 0,1 0 1,-1 0-1,0 0 1,0 0-1,0 1 1,0-1-1,0 0 0,-1 0 1,1 1-1,0-1 1,0 1-1,0-1 1,-2 1-1,1-1 22,1 1-1,-1 0 1,0 0-1,1 0 1,-1 0 0,0 0-1,0 0 1,1 0-1,-1 1 1,0-1 0,1 1-1,-1-1 1,0 1-1,1-1 1,-1 1 0,1 0-1,-1 0 1,1 0-1,-1 0 1,1 0 0,0 0-1,-2 2 1,-6 8 429,2 0 1,-1 0-1,-9 21 1,-3 4 33,-126 174 1254,113-170-1578,3 1 0,-32 57 1,50-74-852,1 1 0,-10 37 0,19-50-432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48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19 4224,'-6'-1'1765,"7"2"-1157,8-1 43,-4 0-437,0-1 0,0 1 0,0-1 0,0 0 0,5-3 0,23-3 699,1 4-694,1 2 1,0 1-1,-1 2 1,1 2-1,-1 0 1,61 18-1,-78-16-60,1 0 1,-1 1-1,-1 1 0,1 1 0,-1 0 1,-1 1-1,0 0 0,26 25 0,-21-15 73,-1 1-1,-1 0 0,0 2 1,-2 0-1,15 28 0,25 41 829,-33-58-1537,-2 1 0,-2 0 0,24 60 0,-40-82-316,1 0 0,-2 0-1,2 20 1,-3-2-1820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49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20 4736,'10'-1'5448,"-9"0"-5288,14-8 1656,-14 9-1799,-1 0 1,0 0 0,0 0 0,0 0-1,0 0 1,0 0 0,1 0 0,-1 0-1,0 0 1,0 0 0,0-1 0,0 1-1,0 0 1,0 0 0,0 0 0,0 0-1,1 0 1,-1 0 0,0 0-1,0-1 1,0 1 0,0 0 0,0 0-1,0 0 1,0 0 0,0 0 0,0 0-1,0-1 1,0 1 0,0 0 0,0 0-1,0 0 1,0 0 0,0 0 0,0-1-1,0 1 1,0 0 0,0 0 0,0 0-1,0 0 1,0 0 0,0-1 0,0 1-1,0 0 1,0 0 0,-1 0 0,1 0-1,0 0 1,0 0 0,0 0 0,0-1-1,0 1 1,0 0 0,0 0 0,-1 0-1,1 0 1,0 0 0,0 0-1,0 0 1,0 0 0,0 0 0,0 0-1,-1 0 1,-7-2 767,7 2-736,0 0 1,1 1 0,-1-1-1,0 1 1,1-1 0,-1 1 0,0-1-1,1 1 1,-1-1 0,1 1 0,-1 0-1,1-1 1,-1 1 0,1 0-1,0-1 1,-1 1 0,1 0 0,-1 1-1,-5 17 372,3 7-76,2 41 0,1-48-273,0 12 115,-1 34 137,3 0-1,13 79 1,-12-118-531,0-1-1,-3 48 1,-1-29 231,6 5-701,-5-47 139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4:50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 2 4064,'-1'-1'1701,"-2"4"-1167,-1 6-161,3-4-198,0 0 0,0-1 0,-1 1 1,1 0-1,-1-1 0,0 1 0,-1-1 0,-3 6 1,-3 6 700,-27 46 574,26-46-1295,3-5-84,0-2-1,-1 1 0,0-1 0,0 0 1,-1-1-1,0 0 0,-1-1 1,0 1-1,0-2 0,0 1 0,-1-2 1,0 1-1,0-2 0,0 1 0,-1-1 1,-16 3-1,11-6 537,14-2-281,10 1-123,19 0 277,0 1 1,-1 2-1,30 5 1,-44-5-345,0 0 0,0 0 1,-1 1-1,1 1 0,-1 0 1,0 0-1,0 1 0,-1 0 1,15 12-1,-14-10-114,-1 1-1,-1-1 0,0 2 1,0-1-1,0 1 0,-1 0 1,9 17-1,25 50-472,-11-27-5638,-28-46 5173,3 4-2289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5:11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36 1664,'0'0'1845,"-4"-3"102,4 1-1757,0 0 1,0 0-1,0 0 1,0 1 0,-1-1-1,1 0 1,0 0-1,-1 0 1,1 1-1,-1-1 1,0 0-1,1 0 1,-3-2 0,2 4-168,1-1 0,-1 1 0,0-1 0,0 1 1,0-1-1,0 1 0,0 0 0,0-1 0,0 1 1,0 0-1,0 0 0,0 0 0,0 0 0,0 0 0,0 0 1,0 0-1,0 0 0,0 0 0,0 0 0,0 1 1,1-1-1,-1 0 0,0 1 0,0-1 0,0 1 1,0-1-1,-1 2 0,-7 2-16,1 1 1,0 0-1,0 1 0,0-1 0,1 2 0,0-1 1,0 1-1,0 0 0,1 0 0,0 1 1,1 0-1,0 0 0,-8 15 0,5-4-59,-1 2 170,-6 21 0,13-36-114,0 1 0,1-1 0,0 0 0,0 1 0,1-1-1,-1 1 1,1-1 0,2 8 0,-2-11-121,1 1 1,0 0-1,1-1 0,-1 1 0,1-1 1,-1 0-1,1 1 0,0-1 0,0 0 1,1 0-1,-1 0 0,1 0 0,-1-1 1,1 1-1,0-1 0,0 1 1,3 1-1,11 3-859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5:12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16 2720,'-1'-1'131,"1"0"0,-1 0 0,1-1 0,-1 1-1,1 0 1,-1 0 0,1-1 0,-1-4 2208,2 7-2360,4 8 32,-4-7 20,0 1-1,0-1 1,0 0-1,1 0 1,-1 0 0,1 0-1,1 2 1,20 19 296,23 23 93,-23-26-273,-12-8-108,2-2 0,0 0 0,14 9 1,97 44 162,-1-1-67,-105-51-163,0 1 0,0 0 0,-1 2 0,21 20 0,-21-15-339,-1 0 1,-1 1-1,0 0 0,-1 1 1,-2 1-1,0 0 1,10 28-1,-8-7-2113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5:13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362 0 1408,'-2'1'112,"1"-1"0,0 1 0,-1-1 0,1 1 0,0 0 0,0 0 0,0-1 1,-1 1-1,1 0 0,0 0 0,0 0 0,0 0 0,0 0 0,0 0 0,1 1 0,-1-1 0,0 0 0,-1 2 0,-6 9 458,-19 12 353,-24 21-73,2 3-1,-65 80 0,104-116-758,-35 54 272,40-57-341,0 0-1,0 1 0,2 0 0,-1 0 1,-3 18-1,4-7-27,1-1 1,1 1-1,0 0 0,2-1 1,1 1-1,0 0 1,2-1-1,0 0 1,10 27-1,2-2-91,2 0 0,46 80 0,6-14-431,-32-57-1477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5:13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2080,'5'-5'768,"-2"13"-608,6 0-32,-1 0 640,5 3-448,0 12 224,1 12-320,-1 11 416,0 14-352,-9-1 864,-1 5-672,-6 14 0,-6 29-288,-9 23-128,1 7-32,-4-6-1792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5:43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464 0 1664,'-3'2'622,"0"-1"0,0 0 0,0 0 0,0 0 1,-1 0-1,1-1 0,0 1 0,0-1 0,-1 0 0,1 0 0,-6-1 0,-2 1 926,9 0-1417,1 0-1,0 1 1,0-1 0,0 1-1,0-1 1,0 1 0,0-1-1,-1 1 1,0 1 0,0 50 372,-10 66 0,-18 51 539,21-129-872,-1 0 1,-3 0 0,-27 61-1,31-83-178,0-1-1,-16 21 1,20-31 59,-1 0 0,1 0 0,-1-1 1,-1 0-1,1-1 0,-1 1 0,-12 7 0,15-11-42,1-1 0,-1 1 0,0-1 0,0 0-1,0 0 1,0-1 0,0 1 0,0-1 0,0 1 0,0-1 0,0-1-1,0 1 1,0 0 0,0-1 0,0 0 0,0 0 0,0 0-1,0-1 1,0 1 0,1-1 0,-1 0 0,1 0 0,-4-2 0,0-1-69,1 1 0,0-1 1,0 0-1,0-1 1,0 1-1,1-1 1,0 0-1,0-1 1,1 1-1,-7-14 1,8 13-32,1 0 1,0-1 0,0 1-1,1-1 1,0 1 0,0-1-1,0 0 1,1 1 0,1-1-1,-1 0 1,1 1 0,0-1-1,1 1 1,3-12 0,1 3 35,1-1-1,0 1 1,1 1 0,0-1 0,14-17 0,-19 29 28,0 0 0,0 0 0,0 1 1,1-1-1,-1 1 0,7-5 0,-8 7 16,0 0 1,-1 0 0,1 0-1,0 0 1,-1 1 0,1-1-1,0 1 1,0-1 0,-1 1-1,1 0 1,0-1 0,0 1-1,0 0 1,0 0 0,0 1-1,-1-1 1,1 0 0,0 1-1,0-1 1,0 1 0,2 0-1,3 3 137,1 0 0,0 0 1,-1 1-1,0 0 0,0 0 0,12 13 0,34 44 606,-15-16-139,34 29 786,37 42-246,-93-96-768,-10-12-624,-1-2 1,1 1 0,1-1-1,12 11 1,-17-16-54,1 0 1,-1-1-1,1 1 1,-1-1-1,1 0 1,0 0-1,0 0 1,-1 0-1,1 0 1,0 0-1,0-1 1,0 0-1,0 1 1,0-1-1,0 0 1,0 0-1,0-1 1,0 1 0,5-2-1,22-9-2152,5-7-1669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6:29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46 1984,'6'-10'1263,"-5"9"-1253,0 0-1,0 1 0,-1-1 0,1 0 1,0 0-1,-1 0 0,1 0 1,-1 0-1,1 0 0,-1 0 0,1 0 1,-1 0-1,0 0 0,1-2 1,-1-2 127,0 5-5,0-1 0,0 0 0,0 1 1,0-1-1,0 0 0,0 1 0,0-1 0,0 0 0,0 1 1,0-1-1,-1 0 0,1 1 0,0-1 0,0 0 0,-1 1 0,1-2 1,-2 1 109,1 1 1,0 0 0,-1-1 0,1 1 0,0 0 0,-1 0 0,1 0 0,0 0 0,-1 0 0,-1 0-1,2 0-172,0 0 0,0 1 0,0-1 0,0 1 0,-1-1 0,1 1 0,0-1 0,0 1-1,0 0 1,0-1 0,1 1 0,-1 0 0,0 0 0,-1 1 0,-15 17 507,7-7-347,-3 1 8,10-10-145,-1 1 0,1 0-1,-1-1 1,1 1 0,-5 8 0,-6 17 747,-20 55 0,28-68-739,2 1 1,0-1-1,1 1 0,1 0 1,0 19-1,2-23-126,-1-2 10,2 0 0,1 19 0,-1-27-2,0-1 0,-1 1-1,1 0 1,0 0 0,0 0-1,0-1 1,1 1 0,-1-1-1,1 1 1,-1-1 0,1 1-1,0-1 1,0 0 0,0 0 0,2 2-1,-3-3 26,0 0 1,1-1-1,-1 1 0,0-1 0,0 1 1,0-1-1,1 0 0,-1 1 0,0-1 1,0 0-1,1 0 0,-1 0 0,0 0 0,0 0 1,1 0-1,-1 0 0,0-1 0,0 1 1,1 0-1,-1-1 0,0 1 0,0-1 1,0 1-1,0-1 0,0 1 0,1-1 0,-1 0 1,1-1-1,3-2 23,1-1 0,-1 1 0,8-11 0,42-61-67,-4 5 360,-51 71-326,1-1 0,-1 0 1,1 0-1,0 0 0,-1 1 0,1-1 1,0 0-1,0 0 0,-1 1 0,1-1 1,0 1-1,0-1 0,0 1 0,0-1 1,0 1-1,-1 0 0,1-1 1,0 1-1,0 0 0,0 0 0,0-1 1,1 1-1,0 1-6,-1 0 0,0-1 1,0 1-1,0 0 0,0 0 1,0-1-1,0 1 0,0 0 0,0 0 1,-1 0-1,1 0 0,0 1 1,0-1-1,-1 0 0,1 0 0,-1 0 1,1 0-1,0 3 0,11 28 149,-3-9 40,0 0 0,14 22 0,-20-40-144,0 0 0,0-1 0,0 1 0,1 0 0,0-1 0,0 0 0,0 0-1,0 0 1,1-1 0,-1 1 0,1-1 0,0 0 0,0 0 0,7 2 0,-8-3 7,1-1 1,0 0 0,-1-1 0,1 1-1,0-1 1,0 0 0,0 0 0,-1 0 0,1 0-1,0-1 1,-1 0 0,1 0 0,0-1-1,-1 1 1,1-1 0,-1 0 0,0 0 0,0 0-1,0-1 1,7-4 0,-3 0 39,0 0 0,0-1 0,-1 1 0,0-2 0,0 1 0,-1-1 0,0 0 0,6-11-1,2-8 45,0 0-1,-2-1 0,-2-1 0,0 1 0,7-43 0,-17 67-252,1 0 0,-1 1-1,0-1 1,0 0 0,0 1 0,-1-1-1,1 0 1,-1 1 0,0-1-1,-1 1 1,-2-7 0,3 8-95,0 1 1,-1-1 0,1 1-1,-1 0 1,0 0-1,0 0 1,0 0-1,0 0 1,0 0-1,0 0 1,0 1-1,-1-1 1,1 1 0,0-1-1,-1 1 1,0 0-1,1 0 1,-1 0-1,0 0 1,-3 0-1,1 0-349,0 1 1,1 0-1,-1 0 0,0 1 0,0-1 0,0 1 0,1 0 0,-1 1 0,0-1 1,1 1-1,-8 3 0,-18 7-2023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42:38.88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1241 126 896,'-11'-9'475,"10"9"-445,1 0 1,-1 0 0,0-1 0,1 1 0,-1 0-1,1-1 1,-1 1 0,1 0 0,-1-1 0,0 1 0,1-1-1,0 1 1,-1-1 0,1 1 0,-1-1 0,1 1-1,0-1 1,-1 0 0,1 1 0,0-1 0,-1 1 0,1-1-1,0 0 1,0 1 0,0-1 0,0-1 0,-1-1 153,2-1 782,7 4-414,-3 0-692,134 5 2095,73-3-1035,76-41-802,-25 2 62,171 23 72,-154 9 46,597-2 555,-525 19-116,-70-2-135,432 28-170,-520-16-234,-62-5-295,-97-13 146,299 29 83,-23-2-79,-87-7-52,-67-5-54,46 4 95,383 22 251,-163-19-463,148-7 306,-331-14-224,-3-8 268,-62-1-3,270-2-278,-200 11-58,-210-1 206,0 1 0,0 1-1,-1 2 1,64 24-1,-86-27-86,-1 1-1,0 1 1,0 0-1,-1 1 1,0 0-1,0 0 1,-1 1-1,0 0 1,14 19-1,-17-20 9,0-2-69,-4-5-326,1 7-144,-3-6 567,-1 0 0,1 0 0,0 0 0,-1 0 0,1 0 0,-1 0 0,1 0 0,-1 0 0,0 0 0,0-1 0,0 1 0,0 0 0,0 0 0,-1-1 0,1 1 0,0-1 0,-1 1 0,1-1 0,-1 1 0,1-1 0,-1 0 0,0 0 0,0 0 0,1 0 0,-1 0 0,0 0 0,0-1 0,-3 2 0,-6 1 155,0 0 0,0-1 0,-23 1-1,21-2-151,-415 7 132,417-9-129,-478-26 29,-38-2-142,112 30 360,3 0-397,-266-46 842,268 0-490,48 7-222,-30-4 40,-582-24 687,463 67-306,62 2-550,11-7 179,-297 1 75,342 20 207,119-17 109,54-2-286,-52-4-391,66 0 247,-54 14-1150,229-2 941,-2-1-267,53 2 248,18-1 212,1-2 0,43 0-1,-8-1 20,365 9-30,-323-11 68,588-7 262,-524 2-118,684 2 201,4 52 141,-538-24-309,88 10-107,-149-12 101,-106-10-245,342 26 165,125-2-146,-52 31 208,-516-59-44,522 95-57,-226-52-161,-240-41 4,237 14 201,82-41-29,-242-10-497,-43 5 280,-89 13 120,114-8-154,-146 14 67,1 2-1,-1 1 1,52 10-1,-60-7 102,-9-3 39,-1 1-1,0 0 1,0 1-1,0 1 1,24 11 0,-5-1-31,-32-15-29,1 0-1,-1 1 0,0-1 1,0 0-1,0 0 1,0 0-1,1 0 0,-1 1 1,0-1-1,0 0 1,0 0-1,0 0 0,0 1 1,0-1-1,0 0 0,1 0 1,-1 0-1,0 1 1,0-1-1,0 0 0,0 0 1,0 0-1,0 1 1,0-1-1,0 0 0,0 0 1,0 1-1,0-1 0,0 0 1,0 0-1,-1 0 1,1 1-1,0-1 0,0 0 1,0 0-1,0 1 1,0-1-1,0 0 0,0 0 1,-1 0-1,1 0 0,0 1 1,0-1-1,0 0 1,0 0-1,-1 0 0,1 0 1,0 0-1,0 0 1,0 1-1,-1-1 0,1 0 1,-11 6-78,-4-2 62,0 0 0,-1-1 0,1-1 0,-29 1 0,-5 0-46,-115 12 125,-78 8 174,-538 54-167,567-59-28,-947 55 292,-115-68-374,741-25 209,-142-18 90,-297-31 32,568 48-498,203 12 105,-366-15 153,200 16 170,204 5-116,-353 10 15,227 10-299,-144 13-164,192-19 368,62-6-2294,224-8 2381,-1-2 0,0-1 0,58-17 0,-3 1-113,358-61 270,-279 52-384,51-10 172,-158 25 119,85-32 1,34-24 135,217-74 422,-350 129-667,3-2-304,72-13 0,-127 31 235,-1 1-10,0 0 1,0-1 0,0 1 0,-1-1 0,1 0 0,0 0 0,-1 0 0,1 0 0,-1 0 0,4-2 0,-6 2 9,0 1-1,0 0 1,0 0-1,0-1 1,0 1 0,0 0-1,0 0 1,0 0-1,0-1 1,-1 1 0,1 0-1,0 0 1,0 0-1,0-1 1,0 1 0,0 0-1,0 0 1,-1 0-1,1 0 1,0 0-1,0-1 1,0 1 0,-1 0-1,1 0 1,0 0-1,0 0 1,0 0 0,-1 0-1,1 0 1,0 0-1,0 0 1,0 0 0,-1-1-1,1 1 1,0 0-1,0 0 1,0 0 0,-1 1-1,1-1 1,0 0-1,0 0 1,-1 0 0,-16-3-24,15 3 7,-214-16-353,-2 15 166,103 2 36,-597 38 61,630-30 84,1 4-1,-99 28 1,143-29-1,1 0 1,0 3-1,1 1 0,0 1 0,2 2 1,0 2-1,-32 25 0,61-42 29,-1 0 0,1 0-1,-1 0 1,1 0 0,1 1-1,-5 6 1,7-10-4,0 1 0,0-1-1,1 1 1,-1-1 0,1 1-1,-1-1 1,1 1 0,0 0-1,-1-1 1,1 1 0,0 0-1,0-1 1,0 1 0,0-1 0,1 1-1,-1 0 1,0-1 0,1 1-1,-1-1 1,1 1 0,-1-1-1,1 1 1,0-1 0,-1 1 0,1-1-1,0 0 1,2 3 0,0-1 9,1 1 0,-1-1 1,1 0-1,0 1 0,0-2 1,0 1-1,0 0 0,1-1 1,-1 0-1,8 3 0,6 0 63,27 6-1,-25-7-79,70 14-73,0-5 1,105 2-1,188-14 258,-285-3-65,189-4 11,330 2 290,339 61-756,-315-19 464,-376-22-73,135 6 419,487 22 113,-311-11-420,-514-29-120,1087 98 908,-832-59-852,124 14 19,-270-43-37,1-8 1,191-17 0,-326 8-274,0-2 1,0-1-1,-1-2 1,51-17 0,-48 2-5,-39 23 195,1 0 0,-1 0 1,1 0-1,-1-1 0,1 1 0,-1 0 0,1 0 1,-1 0-1,0-1 0,1 1 0,-1 0 1,1-1-1,-1 1 0,0 0 0,1-1 0,-1 1 1,0 0-1,1-1 0,-1 1 0,0-1 0,0 1 1,1-1-1,-1 1 0,0 0 0,0-1 1,0 1-1,0-1 0,0 1 0,0-1 0,0 1 1,0-1-1,0 1 0,0-1 0,0 1 1,0-1-1,0 0 0,-10 1-381,4 2 306,-1 0 0,1 0 0,0 0 0,-1 1 0,1 0 0,1 0 0,-10 7 0,-19 9-69,-227 84 35,190-77 148,-241 67 42,-7-23 70,258-57-113,-467 75 98,-406 8 341,351-89-21,-386-68 283,750 37-468,-292-39 482,-15-31-169,64-27-136,251 61-358,-444-82 468,434 115-569,-401 4 0,208 53-359,307-15 236,-189 52 1,-139 69-350,25 35-70,305-123 50,39-15-401,64-32 871,1 0-1,-1 0 0,1 0 1,0 0-1,-1 0 1,1 0-1,0 1 0,0-1 1,-1 0-1,1 1 1,-1 2-1,2-4 38,0 1-1,-1-1 1,1 0 0,0 0-1,0 1 1,0-1 0,0 0-1,0 1 1,0-1-1,0 0 1,0 1 0,0-1-1,0 0 1,0 0 0,0 1-1,1-1 1,-1 0 0,0 1-1,0-1 1,0 0 0,0 0-1,0 1 1,1-1 0,-1 0-1,0 1 1,1 0 11,0-1 0,0 1 1,0-1-1,0 1 0,0-1 1,0 0-1,0 1 0,0-1 1,0 0-1,0 1 0,0-1 1,1 0-1,15 1 62,0-1-1,0 0 1,0-1-1,24-5 1,-32 5-55,507-114 184,-357 72-99,221-61 271,-245 68-377,2 6 0,158-14 0,-223 38-41,0 3 0,0 4 0,119 15 0,-72 4-48,160 49 0,385 115 85,-384-122 224,-26-7 1,25 7 434,46 12-320,-321-73-324,437 116 2,-283-77 9,63 14-65,1-15 128,-91-27-135,1-7 0,214-17 0,260-83 121,-371 42-16,258-54 54,51 14 639,-274 54-608,316-41 59,332-16-341,-465 55 304,-343 32-380,112-15-526,-221 25 740,0-1 0,-1 0 1,1 0-1,-1-1 1,1 1-1,-1 0 1,1 0-1,-1 0 0,1 0 1,-1 0-1,1-1 1,-1 1-1,1 0 1,-1 0-1,1-1 0,-1 1 1,1 0-1,-1-1 1,1 1-1,-1 0 1,0-1-1,1 1 1,-1-1-1,1 0 0,-1 1 12,-1-1 0,1 1-1,0-1 1,0 1 0,0-1-1,0 1 1,-1-1 0,1 1-1,0 0 1,-1-1 0,1 1-1,0-1 1,-1 1 0,1 0-1,0-1 1,-1 1 0,1 0 0,-1-1-1,0 1 1,-30-17 228,26 16-239,-50-24-15,-53-26 169,89 40-99,0 0 0,1-1-1,-23-20 1,33 24-15,0-1 1,1 0-1,0 0 0,0-1 0,1 0 0,1 0 0,-8-18 0,4 10 71,6 8-59,-1 0 1,1 0 0,1 0 0,0 0 0,0 0-1,1 0 1,0-13 0,-3-26 20,0 5 126,4 37-227,0 0 1,0 0-1,-1 1 1,0-1-1,0 0 0,-1 0 1,0 0-1,0 1 1,0-1-1,-4-7 1,5 13 27,0 1 0,0-1 0,0 0 0,0 0 1,0 0-1,0 1 0,0-1 0,0 0 0,0 1 0,0-1 1,0 1-1,0-1 0,-1 1 0,1-1 0,0 1 0,0 0 0,-1 0 1,1 0-1,0 0 0,-3 0 0,1 0-35,0 0 0,0 0 1,0 1-1,1-1 0,-1 1 0,0 0 0,-5 1 1,-33 22-99,25-15 62,-27 13 1,-48 10 38,-117 25 0,152-43 51,15-4 17,-155 34 551,-3-18-143,-306 0 1,85-37-392,-205-16 58,327 18-72,-70-5-117,195 5 90,-141-9 274,-74-10 126,218 16-378,-36-5-153,-108-6-222,44 20-721,270 3 1072,-5 0-119,0 0 0,0 0 0,1 0 0,-1 1 0,0 0 1,0 0-1,1 0 0,-1 1 0,-8 3 0,13-5 109,-1 0 0,1 0-1,0 1 1,0-1 0,-1 0 0,1 0 0,0 0 0,0 0 0,0 1-1,-1-1 1,1 0 0,0 0 0,0 0 0,0 1 0,0-1 0,-1 0-1,1 0 1,0 1 0,0-1 0,0 0 0,0 0 0,0 1 0,0-1-1,0 0 1,0 0 0,0 1 0,0-1 0,0 0 0,0 0 0,0 1-1,0-1 1,0 0 0,0 1 0,0-1 0,0 0 0,0 0 0,0 1-1,0-1 1,0 0 0,0 0 0,1 1 0,-1-1 0,0 0 0,0 0-1,0 0 1,0 1 0,1-1 0,-1 0 0,0 0 0,0 0 0,0 0-1,1 1 1,-1-1 0,1 0 0,18 8-104,53 11 181,113 15-1,80-6-120,-195-21-20,552 21 449,-260-18-190,-79 17 23,-276-26-189,-1 0-4,-1 0-1,1 0 1,10 4-1,-15-5-13,-1 0 0,1 0-1,0 0 1,-1 1-1,1-1 1,-1 0-1,1 1 1,0-1 0,-1 0-1,1 1 1,-1-1-1,1 1 1,-1-1 0,1 1-1,-1-1 1,0 1-1,1-1 1,-1 1 0,1-1-1,-1 1 1,0 0-1,0-1 1,1 1 0,-1 0-1,0-1 1,0 1-1,0 0 1,0-1-1,0 1 1,0 0 0,0-1-1,0 1 1,0 0-1,0-1 1,0 1 0,0 0-1,0-1 1,-1 1-1,1 0 1,0 0 0,-3 3-1,0 0 0,0 0 0,0 0 0,0-1 0,-1 1 0,1-1 0,-1 0 0,0 0 0,-5 3 0,-2 3 0,-19 14 0,-2 3 0,-2-1 0,-1-1 0,-37 18 0,30-24 52,0-1 0,-58 14 0,-92 12 130,128-29-190,-134 26-1069,165-35-311,30-5 587,13-1 313,-6 1 450,133-18-201,-34 4 601,275-29 689,-350 40-1026,-1 1 0,1 2 1,47 4-1,-73-4-42,0 1-1,-1-1 1,1 0 0,-1 1-1,1-1 1,0 1 0,-1 0 0,1 0-1,-1-1 1,1 1 0,-1 0-1,0 0 1,1 0 0,-1 0 0,0 1-1,0-1 1,2 2 0,-3-3 20,1 1 1,-1-1-1,0 1 1,0-1 0,0 1-1,0-1 1,0 1-1,1-1 1,-1 1 0,0-1-1,0 1 1,0-1-1,0 1 1,-1-1-1,1 1 1,0-1 0,0 1-1,0-1 1,0 1-1,0-1 1,-1 1 0,0 0 11,1 0 0,-1 0 0,0 0 0,0 0 0,0 0 0,0 0 0,0 0 0,0 0 0,0-1 0,0 1 0,0-1 0,-2 2 0,-20 7 140,0 0 0,0-2 1,-1 0-1,-1-1 0,1-2 1,-1 0-1,-38-1 0,-264-8 565,-5-20-566,150 11-436,-804-6 5,400 48 457,274-10-61,33 1 11,17 0-239,-233 8-30,50-20 538,311-7-286,-106-7 54,50 0-312,-227-10 419,201 6 124,-9 0-441,-351-8 54,368 26-518,197-6 311,0 1 1,0 0-1,0 0 1,0 1-1,1 0 1,-1 1-1,1 0 1,-14 8-1,24-11 187,0-1 1,0 1-1,0-1 1,0 1-1,0-1 1,0 0-1,0 1 1,1-1-1,-1 1 1,0-1-1,0 1 1,1-1-1,-1 0 1,0 1-1,1-1 1,-1 0-1,0 1 1,1-1-1,-1 0 1,0 1-1,1-1 1,-1 0-1,1 0 1,0 1-1,-1-1-2,7 5 52,1-1-1,0 1 1,0-1-1,0-1 1,0 0 0,13 3-1,4 0-1,27 3 1,270 26-9,-194-23-20,217 14 16,276 52 357,-335-20-500,-82-13 216,-148-35 8,283 60 419,-75-11-271,428 39 0,34-56 602,-421-32-817,244 3-7,-82-7 344,188-1 348,-35-28-38,-526 19-614,177-15-127,149-8 517,-335 27-484,213 3-168,84-14 481,-280-2-339,114-29-1,-45 6 28,-19 7 15,242-34 14,-301 56 304,120 7 1,-189 1-305,-1 1-1,1 2 1,-1 0 0,41 14-1,-57-16-53,-1 0-1,1-1 1,0 0 0,0 0 0,0-1-1,0 0 1,0 0 0,8-1-1,-7 0-15,1 1 0,-1 0 0,0 0 0,16 3 0,-5 3-24,-11-4 75,1 0-1,-1 0 1,0 0-1,1-1 1,-1 0-1,1-1 1,13 0-1,-10-2-13,1 0-1,-1-1 0,0 0 0,0 0 0,0-2 1,0 1-1,18-11 0,-25 12 22,0 0-1,0-1 1,0 0 0,-1 1-1,0-1 1,0-1 0,0 1-1,0-1 1,0 1 0,-1-1-1,0 0 1,0 0 0,-1 0-1,1-1 1,-1 1 0,0-1-1,0 1 1,1-13 0,-2 15-90,-1-1 1,0 0-1,0 0 1,-1 0-1,1 1 1,-1-1-1,1 0 1,-1 0-1,0 1 1,-1-1-1,1 1 0,-4-7 1,-2-1-678,0 0 1,-13-15-1,10 14-835,-14-23 0,-11-40-1260,1-9-1077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6:26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 1056,'-2'0'233,"0"0"0,0 1 0,-1-1 0,1 1 0,0-1 0,0 1 0,0 0 1,0 0-1,0 0 0,-3 2 0,3-2-28,0 1 0,-1-1 0,1 0 1,0 0-1,0 0 0,-1 0 0,1-1 1,0 1-1,-1-1 0,-3 1 0,5-1-177,1 0 0,0 0 0,0 0 0,0 0 0,0 0 0,-1-1 0,1 1 0,0 0 0,0 0-1,0 0 1,0 0 0,0 0 0,-1 0 0,1 0 0,0 0 0,0 0 0,0 0 0,0 0 0,-1 0 0,1 1 0,0-1 0,0 0 0,0 0-1,0 0 1,-1 0 0,1 0 0,0 0 0,0 0 0,0 0 0,0 0 0,0 0 0,0 1 0,-1-1 0,1 0 0,0 0 0,0 0 0,0 0-1,0 0 1,0 1 0,0-1 0,0 0 0,0 0 0,0 0 0,0 0 0,0 0 0,0 1 0,0-1 0,0 0 0,0 0 0,0 0 0,0 1-1,8 7 482,15 7-385,-19-13-91,2 1 61,0 0 1,0 1-1,0-1 1,0 1-1,-1 1 1,0-1-1,0 1 1,0 0-1,0 0 1,7 10-1,-6-5 9,-1 0 0,0 1 1,0 0-1,-1 0 0,0 0 0,-1 1 0,0-1 0,-1 1 0,1 14 0,-2 9 117,-5 62 0,1-61 10,2 60 0,2-87-194,1 0 1,-1 0-1,1-1 1,1 1-1,0-1 1,6 14-1,3 0-1437,16 22 0,-24-38 807,1 1-1566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6:26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74 2976,'0'-1'96,"-1"0"1,1 0-1,0-1 1,0 1-1,0 0 1,-1 0-1,1 0 1,0-1-1,1 1 1,-1 0-1,0-2 1,1-5 1993,8 5-570,32-15 1344,-38 17-2779,0 0 1,0 1-1,0 0 1,0-1 0,0 1-1,0 1 1,0-1-1,5 1 1,-4 0 2,45 6 441,-17-2-23,53 1 1,-12-6 365,1-3 1,137-24 0,-128 12-887,-73 14-491,1 0 1,0 1 0,-1 0 0,1 1 0,18 3-1,-25-3-144,0 1-1,0 0 0,0-1 0,-1 1 0,1 1 1,4 2-1,12 7-3271,-19-12 3803,-1 0 0,1 0-1,-1 0 1,1 1-1,-1-1 1,1 0 0,-1 0-1,0-1 1,1 1 0,-1 0-1,1 0 1,-1 0 0,1 0-1,-1 0 1,1 0 0,-1-1-1,0 1 1,1 0 0,-1 0-1,1-1 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6:28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3 2656,'1'-3'3830,"6"7"-2626,-4 0-1028,-1 0-1,0 1 1,0-1-1,0 1 1,-1-1-1,1 1 1,-1 0-1,0 0 0,-1 0 1,1-1-1,-1 11 1,2 6 65,41 608 1452,-30-378-1215,-20 129 384,1-277-626,-59 578 170,35-461-294,22-171-49,-17 55 1,24-99-63,-2 4 10,0 0 1,-1 0 0,0 0-1,-1-1 1,0 1 0,0-1-1,-1 0 1,0 0 0,-13 13-1,1 0 1,12-13-79,0 1 1,0-1-1,-6 17 0,-6 8-194,18-33 266,0 1 1,0-1 0,0 0-1,0 0 1,-1 1 0,1-1-1,0 0 1,0 0 0,0 1-1,0-1 1,0 0 0,0 0-1,0 1 1,0-1 0,0 0-1,0 1 1,0-1 0,0 0-1,0 0 1,0 1 0,0-1 0,0 0-1,0 0 1,0 1 0,0-1-1,0 0 1,0 0 0,1 1-1,-1-1 1,0 0 0,0 0-1,0 1 1,0-1 0,1 0-1,-1 0 1,0 0 0,0 1-1,1-1 1,-1 0 0,16 4 248,-10-4-180,1 0 0,-1 0 1,10-2-1,5-4 68,0 0-1,0-1 0,28-13 1,-8 2-89,1 2 0,0 1 0,87-17 0,137-4 303,-218 31-402,122-9-132,223 9-1,-102 5 387,191 12 155,-321-4-322,86 6 206,-236-12-233,173 20 476,-123-12-364,60 18 1,-80-17-75,1-3-1,78 7 1,86-10 551,-181-5-455,230-8 7,-13 8-361,-81 0-3358,-159-1 3302,0 1 0,1 0 1,-1 0-1,0 0 0,0 1 1,1-1-1,-1 0 0,0 1 1,0-1-1,0 1 0,0 0 1,1 0-1,-1 0 0,0 0 1,2 2-1,3 10-1487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6:34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53 1472,'7'-16'665,"-6"15"-545,0-1 0,-1 0 0,1 0 0,0 1 0,0-1-1,0 0 1,0 1 0,0-1 0,0 1 0,0-1 0,0 1 0,3-2 0,5-9 4564,-8 12-4574,18-1-124,-15 0 56,0 1 0,0 0-1,1-1 1,-1 2 0,0-1 0,0 0 0,7 2-1,-3 0 57,0 0 1,0-1-1,15 0 0,0 1 27,294 28-147,-175-22 305,5-5-491,-53 2 272,-79-5-28,0 0 0,16-2-1,12 0-153,9 1 148,42 1-102,-79 1 84,-1 0-1,0 2 1,0-1 0,20 8-1,0-1-62,-24-7 32,0 0 1,14 7 0,9 4 143,-25-11-74,0 1 1,0 0-1,0 1 1,-1 0-1,1 0 1,6 6-1,-3-1-263,-7-7 229,-1 0 1,0 0-1,0 1 0,0-1 0,0 1 0,-1 0 0,1 0 1,-1 0-1,0 0 0,0 0 0,0 1 0,0-1 0,0 1 1,-1-1-1,1 1 0,0 6 0,5 28 25,-3 1 1,-1-1-1,-3 56 0,-1-43 248,2-15 188,0-18-304,0 0 1,-2 0-1,0 0 0,-4 18 0,-10 41-80,-7 128-1,3-20-88,15-156 117,2 0-1,1 0 1,1 0-1,6 46 1,-1-17-362,-4-25 218,-1-25 45,0-1 0,1 1-1,1 10 1,7 55 164,-7-60-173,-1 0 1,0 0 0,-1 14-1,0-10-40,4 17-27,1-15 29,-4-17 24,0 0-1,0 1 1,-1-1 0,1 0-1,-1 1 1,1-1-1,-1 3 1,2 2-2,1-1-1,-1 1 1,1-1 0,1 0 0,-1 0-1,9 11 1,-11-16 205,3-2 127,-2 0-325,-1 0 1,1 0-1,-1 0 0,0-1 0,1 1 1,-1-1-1,0 1 0,0-1 0,0 0 0,0 1 1,0-1-1,-1 0 0,1 1 0,0-1 1,-1 0-1,1-3 0,7-14-158,2-1 80,0 0 0,-2-1-1,10-30 1,9-66 150,7-22-255,-22 103 215,28-58 0,-29 71-86,-1-1 0,13-45 1,3-50 81,-10 41 310,18-114-503,-29 142 111,-4-90 0,-2 69 285,1 56-332,-1-5 32,2-1 0,0 1 0,7-33 0,-4 43 149,-3 9-74,-1 0 0,1 0 1,-1 0-1,1-1 0,-1 1 0,0 0 0,1 0 1,-1 0-1,0 0 0,0-2 0,1 1-25,-1 1 0,0 0-1,1-1 1,-1 1-1,1 0 1,-1-1 0,1 1-1,0 0 1,-1 0-1,1 0 1,0-1 0,0 1-1,0 0 1,0 0-1,0 0 1,0 1 0,0-1-1,0 0 1,0 0 0,1 0-1,-1 1 1,0-1-1,2 0 1,35-12 340,-29 10-413,11-2 82,1 0 0,0 2 1,0 0-1,1 2 1,-1 0-1,39 4 1,5 8 4,-30-8 133,1-3 1,37-3 0,-42 1-94,0 1-1,0 1 1,46 7 0,-62-4-36,94 21 450,-86-18-381,1-2-1,1 0 1,-1-1-1,44-1 1,71-10 146,-69 6-101,0-3 1,0-3 0,132-33-1,32-6-6,-59 28 64,-156 17-805,1 1 1,36 4-1,-51-3 371,-2 1 64,-1-1-1,0 0 0,0 1 1,0-1-1,1 1 0,-1 0 1,0-1-1,0 1 0,0 0 0,0 0 1,0 1-1,0-1 0,-1 0 1,1 1-1,0-1 0,-1 1 1,1-1-1,-1 1 0,1 0 1,-1 0-1,2 2 0,-2-1-85,1 0 0,-1 0 0,0 0 0,0 0-1,0 0 1,0 1 0,-1-1 0,1 1 0,-1-1 0,0 0 0,0 1-1,0 4 1,-1-5-26,1-1-1,-1 1 1,0 0 0,0 0-1,-1 0 1,1-1 0,0 1-1,-4 4 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5:30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0 1728,'0'0'8613,"-1"0"-8529,0 0-1,-1 0 1,1 0-1,0 0 1,-1 1-1,1-1 1,0 0-1,-1 1 1,1-1 0,0 1-1,-1 0 1,1 4 28,0 0 1,0 0-1,1 0 1,0-1-1,0 1 1,1 9 0,0 4 21,-1 19-43,-9 371 1765,1-300-1486,-5 137 444,6-135-388,1-5-985,8-91-1575,-2-14 2059,1 1 0,-1-1 0,0 0 0,0 0 0,0 0 0,0 1 0,1-1 1,-1 0-1,0 0 0,0 0 0,0 0 0,1 1 0,-1-1 0,0 0 0,0 0 0,0 0 0,1 0 0,-1 0 0,0 0 1,0 0-1,1 0 0,-1 0 0,0 1 0,1-1 0,-1 0 0,0 0 0,0 0 0,1-1 0,-1 1 0,0 0 1,0 0-1,1 0 0,-1 0 0,0 0 0,0 0 0,1 0 0,-1 0 0,0 0 0,0-1 0,1 1 0,4-6-1599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5:31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49 108 2560,'0'-2'120,"1"0"0,-1 0 0,0 0 0,0-1 0,0 1 0,0 0 1,-1 0-1,1 0 0,0 0 0,-2-3 0,1 3-45,1 0 1,-1-1-1,1 1 0,0 0 1,-1 0-1,1-1 0,0 1 1,0 0-1,1-4 1,0 4 177,0-1 1,-1 0 0,1 0-1,-1 1 1,0-1 0,0 0-1,0 0 1,0 1 0,0-1 0,-1 0-1,-1-4 1,2 6-74,-1-1 0,1 1 0,-1 0 0,0 0 0,0 0 0,0 0 0,1 0 0,-1 0 0,0 0 0,0 1 0,0-1 0,0 0 0,-1 0 0,1 1 0,0-1 0,0 1 0,0-1 0,-1 1 0,1-1 0,0 1 0,0 0 0,-1 0 1,1-1-1,0 1 0,-1 0 0,1 0 0,-2 1 0,2-2-128,1 1 1,-1 0-1,1 0 1,-1 0-1,1 0 1,-1 0-1,0 0 1,1 0-1,-1 0 1,1 0 0,-1 0-1,0 0 1,1 0-1,-1 1 1,1-1-1,-1 0 1,1 0-1,-1 1 1,1-1-1,-1 0 1,1 0-1,-2 2 1,3-2-11,0 1-1,-1 0 1,1-1 0,0 1-1,0 0 1,-1-1 0,1 1-1,0-1 1,0 1 0,0-1 0,0 0-1,0 1 1,1-1 0,-1 1-85,1 0 118,0 0-18,0 1 1,0 0 0,1-1 0,-1 1-1,0 0 1,-1 1 0,1-1 0,0 0 0,2 5-1,-3-5-16,1 0-1,-1 1 1,0-1-1,1 0 0,0 0 1,-1 0-1,1 0 1,0-1-1,0 1 0,0 0 1,0-1-1,1 1 1,-1-1-1,4 2 1,5-1 148,0 0 1,0-1 0,1-1 0,-1 0 0,13-1 0,4 0 73,-21 1-120,0-1 0,-1 0 0,1 0 0,-1 0 0,1-1 0,-1 0-1,7-3 1,41-23 1183,-20 9-1224,-29 17-125,-1 0 1,1 1-1,-1 0 0,1 0 1,-1 0-1,1 0 0,-1 0 1,1 1-1,0 0 1,-1 0-1,1 0 0,0 1 1,-1 0-1,6 1 1,7 3 140,-1 0 0,25 13 0,5 1 379,-19-10-512,-1 2 0,0 0 1,33 20-1,-54-27 39,1 0 1,-1 0-1,0 1 1,0 0-1,-1 0 1,5 6-1,3 7-2600,16-17-9260,-27-1 11525,0-1 1,1-1-1,-1 0-22,-1 0 0,1 0 0,-1 0 0,0 0 0,1 0 0,-1 0 0,0 0 0,0-3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5:33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 3136,'-1'0'181,"-1"0"-1,1 0 1,0 0 0,0 0-1,-1 1 1,1-1 0,0 0 0,0 1-1,0-1 1,0 1 0,0-1-1,-1 1 1,1 0 0,0-1 0,0 1-1,0 0 1,1 0 0,-1 0-1,0 0 1,-4 5 2333,5-6-2483,0 0 1,-1 1-1,1-1 1,0 0-1,0 1 1,0-1-1,0 0 1,0 1-1,0-1 1,0 0 0,0 1-1,0-1 1,0 0-1,0 1 1,0-1-1,0 0 1,0 1-1,1-1 1,-1 0-1,0 1 1,0-1-1,0 0 1,0 1-1,1-1 1,-1 0 0,0 1-1,7 10 192,-6-9-124,2 1 25,-1 1-1,1-1 1,0 0-1,0 0 1,0 0 0,0 0-1,0 0 1,1-1-1,-1 0 1,1 1 0,0-1-1,0-1 1,-1 1-1,1 0 1,0-1 0,7 2-1,8 2 17,0 0-1,0 0 1,0-2-1,0 0 0,1-2 1,26 0-1,-14-3 391,-16 1-70,29-4 1,-41 4-425,3 0 2,12 7 21,-13-4-40,8 2 314,-13-4-343,-1 0 0,1 0 0,-1 1 0,1-1 0,0 0 0,-1 0 0,1 0 0,-1 0 0,1 1 0,0-1 0,-1 0-1,1 1 1,-1-1 0,1 0 0,-1 1 0,1-1 0,-1 0 0,1 1 0,-1-1 0,0 1 0,1-1 0,-1 1 0,0-1 0,1 1 0,-1 0 0,5 15-3466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5:33.6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3136,'-1'1'115,"0"0"-1,0 0 1,0 0-1,0 0 1,0 0 0,1 1-1,-1-1 1,0 0 0,1 0-1,-1 0 1,1 1 0,-1-1-1,1 0 1,0 1-1,0-1 1,-1 0 0,1 1-1,0-1 1,0 0 0,0 1-1,0-1 1,1 1 0,-1-1-1,0 0 1,1 1-1,0 1 1,0-1-7,0-1-1,0 1 1,1-1 0,-1 0-1,0 1 1,1-1 0,-1 0-1,1 0 1,-1 0-1,1 0 1,-1 0 0,1-1-1,0 1 1,0 0 0,-1-1-1,1 1 1,0-1-1,0 0 1,3 1 0,63 8 2261,-27-3-1100,51 1-1,-41 1-1124,-49-8-208,4 2-752,26-20-10394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5:34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0 320,'0'0'-4,"0"0"0,0 1 1,0-1-1,0 0 0,0 0 0,0 0 0,0 0 1,0 0-1,0 1 0,-9 8 4309,9-9-4251,0 1 1,1-1-1,-1 0 1,0 0-1,0 0 1,1 0-1,-1 0 1,0 0-1,0 1 1,1-1-1,-1 0 1,0 0-1,0 0 1,1 0-1,-1 1 1,0-1-1,0 0 1,0 0-1,0 1 1,0-1-1,1 0 1,-1 0-1,0 1 1,0-1-1,0 0 1,0 1-1,0-1 1,0 0 0,0 0-1,0 1 1,0-1-1,0 0 1,0 1-1,0-1 1,0 0-1,0 0 1,0 1-1,0-1 1,0 0-1,0 0 1,-1 1-1,1-1 1,-5 17 1160,3-13-743,2-3-396,0 0 29,0 0-1,0 0 0,-1 0 1,1 0-1,0 0 0,0 0 1,-1 0-1,1-1 0,0 1 1,-1 0-1,1 0 0,-1 0 1,0 0-1,1-1 1,-1 1-1,1 0 0,-1 0 1,-2 1 527,5-1-553,0 1-1,0-1 1,-1 0 0,1 1 0,1-1-1,-1 0 1,0 0 0,0 0 0,0 0-1,0-1 1,1 1 0,-1-1-1,4 1 1,4 1 40,81 20 575,-64-17-572,-23-5-219,0 1 0,1 0 1,-1 0-1,1 0 1,-1 0-1,0 1 1,5 2-1,6 3-1919,3-3 555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5:36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315 18 4384,'-5'-9'934,"5"9"-859,0-1 0,0 1 1,-1-1-1,1 1 0,0 0 1,-1-1-1,1 1 1,0-1-1,-1 1 0,1 0 1,-1-1-1,1 1 0,-1 0 1,1-1-1,-1 1 0,1 0 1,-1 0-1,1-1 0,-1 1 1,1 0-1,-1 0 1,1 0-1,-1 0 0,0 0 1,-1-1 39,2 1-83,-1 0 1,0 0-1,0 0 0,0 0 1,0 0-1,0 0 0,0 0 1,0 0-1,1 1 0,-1-1 1,0 0-1,0 0 0,0 1 1,1-1-1,-1 1 0,0-1 0,0 1 1,1-1-1,-1 1 0,0-1 1,1 1-1,-1-1 0,0 1 1,1 0-1,-1 0 0,1-1 1,-1 1-1,1 0 0,0 0 1,-1-1-1,1 1 0,0 0 1,-1 0-1,1 1 0,-3 5 180,1 1 1,-3 13-1,5-19-113,-2 8 129,1 0 0,1 0 1,0 1-1,2 13 1,0 3 250,13 116 190,-2-30-335,-9-56 90,18 85 0,-13-105-227,-9-35 219,-18 1 32,3-3-449,-21-1 3,0 2-1,0 2 1,-50 9-1,56-8 188,24-4-181,0 1-1,1 0 1,-1 0 0,0 0-1,-9 4 1,-3 0-30,9-3 101,19-3 259,149-19 1813,102-20-1177,-164 21-941,-64 14 104,-29 5-271,1-1-1,0 1 1,0 0-1,0 0 0,0 0 1,8 3-1,-3-2-507,-8-1-157,1 0-1,0 0 0,-1 0 0,1 0 0,-1 0 0,1-1 0,-1 1 0,4-2 0,2-2-1344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6T15:45:59.411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5:36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1 1472,'-2'0'304,"-1"1"0,0 0 0,0 0 0,0 0 0,1 0 0,-1 0 0,1 1 0,-1-1 0,-2 3 0,-11 6 1824,6-5-1397,2-2-135,1 1-1,-1 0 0,1 0 1,-1 1-1,2 0 1,-1 0-1,0 0 1,-5 7-1,12-11-546,0-1 0,0 0 0,-1 0-1,1 0 1,0 1 0,0-1 0,0 0-1,0 0 1,0 0 0,0 1 0,0-1-1,0 0 1,1 0 0,-1 0 0,0 0-1,0 1 1,0-1 0,0 0 0,0 0-1,0 0 1,0 1 0,0-1 0,0 0-1,0 0 1,1 0 0,-1 0 0,0 0-1,0 1 1,0-1 0,0 0 0,1 0-1,-1 0 1,0 0 0,0 0 0,0 0-1,0 0 1,1 0 0,-1 0 0,0 0-1,0 0 1,0 0 0,1 1 0,16 3 753,19 2-348,-36-6-447,29 3 308,43 5 106,92 22 0,-151-27-382,18 5 49,42 16-1,-70-22-479,0-1-40,0 1-1,0-1 1,0 0 0,0 0 0,1 0 0,-1 0 0,0-1-1,1 1 1,-1-1 0,0 0 0,1 0 0,-1 0 0,6-1-1,10-5-1625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5:37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 3328,'-9'0'6423,"21"-1"-4976,20-1-1579,72 9 1271,-2 0-571,27-13 429,-83 2-695,0 2 1,78 7-1,-101-1-205,-1 1 1,1 1-1,31 13 0,-53-19-244,0 0-1,-1 0 1,1 0-1,0 0 0,-1 1 1,1-1-1,0 0 1,0-1-1,-1 1 1,1 0-1,0 0 1,-1 0-1,1 0 0,-1 0 1,1-1-1,0 1 1,-1 0-1,1-1 1,-1 1-1,1 0 1,0-1-1,-1 1 1,1-1-1,-1 1 0,1-1 1,-1 1-1,0-1 1,1 1-1,-1-1 1,1 1-1,-1-1 1,1 0-1,8-17-3457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5:38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6 5312,'-15'-5'4628,"18"10"-3630,30 37 186,-25-33-1062,-1 0 0,1 0 0,-1 1-1,-1 1 1,9 17 0,-3 8 329,-2 0 0,8 54 0,-9-40-247,14 139 228,-21-134-512,-1-41 48,-3-12 10,0 3 412,2-5-385,-1 1-1,1 0 1,-1-1-1,1 1 1,-1-1-1,1 1 1,-1-1-1,1 1 0,-1-1 1,0 0-1,1 1 1,-1-1-1,0 0 1,1 1-1,-1-1 1,0 0-1,1 0 1,-1 0-1,0 1 1,0-1-1,1 0 1,-1 0-1,0 0 1,0 0-1,1 0 1,-2-1-1,-22-1-493,12-1 527,0 0-1,0 1 1,0 1-1,0-1 1,-1 2 0,-17 1-1,14-1-66,-1 0 0,-25-4 0,17 7 467,25-3-401,13 5-453,-6-2 489,0-1 0,0 0 1,0 0-1,1-1 0,-1 0 1,1 0-1,-1-1 0,1 1 0,12-3 1,7-2-25,37-10 1,-38 8 155,29-4 0,-50 9-112,1 1-1,0 1 1,-1-1-1,1 1 0,-1 0 1,1 0-1,8 3 1,-11-3-173,0 0 1,0 1-1,1-1 1,-1 1-1,0-1 1,0 1 0,-1 0-1,1 0 1,0 0-1,-1 1 1,1-1 0,3 6-1,21-10-10842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5:39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 2720,'-2'0'90,"1"0"-1,0 0 1,-1 0-1,1 1 1,-1-1-1,1 0 1,0 1 0,0-1-1,-1 1 1,1-1-1,0 1 1,-2 0 0,-17 7 5536,29-2-4999,4 9 883,-5-10-1197,0-1-1,0 0 1,0 0 0,0-1 0,1 0 0,-1 0 0,1-1 0,12 2 0,23 0 639,66-1 1,-101-3-906,18 1 199,10 0-639,-15-3-3546,-5-5-2220,-14 5 5472,0 1 1,0 0 0,-1 0 0,1 0 0,6-1-1,12 1-694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5:40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0 3328,'-11'0'667,"-1"1"0,1 0 0,-1 1 0,1 0 1,0 1-1,0 0 0,0 1 0,0 0 0,0 0 0,-10 8 0,17-10-586,0 1-1,0 0 0,1 1 1,-1-1-1,1 1 1,0 0-1,0-1 0,0 1 1,1 1-1,-1-1 0,1 0 1,0 1-1,0-1 1,0 1-1,1-1 0,0 1 1,-2 7-1,3-8-74,0-1 0,0 0 0,-1 0-1,2 0 1,-1 0 0,0 0 0,1 0 0,-1 0 0,1 0-1,0 0 1,0 0 0,0-1 0,0 1 0,0 0 0,1 0-1,-1-1 1,1 1 0,0-1 0,0 1 0,0-1 0,0 0-1,0 0 1,1 0 0,-1 0 0,0 0 0,1 0 0,0-1-1,4 3 1,0-1 1,1-1 0,0 0 0,-1 0 0,1 0 0,0-1 0,0 0 0,0-1 0,0 0 0,0 0 0,0 0 0,0-1 0,9-2 0,-6 0 48,-1 0-1,1 0 1,-1-1-1,0 0 1,0-1-1,0 0 1,-1-1-1,12-8 1,-19 13 23,-1-1 0,1 1-1,0-1 1,-1 1 0,1-1 0,-1 0 0,0 0 0,1 0 0,-1 0 0,0 0 0,0 0 0,0 0 0,-1 0 0,2-3 0,-2 4-41,0-1 0,0 1 0,0 0 0,0 0 0,0 0-1,0-1 1,0 1 0,-1 0 0,1 0 0,0 0 0,-1 0 0,1-1 0,-1 1 0,1 0 0,-1 0-1,1 0 1,-1 0 0,0 0 0,1 0 0,-1 0 0,0 1 0,0-1 0,0 0 0,0 0-1,0 0 1,0 1 0,-2-2 0,-4-1 124,0-1 0,-1 2 0,1-1 0,-1 1 0,0 0 0,0 1 0,-15-2 0,-58 3 17,69 1-247,-1 0-420,1 0 0,0 1 0,-1 0-1,1 1 1,0 0 0,1 1-1,-13 5 1,12-1-1447,10 0-1445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5:47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23 832,'0'-1'8,"0"1"1,0 0-1,0-1 1,0 1-1,-1 0 1,1-1-1,0 1 1,0 0-1,0 0 1,0-1-1,-1 1 1,1 0-1,0 0 1,0-1-1,-1 1 0,1 0 1,0 0-1,-1 0 1,1-1-1,0 1 1,-1 0-1,1 0 1,0 0-1,-1 0 1,1 0-1,0 0 1,-1-1-1,1 1 1,0 0-1,-1 0 0,1 0 1,0 0-1,-1 0 1,0 1-1,-6-2 128,-1-1-40,7 2-106,1 0-1,-1 0 1,1 0 0,-1 0 0,1 0 0,-1 0 0,1 0 0,-1 0 0,1 0-1,0 0 1,-1 0 0,1-1 0,-1 1 0,1 0 0,-1 0 0,1 0 0,0-1 0,-1 1-1,0-1 1,1 1 178,-1-1 1,0 0-1,0 1 0,0-1 0,0 1 0,0-1 0,0 1 0,0 0 1,0-1-1,0 1 0,-1 0 0,0 0 99,1-1 0,0 1 0,0 0 0,0-1 0,0 1 0,0 0 0,0-1 0,0 1 0,1-1 0,-3-1 0,8 6 241,1 0 0,-1-1 0,1 0 0,0 0 0,0 0 0,0-1 0,0 0 0,0 0 0,7 1 0,73 12 100,-73-13-211,-5 0-271,5-1 60,-1 1 0,0 1 0,0 0 0,21 9 0,-19-6 18,22 11 302,-33-15-511,0 0 0,0-1 0,-1 1 0,1 1 0,-1-1 1,1 0-1,-1 0 0,0 1 0,3 3 0,34 0-12341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5:48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48 3072,'-4'-1'288,"3"1"-238,1 0 0,-1 0 0,1 0-1,-1 0 1,1 0 0,-1 0-1,1 0 1,-1 0 0,1 0 0,-1 0-1,1 0 1,0 0 0,-1-1 0,1 1-1,-1 0 1,1 0 0,-1 0 0,1-1-1,0 1 1,-1 0 0,1-1-1,0 1 1,-1 0 0,1-1 0,0 1-1,-1 0 1,1-1 0,0 1 0,0 0-1,-1-1 1,1 1 0,0-1-1,0 1 1,0-1 0,0 1 0,-1-1-1,1 1 1,0 0 0,0-1 0,0 1-1,0-1 1,0 1 0,0-1 0,0 1-1,0-1 1,1 1 0,-1-1-1,0 0 1,1 0 202,0 0 0,1 0-1,-1 0 1,0 0 0,1 0-1,-1 0 1,0 1 0,1-1-1,-1 0 1,1 1 0,0-1 0,-1 1-1,3-1 1,-4 1-27,17-5 463,0 0-1,0 2 1,0 0 0,21-1-1,-26 4-724,-1 0 0,1 1 0,0 0 0,0 1 0,0 1 0,22 7 0,-14-2-1675,33 17 0,-31-13 315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5:48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4 181 2720,'0'0'66,"-1"-1"-1,1 0 1,-1 0 0,1 0-1,0 0 1,0 0-1,-1 0 1,1 0 0,0 0-1,0 0 1,0-1 0,0 1-1,0 0 1,0 0 0,0 0-1,0 0 1,1 0 0,-1 0-1,0 0 1,1 0 0,-1 0-1,0 0 1,1 0 0,-1 1-1,1-1 1,0 0 0,-1 0-1,2-1 1,-1 1 121,17 2 1908,17 7-4,-21-4-1576,0-1-1,0 0 1,25 0 0,-22-2-184,0-1 1,0-1 0,0-1 0,29-7-1,-45 9-304,0 0-1,0-1 0,0 1 1,0 0-1,0-1 1,0 1-1,0-1 0,0 1 1,0-1-1,0 0 1,0 1-1,-1-1 0,1 0 1,0 1-1,-1-1 0,1 0 1,0 0-1,-1 0 1,1 0-1,-1 1 0,1-1 1,0-2-1,-1 2-25,0-1 0,0 1 0,0-1 0,0 1 0,0-1 0,0 1 0,-1-1 0,1 1 0,0 0 0,-1-1 0,1 1 0,-1-1 0,0-1-1,-3-4-216,-1 0 0,0 0 0,0 0 0,-7-7 0,12 14 202,-8-9-65,0 0 0,0 1 0,0 0 0,-1 0 0,-1 1 0,1 0 0,-1 0 0,0 1 0,-13-5 0,21 11 74,-1-1-1,1 1 1,0 0-1,0 0 1,-1 0-1,1 0 1,0 0 0,-1 0-1,1 1 1,0-1-1,0 1 1,-1 0-1,1 0 1,0 0-1,0 0 1,0 0-1,0 0 1,0 0-1,0 0 1,0 1-1,0-1 1,1 1-1,-4 3 1,-3 4 201,-1 1-1,2 0 0,-8 11 1,10-12-96,0 0 1,1 1-1,0-1 1,0 1-1,1 0 0,0 0 1,1 0-1,-2 18 1,3-8 26,0 1 0,1-1 1,5 32-1,-2-35-82,-1-1 98,0 1-1,2-1 1,0 0-1,9 24 1,-9-31-35,0 0 0,1 0 0,0 0 0,1-1 1,0 0-1,0 0 0,1 0 0,0-1 1,0 0-1,1 0 0,-1-1 0,2 0 1,-1 0-1,1-1 0,-1 0 0,13 5 1,-6-4-405,1-1 0,-1-1 0,1 0 0,-1-1 0,1-1 0,0 0 0,28-1 1,-32-2-389,0 0-1,-1 0 1,0-1 0,1-1 0,-1 0 0,0 0 0,0-1 0,-1 0 0,1-1 0,-1-1 0,16-10 0,13-19-2452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5:49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11 5216,'-8'-2'711,"7"2"-546,0 0-1,-1 0 0,1-1 1,0 1-1,0-1 0,-9-6 4155,23 15-2794,4-1-880,-1-1-1,1-1 1,0 0 0,19 2 0,-12-2-408,-8-2-182,0 1 0,0 0 1,-1 1-1,0 1 0,20 10 0,-10-1-120,-13-7-2097,23 10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5:49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431 11 3072,'8'-11'5872,"-8"13"-5715,1-1 0,-1 1 0,0 0 0,0-1 0,0 1 0,0-1 1,0 1-1,0 0 0,-1 1 0,1 3 37,-2 28 113,-1-1 0,-1 1 0,-2-1 0,-2 1 0,-1-2 0,-1 1 0,-2-2 0,-26 52 0,29-67-241,0 1 1,-1-2-1,-1 1 1,0-1-1,-1-1 1,-19 17-1,24-24-87,0-1-1,-1 0 1,0 0-1,-1-1 1,1 0 0,-1 0-1,0-1 1,0 0-1,-1-1 1,1 0-1,-1-1 1,1 1-1,-16 0 1,21-3-4,0 1 1,0-2 0,0 1-1,0 0 1,0-1-1,0 0 1,0 0-1,1 0 1,-1 0-1,0 0 1,0-1-1,1 0 1,-1 0 0,1 0-1,0 0 1,-5-4-1,4 2-8,0 0-1,0-1 1,0 0-1,1 1 1,-1-1-1,1 0 1,1-1-1,-1 1 1,1 0-1,-3-8 1,2 3-23,1 0-1,0 0 1,1 0 0,-1 0 0,2-1 0,0 1-1,0 0 1,0 0 0,2-1 0,-1 1 0,1 0-1,5-14 1,-4 17 58,0 1 0,0-1 0,1 1 0,-1 0 0,2 0 0,-1 1 0,1-1 0,-1 1 0,1 0 0,1 0 0,-1 1 0,7-5 0,-4 4 27,1 0-1,0 1 1,0 0 0,0 0 0,0 1-1,1 0 1,0 1 0,10-2 0,-6 2 160,0 1 0,1 1 0,-1 0 0,0 0 0,0 2 0,1 0 0,-1 0 0,0 2 0,-1-1 0,1 2 0,-1 0 0,17 8 0,-21-7-90,0 0 1,0 1 0,0 0 0,-1 0 0,0 1 0,0 0 0,-1 0 0,0 1 0,0 0 0,8 15 0,-8-11-84,-1-1-1,-1 1 1,0 0 0,0 1 0,-1-1 0,-1 1 0,3 27 0,-6-32-618,0 0 1,-1 0-1,0 0 0,-1 0 1,0-1-1,0 1 0,-1 0 1,0-1-1,0 0 0,-6 9 1,1 2-3623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46:02.7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1437 2304,'1'-2'121,"0"1"0,0 1 0,1-1 0,-1 0 0,0 0 0,0 0 0,1 1 1,-1-1-1,0 0 0,1 1 0,-1 0 0,1-1 0,-1 1 0,1 0 0,-1-1 0,1 1 0,-1 0 0,2 0 0,0 0 88,-1 0 1,1 0-1,-1-1 0,0 1 0,1-1 0,-1 0 0,4-1 0,12-8 704,-13 7-723,1 0 1,-1 0-1,0-1 0,-1 0 1,1 1-1,4-6 0,4-5 43,-9 11-199,0 0 1,0-1-1,-1 0 0,0 0 0,0 0 1,0 0-1,4-9 0,53-117 366,-47 101-59,-3 9-129,-2 0-1,7-26 1,-4 4 9,43-149 353,26-55 525,-68 208-1100,1-24 124,-5 21 101,8-58 135,-11 62-312,12-49 0,27-90-148,-39 162 84,-3 9 60,-1 0 1,1 0 0,-1 0 0,0-1-1,0-8 1,2 3 388,-3 10-496,-16 13 32,12-6 81,-1-1 0,0 0-1,-9 7 1,8-7-4,1 1-1,-1-1 1,-6 8 0,-53 79-355,56-81 388,7-10-49,0 1 0,0-1 0,1 1 1,-1 0-1,1-1 0,-1 1 0,1 0 0,0 0 0,0 0 0,0 0 0,0 0 0,0 1 0,-1 1 1,0 0-130,4-9-99,16-31-121,0 9 422,-14 20-63,0 0 0,1 1 0,-1-1 0,2 1 0,8-8 0,-14 13-34,1 1-1,-1-1 1,1 1 0,-1-1 0,1 0 0,-1 1-1,1-1 1,-1 0 0,1 1 0,-1-1 0,0 0-1,0 0 1,1 1 0,-1-1 0,0-1 0,0 1 5,0 1 0,1-1 0,-1 0 1,0 1-1,0-1 0,0 1 0,1-1 1,-1 0-1,0 1 0,1-1 0,-1 1 1,0-1-1,1 1 0,-1-1 0,1 1 1,-1-1-1,1 0 0,0 1-42,-1 0 49,1-1 0,-1 1-1,0 0 1,0 0 0,0 0-1,1 0 1,-1 0-1,0-1 1,0 1 0,0 0-1,1 0 1,-1 0 0,0 0-1,0 0 1,1 0 0,-1 0-1,0 0 1,0 0 0,1 0-1,-1 0 1,0 0 0,0 0-1,1 0 1,-1 0 0,0 0-1,0 1 1,0-1 0,1 0-1,-1 0 1,0 0 0,0 0-1,1 0 1,-1 0-1,0 1 1,0-1 0,0 0-1,0 0 1,1 0 0,-1 0-1,0 1 1,0-1 0,13 11 0,-9-8 34,3 4-31,-1 0 0,1 0 0,-1 1-1,-1 0 1,9 16 0,-6-12 155,13 18-1,-18-26-243,-1-1 0,1 0-1,1 0 1,-1 0 0,0 0 0,1-1 0,-1 1 0,1-1-1,5 3 1,-5-4-508,1 0-1,-1 0 1,0-1 0,0 1-1,0-1 1,0 0 0,5 0-1,0 0-232,4 0-1403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5:50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16 5472,'-7'-6'900,"-7"-3"385,14 9-1261,0 0 0,-1 0 0,1 0 0,-1-1 0,1 1 1,-1 0-1,1 0 0,0 0 0,-1 0 0,1 0 0,-1 0 0,1 0 0,-1 0 0,1 0 0,0 0 0,-1 0 0,1 0 0,-1 1 0,1-1 0,0 0 0,-1 0 0,1 0 0,-1 0 0,1 1 0,0-1 0,-1 0 0,-4 2 1819,18-1-1469,-1 0 0,0 1 0,0 0 0,0 0 0,17 7 0,-22-7-348,0 1-1,0 0 0,0 0 1,-1 1-1,1 0 0,-1 0 0,0 0 1,0 1-1,-1 0 0,7 7 1,-8-7 46,-1 0 0,0 0 0,0 1 0,-1-1 0,1 1 1,-1 0-1,0 0 0,-1 0 0,0 0 0,1 10 0,0 8 214,-3 34-1,1-25-151,0 128-139,0-55-3344,1-89 2053,19-42-6107,-14 12 7286,14-26-1147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5:51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620 13 4224,'0'0'56,"-1"0"-1,1-1 1,0 1 0,-1 0 0,1 0 0,0-1-1,0 1 1,0 0 0,-1-1 0,1 1 0,0-1-1,0 1 1,0 0 0,0-1 0,-1 1 0,1 0-1,0-1 1,0 1 0,0-1 0,0 1 0,0-1-1,0 1 1,0 0 0,0-1 0,0 1 0,0-1-1,1 1 1,-1 0 0,0-1 0,0 0 0,2 1 282,-2 6-289,-2-3 159,0 0 0,1 1 0,-1-1 0,-1 0 1,1 0-1,-4 5 0,-2 1 239,-38 43 2236,27-32-1307,-27 35 0,-25 58 257,-9 14-1341,52-90-1005,-2-1 1,-1-2-1,-40 35 1,-54 27-4865,121-93 5163,-1 0-1,1-1 0,-1 1 0,-7 2 0,12-5 273,-1 0 1,0 0-1,0 1 0,0-1 1,1 0-1,-1 0 1,0 0-1,0-1 0,1 1 1,-1 0-1,0 0 1,0 0-1,1-1 1,-1 1-1,0 0 0,0-1 1,1 1-1,-1 0 1,0-1-1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5:55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90 1056,'-32'22'10548,"38"-22"-9640,10 0-748,0 0 0,0-1 0,0-1 0,-1-1 0,1 0 0,-1-1 0,1 0 0,18-9 0,-8 2 9,1 1 1,51-11 0,57-2 618,-83 15-645,-49 8-134,18-4 203,29 0 1,-45 4-221,0 0 0,0 0 0,0 0 1,0 1-1,0 0 0,0 0 1,0 0-1,0 0 0,0 1 0,-1 0 1,9 5-1,-10-5 60,0 0 1,-1 0-1,1 0 1,-1 1-1,0-1 0,0 1 1,0-1-1,0 1 1,0 0-1,0 0 1,-1 0-1,1 0 1,-1 0-1,2 6 0,1 18-805,-4 2-3749,0-19 1835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5:56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 1728,'-5'-3'7322,"5"4"-7093,1 1 0,0 0 0,0-1 0,0 1 0,-1-1 0,2 1 0,-1-1-1,0 1 1,0-1 0,0 0 0,3 2 0,9 2-89,-1-1 1,2 0-1,-1-1 1,0-1-1,17 2 1,89 5 173,-79-4 373,-24-3-364,23 1 1,-26-2-186,-1 0 0,0 0 0,0 1 0,0 0 0,0 1 0,0 1 0,-1 0 1,1 0-1,13 9 0,-14-8-102,1 2 67,-5 2-3970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5:57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0 1472,'-10'5'422,"10"-5"-306,-1 1 0,0-1 0,1 0 0,-1 1 1,0-1-1,1 0 0,-1 0 0,0 1 1,1-1-1,-1 0 0,0 0 0,1 0 0,-1 0 1,0 0-1,1 0 0,-1 0 0,0 0 0,0 0 1,1 0-1,-1 0 0,0-1 0,1 1 1,-1 0-1,0 0 0,1-1 0,-1 1 0,1-1 1,-2 0-1,-14 5 6506,24-4-5911,158 11 1130,-66-2-354,-27-1-890,-51-3 13,-6-1-2694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5:58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 5312,'-1'1'8570,"3"10"-8283,0 0 0,-1-1 0,0 1 0,-2 21 0,0-4 33,-7 131 578,2-55-767,-9 68 117,1-99-3077,9-44-1336,20-37-1003,0-9 2496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5:58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5 153 3136,'0'-1'138,"-1"1"1,1-1-1,-1 0 0,1 0 1,0 0-1,-1 0 0,1 1 1,0-1-1,-1 0 0,1 0 1,0 0-1,0 0 0,0 0 1,0 0-1,0 0 0,0 0 1,0 0-1,0 1 0,0-1 1,0 0-1,0 0 0,1 0 1,-1 0-1,0 0 1,1 0-1,-1 1 0,0-1 1,2-1-1,0-1 470,1 1 0,0 0 0,0-1 0,0 1 0,0 0 0,4-2 0,-4 2-546,2 0 95,-1 1 1,0-1-1,1 1 0,-1-1 0,1 1 0,0 1 0,8-2 0,-1 1 37,420-71 2407,-431 72-2599,51-9-395,1 2 0,56 0 0,-93 9-2658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5:58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0 119 6240,'0'-2'160,"1"0"0,-1 0 0,0 0 0,1 0 0,-1 0 0,1 1 0,0-1 0,0 0 0,0 0 1,0 0-1,0 1 0,0-1 0,0 1 0,0-1 0,1 1 0,1-3 0,27-18 71,-21 16-58,3-3-48,1 1-1,0 1 1,0 0 0,1 1-1,0 0 1,0 1 0,19-4-1,-29 8-40,0 1 1,1-1-1,-1 1 0,0 1 0,0-1 0,1 0 0,-1 1 0,0 0 1,0 0-1,0 0 0,0 1 0,0-1 0,0 1 0,0 0 0,0 0 1,0 0-1,-1 1 0,1-1 0,-1 1 0,0 0 0,0 0 0,4 5 1,-1 0 31,0 0 0,0 0 0,-1 0 0,0 1 1,0 0-1,-1 0 0,0 0 0,4 16 1,-2 3 67,0 0 1,-2 0-1,0 0 1,-2 49-1,-19 132-215,0-69-4412,17-129 2943,14-35-3203,2-11 2650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5:59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705 0 4384,'-1'0'112,"-1"1"1,1-1-1,0 0 1,0 0-1,0 1 1,0-1-1,0 1 1,0-1-1,1 1 1,-1-1-1,0 1 1,0 0-1,0-1 1,0 1-1,1 0 1,-1-1-1,-1 3 1,-11 16-24,9-12 90,-16 21 1053,-45 49-1,20-27 583,-37 43 157,-18 22-1110,-89 90-869,50-80-3274,117-104 1951,15-14-1563,19-22 506,16-22 137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6:00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15 915 4480,'-1'2'296,"-1"0"1,0 0-1,1 0 0,0 0 1,-1 0-1,1 0 0,0 0 1,-1 4-1,2-5-218,-1 0-1,1 0 1,0 0-1,0 0 1,-1 0 0,1 1-1,0-1 1,0 0-1,0 0 1,0 0-1,0 0 1,1 0-1,-1 1 1,0-1 0,0 0-1,1 0 1,-1 0-1,1 0 1,0 1-1,0-1 2,-1-1-1,1 1 0,0-1 0,0 0 0,-1 1 1,1-1-1,0 0 0,0 0 0,0 0 0,-1 1 1,1-1-1,0 0 0,0 0 0,0 0 0,0 0 0,-1-1 1,1 1-1,0 0 0,0 0 0,0 0 0,-1-1 1,1 1-1,0 0 0,0-1 0,-1 1 0,1-1 1,1 0-1,23-14 1076,62-56-139,-33 25-942,-22 18-68,-2-1 0,0-2 1,-2-1-1,38-56 0,78-151 22,-136 224-26,50-97 292,-50 95-234,-1 0-1,-1-1 1,-1 1 0,5-33-1,-9 38-41,0 0 0,-1 1-1,-2-18 1,1 24-8,0-1 0,0 0 0,0 1 1,-1-1-1,1 1 0,-1 0 0,-1-1 0,-4-8 1,6 13-14,0 0 1,0 0 0,0 0 0,0 1 0,1-1 0,-1 0 0,0 0 0,-1 1 0,1-1 0,0 1-1,0-1 1,0 1 0,0-1 0,0 1 0,0 0 0,-1-1 0,1 1 0,0 0 0,0 0-1,-1 0 1,1 0 0,0 0 0,0 0 0,0 0 0,-1 1 0,1-1 0,0 0 0,0 1-1,0-1 1,-2 1 0,-1 1-15,0 0 0,0 0 0,1 1 0,-1-1 0,1 1 1,-1-1-1,-3 5 0,-58 57-76,-15 15 733,67-64-431,0 2-1,0-1 1,-14 27 0,14-17-36,1 1 1,-16 50-1,-5 59 25,27-106-204,1-1 0,1 1 0,2-1 0,0 1 0,5 37 0,1-45 30,1 0 0,1-1 1,0 0-1,19 38 1,-17-42-138,22 33 1,-27-45 84,1 0 0,0-1 0,0 1 0,1-1 1,-1 0-1,1 0 0,0 0 0,0-1 0,0 1 1,7 2-1,-7-3 41,0-1 0,0 0 1,0 0-1,1 0 0,-1-1 1,0 0-1,1 0 0,-1 0 1,1-1-1,-1 1 0,1-1 1,-1-1-1,1 1 0,-1-1 0,1 0 1,-1 0-1,0 0 0,1-1 1,-1 0-1,0 0 0,0 0 1,0-1-1,0 0 0,-1 0 1,8-6-1,6-6-159,30-34 1,-24 22 2,-6 7 317,-12 13-106,-1 1 0,2-1 1,-1 1-1,1 0 0,-1 1 0,2 0 1,-1 0-1,10-5 0,-17 10-54,0 0 0,1 0-1,-1 0 1,0 0 0,0 0 0,1 0-1,-1 0 1,0 0 0,1 0 0,-1 0 0,0 0-1,1 0 1,-1 0 0,0 0 0,1 0-1,-1 0 1,0 0 0,0 0 0,1 0-1,-1 0 1,0 1 0,1-1 0,-1 0-1,0 0 1,0 0 0,1 0 0,-1 1-1,0-1 1,0 0 0,0 0 0,1 1-1,-1-1 1,0 0 0,0 0 0,0 1-1,0-1 1,1 1 0,4 18 261,-4 27-96,-1-40-166,5 60 223,-5-67-238,0 1-1,0 0 1,0 0-1,0 0 1,0-1 0,0 1-1,0 0 1,1 0-1,-1 0 1,0 0-1,0-1 1,0 1 0,0 0-1,1 0 1,-1 0-1,0 0 1,0 0-1,0 0 1,0-1 0,1 1-1,-1 0 1,0 0-1,0 0 1,1 0 0,-1 0-1,0 0 1,0 0-1,0 0 1,1 0-1,-1 0 1,0 0 0,0 0-1,0 0 1,1 0-1,-1 0 1,0 0-1,0 0 1,1 0 0,-1 1-1,0-1 1,0 0-1,0 0 1,0 0-1,1 0 1,-1 0 0,0 0-1,0 1 1,0-1-1,0 0 1,1 0-1,-1 0 1,0 0 0,0 1-1,0-1 1,0 0-1,0 0 1,0 0-1,0 1 1,0-1 0,0 0-1,0 0 1,0 1-1,1-1 1,-1 0-1,0 0 1,0 0 0,-1 1-1,1-1 1,1 0-17,5-6-157,-1 0-1,1 0 1,4-8-1,9-10-173,-1 4 380,28-22 1,-40 37 139,1 0 0,-1 0 0,1 1-1,0 0 1,1 0 0,-1 1 0,1 0 0,14-4-1,-21 7-125,0-1 0,0 1 0,1 0 0,-1 0 0,0-1-1,1 1 1,-1 0 0,0 1 0,1-1 0,-1 0-1,0 0 1,0 0 0,1 1 0,-1-1 0,0 1-1,0-1 1,1 1 0,-1-1 0,0 1 0,0 0-1,0 0 1,0-1 0,0 1 0,0 0 0,0 0-1,0 0 1,0 0 0,-1 0 0,1 0 0,0 0-1,-1 0 1,1 1 0,0-1 0,-1 0 0,1 3 0,1 3-13,-1 1 1,1-1-1,-2 1 1,1-1-1,-1 9 0,0-1-138,0-9-195,1 1 0,-1-1 0,1 0 0,1 1 0,-1-1 0,1 0 0,0 0 0,0 0 0,1 0 0,4 8 0,-6-13 137,-1-1-1,1 1 0,0 0 1,0-1-1,0 1 1,-1-1-1,1 1 0,0-1 1,0 1-1,0-1 1,0 0-1,0 1 0,0-1 1,0 0-1,0 0 1,-1 0-1,1 0 1,0 0-1,0 0 0,0 0 1,0 0-1,0 0 1,2 0-1,23-11-3205,-18 7 2097,0 1 395,-1-1 0,13-8 0,-16 8 358,0 1-1,0-1 0,0-1 1,4-5-1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46:05.6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 1568 3072,'-1'-1'141,"-1"1"1,1 0-1,0 1 1,-1-1-1,1 0 1,0 0-1,-1 0 1,1 1-1,0-1 1,-1 1-1,1-1 1,0 1-1,0-1 1,-2 2 0,2-1 12,1-1 214,0 0-5,0 0 271,-17-15 2849,15 8-3306,1 0-1,-1-1 1,2 1-1,-1 0 1,1-1-1,0 1 1,1-10-1,0-7 28,-2-126 540,3-166-37,0 274-639,3 1 0,1-1 0,2 1 1,18-54-1,14-47-6,-34 115 1,-1-1 1,-1 0-1,0-33 0,1-24-101,4-5 636,-9 84-586,1-1 0,0 0 0,0 1 0,3-9 0,2-12-456,-3 15 442,1 0 1,0 0 0,1 0-1,0 0 1,1 1 0,10-16 0,-9 14 31,4-4 70,4-7-243,-14 21 122,1 1 0,-1 0-1,0 0 1,0-1 0,1 1-1,-1 0 1,1 0 0,0 0-1,0 1 1,0-1 0,4-3-1,-5 4 57,0-1 0,0 0-1,-1 0 1,1 1 0,0-1-1,0 0 1,-1 0 0,1 0-1,-1 0 1,0 0 0,0 0-1,1 0 1,-2-4 0,1 6-206,0 0 59,0 0 75,-1 1 22,-1 0 1,0 0-1,1 0 1,-1 0-1,1 0 1,-1 0-1,1 0 1,0 0-1,-1 1 1,1-1-1,0 1 1,0-1-1,-1 3 1,-6 9 19,-1 0 0,0-1 0,-1 0 1,0 0-1,0-1 0,-22 17 0,12-10-36,-4 5-4,11-10 148,0 0 0,-27 18 0,33-25-47,6-6-68,1 1-1,-1-1 0,1 1 0,-1-1 0,1 0 1,-1 1-1,1-1 0,-1 0 0,1 1 1,-1-1-1,1 0 0,-1 0 0,1 1 0,-1-1 1,0 0-1,1 0 0,-2 0 0,1 0 94,1 0 5,0-1-93,0 1 1,0-1-1,0 0 1,-1 0-1,1 1 0,0-1 1,0 0-1,0 0 1,0 0-1,1 1 1,-1-1-1,0 0 0,1-1 1,77-100-36,-18 37 64,-34 37 1200,-22 40-1228,1 0 1,1 0-1,0-1 1,0 0-1,1 0 1,0-1-1,1 0 0,0 0 1,1 0-1,0-1 1,14 10-1,-16-13 71,-4-3-70,0-1 0,0 1 1,-1 0-1,1 0 0,-1 0 1,3 4-1,4 2 5,-8-9-4,1 1 42,-2-1 11,0 0 64,0 0-11,0 0 85,-8 3 240,-5-2-402,1 0 1,0-1-1,-14-1 0,-24 1-821,42 1 465,-40 4-1884,19 1-2266,15 0 2231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6:01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16 6400,'0'0'135,"-1"-1"0,1 1 1,0-1-1,0 1 0,1-14 5546,-2 22-4518,-3 3-487,3-9-571,1 0 0,-1-1 0,0 1 0,1 0 0,-1 0 0,1 0 1,0 0-1,0 0 0,-1 0 0,1 0 0,0-1 0,1 1 0,-1 0 0,0 0 0,1 2 0,16 42 769,-1-3-404,1 10-230,-3 1 0,11 94 0,-22-124-266,2 65 98,-5-74-93,-1 0 0,-1 0 0,0 0 0,-4 14 0,-19 74-5776,24-94 3207,10-28-4457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6:02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12 3328,'-4'-11'9562,"3"11"-9375,0 0 0,0 1-1,0-1 1,1 0 0,-1 1-1,0-1 1,0 0 0,1 1-1,-1-1 1,0 1 0,1 0-1,-1-1 1,0 1 0,1-1-1,-1 1 1,1 0 0,-1-1-1,0 2 1,-7 14 623,-8 17-488,10-21-34,0 0-1,1 0 1,-4 15-1,4 0-543,4-19 356,1-8-79,0 1-1,0-1 0,0 1 1,0-1-1,0 1 1,0-1-1,0 0 0,0 1 1,0-1-1,-1 1 1,1-1-1,0 1 0,0-1 1,0 1-1,-1-1 0,1 0 1,0 1-1,-1-1 1,1 1-1,-1-1 0,1 1 220,1-1-298,25-1 158,-1-2 1,40-9-1,-12 2 73,316-70 1294,-293 64-1712,124-8 0,-176 22 4,5-1-891,8-1-888,-13 3-2123,-9 1 1423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7:02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16 1312,'0'0'17,"-1"0"0,1 0 0,0-1-1,0 1 1,0 0 0,-1-1 0,1 1 0,0 0 0,0-1 0,0 1 0,0 0 0,0-1-1,-1 1 1,1 0 0,0-1 0,0 1 0,0 0 0,0-1 0,0 1 0,0 0-1,0-1 1,0 1 0,1 0 0,-1-1 0,5-7 3412,-5 11-3233,0-1 1,-1 1-1,1-1 1,-1 1-1,0-1 1,0 0-1,1 1 1,-1-1-1,-1 0 1,-1 3-1,0 2 165,0-1-251,-30 63 1075,-30 95 0,36-76-844,-52 180 11,22 6 48,41-139 210,6 1 0,15 259 0,0-316-420,6 67 265,-7-111-324,-3-14-43,2 0 0,7 30 0,-10-51-18,0 1 0,0 0 0,0-1 1,1 1-1,-1 0 0,0-1 0,0 1 0,0 0 1,1-1-1,-1 1 0,0-1 0,1 1 1,-1 0-1,0-1 0,1 1 0,-1-1 1,1 1-1,-1-1 0,1 0 0,-1 1 1,1-1-1,0 1 0,-1-1 0,1 0 1,-1 1-1,1-1 0,0 0 0,-1 0 0,1 0 1,0 1-1,-1-1 0,1 0 0,0 0 1,-1 0-1,1 0 0,0 0 0,-1 0 1,1 0-1,0 0 0,0-1 0,6 1-427,140-3 648,88 2-91,182-3 766,-258-2-1394,25 9 402,187 5 628,-66 3-943,-91 0 690,-98-7-175,-70-2-119,-10-1-88,49 7 0,29 15-239,-43-11 697,0-3 0,76-1 0,-84-6-73,73 0-155,-78-3-208,-7-4-2815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7:03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474 72 2400,'0'-11'645,"1"7"-253,-1 0 0,0 0-1,0 0 1,0 0 0,-1 0 0,0 0-1,1 0 1,-1 0 0,-1 0 0,-1-6-1,2 7 212,-2-5 2340,1 13-2787,-16 70 294,1-5-202,3-20-136,3-9 90,-31 72 1,37-101-195,-1-1 0,-1 1 0,0-1-1,0 0 1,-2-1 0,1 0 0,-1 0 0,0-1-1,-1 0 1,-14 10 0,16-13 89,0-1-1,0 0 1,-1-1 0,0 0 0,1 0-1,-2-1 1,1 0 0,0-1 0,-17 3-1,20-5-75,-1 1 0,1-2-1,0 1 1,0-1-1,-1 0 1,1 0-1,0 0 1,0-1 0,0 0-1,0 0 1,0-1-1,1 0 1,-1 0 0,1 0-1,-1 0 1,-4-6-1,4 5-54,1-1 0,0 0 0,0 0 0,1-1-1,-7-9 1,10 13 14,-1 0-1,1-1 1,-1 1-1,1-1 0,0 0 1,0 1-1,1-1 1,-1 0-1,0 1 1,1-1-1,0 0 0,-1 0 1,1 0-1,0 0 1,1 1-1,0-6 1,-1 7 13,0 1 1,0 0 0,1-1 0,-1 1 0,0 0-1,0-1 1,1 1 0,-1 0 0,0 0-1,1-1 1,-1 1 0,0 0 0,1 0 0,-1 0-1,0 0 1,1-1 0,-1 1 0,1 0 0,-1 0-1,0 0 1,1 0 0,-1 0 0,1 0-1,-1 0 1,0 0 0,1 0 0,-1 0 0,0 0-1,1 0 1,-1 0 0,1 1 0,13 3-57,9 10 371,-1 1-1,0 1 0,20 21 0,-30-27-138,-2 0-31,0 0 1,0 0 0,-2 1 0,1 0-1,13 25 1,27 68 265,-26-52-339,-7-12-644,-10-24-987,11 19-1,-5-14-134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7:06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168 127 3136,'5'-37'1469,"0"-3"-1167,-5-9 4892,-2 49-5138,0 1 1,0 0-1,0-1 1,0 1-1,0 0 0,0 0 1,1 0-1,-1 0 1,0 1-1,1-1 0,-1 0 1,1 1-1,-1-1 0,1 1 1,0-1-1,-3 4 1,-2 4-55,1-1 0,-6 13 0,-56 152 285,40-97-72,25-69-188,-20 60 158,20-60-216,1 0-1,-1 1 1,2-1 0,-1 0 0,1 1 0,0-1 0,1 10-1,0-15-6,-1 0 0,1 0 0,-1 1 0,1-1 0,0 0 0,0 0 0,0 0 0,0 0 0,1 0 0,-1 0 0,0 0 0,1 0 0,-1-1 0,1 1 0,3 2 0,-2-2-9,1 0 0,-1 0 0,0 0 0,1-1 0,-1 1 0,1-1 1,0 0-1,-1 0 0,6 0 0,-2 0 29,0-1-1,0 1 1,0-2 0,1 1 0,-1-1 0,0 0 0,0 0 0,0-1 0,13-5 0,31-18 722,-51 24-686,1 1 1,-1 0 0,0 0 0,1-1 0,-1 1 0,0 0-1,1 0 1,-1-1 0,1 1 0,-1 0 0,1 0-1,-1 0 1,0 0 0,1 0 0,-1 0 0,1 0 0,-1 0-1,1 0 1,-1 0 0,1 0 0,-1 0 0,1 0-1,-1 0 1,0 0 0,1 0 0,0 1 0,-1-1-3,1 1 0,-1-1 0,0 1 0,0 0 0,1-1 0,-1 1 1,0-1-1,0 1 0,0-1 0,0 1 0,0 0 0,0-1 0,0 1 0,0-1 0,0 1 1,0 0-1,0 0 0,-10 33 146,7-28-168,-2 9 11,-6 26 99,10-38-92,0 1-1,1-1 1,-1 1 0,1-1-1,0 1 1,0-1-1,0 1 1,2 6 0,-2-9 28,0 0 1,1 0 0,-1 0-1,0-1 1,0 1 0,1 0 0,-1 0-1,0-1 1,1 1 0,-1 0-1,1-1 1,-1 1 0,1 0-1,-1-1 1,1 1 0,-1 0 0,1-1-1,-1 1 1,1-1 0,0 1-1,0-1 1,-1 0 0,1 1-1,0-1 1,-1 0 0,1 1 0,0-1-1,0 0 1,0 0 0,-1 0-1,1 0 1,0 0 0,0 0-1,0 0 1,0 0 0,-1 0 0,1 0-1,0 0 1,0 0 0,0 0-1,-1-1 1,1 1 0,0 0 0,0-1-1,-1 1 1,1 0 0,0-1-1,-1 1 1,2-2 0,2-1 293,1 0 0,-1 0 0,0-1 0,0 0 0,-1 0 0,5-6 0,-2 2-293,-1-1 1,-1 0 0,0 0-1,0 0 1,0-1 0,-1 1-1,-1-1 1,1 0-1,0-14 1,-1-2-936,-1 0-1,-2-36 1,0 48 623,-10-92-4078,8 92 3488,1 1 1,-2 0-1,0 0 0,-1 1 1,0-1-1,-7-12 0,-24-28-1368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7:09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1502 1056,'14'-14'4767,"-23"21"-3326,4-3-909,4-3-394,1-1-1,-1 0 1,0 1 0,1-1 0,-1 1-1,1-1 1,-1 0 0,1 1 0,-1-1-1,1 1 1,0-1 0,-1 1-1,1 0 1,0-1 0,-1 1 0,1-1-1,0 1 1,-1 1 0,2-1-102,0 0-1,0 0 1,-1 0 0,1 0 0,0 0 0,0 0-1,1-1 1,-1 1 0,0 0 0,0 0 0,2 0-1,1 1 9,0 0 0,1 0 0,-1 0 0,1 0 0,-1-1 0,1 0 0,0 0 0,-1 0 0,7 0-1,45-2 436,-25 0-250,176 4 256,-188-2-379,1 1-1,-1 1 1,0 1 0,28 9-1,-29-7-107,-13-4 121,1 0 0,0 0 0,0-1-1,9 2 1,9 0 281,18 1-5,35-2-375,73-3 376,-17-5-551,-67 0 369,-56 6-123,0-1 0,1 0-1,-1-1 1,0 0 0,0 0 0,0-1 0,-1 0 0,1-1 0,-1 0 0,1-1 0,-1 0 0,-1 0 0,1-1 0,-1 0 0,0 0 0,8-9 0,-12 10-53,-1 1 0,0-1 0,0 1 0,0-1-1,0 0 1,-1 0 0,0 0 0,2-7 0,8-46 166,-8 37-178,18-125-85,-14 85 92,-3 1-1,-4-95 0,-2 78-113,9-282 140,-3 252 117,-5 97-211,1 1 1,1-1 0,3-11-1,0-6-3,8-31-208,-9 44 170,-3 11 88,0 0 0,0 0-1,0 1 1,-1-1 0,1-1-1,-1-3 1,8-65-199,-8 64 162,0 1 0,1-1 0,0 0 1,1 0-1,3-11 0,-1 7-82,-1 0 1,-1-1-1,0 1 0,0-15 1,1 0-417,7 46 22,5 21 267,17 39 318,-27-71-85,-1 0-1,0 0 0,0 0 1,-1 1-1,-1-1 1,1 1-1,-1 0 0,-1 0 1,2 16-1,-3-10 68,1-5-50,-1-1 1,-1 0 0,1 1 0,-5 16 0,3-17-36,1-1 0,0 1 0,0-1 0,0 13 0,1-11-33,0 1 0,-3 13 0,-4 11 140,2 0 1,1 0-1,2 0 0,2 0 1,1 0-1,8 51 1,-6-68-24,-1-3 46,0 0-1,1-1 0,9 23 0,-7-25-56,-3-4-18,1-1 1,1 0-1,-1 0 0,1 0 1,5 6-1,-2-3 77,-2-3-106,1 0 0,-1 0 0,1 0 1,1-1-1,-1 0 0,1 0 1,9 6-1,6 1-20,-1 1 1,34 28 0,-35-23 131,-1 0 1,20 25-1,-32-34-106,0 0 0,0 1 0,-1 0-1,0 0 1,0 0 0,6 24-1,4 19 50,7 29 100,-19-69-206,0 1-1,0-1 0,10 20 0,-12-29 74,1-1-1,-1 1 0,1-1 1,0 0-1,0 0 0,0 0 0,1-1 1,-1 1-1,1-1 0,0 0 1,0 0-1,0 0 0,0 0 1,6 2-1,-3-2-89,0 0 1,1-1-1,-1 1 1,1-1 0,15 1-1,38 8 262,-43-8-96,1 1 1,30 0-1,-19-4 41,116-3-281,-128 3 93,-1 1 0,25 4-1,19 0 394,-5-1-302,-11 1-109,84 6 466,136 5 399,-171-10-1164,24 1-4978,-104-5 2953,3 4-3082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7:59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592 1 2304,'0'7'6762,"0"269"-4607,0-268-2063,-1 0 0,-1 0 0,1 0 0,-1 0 0,-1 0 0,1 0 0,-1 0 0,-1-1 0,0 1 0,0-1 0,0 0 0,-1 0 0,0-1 0,0 1 0,0-1 0,-1 0 0,0-1 0,0 1 0,-12 7 0,-1 0 53,-27 26 0,-1 0 274,0-1-44,33-26-277,0-1 1,0 0-1,-1-1 1,-1 0-1,-27 12 1,37-20-79,1-1 0,0 1 1,0-1-1,0-1 0,-1 1 1,1-1-1,0 0 0,-1 0 1,1-1-1,0 1 0,-1-1 1,1 0-1,0-1 1,0 1-1,0-1 0,0 0 1,0-1-1,0 1 0,1-1 1,-6-3-1,0-2-51,0 1-1,0-2 1,1 1-1,0-2 1,0 1-1,1-1 1,-9-14 0,13 18 9,0 0-12,0 0 0,1 0 0,-1-1 0,-2-8 0,2 3-14,2 10 3,1-1 0,0 0 0,1 1 0,-1-1 0,0 0 0,1 0 0,-1-3 0,1 4 29,1 1 0,-1 0 0,0-1 0,1 1-1,-1 0 1,1-1 0,-1 1 0,1 0 0,-1 0 0,1 0-1,0-1 1,0 1 0,0 0 0,0 0 0,0 0 0,0 0-1,0 0 1,0 1 0,1-2 0,4-2-58,0 1-1,0-1 1,11-3-1,-3 2 154,52-18-169,-59 21 59,0 0 0,0 0-1,0 1 1,0-1 0,0 1 0,0 1 0,0 0 0,1 0 0,9 1 0,7 0 342,-16-1-299,0 1 0,-1 0 0,1 0 0,0 1 0,-1 0 0,1 0 1,7 4-1,51 28 258,-49-24-115,1 0 0,27 10 0,158 44 415,-179-56-514,25 13-1,-40-17-62,0 1-1,0 1 0,-1-1 0,0 1 0,11 10 0,-17-14-184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8:01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24 1888,'-4'-9'-124,"2"-6"4853,8 20-4380,0 0-197,-1 1 0,1-1-1,1 0 1,-1 0-1,1-1 1,0 0-1,0 0 1,0-1-1,1 0 1,-1 0 0,11 2-1,13 1 50,0-1 0,49 0 0,-8-6 620,89-13 0,-154 13-761,-1 1-1,1 0 1,0 1-1,0 0 1,-1 0-1,1 0 1,-1 0-1,1 1 1,-1 0-1,12 6 1,-14-6-64,-3-2 3,-1 0 0,1 1 1,-1-1-1,1 1 0,-1-1 0,1 1 0,-1-1 1,0 0-1,1 1 0,-1 0 0,1-1 0,-1 1 1,0-1-1,0 1 0,1-1 0,-1 1 0,0 0 0,0-1 1,0 1-1,0 0 0,1-1 0,-1 1 0,0 0 1,0-1-1,0 1 0,-1 0 0,-1 12-3534,-2-6 2191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8:02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65 3136,'0'-1'97,"0"0"-1,0-1 1,0 1 0,0 0-1,0-1 1,0 1 0,1 0-1,-1-1 1,1 1 0,-1 0-1,1-1 1,-1 1 0,1 0-1,0 0 1,-1 0 0,1 0-1,2-2 1,-1 1 46,0 1-1,1-1 1,-1 1-1,0-1 1,1 1-1,4-1 1,-4 0-60,1 1-1,-1-1 1,0 1 0,1-1 0,-1 0-1,3-3 1,14-9 312,-20 13-182,5 1 535,0 0-1,-1 1 1,1-1-1,0 1 1,8 2-1,28 5-352,41 3-416,52 8 378,-19-4 923,-112-14-1302,0 0 0,0 0 0,0 0 0,0 0 0,0 0 1,0 1-1,4 2 0,-6-4-145,0 1 0,0 0 0,0 0 0,0 0 0,0-1 0,0 1 0,0 0 0,0 0 0,0 0 0,-1 1 0,1-1 0,0 0 0,-1 0 0,1 0 0,-1 0 0,1 1 0,-1-1 0,1 0 0,-1 3 0,-1 24-4702,-6-7 2000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8:20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73 164 1728,'-20'-3'5740,"19"3"-5692,-1 0 0,0 0 1,0 0-1,1-1 1,-1 1-1,0 0 0,1-1 1,-1 0-1,-2 0 1,2 0 14,1 0 0,-1 1 0,0-1 1,0 1-1,0-1 0,0 1 0,0 0 0,0 0 0,0 0 1,-2 0-1,2 0 31,2 0-21,-1 0-1,1 0 1,0 0-1,-1-1 1,1 1-1,-1 0 1,1 0-1,-1 0 1,1 0-1,0-1 1,-1 1-1,1 0 1,-1-1 0,1 1-1,0 0 1,-1 0-1,1-1 1,0 1-1,0-1 1,-1 1-1,2-2 577,6 5-1050,-6-2 427,1 1 0,0 0 0,0-1 0,-1 1 0,1 0 0,-1 0 0,2 2 0,8 11 59,-9-13-116,1 1-1,-1-1 1,0 1-1,0-1 1,0 1 0,-1 0-1,1 0 1,-1 0 0,0 0-1,2 4 1,8 36 228,-9-32-81,10 50 77,-5-24-228,13 41 0,-15-62 71,3 24-1,-6-28 15,0-1-1,0 0 1,1 0-1,1 0 0,4 10 1,-3-10 103,-1 0 0,0 0 0,-1 1 0,0-1 0,2 15 0,6 27 22,2 13 332,3 1-453,-3 0 0,7 111 1,-13 139 872,-7-305-849,0-11 204,-4-13 273,-12-49-701,-2-7-149,-12-93 0,13-5 380,8 88-152,5-1-1,7-116 1,-2 140 59,-8-75 1,3 81-5,3 34-22,-2-1 0,0 1 0,-1-1-1,-9-25 1,0-4 269,11 40-282,1 0 1,0 0-1,0 0 1,0 0-1,1-8 1,-3-14 5,1 13 2,-4-14 227,6 27-201,-1 0 0,1 0 0,-1 0 0,1 0 0,0 0 0,0 0 0,-1 0 0,1 0-1,0 0 1,0 0 0,0 1 0,0-1 0,0 0 0,0 0 0,0 0 0,1-1 0,-1 1-6,0 1 1,0 0-1,1-1 1,-1 1 0,0 0-1,0-1 1,1 1-1,-1 0 1,0 0-1,1-1 1,-1 1 0,0 0-1,1 0 1,-1 0-1,0 0 1,1-1 0,-1 1-1,1 0 1,-1 0-1,0 0 1,1 0-1,-1 0 1,1 0 0,-1 0-1,1 0 1,2 1-33,0-1 0,-1 1 1,1-1-1,0 1 1,-1 0-1,1 0 0,0 1 1,2 1-1,20 11-280,-17-10 309,0 1 0,0 0 0,0 1 0,-1-1 0,0 1 0,0 0 0,10 12 0,0 6 60,-1 1-1,25 49 0,16 60-59,-2-5 119,-29-70 33,-13-29 97,1 0 0,18 28 0,-12-28-232,-8-14 1,0 1-1,-2 1 1,0 0-1,12 33 1,40 99 373,-45-113-445,15 22 118,-17-34-25,23 28 116,23 40 150,-57-86-210,0 1-1,0-1 1,1 0 0,1 0-1,-1 0 1,1-1 0,10 9-1,-15-14 254,0 5 580,-3-13-708,0-4-138,-1 1 1,0-20 0,-1-2-25,-15-134-136,3 22 190,-2 8-88,-2-170 1,20 263 32,-1-20 35,3-1 0,14-95 0,-9 128-63,10-34 0,2 20-1547,-14 34-182,2 1-1,6-11 1,-3 6-299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50:07.5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 4 480,'-3'1'211,"11"-2"-81,-8 1-103,0 0-70,0 0-26,0 0-102,0 0 59,0 0 123,0 0 288,3-4 134,-3 4 2312,0 3-2720,0-1 0,-1 0-1,1 0 1,-1 0 0,1 0 0,-1 1-1,-2 2 1,2-3 34,0 1-1,0-1 1,0 0-1,1 1 1,-1-1 0,0 1-1,1 5 1,0-6-28,0 0-21,0-1 0,0 0 0,0 1 0,0-1 0,0 0 0,0 0 0,-1 1 0,1-1 0,0 0 0,-1 0 0,1 1 0,-1-1 0,1 0 0,-1 1 0,0-1 257,1-1-86,0 0-85,0 0-74,0 0-86,0 0 48,0 0 106,0 0-20,1-2 7,1 0 1,-1 0 0,0-1-1,0 1 1,0 0 0,1-4-1,-3-4-100,-4 8-66,-8 12 46,10-8 97,-13 17-42,13-16 134,0 1 0,0-1 0,0 1 0,-6 4-1,8-8 58,1 0-86,0 0-53,0 0-73,1 0 0,0 0 0,-1-1-1,1 1 1,-1-1 0,1 1 0,-1 0 0,1-1-1,-1 1 1,1-1 0,-1 1 0,1-1-1,-1 1 1,0-1 0,1 0 0,-1 1-1,0-1 1,1 1 0,-1-1 0,0 0-1,0 1 1,0-1 0,1-1 0,2-14 118,-3 15-34,0 1-32,0-2-109,2 0-3036,8-2 1086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8:27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600 22 896,'-17'-11'9209,"17"12"-9138,2 2 33,-1 0 1,0 1-1,0-1 1,0 1-1,-1-1 1,1 1-1,-1 3 1,1 5 115,8 30-174,13 41 0,3 7 118,-19-59 18,-1 2 1,-1-1 0,-1 33-1,-3-60-130,0 1-1,-1-1 0,0 1 1,0-1-1,0 0 0,0 1 1,-1-1-1,0 0 0,0 0 1,-1 0-1,-4 6 0,5-8 7,1 0 1,-1-1-1,-1 1 0,1-1 1,0 0-1,-1 0 0,1 0 0,-1 0 1,1 0-1,-1 0 0,0-1 1,0 1-1,0-1 0,0 0 1,0 0-1,0 0 0,0 0 0,0-1 1,0 1-1,-6-1 0,-1 1 14,0-1 0,0 0 0,0-1 0,0 0 0,0 0 0,0-1 0,0-1 0,1 0 0,-15-6 0,-53-25-498,-48-27 751,95 45-381,-22-14-91,4 2 28,35 21 117,1 0 0,0-1 1,0 0-1,-12-11 0,5 3-192,14 11 113,-1 1 0,1-1 0,0 0 0,0-1 0,0 1 0,1-1 0,-5-7 0,9 12 69,-1 0 0,1 1 1,0-1-1,0 0 0,-1 0 1,1 0-1,0 0 0,0 0 1,0 0-1,0 1 0,0-1 1,0 0-1,0 0 0,1 0 1,-1 0-1,0 0 0,0 1 1,1-1-1,-1 0 0,0 0 1,1 0-1,-1 1 0,1-1 1,-1 0-1,1 1 0,-1-1 1,1 0-1,0 1 0,-1-1 1,1 1-1,0-1 0,-1 1 1,3-2-1,2-1-49,0 0 0,0 1-1,11-4 1,-14 5 47,130-35-53,-86 26 527,43-17 0,-4-6-245,-42 15-173,1 1 0,80-18 0,-91 30 96,-1 0 0,1 2-1,57 3 1,-73 1-66,0 1 0,0 1 0,0 0 0,-1 1 1,1 1-1,-1 1 0,0 0 0,29 17 0,68 40 707,-71-44-2486,-38-14-674,-3-3 1786,-1-1 0,1 1 0,-1-1 0,1 1-1,-1-1 1,1 1 0,-1 0 0,0 2-1,1 13-2801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8:28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 1472,'17'-11'3867,"-6"14"-2157,4 1-781,-9 1-749,-1 0-1,0 0 0,0 1 0,0-1 0,-1 1 0,1 0 0,-2 1 0,5 7 1,4 5 95,7 15-175,-1 2-1,-1 0 1,-2 0 0,-2 1-1,11 47 1,-9-31 136,2-1 1,30 61-1,-18-64-135,-27-46-60,-1-1-1,1 0 1,0 0-1,0 0 1,0 0-1,0 0 1,0-1-1,1 1 1,-1-1-1,5 3 1,27 9 313,-17-8-217,1-2 0,24 3 0,9 2-30,-33-7-3350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8:29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2144,'0'0'70,"0"0"-1,0 0 1,0-1 0,0 1 0,0 0-1,0-1 1,0 1 0,0 0 0,1 0 0,-1-1-1,0 1 1,0 0 0,0 0 0,0-1-1,0 1 1,1 0 0,-1 0 0,0-1-1,0 1 1,1 0 0,-1 0 0,0 0-1,0-1 1,1 1 0,-1 0 0,0 0-1,0 0 1,1 0 0,-1 0 0,0 0-1,0 0 1,1-1 0,-1 1 0,0 0 0,1 0-1,-1 0 1,0 0 0,1 0 0,-1 0-1,0 0 1,0 1 0,1-1 0,-1 0-1,0 0 1,1 0 0,13 6 1526,-12-5-1482,0 0 0,0 1 0,-1 0 0,1-1 1,0 1-1,-1 0 0,0 0 0,1-1 0,-1 1 0,0 0 0,0 0 0,0 1 0,0-1 0,0 0 0,-1 0 0,1 0 1,-1 1-1,1 2 0,0 5-39,0 0 1,-2 18 0,1-12 196,0 17-43,0-32-101,-4 2 358,3-3-527,1-9 10,0 4 70,0 3 8,-1 1-1,1-1 0,-1 0 1,1 0-1,-1 1 1,0-1-1,1 0 0,-1 1 1,0-1-1,0 1 0,0-1 1,-3-2-1,3 3-10,0-1-1,-1 0 0,1 0 1,0 0-1,0 0 1,0 0-1,0 0 0,0 0 1,0 0-1,0 0 1,1 0-1,-1 0 1,1-3-1,0-74 205,0 79-133,8 7 245,11 10 78,0-1 0,2-2 0,0 0 0,0-1 1,29 12-1,-48-23-1253,8 2 1940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8:30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9 832,'5'-6'3768,"-5"6"-3699,-1 0 0,1-1 0,0 1 0,0 0 0,-1 0 0,1-1 0,0 1 0,0 0 0,-1 0 0,1 0 0,0 0 0,-1 0 0,1-1 0,0 1 0,-1 0 0,1 0 1,0 0-1,-1 0 0,1 0 0,0 0 0,-1 0 0,1 0 0,0 0 0,-1 0 0,1 0 0,-1 1 0,-5-1 57,-1 1 0,1 0 0,-1 0 0,1 1 0,0 0 1,-1 0-1,1 0 0,0 1 0,1 0 0,-1 0 0,0 1 0,1 0 1,0-1-1,0 2 0,0-1 0,0 1 0,-6 8 0,5-6-115,0 1 0,1-1 0,0 1-1,0 0 1,1 1 0,0-1 0,0 1-1,1 0 1,0 0 0,1 0 0,0 0 0,-1 10-1,2-8 22,1 0 1,1 0-1,0 0 0,0 0 0,1 0 0,6 19 0,-6-22-58,1-1 0,0 1-1,1-1 1,0 0 0,0 0 0,0 0-1,1-1 1,0 1 0,0-1 0,7 6-1,-10-10 76,1 0-1,-1-1 0,1 1 0,-1 0 0,1-1 1,0 0-1,-1 0 0,1 1 0,5 0 1,-7-2-29,-1 0 0,1 0 0,0 0 0,0 0 0,-1 0 0,1 0 0,0 0 0,0 0 0,-1 0 0,1 0 0,0 0 1,0 0-1,-1 0 0,1-1 0,0 1 0,-1 0 0,1-1 0,0 1 0,-1 0 0,1-1 0,0 1 0,-1-1 0,1 1 0,-1-1 1,1 1-1,-1-1 0,1 1 0,-1-1 0,1 0 0,-1 1 0,0-1 0,1 0 0,-1 1 0,0-1 0,0 0 0,1 1 0,-1-1 1,0 0-1,0-1 0,4-31 168,-3-66-1,-2 53 414,1 45-564,0 1-1,0-1 1,0 0 0,0 0 0,0 0 0,0 0 0,0 1 0,0-1 0,0 0 0,0 0 0,1 0 0,-1 1-1,0-1 1,1 0 0,-1 0 0,0 1 0,1-1 0,-1 0 0,1 1 0,-1-1 0,1 0 0,-1 1 0,1-1-1,-1 1 1,1-1 0,0 1 0,-1-1 0,1 1 0,1-1 0,-1 1-20,0 0 1,1 0-1,-1 0 0,0 0 1,0 0-1,0 1 0,0-1 1,0 0-1,0 1 1,0-1-1,0 0 0,0 1 1,0-1-1,0 1 0,0 0 1,0-1-1,0 1 1,0 0-1,0 0 0,1 1 1,9 10 51,0 2 0,0-1 0,-2 2 0,1-1 0,-2 1 0,10 21 0,-1 8-2268,13 48 0,-22-74-612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8:31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7136,'1'-3'2559,"2"8"-1610,2 8-745,3 28-249,4 53 0,-6-45 567,6 100 118,1-49-75,-13-75-373,0-23 32,0-4-112,2-7-185,-1 0 0,1 0-1,1 0 1,0 0 0,6-13 0,-7 17 48,4-8-67,0 0-1,1 0 1,0 0 0,1 1-1,10-12 1,-12 17 76,0 1 0,0 0 0,1-1 0,0 2 0,0-1 0,1 1 0,-1 0-1,1 1 1,12-5 0,-16 7 35,0 1-1,1-1 1,-1 1-1,0 0 1,1 0-1,-1 1 1,0-1-1,1 1 1,-1 0-1,1 1 1,-1-1-1,1 1 1,-1-1-1,1 1 1,-1 1-1,0-1 1,0 0-1,0 1 1,0 0-1,0 0 1,0 0-1,4 4 1,-3-2 95,0 0 1,0 1 0,-1 0-1,1-1 1,-1 2-1,-1-1 1,1 0-1,-1 1 1,1 0-1,-2 0 1,1 0 0,-1 0-1,0 0 1,3 10-1,-4-7 58,0-1-1,0 0 0,-1 0 1,1 1-1,-2-1 0,1 0 1,-1 0-1,-1 0 0,1 1 1,-6 13-1,6-19-112,-1 1 0,1-1 0,-1 0 1,1 0-1,-1-1 0,0 1 0,0 0 0,0-1 0,0 1 0,-1-1 0,1 0 1,-1 1-1,1-1 0,-1 0 0,0-1 0,0 1 0,0 0 0,0-1 0,0 0 1,0 1-1,0-1 0,0-1 0,-1 1 0,1 0 0,0-1 0,-1 1 0,1-1 1,0 0-1,-4-1 0,-7-1-658,1-1 1,0-1 0,0 0-1,0-1 1,1 0 0,0-1-1,-16-9 1,21 11-370,6 3 886,1 1-67,-1-1 1,1 1-1,-1 0 0,1-1 1,-1 1-1,0 0 1,1-1-1,-1 1 0,1 0 1,-1 0-1,0 0 1,1 0-1,-1-1 1,0 1-1,1 0 0,-1 0 1,0 0-1,1 0 1,-1 0-1,0 0 0,1 1 1,-1-1-1,0 0 1,0 1-1,-4 8-1408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8:32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9 1664,'0'0'13,"0"0"0,0 0 0,0 0 0,0 0 0,0 1 0,0-1 1,0 0-1,0 0 0,0 0 0,0 0 0,0 0 0,0 0 0,0 0 0,0 0 0,0 0 0,0 1 0,0-1 1,0 0-1,0 0 0,0 0 0,1 0 0,-1 0 0,0 0 0,0 0 0,0 0 0,0 0 0,0 0 0,0 0 0,0 0 1,0 0-1,19-10 8167,-23 10-7710,3 0-393,-1 1 1,1-1-1,-1 1 1,1-1-1,-1 1 1,1-1-1,-1 1 1,1 0-1,0 0 1,-1 0-1,1 0 1,0 0-1,0 0 1,-1 0-1,1 0 1,0 1-1,0-1 1,-1 3-1,-19 31 224,14-20-245,2-7-109,0 1-1,1-1 1,-5 17 0,8-22-23,0 0 1,1 1 0,-1-1 0,1 1 0,-1-1 0,1 0 0,0 1 0,0-1 0,1 1 0,-1-1 0,1 1 0,0-1 0,1 5 0,0-5 79,0 0 0,0 0-1,1 0 1,-1 0 0,1-1 0,-1 1-1,1-1 1,0 1 0,4 2 0,28 16 566,-30-19-410,-1 1 0,1 0 0,-1 0 0,0 0 0,0 0 0,0 1 0,0 0 0,-1 0 0,1 0 0,-1 0 0,5 8 0,-8-10-84,0-1 0,0 0 1,0 0-1,0 0 0,0 1 0,0-1 0,0 0 1,0 0-1,0 0 0,-1 0 0,1 1 0,-1-1 1,1 0-1,-1 0 0,1 0 0,-2 1 0,-10 16 133,6-14-412,1 0 0,-1-1 0,0 0 1,1 0-1,-1 0 0,-1 0 0,-8 1 0,8-1-780,0-1 0,-1 1 0,1 1 0,-11 6-1,8-4-210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8:37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71 483 2976,'-1'0'116,"1"-1"0,0 1 0,-1-1 0,1 1 1,-1-1-1,1 1 0,0-1 0,-1 0 0,1 1 0,0-1 0,0 0 1,-1 1-1,1-1 0,0 0 0,0 1 0,0-1 0,0 0 0,0 1 1,0-1-1,0-1 0,0 1 357,0 1-442,0-1 1,0 1-1,0 0 0,0 0 1,0 0-1,0-1 0,0 1 1,0 0-1,-1 0 0,1 0 1,0-1-1,0 1 1,0 0-1,0 0 0,0 0 1,0 0-1,-1 0 0,1-1 1,0 1-1,0 0 1,0 0-1,-1 0 0,1 0 1,0 0-1,0 0 0,0 0 1,-1 0-1,1 0 0,0 0 1,0 0-1,0-1 1,-1 1-1,1 0 0,0 0 1,0 1-1,0-1 0,-1 0 1,1 0-1,0 0 0,0 0 1,-1 0-1,-9 4 897,6 1-861,-1 0-1,1 0 0,0 0 1,0 1-1,1-1 1,-1 1-1,1 0 1,1 0-1,-1 0 1,1 0-1,0 0 0,0 1 1,1-1-1,-1 9 1,0 6 110,1 0 1,0 0-1,4 27 1,-1-30-228,1-1 0,1 0 0,0 1 0,1-2 0,1 1 0,1 0 0,0-1 0,1-1 0,1 1 0,14 19 0,-18-30 95,-1 0 0,2 0 0,-1 0 0,0-1 0,1 0 0,0 0 0,0 0 0,0-1 0,0 1 0,1-2-1,-1 1 1,1-1 0,0 0 0,-1 0 0,15 1 0,-7-1 66,1-1-1,0-1 1,0 0 0,0-1-1,-1-1 1,24-5 0,-28 5-83,-1-1 1,0-1-1,0 0 1,0 0-1,0-1 1,-1 0-1,1 0 0,-1-1 1,-1 0-1,1 0 1,-1-1-1,0 0 1,-1 0-1,1-1 1,6-11-1,0-2 92,-2-1 0,0 0 0,-1 0 1,13-48-1,-19 56-41,0-1 0,-1 0 1,0 0-1,-1 0 0,-1 0 1,-1 0-1,-1-18 0,1 32-73,0 0 0,-1 0 0,1 0 0,-1 0 0,1 0 0,-1 0 1,1 1-1,-1-1 0,0 0 0,1 0 0,-1 1 0,0-1 0,1 1 0,-1-1 0,0 0 0,0 1 0,0-1 0,-1 0 0,1 1-19,1 0 0,-1 0 0,0-1 0,1 1 0,-1-1 0,0 1 0,1-1 0,-1 1 0,0-1 0,1 1 0,-1-1 0,1 1 0,-1-1 0,1 0 0,0 1 0,-1-1 0,1 0 0,-1 1 1,1-1-1,0 0 0,-1-1 0,-2 2-387,6 2 388,0-1-1,0 1 1,0 0 0,0 0 0,0 0 0,-1 0 0,1 1 0,-1-1 0,1 1 0,-1-1 0,0 1 0,0 0 0,0 0 0,-1 0-1,1 0 1,1 6 0,1 0 33,0 1 0,-1 0 0,-1 0 0,2 16-1,23 217-52,-26-234 50,1 1 0,0-1-1,0-1 1,1 1-1,0 0 1,1-1 0,0 1-1,0-1 1,9 13-1,-12-20-33,1 0-1,-1 0 1,0 0-1,0 0 1,1 0 0,-1 0-1,0-1 1,1 1-1,-1 0 1,1-1-1,-1 1 1,1-1-1,-1 0 1,1 1-1,-1-1 1,1 0-1,0 0 1,-1 0-1,1 0 1,-1 0 0,1 0-1,-1 0 1,1-1-1,-1 1 1,1-1-1,2 0 1,2-1-44,0-1 1,0 1 0,0-1 0,-1 0 0,10-7-1,81-54 434,-96 63-372,1 0 0,0 1 0,0-1 0,0 1 0,0-1 0,-1 1 0,1-1 0,0 1 0,0-1 0,0 1 0,0 0 0,0 0 0,0-1 0,0 1 0,0 0 0,0 0 0,0 0 0,2 0 0,-3 1 3,1-1-1,-1 0 1,1 1-1,0-1 0,-1 0 1,1 1-1,-1-1 0,1 1 1,-1-1-1,1 1 0,-1-1 1,0 1-1,1-1 0,-1 1 1,0-1-1,1 1 1,-1 0-1,0-1 0,0 1 1,1 1-1,0 4 34,0 0 1,0 1-1,-1-1 1,-1 11-1,1-7-14,0-4-110,0 0 0,0 0 0,1 0-1,-1 0 1,2 0 0,1 8 0,-2-12 70,0-1 0,-1 1 0,1-1 0,0 1 0,0-1 0,0 1 0,0-1 0,0 0 0,1 0 0,-1 0 0,0 0 0,1 0 0,-1 0 0,0 0 0,1 0 0,-1 0 0,1 0 0,-1-1 0,1 1 0,0-1 0,-1 1 0,1-1 1,0 0-1,-1 0 0,1 1 0,0-1 0,2-1 0,3 1 83,0-1 1,-1 0-1,1 0 0,-1 0 1,1-1-1,-1 0 1,0-1-1,1 1 1,-1-1-1,0 0 0,-1-1 1,1 1-1,7-7 1,-11 7-42,0 0 0,-1 0 0,1 1 0,-1-1 0,1 0 0,-1-1-1,0 1 1,0 0 0,0 0 0,-1 0 0,1-1 0,-1 1 0,0 0 0,0-1 0,0 1 0,0 0 0,0 0 0,-1-1 0,-1-4 0,-1-4-105,-1-1 0,0 1 0,-8-18-1,6 16 70,0 1-1,-1-1 0,-1 1 1,0 1-1,0-1 0,-1 1 1,-18-17-1,26 27 12,-1 1 0,1 0 0,0 0 0,-1 1 0,0-1 0,1 0 0,-1 0 0,1 1 0,-1-1-1,0 1 1,1 0 0,-1-1 0,0 1 0,1 0 0,-1 0 0,0 0 0,0 0 0,1 0 0,-1 0 0,0 1 0,1-1 0,-1 0 0,0 1 0,1-1 0,-1 1 0,1 0 0,-1 0 0,1 0-1,-1-1 1,1 1 0,-1 1 0,1-1 0,-1 1 0,-3 2-5,1-1 0,1 1-1,-1 0 1,1 1 0,0-1-1,0 1 1,0-1 0,0 1 0,-2 6-1,4-8-6,0 0 0,0 0 1,0 0-1,1 0 0,-1 1 0,1-1 0,-1 0 0,1 0 0,0 1 0,1-1 0,-1 0 0,0 0 0,1 0 1,0 1-1,0-1 0,0 0 0,0 0 0,0 0 0,0 0 0,1 0 0,0-1 0,-1 1 0,1 0 0,0-1 1,1 1-1,-1-1 0,0 0 0,0 0 0,1 0 0,0 0 0,-1 0 0,1 0 0,0-1 0,0 1 0,0-1 1,0 0-1,0 0 0,0 0 0,0 0 0,0 0 0,0-1 0,1 1 0,3-1 0,5 0 76,-1 0-1,1 0 1,0-1 0,-1-1-1,1 0 1,-1 0-1,0-1 1,0-1-1,22-9 1,-25 8-49,1 0 0,-1 0 0,0 0 0,0-1 0,0 0 0,-1-1 0,0 0 0,0 0 0,-1 0 0,0-1 0,0 0 0,5-11 0,55-117 64,-66 135-97,1 0 0,-1 1 0,0-1 0,0 1 0,1-1 0,-1 1 0,0-1 0,1 1 0,-1-1 0,0 1 0,1 0 0,-1-1 0,1 1 0,-1 0 0,1-1 0,-1 1 0,1 0 0,-1-1 0,1 1 0,-1 0 0,1 0 0,-1-1 1,1 1-1,-1 0 0,2 0 0,-1 0-3,-1 0 1,1 1 0,0-1 0,0 0 0,0 1-1,-1-1 1,1 0 0,0 1 0,0-1-1,-1 1 1,1-1 0,0 1 0,-1 0-1,1-1 1,0 2 0,3 3-65,0 1-1,-1 0 1,5 8-1,-8-12 73,14 29-66,11 44 0,4 8 58,23 50 1284,-51-130-1164,0 0-1,0 1 1,0-1-1,-1 0 1,0 1-1,1-1 1,-2 5 0,1-4-28,0-4-67,0 0 0,0 0-1,0 1 1,0-1 0,0 0 0,0 0-1,0 0 1,0 0 0,0 1-1,0-1 1,0 0 0,0 0 0,0 0-1,0 1 1,-1-1 0,1 0-1,0 0 1,0 0 0,0 0 0,0 0-1,0 0 1,-1 1 0,1-1-1,0 0 1,0 0 0,0 0 0,0 0-1,-1 0 1,1 0 0,0 0-1,0 0 1,0 0 0,-1 0 0,1 0-1,-11-1-26,-8-5-137,-79-47-603,90 48 674,-1-1 1,1 0-1,-9-9 1,9 8 77,-1 1 0,-14-10 1,16 11-220,14 11 26,0-1 190,0 0 0,0 0 0,1 0 1,9 4-1,5 2 8,-10-4 45,-1-1 1,1 0-1,1-1 1,-1-1-1,1 0 1,-1 0-1,17 1 1,-25-4-30,0-1 1,0 1-1,0-1 0,0 0 1,-1-1-1,1 1 1,0-1-1,0 1 1,0-1-1,0-1 1,-1 1-1,1 0 0,0-1 1,-1 0-1,0 1 1,1-1-1,-1-1 1,0 1-1,0 0 1,0-1-1,0 0 0,0 0 1,-1 0-1,1 0 1,-1 0-1,0 0 1,0 0-1,3-6 1,-1-2 6,0-1 1,0 1 0,-1-1 0,0 1-1,1-23 1,-1-61 106,-3 83-122,0-76-1209,0 88 1204,0 0-1,0 0 0,0-1 1,0 1-1,0 0 0,0 0 1,0 0-1,0 0 0,0 0 0,0 0 1,0 0-1,0 0 0,0-1 1,0 1-1,0 0 0,0 0 1,0 0-1,0 0 0,0 0 1,0 0-1,0 0 0,0 0 0,0-1 1,1 1-1,-1 0 0,0 0 1,0 0-1,0 0 0,0 0 1,0 0-1,0 0 0,0 0 1,0 0-1,0 0 0,0 0 1,1 0-1,-1 0 0,0 0 0,0 0 1,0 0-1,0-1 0,0 1 1,0 0-1,0 0 0,1 0 1,4 4-104,6 8 5,41 55 138,32 40-5,-69-91-11,-1 0 1,-1 1-1,-1 1 0,16 30 1,-26-45 2,-1 2 0,1-1 0,-1 0 0,0 0 0,0 0 0,0 0 0,0 1 0,-1-1 0,0 0 0,0 1 1,-1 7-1,1-10-14,-1 0 1,1 0-1,-1 0 1,0 0 0,0 0-1,0-1 1,0 1 0,0 0-1,0 0 1,0-1 0,-1 1-1,1 0 1,0-1-1,-1 0 1,1 1 0,-1-1-1,0 0 1,0 0 0,1 0-1,-1 0 1,0 0-1,0 0 1,0 0 0,0 0-1,0-1 1,-3 1 0,-7 1-55,1 0 0,-1-1 0,1-1 0,-1 0-1,-22-3 1,-56-17-508,11 3 297,65 12 306,-3 0-17,17 5-38,0 0 0,0 0 0,0-1 0,0 1 0,0 0 0,0 0 0,0 0 0,0 0 0,0 0 0,0 0 0,0 0 0,0 0 0,0 0 0,0 0 0,0 0 0,0-1 0,0 1 0,0 0 0,0 0 0,0 0 0,0 0 0,0 0 0,0 0 0,0 0 0,0 0 0,0 0 0,0 0 0,0 0 0,0 0 0,0 0 0,0 0 0,0 0 0,0-1 0,-1 1 0,1 0 0,11-2-108,241-14 408,-173 9-139,-49 4-180,1-1-1,-1-2 1,0-1-1,29-11 1,-49 13-46,0 0 1,0 0-1,-1-1 0,1-1 1,-2 0-1,1 0 0,12-13 1,-16 15 51,14-17 202,-18 21-152,0 0-1,0-1 1,0 1 0,0-1-1,0 1 1,0-1 0,-1 1-1,1-1 1,-1 0-1,1 0 1,0-2 0,-1 3 31,9-6-91,-9 6 240,-1 2-197,0 0 0,0-1 0,0 1 0,0 0 0,0 0 0,0 0 0,0 0 0,1 1 0,-1-1 0,0 0 0,0 0 0,1 0 0,-1 1 0,1-1 0,-1 2 0,-1 1-141,2-6 313,2-8-32,-1 6-209,0-1 0,0 1 0,0 0 0,-1-1 1,1 1-1,-1-1 0,-1-7 0,2-14 193,8-47-134,-8 53-54,1-1 0,1 1 0,1 0 0,1 0 0,0 0 0,2 1 0,8-20 0,-13 37 34,-1-1 0,1 0 1,0 1-1,-1-1 0,2 1 1,-1-1-1,0 1 0,0 0 1,1 0-1,-1 0 0,1 0 1,-1 1-1,1-1 0,0 1 1,5-3-1,-4 3-17,1 0 0,0 0 1,-1 0-1,1 1 0,0-1 0,-1 1 1,1 1-1,0-1 0,7 2 0,-1 0-5,0 2 0,0-1-1,0 1 1,-1 1 0,0 0-1,0 0 1,0 1 0,9 7-1,-7-2 104,1 0-1,-2 1 1,0 1-1,0 0 1,-1 0-1,-1 1 1,0 1-1,-1-1 1,0 1-1,-2 0 1,1 1-1,-2 0 1,0 0-1,3 21 1,-7-29-21,0-1 1,0 1-1,-1-1 1,0 0-1,0 1 1,-3 11-1,2-15-56,0-1 0,0 1-1,0 0 1,-1 0 0,1-1-1,-1 1 1,0 0 0,-1-1 0,1 0-1,0 0 1,-1 1 0,0-2-1,-4 5 1,-2 0-28,0-1 1,0 0-1,0 0 0,-1-1 0,0-1 1,0 0-1,0 0 0,-20 4 1,7-3 73,0-2 1,0 0 0,-28-2 0,34-2-96,-1-1-1,1-1 1,-1 0 0,1-2 0,-19-6-1,18 5-96,-5-2-84,23 8-21,9 5-17,5 2 258,1 0-1,0-1 0,0-1 0,24 5 0,65 8 275,-44-13 302,1-2 1,98-7-1,-148 3-625,0-1 0,1 0 1,-1 0-1,0-1 0,0 0 0,16-8 0,-22 8 63,0 0 0,0 0-1,0 0 1,0 0 0,-1-1 0,0 0-1,0 0 1,0 0 0,0 0-1,-1-1 1,1 1 0,-1-1 0,0 0-1,4-10 1,1-9 149,10-47-1,-14 52-256,-2 5 164,0 0 1,0 0 0,-2 0-1,0-1 1,-2-17 0,2 31-48,-1 0 1,1 0 0,0 0 0,0 0-1,-1 0 1,1 0 0,0 0 0,-1 0-1,1 0 1,-1 0 0,0 0 0,1 0-1,-1 0 1,0 1 0,1-1-1,-1 0 1,0 0 0,0 1 0,0-1-1,0 0 1,1 1 0,-1-1 0,0 1-1,0-1 1,0 1 0,0-1 0,-1 1-1,1 0 1,0 0 0,0-1 0,0 1-1,0 0 1,0 0 0,0 0-1,-2 0 1,2 0 15,-1 1 1,1-1-1,-1 0 0,1 0 0,-1 1 0,1-1 0,0 1 0,-1-1 1,1 1-1,0 0 0,-1 0 0,1-1 0,0 1 0,0 0 0,0 0 1,-1 0-1,1 0 0,0 0 0,1 0 0,-1 1 0,0-1 1,0 0-1,0 0 0,0 3 0,-4 13-148,-2 25 1,-3 10-68,8-41 292,0 0 1,1 0 0,0 0 0,0 0-1,1 0 1,3 19 0,-2-27-107,-1 0 0,1 0 1,0-1-1,0 1 0,0 0 0,1-1 0,-1 1 1,1-1-1,-1 1 0,1-1 0,0 1 0,0-1 1,0 0-1,0 0 0,0 0 0,0 0 0,1-1 1,-1 1-1,0-1 0,1 1 0,0-1 1,-1 0-1,1 0 0,0 0 0,0 0 0,3 0 1,7 2-129,1-1 0,-1 0 0,1-1 0,15-1 0,-29 0 137,49 1-31,-1-3 0,1-2 0,55-12 0,-54 2-135,74-30 0,-48 15-133,-73 28 319,1 1 1,-1-1-1,0 0 1,0 1-1,5 0 1,-7 0-47,0-3-262,0 0 375,-8 5 85,-55 16 781,-5 1-853,51-12-201,-1 0 0,1 1 0,-25 16 0,37-21 113,-1 1 0,1-1 0,0 1 0,0-1 1,0 1-1,1 1 0,-1-1 0,1 0 0,0 1 0,0-1 0,1 1 1,-1 0-1,1 0 0,0 0 0,0 0 0,-1 8 0,2-11 6,1 0-1,0 0 1,0 0-1,0 0 1,0 0-1,0 0 1,0 0-1,0-1 1,1 1-1,-1 0 1,1 0-1,-1 0 1,1 0-1,0-1 1,0 1-1,-1 0 1,1-1-1,0 1 1,2 1-1,-1-1-43,0 0 0,0 0-1,1 0 1,-1-1 0,0 1 0,1-1 0,-1 0-1,1 0 1,-1 0 0,1 0 0,5 1 0,2 0-78,1-1 1,0 0-1,-1-1 0,1 0 1,17-2-1,-9-1 77,0 0 0,-1-1-1,1 0 1,26-12 0,-35 12 21,0-1 0,0-1 1,-1 0-1,0 0 1,0-1-1,0 0 0,-1 0 1,0-1-1,9-12 0,50-76-161,-34 45 48,147-202-744,-164 231 823,-1-1 0,0 0-1,11-28 1,-20 40 48,-2-1 0,0 0 0,0 0 1,-1 0-1,-1-1 0,0 1 0,0-1 0,-1-24 0,-3 14 233,-1-1 1,-8-35-1,8 46-49,-1 1 0,0 0 0,-1 0 0,-1 0 0,0 1 1,-10-16-1,14 24-198,0 0 0,0 1 1,0-1-1,-1 1 0,1 0 0,-1 0 1,1 0-1,-1 0 0,0 0 1,0 0-1,0 1 0,0 0 1,-5-3-1,6 4 8,1 0 1,0 0-1,0 0 1,0 0-1,0 0 0,-1 0 1,1 0-1,0 0 1,0 0-1,0 0 0,-1 1 1,1-1-1,0 1 1,0-1-1,0 0 0,-2 2 1,2-1-12,0 0-1,-1 0 1,1 1 0,0-1 0,0 0-1,0 1 1,0-1 0,0 1 0,0 0-1,0-1 1,0 1 0,0 0 0,0 2-1,-3 12 13,0 1-1,2-1 0,0 0 0,0 1 0,2-1 1,1 19-1,16 101 320,-17-130-288,74 352 154,-64-325-55,0 0 0,2-1 0,25 48 1,-29-66-158,0 0 0,1-1 1,1 0-1,0 0 0,1-1 1,0 0-1,1-1 1,0 0-1,21 13 0,-31-23-21,22 12-1050,-23-13 944,1 1 0,-1-1 0,0 0 0,1 0-1,-1 1 1,1-1 0,-1 0 0,1 0 0,-1-1 0,0 1 0,1 0 0,-1 0 0,1-1 0,-1 1 0,0-1 0,3 0-1,-4 1 68,0-1 1,1 1-1,-1 0 0,1 0 0,-1-1 0,0 1 0,1 0 0,-1-1 0,0 1 0,1-1 0,-1 1 0,0 0 0,0-1 0,0 1 0,1-1 1,-1 1-1,0-1 0,0 1 0,0-1 0,0 1 0,0-1 0,0 1 0,0-1 0,0 1 0,0 0 0,0-1 0,0 1 0,0-2 0,-6-13-1841,-6 2-191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8:37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7968,'1'1'2565,"8"3"-2235,0-1-1,0 0 1,0-1-1,0 0 1,0 0-1,12 0 1,-3 0-306,59 5-607,116-3-1,-110-5-1944,85 10-1,-96 1-1352,-9-2 2004,-21-3 3774,-37-4-1602,0-1 0,-1 1 0,1 0 0,-1 0 0,0 1 0,1 0 1,-1-1-1,0 1 0,0 1 0,0-1 0,0 1 0,0-1 0,-1 1 1,1 0-1,-1 0 0,0 1 0,0-1 0,0 1 0,0-1 0,-1 1 1,1 0-1,-1 0 0,0 0 0,3 9 0,1 6 129,-1 0 0,-1 0 0,0 0-1,1 30 1,-4-37-311,0 125-596,-2-71-2309,-2-57 1158,3-9 1583,0 1 1,0-1-1,0 0 0,0 0 1,0 0-1,0 0 1,0 0-1,0 1 1,0-1-1,-1 0 1,-1 1-860,2-1 859,0 0 1,0 0-1,0 0 1,0 0-1,0 0 1,-1 0-1,1 0 1,0 0-1,0 0 0,0 0 1,0 0-1,0 0 1,-1 0-1,1 0 1,0 0-1,0 0 1,-1-3-961,-4-11-536,-3-8 38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8:38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 3488,'8'-16'1280,"-3"8"-992,-5-3 1216,9 3-960,-1 5 352,0-2-544,-8 2-544,5-2 96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8:38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1 6400,'3'3'249,"0"0"-1,0 0 1,-1 1 0,0-1-1,0 1 1,0 0 0,0 0 0,0 0-1,-1 0 1,1 0 0,-1 0 0,0 0-1,0 6 1,1 8-731,0 33 0,-2-37 438,-6 64-624,4-56 928,0 0 1,2 0-1,2 32 1,-2-54-238,0 1-1,0-1 1,0 0 0,0 1 0,0-1 0,0 0 0,0 1 0,0-1 0,0 0-1,0 0 1,0 1 0,1-1 0,-1 0 0,0 1 0,0-1 0,0 0 0,0 0-1,0 1 1,1-1 0,-1 0 0,0 0 0,0 0 0,0 1 0,1-1 0,-1 0-1,0 0 1,0 0 0,1 0 0,-1 1 0,0-1 0,1 0 0,-1 0 0,1 0-1,8-6 439,6-14-211,-9 10-52,0-1 0,-1 1 0,-1-1 0,0 0 0,0 0 0,-1 0 0,0 0 0,1-16 0,-3 19-47,-1-1-1,1 1 1,-2-1-1,1 0 1,-1 1 0,0-1-1,-1 1 1,0-1-1,-1 1 1,1 0-1,-8-14 1,6 13-92,-1 1 1,-1 0-1,1 1 0,-1-1 0,-1 1 1,-9-9-1,13 14-182,0 0 0,0-1 0,0 1-1,0 0 1,0 1 0,0-1 0,-1 0 0,1 1 0,-1 0-1,1 0 1,-1 0 0,0 0 0,1 0 0,-1 1 0,0 0 0,0 0-1,1 0 1,-1 0 0,-4 1 0,5 0-189,0 0 0,1 0-1,-1 0 1,1 0 0,-1 0 0,1 1 0,-1-1-1,1 1 1,0 0 0,0 0 0,-1 0 0,-2 4-1,-8 12-3777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50:12.9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374 8 1472,'9'-7'1211,"-29"7"-758,1-1-33,-1 2-1,0 0 1,0 0-1,0 2 1,-24 7-1,-38 9-131,63-13-226,11-3 222,0-1 1,0 0 0,0 0 0,0 0 0,-16 0 0,23-2-243,0 0 0,0-1 0,0 1 0,0 0 0,0 0 0,0-1 0,-1 1 0,1 0 0,0-1 0,0 1 0,0-1 0,1 1 0,-2-2 0,1 2-21,0-1-1,0 0 1,0 1 0,0-1 0,-1 1 0,1-1 0,0 1 0,0 0-1,0-1 1,0 1 0,0 0 0,-1 0 0,0 0 0,1 0-59,9 4 70,-4-3 8,1 1-1,-1-1 1,0-1-1,0 1 1,1-1-1,-1 1 1,0-1-1,1 0 1,-1-1-1,0 1 0,0-1 1,1 0-1,4-2 1,25-1-91,-11 2 325,-23 2-265,0 0 0,0 0 0,0 0 1,0 0-1,0 0 0,0 0 0,1 0 1,-1 0-1,0 0 0,0 0 1,0 0-1,0 0 0,0 0 0,0 0 1,0 0-1,0 0 0,0 0 1,0 0-1,0 0 0,0 0 0,0 0 1,1 0-1,-1 0 0,0 0 0,0 0 1,0 0-1,0 0 0,0 0 1,0 0-1,0 0 0,0 0 0,0-1 1,0 1-1,0 0 0,0 0 0,0 0 1,0 0-1,0 0 0,0 0 1,0 0-1,0 0 0,0 0 0,0 0 1,0 0-1,0 0 0,0 0 0,0 0 1,0-1-1,0 1 0,0 0 1,0 0-1,0 0 0,0 0 0,0 0 1,0 0-1,0 0 0,0 0 0,0 0 1,0 0-1,0 0 0,0 0 1,0 0-1,0 0 0,0 0 0,0-1 1,0 1-1,-13-4 360,13 4-369,-4-1 20,0 0 1,1 0 0,-1 0 0,1 0 0,-1 0 0,1-1 0,-1 0 0,1 0 0,0 0 0,0 0-1,-5-4 1,6 5-114,1 0-1,-1 0 1,0 0-1,0 0 1,0 0-1,0 0 1,0 1 0,-1-1-1,1 1 1,0 0-1,0 0 1,0-1-1,0 1 1,0 0-1,-1 1 1,1-1-1,0 0 1,-4 2-1,-11 0-98,13-1-158,0 1-1,1-1 1,-1 1 0,0 0-1,1 0 1,-5 4-1,3 1-1510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8:39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5 160 3808,'-1'3'310,"0"-2"-247,1 0 0,0-1 0,-1 1 0,1-1 0,0 1 0,0 0 0,0-1 0,-1 1 0,1 0 0,0-1 0,0 1 0,0 0 0,0-1 0,0 1 0,0 0 0,0-1 0,0 1 0,0 0 0,0-1 0,1 1 0,-1 0 0,0-1 0,0 1 0,1 0 0,-1-1 0,0 1 0,2 1 742,-2 117 2037,3-107-2299,-2-11-501,0 1 0,-1 0-1,1-1 1,-1 1 0,1-1 0,-1 1 0,1 0 0,-1 0-1,0-1 1,0 3 0,0-3-101,5-6-127,-2-6 103,1 0-1,-2 0 1,0 0 0,0 0 0,0-19 0,0 10 32,2-11 319,0 1 0,3 0 0,17-51 0,-23 78-167,0-1-1,1 1 1,0-1-1,-1 1 1,2 0-1,-1-1 1,0 1-1,0 0 1,1 1-1,0-1 1,-1 0-1,6-3 1,-5 4-70,-1 1 0,1 0 0,-1 0 0,0 0 1,1 0-1,-1 1 0,1-1 0,0 1 1,-1 0-1,1-1 0,0 1 0,-1 0 0,1 0 1,-1 1-1,1-1 0,0 1 0,-1-1 1,1 1-1,2 1 0,3 1 38,1 1-1,-1 1 1,-1-1 0,1 1 0,-1 1-1,0-1 1,0 1 0,0 0 0,8 12-1,3 4 63,26 42 0,-36-51-166,47 80-306,-49-80-65,1 1 1,-2 0-1,0 0 0,0 0 0,1 17 1,-5-28 189,0 1 1,-1 0-1,0 0 1,0 0-1,0 0 1,0-1-1,-1 1 1,1 0-1,-1 0 1,0 0-1,0-1 1,-1 1-1,1-1 1,-1 1-1,1-1 1,-1 1-1,0-1 1,-1 0-1,1 0 1,0 0-1,-1 0 1,0 0-1,1-1 1,-1 1-1,0-1 1,-5 3-1,2-2-471,0 0 0,-1 0 0,-7 2 0,14-5 678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8:39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267 0 2304,'0'1'47,"0"-1"0,0 0 0,0 0 0,0 1 0,0-1 0,1 0 0,-1 0 0,0 1 0,0-1 0,0 0 0,0 0 0,0 1 0,0-1 0,0 0 0,0 0 0,0 1 0,0-1 0,0 0 0,-1 0 0,1 1 0,0-1 0,0 0 0,0 0 0,0 0 0,0 1 0,0-1 0,-35 38 3224,-35 51 0,14-17-2080,30-41-1069,-18 22 394,39-46-549,-1 0 1,2 1-1,-1 0 1,1 0-1,-3 12 1,6-18 20,0 1 0,0 0 0,1 0-1,-1-1 1,1 1 0,0 0 0,0 0 0,0-1 0,0 1 0,0 0-1,1 0 1,-1-1 0,1 1 0,0 0 0,-1-1 0,1 1 0,1 0-1,-1-1 1,2 3 0,-1-2 66,0 0-1,1-1 1,-1 1-1,1-1 1,-1 1-1,1-1 1,0 0-1,0 0 1,0-1-1,0 1 1,0-1-1,0 1 1,1-1-1,-1 0 1,4 1-1,4 0 103,-1 0-1,1-1 1,0-1-1,-1 0 0,1 0 1,0-1-1,-1 0 1,1 0-1,-1-2 1,1 1-1,-1-1 0,0-1 1,12-5-1,-19 7-314,0 1-1,-1-1 1,1 0-1,0 0 1,-1 0 0,0-1-1,1 1 1,-1-1-1,0 1 1,0-1-1,-1 0 1,1 1 0,0-1-1,-1 0 1,0 0-1,1 0 1,0-6-1,-1 3-243,0 0 0,0 0 0,-1 0 0,0 0 0,0 0 0,-1 0-1,1 0 1,-1 0 0,-2-7 0,-15-41-3650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9:23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530 3 896,'-5'-2'1443,"5"7"-193,-5-2 238,-58-3 4693,45 8-5429,14-4-659,1 0-1,-1 0 1,1 0-1,0 0 1,0 0-1,0 0 1,0 1 0,-2 6-1,0 2-15,-7 27 0,8-27-120,-39 172-111,39-164 314,0 0 0,-2-1 0,-1 1 0,0-1 0,-1-1 0,-16 27 0,24-45-161,-18 22 125,17-22-114,1-1 0,-1 1 0,1-1-1,-1 1 1,0-1 0,1 1 0,-1-1 0,0 0 0,1 1 0,-1-1 0,0 0 0,0 1 0,1-1 0,-1 0 0,0 0 0,0 0 0,0 0 0,1 0 0,-1 0 0,0 0 0,0 0 0,0 0 0,1 0 0,-1 0 0,0 0 0,0 0 0,1-1 0,-1 1 0,0 0 0,0-1 0,-1 0 0,-10-9 117,1 0-1,-1 0 0,2-2 1,-14-16-1,-34-55-120,46 64 92,-1-1-104,2-2-1,0 0 1,1 0 0,-12-37-1,-3-13-222,20 60 482,4 12-256,1-1 1,-1 1 0,1-1 0,0 1 0,-1-1 0,1 1 0,0-1-1,0 1 1,-1-1 0,1 1 0,0-1 0,0 1 0,0-1 0,0 0 0,-1 1-1,1-1 1,0 1 0,0-1 0,0 0 0,0 1 0,1-1 0,-1 1 0,0-1-1,0 0 1,0 1 0,0-1 0,0 1 0,1-1 0,-1 1 0,0-1-1,1 1 1,-1-1 0,0 1 0,1-1 0,-1 1 0,1-1 0,-1 1 0,0 0-1,1-1 1,-1 1 0,1 0 0,-1-1 0,1 1 0,-1 0 0,1 0 0,0-1-1,-1 1 1,1 0 0,-1 0 0,2 0 0,12-6 2,2 1 0,-1 0 0,0 2 0,1 0 0,0 0 0,-1 2 0,29-1 0,-24 1 75,0-1 0,-1-1 1,28-8-1,6-1 349,-25 8-178,0 1-1,0 1 0,0 2 0,46 4 1,-49-2-343,-19-3 141,-1 1 1,1 1-1,0-1 1,0 1-1,0 0 0,0 0 1,0 1-1,-1 0 0,1 0 1,-1 0-1,1 0 0,8 6 1,14 15-333,-27-22 44,0-1 0,0 1 0,0 0 0,0-1 0,0 1 0,1-1 0,-1 1 0,0-1 0,0 1-1,1-1 1,-1 0 0,2 1 0,3 0-786,-3 0 478,-1-1 0,1 1 0,-1 0-1,1-1 1,-1 0 0,1 1 0,-1-1-1,1 0 1,-1 0 0,5-1 0,17-6-3256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9:25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19 2400,'-2'-1'406,"0"0"-1,0 0 1,0 1 0,0-1 0,0 1-1,0-1 1,0 1 0,-1 0-1,1 0 1,0-1 0,-10 2 3541,26-1-3312,-6 0-266,1-1 1,-1 0-1,16-4 0,-13 2-257,-1 1-51,1 1-1,0 1 1,0 0-1,13 1 0,2 0 604,-25-1-504,18 0 176,-18 0-340,-1 0 1,1 0-1,0 0 1,-1 1-1,1-1 1,-1 0-1,1 0 1,-1 0-1,1 1 1,-1-1-1,1 0 1,-1 0 0,1 1-1,-1-1 1,1 1-1,-1-1 1,0 0-1,1 1 1,-1-1-1,1 1 1,-1-1-1,0 1 1,0-1-1,1 1 1,-1-1 0,0 1-1,0-1 1,0 1-1,1-1 1,-1 1-1,0-1 1,0 1-1,0 0 1,0-1-1,0 1 1,0-1-1,0 1 1,0-1-1,0 1 1,-1 0 0,1 2 1,13 84 364,0 10 124,-13-96-423,1 1 0,-1-1 1,1 1-1,-1-1 0,1 0 1,0 1-1,-1-1 1,1 0-1,0 1 0,0-1 1,0 0-1,0 0 1,0 0-1,0 0 0,0 0 1,1 0-1,-1 0 1,0 0-1,0 0 0,1-1 1,1 2-1,3 0 126,0 0 0,0-1 0,0 0 0,7 1 0,6 1-134,33 11-2321,-49-13 1706,1-1 0,-1 1 0,1-1 0,-1 0 0,1 0 0,0 0 0,5-2 0,16-4-3792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9:29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1 2720,'-3'1'346,"1"-1"0,0 1 0,-1 0-1,1 0 1,0 0 0,0 0 0,0 0 0,0 1 0,0-1 0,0 1 0,0-1 0,0 1-1,1 0 1,-1-1 0,-2 5 0,-7 6 744,7-8-896,1 1 0,0 0 0,0 0 0,0 1 0,0-1 0,1 1 0,0-1 0,0 1 0,1-1 0,-2 8 0,1-2 40,-10 44 1222,-7 89 1,15-104-1346,-2 39-359,4 0 0,3 0 0,4 0 0,3-1 0,30 130 0,-34-191-737,1 0 1,0-1 0,1 0-1,1 0 1,1 0-1,13 21 1,13 5-2525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9:32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551 2 1472,'6'-2'2763,"-7"11"-1931,1-8-604,-1 0 1,1 1 0,0-1 0,-1 0 0,1 0 0,-1 0 0,1 0 0,-1 0 0,0 0 0,0 1 0,-3 5 372,2-4-371,1 1-1,-1-1 1,0 0 0,-1 0-1,1 0 1,0 0-1,-1 0 1,1 0-1,-1-1 1,-6 5-1,2-1 52,-8 7 345,0-1-1,-1-1 1,-35 18 0,-56 18-232,63-29-392,-43 24 0,71-33 18,-1 1 0,2 0-1,0 0 1,0 2 0,1 0 0,-19 21 0,27-24 82,0-1 1,1 2 0,0-1-1,1 1 1,0-1 0,1 1 0,-3 13-1,1-8-470,4-2 570,1-12-164,0 0 0,0 0 1,0 0-1,0 0 0,0 0 0,0 0 1,0 0-1,0 0 0,-1 0 1,1 0-1,-1 2 0,0-3 229,1 2-283,1 0-1,-1 0 1,0 0 0,1 0 0,0-1 0,-1 1-1,1 0 1,0 0 0,0-1 0,0 1 0,0-1-1,0 1 1,0-1 0,2 3 0,23 19 8,-9-8 131,0 2-211,0 1-3,1-1-1,1 0 1,35 24 0,71 25 48,39 13 462,-156-75-646,-6-4-32,-1 1 0,1 0 0,0-1 0,-1 1 0,1-1 0,0 0 0,0 1 0,0-1 0,-1 0 0,1 0 0,0 0 0,0 0 0,0-1 1,-1 1-1,1 0 0,0-1 0,3-1 0,8-1-3085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9:33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371 3 2240,'-17'2'5205,"-5"-4"-4265,1 0 0,0 1 0,-37 4 0,48-1-949,-1 0 0,1 0 0,0 1 0,0 0-1,-17 9 1,9-3-62,-35 23 0,20-3 131,19-16 18,10-10-57,1 0 0,0 1-1,0-1 1,0 1 0,0 0-1,1 0 1,-1 0 0,1 0 0,0 0-1,0 1 1,-1 5 0,2-7-44,0 0 0,1 0 0,-1 0 0,1 0 0,0 0 0,0 0 0,0 0 0,1 0 1,-1 1-1,1-1 0,0 0 0,-1-1 0,1 1 0,0 0 0,1 0 0,-1 0 0,0 0 1,3 2-1,8 10 267,1-1 0,0 0 0,1-1-1,0-1 1,21 14 0,33 30 431,-49-37-377,21 26-1,-35-38-240,0-1 1,0 1-1,-1 0 0,0 1 0,0-1 0,0 1 0,-1 0 0,3 12 1,-6-16-33,1 1 0,-1-1 0,0 1 0,0 0 0,0-1 0,-1 1 0,1-1 0,-1 1 0,0-1 0,-2 6 0,-1-2 63,1 0 0,-1 0-1,0 0 1,-10 12 0,-2-1 108,-1 0-1,-33 28 1,42-39-394,5-5-108,0 0-1,-1 0 0,1 0 1,-1-1-1,-5 4 1,9-6 219,0 0 1,0 0 0,-1 0 0,1 0-1,0 0 1,0 0 0,-1 0-1,1 0 1,0 0 0,0 0 0,-1 0-1,1 0 1,0 0 0,-1 0 0,1 0-1,0 0 1,0 0 0,-1 0 0,1 0-1,0 0 1,0-1 0,0 1 0,-1 0-1,1 0 1,0 0 0,-1-1-259,1 1 258,0-1 1,0 1 0,0 0 0,-1 0-1,1 0 1,0-1 0,0 1 0,0 0-1,0-1 1,-1-13-2991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9:34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2976,'-8'15'7365,"12"-14"-7158,-1-1 0,1 1 0,-1 0 0,1-1-1,0 0 1,-1 0 0,1 0 0,-1 0 0,1-1 0,-1 1 0,1-1 0,0 0 0,-1 0-1,6-3 1,19-3 295,-10 5-378,-1 1 0,0 0 0,1 2 0,32 4 0,70 20 578,-18-3-317,-64-14-554,-28-5-508,0 0 0,1-1 0,-1-1 1,1 0-1,-1 0 0,15-2 0,-23 1 447,0 0-1,0-1 0,0 1 0,0-1 0,-1 0 1,1 1-1,0-1 0,0 0 0,0 0 1,2-2-1,18-20-4201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9:35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 2400,'-13'-6'10138,"14"19"-10066,1-1 0,0 1 0,1 0 0,0-1 0,7 18 0,-3-13 168,-2 1 0,4 24 0,-2 97 259,-6-82-379,-11 268 399,8-287-430,-2-4 6,2-27-291,1 1-1,0 0 1,1-1-1,-1 1 1,2 0-1,0 8 1,-1-16 134,0 0 0,0 1 1,0-1-1,0 0 0,0 0 1,1 0-1,-1 0 0,0 1 0,0-1 1,0 0-1,1 1-556,0-1 557,-1 0-1,0 0 0,0 0 1,0 0-1,0 0 0,1 0 0,-1 0 1,0 0-1,0 0 0,0 0 0,1 0 1,-1 0-1,0 0 0,0 0 0,0 0 1,0 0-1,1 0 0,-1 0 0,0 0 1,0 0-1,0 0 0,0 0 1,1 0-1,-1 0 0,0-1 0,0 1 1,0 0-1,10-7-1382,-3-2 478,0 1 0,0-1 0,-1 0-1,-1-1 1,0 1 0,8-21 0,14-40-671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9:36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66 1568,'-12'-4'720,"11"-7"3402,0 10-3935,-2 1 270,0 0 1,0 1-1,-1-1 0,1 0 1,0 1-1,0 0 0,-4 1 1,-9 2 775,15-4-1167,-1 0 0,0 0 0,1 1 0,-1-1 0,0 0 0,1 1 0,-1-1 0,1 1 0,-1 0 0,1 0-1,-1-1 1,-1 3 0,-12 10 542,12-11-503,0 0 1,0 0-1,0 1 1,0-1-1,1 1 0,-1 0 1,-2 5-1,-17 27 775,14-25-868,2 1-1,-1 0 1,2 0 0,-8 17 0,7-8 64,0 1 0,-6 34 1,11-48-39,-1 9-33,1 0-1,0 22 0,1-33-18,1 0 0,0 0 0,0 0 0,0 0 0,0 0 0,1 0 0,0 0 0,0 0 0,0 0 0,1-1 0,4 7 0,-3-5 24,0 0 1,1 0 0,-1-1-1,2 1 1,-1-1 0,0 0-1,1 0 1,0-1 0,8 5-1,-7-5 42,-1-1 0,1 0 0,0 0 0,0-1 0,0 0-1,0 0 1,0 0 0,1-1 0,-1 0 0,10 0 0,6-2 47,1-1 0,-1 0 0,0-2 0,0-1 0,-1-1 0,28-10 0,-41 13-15,0-1-1,0-1 1,-1 0-1,0 0 0,0 0 1,0-1-1,0 0 1,-1-1-1,0 1 1,11-16-1,-13 16-51,-1-1 1,0 1-1,-1-1 0,1 0 1,-1-1-1,-1 1 0,1 0 1,-1-1-1,0 1 0,-1-1 1,0 0-1,0 1 0,-1-1 0,0-8 1,-1-4 49,-1 0 1,-1 0-1,-1 1 1,-8-27-1,9 37-58,0 0-1,-1 1 0,0 0 1,-1 0-1,0 0 1,0 0-1,-1 1 0,0 0 1,0 0-1,0 0 1,-15-10-1,9 8-59,0 0 0,-1 1 0,0 1-1,0 0 1,-1 1 0,0 0 0,0 1 0,0 1-1,-1 0 1,1 1 0,-1 1 0,0 0 0,-17 0-1,17 2-208,0 0 0,-22 5 0,33-5-135,-1 1-1,1 0 0,0 1 1,0-1-1,0 1 1,0 0-1,0 0 0,0 0 1,1 0-1,-1 1 1,1 0-1,-1-1 0,-2 5 1,1 0-1519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50:14.0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410 80 1248,'-4'-14'442,"4"12"-417,-1 0 0,1 0 0,-1 0 0,1 0 0,-1 0 1,0 0-1,0 0 0,0 1 0,0-1 0,0 0 0,0 1 0,0-1 1,-1 0-1,1 1 0,0 0 0,-3-2 0,-6-5 62,6 5 55,1 0 1,-1 1 0,0-1 0,1 1 0,-1 0 0,-1 0-1,1 0 1,0 0 0,-7-1 0,-3 2 188,1 0-1,-1 1 1,1 0 0,-1 1-1,1 1 1,-25 6 0,-2-1-17,-50 16 385,16-1 202,66-20-880,7 0-41,15 2 142,7-3 132,0 1 1,28-4 0,-6 1-11,111-3-90,18-3-1386,-125 8 48,-24 1-202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9:37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22 207 2816,'-19'64'11268,"18"-64"-11124,0 0-212,1-1 103,0 1 1,0 0-1,0-1 1,-1 1-1,1-1 1,0 1-1,0 0 1,0-1 0,0 1-1,0 0 1,0-1-1,0 1 1,1-1-1,-1 1 1,0 0-1,0-1 1,0 1 0,0 0-1,0-1 1,1 1-1,7-24 424,10-47-1,-11 41-217,23-77-23,-29 105-227,-1-1 0,1 1 1,0 0-1,-1 0 0,1 0 0,0 0 0,0 0 0,0 0 0,0 1 0,0-1 0,1 0 1,-1 0-1,1 1 0,1-2 0,3 9-98,-2 1 169,0 1-1,-1-1 1,0 0 0,3 13-1,3 9-27,1-5 13,4 14-946,22 40 1,-34-74 436,1 0 1,-1-1-1,1 1 0,0 0 1,0-1-1,1 0 0,-1 0 0,7 5 1,-8-7 151,0 1 1,1-1 0,-1 0 0,1 1-1,-1-1 1,0-1 0,1 1 0,0 0-1,-1 0 1,1-1 0,0 0-1,-1 1 1,1-1 0,0 0 0,-1 0-1,4-1 1,-1 0-280,0-1 0,-1 0 0,1 0 0,5-3 0,-10 4 553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9:38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0 3392,'-6'4'8306,"5"4"-5781,7 15-3928,-4-15 2311,4 14-583,-2 0 1,2 42 0,-5 49 369,-1-65-623,-21 337 312,12-325-2934,10-45 380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9:41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20 2560,'5'-19'9978,"-10"20"-9396,4 0-503,1 1 0,0-1 0,-1 1 0,1-1 0,-1 1 1,1-1-1,-1 0 0,0 1 0,-1 1 0,-5 10 511,0-2-142,6-10-444,0 0 1,0 0-1,0 0 0,0 0 1,0 0-1,1 0 0,-1 0 1,0 1-1,1-1 1,-1 2-1,-5 20-1,2 1 0,0 0 0,1-1 0,2 1 0,0 0 0,4 28 0,-2-44 8,0-1-1,1 1 0,0-1 0,0 0 1,0 0-1,1 0 0,0 0 1,1 0-1,-1-1 0,1 1 1,0-1-1,1 0 0,0 0 1,10 9-1,4 4 99,-15-14-144,1 1 0,1-1 0,-1-1 0,1 1 0,8 5 0,9 4-1489,-4-2-3422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9:42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90 6400,'-3'-35'2368,"6"19"-1856,-3-3-128,0 12 512,-3-1-576,3 3 128,-5 5-256,0 5-160,2 3-64,-7-1-1952,10 8 1088,0 1-2528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9:42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24 3904,'0'0'82,"-1"-1"0,1 0 0,-1 1-1,1-1 1,0 0 0,-1 1 0,1-1 0,0 0 0,0 0 0,-1 1 0,1-1-1,0 0 1,0 0 0,0 0 0,0 1 0,0-1 0,1-11 4851,20 24-3424,166 85-677,-73-37-816,-95-50-46,-2 1 0,1 1-1,-1 1 1,-1 0-1,23 24 1,-7 0 236,34 49 0,-27-38-184,-23-30 223,25 39 0,-40-55-220,-1-1 1,1 1 0,-1 0 0,0-1 0,0 1 0,1 0 0,-1-1 0,-1 1 0,1 0 0,0-1-1,0 1 1,0-1 0,-1 1 0,1 0 0,-1-1 0,0 1 0,1-1 0,-1 1 0,0-1 0,0 1-1,0-1 1,0 0 0,0 1 0,-2 1 0,-5 6 261,0 1 0,-11 8 0,15-15-243,-91 73 713,57-47-528,14-12-625,0-2 1,-1 0-1,0-2 0,-31 12 1,9-10-5067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9:43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40 5408,'-1'-1'137,"0"0"0,0 0 1,1 0-1,-1 0 0,1 0 1,-1 0-1,1 0 0,-1 0 1,1 0-1,0-1 0,-1 1 1,1 0-1,0 0 0,0-1 1,0 1-1,0 0 0,0 0 1,0-1-1,0 1 0,1-1 1,0-12 764,-1 14-817,-1 0 0,1 0 0,0 0 0,0 0 0,-1 0-1,1 0 1,0 0 0,0 0 0,-1 1 0,1-1 0,-1 1 339,1-1-339,0 0-1,0 0 1,0 0 0,-1 1 0,1-1 0,0 0 0,0 0-1,0 1 1,0-1 0,0 0 0,0 0 0,0 1 0,0-1-1,0 0 1,0 0 0,0 1 0,0-1 0,0 13-7,0-7 165,2 41 158,8 48 1,0-4-267,4 54 92,2 52 149,-13-151-196,3 221 579,-5-166-588,-2 17-524,0-86-720,-2 21-3144,2-40 2393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49:44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88 3072,'-23'3'1675,"-1"-1"3327,23-2-4955,1 0-1,0 0 1,0 0-1,0 0 1,0 0-1,0 0 1,0-1-1,0 1 1,-1 0-1,1 0 1,0 0-1,0 0 1,0 0-1,0-1 1,0 1-1,0 0 1,0 0-1,0 0 1,0 0-1,0 0 1,0-1-1,0 1 1,0 0-1,0 0 1,0 0-1,0 0 1,0-1-1,0 1 1,0 0-1,0 0 1,0 0-1,0 0 1,0 0-1,0-1 1,0 1-1,1 0 1,-1 0-1,0 0 1,0 0-1,0 0 1,0 0-1,0-1 1,0 1-1,1 0 1,3-7 425,6-1-360,1 0-1,-1 1 0,2 0 0,-1 1 1,1 0-1,0 1 0,13-5 0,-6 5-100,0 0 0,1 1 0,38-4 0,-52 8-35,0 0 1,-1 0-1,1 0 0,0 1 1,0 0-1,-1 0 1,1 0-1,-1 1 1,1 0-1,-1 0 1,10 5-1,-13-5 26,1-1-1,-1 1 0,0 0 0,0 0 0,0 0 1,0 0-1,0 0 0,0 0 0,-1 1 0,1-1 1,-1 1-1,1-1 0,-1 1 0,0 0 1,0-1-1,0 1 0,0 0 0,-1 0 0,1-1 1,-1 1-1,1 0 0,-1 0 0,0 0 0,0 0 1,-1 4-1,-2 12 22,-1 0 0,0 0 1,-2-1-1,-12 30 0,-39 67 372,33-71-47,19-36-243,3-4 48,0-1-1,0 1 0,1 0 1,-1-1-1,1 1 1,-1 4-1,2-7-110,0 1 0,-1-1 0,1 0 0,1 0 1,-1 0-1,0 0 0,0 1 0,0-1 0,1 0 0,-1 0 0,0 0 0,1 0 0,-1 0 0,1 0 0,-1 1 0,1-1 0,0-1 1,-1 1-1,1 0 0,0 0 0,0 0 0,0 0 0,0 0 0,0-1 0,1 2 0,5 3 28,0 0 0,1-1 1,0 0-1,-1 0 0,1-1 0,0 0 0,1 0 0,-1-1 1,1 0-1,-1-1 0,1 0 0,11 1 0,5-1-414,0-1 1,0-1-1,32-5 0,-45 3-770,1 0 1,-1 0-1,0-1 1,0 0-1,0-1 1,-1-1-1,0 0 1,17-12-1,10-14-2091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50:19.99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8 992,'0'0'352,"0"-5"-256,0 2-32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50:28.23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238 52 1568,'42'6'3349,"-26"-5"-2860,-11-1-499,0 1-1,0-1 1,0 0-1,0-1 1,0 1 0,10-3-1,-11 2 191,0 0 0,0 1-1,0-1 1,0 1 0,0 0-1,0 0 1,0 0 0,3 1 0,8 0 15,0 0 220,6-1 232,-2-3-328,-8 1-278,0 0 0,12 0 0,112-1 487,-41 3-494,165 3 98,54 2 329,-71-2-170,212-12 35,-262 2-354,-53-5 236,-1-1 86,-89 12-307,314 2-76,-123-2 548,-155-4-338,77-2-119,-78 6-86,65 2 162,415 45-275,-475-34 634,1-4 1,141-5-1,-144-8-452,76-2-45,-28 2-72,2-1 232,-42 5-5,162 6 232,-127 14-269,-117-17-10,-11-2-49,0 0 0,1 1 0,-1-1 1,1 0-1,-1 1 0,0-1 0,1 1 0,-1 0 0,0 0 0,0 0 0,1 0 0,-1 0 0,0 0 0,0 1 0,0-1 0,0 1 0,-1-1 0,1 1 0,0 0 0,-1 0 0,2 2 0,2 4-34,-1-1 0,0 2-1,0-1 1,-1 0 0,-1 1 0,1-1 0,-1 1-1,-1 0 1,2 16 0,-2 5-7,0-19 73,-1 0 0,0 0 0,-1 0 0,0 0 0,-4 19 0,-2 1 216,6-23-167,0-1-1,-1 1 1,-4 11-1,-7 22 71,12-38-151,-1 1 0,1-1 1,0 1-1,0 0 0,1-1 0,-1 8 1,1-7-15,-1-1-1,1 1 1,-1 0 0,0-1 0,-1 5 0,1 0-50,1-7 66,0-1 1,0 0-1,0 1 0,0-1 0,0 0 1,0 1-1,0-1 0,0 0 0,0 1 1,0-1-1,0 0 0,0 1 0,0-1 1,0 0-1,0 1 0,-1-1 0,1 0 1,0 1-1,0-1 0,0 0 0,-1 1 1,1-1-1,0 0 0,0 0 0,0 1 1,-1-1-1,1 0 0,0 0 0,-1 0 1,1 1-1,0-1 0,0 0 0,-1 0 1,1 0-1,0 0 0,-1 0 0,1 0 1,0 1-1,-1-1 0,1 0 0,0 0 1,-2 0-1,2 0 84,-17-11 427,9 7-525,1 0-1,0 1 1,-1 0-1,0 1 0,-12-3 1,-42-5-92,-110-1 190,100 8-202,45 1 122,1 1 1,-1 2-1,-41 5 0,43-2 59,-68 14 195,-147 9-1,115-18-223,-30 1-144,118-8 177,1 1 1,-60 15-1,61-11-31,0 0-1,-62 2 0,-221-3-788,269-7 1059,-25 0-75,-264-8-491,282 6 299,-161-26 371,32 3-214,-5 2-106,128 15-54,59 9-38,-59-9 119,-73-1 0,-408 22 501,358-2-503,-82 2-24,213-13-63,-155 6 192,69 3-439,21-4 477,7-1 249,62-1-320,0-2 0,-52-8-1,24 2 13,47 4-218,13 0 19,-1 1 1,1 1-1,-1 0 1,-30 6-1,-39 5-175,51-7 466,23-3-175,-64 11-370,70-11 198,-1 2-1,1-1 0,0 1 0,0 0 1,0 1-1,0 0 0,-7 5 0,11-5 48,-1 0-1,1 0 0,0 0 1,0 1-1,1 0 0,-5 5 1,-7 11-118,13-19 113,1 0 0,-1 0 0,1 0 0,0 0 0,0 0-1,0 0 1,0 0 0,0 0 0,0 1 0,0 1 0,1-3 13,0 0 0,-1 0-1,1-1 1,0 1 0,0 0-1,0 0 1,1-1 0,-1 1-1,0 0 1,0 0 0,0-1-1,0 1 1,1 0 0,-1 0-1,0-1 1,1 1 0,-1 0-1,0-1 1,1 1 0,-1-1 0,1 1-1,-1 0 1,1-1 0,0 1-1,-1-1 1,1 1 0,-1-1-1,1 0 1,0 1 0,-1-1-1,1 1 1,0-1 0,0 0-1,1 1 1,14 4-72,1-1-1,1-1 1,-1 0-1,34 0 1,40 5 354,-55-6-345,0 2-1,40 8 1,-70-11 35,12 4-37,21 6 0,-1 1-67,2-1 128,13 3 6,100 14 0,-47-17 155,137 9-538,-161-15 646,44 1-220,421-14-451,-331 5 467,187-8 12,-93-6 92,-85 10-416,-6 8 345,364-5-172,-171-2 388,-175-13-399,-95 5 300,-69 9-60,251-28-355,-308 31 232,22 1 0,-24 1-22,1-1 0,19-3 1,77-11-242,-9 7 208,-84 6 69,-1 1 0,0 0 0,19 3 0,7-1 164,-41 0-223,0-1 1,1 0 0,-1 1 0,0-1 0,0 1 0,0 0 0,0-1 0,0 1 0,-1 0-1,1 0 1,0 0 0,0 1 0,0-1 0,-1 0 0,1 1 0,-1-1 0,1 1 0,-1-1-1,2 3 1,2 3-42,-1 0 0,0 0 0,6 14 0,-4-4 158,-1 0-1,0 0 1,4 27 0,2 57-343,-5-42 247,-3-4-159,2 16 363,-4-51-143,-1-16-40,1 0 1,-1 0 0,0 1-1,1-1 1,1 6 0,1-4-71,-2 1 0,1-1 0,-1 1 1,1 11-1,6 24 349,-8-41-395,0 0 71,1-1-1,-1 1 1,0-1 0,1 1-1,-1 0 1,0-1 0,1 1-1,-1 0 1,0-1 0,0 1-1,1 0 1,-1 0-1,0-1 1,0 1 0,0 0-1,0-1 1,0 1 0,0 0-1,0 0 1,0-1 0,-1 2-1,-5-3-110,0 0 1,0 0-1,-1-1 0,-10-5 0,-4 0-100,-52-17 377,-36-10 263,65 21-440,-59-11-189,87 21 120,-18-3 126,-62-1 0,-24 7 285,-241-4 2,81 2-380,151 3-122,84-1 160,-225 8 325,109 4-451,66-15 204,37-1-18,-71 2 71,-157-9 436,77 5-683,104 6 82,-220 2 472,43 1-209,2-17 33,194 2-235,-44-3 68,-209-14-135,320 25 59,-218-39 36,175 30-165,-68-4-1,-64 5 211,26 5-76,132 5-62,-57 4 0,85 0 53,1-1 0,0 1 0,0 1 0,1 0-1,-1 0 1,0 0 0,1 0 0,-8 7-1,13-9-4,-1 0-1,1 0 0,0 0 0,0 0 0,0 0 0,0 0 0,0 1 0,0-1 0,0 0 0,1 1 0,-1-1 0,0 1 0,1-1 0,-1 1 0,1-1 0,-1 1 0,1-1 0,0 1 0,0-1 0,0 1 0,0 0 0,0 1 0,1 5-29,-1 0 1,2 0 0,2 9 0,-2-5 50,12 54-176,5 49 97,-18-101 118,-1-9-15,1 0 0,-1-1 0,1 1 0,2 8 0,-2-9-12,0 1 0,0-1 0,0 1 0,-1-1 0,1 1 0,-1 6 0,-1-7 21,2-2-6,-1-1-1,1 1 1,0-1 0,-1 0-1,1 1 1,0-1 0,0 0-1,0 1 1,0-1-1,0 0 1,0 0 0,0 0-1,0 0 1,0 0 0,0 0-1,1 0 1,-1 0 0,2 0-1,4 2-29,1-1 1,-1 0-1,1-1 0,-1 0 0,1 0 0,-1-1 1,1 0-1,0 0 0,-1 0 0,1-1 1,8-2-1,20-2-33,55 2-97,12-2 49,64 1 110,7 0 147,131-14-174,-80 6 57,-17 4-346,115-10 558,-66 5-524,-34 2 314,188-15 450,-119 8-814,-83 8 432,-113 8-180,171 17-1,-86-1-12,77 11 92,-234-22-60,155 18 78,183 23-74,-266-36 10,140-4-1,-136-5 150,-53 1-131,43 0 218,142-16-1,-220 13-131,22-7 1,-26 7-64,0 1 0,0 0 0,0 0 0,0 0 1,9 0-1,-17 2-18,1 0-1,-1 0 1,0 0 0,1 0-1,-1 0 1,0 0 0,1 0-1,-1-1 1,0 1 0,0 0 0,1 0-1,-1 0 1,0-1 0,0 1-1,1 0 1,-1 0 0,0-1 0,0 1-1,0 0 1,1 0 0,-1-1-1,0 1 1,0 0 0,0-1-1,-2-1-106,-9 4-4,2-1 30,8-1 61,1 0 0,-1 0-1,0 0 1,0 0 0,1 0 0,-1 0 0,0 0 0,1 1 0,-1-1-1,0 0 1,1 0 0,-1 0 0,1 1 0,-1-1 0,0 0 0,0 1-1,0 0 103,1-1-76,-1 0 0,1 0 0,0 0 1,-1 0-1,1 0 0,0 0 0,-1 0 0,1 0 1,0 0-1,0 0 0,-1 0 0,1 0 0,0-1 1,-1 1-1,1 0 0,0 0 0,-1 0 0,1 0 1,0-1-1,0 1 0,0 0 0,-1 0 0,1-1 1,0 1-1,0 0 0,0-1 0,-1 1 0,1 0 1,0 0-1,0-1 0,0 1 0,0 0 0,0-1 1,-3-12 23,2 11-5,-8-55 681,-5-21-841,-6-94 0,2 7-77,3 62 136,-56-190 0,65 272-80,-4-29 0,7 31-179,-12-37 1,6 20 216,8 34 84,1-1 0,0 1-1,-1 0 1,1-1-1,0 1 1,1 0-1,-1-1 1,0 1-1,1 0 1,-1 0-1,1-1 1,0 1-1,0 0 1,1-3 0,1-1-45,0 0 0,0 0 0,3-8 0,-4 7 112,1 1 1,0 0 0,4-8-1,-5 10-50,-1 1-1,0-1 0,1 0 1,-1 0-1,-1 0 0,1 0 1,-1 0-1,1-1 0,-1 1 1,-1-7-1,1 1-348,0 9 346,0 1 1,0-1-1,0 1 0,0-1 0,-1 1 0,1-1 0,0 1 1,0-1-1,0 1 0,-1-1 0,1 1 0,0-1 0,-1 1 1,1-1-1,0 1 0,-1-1 0,1 1 0,-1 0 0,1-1 1,0 1-1,-1 0 0,1-1 0,-1 1 0,-17-6-93,-22 4 38,36 2 13,-233 3 426,-118 5-272,-103 27 1070,435-32-1148,-117 8 17,35-3 20,12 0 43,-81 9 97,-222 65 163,344-71-230,-1-2 0,1-3 0,-84 0 0,121-6-94,1-1 1,-1 0 0,0-2-1,1 1 1,-1-2 0,1 0-1,-26-11 1,20 5-108,12 4 1,-1 2 0,0 0 1,0 0-1,-11-3 0,-163-25 366,-4 16-372,-2-1 70,-275-18 515,426 35-489,-270 4-191,180 0 186,-61 4-90,-289 1 321,300-10-77,146 1-131,-91-4 200,106 2-339,9 1 92,1 0-1,-1 0 1,0-1-1,-8-3 1,-2-2 25,-25-15 1,31 14-145,-1 1 0,-1 1 0,-26-9 0,26 12 102,-1 0-1,1 1 1,0 1-1,-1 1 1,1 0-1,-1 1 1,1 0 0,-24 6-1,32-6-17,0 2 0,0-1 1,1 1-1,-1-1 0,1 2 0,0-1 0,0 0 0,0 1 1,0 0-1,0 0 0,-6 9 0,1-1 18,1 1 0,0 0 1,-9 19-1,10-15 34,2 0-1,0 0 1,2 0 0,-1 1 0,-1 24-1,0-9 30,-1 5-40,-2 50-1,9-73 0,0 1 0,1 0 0,0-1 0,1 1 0,1-1 0,5 17 0,15 39 28,-5-12 54,2 0 0,28 55 0,-38-95 40,45 98 147,-50-103-183,0 1 0,0-1 0,-2 1 0,0 0 0,-1 1 0,1 20 0,-3-25-1,-1 0 1,-1 0-1,0-1 0,0 1 1,-1 0-1,0-1 0,-6 13 1,6-12 104,1-3-787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36:59.2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 1 1152,'-13'16'2069,"13"-15"-2017,0-1-1,0 1 0,0 0 0,-1-1 1,1 1-1,0-1 0,-1 1 1,1-1-1,-1 1 0,1-1 1,-1 1-1,1-1 0,-1 0 1,1 1-1,-1-1 0,1 1 1,-1-1-1,1 0 0,-1 0 0,1 1 1,-1-1-1,0 0 0,1 0 1,-1 0-1,0 0 0,1 0 1,-1 1-1,1-1 0,-1 0 1,0-1-1,1 1 0,-2 0 1,1 0 29,-1 0 0,1 0 0,0 0 0,0 1 0,-1-1 0,1 0 0,0 1 0,0-1 0,0 0 0,0 1 0,-1 0 0,0 0 0,1 0 30,1-1-68,-1 1 1,1-1-1,-1 1 1,1-1-1,-1 0 1,1 1-1,-1-1 0,0 1 1,1-1-1,-1 0 1,1 0-1,-1 1 1,0-1-1,0 0 0,1 0 1,-1 0-1,0 0 1,1 0-1,-1 0 1,0 0-1,-1 0 0,-7 1 491,8-1-433,1 0-64,0 0-149,0 0 38,0 0 127,0 0-21,0 18 69,1-11-294,-1-1-1,1 0 1,1 1-1,-1-1 1,1 0-1,0 0 1,6 11-1,2 5-1276,-2 4 254,2 8-656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50:24.3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100 18 896,'0'0'8,"-1"-1"-1,1 1 1,0 0 0,0 0-1,0 0 1,0-1 0,0 1-1,0 0 1,-1 0 0,1 0-1,0 0 1,0 0 0,0-1-1,0 1 1,-1 0 0,1 0-1,0 0 1,0 0 0,0 0-1,-1 0 1,1 0 0,0 0-1,0 0 1,0-1-1,-1 1 1,1 0 0,0 0-1,0 0 1,0 0 0,-1 0-1,1 0 1,0 1 0,0-1-1,-1 0 1,1 0 0,0 0-1,0 0 1,0 0 0,-1 0-1,1 0 1,0 0 0,0 0-1,0 1 1,0-1 0,-1 0-1,1 0 1,0 0 0,0 0-1,0 1 1,0-1 0,0 0-1,-1 0 1,1 0 0,0 1-1,0-1-17,0 0 100,0 0 17,0 0 90,-18 0 1963,2-13-1162,15 12-944,0 0 1,0 1 0,1 0 0,-1-1 0,0 1 0,0-1 0,0 1-1,0 0 1,0 0 0,0-1 0,0 1 0,0 0 0,0 0-1,0 0 1,0 0 0,0 0 0,0 0 0,0 1 0,0-1 0,-1 0-1,2 1-43,-1-1 0,0 0 0,1 0-1,-1 0 1,1 1 0,-1-1 0,0 0-1,1 0 1,-1 0 0,1 0-1,-1 0 1,0 0 0,1 0 0,-1 0-1,-1-1 1,2 1-11,0 0 0,-1 0 0,1 0 0,-1 0 0,1 0 0,-1 0 0,1-1 0,-1 1 0,1 0 0,-1 1 0,1-1 0,-1 0 0,1 0 0,-1 0 0,1 0 0,0 0 0,-1 0 0,1 1-1,-1-1 1,1 0 0,-1 0 0,1 1 0,0-1 0,-1 0 0,1 0 0,0 1 0,-1-1 0,1 1 0,-2-1-51,2 1 38,0-1-1,-1 0 1,1 0 0,0 0 0,-1 0-1,1 1 1,0-1 0,-1 0 0,1 0-1,0 1 1,-1-1 0,1 0 0,0 1-1,0-1 1,-1 0 0,1 1 0,0-1 0,0 0-1,0 1 1,-1-1 0,1 0 0,0 1-1,0-1 1,0 1 0,0-1 0,0 0-1,0 1 1,0-1 0,0 1 0,0-1 0,0 0-1,0 1 1,0 0 0,0-1 141,0 0 32,0 0-48,0 0-22,0 0-26,0 0-69,0 0-155,0 0 107,0 0 255,0 0-68,0 0-204,0 0-4,0 0 31,0 0 35,0 0 0,0 0-1,-1 0 1,1 0 0,0 0 0,0 0-1,0 0 1,-1 0 0,1 1 0,0-1-1,0 0 1,0 0 0,0 0 0,-1 0-1,1 0 1,0 0 0,0 1 0,0-1-1,0 0 1,0 0 0,0 0-1,0 0 1,-1 1 0,1-1 0,0 0-1,0 0 1,0 0 0,0 1 0,0-1-1,0 0 1,1 1 2,0 0-1,-1-1 1,1 1-1,0 0 1,0-1-1,0 1 1,-1-1 0,1 1-1,0-1 1,0 0-1,0 1 1,0-1-1,0 0 1,0 0-1,0 0 1,0 1-1,0-1 1,1 0 0,25-1-230,-16 1 226,49-3 229,-39-2-363,-20 5 181,-1 0-27,0 0 0,0 0 1,0 0-1,0 0 0,1 0 1,-1 0-1,0 1 0,0-1 1,0 0-1,0 0 0,0 0 1,1 0-1,-1 0 0,0 0 1,0 0-1,0-1 0,0 1 1,0 0-1,1 0 0,-1 0 1,0 0-1,0 0 0,0 0 1,0 0-1,0 0 0,0 0 1,0 0-1,1 0 0,-1 0 1,0 0-1,0-1 0,0 1 1,0 0-1,0 0 0,0 0 1,0 0-1,0 0 0,0 0 1,0-1-1,0 1 0,1 0 1,-1 0-1,0 0 0,0 0 1,0 0-1,0-1 0,0 1-36,0 0-86,0 0 26,0 0 1,0 0 26,1 0-6,-1 0-1,0 0 1,1 0-1,-1 0 1,0 0-1,1-1 1,-1 1-1,0 0 1,1 0-1,-1 0 0,0 0 1,1-1-1,-1 1 1,0 0-1,0 0 1,1 0-1,-1-1 1,0 1-1,0 0 0,1 0 1,-1-1-1,0 1 1,1-1-1,-1 1-483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50:34.7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205 56 992,'-5'-6'234,"5"6"-120,5 9 455,-5-9-313,-22 0 934,16 0-1103,0 1 1,-1 0 0,1 1-1,0-1 1,-7 4 0,7-3 52,0 0 1,-1-1 0,1 1 0,0-1-1,-8 0 1,-21 4 1406,30-5-1515,4 0-16,1 0 0,-1 0 0,1 0 0,-1 1 0,1-1 0,-1 0 0,1 0 0,-1 0 0,1-1 0,-1 1 0,1 0 0,-1 0 0,1 0 0,-1 0 0,1 0 0,-1-1 0,1 1 0,-1 0 0,1 0 0,0-1 0,-1 1 0,1 0 0,-1-1 0,1 1 0,0 0 0,-1-1 0,1 0 0,-4-3 109,4 3-99,-1 0-1,1 1 1,0-1 0,-1 0-1,1 1 1,0-1-1,-1 0 1,1 0 0,0 1-1,0-1 1,-1 0 0,1 0-1,0 1 1,0-1 0,0 0-1,0 0 1,0-1-1,0 1 22,0-1 0,0 0 0,0 1 0,-1-1-1,1 0 1,-1 1 0,1-1 0,-1 1-1,0-1 1,0 1 0,0-1 0,-1-2-1,-6-18-46,7 20 48,1 0-10,0 2 10,0-1-19,0 1 1,0 0 0,0 0-1,0-1 1,0 1-1,0 0 1,0-1 0,0 1-1,0 0 1,0 0 0,0-1-1,0 1 1,0 0-1,0 0 1,0-1 0,0 1-1,-1 0 1,1 0-1,0-1 1,0 1 0,0 0-1,0 0 1,-1 0-1,1-1 1,0 1 0,0 0-1,0 0 1,-1 0 0,1 0-1,0-1 1,0 1-1,-1 0 1,1 0 0,0 0-1,0 0 1,-1 0-1,1 0 1,-9-1 383,7 1-324,4 1-112,4 3-99,11 6-231,17 10 418,-8-5 10,-24-13-122,1 0-1,0 0 1,-1 0-1,1 1 1,-1-1-1,0 1 1,0-1-1,0 1 1,0 0-1,2 3 1,-2-2 110,-1-3 1,-1-1-58,0 0-230,0 0 69,1 3 146,0-1 0,1 1 0,-1-1 1,1 0-1,-1 1 0,1-1 0,0 0 0,3 3 0,37 27-124,-41-31 149,0-1-13,2 1-3,10 9-62,-11-9 65,-1-1-1,0 1 1,0 0-1,0 0 1,1 0-1,-1-1 1,0 1-1,0 0 1,-1 0 0,1 0-1,0 1 1,1 1-1,6 3 338,-6-3-353,0-2-17,-1 0 1,0 0-1,0 0 1,1 0-1,-1 0 0,0 0 1,1-1-1,-1 1 1,2 0-1,4-1-7,-6 1 75,1 0 1,0-1-1,-1 1 1,0 0-1,1 0 1,-1-1-1,1 1 1,-1 1-1,2 1 1,2 0 2,-4-2-78,-1-1 16,0 0 63,1 1-45,0 0-1,-1 1 0,1-1 1,0 0-1,0 0 1,0 0-1,0 1 0,0-1 1,2 1-1,-2-2 28,0 1 0,0 0 0,0 0 0,0 0 0,0 0 0,-1 0 0,1 0-1,0 0 1,-1 0 0,1 0 0,0 0 0,-1 0 0,1 2 0,-1 0 36,0-2-49,0 0-1,0 1 1,0-1 0,0 0 0,0 1 0,0-1 0,0 0 0,1 1 0,-1-1 0,0 0 0,1 1-1,-1-1 1,1 0 0,-1 0 0,1 0 0,0 1 0,-1-1 0,2 1 0,-1-1-81,-1-1 72,1 0-1,-1 0 0,0 0 0,0 0 0,0 0 0,0 1 1,0-1-1,0 0 0,0 0 0,0 0 0,0 0 0,0 0 1,0 0-1,0 0 0,0 0 0,0 0 0,0 1 0,0-1 0,0 0 1,0 0-1,0 0 0,0 0 0,0 0 0,0 0 0,0 0 1,0 0-1,0 0 0,0 0 0,0 1 0,-1-1 0,1 0 1,0 0-1,0 0 0,0 0 0,0 0 0,0 0 0,0 0 1,0 0-1,0 0 0,0 0 0,0 0 0,0 0 0,0 0 1,-1 0-1,1 0 0,0 0 0,0 0 0,0 0 0,0 0 1,0 0-1,0 0 0,0 0 0,0 0 0,0 0 0,0 0 1,-1 0-1,1 0 0,0 0 0,0 0 0,0 0 0,-6-7 22,-10-20-38,10 17 22,0 0-16,-1 1 1,0-1 0,-1 2 0,1-1-1,-2 1 1,1 0 0,-1 1-1,-20-12 1,26 17-8,1 0-1,-1-1 0,0 1 1,1-1-1,-1 1 1,-2-4-1,-5-6-32,7 4 31,4 8 14,-1-1 1,0 1-1,0-1 0,-1 0 1,1 1-1,0-1 1,0 1-1,0-1 1,0 1-1,0-1 1,-1 1-1,1-1 1,0 0-1,0 1 0,-1-1 1,1 1-1,0 0 1,-1-1-1,1 1 1,-1-1-1,1 1 1,-1-1-1,1 1 1,0 0-1,-1-1 0,1 1 1,-1 0-1,0 0 1,1-1-1,-2 1 1,2-1-77,0-2 10,0 2-10,0 1 16,0 0-58,0 0 68,0 0 118,3 1-89,0 0-1,0 0 0,0 0 0,0 1 0,4 2 0,-3-2 80,-3-1-33,3 1-39,0 1 0,0-1 0,0 1 0,-1 0 0,6 5 0,10 10 377,-16-16-352,0 0-1,-1 1 0,1 0 1,0-1-1,-1 1 1,0 0-1,4 6 1,0 1-37,0-1 0,9 9 1,-8-4 207,-7-13-160,0 0 0,1 0 1,-1 0-1,0 0 1,0-1-1,1 1 1,-1 0-1,1 0 1,-1 0-1,1 0 1,-1-1-1,1 1 0,-1 0 1,1 0-1,0-1 1,-1 1-1,1-1 1,0 1-1,0-1 1,1 2-1,-2-2-5,0 1-1,0-1 1,0 1 0,0-1 0,0 1-1,-1 0 1,1-1 0,0 1-1,0-1 1,0 1 0,0-1-1,-1 1 1,1-1 0,0 1 0,-1-1-1,1 1 1,0-1 0,-1 0-1,1 1 1,-1 0 0,-1 0 15,0-1 1,1 1 0,-1-1-1,0 1 1,0-1 0,0 1 0,1-1-1,-1 0 1,0 0 0,0 0-1,0 0 1,0 0 0,0 0-1,1-1 1,-1 1 0,0-1-1,0 1 1,0-1 0,1 0-1,-1 1 1,0-1 0,1 0 0,-1 0-1,1 0 1,-1 0 0,1-1-1,-1 1 1,-1-2 0,0 0-16,-1 0 1,0 0 0,0 0 0,-1 0 0,-4-1-1,5 2-59,0-1 0,-1 1-1,1-1 1,-7-6-1,3 2 82,0 1-1,-11-7 0,12 9-57,8 4 15,-1 0 0,0 0 0,0 0 0,0 0 0,0 0 0,0 0-1,0 0 1,0 0 0,0 0 0,1 0 0,-1 0 0,0 0 0,0 0 0,0 0-1,0 0 1,0 0 0,0-1 0,0 1 0,0 0 0,1 0 0,-1 0 0,0 0-1,0 0 1,0 0 0,0 0 0,0 0 0,0 0 0,0 0 0,0 0 0,0 0-1,0-1 1,0 1 0,0 0 0,0 0 0,0 0 0,0 0 0,0 0 0,0 0-1,0 0 1,0 0 0,0-1 0,0 1 0,0 0 0,0 0 0,0 0 0,0 0-1,0 0 1,0 0 0,0 0 0,0 0 0,0-1 0,0 1 0,0 0 0,0 0-1,0 0 1,0 0 0,0 0 0,0 0 0,0 0 0,0 0 0,0 0-1,0 0 1,-1 0 0,1-1 0,0 1 0,0 0 0,7-1-232,-2 2 213,0 0-1,0 0 0,0 1 0,0-1 0,-1 1 1,1 0-1,0 0 0,-1 0 0,1 1 1,-1 0-1,0 0 0,6 5 0,0 0 80,45 40-372,-54-47 149,-1-1-149,2 1 32,-2-1 186,1 1-1,-1-1 1,1 0-1,0 1 0,-1-1 1,1 0-1,-1 0 0,1 0 1,0 1-1,-1-1 1,1 0-1,-1 0 0,1 0 1,0 0-1,-1 0 0,1 0 1,0 0-1,-1 0 1,1 0-1,-1 0 0,1 0 1,0 0-1,-1-1 0,1 1 1,-1 0-1,1 0 1,0-1-1,-1 1 0,1 0 1,-1-1-1,1 1 0,0-1 1,0-5-2378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50:35.8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198 1 992,'1'0'32,"-1"0"0,0 0 0,0 1 0,0-1-1,0 0 1,1 1 0,-1-1 0,0 0 0,0 1 0,0-1 0,0 0 0,0 1 0,0-1 0,0 0-1,0 1 1,0-1 0,0 0 0,0 1 0,0-1 0,0 0 0,0 1 0,-1-1 0,1 0 0,0 1-1,0-1 1,0 0 0,0 1 0,0-1 0,-1 0 0,1 0 0,0 1 0,0-1 0,-1 0 0,1 0-1,0 1 1,0-1 0,-1 0 0,1 0 0,-1 1 15,0 1 0,0-1 0,0 0 0,0 0 0,0 0 0,1 1-1,-1-1 1,0 1 0,1-1 0,-1 0 0,1 1 0,-1-1 0,1 1 0,0-1 0,0 3 0,-1-1 30,1 0 0,-1 0 0,0 0 0,0 0 0,0 0 1,0 0-1,-1 0 0,1 0 0,-1 0 0,-2 3 0,-7 15 584,6-10-475,-1-1 1,0 1 0,-1-2-1,0 1 1,-11 13-1,2-5 124,9-8-157,1 0 0,0 0-1,-6 14 1,4-9-103,-1-3-71,9-12 20,0 0 0,-1 1 0,1-1-1,0 0 1,-1 1 0,1-1 0,0 1 0,-1-1 0,1 0 0,0 1-1,0-1 1,-1 1 0,1-1 0,0 1 0,0-1 0,0 1-1,0-1 1,0 1 0,0-1 0,0 1 0,0-1 0,0 1-1,0-1 1,0 1 0,0-1 0,0 1 0,0-1 0,0 1-1,0 0 1,1 0-1,-1 9-65,1 13 42,-1-22 24,0 0-1,0 0 1,0 0 0,0 0 0,-1 0-1,1 0 1,0 0 0,-1 0 0,1 0-1,0 0 1,-1 0 0,1 0 0,-1 0-1,1 0 1,-2 0 0,1 0-13,0 0 1,0 0 0,1 0 0,-1 0-1,0 0 1,0 0 0,1 0-1,-1 0 1,1 0 0,-2 3-1,2-4-21,0 1-1,0 0 0,-1 0 1,1 0-1,-1 0 0,1-1 0,-1 1 1,1 0-1,-1 0 0,1-1 1,-1 1-1,0 0 0,1-1 1,-1 1-1,0-1 0,0 1 1,1-1-1,-1 1 0,0-1 1,-1 1-1,-11 1-1468,10-2 816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50:41.8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251 2 2560,'-7'-2'601,"8"3"-213,-1-1-377,0 0 1,0 0-1,0 0 0,0 0 0,0 1 0,0-1 0,0 0 0,0 0 0,-1 0 1,1 0-1,0 0 0,0 0 0,0 0 0,0 0 0,0 0 0,0 0 0,0 0 1,0 0-1,0 1 0,0-1 0,0 0 0,0 0 0,0 0 0,0 0 0,0 0 1,0 0-1,0 0 0,0 0 0,0 0 0,0 1 0,0-1 0,0 0 0,0 0 1,0 0-1,0 0 0,0 0 0,0 0 0,0 0 0,0 0 0,0 0 0,0 0 1,0 1-1,0-1 0,0 0 0,1 0 0,-1 0 0,0 0 0,0 0 0,0 0 1,0 0-1,0 0 0,-39 13 2026,4-8-1358,20-3-373,-23 5 0,27-4-158,1-2 1,-1 1-1,-10-1 1,-18 3 707,18-3-814,17-2-347,12-1-45,27-2-178,-22 1 302,0 1 0,0 0 0,19 1 1,-21 1-49,0 0 1,-1-1-1,1 0 1,0-1 0,17-5-1,-19 2-1715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50:42.4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 12 2080,'-3'-3'768,"3"3"-608,3-8-32,-3 16 544,0-8-384,0 0-384,-3 0 32,3 0 128,0 8-32,-5-8 160,5 0-128,-5 3 128,-2 2-128,2 6-384,-3-3 192,-2 3-480,-3 0 352,9 0-864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50:42.9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4 736,'0'-3'256,"0"3"-192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50:43.4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 1 1248,'0'4'33,"0"-1"136,0 0 1,0-1-1,0 1 0,0 0 1,0 0-1,-1-1 0,0 1 1,-1 4-1,0-3 38,0 0 0,-1 0 0,1 0 0,-1-1 0,0 1 0,0-1 0,0 0 0,-1 0 0,1 0 0,-8 5 1,10-8-205,1 0 1,-1 1 0,0-1-1,0 1 1,1-1 0,-1 1 0,1-1-1,-1 1 1,1 0 0,-1-1-1,1 1 1,-1-1 0,1 1 0,-1 0-1,0 1 1,-6 7 443,6-8-416,0 0 0,0 0 0,0 0 0,0 0 0,0 1 0,0-1 0,0 0-1,1 1 1,-1-1 0,0 1 0,0 2 0,-6 9-183,-9 14 82,14-25 71,1-2 28,1 1 0,-1-1 1,1 1-1,-1-1 0,0 1 1,1 0-1,0-1 0,-1 1 1,1 0-1,-1-1 0,1 1 1,0 0-1,-1 0 0,1-1 1,0 1-1,0 0 0,0 0 1,0 0-1,-1-1 0,1 1 0,0 1 1,0-4-334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50:37.9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0 1248,'-4'0'448,"4"0"-352,-3 0-32,3 0-352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50:38.5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48 2080,'18'-4'1275,"-15"4"-1246,-1-1-1,1 1 1,-1-1 0,0 1 0,1-1 0,-1 0 0,0 0 0,0 0 0,1 0-1,-1 0 1,2-3 0,-1 3 134,0-1 1,1 0-1,-1 1 0,0 0 0,1-1 0,-1 1 0,0 1 0,1-1 1,0 0-1,-1 1 0,1 0 0,-1 0 0,1 0 0,3 0 0,-2 1-116,0-1-1,-1 0 0,1-1 1,-1 1-1,1-1 0,0 0 1,-1 0-1,8-3 0,-9 3 34,1-1 0,0 1-1,0 0 1,0 0 0,0 1 0,5-1 0,11-2 86,-13 2-171,-1 0-1,1 0 0,0 1 0,0 0 0,0 1 1,-1 0-1,1 0 0,0 0 0,-1 1 0,8 2 0,-11-3 16,0 0-1,0 1 1,0-1-1,0 1 1,0 0-1,4 4 1,-5-5 2,0 1 0,0-1 0,0 1 0,0-1 0,0 0-1,0 0 1,0 0 0,1 0 0,-1 0 0,0 0 0,1 0 0,-1-1 0,0 0 0,5 1 0,-1-1-55,-5 1 46,0-1-1,0 0 1,0 0 0,1 0-1,-1 0 1,0 0 0,0 0-1,1 0 1,-1-1 0,0 1-1,0 0 1,0-1 0,1 1-1,-1 0 1,0-1 0,0 0-1,0 1 1,0-1 0,0 0-1,0 1 1,1-2 0,-2 1 2,0 1-96,0 0-26,-3-6-2677,3 6 447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50:40.4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83 246 1248,'3'-1'358,"-4"1"-198,-5-2-59,5 1 0,-3-14 566,2 13-620,1 0 1,-1 0-1,0 0 1,1 0 0,0 0-1,0-1 1,-1 1-1,1 0 1,1-1-1,-1 1 1,0-1 0,0-3-1,1 5-29,0 1-1,-1-1 0,1 1 0,0 0 1,0-1-1,0 1 0,0 0 0,-1-1 1,1 1-1,0 0 0,0-1 1,-1 1-1,1 0 0,0-1 0,-1 1 1,1 0-1,0 0 0,-1-1 1,1 1-1,0 0 0,-1 0 0,1 0 1,0 0-1,-1-1 0,1 1 1,-1 0-1,0 0 1,1 0 0,0 0 1,-1 0-1,1 0 0,0 0 0,0 0 1,-1-1-1,1 1 0,0 0 0,-1 0 1,1 0-1,0 0 0,0-1 0,-1 1 0,1 0 1,0 0-1,0 0 0,0-1 0,-1 1 1,1 0-1,0-1 0,0 1 0,0 0 1,-1-1-1,1 0 83,-8-7 358,7 7-419,0 0 1,0 0 0,0 0-1,0 0 1,0 0-1,0 0 1,0 0-1,1 0 1,-1-1 0,0 1-1,1 0 1,-1 0-1,1-1 1,0 1 0,-1 0-1,1-1 1,0 1-1,0 0 1,-1-1-1,1 1 1,0 0 0,1-3-1,-6-22-205,-3-13 570,4 31-237,3 7-177,1 1-1,-1-1 1,1 1-1,-1-1 1,1 0-1,0 1 1,-1-1-1,1 1 1,0-1-1,-1 0 1,1 1-1,0-1 1,0 0-1,0 1 1,-1-2-1,6-45-49,-7 42 427,2 5-374,0 0 0,0 0 0,0 0 0,0 0-1,0 0 1,0 0 0,0 0 0,0-1 0,0 1 0,-1 0 0,1 0 0,0 0-1,0 0 1,0 0 0,0 0 0,0-1 0,0 1 0,0 0 0,0 0 0,0 0 0,0 0-1,0 0 1,0 0 0,0-1 0,0 1 0,0 0 0,0 0 0,1 0 0,-1 0-1,0 0 1,0 0 0,0-1 0,0 1 0,0 0 0,0 0 0,0 0 0,0 0 0,0 0-1,0 0 1,1 0 0,-1 0 0,0 0 0,0-1 0,0 1 0,0 0 0,0 0-1,1-1 66,-1 1 64,0 0-59,0 0-80,0 0-22,0 0-20,0 0-44,4 8-303,10 57 85,-2-7 533,-5-35-186,-5-14-67,0 0 1,1-1 0,0 1-1,5 9 1,10 29 220,4-11-389,-21-34-266,-1-2 52,0 2-170,3 7-1210,-3-9 1039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37:13.8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845 43 1312,'0'-23'1787,"0"22"-1553,-9-5-84,7 5-75,-1 0 0,1 0 0,0 0 1,0 0-1,0 0 0,0-1 0,0 1 1,-3-3-1,4 5-94,0-1-1,0 1 1,0-1 0,-1 1 0,1 0-1,0 0 1,0-1 0,0 1-1,0 0 1,-1 2 0,-1-1-52,-6 3 78,7-4 15,1 0 1,-1 0 0,0 0-1,0 0 1,1 0-1,-1 0 1,1 1-1,-1-1 1,1 1-1,-1-1 1,-1 4 0,2-4 3,0 0 0,0 0 0,0 0 1,0 0-1,0 0 0,0 0 1,-1-1-1,1 1 0,0 0 1,0-1-1,-3 2 0,-9 6 267,-2-4-213,8-2-225,4-1 91,1 0 0,0-1 0,-1 1 0,1 0 0,0 0 0,-1 0 0,-2 3 1,4-3 90,-1-1 1,1 1-1,0-1 1,0 1 0,-1-1-1,1 1 1,0-1 0,-1 0-1,1 0 1,-1 0 0,1 1-1,0-1 1,-1 0-1,1-1 1,0 1 0,-1 0-1,1 0 1,-1-1 0,1 1-1,-1-1 1,-9-1-167,9 0 169,-4-1-160,-2 1 196,1 0-1,-1 1 1,0 1 0,-12-1 0,19 1-2,0 0-31,-57 6-16,27 2 394,30-7-437,-1-1 0,1 1 1,-1-1-1,1 1 0,0 0 1,-1 0-1,1-1 0,0 1 0,-1 0 1,1 0-1,-1 2 0,-11 6-83,1-4 340,-1-1 1,-14 4-1,19-6-181,-12 5-47,17-5-46,-1-1 1,1 0 0,-1 0 0,1 0-1,0 0 1,-1 0 0,0-1 0,-4 0-1,4-2-4,-2 0 421,1 2-365,3 0-19,0 0 0,0 0-1,1 0 1,-1 0 0,0 0 0,0 0 0,1 0-1,-1 0 1,0-1 0,0 1 0,1-1-1,-3 0 1,2-1 44,1 1-1,0 0 0,-1 0 1,1 0-1,-1 0 1,1 0-1,-1 0 1,1 1-1,-1-1 0,0 0 1,-1 0-1,-7-3 305,8 3-381,0 1-1,0-1 1,0 0-1,0 0 1,-1 1-1,1-1 1,0 1-1,0 0 1,-1 0-1,1 0 1,0 0-1,-1 0 1,-2 1-1,4-1 68,0 0 0,0 0-1,0 1 1,0-1 0,0 0-1,0 0 1,-1-1 0,1 1 0,0 0-1,0 0 1,0 0 0,0-1 0,0 1-1,0-1 1,0 1 0,0-1-1,0 1 1,0-1 0,0 1 0,0-1-1,0 0 1,0 0 0,-1 0-38,1 0-1,0 0 1,0 0 0,0 0 0,0 1 0,-1-1-1,1 1 1,0-1 0,-1 1 0,1-1 0,-3 0-1,4 1-72,0-1 78,0 1-1,0 0 0,0 0 0,0 0 1,0 0-1,0 0 0,0 0 0,0 0 0,0 0 1,0-1-1,0 1 0,0 0 0,0 0 1,-1 0-1,1 0 0,0 0 0,0 0 0,0 0 1,0 0-1,0-1 0,0 1 0,0 0 1,0 0-1,0 0 0,0 0 0,0 0 0,0 0 1,0 0-1,-1 0 0,1 0 0,0 0 0,0 0 1,0 0-1,0 0 0,0 0 0,0 0 1,0 0-1,0 0 0,0 0 0,-1 0 0,1 0 1,0 0-1,0 0 0,0 0 0,0 0 1,0 0-1,0 0 0,0 0 0,0 0 0,-1 0 1,1 0-1,0 0 0,0 0 0,0 0 1,0 0-1,0 0 0,0 0 0,0 0 0,-1 0 48,-13-8 758,13 8-807,0 0 1,0 1-1,-1-1 1,1 0-1,0 0 1,-1 0-1,1 0 1,0 0-1,0 0 1,-1-1-1,1 1 1,0 0-1,0 0 1,-1-1-1,1 1 1,0-1-1,-2 0 1,-11-4 89,-1 5-125,11 0 22,0 0 0,0 0-1,0 0 1,0 0 0,-1 1 0,1 0 0,0 0-1,0 0 1,0 0 0,-4 2 0,-58 22-1112,41-15-36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50:45.7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195 11 1984,'-31'-6'1214,"18"4"-1063,5 1 74,0 0 0,0 1 0,0 0-1,0 0 1,0 1 0,0 0 0,0 1 0,1 0 0,-1 0-1,0 0 1,1 1 0,-11 6 0,13-7 23,0 0 0,1 0 0,-1 0 0,0-1 0,-9 2 0,13-3-120,1 0 26,0 0-106,0 0-160,0 0 0,0 0 0,9-4-666,43-4-1057,-39 4 1142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50:49.8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289 118 416,'-1'0'162,"1"1"0,-1 0 0,1-1 1,-1 1-1,1-1 0,-1 1 0,0-1 0,1 1 0,-1-1 0,0 1 1,0-1-1,1 0 0,-1 1 0,0-1 0,0 0 0,1 0 0,-1 0 1,0 0-1,0 1 0,0-1 0,1 0 0,-1 0 0,0 0 1,0-1-1,0 1 0,0 0 0,1 0 0,-1 0 0,0 0 0,0-1 1,0 0-1,-1 1-444,-8-1 887,0 0 1,0 0 0,-19 2 0,2 0 245,13 0-211,-25 4 0,28-3-559,1 0 0,-1-1 0,1 0 0,-1-1 0,-11-1-1,19 0-56,1 1-1,-1-1 0,0 0 0,1-1 0,-1 1 0,0 0 1,1-1-1,-4-3 0,4 5 27,1-1 1,0 0-1,0 0 1,0-1-1,-1 1 1,1 0-1,0 0 1,0 0-1,1-1 1,-1 1-1,0 0 1,0-1-1,1 1 1,-1-1-1,1 1 1,-1-4-1,-1 1-125,1 3 54,1 1 1,0 0-1,-1-1 1,1 1 0,0-1-1,0 1 1,-1 0-1,1-1 1,0 1-1,0-1 1,0 1 0,0-1-1,-1 1 1,1-1-1,0 1 1,0 0 0,0-1-1,0 1 1,0-1-1,0 1 1,0-1 0,0 1-1,1-2 1,-1 2 23,1 0 1,-1-1-1,1 1 1,-1 0-1,1-1 1,-1 1-1,1 0 1,-1 0 0,1-1-1,0 1 1,-1 0-1,1 0 1,-1 0-1,1 0 1,0 0-1,-1 0 1,1 0-1,0 0 1,-1 0 0,2 0-1,3 0 56,5-3 87,17-5 199,-14 1-363,1 2 0,15-6 0,-20 10 19,-1 0 0,0 0-1,1 1 1,16 1 0,-2 0 139,58 4-182,-80-5 175,-1 0 48,0 0-26,0 0 96,0 0-123,0 0-155,1-1-1,-1 1-1,1-1 1,-1 0-1,0 0 1,1 0-1,-1 0 1,0 1-1,1-1 1,-1 0 0,0 0-1,0-1 1,-1 0-29,-1 0 1,1 0 0,-1 1-1,0-1 1,1 1 0,-1-1 0,0 1-1,0 0 1,0-1 0,0 1-1,0 0 1,0 1 0,-5-3 0,-33-5-832,28 6 889,7 1-338,1 0 0,-1 0-1,0 1 1,0 0 0,1 0 0,-1 0 0,0 1 0,-9 1-1,2 5-3448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51:03.9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997 0 1152,'-2'2'44,"0"1"0,-1-1 0,1 0 0,-1-1 1,0 1-1,0 0 0,0-1 0,0 1 0,0-1 0,0 0 0,0 0 0,-6 1 0,-9 4 194,-149 55 1980,152-55-2134,1 0 0,-1 0 0,-17 11 0,-9 5 76,9-2-280,27-16 162,0 0 0,0-1-1,0 0 1,-1 0 0,1 0 0,-1-1 0,1 0-1,-7 2 1,-70 17 507,9-1-772,-77 21 953,37-14-319,104-24-449,0-1 0,1 1-1,-1 1 1,-11 6 0,-15 6 154,30-13-132,1-1 0,-1 1 0,0 0 0,1 1 0,0-1 0,0 1 0,0 0 0,-4 5 0,-1 13-165,8-21 155,1 0 0,-1 1 0,0-1 1,1 0-1,-1 0 0,1 0 0,-1 1 1,1-1-1,0 0 0,-1 0 0,1 1 0,0-1 1,0 0-1,0 1 0,0-1 0,0 2 1,0-3 25,0 0 1,0 0 0,0 0 0,1 1 0,-1-1 0,0 0 0,0 0 0,0 0 0,0 1 0,0-1 0,0 0 0,1 0 0,-1 0-1,0 0 1,0 0 0,0 1 0,0-1 0,1 0 0,-1 0 0,0 0 0,0 0 0,0 0 0,1 0 0,-1 0 0,0 0 0,0 0-1,0 0 1,1 0 0,-1 0 0,0 0 0,0 0 0,1 0 0,11-7-4,-6 1-663,2-2-1793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51:07.8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1331 2 992,'7'-1'275,"-9"4"-50,1-2-225,0-1 0,0 1 0,0-1 1,0 1-1,0 0 0,0-1 0,0 1 0,0-1 0,0 0 0,0 1 0,-3-1 0,3 1-10,-1-1 0,0 1 1,1 0-1,-1-1 0,0 1 0,1 0 0,-1 0 0,1 0 0,-1 1 0,1-1 0,0 0 0,-2 2 0,-9 7 395,-4 5 437,13-13-736,1 1 0,-1-1 0,1 1 0,-1-1 0,0 0 0,-4 2 0,-33 12 342,-1-1 0,-61 13 0,36-11-298,-12 3 78,-37 11 437,40-8-93,-93 16 0,-21 7-488,156-36-88,1 2 0,0 1 0,-48 28 0,41-19 178,36-20-235,2-2 83,0 0 0,1 0 0,-1 0 0,0 1 1,1-1-1,-1 0 0,1 0 0,-1 1 1,0-1-1,1 0 0,-1 1 0,1-1 0,-1 1 1,1-1-1,-1 1 0,1-1 0,-1 1 1,1-1-1,0 1 0,-1-1 0,1 1 1,0-1-1,-1 1 0,1 0 0,0-1 0,0 1 1,0 0-1,-1-1 0,1 1 0,0 0 1,0 0-1,0 0 15,0 0 1,0 0-1,0 0 0,0 0 1,0 0-1,-1 0 0,1-1 1,0 1-1,0 0 0,-1 0 1,1 0-1,-1-1 1,1 1-1,-1 0 0,1 0 1,-1-1-1,1 1 0,-1 0 1,1-1-1,-1 1 0,0-1 1,0 1-1,1-1 1,-1 1-1,0-1 0,-1 1 1,-7 5-2,-11 13 0,19-19 91,1 0-106,-1 0 1,0 0 0,1 0 0,-1 0-1,0 0 1,1 0 0,-1 0-1,1 0 1,-1 0 0,1-1-1,-1 1 1,0 0 0,1 0-1,-1-1 1,1 1 0,-2-1-1,1 0 93,1 1-104,-1-1 0,1 0 0,0 0 0,0 1 0,-1-1-1,1 0 1,0 0 0,0 1 0,0-1 0,0 0 0,0 0-1,0 0 1,0 1 0,0-1 0,0 0 0,0 0 0,1 1-1,-1-1 1,0 0 0,0 0 0,1 1 0,-1-1-1,0 0 1,2 0 0,10-20-190,-10 19 212,10-23 152,3-4-110,9-4-134,2 0 0,48-46 0,-45 49 235,-28 30-176,-1 0 63,0 0-20,-4 0-134,1 1 73,0 1-1,0-1 1,0 0 0,1 1 0,-5 3 0,-11 6 82,10-7-19,0 1 1,0-1-1,0 1 1,1 1-1,0 0 1,-9 8-1,-36 45 256,37-40-251,-76 95 360,90-112-173,-1 1-240,0 0 0,0 0 0,0-1 0,0 1 0,-1-1 0,-4 4 0,8-5 39,-1 0 1,1 0-1,-1 0 0,0 0 0,1-1 1,0 1-1,-1 0 0,1 0 0,-1-1 0,1 1 1,0 0-1,0-1 0,0 1 0,22 4 488,-7-2-30,2 0-206,-13-3-213,0 1-1,-1-1 0,1 1 1,-1 1-1,1-1 0,-1 1 0,0-1 1,1 1-1,5 4 0,-3-1-131,0 0-1,15 7 0,-20-11-142,0 0 0,1 0-1,-1-1 1,1 1 0,-1 0 0,1-1 0,0 0-1,-1 1 1,1-1 0,0 0 0,-1 0 0,1-1-1,4 0 1,7-5-3096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51:21.1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1672 1 992,'-10'7'505,"8"-6"-362,1 1 0,-1-1 0,1 0 0,-1 0 0,1 0 0,-1 0 0,0 0 0,-2 1 0,3-1 3,0-1 0,0 1 0,-1 0 0,1 0 0,0 0 0,0 0 0,0 0 1,1 0-1,-1 0 0,0 0 0,0 0 0,0 0 0,1 0 0,-2 2 0,-9 12 377,-7 15 192,10-22-452,0 0 1,-11 7-1,-6 6-72,-27 25-157,-46 44-36,66-60 120,-1-1-1,-45 31 0,-127 73-106,178-114-17,16-13-19,0 2 1,1-1 0,0 1-1,-17 18 1,-11 12 269,23-29-20,14-9-230,0 1 0,0-1 0,-1 0 0,1 1 0,0-1 0,0 1 0,0 0 0,0-1 0,1 1 0,-1 0 0,0 0 0,0-1 0,-1 3 0,-16-2 762,-13 7-275,21-6-481,0 1 1,-17 6-1,8 0-48,-1 1 1,2 1-1,-1 1 1,2 0-1,-1 1 1,-22 23-1,19-18 95,0-1 0,-1-1 0,0 0 0,-39 18 0,15-13-105,-1-2 0,-58 16-1,101-34 33,-4 2-92,-2-1-1,1 0 1,0 0 0,-18 0-1,27-2 54,0 0 166,0 0-38,0 0-64,0 0 1,0 1-1,0-1 0,0 0 1,0 0-1,-1 0 1,1 0-1,0 0 0,0 0 1,0 0-1,0 0 1,0 0-1,0 0 0,0 0 1,0 0-1,0 0 1,0 0-1,0 0 0,0 0 1,0 0-1,0 0 1,0 0-1,0 0 0,-1 0 1,1 0-1,0 0 1,0 0-1,0 0 0,0 0 1,0 0-1,0 0 1,0 0-1,0 0 0,0 0 1,0 0-1,0 0 1,0 0-1,0-1 0,0 1 1,0 0-1,0 0 1,0 0-1,0 0 0,0 0 1,0 0-1,-1 0 1,1 0-1,0 0 0,0 0 1,0 0-1,0 0 1,0 0 3,0 1 0,-1-1 1,1 1-1,-1-1 0,1 1 1,-1-1-1,0 0 0,1 1 1,-1-1-1,1 0 0,-1 1 1,0-1-1,1 0 1,-1 0-1,1 0 0,-1 0 1,0 1-1,1-1 0,-1 0 1,0 0-1,1 0 0,-1 0 1,0 0-1,1-1 0,-1 1 1,0 0-1,1 0 0,-1 0 1,0-1-1,1 1 0,-2 0 1,3-3-27,-1 3 25,-1 0 0,1 0 1,0 0-1,0 0 0,0 0 0,0-1 1,0 1-1,0 0 0,0 0 1,0 0-1,0 0 0,0-1 0,0 1 1,0 0-1,0 0 0,0 0 0,0 0 1,0 0-1,0-1 0,0 1 1,0 0-1,1 0 0,-1 0 0,0 0 1,0 0-1,0-1 0,0 1 1,0 0-1,0 0 0,0 0 0,0 0 1,1 0-1,-1 0 0,0 0 0,0-1 1,24-13 5,-1-1 1,-1-1-1,-1-1 0,37-38 1,24-19 17,-33 32-197,-49 42 171,0 0 0,1 0 0,-1-1-1,1 1 1,-1 0 0,0 0 0,0-1 0,1 1 0,-1 0 0,0 0 0,1-1 0,-1 1 0,0 0 0,0-1 0,1 1 0,-1-1-1,0 1 1,0 0 0,0-1 0,0 1 0,0 0 0,0-1 0,1 1 0,-1-1 0,0 1 0,0 0 0,0-1 0,0 1 0,0-1 0,0 1-1,-1-1 1,1 1 0,0-1 0,-1-2 21,1 2-38,-10 6-256,-70 53-289,2-1 754,58-45-85,-157 90 328,145-84-250,27-14-189,0-1 0,-1 0 0,1 0 0,0 0 1,-1 0-1,0-1 0,0 0 0,0-1 0,0 1 1,-10 0-1,4 2 45,11-4-4,1 0-1,0 0 16,0 0 6,0 0 64,1 0 21,5 2-82,0 0 0,-1 0 0,1-1 0,0 0 0,0 0-1,0 0 1,0-1 0,-1 0 0,1 0 0,8-2 0,7 2 25,47 1-534,-30 1-476,56-5-1,-57 0-270,1 2-1398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51:31.4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2 736,'0'0'6,"0"0"1,0 0-1,0 0 0,0-1 1,-1 1-1,1 0 0,0 0 1,0 0-1,0 0 1,-1 0-1,1 0 0,0-1 1,0 1-1,0 0 0,0 0 1,-1 0-1,1 0 0,0 0 1,0 0-1,-1 0 0,1 0 1,0 0-1,0 0 1,0 0-1,-1 0 0,1 0 1,0 0-1,0 0 0,0 0 1,-1 0-1,1 0 0,0 0 1,0 1-1,0-1 0,-1 0 1,1 0-1,0 0 1,0 0-1,0 0 0,0 0 1,-1 1-1,1-1 0,0 0 1,0 0-1,0 0 0,0 0 1,0 1-1,0-1 0,0 0 1,-1 1-1,0 13-250,1-3 111,-2-3 842,0 0 0,1 0 1,-1 10-1,2-17-357,-1 3-215,1-1 0,1 1 0,-1-1-1,0 0 1,2 7 0,-1-10 13,8 18 84,-1-6-144,0 0 0,1-1 0,0 0 0,0 0 1,1-1-1,0-1 0,1 1 0,14 8 0,-17-13-89,0 0 0,16 7 0,1 0-20,-5-2 162,33 12 0,-10-5-163,47 17 417,-63-25-360,0 1 0,-1 1 0,50 30-1,-59-31 92,1 1 0,0-2 0,30 11 0,61 14 56,-86-27-261,129 28 175,10 4-9,-146-33-33,-1 0 0,25 15 0,-17-8-54,-17-9-36,1 1 0,-1-1 0,0 1-1,0 1 1,0-1 0,5 7-1,-10-9 63,1-1 0,0 1 0,-1 0 0,1-1 0,-1 1 0,0 0-1,0 0 1,1 5 0,6 12 1385,-16-32-1199,-1-10-38,-38-51-128,36 56-3,9 14 4,0-1 0,-1 0 1,0 1-1,1-1 1,-5-3-1,-41-35-92,43 37 110,4 4-96,1 0 0,-1 1 0,0-1 0,0 0 0,0 0 0,0 1 0,1-1 0,-1 0 0,0 1 0,0-1 0,0 1 0,-1-1 0,1 1 0,-1-1 0,2 1-237,0 0 95,0 0 6,0 0 101,0 0 186,0 1-114,0-1-1,1 0 1,-1 1-1,1-1 1,-1 0-1,1 0 1,-1 0-1,1 1 1,-1-1-1,1 0 1,-1 0 0,1 0-1,-1 0 1,1 0-1,-1 0 1,1 0-1,-1 0 1,1 0-1,7 1 197,1 2-275,-7-3 64,0 0 0,1 1-1,-1 0 1,0-1 0,0 1 0,0 0 0,-1 0 0,1 0 0,0 0 0,0 1 0,0-1 0,-1 0-1,4 4 1,28 29-441,1 21 565,-8-11 374,0-2-208,-25-41-208,-1 7 431,0-7-433,0 0-1,0 0 0,-1 0 1,1 0-1,-1 0 0,1 0 0,-1 0 1,1 0-1,-1 0 0,1 0 1,-1 0-1,0 0 0,1-1 1,-1 1-1,0 0 0,0 0 0,0-1 1,0 1-1,1 0 0,-1-1 1,-2 1-1,-26 12 50,16-8-901,10-3 254,0-1 0,0 1 0,0-1 0,0 1 0,1 0 0,-1 0 0,0 1-1,-4 4 1,7 3-2781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51:33.9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80 58 1408,'-2'-1'54,"1"1"0,0-1-1,0 0 1,0 1 0,0-1 0,0 0-1,0 0 1,0 0 0,0 0 0,0 0 0,0 0-1,0 0 1,0-1 0,-10-11 62,-7 1 586,-2-3-198,19 15-491,1 0 1,0-1 0,0 1 0,0 0 0,-1 0 0,1-1-1,0 1 1,0 0 0,-1 0 0,1-1 0,0 1 0,0 0 0,-1 0-1,1 0 1,0 0 0,-1-1 0,1 1 0,0 0 0,-1 0-1,1 0 1,0 0 0,-1 0 0,1 0 0,0 0 0,-1 0 0,1 0-1,0 0 1,-1 0 0,1 0 0,0 0 0,0 0 0,-1 0-1,1 1 1,0-1 0,-1 0 0,1 0 0,0 0 0,-1 0 0,1 1-1,0-1 1,0 0 0,-1 0 0,1 0 0,0 1 0,0-1-1,0 0 1,-1 0 0,1 1 0,0-1 0,0 0 0,0 1 0,0-1-1,-1 0 1,1 1 0,0-1 0,0 0 0,0 1 0,0-1-1,0 0 1,0 1 0,0-1 0,0 0 0,0 1 0,0 0 67,0 1 1,0-1-1,-1 1 1,1-1-1,0 1 0,0-1 1,1 1-1,-1-1 1,0 0-1,0 1 1,1-1-1,-1 1 1,2 1-1,-1-2-54,0 0 73,0 1 1,0-1-1,0 0 0,0 0 0,0 1 0,0-1 0,0 1 1,-1-1-1,1 1 0,0-1 0,-1 1 0,1-1 0,-1 3 0,1-2-51,0 0-1,0 0 0,0-1 1,1 1-1,-1 0 0,0 0 1,1-1-1,-1 1 0,1-1 1,-1 1-1,1-1 0,0 0 1,0 0-1,3 2 0,8 7 145,-11-9-168,0 1 0,0-1 1,0 0-1,1 0 1,-1 0-1,0 0 0,1 0 1,-1 0-1,4 1 0,16 6 111,5 8-126,1 0-1,0-2 1,1-2-1,43 14 1,-38-15 61,31 14 1,-25-8 110,6 3-55,0 2-1,82 54 0,-37-21 246,117 51 1,-60-33-473,-28-5-193,-103-57 308,16 9 167,42 35 0,-67-49-249,0 1-1,1-1 1,-1-1 0,15 8 0,-17-11 33,1 0 1,-1 0 0,12 2-1,-12-3 34,0 0 0,0 0 0,9 5 0,-8-5 18,-1 1 0,1-1 0,0 0 0,0 0 0,0-1 0,0 0-1,12-1 1,5 0 101,47-3-162,-69 4-186,3-2-18,6-4 356,-10 6-98,-1 0 0,0-1 0,0 1 0,0 0 0,0-1 0,0 1 0,1 0 0,-1-1 0,0 1 1,0 0-1,0 0 0,0-1 0,0 1 0,0 0 0,0-1 0,0 1 0,0 0 0,0-1 0,-1 1 0,1 0 0,0-1 0,0 1 0,0 0 0,0 0 0,0-1 0,0 1 0,-1 0 0,1-1 0,0 1 0,0 0 0,0 0 0,-1 0 0,1-1 0,0 1 1,0 0-1,-1 0 0,1 0 0,0-1 0,-1 1 0,-6-5 132,0 1 0,0-1 1,-8-3-1,-10-5-652,-66-39 1063,84 49-593,-1-1 0,1 2-1,-1-1 1,0 1 0,0 0-1,0 1 1,-15-1 0,23 2-361,16 8-142,-7-3 544,1 0 0,0-1 0,11 4 0,192 37 468,-186-41-337,-12-2 41,-1 1 0,26 7 1,-39-9-138,1-1 1,-1 1-1,1-1 1,-1 1 0,1 0-1,-1-1 1,1 1-1,-1 0 1,1 0-1,-1 0 1,2 2 0,-5 3 134,-8 4-107,-2-1-143,-1-1 1,1-1 0,-1-1 0,-1 1-1,-14 3 1,-15 8-377,-104 51-2778,121-56 1782,4 5-1286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52:43.24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 2816,'0'0'917,"1"2"4362,2 12-4958,4 66-102,-1 1-38,-11 231 480,1-55-442,1-180-101,3 50-327,7-51 252,-2 23-363,-5-91 466,0-3-3980,6-11 760,9-12 1095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52:57.01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107 90 2656,'0'0'95,"0"0"0,0 0 0,0 0 0,0 0 0,0 0 1,0 0-1,0 0 0,1 0 0,-1 0 0,0 1 0,0-1 0,0 0 0,0 0 1,0 0-1,0 0 0,0 0 0,0 0 0,0 0 0,0 0 0,0 0 0,0 0 0,0 0 1,0 0-1,0 1 0,0-1 0,0 0 0,0 0 0,0 0 0,0 0 0,0 0 0,0 0 1,0 0-1,0 0 0,0 0 0,0 0 0,0 0 0,0 1 0,0-1 0,0 0 0,0 0 1,0 0-1,0 0 0,0 0 0,0 0 0,0 0 0,0 0 0,-1 0 0,1 0 0,0 0 1,0 0-1,0 0 0,0 0 0,0 1 0,14 6 1189,20 8-1059,1-6-2,1-1-1,0-1 1,0-2 0,1-2 0,37-1-1,186-20 250,-132 6 259,20-3-639,131-5-19,185 6 370,-383 9-166,32-3-96,366-22-74,-272 16 63,-1 1-249,74 21 47,32-2 478,-193-7-578,32 0 113,297 9-138,-351 4 170,112 28 1,41 7 7,-188-39 62,298 23-134,-158-23 109,-45 0 204,261-2-630,-305-6 408,341-15 75,-391 6-304,61-5 154,-17 6-50,306-26 591,-299 29-483,-38 2-355,171-4 76,141 22 670,-223-4-497,184 15 270,-32-2-17,263-17-271,-469-12 269,119-22 0,-195 20-260,0 3 0,0 1 0,1 1 1,46 5-1,-33 3 182,-1 2-1,0 2 1,-1 2-1,54 21 1,-78-24-96,-13-6 123,0 1 1,0 0-1,0 1 1,13 8-1,-19-10-156,0-1 0,1 1 0,0-1-1,5 2 1,0 1-149,-8-4 76,-2-1 38,0 0 10,0 0 21,0 0 80,0 0 33,0 0 100,0 0-79,0 0-128,0 0-22,0 0-10,0 0-102,0 0 86,0 0 138,0 0-21,0 0-53,0 0 16,0 0 0,1 0 0,-1 1 0,0-1 0,1 0 0,-1 0 0,0 1 0,0-1 0,1 0 0,-1 1 0,0-1 0,0 0 0,0 1 0,1-1 0,-1 0 0,0 1 0,0-1 0,0 0 1,0 1-1,0-1 0,0 0 0,0 1 0,0-1 0,0 1 0,0-1 0,0 1 0,1 13-33,-1-11 34,2 7-91,1-1 0,5 15 0,4 11-175,-1 18 131,3 62 1,-3 55 244,-10-134-20,1 143-411,-3-97-161,-4 51 91,4-96 335,-8 39 0,4-40-408,0 41 0,0 34-76,5-110 619,-13 7 85,-108-13-192,29 4 344,-80 2-48,-31-1-12,-57 5 131,23-1-1,143-5-231,-29-5 35,3 1-265,-147 0-81,222 3 248,0-3 1,-77-16 0,75 11-190,-43-4 53,-1 4 0,0 4 0,-140 8 0,147 2 259,-91 5-273,-38-4-234,129-6 624,-77-1-307,-143 3-292,176 0 418,-55 3 63,1-2-401,45-3 334,-160 7-116,108 9 40,72-3-204,-83-3 187,35-3 76,-28-4-153,54-3 92,-428 19-241,461-15 201,-74 3-93,-22 8 102,-142 8-168,-2-21 229,5-5-23,239 4-118,-217 19 332,107-3 26,103-10-296,-303 4-144,342-13 115,1 1-82,-111-17 0,-80-22-465,199 37 422,-101 6-1,-61 19 826,193-18-580,-87 17-251,78-12 123,0-1-1,-60 1 1,-155-4-37,253-4 44,-1 0 0,0 0 0,1-1 1,-1 1-1,0 0 0,1 0 1,-1-1-1,0 1 0,1-1 0,-1 0 1,1 1-1,-1-1 0,-2-2 1,3 3 18,1 0-96,13-15-287,-9 11 403,0 1 0,-1 0 1,1 0-1,0 0 0,7-3 1,-3 1-88,-8 5 88,1-1 0,0 1 0,-1-1-1,1 1 1,-1-1 0,1 1 0,-1-1 0,1 1-1,-1-1 1,1 1 0,-1-1 0,1 0 0,-1 1-1,0-1 1,1 0 0,-1 1 0,0-1 0,0 0-1,1 0 1,-1 1 0,0-1 0,0 0 0,0-1-1,-5-17-43,-2-1 73,3-18-21,-10-122 226,14 137-270,-2 0 0,-1 0 0,-1 0 0,-1 0 0,0 1 0,-15-36 0,-3-13-134,15 42 22,0-4 66,2 1 1,-3-47 0,-1-3 125,5 44-60,0-54 1,5-41-422,1 130 416,-1 0 1,1 1-1,-1-1 0,1 0 0,0 1 0,0-1 0,0 1 0,0-1 0,4-3 0,1-7-226,-4 10 194,-1 1-1,1-1 1,0 0 0,0 1 0,0 0 0,0-1 0,0 1 0,1 0 0,-1 0 0,1 0 0,5-3 0,-4 3-17,0-1 1,1 1-1,0 0 1,0 0-1,0 1 1,6-2-1,29-1 54,0 1 0,47 5 0,-23-1 163,183 2-146,-79 5 213,-52-1-94,-22-1-68,10 0-285,69-1 483,-93-8-115,72-2 14,-54 5-79,181-25 0,-22-8-22,-155 21-63,58-12 107,90-8-209,198 23 6,-44 37 202,-302-20-79,112 14-17,4 3-18,14 3 10,-158-15 24,36 6 181,136 7 1,-16-15-53,129-10-209,-161-6-101,-174 5 202,62 0 65,88-11 0,288-28-348,-243 24 157,268 4 342,-397 11-239,82 5-275,75 1 459,-70 0-67,4 1-102,129-21-319,-230 8 330,176-23 109,-93 8 82,-106 17-324,70 6 0,-34 0-72,27 4 18,-76-1 208,80-4-1,42-6 210,-57 3-406,18 3-17,-43 1 189,-76-2-48,1 1 0,0 0 0,-1 1-1,12 3 1,12 2 27,-29-6-45,0 0-1,-1 0 0,1 0 0,0 0 1,-1 0-1,1 1 0,-1-1 1,0 1-1,4 2 0,-4-2 4,0-1 0,-1 1 0,1-1 0,0 0 0,0 0 0,0 1 0,0-1 0,0-1 0,0 1 0,0 0 0,1-1 0,-1 1 0,3 0 0,-5-1 12,1 0-1,-1 0 1,0 0-1,1 0 1,-1 0 0,1 1-1,-1-1 1,1 0 0,-1 0-1,0 0 1,1 1-1,-1-1 1,0 0 0,1 1-1,-1-1 1,0 0 0,1 1-1,-1-1 1,0 0 0,0 1-1,1-1 1,-1 0-1,0 1 1,0-1 0,0 1-1,1-1 1,-1 1 0,0 0-13,0-1 0,0 1 0,1-1 0,-1 1 0,0-1 0,1 1 1,-1-1-1,0 1 0,1-1 0,-1 1 0,1-1 0,-1 1 0,0-1 1,1 0-1,0 1 0,0 0 21,0-1 0,-1 0 0,1 1 0,-1-1 0,1 1 0,-1-1 0,1 1 0,-1 0 0,1-1 0,-1 1 0,0-1 0,1 1 0,-1 0 0,0-1 0,1 1 0,-1 1 0,3 4-161,-2-4 19,-1 0-32,0 18 97,0 0 0,2 1 0,0-1 0,7 22 0,-7-31 10,0-1 0,0 17 0,-1-16-73,4 23 0,30 96-535,-30-99 787,-5-25-119,1 0 1,0 0 0,0 0 0,4 11 0,-3-9 15,-1-1-1,1 0 0,-1 0 1,-1 1-1,1-1 0,-1 1 1,-2 8-1,2 4-89,0-15 3,1-5-89,1-10-72,-1-77 413,-3-103 450,-1 149-606,-14-67 0,11 87 172,5 17-221,-1-1 0,1 0 0,0 1 0,0-1 0,1-5 0,-1 8-13,1 1 1,0-1 0,0 1-1,-1 0 1,1-1 0,-1 1 0,1 0-1,-1-1 1,1 1 0,-2-1-1,-2-9-271,4 10 167,0 3 69,0 1-1,1-1 1,-1 0-1,1 0 1,0 1-1,1 3 1,14 34 25,-1 0 1,12 58 0,-5-13 125,48 99 212,-67-177-512,-3-6 194,1 1-1,-1 0 1,1-1-1,0 1 1,0-1 0,-1 1-1,1-1 1,0 1-1,0-1 1,0 0-1,1 0 1,1 2-1,-3-3 36,1 0-1,0-1 0,0 1 1,-1-1-1,1 1 0,0-1 0,-1 1 1,1-1-1,-1 1 0,1-1 1,-1 0-1,1 1 0,-1-1 1,1 0-1,-1 0 0,0 1 0,1-1 1,-1-1-1,0 2-8,3-6 31,-1 0 1,-1 1 0,1-1 0,-1 0 0,0 0-1,0-12 1,1-10 268,10-65-254,-6 38-539,15-59 0,-20 109 555,1-4 73,0-1-1,2-13 1,-4 20-128,0 0 0,0-1 1,0 1-1,-1 0 1,1 0-1,-1-1 0,0 1 1,0 0-1,0 0 1,0 0-1,-2-3 0,-4-6 65,5 7 16,-1 0 0,1 0 1,-1 0-1,-5-5 1,2 64-1626,-6 265 1616,11-211-122,1-63-16,0-43 69,0-2 37,0 0 70,-4-12 367,0 8-544,0 1 1,0-1-1,0 1 0,-1 0 0,0 0 0,0 0 1,0 0-1,0 1 0,0 0 0,-9-2 0,-1 0 25,1 1 0,-1 0-1,0 2 1,0 0 0,0 0-1,0 1 1,0 1 0,0 1-1,-24 5 1,-5 3 39,-62 13 7,69-18-10,-44 7 45,-111 2 1,73-7-36,36-2-2,-34 2 1043,-63 2-756,-144 9-596,180-8 503,60-5-92,-26 2 148,-107 9-493,35-9 252,78-6-80,-618 7 261,523-9-469,-166-11 399,218 5-35,-109-12-6,-3 0-12,8 4-166,-15 0 243,129 9-76,-325-5 356,367 13-401,-346 16 20,293-5-163,-370 40 114,434-40 39,-34 4 150,-18-4-119,-230 27 50,283-31 53,-146-5 0,131-5-152,76 1-60,-237-11 615,88-12-538,-118-13-169,226 32 193,14 1-104,-80-16 1,105 15-31,-43-3 0,19 3-126,-7 1-5,0 1 0,-58 7 1,79-3 128,18-2 71,-28 5-1,-82 11-138,112-13 133,-28 2 0,28-10 64,-16-2 229,24 4-322,1 0 0,-1-1 0,1 0 0,0 0 0,0 0 1,-6-7-1,-1-1 13,7 8-19,0 1 1,0 0 0,0 0 0,0 0 0,0 1 0,0 0 0,-1 0 0,1 0 0,-1 0 0,0 1 0,1 0 0,-1 0-1,0 1 1,0 0 0,1 0 0,-1 0 0,0 1 0,0-1 0,1 1 0,-1 1 0,0-1 0,-8 4 0,3-1 40,-1-1 0,0-1 0,0 0 0,0 0 0,0-1 0,-20-1 0,20-1 59,0-1 1,0 0-1,0-1 0,1 0 0,-1-1 0,1 0 1,0-1-1,-11-6 0,16 6-22,-1 0 0,1 0 0,0 0 0,0-1 0,0 0 0,-5-8-1,2 3-33,0-1 22,0 0 0,1 0 0,1-1 0,-10-20 0,-19-60-177,23 55 57,-2-7-292,-13-82 0,26 121 341,1 0 1,1 1 0,-1-1-1,1 0 1,0 0-1,1-8 1,0 11-1,0 0 1,-1 0-1,1 1 0,0-1 0,0 1 0,1-1 1,-1 1-1,1-1 0,-1 1 0,1 0 1,0-1-1,0 1 0,0 0 0,0 0 0,2-2 1,3 0-17,0-1 1,0 1 0,0 1-1,0-1 1,0 1 0,1 1-1,-1-1 1,10-1 0,63-7 67,-58 9-6,38-4 156,35-3-10,-16-1-202,0 4 1,131 6-1,158 35 176,-368-35-124,54 7 86,45 5-16,274 7 376,-302-16-393,121 12-467,24 12 908,-160-21-412,0-2 1,58-4 0,-48-1-190,-66 1 71,0 0 0,0 0 1,1 0-1,-1 0 0,0 0 0,0 0 0,0 0 0,0 0 1,1 0-1,-1 0 0,0 0 0,0 0 0,0 0 1,0 0-1,0 0 0,1 0 0,-1 0 0,0 0 1,0 0-1,0 0 0,0 0 0,0 0 0,0 0 1,1 0-1,-1-1 0,0 1 0,0 0 0,0 0 0,0 0 1,0 0-1,0 0 0,0 0 0,0 0 0,1-1 1,-1 1-1,0 0 0,0 0 0,0 0 0,0 0 1,0 0-1,0-1 0,0 1 0,0 0 0,0 0 1,0 0-1,0 0 0,0-1 0,0 1 0,0 0 1,0 0-1,0 0 0,0 0 0,0 0 0,0-1 0,-1 1 1,1 0-1,0 0 0,0 0 0,0 0 0,0 0 1,0 0-1,0-1 0,0 1 0,0 0 0,0 0 1,-1 0-1,-7-8-1360,-9 0 547,0 0 0,-1 1-1,0 0 1,-26-4 0,21 4 561,-140-31-200,76 23 2133,-1 3-1,-125 1 0,162 10-1146,-129 4 421,139 0-630,0 1-1,-54 14 1,-143 36 211,7-1-315,74-16 36,113-28-193,1-1-1,-1-3 0,-49 1 1,72-6 25,-31 0 1,0-1 0,-89-15 1,131 14-214,-1-2 1,-20-8-1,31 12 152,0 0 0,0 0 0,0-1 0,-1 1 0,1 0 0,0 0 0,0 0 0,-1 0-1,1 0 1,0-1 0,0 1 0,0 0 0,0 0 0,-1 0 0,1-1 0,0 1 0,0 0 0,0 0-1,0-1 1,0 1 0,0 0 0,0 0 0,0-1 0,0 1 0,-1 0 0,1 0 0,0-1 0,0 1-1,0 0 1,0 0 0,0-1 0,1 1 0,-1 0 0,0 0 0,0-1 0,0 1 0,0 0 0,0 0-1,0 0 1,0-1 0,0 1 0,0 0 0,1 0 0,-1-1 0,0 1 0,0 0 0,0 0 0,1 0 0,-1 0-1,0-1 1,0 1 0,0 0 0,1 0 0,-1 0 0,0 0 0,0 0 0,1 0 0,-1 0 0,0 0-1,0-1 1,1 1 0,16-8-148,7 0-26,1 1 1,0 2-1,34-4 0,81-1 246,-95 8-32,614-1 1239,-448 7-1130,36 4-298,528 51 431,-496-41-5,29 3-128,-5 13-227,35 2 203,-300-33-89,21 3 159,109-5 0,-157-2-228,4 0-36,23-5-1,-33 3 38,-5 3 43,1 0 1,-1 0-1,0-1 1,0 1-1,0 0 0,0 0 1,0-1-1,1 1 1,-1 0-1,0-1 0,0 1 1,0 0-1,0-1 1,0 1-1,0 0 0,0-1 1,0 1-1,0 0 1,0-1-1,0 1 1,0 0-1,0-1 0,-1 1 1,1 0-1,0 0 1,0-1-1,0 1 0,0 0 1,0-1-1,-1 1 1,1 0-1,0 0 0,0-1 1,-1 1-1,1 0 1,0 0-1,0 0 0,-1-1 1,1 1-1,0 0 1,0 0-1,-1 0 1,1 0-1,0 0 0,-1-1 1,1 1-1,0 0 1,-1 0-1,0 0-16,-10-6-83,0 2-1,-1-1 1,0 1 0,1 1 0,-22-3 0,24 4 76,-47-8-31,-66-2 0,-58 5-218,114 6 79,-284 5-400,239 4 630,-125 26-1,-404 111-111,208-54 230,362-79-45,-17 6-3,-43 7 281,25-13-266,-250 20-43,305-31-164,-121 7-66,58 0-596,112-8 638,-1 0 1,1 0-1,0 1 0,0-1 1,-1 1-1,1-1 0,0 1 1,0-1-1,0 1 0,-1 0 1,1 0-1,0-1 0,0 1 1,0 0-1,-1 1 0,2-1 231,2 12-757,-2-12 593,0 0-1,0 0 0,1 0 1,-1 0-1,0 1 0,0-1 1,0 0-1,1 0 0,-1 0 0,1 0 1,-1 0-1,1 0 0,-1 0 1,1 0-1,1 1 0,15 12 227,-16-13-173,0-1 1,1 1-1,-1-1 1,0 0-1,0 0 1,0 0-1,0 1 1,0-1-1,1 0 1,-1 0-1,0 0 1,0-1-1,0 1 1,0 0-1,2-1 1,119-30 813,-55 16-660,6-3 51,110-42-1,-36-7-315,51-20-15,-112 56 216,1 4 0,1 4-1,1 4 1,0 3 0,2 5-1,-1 3 1,150 8 0,-185 5-14,72 16 0,53 24 78,-70-17-43,255 63-656,-288-75 604,94 6 1,79-7 89,-131-10-122,440 11-253,-388-13 178,448-37-124,-273-5 74,204-18 535,45 35-694,-434 24 288,84-1-48,62-31 293,-186 14-196,280-45-87,15 8-47,-351 48 20,72-2-958,-150 19 660,-6-2 246,0-1-1,0-1 0,-1 0 0,-22 4 0,-2 2 14,-158 58 305,-134 42 510,273-97-680,-174 50-62,168-48 35,-2-3-1,-77 8 1,-142-1 343,232-19-326,56-4-68,-28 2-17,0-1-1,-34-4 1,26 2-507,32 0 556,8-1 9,15-1 32,-6 1-58,95-12 120,-5 1-69,168-45 8,-51 10 154,-127 30-193,460-75 573,-482 85-446,352-49 378,-51 16 181,-150 21-692,-196 17-37,-7 2 9,1-1-1,-1-1 1,33-10 0,-38 9 15,16-6 82,-27 9-119,1 1 0,-1-1 0,1 0 0,-1 0-1,0 0 1,1 0 0,-1 0 0,0 0 0,0 0-1,0-1 1,0 1 0,0 0 0,0 0 0,1-3 0,-1 3 19,-1 1 0,0-1 0,0 0 0,0 1 0,0-1 0,0 0 0,0 1 0,0-1 0,0 0 0,0 1 1,0-1-1,0 0 0,0 1 0,0-1 0,-1 1 0,1-1 0,0 0 0,0 1 0,-1-1 0,1 1 0,0-1 1,-1 1-1,1-1 0,-1 1 0,1-1 0,-1 1 0,0-1 0,-17-11-54,14 10 50,-9-5-47,-1 1-1,0 0 1,-1 1-1,-26-6 1,-63-5-271,92 14 316,-323-18-953,354 25 912,111 6 436,-22-3 19,111 1 129,0-17-126,-25 0-359,52-1 259,-171 1-348,-56 5-58,0 1 0,0 1 0,0 0 0,0 1 0,24 4 0,-39-3 37,1 0 0,-1 0 0,1 1 0,-1-1-1,1 1 1,-1 0 0,0 0 0,0 1 0,5 3-1,-7-4 59,0 0 1,0 0-1,0 0 0,0 0 0,0 0 0,-1 1 0,1-1 0,-1 1 0,1-1 0,-1 1 0,0 0 0,0-1 0,0 1 0,0 0 0,-1 0 0,1 4 0,8 167-137,-2-116 142,9 148 290,-17-192-246,0 0-1,0 0 0,-1 0 1,-1 0-1,0-1 1,-1 1-1,0-1 1,-8 15-1,11-26-60,0 0 3,1-1 0,-1 0 0,1 0-1,-1 0 1,1 0 0,0 0 0,0 0 0,0 0 0,-1 0 0,1 1 0,0-1 0,0 2 0,0-3-107,0 0 63,0 0 118,0 0-58,6-1-65,-1-1 0,0 0 1,1-1-1,-1 1 0,0-1 1,6-4-1,-6 3 127,-1 0 1,1 0-1,-1-1 1,0 0-1,0 1 1,0-1-1,-1-1 0,1 1 1,2-8-1,4-8 41,7-25-1,-13 35-38,41-139-111,-18 56-740,-23 79 755,-4 12 40,0 1 0,1-1 1,-1 1-1,1-1 1,0 1-1,0 0 0,0-1 1,0 1-1,3-4 1,-4 6-20,0 0 1,0-1 0,1 1 0,-1 0 0,0 0-1,0-1 1,1 1 0,-1 0 0,0 0 0,1 0 0,-1 0-1,0 0 1,0-1 0,1 1 0,-1 0 0,0 0 0,1 0-1,-1 0 1,0 0 0,1 0 0,-1 0 0,0 0-1,1 0 1,-1 0 0,0 0 0,1 0 0,-1 0 0,0 1-1,1-1 1,-1 0 0,0 0 0,1 0 0,-1 0-1,0 0 1,0 1 0,1-1 0,-1 0 0,0 0 0,0 1-1,1-1 1,-1 0 0,0 0 0,0 1 0,0-1-1,0 0 1,1 1 0,8 16-150,-8-16 163,13 39-132,-1-1 0,14 79 0,-5-19 556,-1-11-91,-20-84-305,1 6 76,-2-13-96,-2-22-67,-20-254-990,21 270 976,-1 0-1,0 0 1,-5-15 0,6 20 52,-1 1 1,1 0 0,-1 0-1,0 0 1,0 0-1,0 0 1,0 0 0,0 0-1,-1 1 1,1-1-1,-1 1 1,-4-4 0,5 5 5,1 1 0,-1-1 0,1 0 0,-1 1 0,1-1 0,-1 1 0,0 0 0,1 0 0,-1-1 0,0 1 0,1 0 0,-1 0 0,1 0 1,-1 1-1,0-1 0,1 0 0,-1 1 0,0-1 0,1 1 0,-1-1 0,1 1 0,-1 0 0,-1 1 0,-4 2-68,1 0-1,-1 1 0,-8 8 1,8-6-35,-1 0-115,4-3-178,-1 1 0,0-1 0,0 0-1,0-1 1,-1 1 0,1-1 0,-1 0 0,0 0-1,0-1 1,0 1 0,-6 0 0,-22 2-3118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52:58.25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625 35 4992,'-2'-13'2236,"2"12"-2271,0 1 0,0-1 1,0 0-1,0 0 0,0 0 1,0 0-1,0 0 0,-1 1 0,1-1 1,0 0-1,-1 0 0,1 0 1,0 0-1,-1 1 0,1-1 0,-1 0 1,1 0-1,-1 1 0,1-1 1,-1 1-1,0-1 0,1 0 1,-1 1-1,0-1 0,1 1 0,-1-1 1,0 1-1,0 0 0,0-1 1,1 1-1,-2-1 0,1 1 147,0 0 0,0 0 0,0 0-1,1 0 1,-1 0 0,0 0 0,0 1 0,0-1 0,1 0-1,-1 0 1,0 1 0,0-1 0,1 0 0,-1 1 0,0-1-1,1 0 1,-1 1 0,0-1 0,1 1 0,-1-1 0,1 1-1,-1 0 1,0-1 0,1 1 0,-1 1 0,-6 4 148,-15 10 748,15-11-698,1 0 1,-1 0 0,-13 6 0,-94 34 646,-35 16-773,132-52-310,2 1 0,-17 12 0,30-20 93,1-1-6,0-1 0,-1 1 0,1 0 0,0 0 0,0 0 0,0 0-1,0 0 1,0 0 0,0 1 0,0-1 0,0 0 0,1 0 0,-1 1 0,0-1-1,1 1 1,-1-1 0,1 0 0,-1 1 0,1-1 0,0 1 0,0 1 0,0-1 43,0 0 0,1 0 0,-1-1 0,1 1 0,-1 0 1,1-1-1,0 1 0,0-1 0,0 1 0,0-1 0,0 0 1,0 1-1,0-1 0,0 0 0,3 2 0,2 2 134,0 0 0,1-1 0,0 0-1,0-1 1,0 1 0,15 4 0,-12-5 249,0 0 0,1-1 1,0-1-1,14 2 0,-24-3-40,-1 0 31,-1 0-106,-9 0-57,-1 1 0,-14 4 0,-6 1-86,14-4-175,-13 3-838,-1-2 1,0-1 0,-62-4 0,55-8-546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37:17.2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100 90 2720,'-8'-1'708,"7"-3"-127,1 3-570,1 1-1,-1-1 1,0 0-1,0 1 1,0-1-1,0 0 1,0 1-1,0-1 1,0 0-1,-1 1 1,1-1-1,0 1 1,0-1-1,0 0 1,-1 1-1,1-1 1,0 1-1,-1-1 1,1 1-1,0-1 1,-1 1-1,0-2 1,-1-1 42,0 0 1,-1-1-1,1 1 1,1-1-1,-1 0 1,1 0 0,-2-4-1,-2-7 31,4 14-85,1 0 0,-1 0 1,1 0-1,-1 0 1,1 1-1,-1-1 1,0 0-1,1 0 1,-1 0-1,0 1 1,0-1-1,0 0 1,1 1-1,-1-1 0,0 1 1,0-1-1,0 1 1,0-1-1,0 1 1,0 0-1,0-1 1,0 1-1,0 0 1,0 0-1,0 0 1,0 0-1,0 0 0,0 0 1,-1 0-1,1 0 1,0 0-1,0 0 1,0 1-1,0-1 1,0 0-1,0 1 1,0-1-1,-1 1 0,0 0 3,0 0-1,1 0 0,-1 0 0,0 1 0,0-1 1,0 0-1,1 1 0,-1-1 0,1 1 0,-1-1 0,1 1 1,0 0-1,-1 0 0,1-1 0,0 1 0,0 0 0,-1 3 1,2-3 10,-1-1 1,1 1 0,0 0 0,0-1 0,0 1 0,0-1-1,0 1 1,0-1 0,0 1 0,1-1 0,-1 1 0,0-1-1,1 1 1,-1-1 0,1 1 0,0-1 0,0 0 0,-1 1-1,1-1 1,0 0 0,0 0 0,0 1 0,0-1 0,0 0-1,0 0 1,1 0 0,-1 0 0,2 1 0,4 1 100,-1 0 0,1 0 0,0 0 0,13 2-1,-6-1 87,-3-2-66,1 0-1,0-1 1,0-1-1,0 1 1,21-4-1,-29 3-85,0-1 0,0 0 0,0 0 0,0-1 0,0 1 0,-1-1 0,1 1 0,-1-1 0,1 0-1,-1-1 1,0 1 0,1-1 0,-1 1 0,2-4 0,-4 6-41,-1-1 0,0 1 0,1-1 0,-1 1 0,0 0 0,0-1 1,0 1-1,1-1 0,-1 1 0,0-1 0,0 1 0,0-1 0,0 1 0,0-1 0,0 1 0,0-1 0,0 1 0,0-1 0,0 1 0,0 0 0,0-1 0,0 1 1,0-1-1,0 1 0,-1-1 0,1 1 0,0-1 0,0 1 0,-1-1 0,1 1 0,0 0 0,0-1 0,-1 1 0,1 0 0,0-1 0,-1 1 0,1 0 0,-1-1 1,1 1-1,0 0 0,-1 0 0,0-1 0,-22-12 187,22 13-183,-22-11 400,10 4-354,-1 1 0,-1 0 1,-28-7-1,42 13-86,1-1 0,-1 1 1,0 0-1,1 0 0,-1 0 0,1 0 1,-1 0-1,0 0 0,1 0 0,-1 0 1,1 0-1,-1 0 0,0 1 1,1-1-1,-1 0 0,1 0 0,-1 0 1,1 1-1,-1-1 0,1 0 0,-1 1 1,1-1-1,-1 0 0,1 1 1,-1-1-1,1 1 0,-1-1 0,1 1 1,0-1-1,-1 1 0,1-1 0,0 1 1,0-1-1,-1 1 0,1-1 1,0 1-1,0 0 0,0-1 0,0 1 1,-1-1-1,1 1 0,0 0 0,0-1 1,0 1-1,0-1 0,1 1 1,-1 0-1,0-1 0,0 1 0,0-1 1,0 1-1,1-1 0,-1 2 0,17 32-76,-7-3-83,-3-14-209,-2 0 1,4 22 0,-6-25 505,1 10 418,1 5 18,0-4-2186,-4-25 1428,-1 0 0,1 0 0,0 0 0,0 0 0,0 0 0,0 0 0,0 0 0,-1-1 0,1 1 0,0 0 0,0 0 0,0-1 0,-1 1 0,2-1 0,-1 0 90,1 0-809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6:47:25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32 832,'1'-7'1045,"-1"7"-1011,1 1-1,-1-1 0,1 0 1,-1 1-1,1-1 1,-1 0-1,1 1 0,-1-1 1,1 0-1,-1 0 1,1 1-1,-1-1 0,1 0 1,0 0-1,-1 0 0,1 0 1,-1 0-1,1 0 1,0 0-1,-1 0 0,1 0 1,-1 0-1,1 0 1,0 0-1,-1-1 0,1 1 1,-1 0-1,1 0 1,-1 0-1,1-1 0,15-12 978,-16 13-982,1-1 94,12-2 271,-10 5-361,13-1 1006,-12-1-877,1 1 0,0 0 1,0 0-1,6 3 0,-9-4-120,11 2 195,-12-2-227,0-1 1,0 1-1,0 0 0,0 1 0,0-1 0,0 0 0,0 0 0,0 0 0,0 0 1,0 1-1,-1-1 0,1 0 0,2 2 0,-1-1 38,0 0 1,0-1-1,0 1 0,1-1 1,-1 1-1,0-1 0,0 0 0,0 0 1,1 0-1,-1 0 0,0 0 1,0 0-1,0-1 0,1 1 1,-1-1-1,0 1 0,2-2 0,-3 2-21,0 0 1,0-1-1,0 1 0,1 0 0,-1 0 0,0 0 0,0 1 0,0-1 0,0 0 0,0 0 0,0 1 0,1-1 0,-1 1-23,1-1 1,-1 1-1,0-1 1,0 0-1,1 0 0,-1 0 1,0 0-1,0 0 1,1 0-1,1 0 0,74-14 279,-43 10-288,-27 2 52,0 1 0,-1 0-1,1 0 1,10 1 0,17-3 108,-30 3-124,0-1 0,0 0 0,-1 1 1,1 0-1,0 0 0,0 0 0,0 1 0,-1-1 0,1 1 0,0 0 0,6 2 0,-3 0-180,-5-2-539,-2-1-43,0 0-831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8T13:43:55.29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3:18.4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1816 992,'6'2'3285,"1"-5"-3069,0-1 0,0-1 0,-1 0 0,1 0 0,9-10 0,-2 8 85,-12 6-235,-1 1 0,1-1 0,0 1 0,-1-1 0,0 0 0,1 0-1,-1 0 1,1 0 0,0-1 0,2-1 105,-3 2-112,0 0-1,0 0 0,0 0 1,0 0-1,0 0 0,0 0 0,0 0 1,0-1-1,0 1 0,-1 0 0,1 0 1,0-1-1,-1 1 0,2-3 0,2-14 524,-3 16-514,0 0 0,0-1 0,-1 0 0,1 1 0,-1-1 0,1 0 0,-1-2 0,1 2-46,0 1-1,0 0 1,0-1 0,1 1 0,-1 0 0,1-1 0,-1 1 0,1 0-1,0 0 1,-1 0 0,1 1 0,4-3 0,6-9 163,7-2 292,-4 3-575,8-11-218,-12 12 346,1 0 0,0 0 0,1 1 0,24-15 0,-29 20 79,-1 0-1,1-1 0,9-7 0,-10 6-25,1 1 1,13-9-1,7-5-90,-22 15-30,0 1 0,1-1 0,8-3 0,191-80 848,-182 79-790,-1-1 1,0-1-1,0-1 0,-1-1 1,0-1-1,-1-1 0,-1 0 1,-1-2-1,34-36 0,68-104 107,-107 139-98,0 0 0,1 1 0,1 1 0,1 0 0,32-23 0,-20 20 76,0 2 0,1 0-1,37-14 1,0 2-213,119-71 1,-167 87 123,-1 0 1,0-1 0,-1-1 0,0 0 0,24-32-1,-8 2 372,10-15-324,-2 8-175,-27 33 82,1 0 1,32-30 0,-16 22 143,31-26-77,-52 45-59,1 0-1,0 1 1,0 1-1,13-6 1,33-12 73,-47 19 73,-8 4-106,0 0 0,0 0 0,0 1 0,0-1 0,0 0 0,0 1 0,1-1 0,-1 1 0,3 0 0,-4-1-44,1 1 0,0-1 1,0 1-1,0-1 1,0 0-1,-1 0 0,1 0 1,0 0-1,-1 0 0,1 0 1,-1 0-1,1-1 1,2-1-1,-4 2 61,17-10-74,-17 10 34,1 1-13,0-1 0,-1 1 0,1 0 0,-1-1 0,1 1 0,-1-1 0,1 1-1,-1-1 1,1 1 0,-1-1 0,0 1 0,1-1 0,-1 0 0,0 1 0,1-1 0,-1 1 0,0-1-1,0 0 1,0 1 0,1-1 0,-1 0 0,0 1 0,0-1 0,0 0 0,0 0 17,0 0 1,0 1 0,1-1-1,-1 1 1,0-1 0,0 1-1,1-1 1,-1 1 0,0-1-1,1 1 1,-1-1 0,1 1-1,-1 0 1,1-1 0,-1 1 0,0 0-1,1-1 1,-1 1 0,1 0-1,0-1 1,0 1-1,-1 0 1,1-1-1,0 1 0,-1 0 1,1-1-1,-1 1 1,1 0-1,-1-1 0,1 1 1,-1-1-1,0 1 0,1-1 1,-1 1-1,0-1 0,1 1 1,-1-1-1,0 1 1,1-1-1,-1 1 0,0-2 1,8-13-66,-3-19 496,4 22-944,9-4 570,5-6 70,-22 22-10,2-7 585,-5 9-702,1-2-17,0 1 24,0 1 0,1-1 0,-1 0 0,0 0 0,0 0 0,0 0 0,0 0 0,-1 0 0,1 0 0,0-1 0,0 1 0,-2 0 0,-2 3 0,-1 0 127,1 0 1,-1 0-1,-1 0 1,1-1-1,0 1 0,-9 2 1,-45 11 54,19-6-288,-84 23 610,51-15-118,48-12-292,17-5-4,1 0-1,-17 6 1,22-7-28,1 0 0,-1 0-1,0-1 1,1 1 0,-1-1 0,0 0 0,-4 0 0,4 0-19,0 0-1,1 0 1,-1 1 0,1-1 0,-1 1 0,0-1-1,-4 2 1,5-1-19,0 0 1,0-1-1,0 1 0,-1-1 0,1 1 1,-4-1-1,-14 3 78,-3 3-97,20-6-12,1 0-1,-1 1 1,0-1-1,0 1 0,1 0 1,-6 2-1,3-2 146,5-1-139,-1 0-1,0 0 1,1 0-1,-1 0 1,1 0-1,-1 0 0,1 0 1,-1 1-1,1-1 1,-1 0-1,1 0 1,-1 1-1,1-1 1,-1 0-1,1 0 0,-1 1 1,1-1-1,-1 1 1,1-1-1,0 0 1,-1 2-1,0-2-70,1 1 61,0-1 1,0 1-1,-1-1 0,1 1 1,0-1-1,-1 0 0,1 1 0,0-1 1,-1 1-1,1-1 0,0 0 1,-1 1-1,1-1 0,-1 0 0,1 1 1,-2-1-1,-2 5-97,4-5 98,0 0 1,0 1-1,0-1 1,0 0-1,0 0 1,1 0-1,-1 1 0,0-1 1,0 0-1,0 0 1,1 0-1,-1 1 0,0-1 1,0 0-1,1 0 1,-1 0-1,0 0 1,0 0-1,1 0 0,-1 0 1,0 0-1,0 0 1,1 1-1,-1-1 1,0 0-1,0 0 0,1 0 1,-1-1-1,13 3-22,0-2 0,0 1 0,0-2-1,0 0 1,0 0 0,21-6 0,-15 3 60,229-46 470,-215 43-458,0-2 0,-1-1 0,-1-2 0,0-1 0,0-2 0,32-20 0,-39 22-80,-20 12 44,0-1 0,1 0 1,-1-1-1,0 1 0,-1-1 1,5-3-1,-7 5-76,0-2 103,0 1-5,-8 1-102,6 1 92,-1 0-1,0 0 1,0 1-1,1-1 1,-1 1-1,1-1 1,-1 1-1,0 0 1,1 0 0,-1 0-1,1 0 1,-3 2-1,-17 17 74,10-9-121,-4 1 48,10-8-14,0 0 0,0 1 0,-5 6 0,-3 3-32,-1 0 0,-17 13 0,-1 1 290,-8 6-120,24-22-121,-22 23 1,34-30-25,0 0 0,0-1 0,0 2 1,1-1-1,0 0 0,0 1 0,0-1 1,1 1-1,-3 8 0,-1 6 135,4-11-97,-1 0 0,1 0 0,0 0 0,1 1 0,0 8 0,1-4 76,0-13-74,0 15-123,5 43-277,-5-58 533,0 0-166,0 0 0,0 0 1,0 0-1,0 0 1,0 0-1,-1 0 0,1 0 1,0 0-1,0-1 0,-1 1 1,1 0-1,0 0 0,-1 0 1,1 0-1,-1-1 0,0 2 1,-2 0 14,0-1 1,0 0-1,0 0 1,0 0-1,0 0 1,0-1-1,0 1 1,0-1 0,0 0-1,0 1 1,0-2-1,0 1 1,0 0-1,0 0 1,0-1-1,0 0 1,0 0-1,0 0 1,-5-2-1,-2-1-19,1-1 0,0 0-1,0 0 1,-15-12-1,-6-9-238,2-2 0,0-1-1,-27-37 1,52 63 28,-3-5-1043,0 0-1,1 0 0,-5-10 0,9 13-137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3:27.5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77 2304,'22'-29'3605,"-21"25"-3349,1 0 0,0 0-1,1 1 1,-1-1 0,5-5 0,7-10 2241,-15 21-2467,1 1 0,-1 0 0,1-1 1,0 1-1,0-1 0,0 1 0,1 0 0,-1-1 0,2 6 0,-1-1 26,13 77 72,-4-34-10,-2-1-1,4 86 0,-7 71 139,-5-188-156,-1 0 0,0 0 0,-6 24 0,4-12-317,3-26 262,-1 0 1,1 1-1,-1-1 0,0 1 0,0-1 0,0 0 0,-3 5 0,4-7-44,-1-1 0,1 0 0,-1 0 0,0 0 0,0 0-1,1-1 1,-1 1 0,0 0 0,0 0 0,0 0 0,0-1 0,0 1-1,0 0 1,0-1 0,0 1 0,0-1 0,-1 1 0,1-1 0,0 1-1,0-1 1,0 0 0,-1 0 0,1 0 0,-2 0 0,2 0-17,1-1 0,-1 0 1,1 0-1,-1 0 1,1 0-1,0 1 1,-1-1-1,1 0 0,0 0 1,0 0-1,0 0 1,0-1-1,-1-51 58,6-121-91,-3 155 3,1 0 0,0 0-1,2 1 1,0-1 0,1 1 0,16-33-1,-17 44 33,-1 0-1,1 0 1,1 0 0,-1 1-1,1-1 1,1 1-1,-1 1 1,1-1-1,0 1 1,0 1 0,0-1-1,1 1 1,0 0-1,-1 1 1,1 0-1,11-3 1,32-2-242,-44 6 247,0 2 0,0-1 0,0 1 0,0 0 0,0 1 0,0 0 0,0 0 0,0 0 0,0 1 0,0 0 0,-1 0 0,1 1 0,-1 0 0,1 0 0,10 8 0,-16-10 11,0 0-1,-1 0 1,1 0-1,0 0 1,-1 1 0,1-1-1,0 0 1,-1 1-1,0-1 1,1 0 0,-1 1-1,0-1 1,0 0-1,0 1 1,0-1 0,0 1-1,0-1 1,0 3-1,-1 0 32,1-1 0,-1 1 0,1 0 0,-1-1 0,0 1 0,-2 4 0,-1-1-43,-1 0 0,0 0 0,0 0 0,-1-1 0,1 0 0,-2 0 0,1-1 0,-9 7-1,-9 4-159,-28 14 0,20-12 260,16-8-55,6-4 28,-1 0-1,1 0 1,-1 0-1,-1-2 1,-19 7 0,2-11 1099,28 0-991,1 0-169,0 0 1,1 0-1,-1 0 1,0 0-1,0 0 1,1 0-1,-1 0 1,0-1-1,1 1 1,-1 0-1,0 0 0,1 0 1,-1 0-1,0 1 1,0-1-1,1 0 1,-1 0-1,0 0 1,1 0-1,-1 0 1,0 0-1,0 0 1,1 0-1,-1 1 0,0-1 1,0 0-1,1 0 1,-1 0-1,0 0 1,0 1-1,1-1 1,-1 0-1,9 6 50,0 1-88,-1 0 0,1 0-1,-2 0 1,12 14 0,-8-7 84,0-2 0,20 18 1,6 7 270,-21-20-292,17 15 0,-27-27 20,1 0 1,-1 0 0,1-1 0,0 1 0,1-2 0,9 5 0,-8-5-191,-4-1 205,0 0 0,0-1 0,-1 1 0,1 1 1,-1-1-1,1 1 0,-1 0 0,7 6 0,1-2-887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3:29.4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0 137 1728,'0'-43'2123,"4"35"1204,-4 7-3147,1 0 0,-1 0 0,0 0 0,1 0 0,-1 0 0,0 0 0,0-1 0,0 1 0,0 0 0,0 0 0,0 0 0,0 0 0,-1-2 0,1 3-163,0-1 0,0 0 0,0 1 0,-1-1 0,1 0 0,0 1 0,0-1 0,0 0 0,0 1 0,0-1 0,0 0 0,1 1 0,-1-1 0,0 1 0,0-1 0,0 0 0,1 1 0,-1-1-1,0 1 1,0-1 0,1 0 0,-1 1 0,1-1 0,0 0 0,0 0 53,13-6-132,-11 6 102,9-5 112,1 1-1,0 1 0,1 0 1,-1 1-1,0 0 0,1 1 1,15-1-1,44-3-107,4-1 40,-39 7 54,-1-1 476,52 6-1,-66-4-473,-19-1-126,0 0 1,0 0-1,0 0 0,0 1 0,0-1 1,0 1-1,0 0 0,0 0 1,4 2-1,-7-2-169,-31 34-10932,13-9 9748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3:30.1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113 16 3392,'0'0'37,"0"0"0,0 0 0,0 0-1,0 0 1,0 0 0,0 0 0,-1 0 0,1 0 0,0 0 0,0 0 0,0 0 0,0-1 0,0 1-1,0 0 1,0 0 0,0 0 0,0 0 0,0 0 0,0 0 0,0 0 0,0-1 0,0 1 0,0 0-1,0 0 1,0 0 0,0 0 0,0 0 0,0 0 0,0 0 0,0-1 0,0 1 0,0 0 0,0 0-1,0 0 1,0 0 0,0 0 0,0 0 0,0-1 0,0 1 0,0 0 0,0 0 0,0 0 0,0 0-1,14-12 5573,-15 14-5460,-6 10-26,-40 72 896,40-71-988,2 1 0,-1 0-1,2 0 1,-5 22 0,-13 47-366,14-56-461,4-16 43,3-7 180,0-1 0,0 0 0,0 0 0,0 1-1,0 6 1,3-1-3437,6 2 2490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3:30.6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314 0 2496,'-12'9'5699,"10"-8"-5343,-13 21 755,-3 5-309,-64 68 456,30-27-1275,23-29-227,-57 91-3521,68-103 773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3:36.0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2676 832,'0'0'2469,"13"-12"-1066,26-30 250,-31 32-1550,1 0 1,-2-1-1,8-11 0,2-5 508,113-153 1330,-53 61-997,-52 70-668,25-66 1,9-19-158,-39 93-109,-12 23 137,1 0 0,1 0 0,1 1-1,0 0 1,14-15 0,136-129 126,-136 137-210,-11 9-12,0-1 1,-1 0-1,0-1 0,-2 0 1,13-24-1,38-99-163,-41 89 215,-11 25-116,-4 11 25,13-25-1,5-2-75,21-34 123,-25 44-136,-1 3 62,27-32 0,-19 27 95,-2-2 0,26-48 0,-7-1 177,-28 50-265,29-44-1,-24 46 11,65-87-68,-80 112 110,-1 0 0,1 0-1,-2 0 1,6-10 0,2 2-171,-11 15 123,1-1-1,-1 1 0,0 0 1,0-1-1,1 1 1,-1-1-1,0 0 0,0 1 1,-1-1-1,1 0 0,0 1 1,0-4-1,0 2 12,0 1 0,-1 0-1,1 0 1,0-1 0,1 1 0,1-4-1,-1 4-6,-1 0 0,1-1 1,-1 1-1,0 0 0,0-1 0,0 0 0,1-2 0,2-12 1,-3 13-56,1-1 0,-1 0-1,0 0 1,-1 0 0,1-7 0,-1 7 55,1 1 1,-1 0-1,1-1 1,0 1 0,3-8-1,2-8 13,-2 8-10,-4 9-13,1 1-1,0-1 1,-1 0 0,1 0-1,-1 1 1,1-5-1,-2-4 71,1 6-59,0 0 1,0 0-1,0 0 0,0 0 0,1 0 0,0 0 0,2-5 1,-3 7-12,1 0 0,0 0 1,-1 0-1,0 1 1,0-1-1,0 0 1,0 0-1,0 0 0,-1-5 1,0 5-7,1 0 1,-1-1 0,1 1-1,0 0 1,0 0 0,1-1-1,0-5 1,6-33-22,3 23-43,-10 18-27,0 0-96,-5 27 369,4-15-177,0 0 1,-1 1 0,0-1 0,-4 12 0,-4 15-35,5-17 108,-13 35 0,15-48-8,-2 4-15,-1-1 0,0 1 1,0-1-1,-1 0 0,0-1 0,-1 1 0,0-2 1,-1 1-1,0-1 0,-1 0 0,0-1 0,-15 10 1,8-7 98,-6 4-81,0-1 1,-1-1-1,-26 10 1,20-12 256,29-11-312,1 1 0,0-1 0,-1 0 1,1 0-1,0 0 0,-1 1 1,1-1-1,0 0 0,-1 0 0,1 0 1,0 0-1,-1 0 0,1 0 0,0 0 1,-1 0-1,1 0 0,-1 0 1,1 0-1,0 0 0,-1 0 0,1 0 1,-1 0-1,1 0 0,0 0 1,-1 0-1,1 0 0,0-1 0,-1 1 1,1 0-1,0 0 0,-1-1 0,1 1 0,0-1 0,0 1-1,0 0 1,0 0 0,0-1-1,0 1 1,0 0 0,0-1-1,0 1 1,0 0-1,0 0 1,0-1 0,0 1-1,1 0 1,-1-1 0,0 1-1,0 0 1,0 0 0,0-1-1,1 1 1,-1 0-1,0 0 1,0 0 0,1-1-1,-1 1 1,0 0 0,14-10-40,25-22 1,6-6-94,-20 19 166,-2-2 0,-1 0 0,38-45 0,-46 47-110,19-33 0,-20 30 22,17-22 1,-14 22-107,-10 13 166,0 1 1,10-11-1,-15 18-20,2-2 35,-3 6 61,0 7-78,2 55 50,21 121 0,-9-98 8,2 0 614,-16-66-2422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3:37.2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1 179 1888,'0'0'61,"0"-1"1,0 1-1,0-1 1,-1 0-1,1 1 1,0-1-1,0 1 1,0-1-1,0 1 1,0-1-1,0 1 0,0-1 1,0 1-1,1-1 1,-1 1-1,0-1 1,0 0-1,0 1 1,1-1-1,-1 1 1,0 0-1,0-1 0,1 1 1,0-2-1,-1 1 340,1 0 0,0 0 0,-1-1 0,1 1 0,0-1 0,-1 1 0,0-1 0,1 1 0,-1-1 0,0-1-1,0-1 805,1 4-1142,-1 0-1,0-1 1,0 1 0,0 0 0,0 0-1,0-1 1,0 1 0,0 0 0,0 0-1,0-1 1,0 1 0,0 0 0,0 0-1,0-1 1,0 1 0,0 0 0,0 0-1,0 0 1,0-1 0,0 1 0,0 0 0,0 0-1,-1-1 1,1 1 0,0 0 0,0 0-1,0 0 1,0-1 0,0 1 0,-1 0-1,1 0 1,0 0 0,0 0 0,0 0-1,-1-1 1,1 1 0,0 0 0,-1 0 54,2 17 61,4 27 1,-2-27-59,1 28 0,-3-29 45,0 0-1,5 17 0,-3-17-109,-1-1-1,1 18 0,-3 13 234,0-45-149,9-9 410,-8 4-486,0 0-1,-1 0 1,1 0 0,-1 0-1,0-6 1,1-6-12,2-29-183,-2 27 126,4-26 0,4-22-34,-7 43 132,10-45 0,-7 49-24,-1 4 203,7-20 0,-9 31-291,0-1-1,1 1 1,-1 0 0,1 0-1,0 0 1,0 0-1,0 0 1,6-5 0,-8 9 32,0-1 0,1 0 1,-1 0-1,1 1 1,-1-1-1,1 1 1,-1 0-1,1-1 1,-1 1-1,1 0 1,0 0-1,-1 0 0,1 0 1,-1 0-1,1 0 1,2 1-1,24 7 475,-24-6-565,0 0-1,0 0 0,0 0 1,0 0-1,-1 1 1,1 0-1,-1-1 1,0 1-1,0 1 1,4 4-1,-5-5-210,-1 0 1,1 0-1,-1 0 0,1 0 1,-1 0-1,0 0 0,0 1 0,-1-1 1,1 0-1,-1 1 0,1-1 1,-1 1-1,0-1 0,-1 4 1,-2 16-1552,-1 3-1936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3:37.9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67 2720,'-5'-6'2449,"5"6"-2324,0 0 1,1 0-1,-1 0 1,1 0 0,-1 0-1,0 0 1,1 0-1,-1 0 1,1-1-1,-1 1 1,0 0 0,1 0-1,-1 0 1,1 0-1,-1-1 1,0 1-1,1 0 1,-1 0 0,0-1-1,0 1 1,1 0-1,-1-1 1,0 1 0,0 0-1,1-1 1,-1 1-1,0 0 1,0-1-1,2 0 39,0 0-1,0 0 1,0 0-1,0 1 1,0-1-1,0 1 0,-1-1 1,5 1-1,-1-1 425,3-2-227,10-2 1070,-12 5-1323,1-1 1,-1 0-1,9-2 0,-9 1-49,1 1-1,0 0 0,9-1 1,3 1 296,34-6 1,9 0-81,21 0-332,-52 4-1043,0 0 0,1 2 0,-1 2 0,40 5 0,-32 4-3497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37:19.2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5 320,'-5'-5'128,"10"5"-96,-5 0-32,0 0-64,0 0 32,0 0-128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3:47.9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5 896,'8'-5'352,"-8"10"-224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3:50.2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2227 2662 1408,'-3'0'1883,"13"1"-1595,-5 1-299,-3-1-58,2 3 1386,-13-2-1141,6-1-281,-1 0 0,1 0 0,0 0 0,-1 0 1,-4 3-1,5-4 170,0 1 1,0 0 0,-1-1 0,1 0 0,0 0 0,-1 0 0,1 0-1,-4-1 1,-4 0-669,5 2 7,-12-1-106,18 0 769,-1 0 0,1 0 0,0 0-1,-1-1 1,1 1 0,-1 0 0,1 0 0,0 0 0,-1 0 0,1 0 0,-1 0 0,1-1-1,0 1 1,-1 0 0,1 0 0,0-1 0,-1 1 0,1 0 0,0 0 0,0-1-1,-1 1 1,1 0 0,0-1 0,0 1 0,0 0 0,-1-1 0,1 1 0,0-1-1,0 1 1,0 0 0,0-1 0,0 1 0,0-1 0,-2-2 933,2 3-959,-1-1-1,1 1 1,0 0-1,0 0 1,-1-1 0,1 1-1,0 0 1,0-1-1,0 1 1,-1 0-1,1-1 1,0 1-1,0 0 1,0-1-1,0 1 1,0 0-1,0-1 1,0 1-1,0-1 1,0 1 0,0 0-1,0-1 1,0 1-1,-5-18 72,5 17 27,0 1-102,0-1 0,0 0 1,0 0-1,0 1 0,0-1 0,0 0 1,0 0-1,0 1 0,0-1 0,0 0 1,0 1-1,0-1 0,-1 0 1,1 1-1,0-1 0,0 0 0,-1 1 1,0-2-1,1 1 12,-5-5-17,0 0 0,1 0 0,0 0 0,0 0 0,-5-11 0,-3-5 62,-16-22 1,13 22 181,-12-24 0,15 23-2,4 8-77,-10-26-1,11 22-130,-1 1-1,0 1 1,-1-1 0,-1 1-1,0 1 1,-2 0 0,0 1-1,0 0 1,-1 0-1,-1 2 1,-1-1 0,-24-16-1,-42-31 287,-31-3-223,42 28-348,62 30 242,0 0 0,0 0 1,1 0-1,-1-1 0,1 0 1,1 0-1,-1-1 1,1 1-1,1-2 0,-1 1 1,-5-12-1,-3-12 53,-19-63-1,21 58 48,1 0-78,-8-21-154,8 29 23,8 19 42,-1 0 0,-9-18 0,-1 1 177,10 19-107,0 0 0,0 0 0,-1 1-1,0 0 1,0 0 0,-13-13 0,-26-22 57,28 25-137,0 2 0,-30-22-1,28 24 110,0 0-1,0-1 1,2-1-1,-17-18 0,-22-35 533,-74-121 0,50 78-563,50 73 149,-2 4 222,25 28-342,0 0-1,0-1 0,0 0 0,-8-13 0,9 11-33,-1 1-1,0-1 1,-1 1-1,0 1 1,-14-13-1,-43-30 10,8 15 117,32 20-161,-30-23-1,17 3 98,1-1 0,-59-79 0,70 83-10,-79-102 676,48 46-576,25 35-187,16 23-93,13 25-91,0 1-1,0-1 1,0 1 0,0 0 0,-1 0-1,0 0 1,0 0 0,0 0-1,0 1 1,-1-1 0,-3-2 0,11 22-5464,1 5 1840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3:52.3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1824,'7'3'627,"-6"2"1242,22-7 19,-18 12-543,-4-8-1263,0 1-1,0-1 1,0 0 0,0 0-1,1 0 1,-1 0-1,0 0 1,3 2 0,16 16 936,-14-16-872,-3-2-63,0 0 0,1 0 0,-1 0 0,0 0 0,0 1 1,0 0-1,2 3 0,-4-5-30,1 1 6,2 1 29,0 0 0,1 0 0,-1 0 0,1 0 0,0-1 0,0 0 0,6 2 0,-4-1 17,-1-1-1,0 1 1,0 0-1,10 7 1,-9-5-8,1 0 0,-1-1 0,11 5 0,7 4 16,7 4 95,-19-11-187,1 2 0,17 13 1,-30-20-29,13 9 45,0 1 0,-1 1 1,0 0-1,-1 1 1,0 0-1,10 15 0,12 22-227,-17-25 101,0 0 0,13 28 0,17 32 314,-39-70-207,-2-7-11,0 0 0,0-1 1,0 0-1,10 9 0,9 10 63,-11-10-63,1-1-1,1-1 0,0 0 1,0-1-1,1-1 0,1-1 1,21 11-1,-37-21 10,51 26 112,-2 2 1,49 36-1,-79-50-107,-1 0 13,1 1 1,34 37-1,-27-17 8,-2 2-1,-1 1 0,29 62 1,-28-52 38,27 36 31,-44-72 13,16 19 0,-8-12-178,-6-6 47,2 0-1,0-1 1,0 0-1,23 15 1,64 36 15,-10-7 132,-60-38-96,37 18 0,-40-24 21,-2 1 0,36 26 0,-5 10 723,-52-47-791,-2 1 1,1-1-1,0 1 1,-1 0-1,4 7 1,0-1-11,-4-6-104,0 0 0,0 0 0,0 0 0,-1 1 0,0-1 0,1 1 0,-1-1 0,-1 1 0,1 0 0,-1-1 0,0 8 0,0-4-540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4:38.38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57 183 64,'-8'-4'-115,"-8"-2"2598,16 6-2387,-1 0 0,0 0 0,1 0 0,-1 1 0,1-1 0,-1 0 0,0 0 0,1 0 0,-1 1 0,1-1 0,-1 0 0,1 1 0,-1-1 0,1 0 0,-1 1 0,1-1 0,-1 1 0,1-1 0,0 0 0,-1 1 0,1-1 0,0 1 0,-1 0 0,1-1 0,0 1 0,0-1 0,-1 2 0,1-1 67,0 0-107,-1 0 1,1-1 0,0 1-1,0 0 1,-1 0 0,1-1-1,0 1 1,-1 0 0,1 0-1,-1-1 1,1 1 0,-1 0-1,1-1 1,-1 1 0,0 0-1,1-1 1,-1 1-1,0-1 1,0 1 0,0 0 222,1 0 1,0 0-1,-1 0 0,1-1 1,0 1-1,-1 0 0,1 0 1,-1-1-1,1 1 1,-1 0-1,0 0 0,-1 0 1558,1 0-1838,1-1-1,0 1 1,0 0 0,0-1-1,0 1 1,-1 0 0,1-1-1,0 1 1,0 0 0,0-1-1,0 1 1,0 0 0,1-1-1,-1 1 1,0 0 0,0-1-1,0 1 1,1 0 0,-1 0-1,5 13-56,29 70 95,51 197 406,-84-276-433,63 209 598,-56-195-534,0 1 0,2-1 0,15 25 0,-24-43-71,0 1 338,-2-5-259,1 0 11,-1 0 0,0 0-1,0 1 1,0-1-1,0 0 1,-1 1 0,1-1-1,-3-2 1,-2-5 74,-11-27-37,1-1 1,-21-79-1,-13-34-25,40 127-26,-43-105 213,45 104-208,1 0 1,1 0 0,-5-35-1,11 48-95,0 0-1,1 0 1,0-1-1,1 1 1,0 0-1,1 1 1,0-1-1,1 0 1,0 1-1,1 0 1,0 0-1,8-12 1,-8 16-3,0 1 0,0 0-1,0 0 1,1 1 0,0-1 0,0 1 0,1 0 0,-1 1 0,1 0-1,0 0 1,13-5 0,-7 4-22,0 0 1,0 1-1,1 1 0,0 0 1,25-1-1,-31 3 21,1 2 1,0-1-1,0 1 0,-1 1 1,1-1-1,-1 2 0,1-1 1,-1 1-1,0 0 0,0 1 1,0 0-1,-1 0 0,1 0 1,-1 1-1,0 1 0,0-1 1,-1 1-1,9 9 0,-8-7 78,0 0-1,-1 1 0,0 0 0,0 0 1,-1 0-1,0 1 0,-1 0 1,0 0-1,-1 0 0,0 0 1,0 0-1,-1 1 0,0-1 1,0 20-1,-2-18 134,0 0 0,-1 0-1,-4 20 1,4-28-156,0 0 0,-1 0 0,1 0 0,-1-1 0,0 1-1,0 0 1,0-1 0,0 0 0,-1 1 0,0-1 0,1 0 0,-1 0-1,0-1 1,-5 5 0,-1-2 103,0 1-1,0-1 1,0-1-1,-1 0 1,0 0-1,1-1 1,-1 0 0,0 0-1,-1-1 1,1-1-1,-18 1 1,6-2-465,1-1 0,-1-1 0,1-1 0,-34-9 0,54 11 351,-25-8-3384,25 9 3222,1 0-1,0 0 1,0 0-1,-1 0 1,1 0 0,0-1-1,-1 1 1,1 0-1,0 0 1,0-1 0,-1 1-1,1 0 1,0 0-1,0-1 1,0 1 0,-1 0-1,1 0 1,0-1-1,0 1 1,0 0 0,0-1-1,0 1 1,0 0-1,-1-1 1,2 0-40,-1 1-1,0-1 1,1 1 0,-1-1-1,1 1 1,-1-1 0,0 1 0,1-1-1,-1 1 1,1 0 0,-1-1-1,1 1 1,0 0 0,-1-1-1,1 1 1,-1 0 0,1 0-1,-1 0 1,2-1 0,11-2-1635,0 3-1008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4:39.17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31 2720,'0'-1'82,"0"0"0,0 0 0,0 0 1,1 0-1,-1 0 0,0 0 0,1 0 0,-1 0 1,1 0-1,-1 0 0,1 0 0,-1 0 0,1 0 0,-1 0 1,3-1-1,1-4 790,2-2 451,-2 8-169,-1 14 557,-2-1-1110,3 68 716,25 170 619,-14-109-1280,-3-58-214,-4-33-140,1 75-1,-9 129 1214,0-254-1382,-12-4-7861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4:40.28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331 6 2144,'-6'-5'5040,"0"5"-4248,1 0 0,-1 1 0,0 0 1,-8 2-1,-2 3-53,-21 10 1,-9 3 12,26-12-608,1 0 0,0 2 0,0 0 0,1 1 0,0 1 0,1 0 0,-16 14 0,30-23-149,1 0 1,0 0-1,0 0 1,1 0-1,-1 0 1,0 1-1,1-1 1,-1 0 0,1 1-1,0-1 1,-1 1-1,1-1 1,0 1-1,1 0 1,-1 0-1,0-1 1,1 1 0,0 0-1,0 0 1,0-1-1,0 1 1,0 0-1,0 0 1,1 0 0,0 2-1,1 0-25,0 0 1,0 0-1,0 0 0,1 0 1,0-1-1,0 1 0,0-1 1,1 0-1,0 0 0,-1 0 1,1 0-1,6 3 0,11 11 5,1-2 0,1-1-1,39 20 1,-57-33 42,0 0 0,0-1 0,1 0 0,-1 0 0,1 0 0,-1 0 0,0-1 0,1 0 0,-1 0 0,1-1 0,-1 1 0,1-1 0,-1 0 0,0-1 0,1 1 0,-1-1 0,0 0 0,0 0 0,0-1 0,-1 0 0,1 1 0,6-6 0,-5 3 16,0 0 0,-1 0 0,1 0-1,-1 0 1,0-1 0,0 0 0,-1 0 0,1-1 0,-2 1 0,1-1 0,-1 0 0,0 0 0,0 0-1,0 0 1,1-12 0,-2-4 15,-1-1 0,-3-39 0,2 55-7,-1 1-1,0-1 0,-1 1 0,1 0 1,-1-1-1,-1 1 0,1 0 1,-6-11-1,7 18-54,1 0 1,0-1-1,0 1 1,0 0-1,0-1 0,-1 1 1,1 0-1,0-1 1,0 1-1,-1 0 0,1 0 1,0-1-1,0 1 1,-1 0-1,1 0 0,0 0 1,-1-1-1,1 1 1,0 0-1,-1 0 0,1 0 1,0 0-1,-1 0 1,1 0-1,0 0 1,-1 0-1,1 0 0,0 0 1,-1 0-1,0 0 1,-7 8-36,0 15 322,7-16-248,0 0 1,1-1-1,-1 1 1,2-1-1,-1 1 1,1-1 0,2 12-1,17 44 87,-7-27 84,23 55 550,-5-15-538,-28-68-107,-2-4-267,1 0 0,-1 0 0,0 0 0,-1 0 0,1 0 0,0 5 0,-1-6-922,-12 2-7551,7-3 5321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4:41.01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10 141 3968,'-2'0'109,"-5"-3"803,7 0-151,1-2-511,-2 5-198,1-1 1,0 1-1,0 0 0,0 0 1,0-1-1,0 1 1,0 0-1,0 0 0,0-1 1,0 1-1,0 0 0,0 0 1,0 0-1,0-1 1,1 1-1,-1 0 0,0 0 1,0-1-1,0 1 1,0 0-1,0 0 0,0 0 1,0-1-1,1 1 1,-1 0-1,0 0 0,0 0 1,0 0-1,0-1 1,1 1-1,-1 0 0,0 0 1,0 0-1,1 0 0,-1 0 1,0 0-1,0 0 1,0 0-1,1 0 0,-1 0 1,0-1-1,0 1 1,1 0-1,-1 0 0,0 0 1,0 1-1,1-1 1,-1 0-1,0 0 0,0 0 1,0 0-1,1 0 0,-1 0 1,0 0-1,0 0 1,0 0-1,1 0 0,-1 1 1,0-1-1,0 0 1,13 10 1423,64 101-1023,-43-46 329,-25-47-567,-2-6 435,-6-24 115,-1 7-777,1-13 15,1 0 1,1-1 0,1 1-1,11-33 1,-5 15-123,-2 14 180,0 1 1,1 0 0,2 0 0,22-34 0,-32 53-43,1 0 0,-1 0 0,1 0-1,-1 0 1,1 0 0,0 1 0,-1-1 0,1 0 0,0 1 0,0 0 0,0 0-1,3-2 1,-4 3-6,-1 1 0,1-1 0,0 0 0,-1 1 0,1-1 0,-1 1 0,1-1 0,0 1 0,-1-1-1,0 1 1,1 0 0,-1-1 0,1 1 0,-1-1 0,0 1 0,1 0 0,-1 0 0,1 0 10,6 11 97,-1 0-1,0 1 0,-1 0 1,5 16-1,9 57 718,-12-52-735,6 54 325,16 23-1867,-28-109 2646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4:41.62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86 117 3968,'-10'13'2010,"10"-9"-2105,1 0 268,-1-1-1,0 1 0,-1-1 1,1 1-1,-2 6 0,1-9 879,2 14 1359,0-12-2317,0 0 0,0 0 0,1 0 0,-1 0-1,1 0 1,0-1 0,0 1 0,0-1 0,0 1-1,0-1 1,6 5 0,4 5-17,-11-11-50,0 0 0,0 0 1,0 0-1,0-1 1,0 1-1,1 0 1,-1-1-1,0 1 0,0-1 1,1 1-1,-1-1 1,0 1-1,1-1 1,-1 0-1,0 0 0,1 0 1,-1 0-1,0 0 1,1 0-1,-1 0 0,2-1 1,32-9 604,-22 5-467,-8 3-121,0 1 1,-1-1 0,1-1 0,-1 1 0,0 0 0,0-1 0,0 0 0,0 0-1,0 0 1,-1-1 0,1 1 0,-1-1 0,0 0 0,5-8 0,-6 9-27,0-1 1,-1 1-1,1 0 1,-1-1-1,0 0 1,0 1-1,0-1 1,-1 0-1,1 1 1,-1-1-1,0 0 1,0 0-1,0 1 1,-1-1-1,1 0 1,-1 0-1,0 1 1,0-1-1,-3-6 1,-1-1 17,0 0 1,-1 1-1,0-1 1,-8-9-1,12 18-9,-1-1-1,1 0 1,-1 1 0,1 0 0,-1 0-1,0-1 1,0 2 0,-4-3-1,5 3-8,0 0 0,1 1 0,-1-1 1,0 1-1,0-1 0,0 1 0,0 0 0,0 0 0,1 0 0,-1 0 0,0 0 0,0 0 0,0 0 0,0 1 0,0-1 0,-2 2 0,-1 0-8,0 1-1,0 0 0,0 0 1,0 0-1,1 0 0,0 1 1,-1 0-1,-5 7 0,-3 5 107,-12 19-1,13-17 156,1 1 1,1 0-1,1 1 0,0 0 0,-9 35 0,17-50-148,0 0 0,0 0 0,1 0 0,-1 0 0,1 0 0,0 0-1,1 0 1,-1 0 0,1 0 0,0 0 0,2 6 0,-2-7-87,1-1 1,-1 0-1,1 0 1,0 0-1,0-1 1,0 1-1,0 0 1,1-1-1,-1 1 1,1-1-1,0 0 1,-1 0-1,1 0 1,0 0-1,0 0 1,0-1-1,6 3 1,5 1-336,1-1 0,-1 0 0,1-1 1,0-1-1,25 1 0,79-6-3206,-8 1-3984,-63 4 4232,-11-5 1370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4:44.7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44 3023 2144,'-9'0'441,"6"0"-260,1 1-1,0-1 1,-1 0 0,1 0-1,-1 0 1,1-1 0,-1 1-1,1 0 1,0-1-1,-1 0 1,1 1 0,-3-3 1802,15 11-1535,-2-3-327,1 0 0,0 0 0,0-1 0,0 0 0,0 0 0,0-1 0,1-1 1,0 1-1,-1-1 0,1-1 0,0 0 0,0 0 0,0-1 0,0-1 0,0 1 0,15-4 0,47-16 1455,101-42 0,-141 49-1437,-1-1 1,33-20-1,-50 25-69,0-1-1,-1 0 1,0 0 0,-1-2 0,0 1 0,15-20 0,-1-6 202,-1-2 1,24-50-1,31-88 733,-70 154-896,16-46 103,-4-1 0,15-78 0,8-27-103,-33 137-164,2 1 1,28-55-1,-16 49 220,3 2 1,53-62-1,-28 38-58,123-165-294,-158 206 181,1 2 0,1 0 0,1 1-1,1 1 1,1 2 0,44-27 0,171-73 135,-57 32 94,-144 64-64,66-49 0,-38 23-18,273-167 200,-321 205-326,94-56 39,-35 23-80,11-14-86,15-9 384,-27 17-217,27-19-132,44-32-360,-134 91 380,-1 1-75,-1 0 0,10-10 0,-16 14-230,-4 3 355,-1 1 1,1-1-1,-1 1 0,1-1 1,0 1-1,-1-1 1,0 1-1,1-1 1,-1 1-1,1-1 0,-1 0 1,0 1-1,1-1 1,-1 1-1,0-1 1,0 0-1,1 1 0,-1-1 1,0 0-1,0 0 1,0 0-1,14-16-462,-11 14 434,0-1 1,0 1-1,0 0 0,0 1 1,1-1-1,-1 0 1,1 1-1,4-2 0,17-14 144,-6 3-71,5-4-1,-24 19 6,0 1-118,-9 12 148,0-1 0,-1-1 0,0 0 1,-1 0-1,0-1 0,0 0 0,-1 0 0,0-2 1,-1 0-1,0 0 0,-1-1 0,-18 7 0,-10 2 289,-2-1 0,-81 14 0,34-5-116,22-5-12,9-12-266,57-6 54,1-1 1,-1 0-1,1 0 0,0 0 1,-1 0-1,1 0 0,-1-1 0,1 1 1,0-1-1,-1 1 0,1-1 1,0 0-1,0 0 0,-1 0 0,1 0 1,0 0-1,0 0 0,-3-4 1,-18-8-79,13 9-228,14 6 169,16 3 301,-14-5-128,0 0 0,0 0 1,0 0-1,0 0 1,0-1-1,-1 0 0,9-3 1,40-15 151,-21 6 25,182-55 69,-117 47-302,-80 18 33,38-11 216,-54 13-271,-1 1 0,1-1 0,0 1 0,0 0 0,-1 0 0,1 0-1,0 0 1,0 0 0,0 0 0,2 1 0,-1-1 1,-2 0-6,1 1-24,8 5 64,-9-5 54,7 23-69,-8-19 42,0 1-1,-1-1 1,0 1-1,0-1 0,0 0 1,-1 1-1,0-1 1,0 0-1,0 0 1,0 0-1,-1 0 0,0-1 1,0 1-1,0-1 1,-1 1-1,-6 5 0,-105 98 407,20-22-256,80-72-203,-10 9-3,15-7-3683,9-4-2964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4:55.20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69 11 1248,'-1'0'456,"1"1"0,-1-1 0,0 1 1,0 0-1,0-1 0,0 1 0,1 0 0,-1 0 1,0 0-1,1-1 0,-1 1 0,0 0 0,1 0 0,-1 0 1,1 0-1,0 0 0,-1 0 0,1 1 0,-9 22 487,4-4-1017,4-14 125,-1 1 0,0 0 0,0 0 0,-1-1 0,0 1 0,-5 8 0,8-14-39,0-1 1,0 0-1,-1 0 1,1 0-1,0 1 0,0-1 1,0 0-1,0 0 1,-1 0-1,1 0 0,0 1 1,0-1-1,0 0 1,-1 0-1,1 0 0,0 0 1,0 0-1,0 0 1,-1 1-1,1-1 0,0 0 1,0 0-1,-1 0 1,1 0-1,0 0 0,0 0 1,-1 0-1,1 0 1,0 0-1,0 0 1,-1 0-1,1 0 0,0 0 1,0-1-1,0 1 1,-1 0-1,1 0 0,0 0 1,0 0-1,-1 0 1,1 0-1,0 0 0,0-1 1,0 1-1,0 0 1,-1 0-1,1 0 0,0-1 1,0 1-1,0 0 1,0 0-1,0 0 0,-1-1 1,1 1-1,0 0 1,0 0-1,0-1 0,0 1 1,0 0-1,0 0 1,0-1-1,0 1 0,0 0 1,0-1-1,-5-18 491,5 18-468,-1-15 384,0 0 0,2-23 1,0 8 973,-4 32-1564,1 5-309,2-1-136,1 0 0,0 0 0,0-1 0,0 1 0,1 0 1,-1-1-1,1 1 0,0-1 0,0 0 0,1 1 0,-1-1 0,5 4 0,3 9-1398,-7-5-562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5:37:19.6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 0 64,'-8'28'395,"7"-23"-72,-1 1 1,0-1-1,0 0 0,0 0 0,0 0 1,-1 0-1,-5 8 0,-8 11 464,-6 6-310,14-20-433,1 0-1,0 1 0,1-1 1,-1 1-1,2 0 1,0 1-1,0-1 1,1 1-1,1 0 0,0 0 1,-2 19-1,0 15 279,2 81 0,3-93-292,0-30-30,2 159 608,1-117-312,14 70 0,-14-101-285,6 30-542,23 67 0,-15-70-1026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4:56.73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37 832,'38'0'4523,"-28"0"-3628,-9 0-604,6-2 2688,-8 1-2830,0 1 0,0 0-1,0 0 1,0 0 0,0-1 0,0 1 0,0-1 0,0 1 0,0-1 0,1 1 0,-1-1 0,-1 0 0,0 0-82,1 1-1,0-1 1,0 0 0,0 0 0,0 1 0,0-1 0,0 0 0,0 0 0,0 0-1,0 0 1,-1-1 0,-6-6 288,8-2-664,2 13 380,-1 0 0,0 0 0,0-1 1,0 1-1,-1 0 0,1 0 1,-1 0-1,1 0 0,-1 0 0,0 5 1,0-7-62,0 0 1,0 0 0,0 0-1,0 0 1,1-1 0,-1 1-1,0 0 1,1 0 0,-1 0-1,1-1 1,-1 1 0,1 0-1,-1 0 1,1-1 0,-1 1-1,1 0 1,0-1 0,-1 1-1,1-1 1,0 1 0,-1-1-1,1 1 1,0-1 0,0 1-1,0-1 1,-1 0 0,1 1-1,0-1 1,0 0 0,0 0-1,0 0 1,0 0 0,0 0-1,0 0 1,-1 0 0,1 0-1,0 0 1,0 0 0,0 0-1,0 0 1,0-1 0,0 1-1,-1 0 1,1-1 0,0 1-1,0-1 1,0 1 0,-1-1-1,1 1 1,0-1 0,-1 1-1,1-1 1,0 0 0,-1 1-1,1-1 1,-1 0 0,1 1-1,0-2 1,1-5 103,0 16 55,0 1-257,-2-9 161,0-1 1,0 1 0,1 0 0,-1 0-1,0-1 1,0 1 0,0 0 0,0 0-1,1-1 1,-1 1 0,0 0 0,1 0-1,-1-1 1,0 1 0,1 0 0,-1-1-1,1 1 1,-1-1 0,1 1 0,0-1-1,-1 1 1,1-1 0,-1 1 0,1-1-1,0 1 1,-1-1 0,1 0 0,0 1-1,0-1 1,-1 0 0,2 0 0,-2 0 203,-3 0-107,3 0-207,4 8-5631,-1-4 4510,-2 11-4122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3T17:24:12.0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159 107 1888,'-12'8'3525,"12"-8"-3498,-1 1 0,0-1-1,1 0 1,-1 1 0,1-1-1,-1 0 1,1 1 0,-1-1-1,1 1 1,-1-1 0,1 1-1,-1-1 1,1 1 0,0 0-1,-1-1 1,1 1 0,0-1 0,-1 1-1,1 0-26,-2 19 266,2-19-314,0-1-10,0 21 303,0-10-297,0 16 253,-1-26-177,1 0-1,0 0 1,0 0 0,-1 1-1,1-1 1,0 0 0,-1 0 0,1 0-1,-1 0 1,0 0 0,1 0 0,-1 0-1,0 0 1,0 0 0,0 0 0,1 0-1,-1 0 1,-1 0-24,2 0-13,-1 1 1,1 0-1,0-1 0,0 1 0,0-1 1,0 1-1,0 0 0,0-1 0,0 1 1,0 1 12,1 3 260,-1-4-244,-1 1-1,1 0 1,-1-1-1,1 1 0,-1 0 1,0-1-1,0 1 0,0-1 1,0 1-1,-1-1 1,1 0-1,-1 0 0,1 1 1,-1-1-1,0 0 0,1 0 1,-2 0-16,3-2-16,-1 1 0,0 0 1,0 0-1,1-1 0,-1 1 0,0 0 0,1 0 1,-1 0-1,1 0 0,-1 0 0,1 0 1,0 0-1,-1 0 0,1 0 0,0 0 1,0 0-1,0 0 0,-1 0 0,1 0 1,0 0-1,0 0 0,1 1 16,-1 1-31,1-1-1,0 1 1,0 0-1,0 0 1,0-1-1,0 1 1,1 0-1,-1-1 1,1 0-1,1 3 32,3 2 52,-5-6-47,0 0 0,-1-1 0,1 1 1,0 0-1,-1 0 0,1 0 0,0 0 0,-1 0 0,1 0 0,-1 0 1,0 0-1,1 0 0,-1 0 0,0 0 0,0 0 0,1 0 0,-1 0 0,0 2-5,0-1 15,0 1-1,1-1 0,-1 1 1,1-1-1,0 0 0,0 1 0,1 1-14,-1-1-11,0-1-1,0 1 0,-1-1 0,1 1 0,0-1 0,-1 1 1,0-1-1,1 1 12,-22 20 64,20-22-83,0 0 1,0 0-1,0 1 1,0-1-1,0 0 1,0 1-1,0-1 0,0 1 1,1-1-1,-1 1 1,1-1-1,-1 1 1,1 0-1,-1-1 1,1 1-1,0 0 1,0-1-1,0 1 1,0 0-1,0-1 0,0 1 19,0 3-26,-1 0-1,1 0 0,-1 0 0,-1 0 0,0 1 27,1-1 0,0-1 0,0 1 1,0-1-1,0 1 0,1 1 0,-6 15 144,6 6-411,0-26 331,0-1 27,-15 18 309,14-16-345,0 0 0,0 0-1,-1-1 1,1 1 0,-1 0 0,1-1 0,-1 1-1,0 0 1,0-1 0,0 0 0,-1 1-55,-2 1-10,8-6-124,5-7 144,5-16 38,10-26-48,-7 15-80,-13 29 157,0 1-1,0-1 0,-1 0 1,0-2-77,-1 7 27,0-1 0,-1 1 0,0 0 0,1-1 0,-1 1 0,-1 0 0,1-1 0,0 1 0,-1 0 0,0-1 0,0-2-27,-3-2 81,1 0 1,1-1-1,-1 1 0,1-1 1,1 0-1,0 0 0,0 1 1,0-9-82,1 13 50,-1 1 1,0-1 0,0 1 0,0 0-1,0-1 1,-1 1 0,1 0 0,-1 0-1,0 0 1,0 0 0,-1-1-51,-3-5 204,5 6-202,0 0 0,0-1-1,1 1 1,-1 0-1,1-1 1,0 1 0,0 0-1,0-1 1,0 1 0,0 0-1,1-1 1,0 1-1,-1 0 1,2-1-2,1-20 41,-6-88 7,3 109-68,0 0-1,1 0 1,0 0-1,0 0 1,-1 0-1,2 0 0,-1 0 1,0 1-1,2-3 21,-2 2 29,1 0 0,-1 0 0,0 0 0,0 0 0,0 0-1,0 0 1,0 0 0,-1 0 0,1-3-29,-7 81 224,-5 20-21,10-86-385,1-5 250,-1-1-1,1 0 1,-1 1-1,0-1 1,0 0 0,0 0-1,0 0 1,-1 1-1,1-1 1,-1-1-1,0 1 1,-1 2-68,1-2-15,1 0 0,0 0 1,-1 0-1,1 0 0,0 1 0,1-1 0,-1 0 1,1 0-1,-1 1 0,1-1 0,0 0 0,0 0 0,1 1 1,-1-1-1,1 3 15,0-1 8,-1 0 1,0 1 0,0-1-1,0 0 1,-1 1-1,0 4-8,-5 2-38,5-11 41,1 1 0,-1 0 0,0-1 0,1 1 0,-1 0 0,0 0 0,1 0 0,0-1 0,0 1 0,-1 0 0,1 0-3,0 34-192,0-36 187,0 21 5,0-12 58,-1 1 1,-1-1-1,0 0 1,0 0-1,0-1 1,-4 8-59,-2 7 65,2-4-81,3-9-10,0-1 1,0 1-1,1-1 0,0 1 1,0 7 25,2-16-70,0-1-4,0 1-457,4-4 464,-3 1 93,0 1-1,-1 0 1,1-1-1,0 1 0,0-1 1,-1 1-1,1-1 1,0 1-1,-1-1 0,0 1 1,1-1-1,-1 0 1,0 1-1,0-1 1,0 1-1,0-1 0,0-1-25,0 3 48,0 0 27,0 0-48,0 0-70,1 21 6,1-17 47,-2-3 38,0-1 0,0 0 27,0 0-48,0 0-70,0 0-37,0 0-139,0 0 59,0 0 22,0 0 90,1 0 51,-1 0 0,0 1 0,0-1 1,1 0-1,-1 1 0,0-1 0,1 0 0,-1 0 1,1 1-1,-1-1 0,0 0 0,1 0 0,-1 0 1,1 0-1,-1 1 0,0-1 0,1 0 0,-1 0 1,1 0-1,-1 0 0,1 0 0,-1 0 0,0 0 1,1 0-1,-1 0 0,1 0 0,-1 0 1,1-1-1,-1 1 0,1 0-3,15-3-253,-16 3 255,15-5 221,-12 4-189,0 0 0,0 0 1,0 0-1,0 0 1,0 0-1,1 1 0,-1-1 1,0 1-1,0 0 0,0 0 1,1 0-1,-1 0 1,0 1-1,3 0-34,-3 0-6,1 0-1,0-1 1,0 1 0,0-1 0,0 0-1,0 0 1,0 0 0,0-1 0,0 1-1,0-1 1,0 0 0,-1 0-1,1 0 1,0 0 0,0-1 0,-1 0-1,4-2 7,-1 3 24,1-1 0,0 1 1,-1 1-1,1-1 0,0 1 0,1 0-24,-8 0-1,1 0-63,-1 0 38,18 3 372,-15-2-368,-1 0 0,0-1 0,0 0-1,0 0 1,1 0 0,-1 0-1,0 0 1,0 0 0,1 0 0,-1 0-1,0-1 1,0 0 0,2 0 22,27-13 231,-20 8-221,-3 6 97,-7 0 90,-1 0-31,0 0 20,0 0-100,0 3-61,-1 1 1,0 0 0,-1-1-1,1 1 1,0-1 0,-1 1-1,0-1 1,0 0 0,0 1-1,0-1 1,-1 0 0,1-1-1,-1 1 1,1 0 0,-1-1-1,0 1-25,1-2 22,1 0-1,0-1 0,0 1 0,0 0 0,-1-1 1,1 1-1,0-1 0,-1 1 0,1-1 1,-1 0-1,1 1 0,0-1 0,-1 0 0,1 0 1,-1 0-1,1 0 0,0 0 0,-1-1-21,-28-6-324,25 6 366,0-1 0,0 1-1,-1 0 1,1 0 0,0 1-42,3 0-35,0 0 1,0 0-1,0 0 0,1-1 1,-1 1-1,0 0 0,0-1 1,1 1-1,-1-1 0,0 0 1,1 1-1,-1-1 0,0 0 1,1 0-1,-1 0 0,1 0 1,0-1-1,-1 1 0,1 0 1,0 0-1,0-1 0,-1 0 35,1-4-31,1 6 33,0 0-1,0 0 0,0-1 1,0 1-1,0 0 0,0 0 0,0 0 1,0 0-1,0-1 0,0 1 1,0 0-1,-1 0 0,1 0 1,0-1-1,0 1 0,0 0 1,0 0-1,0 0 0,0 0 1,0-1-1,0 1 0,-1 0 0,1 0 1,0 0-1,0 0 0,0 0 1,0 0-1,0-1 0,-1 1 1,1 0-1,0 0 0,0 0 1,0 0-1,0 0 0,-1 0 0,1 0 1,0 0-1,0 0 0,0 0 1,-1 0-1,1 0 0,0 0 1,0 0-1,-1 0-1,1 0-27,0 0 155,0 0-90,0 0-193,0 0 38,12 3-241,14 9 109,-16-6 245,-1-1 1,1-1-1,1 0 0,-1 0 1,0-1-1,1-1 0,0 1 0,-1-2 1,11 1 3,-14-1 1,-1-1 1,1-1-1,0 1 1,0-1-1,0 0 1,-1-1-1,5-1-1,-11 3 75,0 0-48,0 0-70,4 10-1722,-4-9 1618,1-1 1,-1 1 0,0 0 0,1-1-1,-1 1 1,0 0 0,0-1 0,1 1 0,-1 0-1,0 0 1,0-1 0,0 1 0,0 0-1,0 0 1,0-1 0,0 1 0,0 0-1,0 0 1,-1 0 146,0 1-1042,1-2 996,0 0 0,0 0 1,0 0-1,0 0 0,0 0 1,0 0-1,0 1 1,0-1-1,0 0 0,0 0 1,0 0-1,0 0 1,0 0-1,0 0 0,0 0 1,0 0-1,0 1 1,0-1-1,0 0 0,0 0 1,0 0-1,0 0 1,0 0-1,0 0 0,0 0 1,0 1-1,0-1 0,0 0 1,0 0-1,0 0 1,1 0-1,-1 0 0,0 0 1,0 0-1,0 0 1,0 0-1,0 0 0,0 0 1,0 0-1,0 1 1,0-1-1,1 0 0,-1 0 1,0 0-1,0 0 0,0 0 1,0 0-1,0 0 46,5 2-1477</inkml:trace>
  <inkml:trace contextRef="#ctx0" brushRef="#br0" timeOffset="1353.34">240 298 1248,'0'0'43,"0"0"0,0 0 0,0-1-1,-1 1 1,1 0 0,0 0 0,0 0 0,0-1 0,0 1-1,0 0 1,0 0 0,0-1 0,1 1 0,-1 0 0,0 0 0,0 0-1,0-1 1,0 1 0,0 0 0,0 0 0,0 0 0,0-1-1,0 1 1,1 0 0,-1 0 0,0 0 0,0 0-43,0 0 40,0 0 0,0 0 0,0 0 1,0 0-1,0 0 0,0 0 0,0 0 0,0 0 0,0-1 1,0 1-1,-1 0 0,1 0 0,0 0 0,0 0 0,0 0 1,0 0-1,0 0 0,0 0 0,0 0 0,0 0 0,0 0 1,0 0-1,0 0 0,0 0 0,0 0 0,0 0 0,0 0 1,0 0-1,0 0 0,0 0 0,0 0 0,0-1 1,0 1-1,0 0 0,0 0 0,-1 0 0,1 0 0,0 0 1,0 0-1,0 0 0,0 0 0,0 0 0,1 0 0,-1 0 1,0 0-1,0 0 0,0 0 0,0-1 0,0 1 0,0 0 1,0 0-1,0 0 0,0 0 0,0 0 0,0 0 0,0 0 1,0 0-1,0 0 0,0 0 0,0 0 0,0 0 1,0 0-1,0 0 0,0 0-40,0 0 519,-1 0-357,0 0 0,0 0 0,0 0 0,0 0 0,0 0 0,0 0 0,0 0 0,0 0 0,1 0 0,-1-1 0,0 1 0,0 0 0,0-1 0,0 1 0,1 0-1,-1-1 1,0 1 0,0-1-162,1 0 6,0 1-118,0 0 48,0 0 80,1 1 53,1-1 1,-1 0-1,1 1 1,-1-1-1,1 1 0,0 0 1,-1-1-1,0 1 1,2 1-70,13 5 265,-5-6-279,0 0-1,0-1 0,1 0 15,6-1-14,-14 1 28,-1 0 0,0 0 0,0 0 0,0-1 1,0 1-1,1-1 0,1-1-14,14-4 39,-5 5 271,-12 1 62,-6 1-3,-10 13 196,6-6-463,0 0 1,-1-1-1,0 0 0,0 0 0,0-1 0,-1 0 0,-2 1-102,-1 2 282,12-8-206,-1 1 1,0-1 0,0 0-1,0 1 1,0-1-1,0 0 1,-2 0-77,3-1-20,0 1 0,0-1 1,1 0-1,-1 0 1,0 0-1,0 0 0,0 0 1,1-1-1,-1 1 0,0 0 1,0 0-1,0 0 1,1-1-1,-1 1 0,0 0 1,0-1-1,1 1 0,-1-1 1,0 1-1,1-1 1,-1 1-1,1-1 0,-1 1 1,0-1 19,1 1-54,0 0 0,0-1 1,0 1-1,0 0 0,0 0 1,0 0-1,0 0 0,0 0 1,-1 0-1,1 0 0,0 0 1,0 0-1,0 0 0,0 0 1,0 0-1,0 0 1,0 0-1,0 0 0,0 0 1,0-1-1,0 1 0,0 0 1,0 0-1,0 0 0,0 0 1,0 0-1,0 0 0,0 0 1,0 0-1,0 0 0,0 0 1,0 0-1,0 0 0,0 0 1,0 0-1,0-1 0,0 1 1,1 0-1,-1 0 1,0 0-1,0 0 0,0 0 1,0 0-1,0 0 0,0 0 1,0 0-1,0 0 0,0 0 1,0 0-1,0 0 0,0 0 1,0 0-1,0 0 0,0 0 1,1 0 53,5-2-2711,11 2-1113,-15 0 3385,9 0-868</inkml:trace>
  <inkml:trace contextRef="#ctx0" brushRef="#br0" timeOffset="3158.04">386 32 1152,'-6'4'360,"5"-4"-556,1-1-267,0 0 469,-17-3 3044,16 4-2978,0 0 1,0-1-1,0 1 0,0 0 0,-1 0 0,1-1 0,0 1 0,0-1 1,0 1-1,0-1 0,0 1 0,0-1 0,0 1 0,0-1 1,1 0-1,-1 0 0,0 1-72,0-1 52,1 0 0,-1 1-1,0-1 1,1 1 0,-1-1 0,0 1 0,1-1-1,-1 1 1,0-1 0,0 1 0,1 0 0,-1 0-1,0-1 1,0 1 0,0 0 0,1 0 0,-1 0-1,0 0 1,0 0 0,0 0 0,0 0 0,1 0-1,-1 0 1,0 0 0,0 0 0,0 0 0,1 1-1,-2-1-51,0 1 81,0-1-1,0 1 1,-1-1 0,1 0-1,0 0 1,0 0-1,0 0 1,-1 0-1,1-1 1,0 1-1,0-1 1,0 1-1,0-1 1,0 0-1,0 0 1,-1 0-81,1 0 40,1 0 0,-1 1 1,0-1-1,0 0 0,0 1 0,0-1 1,0 1-1,1 0 0,-1-1 1,0 1-1,0 0 0,0 0 1,0 1-1,0-1 0,0 0 0,0 0 1,-1 1-41,-1 1 178,1-1 0,-1 0 1,1-1-1,-1 1 0,1-1 1,-1 1-1,1-1 0,-1 0 0,0 0-178,-1 0 268,5-1-244,-5 4 106,-16-7 660,26 4-866,0 1 0,0 0 1,0 1-1,0-1 0,1 2 76,0-1-92,0 1 0,0-1 0,1-1 0,-1 1-1,0-1 1,1 0 0,-1 0 0,1-1 0,-1 0 0,1 0 0,2-1 92,-2-1 21,0-1 1,-1 1 0,1-1 0,-1-1 0,6-3-22,2-1 19,0 6 98,-14 2 6,0 0-49,0 0-36,0 0 20,0 0 92,0 0-33,0 0-5,0 0-32,0 0 0,0 0-53,0 0-70,-3 0 65,0 0 0,1 1 0,-1-1 0,0 1 0,1 0 0,-1 0 0,1 0 0,-1 0 0,1 0 0,0 1 0,-1-1 0,-1 2-22,-14 7 109,13-7-90,-1 0 0,1 0-1,0 0 1,0 1-1,0 0 1,-3 3-19,4-3-338,-1 0 1,1-1 0,-1 0-1,1 0 1,-1 0-1,0 0 1,-4 1 337,8-5-1675,-2-3-2234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3T17:24:19.9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80 60 2304,'4'2'5000,"-5"5"-3764,-5 5-1355,-5 8 972,10-19-789,1-1 11,0 0 10,0 0-37,0 0-85,0 0-6,1 6 15,0 0-1,0 1 0,0-1 0,1 0 0,0 0 1,1 2 28,7 22-78,-6-9 142,-1 0 0,1 18-64,-4-30 13,0 1 1,0-1 0,-1 0 0,-1 1-1,1-1 1,-2 0 0,-1 7-14,2-8-94,0 0 0,1 0 0,0 0 0,0 1 0,1 3 94,0-4-47,0-1 1,-1 1-1,0 0 1,-2 6 46,-2 0 50,1 0 1,1 0 0,0 0-1,1 1 1,0-1 0,1 13-51,-5 1 5,5-17-2,0-1 1,-1 1-1,0 0 1,-1-1-1,0 1 1,-1 0-4,-9 33 203,12-37-291,-1 1 1,1 0-1,1 0 1,-1 0-1,1-1 0,1 1 1,0 7 87,-1-14-2,0 0 3,0-1 0,1 0 0,-1 1 0,0-1 0,0 0 0,0 1 0,0-1 0,0 0 0,1 0 0,-1 1 0,0-1 0,0 0-1,0 0 1,1 1 0,-1-1 0,0 0 0,0 0 0,1 1 0,-1-1 0,0 0 0,1 0 0,-1 0 0,0 0 0,1 1-1,-1-1 96,0 0 0,0 2-100,0 0 0,0 1 0,1-1-1,-1 0 1,0 0 0,1 1 0,0-1 0,-1 0 0,2 2 4,-1 8-84,-1-10-139,-1-9 119,1-50 285,0-17-271,3-12 90,-2 23 8,-1 36-6,-1 21 52,1 0 0,-1 0 0,-1 0-1,1 0 1,-3-6-54,2 6 10,0 1 1,1-1-1,0 0 0,0 0 0,-1-6-10,-1-2 62,2 12-80,0 0 1,0-1 0,1 1 0,-1 0 0,1 0 0,-1-1 0,1-1 17,0-16-228,-1-7 134,2 0-1,1 0 0,4-22 95,5-26 0,-10 68 6,-1 4-19,0 1 1,1 0-1,-1-1 1,1 1-1,-1-1 1,1 1-1,0-1 1,0 1-1,0 0 1,0 0-1,0 0 1,2-2 12,23-44 122,-24 43-105,-5 4-23,2 1 5,0 0-1,1 1 1,-1-1-1,0 0 1,1 1 0,-1-1-1,1 0 1,-1 1-1,0-1 1,1 1-1,-1-1 1,1 1 0,-1-1-1,1 1 1,-1 0 1,-3 6-1,1 1 0,-1 0 0,1 0 1,1 0-1,-1 0 0,0 8 1,-6 53-4,5-27 7,2-5 67,2-28-53,0-1 0,0 1 1,-1-1-1,-2 6-17,0 5-8,1 0-1,0 0 1,2 0 0,0 0-1,2 12 9,0 21 74,1-2-69,1-14 45,-3-29 2,0-1 0,0 1 1,-1-1-1,1 1 0,-2 0 0,0 6-52,-7 42 11,7-31 22,1-22-23,0 1 0,0 0 0,0 0 0,0 0 0,0-1 0,-1 1 0,1 0 0,-1 0 1,0-1-1,0 1 0,0 0-10,1-2-21,-1 1 0,1-1 1,0 1-1,0 0 0,0-1 1,0 1-1,0-1 0,0 1 1,0-1-1,0 1 21,1 7-140,-1-8-191,0-1-133,1-1-736,3-2 326</inkml:trace>
  <inkml:trace contextRef="#ctx0" brushRef="#br0" timeOffset="1132.97">130 432 1472,'-9'-2'4229,"9"1"-4157,0 1 0,0 0 0,-1 0 0,1 0 0,0 0 0,0 0 0,0 0 0,0-1 0,0 1 0,0 0 0,-1 0 0,1 0 0,0 0 0,0-1 0,0 1 0,0 0 0,0 0 0,0 0 0,0-1 0,0 1 0,0 0 0,0 0 0,0 0 0,0-1 0,0 1 0,0 0 0,0 0 0,0 0 0,0-1 0,0 1 0,0 0 0,0 0 0,0 0 0,0-1 0,0 1 0,1 0 0,-1 0 0,0 0 0,0 0 0,0-1 0,0 1 0,0 0 0,0 0 0,1 0 0,-1 0 0,0 0-72,2-1-4,1 0 1,0 1-1,-1-1 0,1 1 1,0 0-1,-1 0 0,1 0 1,1 0 3,0 1-8,115-1 253,-118-1-228,0 1 0,0 0 0,1 1 1,-1-1-1,0 0 0,0 0 0,0 0 0,0 1 0,0-1 1,0 0-1,0 1 0,0 0-17,0-1 15,-1 0 0,0 0 0,0 1-1,0-1 1,0 0 0,1 0 0,-1 1 0,0-1 0,0 0 0,0 1 0,0-1 0,0 0 0,0 0 0,0 1-1,0-1 1,0 0 0,0 1 0,0-1 0,0 0 0,0 1 0,0-1 0,0 0 0,0 0 0,0 1 0,0-1-1,-1 0 1,1 1 0,0-1 0,0 0 0,0 0 0,0 1 0,-1-1 0,1 0 0,0 0 0,0 0 0,0 1-1,-1-1 1,1 0 0,0 0 0,0 0 0,-1 0 0,1 1-15,-2 0 34,0-1-1,1 1 1,-1 0-1,0-1 1,0 1-1,1-1 1,-1 1-1,0-1 1,0 0-1,-1 1-33,-12 1-15,12-1 25,-1 0 1,1 0-1,-1 0 0,0 0 1,1-1-1,-1 0 0,0 0 1,1 0-1,-1 0 0,0 0 1,1-1-1,-1 0 0,1 0 1,-1 0-1,1 0 0,-3-1-10,-15-4-81,20 6-140,3 0 8,12 1-13,111-7 162,-117 5-80,15-1 480,-23 2-422,1 0 0,0 0 0,0 0 0,-1 0 0,1 0-1,0 0 1,0 0 0,0 0 0,-1 1 0,1-1 0,0 0 0,0 1-1,-1-1 1,1 0 0,0 1 0,-1-1 0,1 1 0,-1-1 0,1 1-1,0 0 87,0-1-1184,-1 0-1098</inkml:trace>
  <inkml:trace contextRef="#ctx0" brushRef="#br0" timeOffset="4192.07">406 58 1312,'-1'-1'69,"1"1"1,0 0-1,-1-1 1,1 1-1,0 0 1,0 0-1,0-1 0,-1 1 1,1 0-1,0-1 1,0 1-1,0-1 1,0 1-1,0 0 0,-1-1 1,1 1-1,0 0 1,0-1-1,0 1 1,0-1-1,0 1 1,0 0-1,0-1 0,0 1 1,1-1-70,-2 10 3432,0-2-2930,4-9-89,4-13-166,-3 3-144,-3 8 157,0-1 0,1 0 0,-2 0 0,1-1 0,0-3-260,-6 46-257,0 3 327,5 138 48,0-161 15,-1-1 0,-1 0 1,-1 0-1,0 0 0,-2 6-133,-1 2-18,1 1-1,-1 20 19,5-29 128,2 1 0,0 5-128,0 10 245,-1-28-293,0 0 0,1 0-1,-1 0 1,1 0 0,0 0-1,0 0 1,0 0 48,0-2 2,0 3 34,-1-1 1,1 1-1,-1-1 0,0 1 0,0-1 0,-1 1 0,1-1 0,-1 4-36,-2 16-33,3-19 55,-1 1 0,0 0-1,0 0 1,-2 4-22,2-4-51,-1-1 0,1 1 0,0 0 0,0 4 51,1 12 9,-1-15-63,1 1 0,0-1 0,0 1 0,1 0 0,0-1 0,1 4 54,7 12-277,-9-23 282,0 0-69,0 0-21,1 0 4,-1-1 1,1 0-1,-1 0 1,0 0-1,1 1 0,-1-1 1,0 0-1,1 0 1,-1 0-1,0 0 0,0 0 1,0 0-1,0 0 1,0 0-1,0 0 0,0 1 1,0-1-1,0 0 81,-1-22 64,-3-19-129,2 0 0,2-18 65,0 27 61,4-5-90,-3 31 52,0-1-1,0 1 1,0 0 0,-1 0-1,-1-1 1,1 0-23,-3-13-28,2 13 67,0 0 1,-1 0 0,0 0 0,0 0-1,-2-4-39,4 1-113,0 3 104,-1 3 9,0 1 0,1-1-1,-1 0 1,1 1 0,0-1 0,0 0 0,1-3 0,0-11-127,1-7-43,0-1 0,5-14 170,-2 9 254,-2 10-982,2 1 0,1-1 0,0 1 1,8-16 727,-5 23-122,-9 13 115,1 1 1,0-1-1,0-1 1,-1 1-1,1 0 1,0 0-1,-1 0 1,1 0 0,-1 0-1,1-1 1,-1 1-1,0 0 1,1 0-1,-1-1 1,0 0 6,-5 42 186,1-8 252,-7 57-305,8-56-227,0 1 250,1 0 0,2-1-1,2 14-155,1 23 336,-3-64-258,1 1-1,-2-1 0,1 1 0,-1 3-77,-1 14 75,0 21 627,-1 0-1,-4 7-701,7-51 19,-1 4-44,0 1 1,1 0 0,-1-1-1,1 1 1,1-1-1,0 5 25,-1-7 45,3 11-790,-1-14-492,0-7-820,-1-1 62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8:33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1312,'0'0'11,"1"0"1,-1-1-1,0 1 1,0 0-1,0 0 0,0 0 1,0 0-1,0 0 1,0-1-1,0 1 0,0 0 1,0 0-1,0 0 0,1 0 1,-1 0-1,0 0 1,0 0-1,0 0 0,0-1 1,0 1-1,1 0 1,-1 0-1,0 0 0,0 0 1,0 0-1,0 0 1,0 0-1,1 0 0,-1 0 1,0 0-1,0 0 1,0 0-1,0 0 0,1 0 1,-1 0-1,0 0 1,8-2 2179,-7 4-1943,0-1-1,0 0 1,0 0-1,0 1 1,0-1-1,1 0 0,-1 0 1,0 0-1,3 1 1,2 0-71,10 6 264,-13-7-419,0 0 0,0 0-1,0 0 1,0 0-1,0-1 1,0 1-1,0-1 1,1 0 0,-1 0-1,0 0 1,6-1-1,3 0-24,109 6 366,110-10 320,-118 1-410,-44 0-184,79-7 104,-12 0-55,98-16 299,-49 4-159,-159 21-239,384-29 784,2 26-107,102 43-758,-231-13 393,-101-11-110,168 7 168,-19-1-285,-98-6-201,-47-4 53,318 13 354,-229-12-271,-25 0 48,51 2 51,40 0 110,-173-10-38,694-5 399,221-21 502,-575 9-485,-387 9-567,148-8 55,113-4 153,-11 0-144,14-1 119,232-5 48,167 17 940,-151 4-1082,-117-9-136,-71-1 24,-231 5 96,270-17-158,-306 14 98,-29 0-18,209-8 108,232 3 170,-366 18 137,-124-1-600,241 24-453,-117 7-2925,-189-28 1068,-4-1 752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8:53.948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6 10 64,'-5'-4'5115,"6"5"-5042,0-1 1,0 0 0,0 1 0,0-1 0,0 0 0,-1 1 0,1-1 0,0 1 0,0-1 0,0 1 0,-1-1 0,1 1 0,0 0 0,0 1 0,8 4 315,-5-4-167,1-1 0,-1 1 0,1-1 1,-1 0-1,1-1 0,0 1 0,-1-1 0,9 0 0,-12 0-178,0 0 52,1 0 32,18 5-1,-16-4-120,-1 0-1,0 0 0,1 0 0,-1 0 1,6 0-1,279-7 1050,-268 6-916,0 2-1,0 1 1,0 0 0,22 7 0,-22-6-52,0-1 0,1-2 0,-1 0 0,26-2 0,-5 0 133,23 9 14,431-8 842,-464 2-1015,-1 1 1,52 13-1,-31-6-121,126 17 507,-27-20-139,-47 0-330,-46-2 0,442 3 685,-326-9-566,68-7 185,-9 16-43,-174-7-202,66-9 0,15 1 25,57-6 13,3-1-46,-166 14-257,241 8 353,-30 7-131,427 65 106,-424-51-197,-84-12-21,-91-7 172,166 14 28,-29-23 248,-45-3-392,58-5 239,-142 0-112,17-3 24,154 5 0,102 7 310,151-8 194,-353 7-517,13-13-27,-69 3 39,223-29 28,-203 13 56,11-3-31,161-2-617,287 6 758,-484 24-291,197-3 149,-267 3-129,380 0 136,-193 2 24,0-15-85,-89 5 54,-55 3-158,80-3-3,82 7-160,204 2 125,-2 0 510,-226-2-312,108-12-15,-10 1-112,132 4-144,169 16 149,-393-3 167,138-4-99,81-23 349,-376 21-427,158-10-140,121 5 38,-202 8-276,-65 6 564,-59-8-238,0 0 0,0 0 0,-1 0 0,1 1 0,0 0-1,0-1 1,0 1 0,-1 0 0,1 0 0,0 0 0,-1 1 0,1-1 0,-1 1 0,0-1 0,1 1-1,-1 0 1,0 0 0,0 0 0,2 3 0,0-1 11,-1 1 0,-1 0 0,1 0-1,-1 0 1,1 0 0,-1 0 0,-1 1 0,3 10 0,1 5-38,-3-10 28,1 1-1,-1 0 1,0 17-1,-2 96 287,0-123-256,0-1 0,0 0 1,0 1-1,0-1 0,-1 1 1,1-1-1,0 1 0,-1-1 1,1 1-1,-1-1 0,1 0 1,-1 1-1,0-1 0,1 0 1,-2 2-1,1-2 4,0 0 1,0-1-1,0 1 0,1-1 0,-1 1 1,0-1-1,0 1 0,0-1 0,0 0 1,0 1-1,0-1 0,0 0 1,0 0-1,0 0 0,0 0 0,0 0 1,-2 0-1,-4-1-18,1 0 0,-1-1 0,0 0 0,1-1 1,-11-4-1,-8-4-82,-22 2 65,0 2 0,-69-3 0,55 6 95,35 2-46,-200-12-57,-2 16-28,117 9-85,-203 46-1,221-34 209,-204 46-145,64-19 74,-142 25 92,368-74-67,-293 36-10,-2-20-17,200-16 87,-226-6-258,14-21-256,-64-8 257,-417 17 0,497 18 178,-25 1 144,145-1 14,-56 2 106,70-1-203,-18 1 7,-4-1 157,-93 8 196,38 5-481,-25 3-77,-40 10 166,1-1-142,12-1 201,213-22-27,-186 12-31,-31 5-26,17-1-60,139-9 136,-184-10 0,182-6 9,-138-10 68,-78-19-170,161 15 96,53 2 39,-54-3-57,13 5-83,-98-6 58,-373 21-49,574 1 30,-203 13-161,93-2 179,126-9-10,-436 16 151,178-26 147,231 4-270,-187-31 106,92 7-298,12 11 122,0 7 0,-253 21 0,74 12 64,274-17-72,-56 5-48,-39 7-51,152-18 109,-42-4 0,7 1-193,27-1 65,26 2 65,-1 0 0,1 0-1,-1 1 1,1 0 0,-1 1 0,-9 1 0,17-2 59,-1 0 0,1 0 0,-1 1 0,1-1 0,-1 0 0,1 0 0,-1 1 0,1-1 0,-1 0 0,1 0 0,-1 1 1,1-1-1,0 1 0,-1-1 0,1 0 0,-1 1 0,1-1 0,-1 1 0,1 0 22,0 0-1,0-1 1,0 1-1,0 0 1,0-1 0,0 1-1,0 0 1,0-1-1,0 1 1,1 0 0,-1-1-1,0 1 1,0 0-1,1-1 1,-1 1 0,0 0-1,1-1 1,-1 1 0,0-1-1,1 1 1,-1-1-1,1 1 1,-1-1 0,1 1-1,8 8-9,0-1-1,11 8 1,-11-9 44,-1 0 0,0 1 0,10 10 1,-4 2 47,-2 0 0,0 1 0,-1 0 0,12 33 0,0-2-10,-17-37-40,-3-7 26,1 0 0,-1-1 0,2 0 0,-1 0 0,6 7 0,-9-12-26,1 0 0,-1-1 0,1 1 0,0-1 0,0 0 1,-1 1-1,1-1 0,0 0 0,0 0 0,0 0 0,1 0 0,-1-1 0,0 1 1,0 0-1,0-1 0,0 0 0,1 1 0,-1-1 0,0 0 0,0 0 0,1 0 1,-1 0-1,3-1 0,5-2-5,-1 0 0,0 0 0,0-1 0,-1 0 0,11-6 0,-8 4-38,1 0 0,13-4 0,-4 4 47,0 1-1,0 1 0,0 1 1,1 1-1,41 1 1,110 17-100,-173-16 75,282 52 354,-8-1-231,-154-34-19,286 38 218,-4-23 33,258-26 15,-2-27 137,-242 6-389,600-27-95,-681 39-3,201-7-188,161-19 764,-274 13-422,-409 15-153,618-20 366,642 59 184,-711 8-751,-389-29 319,62 3 97,264-6 66,1-38-324,136-69 241,-259 32-168,-110 20 12,295-30-38,-325 45-85,87 2 155,-137 13 73,-20-7-184,-28 3 93,399-15-244,-311 20 416,-72 5-228,65-4-104,392-8 265,-569 18-79,37 3 4,-21-3-205,-34-1 54,20-5-211,-44 5 144,10 27-602,-2 0 464,-7-23 250,-1 1 0,0-1 0,0 1-1,1 8 1,6 55 160,-2 17 21,-6-22-767,-2-62 571,1-1 0,0 1 0,0-1 1,0 1-1,-1-1 0,1 1 0,0-1 0,0 1 1,-1-1-1,1 1 0,0-1 0,-1 0 1,1 1-1,-1-1 0,1 0 0,-1 1 0,1-1 1,0 0-1,-1 1 0,1-1 0,-1 0 0,1 0 1,-1 1-1,0-1 0,1 0 0,-1 0 1,1 0-1,-1 0 0,-19 3-25,14-3 93,-11 3-150,-1-1-1,1-1 1,-1-1 0,1-1 0,-28-4 0,3 1 125,-601-11-561,17 57 495,327-28 72,5-1-116,152-4 136,-220 16-204,-775 57 198,1025-76-21,-99 4-38,-594 35-117,551-21 14,-46 5-6,-19-4 196,-50 4 93,83-9-204,-521 20 187,788-40-143,-697-14-18,373 0 42,9 1 84,-279-8 17,490 18-87,-367-1-342,206 2 350,-593 5-295,-448 103 299,925-70 495,-328-48-244,241-11-518,99 15 337,22 1 78,-206-9-159,488 13-200,52 0-28,0 2-1,-48 5 0,77-4 172,-14 2-116,1 1 1,-1 0-1,-21 8 0,33-9 79,0 0 0,0 0-1,0 1 1,0 0 0,1 0 0,-1 0 0,1 0 0,0 1 0,0-1 0,0 1 0,1 0 0,-1 1 0,1-1 0,-5 9-1,5-7 49,0-1 0,1 1 0,-1 0 0,1 0 0,1 0 0,-1 0 0,1 0 0,0 1 0,0-1 0,1 0 0,0 1 0,0-1 0,0 0 0,1 1 0,0-1-1,0 0 1,1 0 0,0 0 0,0 0 0,0 0 0,1 0 0,0-1 0,0 1 0,0-1 0,0 1 0,1-1 0,0 0 0,0-1 0,1 1 0,-1-1 0,1 0 0,10 7-1,3 0-9,1-1 0,0-1 0,30 10 0,64 13 23,-50-16 2,-45-11-16,1-2-1,-1 0 0,32 0 1,57-5-13,-92 1 6,220-12-18,208-9 91,102 14 29,-522 9-74,327 17-92,370 44 6,73-35 496,-315-23-363,631 7 177,-599-17-158,-424 5-128,154 2 17,-67 2 126,755-11-146,-585 3 355,67-2-208,94-8-83,145 6 333,-549 10-276,272 10-128,-255-6 63,508 29 349,-384-19-351,896 23 571,-385-57-518,-258 2-22,-172 8-31,227-3-110,-173 5 86,138-5 77,-265 13-43,49-2 54,-103-18 51,-129 11-188,28-3-18,99-27 0,-155 29 96,48-13 123,-73 17-154,1 0 0,0 0 1,22-15-1,-30 17-19,-1 0 1,-1-1-1,1 0 0,0 1 0,-1-2 1,0 1-1,0 0 0,0-1 0,-1 0 1,1 0-1,-1 0 0,0 0 1,-1-1-1,1 1 0,-1-1 0,0 1 1,0-1-1,-1 0 0,0 0 0,0 0 1,0 0-1,-1 0 0,0 0 1,0 0-1,0 0 0,-1 0 0,0 1 1,0-1-1,0 0 0,-1 0 0,0 0 1,0 1-1,0-1 0,-1 1 1,0 0-1,-5-7 0,1 2 15,-1 1 0,-1 1-1,1-1 1,-1 1 0,-1 1 0,0 0 0,0 0-1,0 1 1,-14-7 0,-3 1-153,0 2-1,-49-14 1,11 10 89,0 2-1,0 3 1,-1 3 0,-72 2 0,-44 15-173,-213 39 0,-46 37 149,272-52 294,-329 25-1,382-57-106,0-5 0,-216-33 0,160 3-16,-5 0-32,131 25-32,-396-58-2,0 17 15,268 33 50,-281-14-259,384 28 155,-462 12-633,496-9 485,25-2 52,0 1 0,0 0 0,0 0 0,-23 7 0,34-8 124,0 1 0,0-1 0,1 0 0,-1 1 0,0-1 0,0 1 0,1-1 0,-1 1 0,0-1 0,1 1 0,-1-1 0,0 1 0,0 1 0,1-2 5,-1 1 0,1-1 0,0 0 0,0 1 0,0-1 0,0 1 0,0-1 0,0 0 0,0 1 0,0-1 0,0 0 0,0 1 0,0-1 0,0 1 0,0-1 0,0 0 0,0 1 0,0-1 0,0 1 0,1-1-1,-1 0 1,0 1 0,2 1-10,-1 0 0,1 0-1,0-1 1,-1 1 0,1-1-1,0 1 1,0-1 0,0 1 0,4 1-1,50 22 71,2-2-1,59 15 1,-7-9 185,165 20 1,-185-35-127,343 31 253,-374-41-333,796 39-58,319 35-4068,-1085-67 2508,271 22-4127,-155-36 2607,-203 3 3083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9:28.5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0 233 992,'2'-4'68,"-1"0"0,1 0 0,0 0 0,1 1 0,-1-1 0,1 1 0,-1-1 0,1 1 1,0 0-1,0 0 0,0 0 0,1 1 0,6-5 0,-4 3 596,1 0 1,0 0 0,1 1-1,-1 0 1,0 0 0,15-2-1,-15 3-242,-6 1-363,0 1 1,0 0 0,-1 0-1,1-1 1,0 1 0,0 0-1,0 0 1,0 0 0,-1 0-1,1 0 1,0 0-1,0 0 1,0 0 0,0 0-1,1 1 1,16 2 2975,-1 5-262,-1-3-1061,3-5-624,87 0 442,-95-1-1447,0 0 0,0 0 0,13-4 0,15-3-180,308-20 252,-209 17 149,-85 6-102,20 0-223,88 0 154,60 2 6,-188 2-72,-18 0-50,23 2 0,16 1 8,-36-1 18,0-1 1,22 5-1,-10 0-79,46 1-1,-44-4 63,33 5 0,-36-1-33,244 53-120,-254-55 188,0 0 0,1-2 0,0 0 0,-1-1 1,25-2-1,3 0 287,-46 1-329,-1 0 0,0 0 0,1 0 0,-1 0 0,0 0 0,0 0 0,1 0 0,-1 0 0,0-1 0,0 1 0,1 0 0,-1 0 0,0 0 0,0 0 0,1-1 0,-1 1 0,0 0 0,0 0 0,0 0 0,1-1 0,-1 1 0,0 0 0,0 0 0,0-1 0,0 1 0,0 0 0,0-1 0,0 1 0,0 0 0,1 0 0,-1-1 0,0 1 0,0 0 0,0-1 1,0 1-1,0 0 0,0 0 0,-1-1 0,1 1 0,0 0 0,0-1 0,0 1 0,0 0 0,-5-15 105,4 12-72,1 0-48,-1 0-1,-1 0 1,1 0-1,0 0 1,-1 0-1,1 1 0,-1-1 1,0 0-1,0 1 1,0-1-1,0 1 1,-3-3-1,-3-2 123,-1 1-1,-10-7 1,9 7-126,1 0 0,-1 1 0,0 0 0,0 1 0,-1 0 0,-11-2 0,-57-16 122,30 6 247,18 5-434,10 3 72,16 6-31,1 0-1,-1 0 1,0 1-1,0-1 0,0 1 1,-9-1-1,-2 1-213,12 0-96,10 0 117,22 2 62,0 2 0,0 0 1,0 2-1,46 13 0,-14-5 113,-44-10 71,0 0-1,25 8 0,-7-1 144,-23-7-229,0 0 0,11 5-1,-22-8 60,1 1 1,0-1-1,-1 0 0,1 0 1,-1 0-1,1 0 0,0 1 1,-1-1-1,1 0 0,-1 1 0,1-1 1,-1 0-1,1 1 0,-1-1 1,0 1-1,1-1 0,-1 1 1,1-1-1,-1 1 0,0-1 1,1 1-1,-1-1 0,0 1 1,0-1-1,1 1 0,-1 0 0,0-1 1,0 1-1,0 1 0,0-1 89,-3 16 26,3-15-118,-1 0 0,1 0 0,0-1 0,-1 1 0,0 0 0,1 0 0,-1-1 0,0 1 0,-1 1 0,-6 15 203,7-14-156,-1 1 0,1-1-1,-1 0 1,0 0 0,-5 6-1,-3 9 60,-20 31 18,-21 52 154,48-97-450,1 0 1,-1 1-1,0-1 1,0 0-1,-8 8 1,-3 3-6217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9:30.4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 6240,'-3'10'8573,"3"-9"-8287,2 18 1341,-1-12-1138,-1-6-233,1 15 710,6 12-1212,-2 0 0,3 36 0,-2-11 66,16 201 169,-14-127 97,1 45 245,-6-116-140,2 14 12,-5-66-46,2-6 528,0-10-145,3-59-814,-1 31 100,1-21-35,14-69 0,-13 105 31,0 0-1,2 1 1,0-1 0,2 2-1,18-34 1,-23 49 121,-1 1 1,2 0 0,-1 0-1,1 0 1,8-7-1,-10 10 19,-1 1 0,2 0 0,-1 1 0,0-1 0,0 1 0,1 0 0,0 0 0,-1 0 0,1 0 0,8-1-1,-7 2 29,3-1-40,0 1 0,0 0 0,16 0 0,-23 1 47,0 0 0,0 0 0,-1 0 1,1 1-1,0-1 0,0 1 0,-1-1 0,1 1 0,-1-1 0,1 1 0,0 0 1,-1 0-1,1 0 0,-1 0 0,1 0 0,-1 0 0,0 0 0,0 0 0,1 0 1,-1 1-1,0-1 0,0 1 0,0-1 0,0 1 0,0-1 0,0 3 0,0-1-4,-1 1 0,0 0 0,0-1 0,0 1-1,0 0 1,-1 0 0,1-1 0,-1 1 0,0-1-1,-2 6 1,0 0 6,-3 11-50,-2-1 0,0-1-1,-1 1 1,-19 26-1,6-7 64,11-20 66,-1 0 1,0-1-1,-1 0 0,-1-1 0,-19 17 0,32-31-36,-1-1 0,1 1 0,-1-1 0,1 0 0,-1 1 0,0-1 0,0 0 0,0 0 0,0 0 0,0 0 0,0-1 0,0 1 0,0-1 0,-2 1 0,3-1-21,2 8 299,1-4-221,-1 0-1,2 0 1,-1 0 0,0 0-1,1-1 1,-1 1-1,1-1 1,0 0 0,4 4-1,-1-1 57,2 2 44,1-1 0,16 11 0,-3-2 15,-12-9-171,-1-1 1,1 0-1,1-1 1,-1 0-1,1-1 1,18 6-1,2 2-20,-27-9-303,0-1 0,1-1 1,-1 1-1,1 0 0,-1-1 0,1 0 0,0 0 0,5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9:31.4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3552,'7'0'6062,"17"2"-3482,9 0-993,-28-2-1396,1 1-1,-1-1 1,1 2-1,6 1 1,-7-2-97,1 1 0,0-1 1,0 0-1,7 0 0,86-7 1133,-2 0-721,-56 4-506,-25 1 159,0 1 0,0 0 0,-1 1 0,28 5 0,13 5 811,-22-11-223,-33 0-656,16 1-139,16 2-59,-32-3-32,4 18-7818,-5-9 6011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9:32.3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172 11 2656,'-3'-11'12045,"3"12"-11946,-25 33 1612,3-5-1380,1 1-1,2 0 1,1 1 0,-15 37 0,26-50-524,0-1-2289,-9 34 0,16-44-569,4-28-3802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4:09:41.1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1371 1728,'0'0'19,"0"0"1,0-1-1,0 1 0,0 0 1,0 0-1,0 0 0,0 0 1,0 0-1,1 0 0,-1-1 1,0 1-1,0 0 1,0 0-1,0 0 0,0 0 1,1 0-1,-1 0 0,0 0 1,0 0-1,0 0 0,0 0 1,1 0-1,-1 0 0,0 0 1,0 0-1,0 0 1,0 0-1,1 0 0,-1 0 1,0 0-1,0 0 0,0 0 1,0 0-1,1 0 0,-1 0 1,0 0-1,0 0 0,0 0 1,1 1-1,21 4 9191,-20-4-9141,0-1 1,-1 1 0,1 0 0,0-1-1,0 1 1,0-1 0,0 0 0,0 1-1,0-1 1,0 0 0,0 0 0,0 0-1,0-1 1,0 1 0,-1 0 0,1-1-1,0 1 1,3-2 0,4-2 143,0 0 0,13-8 0,0 0-140,71-28 763,-58 26-618,0-1-1,-1-2 1,41-27 0,-55 31-54,-11 7-89,0 0 0,0 0 0,12-14 0,0 0 144,43-32 0,-5 5 57,43-35 82,-24 20-327,32-20 6,-49 38 92,91-64 463,-70 50-454,-8 17-55,-29 18-22,-18 9 96,0 2 1,31-9-1,-5 2-58,53-30-211,-91 41 122,-1-1 1,0 0 0,-1-1 0,24-23-1,-15 10 53,0-2 0,-1-1-1,25-41 1,-34 49-106,1 0 0,17-17 0,-11 13 92,-16 18-87,1 0-1,1 0 0,-1 1 1,5-4-1,9-6-13,-7 3 112,-3 2-68,0 1-1,0 0 1,12-6-1,-6 5 67,-5 2-32,1 1 0,0 0-1,0 0 1,15-3 0,-24 7-26,-1 1 0,1 0 0,0 0 1,-1 0-1,1 0 0,0-1 0,-1 1 0,1 0 0,-1-1 0,1 1 0,0 0 0,-1-1 1,1 1-1,-1-1 0,2 0 0,-3 1 6,1-1-1,0 1 1,-1 0-1,1 0 1,0 0 0,-1 0-1,1-1 1,0 1 0,-1 0-1,1 0 1,0 0 0,-1 0-1,1 0 1,-1 0-1,1 0 1,0 0 0,-1 0-1,1 0 1,0 0 0,-1 0-1,1 0 1,-1 0 0,1 0-1,0 1 1,-1-1 0,1 0-1,0 0 1,-1 1-1,-43 7 28,28-6 41,-27 8 1,7 2 56,1 2 1,-45 24-1,68-33 11,0 0-1,0 0 0,-1-1 1,-18 3-1,-19 6-80,-69 22 163,34 0-248,70-29 198,0-2-265,12-4 171,9-4-53,109-34-486,-60 21 298,3 0 210,79-36-1,-115 43-45,25-7-1,-35 14 49,1 0 0,-1 1-1,1 0 1,0 1 0,13 0-1,-24 1-66,-2 3 50,0-1 0,0 1 0,0-1 0,0 1 0,0-1 0,0 1 0,-1 2 0,-16 53 468,12-35-390,-11 27 1,9-29-188,-8 37-1,13-45-132,-1-2-1,-5 14 0,-4 5-3586,42-70-8599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37BE-B7AA-4A44-83F4-B156B37B6FED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A420-3B73-40E0-A5DA-27E7BFC52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9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37BE-B7AA-4A44-83F4-B156B37B6FED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A420-3B73-40E0-A5DA-27E7BFC52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2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37BE-B7AA-4A44-83F4-B156B37B6FED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A420-3B73-40E0-A5DA-27E7BFC52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5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37BE-B7AA-4A44-83F4-B156B37B6FED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A420-3B73-40E0-A5DA-27E7BFC52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37BE-B7AA-4A44-83F4-B156B37B6FED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A420-3B73-40E0-A5DA-27E7BFC52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0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37BE-B7AA-4A44-83F4-B156B37B6FED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A420-3B73-40E0-A5DA-27E7BFC52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9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37BE-B7AA-4A44-83F4-B156B37B6FED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A420-3B73-40E0-A5DA-27E7BFC52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0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37BE-B7AA-4A44-83F4-B156B37B6FED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A420-3B73-40E0-A5DA-27E7BFC52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3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37BE-B7AA-4A44-83F4-B156B37B6FED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A420-3B73-40E0-A5DA-27E7BFC52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6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37BE-B7AA-4A44-83F4-B156B37B6FED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A420-3B73-40E0-A5DA-27E7BFC52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4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37BE-B7AA-4A44-83F4-B156B37B6FED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A420-3B73-40E0-A5DA-27E7BFC52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0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237BE-B7AA-4A44-83F4-B156B37B6FED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4A420-3B73-40E0-A5DA-27E7BFC52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2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9.png"/><Relationship Id="rId117" Type="http://schemas.openxmlformats.org/officeDocument/2006/relationships/customXml" Target="../ink/ink225.xml"/><Relationship Id="rId21" Type="http://schemas.openxmlformats.org/officeDocument/2006/relationships/customXml" Target="../ink/ink177.xml"/><Relationship Id="rId42" Type="http://schemas.openxmlformats.org/officeDocument/2006/relationships/image" Target="../media/image197.png"/><Relationship Id="rId47" Type="http://schemas.openxmlformats.org/officeDocument/2006/relationships/customXml" Target="../ink/ink190.xml"/><Relationship Id="rId63" Type="http://schemas.openxmlformats.org/officeDocument/2006/relationships/customXml" Target="../ink/ink198.xml"/><Relationship Id="rId68" Type="http://schemas.openxmlformats.org/officeDocument/2006/relationships/image" Target="../media/image210.png"/><Relationship Id="rId84" Type="http://schemas.openxmlformats.org/officeDocument/2006/relationships/image" Target="../media/image218.png"/><Relationship Id="rId89" Type="http://schemas.openxmlformats.org/officeDocument/2006/relationships/customXml" Target="../ink/ink211.xml"/><Relationship Id="rId112" Type="http://schemas.openxmlformats.org/officeDocument/2006/relationships/image" Target="../media/image232.png"/><Relationship Id="rId133" Type="http://schemas.openxmlformats.org/officeDocument/2006/relationships/customXml" Target="../ink/ink233.xml"/><Relationship Id="rId16" Type="http://schemas.openxmlformats.org/officeDocument/2006/relationships/image" Target="../media/image184.png"/><Relationship Id="rId107" Type="http://schemas.openxmlformats.org/officeDocument/2006/relationships/customXml" Target="../ink/ink220.xml"/><Relationship Id="rId11" Type="http://schemas.openxmlformats.org/officeDocument/2006/relationships/customXml" Target="../ink/ink172.xml"/><Relationship Id="rId32" Type="http://schemas.openxmlformats.org/officeDocument/2006/relationships/image" Target="../media/image192.png"/><Relationship Id="rId37" Type="http://schemas.openxmlformats.org/officeDocument/2006/relationships/customXml" Target="../ink/ink185.xml"/><Relationship Id="rId53" Type="http://schemas.openxmlformats.org/officeDocument/2006/relationships/customXml" Target="../ink/ink193.xml"/><Relationship Id="rId58" Type="http://schemas.openxmlformats.org/officeDocument/2006/relationships/image" Target="../media/image205.png"/><Relationship Id="rId74" Type="http://schemas.openxmlformats.org/officeDocument/2006/relationships/image" Target="../media/image213.png"/><Relationship Id="rId79" Type="http://schemas.openxmlformats.org/officeDocument/2006/relationships/customXml" Target="../ink/ink206.xml"/><Relationship Id="rId102" Type="http://schemas.openxmlformats.org/officeDocument/2006/relationships/image" Target="../media/image227.png"/><Relationship Id="rId123" Type="http://schemas.openxmlformats.org/officeDocument/2006/relationships/customXml" Target="../ink/ink228.xml"/><Relationship Id="rId128" Type="http://schemas.openxmlformats.org/officeDocument/2006/relationships/image" Target="../media/image240.png"/><Relationship Id="rId5" Type="http://schemas.openxmlformats.org/officeDocument/2006/relationships/customXml" Target="../ink/ink169.xml"/><Relationship Id="rId90" Type="http://schemas.openxmlformats.org/officeDocument/2006/relationships/image" Target="../media/image221.png"/><Relationship Id="rId95" Type="http://schemas.openxmlformats.org/officeDocument/2006/relationships/customXml" Target="../ink/ink214.xml"/><Relationship Id="rId14" Type="http://schemas.openxmlformats.org/officeDocument/2006/relationships/image" Target="../media/image183.png"/><Relationship Id="rId22" Type="http://schemas.openxmlformats.org/officeDocument/2006/relationships/image" Target="../media/image187.png"/><Relationship Id="rId27" Type="http://schemas.openxmlformats.org/officeDocument/2006/relationships/customXml" Target="../ink/ink180.xml"/><Relationship Id="rId30" Type="http://schemas.openxmlformats.org/officeDocument/2006/relationships/image" Target="../media/image191.png"/><Relationship Id="rId35" Type="http://schemas.openxmlformats.org/officeDocument/2006/relationships/customXml" Target="../ink/ink184.xml"/><Relationship Id="rId43" Type="http://schemas.openxmlformats.org/officeDocument/2006/relationships/customXml" Target="../ink/ink188.xml"/><Relationship Id="rId48" Type="http://schemas.openxmlformats.org/officeDocument/2006/relationships/image" Target="../media/image200.png"/><Relationship Id="rId56" Type="http://schemas.openxmlformats.org/officeDocument/2006/relationships/image" Target="../media/image204.png"/><Relationship Id="rId64" Type="http://schemas.openxmlformats.org/officeDocument/2006/relationships/image" Target="../media/image208.png"/><Relationship Id="rId69" Type="http://schemas.openxmlformats.org/officeDocument/2006/relationships/customXml" Target="../ink/ink201.xml"/><Relationship Id="rId77" Type="http://schemas.openxmlformats.org/officeDocument/2006/relationships/customXml" Target="../ink/ink205.xml"/><Relationship Id="rId100" Type="http://schemas.openxmlformats.org/officeDocument/2006/relationships/image" Target="../media/image226.png"/><Relationship Id="rId105" Type="http://schemas.openxmlformats.org/officeDocument/2006/relationships/customXml" Target="../ink/ink219.xml"/><Relationship Id="rId113" Type="http://schemas.openxmlformats.org/officeDocument/2006/relationships/customXml" Target="../ink/ink223.xml"/><Relationship Id="rId118" Type="http://schemas.openxmlformats.org/officeDocument/2006/relationships/image" Target="../media/image235.png"/><Relationship Id="rId126" Type="http://schemas.openxmlformats.org/officeDocument/2006/relationships/image" Target="../media/image239.png"/><Relationship Id="rId134" Type="http://schemas.openxmlformats.org/officeDocument/2006/relationships/image" Target="../media/image243.png"/><Relationship Id="rId8" Type="http://schemas.openxmlformats.org/officeDocument/2006/relationships/image" Target="../media/image180.png"/><Relationship Id="rId51" Type="http://schemas.openxmlformats.org/officeDocument/2006/relationships/customXml" Target="../ink/ink192.xml"/><Relationship Id="rId72" Type="http://schemas.openxmlformats.org/officeDocument/2006/relationships/image" Target="../media/image212.png"/><Relationship Id="rId80" Type="http://schemas.openxmlformats.org/officeDocument/2006/relationships/image" Target="../media/image216.png"/><Relationship Id="rId85" Type="http://schemas.openxmlformats.org/officeDocument/2006/relationships/customXml" Target="../ink/ink209.xml"/><Relationship Id="rId93" Type="http://schemas.openxmlformats.org/officeDocument/2006/relationships/customXml" Target="../ink/ink213.xml"/><Relationship Id="rId98" Type="http://schemas.openxmlformats.org/officeDocument/2006/relationships/image" Target="../media/image225.png"/><Relationship Id="rId121" Type="http://schemas.openxmlformats.org/officeDocument/2006/relationships/customXml" Target="../ink/ink227.xml"/><Relationship Id="rId3" Type="http://schemas.openxmlformats.org/officeDocument/2006/relationships/customXml" Target="../ink/ink168.xml"/><Relationship Id="rId12" Type="http://schemas.openxmlformats.org/officeDocument/2006/relationships/image" Target="../media/image182.png"/><Relationship Id="rId17" Type="http://schemas.openxmlformats.org/officeDocument/2006/relationships/customXml" Target="../ink/ink175.xml"/><Relationship Id="rId25" Type="http://schemas.openxmlformats.org/officeDocument/2006/relationships/customXml" Target="../ink/ink179.xml"/><Relationship Id="rId33" Type="http://schemas.openxmlformats.org/officeDocument/2006/relationships/customXml" Target="../ink/ink183.xml"/><Relationship Id="rId38" Type="http://schemas.openxmlformats.org/officeDocument/2006/relationships/image" Target="../media/image195.png"/><Relationship Id="rId46" Type="http://schemas.openxmlformats.org/officeDocument/2006/relationships/image" Target="../media/image199.png"/><Relationship Id="rId59" Type="http://schemas.openxmlformats.org/officeDocument/2006/relationships/customXml" Target="../ink/ink196.xml"/><Relationship Id="rId67" Type="http://schemas.openxmlformats.org/officeDocument/2006/relationships/customXml" Target="../ink/ink200.xml"/><Relationship Id="rId103" Type="http://schemas.openxmlformats.org/officeDocument/2006/relationships/customXml" Target="../ink/ink218.xml"/><Relationship Id="rId108" Type="http://schemas.openxmlformats.org/officeDocument/2006/relationships/image" Target="../media/image230.png"/><Relationship Id="rId116" Type="http://schemas.openxmlformats.org/officeDocument/2006/relationships/image" Target="../media/image234.png"/><Relationship Id="rId124" Type="http://schemas.openxmlformats.org/officeDocument/2006/relationships/image" Target="../media/image238.png"/><Relationship Id="rId129" Type="http://schemas.openxmlformats.org/officeDocument/2006/relationships/customXml" Target="../ink/ink231.xml"/><Relationship Id="rId20" Type="http://schemas.openxmlformats.org/officeDocument/2006/relationships/image" Target="../media/image186.png"/><Relationship Id="rId41" Type="http://schemas.openxmlformats.org/officeDocument/2006/relationships/customXml" Target="../ink/ink187.xml"/><Relationship Id="rId54" Type="http://schemas.openxmlformats.org/officeDocument/2006/relationships/image" Target="../media/image203.png"/><Relationship Id="rId62" Type="http://schemas.openxmlformats.org/officeDocument/2006/relationships/image" Target="../media/image207.png"/><Relationship Id="rId70" Type="http://schemas.openxmlformats.org/officeDocument/2006/relationships/image" Target="../media/image211.png"/><Relationship Id="rId75" Type="http://schemas.openxmlformats.org/officeDocument/2006/relationships/customXml" Target="../ink/ink204.xml"/><Relationship Id="rId83" Type="http://schemas.openxmlformats.org/officeDocument/2006/relationships/customXml" Target="../ink/ink208.xml"/><Relationship Id="rId88" Type="http://schemas.openxmlformats.org/officeDocument/2006/relationships/image" Target="../media/image220.png"/><Relationship Id="rId91" Type="http://schemas.openxmlformats.org/officeDocument/2006/relationships/customXml" Target="../ink/ink212.xml"/><Relationship Id="rId96" Type="http://schemas.openxmlformats.org/officeDocument/2006/relationships/image" Target="../media/image224.png"/><Relationship Id="rId111" Type="http://schemas.openxmlformats.org/officeDocument/2006/relationships/customXml" Target="../ink/ink222.xml"/><Relationship Id="rId132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15" Type="http://schemas.openxmlformats.org/officeDocument/2006/relationships/customXml" Target="../ink/ink174.xml"/><Relationship Id="rId23" Type="http://schemas.openxmlformats.org/officeDocument/2006/relationships/customXml" Target="../ink/ink178.xml"/><Relationship Id="rId28" Type="http://schemas.openxmlformats.org/officeDocument/2006/relationships/image" Target="../media/image190.png"/><Relationship Id="rId36" Type="http://schemas.openxmlformats.org/officeDocument/2006/relationships/image" Target="../media/image194.png"/><Relationship Id="rId49" Type="http://schemas.openxmlformats.org/officeDocument/2006/relationships/customXml" Target="../ink/ink191.xml"/><Relationship Id="rId57" Type="http://schemas.openxmlformats.org/officeDocument/2006/relationships/customXml" Target="../ink/ink195.xml"/><Relationship Id="rId106" Type="http://schemas.openxmlformats.org/officeDocument/2006/relationships/image" Target="../media/image229.png"/><Relationship Id="rId114" Type="http://schemas.openxmlformats.org/officeDocument/2006/relationships/image" Target="../media/image233.png"/><Relationship Id="rId119" Type="http://schemas.openxmlformats.org/officeDocument/2006/relationships/customXml" Target="../ink/ink226.xml"/><Relationship Id="rId127" Type="http://schemas.openxmlformats.org/officeDocument/2006/relationships/customXml" Target="../ink/ink230.xml"/><Relationship Id="rId10" Type="http://schemas.openxmlformats.org/officeDocument/2006/relationships/image" Target="../media/image181.png"/><Relationship Id="rId31" Type="http://schemas.openxmlformats.org/officeDocument/2006/relationships/customXml" Target="../ink/ink182.xml"/><Relationship Id="rId44" Type="http://schemas.openxmlformats.org/officeDocument/2006/relationships/image" Target="../media/image198.png"/><Relationship Id="rId52" Type="http://schemas.openxmlformats.org/officeDocument/2006/relationships/image" Target="../media/image202.png"/><Relationship Id="rId60" Type="http://schemas.openxmlformats.org/officeDocument/2006/relationships/image" Target="../media/image206.png"/><Relationship Id="rId65" Type="http://schemas.openxmlformats.org/officeDocument/2006/relationships/customXml" Target="../ink/ink199.xml"/><Relationship Id="rId73" Type="http://schemas.openxmlformats.org/officeDocument/2006/relationships/customXml" Target="../ink/ink203.xml"/><Relationship Id="rId78" Type="http://schemas.openxmlformats.org/officeDocument/2006/relationships/image" Target="../media/image215.png"/><Relationship Id="rId81" Type="http://schemas.openxmlformats.org/officeDocument/2006/relationships/customXml" Target="../ink/ink207.xml"/><Relationship Id="rId86" Type="http://schemas.openxmlformats.org/officeDocument/2006/relationships/image" Target="../media/image219.png"/><Relationship Id="rId94" Type="http://schemas.openxmlformats.org/officeDocument/2006/relationships/image" Target="../media/image223.png"/><Relationship Id="rId99" Type="http://schemas.openxmlformats.org/officeDocument/2006/relationships/customXml" Target="../ink/ink216.xml"/><Relationship Id="rId101" Type="http://schemas.openxmlformats.org/officeDocument/2006/relationships/customXml" Target="../ink/ink217.xml"/><Relationship Id="rId122" Type="http://schemas.openxmlformats.org/officeDocument/2006/relationships/image" Target="../media/image237.png"/><Relationship Id="rId130" Type="http://schemas.openxmlformats.org/officeDocument/2006/relationships/image" Target="../media/image241.png"/><Relationship Id="rId4" Type="http://schemas.openxmlformats.org/officeDocument/2006/relationships/image" Target="../media/image178.png"/><Relationship Id="rId9" Type="http://schemas.openxmlformats.org/officeDocument/2006/relationships/customXml" Target="../ink/ink171.xml"/><Relationship Id="rId13" Type="http://schemas.openxmlformats.org/officeDocument/2006/relationships/customXml" Target="../ink/ink173.xml"/><Relationship Id="rId18" Type="http://schemas.openxmlformats.org/officeDocument/2006/relationships/image" Target="../media/image185.png"/><Relationship Id="rId39" Type="http://schemas.openxmlformats.org/officeDocument/2006/relationships/customXml" Target="../ink/ink186.xml"/><Relationship Id="rId109" Type="http://schemas.openxmlformats.org/officeDocument/2006/relationships/customXml" Target="../ink/ink221.xml"/><Relationship Id="rId34" Type="http://schemas.openxmlformats.org/officeDocument/2006/relationships/image" Target="../media/image193.png"/><Relationship Id="rId50" Type="http://schemas.openxmlformats.org/officeDocument/2006/relationships/image" Target="../media/image201.png"/><Relationship Id="rId55" Type="http://schemas.openxmlformats.org/officeDocument/2006/relationships/customXml" Target="../ink/ink194.xml"/><Relationship Id="rId76" Type="http://schemas.openxmlformats.org/officeDocument/2006/relationships/image" Target="../media/image214.png"/><Relationship Id="rId97" Type="http://schemas.openxmlformats.org/officeDocument/2006/relationships/customXml" Target="../ink/ink215.xml"/><Relationship Id="rId104" Type="http://schemas.openxmlformats.org/officeDocument/2006/relationships/image" Target="../media/image228.png"/><Relationship Id="rId120" Type="http://schemas.openxmlformats.org/officeDocument/2006/relationships/image" Target="../media/image236.png"/><Relationship Id="rId125" Type="http://schemas.openxmlformats.org/officeDocument/2006/relationships/customXml" Target="../ink/ink229.xml"/><Relationship Id="rId7" Type="http://schemas.openxmlformats.org/officeDocument/2006/relationships/customXml" Target="../ink/ink170.xml"/><Relationship Id="rId71" Type="http://schemas.openxmlformats.org/officeDocument/2006/relationships/customXml" Target="../ink/ink202.xml"/><Relationship Id="rId92" Type="http://schemas.openxmlformats.org/officeDocument/2006/relationships/image" Target="../media/image222.png"/><Relationship Id="rId2" Type="http://schemas.openxmlformats.org/officeDocument/2006/relationships/image" Target="../media/image177.png"/><Relationship Id="rId29" Type="http://schemas.openxmlformats.org/officeDocument/2006/relationships/customXml" Target="../ink/ink181.xml"/><Relationship Id="rId24" Type="http://schemas.openxmlformats.org/officeDocument/2006/relationships/image" Target="../media/image188.png"/><Relationship Id="rId40" Type="http://schemas.openxmlformats.org/officeDocument/2006/relationships/image" Target="../media/image196.png"/><Relationship Id="rId45" Type="http://schemas.openxmlformats.org/officeDocument/2006/relationships/customXml" Target="../ink/ink189.xml"/><Relationship Id="rId66" Type="http://schemas.openxmlformats.org/officeDocument/2006/relationships/image" Target="../media/image209.png"/><Relationship Id="rId87" Type="http://schemas.openxmlformats.org/officeDocument/2006/relationships/customXml" Target="../ink/ink210.xml"/><Relationship Id="rId110" Type="http://schemas.openxmlformats.org/officeDocument/2006/relationships/image" Target="../media/image231.png"/><Relationship Id="rId115" Type="http://schemas.openxmlformats.org/officeDocument/2006/relationships/customXml" Target="../ink/ink224.xml"/><Relationship Id="rId131" Type="http://schemas.openxmlformats.org/officeDocument/2006/relationships/customXml" Target="../ink/ink232.xml"/><Relationship Id="rId61" Type="http://schemas.openxmlformats.org/officeDocument/2006/relationships/customXml" Target="../ink/ink197.xml"/><Relationship Id="rId82" Type="http://schemas.openxmlformats.org/officeDocument/2006/relationships/image" Target="../media/image217.png"/><Relationship Id="rId19" Type="http://schemas.openxmlformats.org/officeDocument/2006/relationships/customXml" Target="../ink/ink17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emf"/><Relationship Id="rId13" Type="http://schemas.openxmlformats.org/officeDocument/2006/relationships/customXml" Target="../ink/ink238.xml"/><Relationship Id="rId18" Type="http://schemas.openxmlformats.org/officeDocument/2006/relationships/image" Target="../media/image253.png"/><Relationship Id="rId26" Type="http://schemas.openxmlformats.org/officeDocument/2006/relationships/image" Target="../media/image257.png"/><Relationship Id="rId3" Type="http://schemas.openxmlformats.org/officeDocument/2006/relationships/customXml" Target="../ink/ink234.xml"/><Relationship Id="rId21" Type="http://schemas.openxmlformats.org/officeDocument/2006/relationships/customXml" Target="../ink/ink242.xml"/><Relationship Id="rId7" Type="http://schemas.openxmlformats.org/officeDocument/2006/relationships/image" Target="../media/image247.emf"/><Relationship Id="rId12" Type="http://schemas.openxmlformats.org/officeDocument/2006/relationships/image" Target="../media/image250.png"/><Relationship Id="rId17" Type="http://schemas.openxmlformats.org/officeDocument/2006/relationships/customXml" Target="../ink/ink240.xml"/><Relationship Id="rId25" Type="http://schemas.openxmlformats.org/officeDocument/2006/relationships/customXml" Target="../ink/ink244.xml"/><Relationship Id="rId2" Type="http://schemas.openxmlformats.org/officeDocument/2006/relationships/image" Target="../media/image244.png"/><Relationship Id="rId16" Type="http://schemas.openxmlformats.org/officeDocument/2006/relationships/image" Target="../media/image252.png"/><Relationship Id="rId20" Type="http://schemas.openxmlformats.org/officeDocument/2006/relationships/image" Target="../media/image254.png"/><Relationship Id="rId29" Type="http://schemas.openxmlformats.org/officeDocument/2006/relationships/customXml" Target="../ink/ink2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11" Type="http://schemas.openxmlformats.org/officeDocument/2006/relationships/customXml" Target="../ink/ink237.xml"/><Relationship Id="rId24" Type="http://schemas.openxmlformats.org/officeDocument/2006/relationships/image" Target="../media/image256.png"/><Relationship Id="rId5" Type="http://schemas.openxmlformats.org/officeDocument/2006/relationships/customXml" Target="../ink/ink235.xml"/><Relationship Id="rId15" Type="http://schemas.openxmlformats.org/officeDocument/2006/relationships/customXml" Target="../ink/ink239.xml"/><Relationship Id="rId23" Type="http://schemas.openxmlformats.org/officeDocument/2006/relationships/customXml" Target="../ink/ink243.xml"/><Relationship Id="rId28" Type="http://schemas.openxmlformats.org/officeDocument/2006/relationships/image" Target="../media/image258.png"/><Relationship Id="rId10" Type="http://schemas.openxmlformats.org/officeDocument/2006/relationships/image" Target="../media/image249.png"/><Relationship Id="rId19" Type="http://schemas.openxmlformats.org/officeDocument/2006/relationships/customXml" Target="../ink/ink241.xml"/><Relationship Id="rId4" Type="http://schemas.openxmlformats.org/officeDocument/2006/relationships/image" Target="../media/image245.png"/><Relationship Id="rId9" Type="http://schemas.openxmlformats.org/officeDocument/2006/relationships/customXml" Target="../ink/ink236.xml"/><Relationship Id="rId14" Type="http://schemas.openxmlformats.org/officeDocument/2006/relationships/image" Target="../media/image251.png"/><Relationship Id="rId22" Type="http://schemas.openxmlformats.org/officeDocument/2006/relationships/image" Target="../media/image255.png"/><Relationship Id="rId27" Type="http://schemas.openxmlformats.org/officeDocument/2006/relationships/customXml" Target="../ink/ink245.xml"/><Relationship Id="rId30" Type="http://schemas.openxmlformats.org/officeDocument/2006/relationships/image" Target="../media/image25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2.xml"/><Relationship Id="rId18" Type="http://schemas.openxmlformats.org/officeDocument/2006/relationships/image" Target="../media/image268.png"/><Relationship Id="rId26" Type="http://schemas.openxmlformats.org/officeDocument/2006/relationships/image" Target="../media/image272.png"/><Relationship Id="rId39" Type="http://schemas.openxmlformats.org/officeDocument/2006/relationships/customXml" Target="../ink/ink265.xml"/><Relationship Id="rId21" Type="http://schemas.openxmlformats.org/officeDocument/2006/relationships/customXml" Target="../ink/ink256.xml"/><Relationship Id="rId34" Type="http://schemas.openxmlformats.org/officeDocument/2006/relationships/image" Target="../media/image276.png"/><Relationship Id="rId42" Type="http://schemas.openxmlformats.org/officeDocument/2006/relationships/image" Target="../media/image280.png"/><Relationship Id="rId47" Type="http://schemas.openxmlformats.org/officeDocument/2006/relationships/customXml" Target="../ink/ink269.xml"/><Relationship Id="rId50" Type="http://schemas.openxmlformats.org/officeDocument/2006/relationships/image" Target="../media/image284.png"/><Relationship Id="rId55" Type="http://schemas.openxmlformats.org/officeDocument/2006/relationships/customXml" Target="../ink/ink273.xml"/><Relationship Id="rId63" Type="http://schemas.openxmlformats.org/officeDocument/2006/relationships/customXml" Target="../ink/ink277.xml"/><Relationship Id="rId68" Type="http://schemas.openxmlformats.org/officeDocument/2006/relationships/image" Target="../media/image293.png"/><Relationship Id="rId7" Type="http://schemas.openxmlformats.org/officeDocument/2006/relationships/customXml" Target="../ink/ink249.xml"/><Relationship Id="rId2" Type="http://schemas.openxmlformats.org/officeDocument/2006/relationships/image" Target="../media/image260.png"/><Relationship Id="rId16" Type="http://schemas.openxmlformats.org/officeDocument/2006/relationships/image" Target="../media/image267.png"/><Relationship Id="rId29" Type="http://schemas.openxmlformats.org/officeDocument/2006/relationships/customXml" Target="../ink/ink2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2.png"/><Relationship Id="rId11" Type="http://schemas.openxmlformats.org/officeDocument/2006/relationships/customXml" Target="../ink/ink251.xml"/><Relationship Id="rId24" Type="http://schemas.openxmlformats.org/officeDocument/2006/relationships/image" Target="../media/image271.png"/><Relationship Id="rId32" Type="http://schemas.openxmlformats.org/officeDocument/2006/relationships/image" Target="../media/image275.png"/><Relationship Id="rId37" Type="http://schemas.openxmlformats.org/officeDocument/2006/relationships/customXml" Target="../ink/ink264.xml"/><Relationship Id="rId40" Type="http://schemas.openxmlformats.org/officeDocument/2006/relationships/image" Target="../media/image279.png"/><Relationship Id="rId45" Type="http://schemas.openxmlformats.org/officeDocument/2006/relationships/customXml" Target="../ink/ink268.xml"/><Relationship Id="rId53" Type="http://schemas.openxmlformats.org/officeDocument/2006/relationships/customXml" Target="../ink/ink272.xml"/><Relationship Id="rId58" Type="http://schemas.openxmlformats.org/officeDocument/2006/relationships/image" Target="../media/image288.png"/><Relationship Id="rId66" Type="http://schemas.openxmlformats.org/officeDocument/2006/relationships/image" Target="../media/image292.png"/><Relationship Id="rId5" Type="http://schemas.openxmlformats.org/officeDocument/2006/relationships/customXml" Target="../ink/ink248.xml"/><Relationship Id="rId15" Type="http://schemas.openxmlformats.org/officeDocument/2006/relationships/customXml" Target="../ink/ink253.xml"/><Relationship Id="rId23" Type="http://schemas.openxmlformats.org/officeDocument/2006/relationships/customXml" Target="../ink/ink257.xml"/><Relationship Id="rId28" Type="http://schemas.openxmlformats.org/officeDocument/2006/relationships/image" Target="../media/image273.png"/><Relationship Id="rId36" Type="http://schemas.openxmlformats.org/officeDocument/2006/relationships/image" Target="../media/image277.png"/><Relationship Id="rId49" Type="http://schemas.openxmlformats.org/officeDocument/2006/relationships/customXml" Target="../ink/ink270.xml"/><Relationship Id="rId57" Type="http://schemas.openxmlformats.org/officeDocument/2006/relationships/customXml" Target="../ink/ink274.xml"/><Relationship Id="rId61" Type="http://schemas.openxmlformats.org/officeDocument/2006/relationships/customXml" Target="../ink/ink276.xml"/><Relationship Id="rId10" Type="http://schemas.openxmlformats.org/officeDocument/2006/relationships/image" Target="../media/image264.png"/><Relationship Id="rId19" Type="http://schemas.openxmlformats.org/officeDocument/2006/relationships/customXml" Target="../ink/ink255.xml"/><Relationship Id="rId31" Type="http://schemas.openxmlformats.org/officeDocument/2006/relationships/customXml" Target="../ink/ink261.xml"/><Relationship Id="rId44" Type="http://schemas.openxmlformats.org/officeDocument/2006/relationships/image" Target="../media/image281.png"/><Relationship Id="rId52" Type="http://schemas.openxmlformats.org/officeDocument/2006/relationships/image" Target="../media/image285.png"/><Relationship Id="rId60" Type="http://schemas.openxmlformats.org/officeDocument/2006/relationships/image" Target="../media/image289.png"/><Relationship Id="rId65" Type="http://schemas.openxmlformats.org/officeDocument/2006/relationships/customXml" Target="../ink/ink278.xml"/><Relationship Id="rId4" Type="http://schemas.openxmlformats.org/officeDocument/2006/relationships/image" Target="../media/image261.png"/><Relationship Id="rId9" Type="http://schemas.openxmlformats.org/officeDocument/2006/relationships/customXml" Target="../ink/ink250.xml"/><Relationship Id="rId14" Type="http://schemas.openxmlformats.org/officeDocument/2006/relationships/image" Target="../media/image266.png"/><Relationship Id="rId22" Type="http://schemas.openxmlformats.org/officeDocument/2006/relationships/image" Target="../media/image270.png"/><Relationship Id="rId27" Type="http://schemas.openxmlformats.org/officeDocument/2006/relationships/customXml" Target="../ink/ink259.xml"/><Relationship Id="rId30" Type="http://schemas.openxmlformats.org/officeDocument/2006/relationships/image" Target="../media/image274.png"/><Relationship Id="rId35" Type="http://schemas.openxmlformats.org/officeDocument/2006/relationships/customXml" Target="../ink/ink263.xml"/><Relationship Id="rId43" Type="http://schemas.openxmlformats.org/officeDocument/2006/relationships/customXml" Target="../ink/ink267.xml"/><Relationship Id="rId48" Type="http://schemas.openxmlformats.org/officeDocument/2006/relationships/image" Target="../media/image283.png"/><Relationship Id="rId56" Type="http://schemas.openxmlformats.org/officeDocument/2006/relationships/image" Target="../media/image287.png"/><Relationship Id="rId64" Type="http://schemas.openxmlformats.org/officeDocument/2006/relationships/image" Target="../media/image291.png"/><Relationship Id="rId8" Type="http://schemas.openxmlformats.org/officeDocument/2006/relationships/image" Target="../media/image263.png"/><Relationship Id="rId51" Type="http://schemas.openxmlformats.org/officeDocument/2006/relationships/customXml" Target="../ink/ink271.xml"/><Relationship Id="rId3" Type="http://schemas.openxmlformats.org/officeDocument/2006/relationships/customXml" Target="../ink/ink247.xml"/><Relationship Id="rId12" Type="http://schemas.openxmlformats.org/officeDocument/2006/relationships/image" Target="../media/image265.png"/><Relationship Id="rId17" Type="http://schemas.openxmlformats.org/officeDocument/2006/relationships/customXml" Target="../ink/ink254.xml"/><Relationship Id="rId25" Type="http://schemas.openxmlformats.org/officeDocument/2006/relationships/customXml" Target="../ink/ink258.xml"/><Relationship Id="rId33" Type="http://schemas.openxmlformats.org/officeDocument/2006/relationships/customXml" Target="../ink/ink262.xml"/><Relationship Id="rId38" Type="http://schemas.openxmlformats.org/officeDocument/2006/relationships/image" Target="../media/image278.png"/><Relationship Id="rId46" Type="http://schemas.openxmlformats.org/officeDocument/2006/relationships/image" Target="../media/image282.png"/><Relationship Id="rId59" Type="http://schemas.openxmlformats.org/officeDocument/2006/relationships/customXml" Target="../ink/ink275.xml"/><Relationship Id="rId67" Type="http://schemas.openxmlformats.org/officeDocument/2006/relationships/customXml" Target="../ink/ink279.xml"/><Relationship Id="rId20" Type="http://schemas.openxmlformats.org/officeDocument/2006/relationships/image" Target="../media/image269.png"/><Relationship Id="rId41" Type="http://schemas.openxmlformats.org/officeDocument/2006/relationships/customXml" Target="../ink/ink266.xml"/><Relationship Id="rId54" Type="http://schemas.openxmlformats.org/officeDocument/2006/relationships/image" Target="../media/image286.png"/><Relationship Id="rId62" Type="http://schemas.openxmlformats.org/officeDocument/2006/relationships/image" Target="../media/image2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2.xml"/><Relationship Id="rId13" Type="http://schemas.openxmlformats.org/officeDocument/2006/relationships/image" Target="../media/image300.png"/><Relationship Id="rId3" Type="http://schemas.openxmlformats.org/officeDocument/2006/relationships/image" Target="../media/image295.png"/><Relationship Id="rId7" Type="http://schemas.openxmlformats.org/officeDocument/2006/relationships/image" Target="../media/image297.png"/><Relationship Id="rId12" Type="http://schemas.openxmlformats.org/officeDocument/2006/relationships/customXml" Target="../ink/ink284.xml"/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1.xml"/><Relationship Id="rId11" Type="http://schemas.openxmlformats.org/officeDocument/2006/relationships/image" Target="../media/image299.png"/><Relationship Id="rId5" Type="http://schemas.openxmlformats.org/officeDocument/2006/relationships/image" Target="../media/image296.png"/><Relationship Id="rId15" Type="http://schemas.openxmlformats.org/officeDocument/2006/relationships/image" Target="../media/image301.png"/><Relationship Id="rId10" Type="http://schemas.openxmlformats.org/officeDocument/2006/relationships/customXml" Target="../ink/ink283.xml"/><Relationship Id="rId4" Type="http://schemas.openxmlformats.org/officeDocument/2006/relationships/customXml" Target="../ink/ink280.xml"/><Relationship Id="rId9" Type="http://schemas.openxmlformats.org/officeDocument/2006/relationships/image" Target="../media/image298.png"/><Relationship Id="rId14" Type="http://schemas.openxmlformats.org/officeDocument/2006/relationships/customXml" Target="../ink/ink28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91.xml"/><Relationship Id="rId18" Type="http://schemas.openxmlformats.org/officeDocument/2006/relationships/image" Target="../media/image311.png"/><Relationship Id="rId26" Type="http://schemas.openxmlformats.org/officeDocument/2006/relationships/image" Target="../media/image315.png"/><Relationship Id="rId39" Type="http://schemas.openxmlformats.org/officeDocument/2006/relationships/customXml" Target="../ink/ink304.xml"/><Relationship Id="rId21" Type="http://schemas.openxmlformats.org/officeDocument/2006/relationships/customXml" Target="../ink/ink295.xml"/><Relationship Id="rId34" Type="http://schemas.openxmlformats.org/officeDocument/2006/relationships/image" Target="../media/image319.png"/><Relationship Id="rId42" Type="http://schemas.openxmlformats.org/officeDocument/2006/relationships/image" Target="../media/image323.png"/><Relationship Id="rId47" Type="http://schemas.openxmlformats.org/officeDocument/2006/relationships/customXml" Target="../ink/ink308.xml"/><Relationship Id="rId50" Type="http://schemas.openxmlformats.org/officeDocument/2006/relationships/image" Target="../media/image327.png"/><Relationship Id="rId55" Type="http://schemas.openxmlformats.org/officeDocument/2006/relationships/customXml" Target="../ink/ink312.xml"/><Relationship Id="rId63" Type="http://schemas.openxmlformats.org/officeDocument/2006/relationships/customXml" Target="../ink/ink316.xml"/><Relationship Id="rId68" Type="http://schemas.openxmlformats.org/officeDocument/2006/relationships/image" Target="../media/image336.png"/><Relationship Id="rId7" Type="http://schemas.openxmlformats.org/officeDocument/2006/relationships/customXml" Target="../ink/ink288.xml"/><Relationship Id="rId2" Type="http://schemas.openxmlformats.org/officeDocument/2006/relationships/image" Target="../media/image303.png"/><Relationship Id="rId16" Type="http://schemas.openxmlformats.org/officeDocument/2006/relationships/image" Target="../media/image310.png"/><Relationship Id="rId29" Type="http://schemas.openxmlformats.org/officeDocument/2006/relationships/customXml" Target="../ink/ink2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5.png"/><Relationship Id="rId11" Type="http://schemas.openxmlformats.org/officeDocument/2006/relationships/customXml" Target="../ink/ink290.xml"/><Relationship Id="rId24" Type="http://schemas.openxmlformats.org/officeDocument/2006/relationships/image" Target="../media/image314.png"/><Relationship Id="rId32" Type="http://schemas.openxmlformats.org/officeDocument/2006/relationships/image" Target="../media/image318.png"/><Relationship Id="rId37" Type="http://schemas.openxmlformats.org/officeDocument/2006/relationships/customXml" Target="../ink/ink303.xml"/><Relationship Id="rId40" Type="http://schemas.openxmlformats.org/officeDocument/2006/relationships/image" Target="../media/image322.png"/><Relationship Id="rId45" Type="http://schemas.openxmlformats.org/officeDocument/2006/relationships/customXml" Target="../ink/ink307.xml"/><Relationship Id="rId53" Type="http://schemas.openxmlformats.org/officeDocument/2006/relationships/customXml" Target="../ink/ink311.xml"/><Relationship Id="rId58" Type="http://schemas.openxmlformats.org/officeDocument/2006/relationships/image" Target="../media/image331.png"/><Relationship Id="rId66" Type="http://schemas.openxmlformats.org/officeDocument/2006/relationships/image" Target="../media/image335.png"/><Relationship Id="rId5" Type="http://schemas.openxmlformats.org/officeDocument/2006/relationships/customXml" Target="../ink/ink287.xml"/><Relationship Id="rId15" Type="http://schemas.openxmlformats.org/officeDocument/2006/relationships/customXml" Target="../ink/ink292.xml"/><Relationship Id="rId23" Type="http://schemas.openxmlformats.org/officeDocument/2006/relationships/customXml" Target="../ink/ink296.xml"/><Relationship Id="rId28" Type="http://schemas.openxmlformats.org/officeDocument/2006/relationships/image" Target="../media/image316.png"/><Relationship Id="rId36" Type="http://schemas.openxmlformats.org/officeDocument/2006/relationships/image" Target="../media/image320.png"/><Relationship Id="rId49" Type="http://schemas.openxmlformats.org/officeDocument/2006/relationships/customXml" Target="../ink/ink309.xml"/><Relationship Id="rId57" Type="http://schemas.openxmlformats.org/officeDocument/2006/relationships/customXml" Target="../ink/ink313.xml"/><Relationship Id="rId61" Type="http://schemas.openxmlformats.org/officeDocument/2006/relationships/customXml" Target="../ink/ink315.xml"/><Relationship Id="rId10" Type="http://schemas.openxmlformats.org/officeDocument/2006/relationships/image" Target="../media/image307.png"/><Relationship Id="rId19" Type="http://schemas.openxmlformats.org/officeDocument/2006/relationships/customXml" Target="../ink/ink294.xml"/><Relationship Id="rId31" Type="http://schemas.openxmlformats.org/officeDocument/2006/relationships/customXml" Target="../ink/ink300.xml"/><Relationship Id="rId44" Type="http://schemas.openxmlformats.org/officeDocument/2006/relationships/image" Target="../media/image324.png"/><Relationship Id="rId52" Type="http://schemas.openxmlformats.org/officeDocument/2006/relationships/image" Target="../media/image328.png"/><Relationship Id="rId60" Type="http://schemas.openxmlformats.org/officeDocument/2006/relationships/image" Target="../media/image332.png"/><Relationship Id="rId65" Type="http://schemas.openxmlformats.org/officeDocument/2006/relationships/customXml" Target="../ink/ink317.xml"/><Relationship Id="rId4" Type="http://schemas.openxmlformats.org/officeDocument/2006/relationships/image" Target="../media/image304.png"/><Relationship Id="rId9" Type="http://schemas.openxmlformats.org/officeDocument/2006/relationships/customXml" Target="../ink/ink289.xml"/><Relationship Id="rId14" Type="http://schemas.openxmlformats.org/officeDocument/2006/relationships/image" Target="../media/image309.png"/><Relationship Id="rId22" Type="http://schemas.openxmlformats.org/officeDocument/2006/relationships/image" Target="../media/image313.png"/><Relationship Id="rId27" Type="http://schemas.openxmlformats.org/officeDocument/2006/relationships/customXml" Target="../ink/ink298.xml"/><Relationship Id="rId30" Type="http://schemas.openxmlformats.org/officeDocument/2006/relationships/image" Target="../media/image317.png"/><Relationship Id="rId35" Type="http://schemas.openxmlformats.org/officeDocument/2006/relationships/customXml" Target="../ink/ink302.xml"/><Relationship Id="rId43" Type="http://schemas.openxmlformats.org/officeDocument/2006/relationships/customXml" Target="../ink/ink306.xml"/><Relationship Id="rId48" Type="http://schemas.openxmlformats.org/officeDocument/2006/relationships/image" Target="../media/image326.png"/><Relationship Id="rId56" Type="http://schemas.openxmlformats.org/officeDocument/2006/relationships/image" Target="../media/image330.png"/><Relationship Id="rId64" Type="http://schemas.openxmlformats.org/officeDocument/2006/relationships/image" Target="../media/image334.png"/><Relationship Id="rId69" Type="http://schemas.openxmlformats.org/officeDocument/2006/relationships/customXml" Target="../ink/ink319.xml"/><Relationship Id="rId8" Type="http://schemas.openxmlformats.org/officeDocument/2006/relationships/image" Target="../media/image306.png"/><Relationship Id="rId51" Type="http://schemas.openxmlformats.org/officeDocument/2006/relationships/customXml" Target="../ink/ink310.xml"/><Relationship Id="rId3" Type="http://schemas.openxmlformats.org/officeDocument/2006/relationships/customXml" Target="../ink/ink286.xml"/><Relationship Id="rId12" Type="http://schemas.openxmlformats.org/officeDocument/2006/relationships/image" Target="../media/image308.png"/><Relationship Id="rId17" Type="http://schemas.openxmlformats.org/officeDocument/2006/relationships/customXml" Target="../ink/ink293.xml"/><Relationship Id="rId25" Type="http://schemas.openxmlformats.org/officeDocument/2006/relationships/customXml" Target="../ink/ink297.xml"/><Relationship Id="rId33" Type="http://schemas.openxmlformats.org/officeDocument/2006/relationships/customXml" Target="../ink/ink301.xml"/><Relationship Id="rId38" Type="http://schemas.openxmlformats.org/officeDocument/2006/relationships/image" Target="../media/image321.png"/><Relationship Id="rId46" Type="http://schemas.openxmlformats.org/officeDocument/2006/relationships/image" Target="../media/image325.png"/><Relationship Id="rId59" Type="http://schemas.openxmlformats.org/officeDocument/2006/relationships/customXml" Target="../ink/ink314.xml"/><Relationship Id="rId67" Type="http://schemas.openxmlformats.org/officeDocument/2006/relationships/customXml" Target="../ink/ink318.xml"/><Relationship Id="rId20" Type="http://schemas.openxmlformats.org/officeDocument/2006/relationships/image" Target="../media/image312.png"/><Relationship Id="rId41" Type="http://schemas.openxmlformats.org/officeDocument/2006/relationships/customXml" Target="../ink/ink305.xml"/><Relationship Id="rId54" Type="http://schemas.openxmlformats.org/officeDocument/2006/relationships/image" Target="../media/image329.png"/><Relationship Id="rId62" Type="http://schemas.openxmlformats.org/officeDocument/2006/relationships/image" Target="../media/image333.png"/><Relationship Id="rId70" Type="http://schemas.openxmlformats.org/officeDocument/2006/relationships/image" Target="../media/image337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95.png"/><Relationship Id="rId299" Type="http://schemas.openxmlformats.org/officeDocument/2006/relationships/image" Target="../media/image486.png"/><Relationship Id="rId303" Type="http://schemas.openxmlformats.org/officeDocument/2006/relationships/image" Target="../media/image488.png"/><Relationship Id="rId21" Type="http://schemas.openxmlformats.org/officeDocument/2006/relationships/image" Target="../media/image347.png"/><Relationship Id="rId42" Type="http://schemas.openxmlformats.org/officeDocument/2006/relationships/customXml" Target="../ink/ink340.xml"/><Relationship Id="rId63" Type="http://schemas.openxmlformats.org/officeDocument/2006/relationships/image" Target="../media/image368.png"/><Relationship Id="rId84" Type="http://schemas.openxmlformats.org/officeDocument/2006/relationships/customXml" Target="../ink/ink361.xml"/><Relationship Id="rId138" Type="http://schemas.openxmlformats.org/officeDocument/2006/relationships/customXml" Target="../ink/ink388.xml"/><Relationship Id="rId159" Type="http://schemas.openxmlformats.org/officeDocument/2006/relationships/image" Target="../media/image416.png"/><Relationship Id="rId324" Type="http://schemas.openxmlformats.org/officeDocument/2006/relationships/customXml" Target="../ink/ink481.xml"/><Relationship Id="rId345" Type="http://schemas.openxmlformats.org/officeDocument/2006/relationships/image" Target="../media/image509.png"/><Relationship Id="rId170" Type="http://schemas.openxmlformats.org/officeDocument/2006/relationships/customXml" Target="../ink/ink404.xml"/><Relationship Id="rId191" Type="http://schemas.openxmlformats.org/officeDocument/2006/relationships/image" Target="../media/image432.png"/><Relationship Id="rId205" Type="http://schemas.openxmlformats.org/officeDocument/2006/relationships/image" Target="../media/image439.png"/><Relationship Id="rId226" Type="http://schemas.openxmlformats.org/officeDocument/2006/relationships/customXml" Target="../ink/ink432.xml"/><Relationship Id="rId247" Type="http://schemas.openxmlformats.org/officeDocument/2006/relationships/image" Target="../media/image460.png"/><Relationship Id="rId107" Type="http://schemas.openxmlformats.org/officeDocument/2006/relationships/image" Target="../media/image390.png"/><Relationship Id="rId268" Type="http://schemas.openxmlformats.org/officeDocument/2006/relationships/customXml" Target="../ink/ink453.xml"/><Relationship Id="rId289" Type="http://schemas.openxmlformats.org/officeDocument/2006/relationships/image" Target="../media/image481.png"/><Relationship Id="rId11" Type="http://schemas.openxmlformats.org/officeDocument/2006/relationships/image" Target="../media/image342.png"/><Relationship Id="rId32" Type="http://schemas.openxmlformats.org/officeDocument/2006/relationships/customXml" Target="../ink/ink335.xml"/><Relationship Id="rId53" Type="http://schemas.openxmlformats.org/officeDocument/2006/relationships/image" Target="../media/image363.png"/><Relationship Id="rId74" Type="http://schemas.openxmlformats.org/officeDocument/2006/relationships/customXml" Target="../ink/ink356.xml"/><Relationship Id="rId128" Type="http://schemas.openxmlformats.org/officeDocument/2006/relationships/customXml" Target="../ink/ink383.xml"/><Relationship Id="rId149" Type="http://schemas.openxmlformats.org/officeDocument/2006/relationships/image" Target="../media/image411.png"/><Relationship Id="rId314" Type="http://schemas.openxmlformats.org/officeDocument/2006/relationships/customXml" Target="../ink/ink476.xml"/><Relationship Id="rId335" Type="http://schemas.openxmlformats.org/officeDocument/2006/relationships/image" Target="../media/image504.png"/><Relationship Id="rId356" Type="http://schemas.openxmlformats.org/officeDocument/2006/relationships/customXml" Target="../ink/ink497.xml"/><Relationship Id="rId5" Type="http://schemas.openxmlformats.org/officeDocument/2006/relationships/image" Target="../media/image339.png"/><Relationship Id="rId95" Type="http://schemas.openxmlformats.org/officeDocument/2006/relationships/image" Target="../media/image384.png"/><Relationship Id="rId160" Type="http://schemas.openxmlformats.org/officeDocument/2006/relationships/customXml" Target="../ink/ink399.xml"/><Relationship Id="rId181" Type="http://schemas.openxmlformats.org/officeDocument/2006/relationships/image" Target="../media/image427.png"/><Relationship Id="rId216" Type="http://schemas.openxmlformats.org/officeDocument/2006/relationships/customXml" Target="../ink/ink427.xml"/><Relationship Id="rId237" Type="http://schemas.openxmlformats.org/officeDocument/2006/relationships/image" Target="../media/image455.png"/><Relationship Id="rId258" Type="http://schemas.openxmlformats.org/officeDocument/2006/relationships/customXml" Target="../ink/ink448.xml"/><Relationship Id="rId279" Type="http://schemas.openxmlformats.org/officeDocument/2006/relationships/image" Target="../media/image476.png"/><Relationship Id="rId22" Type="http://schemas.openxmlformats.org/officeDocument/2006/relationships/customXml" Target="../ink/ink330.xml"/><Relationship Id="rId43" Type="http://schemas.openxmlformats.org/officeDocument/2006/relationships/image" Target="../media/image358.png"/><Relationship Id="rId64" Type="http://schemas.openxmlformats.org/officeDocument/2006/relationships/customXml" Target="../ink/ink351.xml"/><Relationship Id="rId118" Type="http://schemas.openxmlformats.org/officeDocument/2006/relationships/customXml" Target="../ink/ink378.xml"/><Relationship Id="rId139" Type="http://schemas.openxmlformats.org/officeDocument/2006/relationships/image" Target="../media/image406.png"/><Relationship Id="rId290" Type="http://schemas.openxmlformats.org/officeDocument/2006/relationships/customXml" Target="../ink/ink464.xml"/><Relationship Id="rId304" Type="http://schemas.openxmlformats.org/officeDocument/2006/relationships/customXml" Target="../ink/ink471.xml"/><Relationship Id="rId325" Type="http://schemas.openxmlformats.org/officeDocument/2006/relationships/image" Target="../media/image499.png"/><Relationship Id="rId346" Type="http://schemas.openxmlformats.org/officeDocument/2006/relationships/customXml" Target="../ink/ink492.xml"/><Relationship Id="rId85" Type="http://schemas.openxmlformats.org/officeDocument/2006/relationships/image" Target="../media/image379.png"/><Relationship Id="rId150" Type="http://schemas.openxmlformats.org/officeDocument/2006/relationships/customXml" Target="../ink/ink394.xml"/><Relationship Id="rId171" Type="http://schemas.openxmlformats.org/officeDocument/2006/relationships/image" Target="../media/image422.png"/><Relationship Id="rId192" Type="http://schemas.openxmlformats.org/officeDocument/2006/relationships/customXml" Target="../ink/ink415.xml"/><Relationship Id="rId206" Type="http://schemas.openxmlformats.org/officeDocument/2006/relationships/customXml" Target="../ink/ink422.xml"/><Relationship Id="rId227" Type="http://schemas.openxmlformats.org/officeDocument/2006/relationships/image" Target="../media/image450.png"/><Relationship Id="rId248" Type="http://schemas.openxmlformats.org/officeDocument/2006/relationships/customXml" Target="../ink/ink443.xml"/><Relationship Id="rId269" Type="http://schemas.openxmlformats.org/officeDocument/2006/relationships/image" Target="../media/image471.png"/><Relationship Id="rId12" Type="http://schemas.openxmlformats.org/officeDocument/2006/relationships/customXml" Target="../ink/ink325.xml"/><Relationship Id="rId33" Type="http://schemas.openxmlformats.org/officeDocument/2006/relationships/image" Target="../media/image353.png"/><Relationship Id="rId108" Type="http://schemas.openxmlformats.org/officeDocument/2006/relationships/customXml" Target="../ink/ink373.xml"/><Relationship Id="rId129" Type="http://schemas.openxmlformats.org/officeDocument/2006/relationships/image" Target="../media/image401.png"/><Relationship Id="rId280" Type="http://schemas.openxmlformats.org/officeDocument/2006/relationships/customXml" Target="../ink/ink459.xml"/><Relationship Id="rId315" Type="http://schemas.openxmlformats.org/officeDocument/2006/relationships/image" Target="../media/image494.png"/><Relationship Id="rId336" Type="http://schemas.openxmlformats.org/officeDocument/2006/relationships/customXml" Target="../ink/ink487.xml"/><Relationship Id="rId357" Type="http://schemas.openxmlformats.org/officeDocument/2006/relationships/image" Target="../media/image515.png"/><Relationship Id="rId54" Type="http://schemas.openxmlformats.org/officeDocument/2006/relationships/customXml" Target="../ink/ink346.xml"/><Relationship Id="rId75" Type="http://schemas.openxmlformats.org/officeDocument/2006/relationships/image" Target="../media/image374.png"/><Relationship Id="rId96" Type="http://schemas.openxmlformats.org/officeDocument/2006/relationships/customXml" Target="../ink/ink367.xml"/><Relationship Id="rId140" Type="http://schemas.openxmlformats.org/officeDocument/2006/relationships/customXml" Target="../ink/ink389.xml"/><Relationship Id="rId161" Type="http://schemas.openxmlformats.org/officeDocument/2006/relationships/image" Target="../media/image417.png"/><Relationship Id="rId182" Type="http://schemas.openxmlformats.org/officeDocument/2006/relationships/customXml" Target="../ink/ink410.xml"/><Relationship Id="rId217" Type="http://schemas.openxmlformats.org/officeDocument/2006/relationships/image" Target="../media/image445.png"/><Relationship Id="rId6" Type="http://schemas.openxmlformats.org/officeDocument/2006/relationships/customXml" Target="../ink/ink322.xml"/><Relationship Id="rId238" Type="http://schemas.openxmlformats.org/officeDocument/2006/relationships/customXml" Target="../ink/ink438.xml"/><Relationship Id="rId259" Type="http://schemas.openxmlformats.org/officeDocument/2006/relationships/image" Target="../media/image466.png"/><Relationship Id="rId23" Type="http://schemas.openxmlformats.org/officeDocument/2006/relationships/image" Target="../media/image348.png"/><Relationship Id="rId119" Type="http://schemas.openxmlformats.org/officeDocument/2006/relationships/image" Target="../media/image396.png"/><Relationship Id="rId270" Type="http://schemas.openxmlformats.org/officeDocument/2006/relationships/customXml" Target="../ink/ink454.xml"/><Relationship Id="rId291" Type="http://schemas.openxmlformats.org/officeDocument/2006/relationships/image" Target="../media/image482.png"/><Relationship Id="rId305" Type="http://schemas.openxmlformats.org/officeDocument/2006/relationships/image" Target="../media/image489.png"/><Relationship Id="rId326" Type="http://schemas.openxmlformats.org/officeDocument/2006/relationships/customXml" Target="../ink/ink482.xml"/><Relationship Id="rId347" Type="http://schemas.openxmlformats.org/officeDocument/2006/relationships/image" Target="../media/image510.png"/><Relationship Id="rId44" Type="http://schemas.openxmlformats.org/officeDocument/2006/relationships/customXml" Target="../ink/ink341.xml"/><Relationship Id="rId65" Type="http://schemas.openxmlformats.org/officeDocument/2006/relationships/image" Target="../media/image369.png"/><Relationship Id="rId86" Type="http://schemas.openxmlformats.org/officeDocument/2006/relationships/customXml" Target="../ink/ink362.xml"/><Relationship Id="rId130" Type="http://schemas.openxmlformats.org/officeDocument/2006/relationships/customXml" Target="../ink/ink384.xml"/><Relationship Id="rId151" Type="http://schemas.openxmlformats.org/officeDocument/2006/relationships/image" Target="../media/image412.png"/><Relationship Id="rId172" Type="http://schemas.openxmlformats.org/officeDocument/2006/relationships/customXml" Target="../ink/ink405.xml"/><Relationship Id="rId193" Type="http://schemas.openxmlformats.org/officeDocument/2006/relationships/image" Target="../media/image433.png"/><Relationship Id="rId207" Type="http://schemas.openxmlformats.org/officeDocument/2006/relationships/image" Target="../media/image440.png"/><Relationship Id="rId228" Type="http://schemas.openxmlformats.org/officeDocument/2006/relationships/customXml" Target="../ink/ink433.xml"/><Relationship Id="rId249" Type="http://schemas.openxmlformats.org/officeDocument/2006/relationships/image" Target="../media/image461.png"/><Relationship Id="rId13" Type="http://schemas.openxmlformats.org/officeDocument/2006/relationships/image" Target="../media/image343.png"/><Relationship Id="rId109" Type="http://schemas.openxmlformats.org/officeDocument/2006/relationships/image" Target="../media/image391.png"/><Relationship Id="rId260" Type="http://schemas.openxmlformats.org/officeDocument/2006/relationships/customXml" Target="../ink/ink449.xml"/><Relationship Id="rId281" Type="http://schemas.openxmlformats.org/officeDocument/2006/relationships/image" Target="../media/image477.png"/><Relationship Id="rId316" Type="http://schemas.openxmlformats.org/officeDocument/2006/relationships/customXml" Target="../ink/ink477.xml"/><Relationship Id="rId337" Type="http://schemas.openxmlformats.org/officeDocument/2006/relationships/image" Target="../media/image505.png"/><Relationship Id="rId34" Type="http://schemas.openxmlformats.org/officeDocument/2006/relationships/customXml" Target="../ink/ink336.xml"/><Relationship Id="rId55" Type="http://schemas.openxmlformats.org/officeDocument/2006/relationships/image" Target="../media/image364.png"/><Relationship Id="rId76" Type="http://schemas.openxmlformats.org/officeDocument/2006/relationships/customXml" Target="../ink/ink357.xml"/><Relationship Id="rId97" Type="http://schemas.openxmlformats.org/officeDocument/2006/relationships/image" Target="../media/image385.png"/><Relationship Id="rId120" Type="http://schemas.openxmlformats.org/officeDocument/2006/relationships/customXml" Target="../ink/ink379.xml"/><Relationship Id="rId141" Type="http://schemas.openxmlformats.org/officeDocument/2006/relationships/image" Target="../media/image407.png"/><Relationship Id="rId358" Type="http://schemas.openxmlformats.org/officeDocument/2006/relationships/customXml" Target="../ink/ink498.xml"/><Relationship Id="rId7" Type="http://schemas.openxmlformats.org/officeDocument/2006/relationships/image" Target="../media/image340.png"/><Relationship Id="rId162" Type="http://schemas.openxmlformats.org/officeDocument/2006/relationships/customXml" Target="../ink/ink400.xml"/><Relationship Id="rId183" Type="http://schemas.openxmlformats.org/officeDocument/2006/relationships/image" Target="../media/image428.png"/><Relationship Id="rId218" Type="http://schemas.openxmlformats.org/officeDocument/2006/relationships/customXml" Target="../ink/ink428.xml"/><Relationship Id="rId239" Type="http://schemas.openxmlformats.org/officeDocument/2006/relationships/image" Target="../media/image456.png"/><Relationship Id="rId250" Type="http://schemas.openxmlformats.org/officeDocument/2006/relationships/customXml" Target="../ink/ink444.xml"/><Relationship Id="rId271" Type="http://schemas.openxmlformats.org/officeDocument/2006/relationships/image" Target="../media/image472.png"/><Relationship Id="rId292" Type="http://schemas.openxmlformats.org/officeDocument/2006/relationships/customXml" Target="../ink/ink465.xml"/><Relationship Id="rId306" Type="http://schemas.openxmlformats.org/officeDocument/2006/relationships/customXml" Target="../ink/ink472.xml"/><Relationship Id="rId24" Type="http://schemas.openxmlformats.org/officeDocument/2006/relationships/customXml" Target="../ink/ink331.xml"/><Relationship Id="rId45" Type="http://schemas.openxmlformats.org/officeDocument/2006/relationships/image" Target="../media/image359.png"/><Relationship Id="rId66" Type="http://schemas.openxmlformats.org/officeDocument/2006/relationships/customXml" Target="../ink/ink352.xml"/><Relationship Id="rId87" Type="http://schemas.openxmlformats.org/officeDocument/2006/relationships/image" Target="../media/image380.png"/><Relationship Id="rId110" Type="http://schemas.openxmlformats.org/officeDocument/2006/relationships/customXml" Target="../ink/ink374.xml"/><Relationship Id="rId131" Type="http://schemas.openxmlformats.org/officeDocument/2006/relationships/image" Target="../media/image402.png"/><Relationship Id="rId327" Type="http://schemas.openxmlformats.org/officeDocument/2006/relationships/image" Target="../media/image500.png"/><Relationship Id="rId348" Type="http://schemas.openxmlformats.org/officeDocument/2006/relationships/customXml" Target="../ink/ink493.xml"/><Relationship Id="rId152" Type="http://schemas.openxmlformats.org/officeDocument/2006/relationships/customXml" Target="../ink/ink395.xml"/><Relationship Id="rId173" Type="http://schemas.openxmlformats.org/officeDocument/2006/relationships/image" Target="../media/image423.png"/><Relationship Id="rId194" Type="http://schemas.openxmlformats.org/officeDocument/2006/relationships/customXml" Target="../ink/ink416.xml"/><Relationship Id="rId208" Type="http://schemas.openxmlformats.org/officeDocument/2006/relationships/customXml" Target="../ink/ink423.xml"/><Relationship Id="rId229" Type="http://schemas.openxmlformats.org/officeDocument/2006/relationships/image" Target="../media/image451.png"/><Relationship Id="rId240" Type="http://schemas.openxmlformats.org/officeDocument/2006/relationships/customXml" Target="../ink/ink439.xml"/><Relationship Id="rId261" Type="http://schemas.openxmlformats.org/officeDocument/2006/relationships/image" Target="../media/image467.png"/><Relationship Id="rId14" Type="http://schemas.openxmlformats.org/officeDocument/2006/relationships/customXml" Target="../ink/ink326.xml"/><Relationship Id="rId35" Type="http://schemas.openxmlformats.org/officeDocument/2006/relationships/image" Target="../media/image354.png"/><Relationship Id="rId56" Type="http://schemas.openxmlformats.org/officeDocument/2006/relationships/customXml" Target="../ink/ink347.xml"/><Relationship Id="rId77" Type="http://schemas.openxmlformats.org/officeDocument/2006/relationships/image" Target="../media/image375.png"/><Relationship Id="rId100" Type="http://schemas.openxmlformats.org/officeDocument/2006/relationships/customXml" Target="../ink/ink369.xml"/><Relationship Id="rId282" Type="http://schemas.openxmlformats.org/officeDocument/2006/relationships/customXml" Target="../ink/ink460.xml"/><Relationship Id="rId317" Type="http://schemas.openxmlformats.org/officeDocument/2006/relationships/image" Target="../media/image495.png"/><Relationship Id="rId338" Type="http://schemas.openxmlformats.org/officeDocument/2006/relationships/customXml" Target="../ink/ink488.xml"/><Relationship Id="rId359" Type="http://schemas.openxmlformats.org/officeDocument/2006/relationships/image" Target="../media/image516.png"/><Relationship Id="rId8" Type="http://schemas.openxmlformats.org/officeDocument/2006/relationships/customXml" Target="../ink/ink323.xml"/><Relationship Id="rId98" Type="http://schemas.openxmlformats.org/officeDocument/2006/relationships/customXml" Target="../ink/ink368.xml"/><Relationship Id="rId121" Type="http://schemas.openxmlformats.org/officeDocument/2006/relationships/image" Target="../media/image397.png"/><Relationship Id="rId142" Type="http://schemas.openxmlformats.org/officeDocument/2006/relationships/customXml" Target="../ink/ink390.xml"/><Relationship Id="rId163" Type="http://schemas.openxmlformats.org/officeDocument/2006/relationships/image" Target="../media/image418.png"/><Relationship Id="rId184" Type="http://schemas.openxmlformats.org/officeDocument/2006/relationships/customXml" Target="../ink/ink411.xml"/><Relationship Id="rId219" Type="http://schemas.openxmlformats.org/officeDocument/2006/relationships/image" Target="../media/image446.png"/><Relationship Id="rId230" Type="http://schemas.openxmlformats.org/officeDocument/2006/relationships/customXml" Target="../ink/ink434.xml"/><Relationship Id="rId251" Type="http://schemas.openxmlformats.org/officeDocument/2006/relationships/image" Target="../media/image462.png"/><Relationship Id="rId25" Type="http://schemas.openxmlformats.org/officeDocument/2006/relationships/image" Target="../media/image349.png"/><Relationship Id="rId46" Type="http://schemas.openxmlformats.org/officeDocument/2006/relationships/customXml" Target="../ink/ink342.xml"/><Relationship Id="rId67" Type="http://schemas.openxmlformats.org/officeDocument/2006/relationships/image" Target="../media/image370.png"/><Relationship Id="rId272" Type="http://schemas.openxmlformats.org/officeDocument/2006/relationships/customXml" Target="../ink/ink455.xml"/><Relationship Id="rId293" Type="http://schemas.openxmlformats.org/officeDocument/2006/relationships/image" Target="../media/image483.png"/><Relationship Id="rId307" Type="http://schemas.openxmlformats.org/officeDocument/2006/relationships/image" Target="../media/image490.png"/><Relationship Id="rId328" Type="http://schemas.openxmlformats.org/officeDocument/2006/relationships/customXml" Target="../ink/ink483.xml"/><Relationship Id="rId349" Type="http://schemas.openxmlformats.org/officeDocument/2006/relationships/image" Target="../media/image511.png"/><Relationship Id="rId88" Type="http://schemas.openxmlformats.org/officeDocument/2006/relationships/customXml" Target="../ink/ink363.xml"/><Relationship Id="rId111" Type="http://schemas.openxmlformats.org/officeDocument/2006/relationships/image" Target="../media/image392.png"/><Relationship Id="rId132" Type="http://schemas.openxmlformats.org/officeDocument/2006/relationships/customXml" Target="../ink/ink385.xml"/><Relationship Id="rId153" Type="http://schemas.openxmlformats.org/officeDocument/2006/relationships/image" Target="../media/image413.png"/><Relationship Id="rId174" Type="http://schemas.openxmlformats.org/officeDocument/2006/relationships/customXml" Target="../ink/ink406.xml"/><Relationship Id="rId195" Type="http://schemas.openxmlformats.org/officeDocument/2006/relationships/image" Target="../media/image434.png"/><Relationship Id="rId209" Type="http://schemas.openxmlformats.org/officeDocument/2006/relationships/image" Target="../media/image441.png"/><Relationship Id="rId190" Type="http://schemas.openxmlformats.org/officeDocument/2006/relationships/customXml" Target="../ink/ink414.xml"/><Relationship Id="rId204" Type="http://schemas.openxmlformats.org/officeDocument/2006/relationships/customXml" Target="../ink/ink421.xml"/><Relationship Id="rId220" Type="http://schemas.openxmlformats.org/officeDocument/2006/relationships/customXml" Target="../ink/ink429.xml"/><Relationship Id="rId225" Type="http://schemas.openxmlformats.org/officeDocument/2006/relationships/image" Target="../media/image449.png"/><Relationship Id="rId241" Type="http://schemas.openxmlformats.org/officeDocument/2006/relationships/image" Target="../media/image457.png"/><Relationship Id="rId246" Type="http://schemas.openxmlformats.org/officeDocument/2006/relationships/customXml" Target="../ink/ink442.xml"/><Relationship Id="rId267" Type="http://schemas.openxmlformats.org/officeDocument/2006/relationships/image" Target="../media/image470.png"/><Relationship Id="rId288" Type="http://schemas.openxmlformats.org/officeDocument/2006/relationships/customXml" Target="../ink/ink463.xml"/><Relationship Id="rId15" Type="http://schemas.openxmlformats.org/officeDocument/2006/relationships/image" Target="../media/image344.png"/><Relationship Id="rId36" Type="http://schemas.openxmlformats.org/officeDocument/2006/relationships/customXml" Target="../ink/ink337.xml"/><Relationship Id="rId57" Type="http://schemas.openxmlformats.org/officeDocument/2006/relationships/image" Target="../media/image365.png"/><Relationship Id="rId106" Type="http://schemas.openxmlformats.org/officeDocument/2006/relationships/customXml" Target="../ink/ink372.xml"/><Relationship Id="rId127" Type="http://schemas.openxmlformats.org/officeDocument/2006/relationships/image" Target="../media/image400.png"/><Relationship Id="rId262" Type="http://schemas.openxmlformats.org/officeDocument/2006/relationships/customXml" Target="../ink/ink450.xml"/><Relationship Id="rId283" Type="http://schemas.openxmlformats.org/officeDocument/2006/relationships/image" Target="../media/image478.png"/><Relationship Id="rId313" Type="http://schemas.openxmlformats.org/officeDocument/2006/relationships/image" Target="../media/image493.png"/><Relationship Id="rId318" Type="http://schemas.openxmlformats.org/officeDocument/2006/relationships/customXml" Target="../ink/ink478.xml"/><Relationship Id="rId339" Type="http://schemas.openxmlformats.org/officeDocument/2006/relationships/image" Target="../media/image506.png"/><Relationship Id="rId10" Type="http://schemas.openxmlformats.org/officeDocument/2006/relationships/customXml" Target="../ink/ink324.xml"/><Relationship Id="rId31" Type="http://schemas.openxmlformats.org/officeDocument/2006/relationships/image" Target="../media/image352.png"/><Relationship Id="rId52" Type="http://schemas.openxmlformats.org/officeDocument/2006/relationships/customXml" Target="../ink/ink345.xml"/><Relationship Id="rId73" Type="http://schemas.openxmlformats.org/officeDocument/2006/relationships/image" Target="../media/image373.png"/><Relationship Id="rId78" Type="http://schemas.openxmlformats.org/officeDocument/2006/relationships/customXml" Target="../ink/ink358.xml"/><Relationship Id="rId94" Type="http://schemas.openxmlformats.org/officeDocument/2006/relationships/customXml" Target="../ink/ink366.xml"/><Relationship Id="rId99" Type="http://schemas.openxmlformats.org/officeDocument/2006/relationships/image" Target="../media/image386.png"/><Relationship Id="rId101" Type="http://schemas.openxmlformats.org/officeDocument/2006/relationships/image" Target="../media/image387.png"/><Relationship Id="rId122" Type="http://schemas.openxmlformats.org/officeDocument/2006/relationships/customXml" Target="../ink/ink380.xml"/><Relationship Id="rId143" Type="http://schemas.openxmlformats.org/officeDocument/2006/relationships/image" Target="../media/image408.png"/><Relationship Id="rId148" Type="http://schemas.openxmlformats.org/officeDocument/2006/relationships/customXml" Target="../ink/ink393.xml"/><Relationship Id="rId164" Type="http://schemas.openxmlformats.org/officeDocument/2006/relationships/customXml" Target="../ink/ink401.xml"/><Relationship Id="rId169" Type="http://schemas.openxmlformats.org/officeDocument/2006/relationships/image" Target="../media/image421.png"/><Relationship Id="rId185" Type="http://schemas.openxmlformats.org/officeDocument/2006/relationships/image" Target="../media/image429.png"/><Relationship Id="rId334" Type="http://schemas.openxmlformats.org/officeDocument/2006/relationships/customXml" Target="../ink/ink486.xml"/><Relationship Id="rId350" Type="http://schemas.openxmlformats.org/officeDocument/2006/relationships/customXml" Target="../ink/ink494.xml"/><Relationship Id="rId355" Type="http://schemas.openxmlformats.org/officeDocument/2006/relationships/image" Target="../media/image514.png"/><Relationship Id="rId4" Type="http://schemas.openxmlformats.org/officeDocument/2006/relationships/customXml" Target="../ink/ink321.xml"/><Relationship Id="rId9" Type="http://schemas.openxmlformats.org/officeDocument/2006/relationships/image" Target="../media/image341.png"/><Relationship Id="rId180" Type="http://schemas.openxmlformats.org/officeDocument/2006/relationships/customXml" Target="../ink/ink409.xml"/><Relationship Id="rId210" Type="http://schemas.openxmlformats.org/officeDocument/2006/relationships/customXml" Target="../ink/ink424.xml"/><Relationship Id="rId215" Type="http://schemas.openxmlformats.org/officeDocument/2006/relationships/image" Target="../media/image444.png"/><Relationship Id="rId236" Type="http://schemas.openxmlformats.org/officeDocument/2006/relationships/customXml" Target="../ink/ink437.xml"/><Relationship Id="rId257" Type="http://schemas.openxmlformats.org/officeDocument/2006/relationships/image" Target="../media/image465.png"/><Relationship Id="rId278" Type="http://schemas.openxmlformats.org/officeDocument/2006/relationships/customXml" Target="../ink/ink458.xml"/><Relationship Id="rId26" Type="http://schemas.openxmlformats.org/officeDocument/2006/relationships/customXml" Target="../ink/ink332.xml"/><Relationship Id="rId231" Type="http://schemas.openxmlformats.org/officeDocument/2006/relationships/image" Target="../media/image452.png"/><Relationship Id="rId252" Type="http://schemas.openxmlformats.org/officeDocument/2006/relationships/customXml" Target="../ink/ink445.xml"/><Relationship Id="rId273" Type="http://schemas.openxmlformats.org/officeDocument/2006/relationships/image" Target="../media/image473.png"/><Relationship Id="rId294" Type="http://schemas.openxmlformats.org/officeDocument/2006/relationships/customXml" Target="../ink/ink466.xml"/><Relationship Id="rId308" Type="http://schemas.openxmlformats.org/officeDocument/2006/relationships/customXml" Target="../ink/ink473.xml"/><Relationship Id="rId329" Type="http://schemas.openxmlformats.org/officeDocument/2006/relationships/image" Target="../media/image501.png"/><Relationship Id="rId47" Type="http://schemas.openxmlformats.org/officeDocument/2006/relationships/image" Target="../media/image360.png"/><Relationship Id="rId68" Type="http://schemas.openxmlformats.org/officeDocument/2006/relationships/customXml" Target="../ink/ink353.xml"/><Relationship Id="rId89" Type="http://schemas.openxmlformats.org/officeDocument/2006/relationships/image" Target="../media/image381.png"/><Relationship Id="rId112" Type="http://schemas.openxmlformats.org/officeDocument/2006/relationships/customXml" Target="../ink/ink375.xml"/><Relationship Id="rId133" Type="http://schemas.openxmlformats.org/officeDocument/2006/relationships/image" Target="../media/image403.png"/><Relationship Id="rId154" Type="http://schemas.openxmlformats.org/officeDocument/2006/relationships/customXml" Target="../ink/ink396.xml"/><Relationship Id="rId175" Type="http://schemas.openxmlformats.org/officeDocument/2006/relationships/image" Target="../media/image424.png"/><Relationship Id="rId340" Type="http://schemas.openxmlformats.org/officeDocument/2006/relationships/customXml" Target="../ink/ink489.xml"/><Relationship Id="rId196" Type="http://schemas.openxmlformats.org/officeDocument/2006/relationships/customXml" Target="../ink/ink417.xml"/><Relationship Id="rId200" Type="http://schemas.openxmlformats.org/officeDocument/2006/relationships/customXml" Target="../ink/ink419.xml"/><Relationship Id="rId16" Type="http://schemas.openxmlformats.org/officeDocument/2006/relationships/customXml" Target="../ink/ink327.xml"/><Relationship Id="rId221" Type="http://schemas.openxmlformats.org/officeDocument/2006/relationships/image" Target="../media/image447.png"/><Relationship Id="rId242" Type="http://schemas.openxmlformats.org/officeDocument/2006/relationships/customXml" Target="../ink/ink440.xml"/><Relationship Id="rId263" Type="http://schemas.openxmlformats.org/officeDocument/2006/relationships/image" Target="../media/image468.png"/><Relationship Id="rId284" Type="http://schemas.openxmlformats.org/officeDocument/2006/relationships/customXml" Target="../ink/ink461.xml"/><Relationship Id="rId319" Type="http://schemas.openxmlformats.org/officeDocument/2006/relationships/image" Target="../media/image496.png"/><Relationship Id="rId37" Type="http://schemas.openxmlformats.org/officeDocument/2006/relationships/image" Target="../media/image355.png"/><Relationship Id="rId58" Type="http://schemas.openxmlformats.org/officeDocument/2006/relationships/customXml" Target="../ink/ink348.xml"/><Relationship Id="rId79" Type="http://schemas.openxmlformats.org/officeDocument/2006/relationships/image" Target="../media/image376.png"/><Relationship Id="rId102" Type="http://schemas.openxmlformats.org/officeDocument/2006/relationships/customXml" Target="../ink/ink370.xml"/><Relationship Id="rId123" Type="http://schemas.openxmlformats.org/officeDocument/2006/relationships/image" Target="../media/image398.png"/><Relationship Id="rId144" Type="http://schemas.openxmlformats.org/officeDocument/2006/relationships/customXml" Target="../ink/ink391.xml"/><Relationship Id="rId330" Type="http://schemas.openxmlformats.org/officeDocument/2006/relationships/customXml" Target="../ink/ink484.xml"/><Relationship Id="rId90" Type="http://schemas.openxmlformats.org/officeDocument/2006/relationships/customXml" Target="../ink/ink364.xml"/><Relationship Id="rId165" Type="http://schemas.openxmlformats.org/officeDocument/2006/relationships/image" Target="../media/image419.png"/><Relationship Id="rId186" Type="http://schemas.openxmlformats.org/officeDocument/2006/relationships/customXml" Target="../ink/ink412.xml"/><Relationship Id="rId351" Type="http://schemas.openxmlformats.org/officeDocument/2006/relationships/image" Target="../media/image512.png"/><Relationship Id="rId211" Type="http://schemas.openxmlformats.org/officeDocument/2006/relationships/image" Target="../media/image442.png"/><Relationship Id="rId232" Type="http://schemas.openxmlformats.org/officeDocument/2006/relationships/customXml" Target="../ink/ink435.xml"/><Relationship Id="rId253" Type="http://schemas.openxmlformats.org/officeDocument/2006/relationships/image" Target="../media/image463.png"/><Relationship Id="rId274" Type="http://schemas.openxmlformats.org/officeDocument/2006/relationships/customXml" Target="../ink/ink456.xml"/><Relationship Id="rId295" Type="http://schemas.openxmlformats.org/officeDocument/2006/relationships/image" Target="../media/image484.png"/><Relationship Id="rId309" Type="http://schemas.openxmlformats.org/officeDocument/2006/relationships/image" Target="../media/image491.png"/><Relationship Id="rId27" Type="http://schemas.openxmlformats.org/officeDocument/2006/relationships/image" Target="../media/image350.png"/><Relationship Id="rId48" Type="http://schemas.openxmlformats.org/officeDocument/2006/relationships/customXml" Target="../ink/ink343.xml"/><Relationship Id="rId69" Type="http://schemas.openxmlformats.org/officeDocument/2006/relationships/image" Target="../media/image371.png"/><Relationship Id="rId113" Type="http://schemas.openxmlformats.org/officeDocument/2006/relationships/image" Target="../media/image393.png"/><Relationship Id="rId134" Type="http://schemas.openxmlformats.org/officeDocument/2006/relationships/customXml" Target="../ink/ink386.xml"/><Relationship Id="rId320" Type="http://schemas.openxmlformats.org/officeDocument/2006/relationships/customXml" Target="../ink/ink479.xml"/><Relationship Id="rId80" Type="http://schemas.openxmlformats.org/officeDocument/2006/relationships/customXml" Target="../ink/ink359.xml"/><Relationship Id="rId155" Type="http://schemas.openxmlformats.org/officeDocument/2006/relationships/image" Target="../media/image414.png"/><Relationship Id="rId176" Type="http://schemas.openxmlformats.org/officeDocument/2006/relationships/customXml" Target="../ink/ink407.xml"/><Relationship Id="rId197" Type="http://schemas.openxmlformats.org/officeDocument/2006/relationships/image" Target="../media/image435.png"/><Relationship Id="rId341" Type="http://schemas.openxmlformats.org/officeDocument/2006/relationships/image" Target="../media/image507.png"/><Relationship Id="rId201" Type="http://schemas.openxmlformats.org/officeDocument/2006/relationships/image" Target="../media/image437.png"/><Relationship Id="rId222" Type="http://schemas.openxmlformats.org/officeDocument/2006/relationships/customXml" Target="../ink/ink430.xml"/><Relationship Id="rId243" Type="http://schemas.openxmlformats.org/officeDocument/2006/relationships/image" Target="../media/image458.png"/><Relationship Id="rId264" Type="http://schemas.openxmlformats.org/officeDocument/2006/relationships/customXml" Target="../ink/ink451.xml"/><Relationship Id="rId285" Type="http://schemas.openxmlformats.org/officeDocument/2006/relationships/image" Target="../media/image479.png"/><Relationship Id="rId17" Type="http://schemas.openxmlformats.org/officeDocument/2006/relationships/image" Target="../media/image345.png"/><Relationship Id="rId38" Type="http://schemas.openxmlformats.org/officeDocument/2006/relationships/customXml" Target="../ink/ink338.xml"/><Relationship Id="rId59" Type="http://schemas.openxmlformats.org/officeDocument/2006/relationships/image" Target="../media/image366.png"/><Relationship Id="rId103" Type="http://schemas.openxmlformats.org/officeDocument/2006/relationships/image" Target="../media/image388.png"/><Relationship Id="rId124" Type="http://schemas.openxmlformats.org/officeDocument/2006/relationships/customXml" Target="../ink/ink381.xml"/><Relationship Id="rId310" Type="http://schemas.openxmlformats.org/officeDocument/2006/relationships/customXml" Target="../ink/ink474.xml"/><Relationship Id="rId70" Type="http://schemas.openxmlformats.org/officeDocument/2006/relationships/customXml" Target="../ink/ink354.xml"/><Relationship Id="rId91" Type="http://schemas.openxmlformats.org/officeDocument/2006/relationships/image" Target="../media/image382.png"/><Relationship Id="rId145" Type="http://schemas.openxmlformats.org/officeDocument/2006/relationships/image" Target="../media/image409.png"/><Relationship Id="rId166" Type="http://schemas.openxmlformats.org/officeDocument/2006/relationships/customXml" Target="../ink/ink402.xml"/><Relationship Id="rId187" Type="http://schemas.openxmlformats.org/officeDocument/2006/relationships/image" Target="../media/image430.png"/><Relationship Id="rId331" Type="http://schemas.openxmlformats.org/officeDocument/2006/relationships/image" Target="../media/image502.png"/><Relationship Id="rId352" Type="http://schemas.openxmlformats.org/officeDocument/2006/relationships/customXml" Target="../ink/ink495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25.xml"/><Relationship Id="rId233" Type="http://schemas.openxmlformats.org/officeDocument/2006/relationships/image" Target="../media/image453.png"/><Relationship Id="rId254" Type="http://schemas.openxmlformats.org/officeDocument/2006/relationships/customXml" Target="../ink/ink446.xml"/><Relationship Id="rId28" Type="http://schemas.openxmlformats.org/officeDocument/2006/relationships/customXml" Target="../ink/ink333.xml"/><Relationship Id="rId49" Type="http://schemas.openxmlformats.org/officeDocument/2006/relationships/image" Target="../media/image361.png"/><Relationship Id="rId114" Type="http://schemas.openxmlformats.org/officeDocument/2006/relationships/customXml" Target="../ink/ink376.xml"/><Relationship Id="rId275" Type="http://schemas.openxmlformats.org/officeDocument/2006/relationships/image" Target="../media/image474.png"/><Relationship Id="rId296" Type="http://schemas.openxmlformats.org/officeDocument/2006/relationships/customXml" Target="../ink/ink467.xml"/><Relationship Id="rId300" Type="http://schemas.openxmlformats.org/officeDocument/2006/relationships/customXml" Target="../ink/ink469.xml"/><Relationship Id="rId60" Type="http://schemas.openxmlformats.org/officeDocument/2006/relationships/customXml" Target="../ink/ink349.xml"/><Relationship Id="rId81" Type="http://schemas.openxmlformats.org/officeDocument/2006/relationships/image" Target="../media/image377.png"/><Relationship Id="rId135" Type="http://schemas.openxmlformats.org/officeDocument/2006/relationships/image" Target="../media/image404.png"/><Relationship Id="rId156" Type="http://schemas.openxmlformats.org/officeDocument/2006/relationships/customXml" Target="../ink/ink397.xml"/><Relationship Id="rId177" Type="http://schemas.openxmlformats.org/officeDocument/2006/relationships/image" Target="../media/image425.png"/><Relationship Id="rId198" Type="http://schemas.openxmlformats.org/officeDocument/2006/relationships/customXml" Target="../ink/ink418.xml"/><Relationship Id="rId321" Type="http://schemas.openxmlformats.org/officeDocument/2006/relationships/image" Target="../media/image497.png"/><Relationship Id="rId342" Type="http://schemas.openxmlformats.org/officeDocument/2006/relationships/customXml" Target="../ink/ink490.xml"/><Relationship Id="rId202" Type="http://schemas.openxmlformats.org/officeDocument/2006/relationships/customXml" Target="../ink/ink420.xml"/><Relationship Id="rId223" Type="http://schemas.openxmlformats.org/officeDocument/2006/relationships/image" Target="../media/image448.png"/><Relationship Id="rId244" Type="http://schemas.openxmlformats.org/officeDocument/2006/relationships/customXml" Target="../ink/ink441.xml"/><Relationship Id="rId18" Type="http://schemas.openxmlformats.org/officeDocument/2006/relationships/customXml" Target="../ink/ink328.xml"/><Relationship Id="rId39" Type="http://schemas.openxmlformats.org/officeDocument/2006/relationships/image" Target="../media/image356.png"/><Relationship Id="rId265" Type="http://schemas.openxmlformats.org/officeDocument/2006/relationships/image" Target="../media/image469.png"/><Relationship Id="rId286" Type="http://schemas.openxmlformats.org/officeDocument/2006/relationships/customXml" Target="../ink/ink462.xml"/><Relationship Id="rId50" Type="http://schemas.openxmlformats.org/officeDocument/2006/relationships/customXml" Target="../ink/ink344.xml"/><Relationship Id="rId104" Type="http://schemas.openxmlformats.org/officeDocument/2006/relationships/customXml" Target="../ink/ink371.xml"/><Relationship Id="rId125" Type="http://schemas.openxmlformats.org/officeDocument/2006/relationships/image" Target="../media/image399.png"/><Relationship Id="rId146" Type="http://schemas.openxmlformats.org/officeDocument/2006/relationships/customXml" Target="../ink/ink392.xml"/><Relationship Id="rId167" Type="http://schemas.openxmlformats.org/officeDocument/2006/relationships/image" Target="../media/image420.png"/><Relationship Id="rId188" Type="http://schemas.openxmlformats.org/officeDocument/2006/relationships/customXml" Target="../ink/ink413.xml"/><Relationship Id="rId311" Type="http://schemas.openxmlformats.org/officeDocument/2006/relationships/image" Target="../media/image492.png"/><Relationship Id="rId332" Type="http://schemas.openxmlformats.org/officeDocument/2006/relationships/customXml" Target="../ink/ink485.xml"/><Relationship Id="rId353" Type="http://schemas.openxmlformats.org/officeDocument/2006/relationships/image" Target="../media/image513.png"/><Relationship Id="rId71" Type="http://schemas.openxmlformats.org/officeDocument/2006/relationships/image" Target="../media/image372.png"/><Relationship Id="rId92" Type="http://schemas.openxmlformats.org/officeDocument/2006/relationships/customXml" Target="../ink/ink365.xml"/><Relationship Id="rId213" Type="http://schemas.openxmlformats.org/officeDocument/2006/relationships/image" Target="../media/image443.png"/><Relationship Id="rId234" Type="http://schemas.openxmlformats.org/officeDocument/2006/relationships/customXml" Target="../ink/ink436.xml"/><Relationship Id="rId2" Type="http://schemas.openxmlformats.org/officeDocument/2006/relationships/customXml" Target="../ink/ink320.xml"/><Relationship Id="rId29" Type="http://schemas.openxmlformats.org/officeDocument/2006/relationships/image" Target="../media/image351.png"/><Relationship Id="rId255" Type="http://schemas.openxmlformats.org/officeDocument/2006/relationships/image" Target="../media/image464.png"/><Relationship Id="rId276" Type="http://schemas.openxmlformats.org/officeDocument/2006/relationships/customXml" Target="../ink/ink457.xml"/><Relationship Id="rId297" Type="http://schemas.openxmlformats.org/officeDocument/2006/relationships/image" Target="../media/image485.png"/><Relationship Id="rId40" Type="http://schemas.openxmlformats.org/officeDocument/2006/relationships/customXml" Target="../ink/ink339.xml"/><Relationship Id="rId115" Type="http://schemas.openxmlformats.org/officeDocument/2006/relationships/image" Target="../media/image394.png"/><Relationship Id="rId136" Type="http://schemas.openxmlformats.org/officeDocument/2006/relationships/customXml" Target="../ink/ink387.xml"/><Relationship Id="rId157" Type="http://schemas.openxmlformats.org/officeDocument/2006/relationships/image" Target="../media/image415.png"/><Relationship Id="rId178" Type="http://schemas.openxmlformats.org/officeDocument/2006/relationships/customXml" Target="../ink/ink408.xml"/><Relationship Id="rId301" Type="http://schemas.openxmlformats.org/officeDocument/2006/relationships/image" Target="../media/image487.png"/><Relationship Id="rId322" Type="http://schemas.openxmlformats.org/officeDocument/2006/relationships/customXml" Target="../ink/ink480.xml"/><Relationship Id="rId343" Type="http://schemas.openxmlformats.org/officeDocument/2006/relationships/image" Target="../media/image508.png"/><Relationship Id="rId61" Type="http://schemas.openxmlformats.org/officeDocument/2006/relationships/image" Target="../media/image367.png"/><Relationship Id="rId82" Type="http://schemas.openxmlformats.org/officeDocument/2006/relationships/customXml" Target="../ink/ink360.xml"/><Relationship Id="rId199" Type="http://schemas.openxmlformats.org/officeDocument/2006/relationships/image" Target="../media/image436.png"/><Relationship Id="rId203" Type="http://schemas.openxmlformats.org/officeDocument/2006/relationships/image" Target="../media/image438.png"/><Relationship Id="rId19" Type="http://schemas.openxmlformats.org/officeDocument/2006/relationships/image" Target="../media/image346.png"/><Relationship Id="rId224" Type="http://schemas.openxmlformats.org/officeDocument/2006/relationships/customXml" Target="../ink/ink431.xml"/><Relationship Id="rId245" Type="http://schemas.openxmlformats.org/officeDocument/2006/relationships/image" Target="../media/image459.png"/><Relationship Id="rId266" Type="http://schemas.openxmlformats.org/officeDocument/2006/relationships/customXml" Target="../ink/ink452.xml"/><Relationship Id="rId287" Type="http://schemas.openxmlformats.org/officeDocument/2006/relationships/image" Target="../media/image480.png"/><Relationship Id="rId30" Type="http://schemas.openxmlformats.org/officeDocument/2006/relationships/customXml" Target="../ink/ink334.xml"/><Relationship Id="rId105" Type="http://schemas.openxmlformats.org/officeDocument/2006/relationships/image" Target="../media/image389.png"/><Relationship Id="rId126" Type="http://schemas.openxmlformats.org/officeDocument/2006/relationships/customXml" Target="../ink/ink382.xml"/><Relationship Id="rId147" Type="http://schemas.openxmlformats.org/officeDocument/2006/relationships/image" Target="../media/image410.png"/><Relationship Id="rId168" Type="http://schemas.openxmlformats.org/officeDocument/2006/relationships/customXml" Target="../ink/ink403.xml"/><Relationship Id="rId312" Type="http://schemas.openxmlformats.org/officeDocument/2006/relationships/customXml" Target="../ink/ink475.xml"/><Relationship Id="rId333" Type="http://schemas.openxmlformats.org/officeDocument/2006/relationships/image" Target="../media/image503.png"/><Relationship Id="rId354" Type="http://schemas.openxmlformats.org/officeDocument/2006/relationships/customXml" Target="../ink/ink496.xml"/><Relationship Id="rId51" Type="http://schemas.openxmlformats.org/officeDocument/2006/relationships/image" Target="../media/image362.png"/><Relationship Id="rId72" Type="http://schemas.openxmlformats.org/officeDocument/2006/relationships/customXml" Target="../ink/ink355.xml"/><Relationship Id="rId93" Type="http://schemas.openxmlformats.org/officeDocument/2006/relationships/image" Target="../media/image383.png"/><Relationship Id="rId189" Type="http://schemas.openxmlformats.org/officeDocument/2006/relationships/image" Target="../media/image431.png"/><Relationship Id="rId3" Type="http://schemas.openxmlformats.org/officeDocument/2006/relationships/image" Target="../media/image338.png"/><Relationship Id="rId214" Type="http://schemas.openxmlformats.org/officeDocument/2006/relationships/customXml" Target="../ink/ink426.xml"/><Relationship Id="rId235" Type="http://schemas.openxmlformats.org/officeDocument/2006/relationships/image" Target="../media/image454.png"/><Relationship Id="rId256" Type="http://schemas.openxmlformats.org/officeDocument/2006/relationships/customXml" Target="../ink/ink447.xml"/><Relationship Id="rId277" Type="http://schemas.openxmlformats.org/officeDocument/2006/relationships/image" Target="../media/image475.png"/><Relationship Id="rId298" Type="http://schemas.openxmlformats.org/officeDocument/2006/relationships/customXml" Target="../ink/ink468.xml"/><Relationship Id="rId116" Type="http://schemas.openxmlformats.org/officeDocument/2006/relationships/customXml" Target="../ink/ink377.xml"/><Relationship Id="rId137" Type="http://schemas.openxmlformats.org/officeDocument/2006/relationships/image" Target="../media/image405.png"/><Relationship Id="rId158" Type="http://schemas.openxmlformats.org/officeDocument/2006/relationships/customXml" Target="../ink/ink398.xml"/><Relationship Id="rId302" Type="http://schemas.openxmlformats.org/officeDocument/2006/relationships/customXml" Target="../ink/ink470.xml"/><Relationship Id="rId323" Type="http://schemas.openxmlformats.org/officeDocument/2006/relationships/image" Target="../media/image498.png"/><Relationship Id="rId344" Type="http://schemas.openxmlformats.org/officeDocument/2006/relationships/customXml" Target="../ink/ink491.xml"/><Relationship Id="rId20" Type="http://schemas.openxmlformats.org/officeDocument/2006/relationships/customXml" Target="../ink/ink329.xml"/><Relationship Id="rId41" Type="http://schemas.openxmlformats.org/officeDocument/2006/relationships/image" Target="../media/image357.png"/><Relationship Id="rId62" Type="http://schemas.openxmlformats.org/officeDocument/2006/relationships/customXml" Target="../ink/ink350.xml"/><Relationship Id="rId83" Type="http://schemas.openxmlformats.org/officeDocument/2006/relationships/image" Target="../media/image378.png"/><Relationship Id="rId179" Type="http://schemas.openxmlformats.org/officeDocument/2006/relationships/image" Target="../media/image42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0.png"/><Relationship Id="rId21" Type="http://schemas.openxmlformats.org/officeDocument/2006/relationships/image" Target="../media/image11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24.png"/><Relationship Id="rId50" Type="http://schemas.openxmlformats.org/officeDocument/2006/relationships/customXml" Target="../ink/ink24.xml"/><Relationship Id="rId55" Type="http://schemas.openxmlformats.org/officeDocument/2006/relationships/image" Target="../media/image28.png"/><Relationship Id="rId7" Type="http://schemas.openxmlformats.org/officeDocument/2006/relationships/image" Target="../media/image4.png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2" Type="http://schemas.openxmlformats.org/officeDocument/2006/relationships/image" Target="../media/image1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5.png"/><Relationship Id="rId41" Type="http://schemas.openxmlformats.org/officeDocument/2006/relationships/image" Target="../media/image21.png"/><Relationship Id="rId54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19.png"/><Relationship Id="rId40" Type="http://schemas.openxmlformats.org/officeDocument/2006/relationships/customXml" Target="../ink/ink19.xml"/><Relationship Id="rId45" Type="http://schemas.openxmlformats.org/officeDocument/2006/relationships/image" Target="../media/image23.png"/><Relationship Id="rId53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5.png"/><Relationship Id="rId10" Type="http://schemas.openxmlformats.org/officeDocument/2006/relationships/customXml" Target="../ink/ink4.xml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4.png"/><Relationship Id="rId30" Type="http://schemas.openxmlformats.org/officeDocument/2006/relationships/customXml" Target="../ink/ink14.xml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customXml" Target="../ink/ink23.xml"/><Relationship Id="rId8" Type="http://schemas.openxmlformats.org/officeDocument/2006/relationships/customXml" Target="../ink/ink3.xml"/><Relationship Id="rId51" Type="http://schemas.openxmlformats.org/officeDocument/2006/relationships/image" Target="../media/image26.png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customXml" Target="../ink/ink32.xml"/><Relationship Id="rId18" Type="http://schemas.openxmlformats.org/officeDocument/2006/relationships/image" Target="../media/image37.png"/><Relationship Id="rId26" Type="http://schemas.openxmlformats.org/officeDocument/2006/relationships/image" Target="../media/image41.png"/><Relationship Id="rId3" Type="http://schemas.openxmlformats.org/officeDocument/2006/relationships/customXml" Target="../ink/ink27.xml"/><Relationship Id="rId21" Type="http://schemas.openxmlformats.org/officeDocument/2006/relationships/customXml" Target="../ink/ink36.xml"/><Relationship Id="rId34" Type="http://schemas.openxmlformats.org/officeDocument/2006/relationships/image" Target="../media/image45.png"/><Relationship Id="rId7" Type="http://schemas.openxmlformats.org/officeDocument/2006/relationships/customXml" Target="../ink/ink29.xml"/><Relationship Id="rId12" Type="http://schemas.openxmlformats.org/officeDocument/2006/relationships/image" Target="../media/image34.png"/><Relationship Id="rId17" Type="http://schemas.openxmlformats.org/officeDocument/2006/relationships/customXml" Target="../ink/ink34.xml"/><Relationship Id="rId25" Type="http://schemas.openxmlformats.org/officeDocument/2006/relationships/customXml" Target="../ink/ink38.xml"/><Relationship Id="rId33" Type="http://schemas.openxmlformats.org/officeDocument/2006/relationships/customXml" Target="../ink/ink42.xml"/><Relationship Id="rId2" Type="http://schemas.openxmlformats.org/officeDocument/2006/relationships/image" Target="../media/image29.png"/><Relationship Id="rId16" Type="http://schemas.openxmlformats.org/officeDocument/2006/relationships/image" Target="../media/image36.png"/><Relationship Id="rId20" Type="http://schemas.openxmlformats.org/officeDocument/2006/relationships/image" Target="../media/image38.png"/><Relationship Id="rId29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customXml" Target="../ink/ink31.xml"/><Relationship Id="rId24" Type="http://schemas.openxmlformats.org/officeDocument/2006/relationships/image" Target="../media/image40.png"/><Relationship Id="rId32" Type="http://schemas.openxmlformats.org/officeDocument/2006/relationships/image" Target="../media/image44.png"/><Relationship Id="rId5" Type="http://schemas.openxmlformats.org/officeDocument/2006/relationships/customXml" Target="../ink/ink28.xml"/><Relationship Id="rId15" Type="http://schemas.openxmlformats.org/officeDocument/2006/relationships/customXml" Target="../ink/ink33.xml"/><Relationship Id="rId23" Type="http://schemas.openxmlformats.org/officeDocument/2006/relationships/customXml" Target="../ink/ink37.xml"/><Relationship Id="rId28" Type="http://schemas.openxmlformats.org/officeDocument/2006/relationships/image" Target="../media/image42.png"/><Relationship Id="rId36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customXml" Target="../ink/ink35.xml"/><Relationship Id="rId31" Type="http://schemas.openxmlformats.org/officeDocument/2006/relationships/customXml" Target="../ink/ink41.xml"/><Relationship Id="rId4" Type="http://schemas.openxmlformats.org/officeDocument/2006/relationships/image" Target="../media/image30.png"/><Relationship Id="rId9" Type="http://schemas.openxmlformats.org/officeDocument/2006/relationships/customXml" Target="../ink/ink30.xml"/><Relationship Id="rId14" Type="http://schemas.openxmlformats.org/officeDocument/2006/relationships/image" Target="../media/image35.png"/><Relationship Id="rId22" Type="http://schemas.openxmlformats.org/officeDocument/2006/relationships/image" Target="../media/image39.png"/><Relationship Id="rId27" Type="http://schemas.openxmlformats.org/officeDocument/2006/relationships/customXml" Target="../ink/ink39.xml"/><Relationship Id="rId30" Type="http://schemas.openxmlformats.org/officeDocument/2006/relationships/image" Target="../media/image43.png"/><Relationship Id="rId35" Type="http://schemas.openxmlformats.org/officeDocument/2006/relationships/customXml" Target="../ink/ink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.xml"/><Relationship Id="rId5" Type="http://schemas.openxmlformats.org/officeDocument/2006/relationships/image" Target="../media/image48.png"/><Relationship Id="rId4" Type="http://schemas.openxmlformats.org/officeDocument/2006/relationships/customXml" Target="../ink/ink45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customXml" Target="../ink/ink54.xml"/><Relationship Id="rId26" Type="http://schemas.openxmlformats.org/officeDocument/2006/relationships/customXml" Target="../ink/ink58.xml"/><Relationship Id="rId39" Type="http://schemas.openxmlformats.org/officeDocument/2006/relationships/image" Target="../media/image69.png"/><Relationship Id="rId3" Type="http://schemas.openxmlformats.org/officeDocument/2006/relationships/image" Target="../media/image51.png"/><Relationship Id="rId21" Type="http://schemas.openxmlformats.org/officeDocument/2006/relationships/image" Target="../media/image60.png"/><Relationship Id="rId34" Type="http://schemas.openxmlformats.org/officeDocument/2006/relationships/customXml" Target="../ink/ink62.xml"/><Relationship Id="rId42" Type="http://schemas.openxmlformats.org/officeDocument/2006/relationships/customXml" Target="../ink/ink66.xml"/><Relationship Id="rId47" Type="http://schemas.openxmlformats.org/officeDocument/2006/relationships/customXml" Target="../ink/ink68.xml"/><Relationship Id="rId50" Type="http://schemas.openxmlformats.org/officeDocument/2006/relationships/image" Target="../media/image75.png"/><Relationship Id="rId7" Type="http://schemas.openxmlformats.org/officeDocument/2006/relationships/image" Target="../media/image53.png"/><Relationship Id="rId12" Type="http://schemas.openxmlformats.org/officeDocument/2006/relationships/customXml" Target="../ink/ink51.xml"/><Relationship Id="rId17" Type="http://schemas.openxmlformats.org/officeDocument/2006/relationships/image" Target="../media/image58.png"/><Relationship Id="rId25" Type="http://schemas.openxmlformats.org/officeDocument/2006/relationships/image" Target="../media/image62.png"/><Relationship Id="rId33" Type="http://schemas.openxmlformats.org/officeDocument/2006/relationships/image" Target="../media/image66.png"/><Relationship Id="rId38" Type="http://schemas.openxmlformats.org/officeDocument/2006/relationships/customXml" Target="../ink/ink64.xml"/><Relationship Id="rId46" Type="http://schemas.openxmlformats.org/officeDocument/2006/relationships/image" Target="../media/image73.png"/><Relationship Id="rId2" Type="http://schemas.openxmlformats.org/officeDocument/2006/relationships/image" Target="../media/image50.png"/><Relationship Id="rId16" Type="http://schemas.openxmlformats.org/officeDocument/2006/relationships/customXml" Target="../ink/ink53.xml"/><Relationship Id="rId20" Type="http://schemas.openxmlformats.org/officeDocument/2006/relationships/customXml" Target="../ink/ink55.xml"/><Relationship Id="rId29" Type="http://schemas.openxmlformats.org/officeDocument/2006/relationships/image" Target="../media/image64.png"/><Relationship Id="rId41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.xml"/><Relationship Id="rId11" Type="http://schemas.openxmlformats.org/officeDocument/2006/relationships/image" Target="../media/image55.png"/><Relationship Id="rId24" Type="http://schemas.openxmlformats.org/officeDocument/2006/relationships/customXml" Target="../ink/ink57.xml"/><Relationship Id="rId32" Type="http://schemas.openxmlformats.org/officeDocument/2006/relationships/customXml" Target="../ink/ink61.xml"/><Relationship Id="rId37" Type="http://schemas.openxmlformats.org/officeDocument/2006/relationships/image" Target="../media/image68.png"/><Relationship Id="rId40" Type="http://schemas.openxmlformats.org/officeDocument/2006/relationships/customXml" Target="../ink/ink65.xml"/><Relationship Id="rId45" Type="http://schemas.openxmlformats.org/officeDocument/2006/relationships/customXml" Target="../ink/ink67.xml"/><Relationship Id="rId5" Type="http://schemas.openxmlformats.org/officeDocument/2006/relationships/image" Target="../media/image52.png"/><Relationship Id="rId15" Type="http://schemas.openxmlformats.org/officeDocument/2006/relationships/image" Target="../media/image57.png"/><Relationship Id="rId23" Type="http://schemas.openxmlformats.org/officeDocument/2006/relationships/image" Target="../media/image61.png"/><Relationship Id="rId28" Type="http://schemas.openxmlformats.org/officeDocument/2006/relationships/customXml" Target="../ink/ink59.xml"/><Relationship Id="rId36" Type="http://schemas.openxmlformats.org/officeDocument/2006/relationships/customXml" Target="../ink/ink63.xml"/><Relationship Id="rId49" Type="http://schemas.openxmlformats.org/officeDocument/2006/relationships/customXml" Target="../ink/ink69.xml"/><Relationship Id="rId10" Type="http://schemas.openxmlformats.org/officeDocument/2006/relationships/customXml" Target="../ink/ink50.xml"/><Relationship Id="rId19" Type="http://schemas.openxmlformats.org/officeDocument/2006/relationships/image" Target="../media/image59.png"/><Relationship Id="rId31" Type="http://schemas.openxmlformats.org/officeDocument/2006/relationships/image" Target="../media/image65.png"/><Relationship Id="rId44" Type="http://schemas.openxmlformats.org/officeDocument/2006/relationships/image" Target="../media/image72.png"/><Relationship Id="rId4" Type="http://schemas.openxmlformats.org/officeDocument/2006/relationships/customXml" Target="../ink/ink47.xml"/><Relationship Id="rId9" Type="http://schemas.openxmlformats.org/officeDocument/2006/relationships/image" Target="../media/image54.png"/><Relationship Id="rId14" Type="http://schemas.openxmlformats.org/officeDocument/2006/relationships/customXml" Target="../ink/ink52.xml"/><Relationship Id="rId22" Type="http://schemas.openxmlformats.org/officeDocument/2006/relationships/customXml" Target="../ink/ink56.xml"/><Relationship Id="rId27" Type="http://schemas.openxmlformats.org/officeDocument/2006/relationships/image" Target="../media/image63.png"/><Relationship Id="rId30" Type="http://schemas.openxmlformats.org/officeDocument/2006/relationships/customXml" Target="../ink/ink60.xml"/><Relationship Id="rId35" Type="http://schemas.openxmlformats.org/officeDocument/2006/relationships/image" Target="../media/image67.png"/><Relationship Id="rId43" Type="http://schemas.openxmlformats.org/officeDocument/2006/relationships/image" Target="../media/image71.png"/><Relationship Id="rId48" Type="http://schemas.openxmlformats.org/officeDocument/2006/relationships/image" Target="../media/image74.png"/><Relationship Id="rId8" Type="http://schemas.openxmlformats.org/officeDocument/2006/relationships/customXml" Target="../ink/ink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customXml" Target="../ink/ink74.xml"/><Relationship Id="rId18" Type="http://schemas.openxmlformats.org/officeDocument/2006/relationships/image" Target="../media/image82.png"/><Relationship Id="rId26" Type="http://schemas.openxmlformats.org/officeDocument/2006/relationships/image" Target="../media/image86.png"/><Relationship Id="rId39" Type="http://schemas.openxmlformats.org/officeDocument/2006/relationships/customXml" Target="../ink/ink87.xml"/><Relationship Id="rId3" Type="http://schemas.openxmlformats.org/officeDocument/2006/relationships/image" Target="../media/image74.emf"/><Relationship Id="rId21" Type="http://schemas.openxmlformats.org/officeDocument/2006/relationships/customXml" Target="../ink/ink78.xml"/><Relationship Id="rId34" Type="http://schemas.openxmlformats.org/officeDocument/2006/relationships/image" Target="../media/image90.png"/><Relationship Id="rId42" Type="http://schemas.openxmlformats.org/officeDocument/2006/relationships/image" Target="../media/image94.png"/><Relationship Id="rId7" Type="http://schemas.openxmlformats.org/officeDocument/2006/relationships/customXml" Target="../ink/ink71.xml"/><Relationship Id="rId12" Type="http://schemas.openxmlformats.org/officeDocument/2006/relationships/image" Target="../media/image78.png"/><Relationship Id="rId17" Type="http://schemas.openxmlformats.org/officeDocument/2006/relationships/customXml" Target="../ink/ink76.xml"/><Relationship Id="rId25" Type="http://schemas.openxmlformats.org/officeDocument/2006/relationships/customXml" Target="../ink/ink80.xml"/><Relationship Id="rId33" Type="http://schemas.openxmlformats.org/officeDocument/2006/relationships/customXml" Target="../ink/ink84.xml"/><Relationship Id="rId38" Type="http://schemas.openxmlformats.org/officeDocument/2006/relationships/image" Target="../media/image92.png"/><Relationship Id="rId46" Type="http://schemas.openxmlformats.org/officeDocument/2006/relationships/image" Target="../media/image96.png"/><Relationship Id="rId2" Type="http://schemas.openxmlformats.org/officeDocument/2006/relationships/image" Target="../media/image73.emf"/><Relationship Id="rId16" Type="http://schemas.openxmlformats.org/officeDocument/2006/relationships/image" Target="../media/image81.png"/><Relationship Id="rId20" Type="http://schemas.openxmlformats.org/officeDocument/2006/relationships/image" Target="../media/image83.png"/><Relationship Id="rId29" Type="http://schemas.openxmlformats.org/officeDocument/2006/relationships/customXml" Target="../ink/ink82.xml"/><Relationship Id="rId41" Type="http://schemas.openxmlformats.org/officeDocument/2006/relationships/customXml" Target="../ink/ink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customXml" Target="../ink/ink73.xml"/><Relationship Id="rId24" Type="http://schemas.openxmlformats.org/officeDocument/2006/relationships/image" Target="../media/image85.png"/><Relationship Id="rId32" Type="http://schemas.openxmlformats.org/officeDocument/2006/relationships/image" Target="../media/image89.png"/><Relationship Id="rId37" Type="http://schemas.openxmlformats.org/officeDocument/2006/relationships/customXml" Target="../ink/ink86.xml"/><Relationship Id="rId40" Type="http://schemas.openxmlformats.org/officeDocument/2006/relationships/image" Target="../media/image93.png"/><Relationship Id="rId45" Type="http://schemas.openxmlformats.org/officeDocument/2006/relationships/customXml" Target="../ink/ink90.xml"/><Relationship Id="rId5" Type="http://schemas.openxmlformats.org/officeDocument/2006/relationships/customXml" Target="../ink/ink70.xml"/><Relationship Id="rId15" Type="http://schemas.openxmlformats.org/officeDocument/2006/relationships/customXml" Target="../ink/ink75.xml"/><Relationship Id="rId23" Type="http://schemas.openxmlformats.org/officeDocument/2006/relationships/customXml" Target="../ink/ink79.xml"/><Relationship Id="rId28" Type="http://schemas.openxmlformats.org/officeDocument/2006/relationships/image" Target="../media/image87.png"/><Relationship Id="rId36" Type="http://schemas.openxmlformats.org/officeDocument/2006/relationships/image" Target="../media/image91.png"/><Relationship Id="rId10" Type="http://schemas.openxmlformats.org/officeDocument/2006/relationships/image" Target="../media/image77.png"/><Relationship Id="rId19" Type="http://schemas.openxmlformats.org/officeDocument/2006/relationships/customXml" Target="../ink/ink77.xml"/><Relationship Id="rId31" Type="http://schemas.openxmlformats.org/officeDocument/2006/relationships/customXml" Target="../ink/ink83.xml"/><Relationship Id="rId44" Type="http://schemas.openxmlformats.org/officeDocument/2006/relationships/image" Target="../media/image95.png"/><Relationship Id="rId4" Type="http://schemas.openxmlformats.org/officeDocument/2006/relationships/image" Target="../media/image75.emf"/><Relationship Id="rId9" Type="http://schemas.openxmlformats.org/officeDocument/2006/relationships/customXml" Target="../ink/ink72.xml"/><Relationship Id="rId14" Type="http://schemas.openxmlformats.org/officeDocument/2006/relationships/image" Target="../media/image80.png"/><Relationship Id="rId22" Type="http://schemas.openxmlformats.org/officeDocument/2006/relationships/image" Target="../media/image84.png"/><Relationship Id="rId27" Type="http://schemas.openxmlformats.org/officeDocument/2006/relationships/customXml" Target="../ink/ink81.xml"/><Relationship Id="rId30" Type="http://schemas.openxmlformats.org/officeDocument/2006/relationships/image" Target="../media/image88.png"/><Relationship Id="rId35" Type="http://schemas.openxmlformats.org/officeDocument/2006/relationships/customXml" Target="../ink/ink85.xml"/><Relationship Id="rId43" Type="http://schemas.openxmlformats.org/officeDocument/2006/relationships/customXml" Target="../ink/ink89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9.png"/><Relationship Id="rId117" Type="http://schemas.openxmlformats.org/officeDocument/2006/relationships/customXml" Target="../ink/ink148.xml"/><Relationship Id="rId21" Type="http://schemas.openxmlformats.org/officeDocument/2006/relationships/customXml" Target="../ink/ink100.xml"/><Relationship Id="rId42" Type="http://schemas.openxmlformats.org/officeDocument/2006/relationships/image" Target="../media/image117.png"/><Relationship Id="rId47" Type="http://schemas.openxmlformats.org/officeDocument/2006/relationships/customXml" Target="../ink/ink113.xml"/><Relationship Id="rId63" Type="http://schemas.openxmlformats.org/officeDocument/2006/relationships/customXml" Target="../ink/ink121.xml"/><Relationship Id="rId68" Type="http://schemas.openxmlformats.org/officeDocument/2006/relationships/image" Target="../media/image130.png"/><Relationship Id="rId84" Type="http://schemas.openxmlformats.org/officeDocument/2006/relationships/image" Target="../media/image138.png"/><Relationship Id="rId89" Type="http://schemas.openxmlformats.org/officeDocument/2006/relationships/customXml" Target="../ink/ink134.xml"/><Relationship Id="rId112" Type="http://schemas.openxmlformats.org/officeDocument/2006/relationships/image" Target="../media/image152.png"/><Relationship Id="rId133" Type="http://schemas.openxmlformats.org/officeDocument/2006/relationships/customXml" Target="../ink/ink156.xml"/><Relationship Id="rId138" Type="http://schemas.openxmlformats.org/officeDocument/2006/relationships/image" Target="../media/image165.png"/><Relationship Id="rId154" Type="http://schemas.openxmlformats.org/officeDocument/2006/relationships/image" Target="../media/image173.png"/><Relationship Id="rId16" Type="http://schemas.openxmlformats.org/officeDocument/2006/relationships/image" Target="../media/image104.png"/><Relationship Id="rId107" Type="http://schemas.openxmlformats.org/officeDocument/2006/relationships/customXml" Target="../ink/ink143.xml"/><Relationship Id="rId11" Type="http://schemas.openxmlformats.org/officeDocument/2006/relationships/customXml" Target="../ink/ink95.xml"/><Relationship Id="rId32" Type="http://schemas.openxmlformats.org/officeDocument/2006/relationships/image" Target="../media/image112.png"/><Relationship Id="rId37" Type="http://schemas.openxmlformats.org/officeDocument/2006/relationships/customXml" Target="../ink/ink108.xml"/><Relationship Id="rId53" Type="http://schemas.openxmlformats.org/officeDocument/2006/relationships/customXml" Target="../ink/ink116.xml"/><Relationship Id="rId58" Type="http://schemas.openxmlformats.org/officeDocument/2006/relationships/image" Target="../media/image125.png"/><Relationship Id="rId74" Type="http://schemas.openxmlformats.org/officeDocument/2006/relationships/image" Target="../media/image133.png"/><Relationship Id="rId79" Type="http://schemas.openxmlformats.org/officeDocument/2006/relationships/customXml" Target="../ink/ink129.xml"/><Relationship Id="rId102" Type="http://schemas.openxmlformats.org/officeDocument/2006/relationships/image" Target="../media/image147.png"/><Relationship Id="rId123" Type="http://schemas.openxmlformats.org/officeDocument/2006/relationships/customXml" Target="../ink/ink151.xml"/><Relationship Id="rId128" Type="http://schemas.openxmlformats.org/officeDocument/2006/relationships/image" Target="../media/image160.png"/><Relationship Id="rId144" Type="http://schemas.openxmlformats.org/officeDocument/2006/relationships/image" Target="../media/image168.png"/><Relationship Id="rId149" Type="http://schemas.openxmlformats.org/officeDocument/2006/relationships/customXml" Target="../ink/ink164.xml"/><Relationship Id="rId5" Type="http://schemas.openxmlformats.org/officeDocument/2006/relationships/customXml" Target="../ink/ink92.xml"/><Relationship Id="rId90" Type="http://schemas.openxmlformats.org/officeDocument/2006/relationships/image" Target="../media/image141.png"/><Relationship Id="rId95" Type="http://schemas.openxmlformats.org/officeDocument/2006/relationships/customXml" Target="../ink/ink137.xml"/><Relationship Id="rId22" Type="http://schemas.openxmlformats.org/officeDocument/2006/relationships/image" Target="../media/image107.png"/><Relationship Id="rId27" Type="http://schemas.openxmlformats.org/officeDocument/2006/relationships/customXml" Target="../ink/ink103.xml"/><Relationship Id="rId43" Type="http://schemas.openxmlformats.org/officeDocument/2006/relationships/customXml" Target="../ink/ink111.xml"/><Relationship Id="rId48" Type="http://schemas.openxmlformats.org/officeDocument/2006/relationships/image" Target="../media/image120.png"/><Relationship Id="rId64" Type="http://schemas.openxmlformats.org/officeDocument/2006/relationships/image" Target="../media/image128.png"/><Relationship Id="rId69" Type="http://schemas.openxmlformats.org/officeDocument/2006/relationships/customXml" Target="../ink/ink124.xml"/><Relationship Id="rId113" Type="http://schemas.openxmlformats.org/officeDocument/2006/relationships/customXml" Target="../ink/ink146.xml"/><Relationship Id="rId118" Type="http://schemas.openxmlformats.org/officeDocument/2006/relationships/image" Target="../media/image155.png"/><Relationship Id="rId134" Type="http://schemas.openxmlformats.org/officeDocument/2006/relationships/image" Target="../media/image163.png"/><Relationship Id="rId139" Type="http://schemas.openxmlformats.org/officeDocument/2006/relationships/customXml" Target="../ink/ink159.xml"/><Relationship Id="rId80" Type="http://schemas.openxmlformats.org/officeDocument/2006/relationships/image" Target="../media/image136.png"/><Relationship Id="rId85" Type="http://schemas.openxmlformats.org/officeDocument/2006/relationships/customXml" Target="../ink/ink132.xml"/><Relationship Id="rId150" Type="http://schemas.openxmlformats.org/officeDocument/2006/relationships/image" Target="../media/image171.png"/><Relationship Id="rId155" Type="http://schemas.openxmlformats.org/officeDocument/2006/relationships/customXml" Target="../ink/ink167.xml"/><Relationship Id="rId12" Type="http://schemas.openxmlformats.org/officeDocument/2006/relationships/image" Target="../media/image102.png"/><Relationship Id="rId17" Type="http://schemas.openxmlformats.org/officeDocument/2006/relationships/customXml" Target="../ink/ink98.xml"/><Relationship Id="rId25" Type="http://schemas.openxmlformats.org/officeDocument/2006/relationships/customXml" Target="../ink/ink102.xml"/><Relationship Id="rId33" Type="http://schemas.openxmlformats.org/officeDocument/2006/relationships/customXml" Target="../ink/ink106.xml"/><Relationship Id="rId38" Type="http://schemas.openxmlformats.org/officeDocument/2006/relationships/image" Target="../media/image115.png"/><Relationship Id="rId46" Type="http://schemas.openxmlformats.org/officeDocument/2006/relationships/image" Target="../media/image119.png"/><Relationship Id="rId59" Type="http://schemas.openxmlformats.org/officeDocument/2006/relationships/customXml" Target="../ink/ink119.xml"/><Relationship Id="rId67" Type="http://schemas.openxmlformats.org/officeDocument/2006/relationships/customXml" Target="../ink/ink123.xml"/><Relationship Id="rId103" Type="http://schemas.openxmlformats.org/officeDocument/2006/relationships/customXml" Target="../ink/ink141.xml"/><Relationship Id="rId108" Type="http://schemas.openxmlformats.org/officeDocument/2006/relationships/image" Target="../media/image150.png"/><Relationship Id="rId116" Type="http://schemas.openxmlformats.org/officeDocument/2006/relationships/image" Target="../media/image154.png"/><Relationship Id="rId124" Type="http://schemas.openxmlformats.org/officeDocument/2006/relationships/image" Target="../media/image158.png"/><Relationship Id="rId129" Type="http://schemas.openxmlformats.org/officeDocument/2006/relationships/customXml" Target="../ink/ink154.xml"/><Relationship Id="rId137" Type="http://schemas.openxmlformats.org/officeDocument/2006/relationships/customXml" Target="../ink/ink158.xml"/><Relationship Id="rId20" Type="http://schemas.openxmlformats.org/officeDocument/2006/relationships/image" Target="../media/image106.png"/><Relationship Id="rId41" Type="http://schemas.openxmlformats.org/officeDocument/2006/relationships/customXml" Target="../ink/ink110.xml"/><Relationship Id="rId54" Type="http://schemas.openxmlformats.org/officeDocument/2006/relationships/image" Target="../media/image123.png"/><Relationship Id="rId62" Type="http://schemas.openxmlformats.org/officeDocument/2006/relationships/image" Target="../media/image127.png"/><Relationship Id="rId70" Type="http://schemas.openxmlformats.org/officeDocument/2006/relationships/image" Target="../media/image131.png"/><Relationship Id="rId75" Type="http://schemas.openxmlformats.org/officeDocument/2006/relationships/customXml" Target="../ink/ink127.xml"/><Relationship Id="rId83" Type="http://schemas.openxmlformats.org/officeDocument/2006/relationships/customXml" Target="../ink/ink131.xml"/><Relationship Id="rId88" Type="http://schemas.openxmlformats.org/officeDocument/2006/relationships/image" Target="../media/image140.png"/><Relationship Id="rId91" Type="http://schemas.openxmlformats.org/officeDocument/2006/relationships/customXml" Target="../ink/ink135.xml"/><Relationship Id="rId96" Type="http://schemas.openxmlformats.org/officeDocument/2006/relationships/image" Target="../media/image144.png"/><Relationship Id="rId111" Type="http://schemas.openxmlformats.org/officeDocument/2006/relationships/customXml" Target="../ink/ink145.xml"/><Relationship Id="rId132" Type="http://schemas.openxmlformats.org/officeDocument/2006/relationships/image" Target="../media/image162.png"/><Relationship Id="rId140" Type="http://schemas.openxmlformats.org/officeDocument/2006/relationships/image" Target="../media/image166.png"/><Relationship Id="rId145" Type="http://schemas.openxmlformats.org/officeDocument/2006/relationships/customXml" Target="../ink/ink162.xml"/><Relationship Id="rId153" Type="http://schemas.openxmlformats.org/officeDocument/2006/relationships/customXml" Target="../ink/ink1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5" Type="http://schemas.openxmlformats.org/officeDocument/2006/relationships/customXml" Target="../ink/ink97.xml"/><Relationship Id="rId23" Type="http://schemas.openxmlformats.org/officeDocument/2006/relationships/customXml" Target="../ink/ink101.xml"/><Relationship Id="rId28" Type="http://schemas.openxmlformats.org/officeDocument/2006/relationships/image" Target="../media/image110.png"/><Relationship Id="rId36" Type="http://schemas.openxmlformats.org/officeDocument/2006/relationships/image" Target="../media/image114.png"/><Relationship Id="rId49" Type="http://schemas.openxmlformats.org/officeDocument/2006/relationships/customXml" Target="../ink/ink114.xml"/><Relationship Id="rId57" Type="http://schemas.openxmlformats.org/officeDocument/2006/relationships/customXml" Target="../ink/ink118.xml"/><Relationship Id="rId106" Type="http://schemas.openxmlformats.org/officeDocument/2006/relationships/image" Target="../media/image149.png"/><Relationship Id="rId114" Type="http://schemas.openxmlformats.org/officeDocument/2006/relationships/image" Target="../media/image153.png"/><Relationship Id="rId119" Type="http://schemas.openxmlformats.org/officeDocument/2006/relationships/customXml" Target="../ink/ink149.xml"/><Relationship Id="rId127" Type="http://schemas.openxmlformats.org/officeDocument/2006/relationships/customXml" Target="../ink/ink153.xml"/><Relationship Id="rId10" Type="http://schemas.openxmlformats.org/officeDocument/2006/relationships/image" Target="../media/image101.png"/><Relationship Id="rId31" Type="http://schemas.openxmlformats.org/officeDocument/2006/relationships/customXml" Target="../ink/ink105.xml"/><Relationship Id="rId44" Type="http://schemas.openxmlformats.org/officeDocument/2006/relationships/image" Target="../media/image118.png"/><Relationship Id="rId52" Type="http://schemas.openxmlformats.org/officeDocument/2006/relationships/image" Target="../media/image122.png"/><Relationship Id="rId60" Type="http://schemas.openxmlformats.org/officeDocument/2006/relationships/image" Target="../media/image126.png"/><Relationship Id="rId65" Type="http://schemas.openxmlformats.org/officeDocument/2006/relationships/customXml" Target="../ink/ink122.xml"/><Relationship Id="rId73" Type="http://schemas.openxmlformats.org/officeDocument/2006/relationships/customXml" Target="../ink/ink126.xml"/><Relationship Id="rId78" Type="http://schemas.openxmlformats.org/officeDocument/2006/relationships/image" Target="../media/image135.png"/><Relationship Id="rId81" Type="http://schemas.openxmlformats.org/officeDocument/2006/relationships/customXml" Target="../ink/ink130.xml"/><Relationship Id="rId86" Type="http://schemas.openxmlformats.org/officeDocument/2006/relationships/image" Target="../media/image139.png"/><Relationship Id="rId94" Type="http://schemas.openxmlformats.org/officeDocument/2006/relationships/image" Target="../media/image143.png"/><Relationship Id="rId99" Type="http://schemas.openxmlformats.org/officeDocument/2006/relationships/customXml" Target="../ink/ink139.xml"/><Relationship Id="rId101" Type="http://schemas.openxmlformats.org/officeDocument/2006/relationships/customXml" Target="../ink/ink140.xml"/><Relationship Id="rId122" Type="http://schemas.openxmlformats.org/officeDocument/2006/relationships/image" Target="../media/image157.png"/><Relationship Id="rId130" Type="http://schemas.openxmlformats.org/officeDocument/2006/relationships/image" Target="../media/image161.png"/><Relationship Id="rId135" Type="http://schemas.openxmlformats.org/officeDocument/2006/relationships/customXml" Target="../ink/ink157.xml"/><Relationship Id="rId143" Type="http://schemas.openxmlformats.org/officeDocument/2006/relationships/customXml" Target="../ink/ink161.xml"/><Relationship Id="rId148" Type="http://schemas.openxmlformats.org/officeDocument/2006/relationships/image" Target="../media/image170.png"/><Relationship Id="rId151" Type="http://schemas.openxmlformats.org/officeDocument/2006/relationships/customXml" Target="../ink/ink165.xml"/><Relationship Id="rId156" Type="http://schemas.openxmlformats.org/officeDocument/2006/relationships/image" Target="../media/image174.png"/><Relationship Id="rId4" Type="http://schemas.openxmlformats.org/officeDocument/2006/relationships/image" Target="../media/image98.png"/><Relationship Id="rId9" Type="http://schemas.openxmlformats.org/officeDocument/2006/relationships/customXml" Target="../ink/ink94.xml"/><Relationship Id="rId13" Type="http://schemas.openxmlformats.org/officeDocument/2006/relationships/customXml" Target="../ink/ink96.xml"/><Relationship Id="rId18" Type="http://schemas.openxmlformats.org/officeDocument/2006/relationships/image" Target="../media/image105.png"/><Relationship Id="rId39" Type="http://schemas.openxmlformats.org/officeDocument/2006/relationships/customXml" Target="../ink/ink109.xml"/><Relationship Id="rId109" Type="http://schemas.openxmlformats.org/officeDocument/2006/relationships/customXml" Target="../ink/ink144.xml"/><Relationship Id="rId34" Type="http://schemas.openxmlformats.org/officeDocument/2006/relationships/image" Target="../media/image113.png"/><Relationship Id="rId50" Type="http://schemas.openxmlformats.org/officeDocument/2006/relationships/image" Target="../media/image121.png"/><Relationship Id="rId55" Type="http://schemas.openxmlformats.org/officeDocument/2006/relationships/customXml" Target="../ink/ink117.xml"/><Relationship Id="rId76" Type="http://schemas.openxmlformats.org/officeDocument/2006/relationships/image" Target="../media/image134.png"/><Relationship Id="rId97" Type="http://schemas.openxmlformats.org/officeDocument/2006/relationships/customXml" Target="../ink/ink138.xml"/><Relationship Id="rId104" Type="http://schemas.openxmlformats.org/officeDocument/2006/relationships/image" Target="../media/image148.png"/><Relationship Id="rId120" Type="http://schemas.openxmlformats.org/officeDocument/2006/relationships/image" Target="../media/image156.png"/><Relationship Id="rId125" Type="http://schemas.openxmlformats.org/officeDocument/2006/relationships/customXml" Target="../ink/ink152.xml"/><Relationship Id="rId141" Type="http://schemas.openxmlformats.org/officeDocument/2006/relationships/customXml" Target="../ink/ink160.xml"/><Relationship Id="rId146" Type="http://schemas.openxmlformats.org/officeDocument/2006/relationships/image" Target="../media/image169.png"/><Relationship Id="rId7" Type="http://schemas.openxmlformats.org/officeDocument/2006/relationships/customXml" Target="../ink/ink93.xml"/><Relationship Id="rId71" Type="http://schemas.openxmlformats.org/officeDocument/2006/relationships/customXml" Target="../ink/ink125.xml"/><Relationship Id="rId92" Type="http://schemas.openxmlformats.org/officeDocument/2006/relationships/image" Target="../media/image142.png"/><Relationship Id="rId2" Type="http://schemas.openxmlformats.org/officeDocument/2006/relationships/image" Target="../media/image97.emf"/><Relationship Id="rId29" Type="http://schemas.openxmlformats.org/officeDocument/2006/relationships/customXml" Target="../ink/ink104.xml"/><Relationship Id="rId24" Type="http://schemas.openxmlformats.org/officeDocument/2006/relationships/image" Target="../media/image108.png"/><Relationship Id="rId40" Type="http://schemas.openxmlformats.org/officeDocument/2006/relationships/image" Target="../media/image116.png"/><Relationship Id="rId45" Type="http://schemas.openxmlformats.org/officeDocument/2006/relationships/customXml" Target="../ink/ink112.xml"/><Relationship Id="rId66" Type="http://schemas.openxmlformats.org/officeDocument/2006/relationships/image" Target="../media/image129.png"/><Relationship Id="rId87" Type="http://schemas.openxmlformats.org/officeDocument/2006/relationships/customXml" Target="../ink/ink133.xml"/><Relationship Id="rId110" Type="http://schemas.openxmlformats.org/officeDocument/2006/relationships/image" Target="../media/image151.png"/><Relationship Id="rId115" Type="http://schemas.openxmlformats.org/officeDocument/2006/relationships/customXml" Target="../ink/ink147.xml"/><Relationship Id="rId131" Type="http://schemas.openxmlformats.org/officeDocument/2006/relationships/customXml" Target="../ink/ink155.xml"/><Relationship Id="rId136" Type="http://schemas.openxmlformats.org/officeDocument/2006/relationships/image" Target="../media/image164.png"/><Relationship Id="rId61" Type="http://schemas.openxmlformats.org/officeDocument/2006/relationships/customXml" Target="../ink/ink120.xml"/><Relationship Id="rId82" Type="http://schemas.openxmlformats.org/officeDocument/2006/relationships/image" Target="../media/image137.png"/><Relationship Id="rId152" Type="http://schemas.openxmlformats.org/officeDocument/2006/relationships/image" Target="../media/image172.png"/><Relationship Id="rId19" Type="http://schemas.openxmlformats.org/officeDocument/2006/relationships/customXml" Target="../ink/ink99.xml"/><Relationship Id="rId14" Type="http://schemas.openxmlformats.org/officeDocument/2006/relationships/image" Target="../media/image103.png"/><Relationship Id="rId30" Type="http://schemas.openxmlformats.org/officeDocument/2006/relationships/image" Target="../media/image111.png"/><Relationship Id="rId35" Type="http://schemas.openxmlformats.org/officeDocument/2006/relationships/customXml" Target="../ink/ink107.xml"/><Relationship Id="rId56" Type="http://schemas.openxmlformats.org/officeDocument/2006/relationships/image" Target="../media/image124.png"/><Relationship Id="rId77" Type="http://schemas.openxmlformats.org/officeDocument/2006/relationships/customXml" Target="../ink/ink128.xml"/><Relationship Id="rId100" Type="http://schemas.openxmlformats.org/officeDocument/2006/relationships/image" Target="../media/image146.png"/><Relationship Id="rId105" Type="http://schemas.openxmlformats.org/officeDocument/2006/relationships/customXml" Target="../ink/ink142.xml"/><Relationship Id="rId126" Type="http://schemas.openxmlformats.org/officeDocument/2006/relationships/image" Target="../media/image159.png"/><Relationship Id="rId147" Type="http://schemas.openxmlformats.org/officeDocument/2006/relationships/customXml" Target="../ink/ink163.xml"/><Relationship Id="rId8" Type="http://schemas.openxmlformats.org/officeDocument/2006/relationships/image" Target="../media/image100.png"/><Relationship Id="rId51" Type="http://schemas.openxmlformats.org/officeDocument/2006/relationships/customXml" Target="../ink/ink115.xml"/><Relationship Id="rId72" Type="http://schemas.openxmlformats.org/officeDocument/2006/relationships/image" Target="../media/image132.png"/><Relationship Id="rId93" Type="http://schemas.openxmlformats.org/officeDocument/2006/relationships/customXml" Target="../ink/ink136.xml"/><Relationship Id="rId98" Type="http://schemas.openxmlformats.org/officeDocument/2006/relationships/image" Target="../media/image145.png"/><Relationship Id="rId121" Type="http://schemas.openxmlformats.org/officeDocument/2006/relationships/customXml" Target="../ink/ink150.xml"/><Relationship Id="rId142" Type="http://schemas.openxmlformats.org/officeDocument/2006/relationships/image" Target="../media/image167.png"/><Relationship Id="rId3" Type="http://schemas.openxmlformats.org/officeDocument/2006/relationships/customXml" Target="../ink/ink9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plane monochromatic wave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83</a:t>
            </a:r>
          </a:p>
        </p:txBody>
      </p:sp>
    </p:spTree>
    <p:extLst>
      <p:ext uri="{BB962C8B-B14F-4D97-AF65-F5344CB8AC3E}">
        <p14:creationId xmlns:p14="http://schemas.microsoft.com/office/powerpoint/2010/main" val="3148078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9" r="9154"/>
          <a:stretch/>
        </p:blipFill>
        <p:spPr bwMode="auto">
          <a:xfrm>
            <a:off x="664073" y="1567873"/>
            <a:ext cx="6879728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1524000"/>
            <a:ext cx="2209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208617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Electric and magnetic energy densities for monochromatic wave are </a:t>
            </a:r>
            <a:r>
              <a:rPr lang="en-US" sz="2000" i="1" dirty="0"/>
              <a:t>not</a:t>
            </a:r>
            <a:r>
              <a:rPr lang="en-US" sz="2000" dirty="0"/>
              <a:t> the same when there is dispersion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371600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That’s because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192" y="2416314"/>
            <a:ext cx="683789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Instead                                                                                                      </a:t>
            </a:r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4267200"/>
            <a:ext cx="400968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Not equal if there is dispersion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1400" y="3372312"/>
            <a:ext cx="11160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 (80.11)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98093B-EF50-4BD4-ABC4-4F5CD6255FEF}"/>
                  </a:ext>
                </a:extLst>
              </p14:cNvPr>
              <p14:cNvContentPartPr/>
              <p14:nvPr/>
            </p14:nvContentPartPr>
            <p14:xfrm>
              <a:off x="750917" y="4544143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98093B-EF50-4BD4-ABC4-4F5CD6255F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1917" y="45355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1ED9B08-0A61-4F17-AD9E-57BD642A0A47}"/>
                  </a:ext>
                </a:extLst>
              </p14:cNvPr>
              <p14:cNvContentPartPr/>
              <p14:nvPr/>
            </p14:nvContentPartPr>
            <p14:xfrm>
              <a:off x="5622797" y="6622783"/>
              <a:ext cx="621720" cy="86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1ED9B08-0A61-4F17-AD9E-57BD642A0A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14157" y="6614143"/>
                <a:ext cx="6393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A80854E-F3AD-4E37-8312-A13E2201272A}"/>
                  </a:ext>
                </a:extLst>
              </p14:cNvPr>
              <p14:cNvContentPartPr/>
              <p14:nvPr/>
            </p14:nvContentPartPr>
            <p14:xfrm>
              <a:off x="5967317" y="6497503"/>
              <a:ext cx="1761840" cy="2008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A80854E-F3AD-4E37-8312-A13E220127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31677" y="6461503"/>
                <a:ext cx="18334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0946C6B-889E-4B71-826C-05085D4E6A46}"/>
                  </a:ext>
                </a:extLst>
              </p14:cNvPr>
              <p14:cNvContentPartPr/>
              <p14:nvPr/>
            </p14:nvContentPartPr>
            <p14:xfrm>
              <a:off x="6936077" y="5024023"/>
              <a:ext cx="473400" cy="1569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0946C6B-889E-4B71-826C-05085D4E6A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00077" y="4988383"/>
                <a:ext cx="545040" cy="22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ABF3069F-EC42-4A28-8254-E021F721489C}"/>
              </a:ext>
            </a:extLst>
          </p:cNvPr>
          <p:cNvGrpSpPr/>
          <p:nvPr/>
        </p:nvGrpSpPr>
        <p:grpSpPr>
          <a:xfrm>
            <a:off x="6725117" y="5494903"/>
            <a:ext cx="182160" cy="144000"/>
            <a:chOff x="6725117" y="5494903"/>
            <a:chExt cx="182160" cy="14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4B2B107-5C2F-4B6F-BFEB-A96539404F84}"/>
                    </a:ext>
                  </a:extLst>
                </p14:cNvPr>
                <p14:cNvContentPartPr/>
                <p14:nvPr/>
              </p14:nvContentPartPr>
              <p14:xfrm>
                <a:off x="6825197" y="5494903"/>
                <a:ext cx="69480" cy="97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4B2B107-5C2F-4B6F-BFEB-A96539404F8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89197" y="5459263"/>
                  <a:ext cx="141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12187C6-6EE3-45EB-BBDB-6417E0C090F6}"/>
                    </a:ext>
                  </a:extLst>
                </p14:cNvPr>
                <p14:cNvContentPartPr/>
                <p14:nvPr/>
              </p14:nvContentPartPr>
              <p14:xfrm>
                <a:off x="6725117" y="5587063"/>
                <a:ext cx="182160" cy="51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12187C6-6EE3-45EB-BBDB-6417E0C090F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89477" y="5551423"/>
                  <a:ext cx="253800" cy="1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AD99659-7F11-4482-A264-F95BB42D87C3}"/>
                  </a:ext>
                </a:extLst>
              </p14:cNvPr>
              <p14:cNvContentPartPr/>
              <p14:nvPr/>
            </p14:nvContentPartPr>
            <p14:xfrm>
              <a:off x="6975317" y="5354143"/>
              <a:ext cx="38160" cy="1159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AD99659-7F11-4482-A264-F95BB42D87C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39317" y="5318503"/>
                <a:ext cx="1098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FF8A0EF-BD06-4668-BC2A-C8E6867409B4}"/>
                  </a:ext>
                </a:extLst>
              </p14:cNvPr>
              <p14:cNvContentPartPr/>
              <p14:nvPr/>
            </p14:nvContentPartPr>
            <p14:xfrm>
              <a:off x="5105117" y="4244983"/>
              <a:ext cx="214920" cy="96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FF8A0EF-BD06-4668-BC2A-C8E6867409B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69117" y="4208983"/>
                <a:ext cx="2865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A6AEE31-FA3C-42C5-8FD9-26FD152681D8}"/>
                  </a:ext>
                </a:extLst>
              </p14:cNvPr>
              <p14:cNvContentPartPr/>
              <p14:nvPr/>
            </p14:nvContentPartPr>
            <p14:xfrm>
              <a:off x="4614797" y="3894703"/>
              <a:ext cx="189000" cy="925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A6AEE31-FA3C-42C5-8FD9-26FD152681D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78797" y="3858703"/>
                <a:ext cx="260640" cy="16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19ECCB8-5B44-4A4F-A0EC-AA9F53F890C4}"/>
              </a:ext>
            </a:extLst>
          </p:cNvPr>
          <p:cNvGrpSpPr/>
          <p:nvPr/>
        </p:nvGrpSpPr>
        <p:grpSpPr>
          <a:xfrm>
            <a:off x="3683837" y="3032503"/>
            <a:ext cx="599400" cy="297720"/>
            <a:chOff x="3683837" y="3032503"/>
            <a:chExt cx="599400" cy="2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EC7EFA5-8F29-46BA-A7E4-EC1CCD0ADC04}"/>
                    </a:ext>
                  </a:extLst>
                </p14:cNvPr>
                <p14:cNvContentPartPr/>
                <p14:nvPr/>
              </p14:nvContentPartPr>
              <p14:xfrm>
                <a:off x="3683837" y="3032503"/>
                <a:ext cx="599400" cy="297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EC7EFA5-8F29-46BA-A7E4-EC1CCD0ADC0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47837" y="2996863"/>
                  <a:ext cx="6710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CB31BEB-A408-4CAD-B8C3-07FA9CF6F9C3}"/>
                    </a:ext>
                  </a:extLst>
                </p14:cNvPr>
                <p14:cNvContentPartPr/>
                <p14:nvPr/>
              </p14:nvContentPartPr>
              <p14:xfrm>
                <a:off x="3871757" y="3083623"/>
                <a:ext cx="196560" cy="65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CB31BEB-A408-4CAD-B8C3-07FA9CF6F9C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35757" y="3047623"/>
                  <a:ext cx="26820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EF9F0E7-C56D-45B7-B507-1F8027C9C2C1}"/>
                  </a:ext>
                </a:extLst>
              </p14:cNvPr>
              <p14:cNvContentPartPr/>
              <p14:nvPr/>
            </p14:nvContentPartPr>
            <p14:xfrm>
              <a:off x="5760677" y="2139343"/>
              <a:ext cx="97560" cy="1821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EF9F0E7-C56D-45B7-B507-1F8027C9C2C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724677" y="2103343"/>
                <a:ext cx="169200" cy="25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15" name="Group 13314">
            <a:extLst>
              <a:ext uri="{FF2B5EF4-FFF2-40B4-BE49-F238E27FC236}">
                <a16:creationId xmlns:a16="http://schemas.microsoft.com/office/drawing/2014/main" id="{F7FD663A-982A-4794-A3F3-8E6F3DE78BE7}"/>
              </a:ext>
            </a:extLst>
          </p:cNvPr>
          <p:cNvGrpSpPr/>
          <p:nvPr/>
        </p:nvGrpSpPr>
        <p:grpSpPr>
          <a:xfrm>
            <a:off x="3885797" y="1943863"/>
            <a:ext cx="86040" cy="295560"/>
            <a:chOff x="3885797" y="1943863"/>
            <a:chExt cx="86040" cy="2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B347F0A-4BF8-4726-8459-AA021411CC95}"/>
                    </a:ext>
                  </a:extLst>
                </p14:cNvPr>
                <p14:cNvContentPartPr/>
                <p14:nvPr/>
              </p14:nvContentPartPr>
              <p14:xfrm>
                <a:off x="3887957" y="2096143"/>
                <a:ext cx="41040" cy="143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B347F0A-4BF8-4726-8459-AA021411CC9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851957" y="2060143"/>
                  <a:ext cx="1126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448E92F-7DE4-4AF4-8C92-63BD139AE02C}"/>
                    </a:ext>
                  </a:extLst>
                </p14:cNvPr>
                <p14:cNvContentPartPr/>
                <p14:nvPr/>
              </p14:nvContentPartPr>
              <p14:xfrm>
                <a:off x="3915677" y="1974103"/>
                <a:ext cx="8640" cy="58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448E92F-7DE4-4AF4-8C92-63BD139AE02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879677" y="1938103"/>
                  <a:ext cx="80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3313" name="Ink 13312">
                  <a:extLst>
                    <a:ext uri="{FF2B5EF4-FFF2-40B4-BE49-F238E27FC236}">
                      <a16:creationId xmlns:a16="http://schemas.microsoft.com/office/drawing/2014/main" id="{3FFC8321-8EF7-4E91-9640-F511CF48496F}"/>
                    </a:ext>
                  </a:extLst>
                </p14:cNvPr>
                <p14:cNvContentPartPr/>
                <p14:nvPr/>
              </p14:nvContentPartPr>
              <p14:xfrm>
                <a:off x="3885797" y="1943863"/>
                <a:ext cx="86040" cy="234000"/>
              </p14:xfrm>
            </p:contentPart>
          </mc:Choice>
          <mc:Fallback>
            <p:pic>
              <p:nvPicPr>
                <p:cNvPr id="13313" name="Ink 13312">
                  <a:extLst>
                    <a:ext uri="{FF2B5EF4-FFF2-40B4-BE49-F238E27FC236}">
                      <a16:creationId xmlns:a16="http://schemas.microsoft.com/office/drawing/2014/main" id="{3FFC8321-8EF7-4E91-9640-F511CF48496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850157" y="1907863"/>
                  <a:ext cx="157680" cy="30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23" name="Group 13322">
            <a:extLst>
              <a:ext uri="{FF2B5EF4-FFF2-40B4-BE49-F238E27FC236}">
                <a16:creationId xmlns:a16="http://schemas.microsoft.com/office/drawing/2014/main" id="{AA83AB86-45B3-4E8D-828A-7A398B9D08EE}"/>
              </a:ext>
            </a:extLst>
          </p:cNvPr>
          <p:cNvGrpSpPr/>
          <p:nvPr/>
        </p:nvGrpSpPr>
        <p:grpSpPr>
          <a:xfrm>
            <a:off x="4596437" y="6038503"/>
            <a:ext cx="293760" cy="439560"/>
            <a:chOff x="4596437" y="6038503"/>
            <a:chExt cx="293760" cy="43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3320" name="Ink 13319">
                  <a:extLst>
                    <a:ext uri="{FF2B5EF4-FFF2-40B4-BE49-F238E27FC236}">
                      <a16:creationId xmlns:a16="http://schemas.microsoft.com/office/drawing/2014/main" id="{9A5EE502-EFF6-46BA-B500-4C62841A76E3}"/>
                    </a:ext>
                  </a:extLst>
                </p14:cNvPr>
                <p14:cNvContentPartPr/>
                <p14:nvPr/>
              </p14:nvContentPartPr>
              <p14:xfrm>
                <a:off x="4623077" y="6257383"/>
                <a:ext cx="104400" cy="70560"/>
              </p14:xfrm>
            </p:contentPart>
          </mc:Choice>
          <mc:Fallback>
            <p:pic>
              <p:nvPicPr>
                <p:cNvPr id="13320" name="Ink 13319">
                  <a:extLst>
                    <a:ext uri="{FF2B5EF4-FFF2-40B4-BE49-F238E27FC236}">
                      <a16:creationId xmlns:a16="http://schemas.microsoft.com/office/drawing/2014/main" id="{9A5EE502-EFF6-46BA-B500-4C62841A76E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587437" y="6221383"/>
                  <a:ext cx="176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3321" name="Ink 13320">
                  <a:extLst>
                    <a:ext uri="{FF2B5EF4-FFF2-40B4-BE49-F238E27FC236}">
                      <a16:creationId xmlns:a16="http://schemas.microsoft.com/office/drawing/2014/main" id="{28730DF3-BBF8-4A55-82BA-C9F04824729E}"/>
                    </a:ext>
                  </a:extLst>
                </p14:cNvPr>
                <p14:cNvContentPartPr/>
                <p14:nvPr/>
              </p14:nvContentPartPr>
              <p14:xfrm>
                <a:off x="4835837" y="6038503"/>
                <a:ext cx="54360" cy="398520"/>
              </p14:xfrm>
            </p:contentPart>
          </mc:Choice>
          <mc:Fallback>
            <p:pic>
              <p:nvPicPr>
                <p:cNvPr id="13321" name="Ink 13320">
                  <a:extLst>
                    <a:ext uri="{FF2B5EF4-FFF2-40B4-BE49-F238E27FC236}">
                      <a16:creationId xmlns:a16="http://schemas.microsoft.com/office/drawing/2014/main" id="{28730DF3-BBF8-4A55-82BA-C9F04824729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00197" y="6002503"/>
                  <a:ext cx="12600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3322" name="Ink 13321">
                  <a:extLst>
                    <a:ext uri="{FF2B5EF4-FFF2-40B4-BE49-F238E27FC236}">
                      <a16:creationId xmlns:a16="http://schemas.microsoft.com/office/drawing/2014/main" id="{F5DD281B-AFE9-42D9-A8B1-246E2A8091D4}"/>
                    </a:ext>
                  </a:extLst>
                </p14:cNvPr>
                <p14:cNvContentPartPr/>
                <p14:nvPr/>
              </p14:nvContentPartPr>
              <p14:xfrm>
                <a:off x="4596437" y="6447463"/>
                <a:ext cx="42840" cy="30600"/>
              </p14:xfrm>
            </p:contentPart>
          </mc:Choice>
          <mc:Fallback>
            <p:pic>
              <p:nvPicPr>
                <p:cNvPr id="13322" name="Ink 13321">
                  <a:extLst>
                    <a:ext uri="{FF2B5EF4-FFF2-40B4-BE49-F238E27FC236}">
                      <a16:creationId xmlns:a16="http://schemas.microsoft.com/office/drawing/2014/main" id="{F5DD281B-AFE9-42D9-A8B1-246E2A8091D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60797" y="6411823"/>
                  <a:ext cx="114480" cy="10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3334" name="Ink 13333">
                <a:extLst>
                  <a:ext uri="{FF2B5EF4-FFF2-40B4-BE49-F238E27FC236}">
                    <a16:creationId xmlns:a16="http://schemas.microsoft.com/office/drawing/2014/main" id="{3D47721C-3C5E-4317-8DDD-5D001FC15EB0}"/>
                  </a:ext>
                </a:extLst>
              </p14:cNvPr>
              <p14:cNvContentPartPr/>
              <p14:nvPr/>
            </p14:nvContentPartPr>
            <p14:xfrm>
              <a:off x="6667517" y="3310423"/>
              <a:ext cx="37800" cy="571320"/>
            </p14:xfrm>
          </p:contentPart>
        </mc:Choice>
        <mc:Fallback>
          <p:pic>
            <p:nvPicPr>
              <p:cNvPr id="13334" name="Ink 13333">
                <a:extLst>
                  <a:ext uri="{FF2B5EF4-FFF2-40B4-BE49-F238E27FC236}">
                    <a16:creationId xmlns:a16="http://schemas.microsoft.com/office/drawing/2014/main" id="{3D47721C-3C5E-4317-8DDD-5D001FC15EB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658877" y="3301423"/>
                <a:ext cx="5544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3335" name="Ink 13334">
                <a:extLst>
                  <a:ext uri="{FF2B5EF4-FFF2-40B4-BE49-F238E27FC236}">
                    <a16:creationId xmlns:a16="http://schemas.microsoft.com/office/drawing/2014/main" id="{BD0ED699-838F-41AD-84A3-16AF25D62C72}"/>
                  </a:ext>
                </a:extLst>
              </p14:cNvPr>
              <p14:cNvContentPartPr/>
              <p14:nvPr/>
            </p14:nvContentPartPr>
            <p14:xfrm>
              <a:off x="6688397" y="3285223"/>
              <a:ext cx="20160" cy="540000"/>
            </p14:xfrm>
          </p:contentPart>
        </mc:Choice>
        <mc:Fallback>
          <p:pic>
            <p:nvPicPr>
              <p:cNvPr id="13335" name="Ink 13334">
                <a:extLst>
                  <a:ext uri="{FF2B5EF4-FFF2-40B4-BE49-F238E27FC236}">
                    <a16:creationId xmlns:a16="http://schemas.microsoft.com/office/drawing/2014/main" id="{BD0ED699-838F-41AD-84A3-16AF25D62C7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670757" y="3267223"/>
                <a:ext cx="55800" cy="57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49" name="Group 13348">
            <a:extLst>
              <a:ext uri="{FF2B5EF4-FFF2-40B4-BE49-F238E27FC236}">
                <a16:creationId xmlns:a16="http://schemas.microsoft.com/office/drawing/2014/main" id="{7B91A94D-2D30-4711-8205-F6AB33AD8CF9}"/>
              </a:ext>
            </a:extLst>
          </p:cNvPr>
          <p:cNvGrpSpPr/>
          <p:nvPr/>
        </p:nvGrpSpPr>
        <p:grpSpPr>
          <a:xfrm>
            <a:off x="6062717" y="3131143"/>
            <a:ext cx="1555920" cy="1187640"/>
            <a:chOff x="6062717" y="3131143"/>
            <a:chExt cx="1555920" cy="118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D3B497B-5BBE-4435-90D0-7B318B9543F5}"/>
                    </a:ext>
                  </a:extLst>
                </p14:cNvPr>
                <p14:cNvContentPartPr/>
                <p14:nvPr/>
              </p14:nvContentPartPr>
              <p14:xfrm>
                <a:off x="7422437" y="4176943"/>
                <a:ext cx="196200" cy="141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D3B497B-5BBE-4435-90D0-7B318B9543F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386797" y="4140943"/>
                  <a:ext cx="2678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3F3C322-1CB7-4FF4-B869-2E535062B609}"/>
                    </a:ext>
                  </a:extLst>
                </p14:cNvPr>
                <p14:cNvContentPartPr/>
                <p14:nvPr/>
              </p14:nvContentPartPr>
              <p14:xfrm>
                <a:off x="6062717" y="4189903"/>
                <a:ext cx="275400" cy="1123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3F3C322-1CB7-4FF4-B869-2E535062B60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027077" y="4153903"/>
                  <a:ext cx="347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B240166-0944-4118-955F-796FD2ED6547}"/>
                    </a:ext>
                  </a:extLst>
                </p14:cNvPr>
                <p14:cNvContentPartPr/>
                <p14:nvPr/>
              </p14:nvContentPartPr>
              <p14:xfrm>
                <a:off x="6520637" y="3184783"/>
                <a:ext cx="228600" cy="212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B240166-0944-4118-955F-796FD2ED654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84637" y="3149143"/>
                  <a:ext cx="3002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FE3DACD-499E-4208-8D62-4294F5A1BA2C}"/>
                    </a:ext>
                  </a:extLst>
                </p14:cNvPr>
                <p14:cNvContentPartPr/>
                <p14:nvPr/>
              </p14:nvContentPartPr>
              <p14:xfrm>
                <a:off x="6610637" y="3774823"/>
                <a:ext cx="102240" cy="161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FE3DACD-499E-4208-8D62-4294F5A1BA2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74637" y="3738823"/>
                  <a:ext cx="1738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3324" name="Ink 13323">
                  <a:extLst>
                    <a:ext uri="{FF2B5EF4-FFF2-40B4-BE49-F238E27FC236}">
                      <a16:creationId xmlns:a16="http://schemas.microsoft.com/office/drawing/2014/main" id="{4F7ADE87-8E6C-4FC4-8B76-933A182FC46C}"/>
                    </a:ext>
                  </a:extLst>
                </p14:cNvPr>
                <p14:cNvContentPartPr/>
                <p14:nvPr/>
              </p14:nvContentPartPr>
              <p14:xfrm>
                <a:off x="6632237" y="3828103"/>
                <a:ext cx="114840" cy="91080"/>
              </p14:xfrm>
            </p:contentPart>
          </mc:Choice>
          <mc:Fallback>
            <p:pic>
              <p:nvPicPr>
                <p:cNvPr id="13324" name="Ink 13323">
                  <a:extLst>
                    <a:ext uri="{FF2B5EF4-FFF2-40B4-BE49-F238E27FC236}">
                      <a16:creationId xmlns:a16="http://schemas.microsoft.com/office/drawing/2014/main" id="{4F7ADE87-8E6C-4FC4-8B76-933A182FC46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96597" y="3792103"/>
                  <a:ext cx="186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3325" name="Ink 13324">
                  <a:extLst>
                    <a:ext uri="{FF2B5EF4-FFF2-40B4-BE49-F238E27FC236}">
                      <a16:creationId xmlns:a16="http://schemas.microsoft.com/office/drawing/2014/main" id="{53AD88D6-70E7-4198-985F-46AF7CB66018}"/>
                    </a:ext>
                  </a:extLst>
                </p14:cNvPr>
                <p14:cNvContentPartPr/>
                <p14:nvPr/>
              </p14:nvContentPartPr>
              <p14:xfrm>
                <a:off x="6744917" y="3247423"/>
                <a:ext cx="92880" cy="51480"/>
              </p14:xfrm>
            </p:contentPart>
          </mc:Choice>
          <mc:Fallback>
            <p:pic>
              <p:nvPicPr>
                <p:cNvPr id="13325" name="Ink 13324">
                  <a:extLst>
                    <a:ext uri="{FF2B5EF4-FFF2-40B4-BE49-F238E27FC236}">
                      <a16:creationId xmlns:a16="http://schemas.microsoft.com/office/drawing/2014/main" id="{53AD88D6-70E7-4198-985F-46AF7CB6601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09277" y="3211783"/>
                  <a:ext cx="164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3326" name="Ink 13325">
                  <a:extLst>
                    <a:ext uri="{FF2B5EF4-FFF2-40B4-BE49-F238E27FC236}">
                      <a16:creationId xmlns:a16="http://schemas.microsoft.com/office/drawing/2014/main" id="{5815613F-9F4B-4FB9-9497-F996CBE1DB7B}"/>
                    </a:ext>
                  </a:extLst>
                </p14:cNvPr>
                <p14:cNvContentPartPr/>
                <p14:nvPr/>
              </p14:nvContentPartPr>
              <p14:xfrm>
                <a:off x="6704957" y="3262903"/>
                <a:ext cx="82440" cy="63360"/>
              </p14:xfrm>
            </p:contentPart>
          </mc:Choice>
          <mc:Fallback>
            <p:pic>
              <p:nvPicPr>
                <p:cNvPr id="13326" name="Ink 13325">
                  <a:extLst>
                    <a:ext uri="{FF2B5EF4-FFF2-40B4-BE49-F238E27FC236}">
                      <a16:creationId xmlns:a16="http://schemas.microsoft.com/office/drawing/2014/main" id="{5815613F-9F4B-4FB9-9497-F996CBE1DB7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669317" y="3227263"/>
                  <a:ext cx="154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3328" name="Ink 13327">
                  <a:extLst>
                    <a:ext uri="{FF2B5EF4-FFF2-40B4-BE49-F238E27FC236}">
                      <a16:creationId xmlns:a16="http://schemas.microsoft.com/office/drawing/2014/main" id="{E15D0D68-9F10-40CA-BEAA-722FB1474BFB}"/>
                    </a:ext>
                  </a:extLst>
                </p14:cNvPr>
                <p14:cNvContentPartPr/>
                <p14:nvPr/>
              </p14:nvContentPartPr>
              <p14:xfrm>
                <a:off x="6643757" y="3352543"/>
                <a:ext cx="19080" cy="168840"/>
              </p14:xfrm>
            </p:contentPart>
          </mc:Choice>
          <mc:Fallback>
            <p:pic>
              <p:nvPicPr>
                <p:cNvPr id="13328" name="Ink 13327">
                  <a:extLst>
                    <a:ext uri="{FF2B5EF4-FFF2-40B4-BE49-F238E27FC236}">
                      <a16:creationId xmlns:a16="http://schemas.microsoft.com/office/drawing/2014/main" id="{E15D0D68-9F10-40CA-BEAA-722FB1474BF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607757" y="3316543"/>
                  <a:ext cx="907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3329" name="Ink 13328">
                  <a:extLst>
                    <a:ext uri="{FF2B5EF4-FFF2-40B4-BE49-F238E27FC236}">
                      <a16:creationId xmlns:a16="http://schemas.microsoft.com/office/drawing/2014/main" id="{D8F17862-DC2B-4C1D-A022-F27F2ACC466C}"/>
                    </a:ext>
                  </a:extLst>
                </p14:cNvPr>
                <p14:cNvContentPartPr/>
                <p14:nvPr/>
              </p14:nvContentPartPr>
              <p14:xfrm>
                <a:off x="6609917" y="3684823"/>
                <a:ext cx="23760" cy="85680"/>
              </p14:xfrm>
            </p:contentPart>
          </mc:Choice>
          <mc:Fallback>
            <p:pic>
              <p:nvPicPr>
                <p:cNvPr id="13329" name="Ink 13328">
                  <a:extLst>
                    <a:ext uri="{FF2B5EF4-FFF2-40B4-BE49-F238E27FC236}">
                      <a16:creationId xmlns:a16="http://schemas.microsoft.com/office/drawing/2014/main" id="{D8F17862-DC2B-4C1D-A022-F27F2ACC466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73917" y="3649183"/>
                  <a:ext cx="95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3331" name="Ink 13330">
                  <a:extLst>
                    <a:ext uri="{FF2B5EF4-FFF2-40B4-BE49-F238E27FC236}">
                      <a16:creationId xmlns:a16="http://schemas.microsoft.com/office/drawing/2014/main" id="{225B2F6A-75AF-4A12-8688-0878E71116D7}"/>
                    </a:ext>
                  </a:extLst>
                </p14:cNvPr>
                <p14:cNvContentPartPr/>
                <p14:nvPr/>
              </p14:nvContentPartPr>
              <p14:xfrm>
                <a:off x="6611717" y="3371983"/>
                <a:ext cx="60480" cy="524160"/>
              </p14:xfrm>
            </p:contentPart>
          </mc:Choice>
          <mc:Fallback>
            <p:pic>
              <p:nvPicPr>
                <p:cNvPr id="13331" name="Ink 13330">
                  <a:extLst>
                    <a:ext uri="{FF2B5EF4-FFF2-40B4-BE49-F238E27FC236}">
                      <a16:creationId xmlns:a16="http://schemas.microsoft.com/office/drawing/2014/main" id="{225B2F6A-75AF-4A12-8688-0878E71116D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75717" y="3335983"/>
                  <a:ext cx="13212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3332" name="Ink 13331">
                  <a:extLst>
                    <a:ext uri="{FF2B5EF4-FFF2-40B4-BE49-F238E27FC236}">
                      <a16:creationId xmlns:a16="http://schemas.microsoft.com/office/drawing/2014/main" id="{2C4CB02F-B54C-405C-A9A2-18E6DD373975}"/>
                    </a:ext>
                  </a:extLst>
                </p14:cNvPr>
                <p14:cNvContentPartPr/>
                <p14:nvPr/>
              </p14:nvContentPartPr>
              <p14:xfrm>
                <a:off x="6661397" y="3274063"/>
                <a:ext cx="106200" cy="599040"/>
              </p14:xfrm>
            </p:contentPart>
          </mc:Choice>
          <mc:Fallback>
            <p:pic>
              <p:nvPicPr>
                <p:cNvPr id="13332" name="Ink 13331">
                  <a:extLst>
                    <a:ext uri="{FF2B5EF4-FFF2-40B4-BE49-F238E27FC236}">
                      <a16:creationId xmlns:a16="http://schemas.microsoft.com/office/drawing/2014/main" id="{2C4CB02F-B54C-405C-A9A2-18E6DD37397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25397" y="3238063"/>
                  <a:ext cx="17784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3337" name="Ink 13336">
                  <a:extLst>
                    <a:ext uri="{FF2B5EF4-FFF2-40B4-BE49-F238E27FC236}">
                      <a16:creationId xmlns:a16="http://schemas.microsoft.com/office/drawing/2014/main" id="{B2E3A9C1-FB46-4830-B131-31868A541263}"/>
                    </a:ext>
                  </a:extLst>
                </p14:cNvPr>
                <p14:cNvContentPartPr/>
                <p14:nvPr/>
              </p14:nvContentPartPr>
              <p14:xfrm>
                <a:off x="7373477" y="3131143"/>
                <a:ext cx="105840" cy="340200"/>
              </p14:xfrm>
            </p:contentPart>
          </mc:Choice>
          <mc:Fallback>
            <p:pic>
              <p:nvPicPr>
                <p:cNvPr id="13337" name="Ink 13336">
                  <a:extLst>
                    <a:ext uri="{FF2B5EF4-FFF2-40B4-BE49-F238E27FC236}">
                      <a16:creationId xmlns:a16="http://schemas.microsoft.com/office/drawing/2014/main" id="{B2E3A9C1-FB46-4830-B131-31868A54126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337477" y="3095143"/>
                  <a:ext cx="1774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3338" name="Ink 13337">
                  <a:extLst>
                    <a:ext uri="{FF2B5EF4-FFF2-40B4-BE49-F238E27FC236}">
                      <a16:creationId xmlns:a16="http://schemas.microsoft.com/office/drawing/2014/main" id="{2A7EC190-C1E9-45EE-8616-64F53063864F}"/>
                    </a:ext>
                  </a:extLst>
                </p14:cNvPr>
                <p14:cNvContentPartPr/>
                <p14:nvPr/>
              </p14:nvContentPartPr>
              <p14:xfrm>
                <a:off x="7210757" y="3635863"/>
                <a:ext cx="195840" cy="461520"/>
              </p14:xfrm>
            </p:contentPart>
          </mc:Choice>
          <mc:Fallback>
            <p:pic>
              <p:nvPicPr>
                <p:cNvPr id="13338" name="Ink 13337">
                  <a:extLst>
                    <a:ext uri="{FF2B5EF4-FFF2-40B4-BE49-F238E27FC236}">
                      <a16:creationId xmlns:a16="http://schemas.microsoft.com/office/drawing/2014/main" id="{2A7EC190-C1E9-45EE-8616-64F53063864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74757" y="3599863"/>
                  <a:ext cx="26748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3339" name="Ink 13338">
                  <a:extLst>
                    <a:ext uri="{FF2B5EF4-FFF2-40B4-BE49-F238E27FC236}">
                      <a16:creationId xmlns:a16="http://schemas.microsoft.com/office/drawing/2014/main" id="{9681DFC1-381D-4265-8112-33F18796CAB6}"/>
                    </a:ext>
                  </a:extLst>
                </p14:cNvPr>
                <p14:cNvContentPartPr/>
                <p14:nvPr/>
              </p14:nvContentPartPr>
              <p14:xfrm>
                <a:off x="7296077" y="3641623"/>
                <a:ext cx="116640" cy="36360"/>
              </p14:xfrm>
            </p:contentPart>
          </mc:Choice>
          <mc:Fallback>
            <p:pic>
              <p:nvPicPr>
                <p:cNvPr id="13339" name="Ink 13338">
                  <a:extLst>
                    <a:ext uri="{FF2B5EF4-FFF2-40B4-BE49-F238E27FC236}">
                      <a16:creationId xmlns:a16="http://schemas.microsoft.com/office/drawing/2014/main" id="{9681DFC1-381D-4265-8112-33F18796CAB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260437" y="3605983"/>
                  <a:ext cx="188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3342" name="Ink 13341">
                  <a:extLst>
                    <a:ext uri="{FF2B5EF4-FFF2-40B4-BE49-F238E27FC236}">
                      <a16:creationId xmlns:a16="http://schemas.microsoft.com/office/drawing/2014/main" id="{4A5E4E4F-27CC-45CC-92BB-D12BBF3E7FA9}"/>
                    </a:ext>
                  </a:extLst>
                </p14:cNvPr>
                <p14:cNvContentPartPr/>
                <p14:nvPr/>
              </p14:nvContentPartPr>
              <p14:xfrm>
                <a:off x="7000877" y="3684103"/>
                <a:ext cx="237600" cy="146880"/>
              </p14:xfrm>
            </p:contentPart>
          </mc:Choice>
          <mc:Fallback>
            <p:pic>
              <p:nvPicPr>
                <p:cNvPr id="13342" name="Ink 13341">
                  <a:extLst>
                    <a:ext uri="{FF2B5EF4-FFF2-40B4-BE49-F238E27FC236}">
                      <a16:creationId xmlns:a16="http://schemas.microsoft.com/office/drawing/2014/main" id="{4A5E4E4F-27CC-45CC-92BB-D12BBF3E7FA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965237" y="3648463"/>
                  <a:ext cx="309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3341" name="Ink 13340">
                  <a:extLst>
                    <a:ext uri="{FF2B5EF4-FFF2-40B4-BE49-F238E27FC236}">
                      <a16:creationId xmlns:a16="http://schemas.microsoft.com/office/drawing/2014/main" id="{4A9F3A8B-6A59-4BC0-AD8C-40E3FE53F140}"/>
                    </a:ext>
                  </a:extLst>
                </p14:cNvPr>
                <p14:cNvContentPartPr/>
                <p14:nvPr/>
              </p14:nvContentPartPr>
              <p14:xfrm>
                <a:off x="7087997" y="3194863"/>
                <a:ext cx="145800" cy="88920"/>
              </p14:xfrm>
            </p:contentPart>
          </mc:Choice>
          <mc:Fallback>
            <p:pic>
              <p:nvPicPr>
                <p:cNvPr id="13341" name="Ink 13340">
                  <a:extLst>
                    <a:ext uri="{FF2B5EF4-FFF2-40B4-BE49-F238E27FC236}">
                      <a16:creationId xmlns:a16="http://schemas.microsoft.com/office/drawing/2014/main" id="{4A9F3A8B-6A59-4BC0-AD8C-40E3FE53F14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51997" y="3158863"/>
                  <a:ext cx="217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3343" name="Ink 13342">
                  <a:extLst>
                    <a:ext uri="{FF2B5EF4-FFF2-40B4-BE49-F238E27FC236}">
                      <a16:creationId xmlns:a16="http://schemas.microsoft.com/office/drawing/2014/main" id="{E7F20452-C876-4C39-B74E-69E195CAEC5E}"/>
                    </a:ext>
                  </a:extLst>
                </p14:cNvPr>
                <p14:cNvContentPartPr/>
                <p14:nvPr/>
              </p14:nvContentPartPr>
              <p14:xfrm>
                <a:off x="7180877" y="3217183"/>
                <a:ext cx="120240" cy="163080"/>
              </p14:xfrm>
            </p:contentPart>
          </mc:Choice>
          <mc:Fallback>
            <p:pic>
              <p:nvPicPr>
                <p:cNvPr id="13343" name="Ink 13342">
                  <a:extLst>
                    <a:ext uri="{FF2B5EF4-FFF2-40B4-BE49-F238E27FC236}">
                      <a16:creationId xmlns:a16="http://schemas.microsoft.com/office/drawing/2014/main" id="{E7F20452-C876-4C39-B74E-69E195CAEC5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144877" y="3181183"/>
                  <a:ext cx="1918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3348" name="Ink 13347">
                  <a:extLst>
                    <a:ext uri="{FF2B5EF4-FFF2-40B4-BE49-F238E27FC236}">
                      <a16:creationId xmlns:a16="http://schemas.microsoft.com/office/drawing/2014/main" id="{E197FE0F-4EE7-4E24-9CE4-876E7A3F0ACD}"/>
                    </a:ext>
                  </a:extLst>
                </p14:cNvPr>
                <p14:cNvContentPartPr/>
                <p14:nvPr/>
              </p14:nvContentPartPr>
              <p14:xfrm>
                <a:off x="6635837" y="3227263"/>
                <a:ext cx="332280" cy="59760"/>
              </p14:xfrm>
            </p:contentPart>
          </mc:Choice>
          <mc:Fallback>
            <p:pic>
              <p:nvPicPr>
                <p:cNvPr id="13348" name="Ink 13347">
                  <a:extLst>
                    <a:ext uri="{FF2B5EF4-FFF2-40B4-BE49-F238E27FC236}">
                      <a16:creationId xmlns:a16="http://schemas.microsoft.com/office/drawing/2014/main" id="{E197FE0F-4EE7-4E24-9CE4-876E7A3F0AC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600197" y="3191623"/>
                  <a:ext cx="403920" cy="13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3350" name="Ink 13349">
                <a:extLst>
                  <a:ext uri="{FF2B5EF4-FFF2-40B4-BE49-F238E27FC236}">
                    <a16:creationId xmlns:a16="http://schemas.microsoft.com/office/drawing/2014/main" id="{91C771A6-C65E-4D6C-A4E6-EFB3634F586D}"/>
                  </a:ext>
                </a:extLst>
              </p14:cNvPr>
              <p14:cNvContentPartPr/>
              <p14:nvPr/>
            </p14:nvContentPartPr>
            <p14:xfrm>
              <a:off x="6672557" y="3287743"/>
              <a:ext cx="25200" cy="554400"/>
            </p14:xfrm>
          </p:contentPart>
        </mc:Choice>
        <mc:Fallback>
          <p:pic>
            <p:nvPicPr>
              <p:cNvPr id="13350" name="Ink 13349">
                <a:extLst>
                  <a:ext uri="{FF2B5EF4-FFF2-40B4-BE49-F238E27FC236}">
                    <a16:creationId xmlns:a16="http://schemas.microsoft.com/office/drawing/2014/main" id="{91C771A6-C65E-4D6C-A4E6-EFB3634F586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654557" y="3269743"/>
                <a:ext cx="60840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3351" name="Ink 13350">
                <a:extLst>
                  <a:ext uri="{FF2B5EF4-FFF2-40B4-BE49-F238E27FC236}">
                    <a16:creationId xmlns:a16="http://schemas.microsoft.com/office/drawing/2014/main" id="{28CD8152-11FC-45BB-B4B1-AB551E6CB117}"/>
                  </a:ext>
                </a:extLst>
              </p14:cNvPr>
              <p14:cNvContentPartPr/>
              <p14:nvPr/>
            </p14:nvContentPartPr>
            <p14:xfrm>
              <a:off x="7270877" y="3113863"/>
              <a:ext cx="245520" cy="813600"/>
            </p14:xfrm>
          </p:contentPart>
        </mc:Choice>
        <mc:Fallback>
          <p:pic>
            <p:nvPicPr>
              <p:cNvPr id="13351" name="Ink 13350">
                <a:extLst>
                  <a:ext uri="{FF2B5EF4-FFF2-40B4-BE49-F238E27FC236}">
                    <a16:creationId xmlns:a16="http://schemas.microsoft.com/office/drawing/2014/main" id="{28CD8152-11FC-45BB-B4B1-AB551E6CB11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252877" y="3096223"/>
                <a:ext cx="281160" cy="84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3352" name="Ink 13351">
                <a:extLst>
                  <a:ext uri="{FF2B5EF4-FFF2-40B4-BE49-F238E27FC236}">
                    <a16:creationId xmlns:a16="http://schemas.microsoft.com/office/drawing/2014/main" id="{E146A7D9-A8BA-4CA6-A7E5-236B1EB19648}"/>
                  </a:ext>
                </a:extLst>
              </p14:cNvPr>
              <p14:cNvContentPartPr/>
              <p14:nvPr/>
            </p14:nvContentPartPr>
            <p14:xfrm>
              <a:off x="6465917" y="3809023"/>
              <a:ext cx="36720" cy="92160"/>
            </p14:xfrm>
          </p:contentPart>
        </mc:Choice>
        <mc:Fallback>
          <p:pic>
            <p:nvPicPr>
              <p:cNvPr id="13352" name="Ink 13351">
                <a:extLst>
                  <a:ext uri="{FF2B5EF4-FFF2-40B4-BE49-F238E27FC236}">
                    <a16:creationId xmlns:a16="http://schemas.microsoft.com/office/drawing/2014/main" id="{E146A7D9-A8BA-4CA6-A7E5-236B1EB1964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430277" y="3773383"/>
                <a:ext cx="108360" cy="16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59" name="Group 13358">
            <a:extLst>
              <a:ext uri="{FF2B5EF4-FFF2-40B4-BE49-F238E27FC236}">
                <a16:creationId xmlns:a16="http://schemas.microsoft.com/office/drawing/2014/main" id="{ED80686B-005E-48F7-86BA-0B6068D0E28F}"/>
              </a:ext>
            </a:extLst>
          </p:cNvPr>
          <p:cNvGrpSpPr/>
          <p:nvPr/>
        </p:nvGrpSpPr>
        <p:grpSpPr>
          <a:xfrm>
            <a:off x="4458917" y="3761503"/>
            <a:ext cx="325800" cy="150480"/>
            <a:chOff x="4458917" y="3761503"/>
            <a:chExt cx="325800" cy="15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3357" name="Ink 13356">
                  <a:extLst>
                    <a:ext uri="{FF2B5EF4-FFF2-40B4-BE49-F238E27FC236}">
                      <a16:creationId xmlns:a16="http://schemas.microsoft.com/office/drawing/2014/main" id="{58FD8E20-1861-41AB-BD95-D02211DF4ED6}"/>
                    </a:ext>
                  </a:extLst>
                </p14:cNvPr>
                <p14:cNvContentPartPr/>
                <p14:nvPr/>
              </p14:nvContentPartPr>
              <p14:xfrm>
                <a:off x="4458917" y="3761503"/>
                <a:ext cx="77400" cy="150480"/>
              </p14:xfrm>
            </p:contentPart>
          </mc:Choice>
          <mc:Fallback>
            <p:pic>
              <p:nvPicPr>
                <p:cNvPr id="13357" name="Ink 13356">
                  <a:extLst>
                    <a:ext uri="{FF2B5EF4-FFF2-40B4-BE49-F238E27FC236}">
                      <a16:creationId xmlns:a16="http://schemas.microsoft.com/office/drawing/2014/main" id="{58FD8E20-1861-41AB-BD95-D02211DF4ED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422917" y="3725863"/>
                  <a:ext cx="1490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3358" name="Ink 13357">
                  <a:extLst>
                    <a:ext uri="{FF2B5EF4-FFF2-40B4-BE49-F238E27FC236}">
                      <a16:creationId xmlns:a16="http://schemas.microsoft.com/office/drawing/2014/main" id="{D97B539D-22DB-4055-891C-233F20D230F9}"/>
                    </a:ext>
                  </a:extLst>
                </p14:cNvPr>
                <p14:cNvContentPartPr/>
                <p14:nvPr/>
              </p14:nvContentPartPr>
              <p14:xfrm>
                <a:off x="4625237" y="3808663"/>
                <a:ext cx="159480" cy="77760"/>
              </p14:xfrm>
            </p:contentPart>
          </mc:Choice>
          <mc:Fallback>
            <p:pic>
              <p:nvPicPr>
                <p:cNvPr id="13358" name="Ink 13357">
                  <a:extLst>
                    <a:ext uri="{FF2B5EF4-FFF2-40B4-BE49-F238E27FC236}">
                      <a16:creationId xmlns:a16="http://schemas.microsoft.com/office/drawing/2014/main" id="{D97B539D-22DB-4055-891C-233F20D230F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589237" y="3773023"/>
                  <a:ext cx="23112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62" name="Group 13361">
            <a:extLst>
              <a:ext uri="{FF2B5EF4-FFF2-40B4-BE49-F238E27FC236}">
                <a16:creationId xmlns:a16="http://schemas.microsoft.com/office/drawing/2014/main" id="{DBFC2A9A-9844-4734-88AE-918ADB238A1A}"/>
              </a:ext>
            </a:extLst>
          </p:cNvPr>
          <p:cNvGrpSpPr/>
          <p:nvPr/>
        </p:nvGrpSpPr>
        <p:grpSpPr>
          <a:xfrm>
            <a:off x="4336157" y="3293503"/>
            <a:ext cx="439560" cy="210960"/>
            <a:chOff x="4336157" y="3293503"/>
            <a:chExt cx="439560" cy="21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61D2589-7D28-43E0-8020-0F945C4BFB75}"/>
                    </a:ext>
                  </a:extLst>
                </p14:cNvPr>
                <p14:cNvContentPartPr/>
                <p14:nvPr/>
              </p14:nvContentPartPr>
              <p14:xfrm>
                <a:off x="4674197" y="3293503"/>
                <a:ext cx="73080" cy="73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61D2589-7D28-43E0-8020-0F945C4BFB7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638557" y="3257503"/>
                  <a:ext cx="1447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753FB85-52B2-48A5-8B1B-08AEAF3BEEEC}"/>
                    </a:ext>
                  </a:extLst>
                </p14:cNvPr>
                <p14:cNvContentPartPr/>
                <p14:nvPr/>
              </p14:nvContentPartPr>
              <p14:xfrm>
                <a:off x="4336157" y="3424903"/>
                <a:ext cx="88200" cy="79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753FB85-52B2-48A5-8B1B-08AEAF3BEEE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300517" y="3388903"/>
                  <a:ext cx="159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3360" name="Ink 13359">
                  <a:extLst>
                    <a:ext uri="{FF2B5EF4-FFF2-40B4-BE49-F238E27FC236}">
                      <a16:creationId xmlns:a16="http://schemas.microsoft.com/office/drawing/2014/main" id="{D8BD20FF-81BC-4D83-96A5-1EED5C98312F}"/>
                    </a:ext>
                  </a:extLst>
                </p14:cNvPr>
                <p14:cNvContentPartPr/>
                <p14:nvPr/>
              </p14:nvContentPartPr>
              <p14:xfrm>
                <a:off x="4481597" y="3374863"/>
                <a:ext cx="56880" cy="25920"/>
              </p14:xfrm>
            </p:contentPart>
          </mc:Choice>
          <mc:Fallback>
            <p:pic>
              <p:nvPicPr>
                <p:cNvPr id="13360" name="Ink 13359">
                  <a:extLst>
                    <a:ext uri="{FF2B5EF4-FFF2-40B4-BE49-F238E27FC236}">
                      <a16:creationId xmlns:a16="http://schemas.microsoft.com/office/drawing/2014/main" id="{D8BD20FF-81BC-4D83-96A5-1EED5C98312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445597" y="3339223"/>
                  <a:ext cx="128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3361" name="Ink 13360">
                  <a:extLst>
                    <a:ext uri="{FF2B5EF4-FFF2-40B4-BE49-F238E27FC236}">
                      <a16:creationId xmlns:a16="http://schemas.microsoft.com/office/drawing/2014/main" id="{3E7BE0CA-8C9E-48D2-B74C-98CDE1A4522B}"/>
                    </a:ext>
                  </a:extLst>
                </p14:cNvPr>
                <p14:cNvContentPartPr/>
                <p14:nvPr/>
              </p14:nvContentPartPr>
              <p14:xfrm>
                <a:off x="4692557" y="3314023"/>
                <a:ext cx="83160" cy="48240"/>
              </p14:xfrm>
            </p:contentPart>
          </mc:Choice>
          <mc:Fallback>
            <p:pic>
              <p:nvPicPr>
                <p:cNvPr id="13361" name="Ink 13360">
                  <a:extLst>
                    <a:ext uri="{FF2B5EF4-FFF2-40B4-BE49-F238E27FC236}">
                      <a16:creationId xmlns:a16="http://schemas.microsoft.com/office/drawing/2014/main" id="{3E7BE0CA-8C9E-48D2-B74C-98CDE1A4522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656557" y="3278383"/>
                  <a:ext cx="154800" cy="11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3363" name="Ink 13362">
                <a:extLst>
                  <a:ext uri="{FF2B5EF4-FFF2-40B4-BE49-F238E27FC236}">
                    <a16:creationId xmlns:a16="http://schemas.microsoft.com/office/drawing/2014/main" id="{D2135EF4-287F-42DE-9DF2-E0D684209567}"/>
                  </a:ext>
                </a:extLst>
              </p14:cNvPr>
              <p14:cNvContentPartPr/>
              <p14:nvPr/>
            </p14:nvContentPartPr>
            <p14:xfrm>
              <a:off x="4822517" y="3811543"/>
              <a:ext cx="159480" cy="52920"/>
            </p14:xfrm>
          </p:contentPart>
        </mc:Choice>
        <mc:Fallback>
          <p:pic>
            <p:nvPicPr>
              <p:cNvPr id="13363" name="Ink 13362">
                <a:extLst>
                  <a:ext uri="{FF2B5EF4-FFF2-40B4-BE49-F238E27FC236}">
                    <a16:creationId xmlns:a16="http://schemas.microsoft.com/office/drawing/2014/main" id="{D2135EF4-287F-42DE-9DF2-E0D68420956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786877" y="3775543"/>
                <a:ext cx="2311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3364" name="Ink 13363">
                <a:extLst>
                  <a:ext uri="{FF2B5EF4-FFF2-40B4-BE49-F238E27FC236}">
                    <a16:creationId xmlns:a16="http://schemas.microsoft.com/office/drawing/2014/main" id="{E422141B-2327-4E5C-A7D5-2C62003923A6}"/>
                  </a:ext>
                </a:extLst>
              </p14:cNvPr>
              <p14:cNvContentPartPr/>
              <p14:nvPr/>
            </p14:nvContentPartPr>
            <p14:xfrm>
              <a:off x="4855997" y="3368023"/>
              <a:ext cx="26640" cy="46800"/>
            </p14:xfrm>
          </p:contentPart>
        </mc:Choice>
        <mc:Fallback>
          <p:pic>
            <p:nvPicPr>
              <p:cNvPr id="13364" name="Ink 13363">
                <a:extLst>
                  <a:ext uri="{FF2B5EF4-FFF2-40B4-BE49-F238E27FC236}">
                    <a16:creationId xmlns:a16="http://schemas.microsoft.com/office/drawing/2014/main" id="{E422141B-2327-4E5C-A7D5-2C62003923A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820357" y="3332023"/>
                <a:ext cx="98280" cy="11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67" name="Group 13366">
            <a:extLst>
              <a:ext uri="{FF2B5EF4-FFF2-40B4-BE49-F238E27FC236}">
                <a16:creationId xmlns:a16="http://schemas.microsoft.com/office/drawing/2014/main" id="{C064FB27-5BEA-4642-A84A-AFCF14421FA8}"/>
              </a:ext>
            </a:extLst>
          </p:cNvPr>
          <p:cNvGrpSpPr/>
          <p:nvPr/>
        </p:nvGrpSpPr>
        <p:grpSpPr>
          <a:xfrm>
            <a:off x="5305997" y="5984503"/>
            <a:ext cx="561960" cy="309240"/>
            <a:chOff x="5305997" y="5984503"/>
            <a:chExt cx="561960" cy="30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3316" name="Ink 13315">
                  <a:extLst>
                    <a:ext uri="{FF2B5EF4-FFF2-40B4-BE49-F238E27FC236}">
                      <a16:creationId xmlns:a16="http://schemas.microsoft.com/office/drawing/2014/main" id="{8ECFFA25-9544-4CF1-BE83-950051B1715A}"/>
                    </a:ext>
                  </a:extLst>
                </p14:cNvPr>
                <p14:cNvContentPartPr/>
                <p14:nvPr/>
              </p14:nvContentPartPr>
              <p14:xfrm>
                <a:off x="5530277" y="5984503"/>
                <a:ext cx="16200" cy="75240"/>
              </p14:xfrm>
            </p:contentPart>
          </mc:Choice>
          <mc:Fallback>
            <p:pic>
              <p:nvPicPr>
                <p:cNvPr id="13316" name="Ink 13315">
                  <a:extLst>
                    <a:ext uri="{FF2B5EF4-FFF2-40B4-BE49-F238E27FC236}">
                      <a16:creationId xmlns:a16="http://schemas.microsoft.com/office/drawing/2014/main" id="{8ECFFA25-9544-4CF1-BE83-950051B1715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494277" y="5948503"/>
                  <a:ext cx="87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3317" name="Ink 13316">
                  <a:extLst>
                    <a:ext uri="{FF2B5EF4-FFF2-40B4-BE49-F238E27FC236}">
                      <a16:creationId xmlns:a16="http://schemas.microsoft.com/office/drawing/2014/main" id="{7AC73600-EBFF-4202-864F-D955898DE8BA}"/>
                    </a:ext>
                  </a:extLst>
                </p14:cNvPr>
                <p14:cNvContentPartPr/>
                <p14:nvPr/>
              </p14:nvContentPartPr>
              <p14:xfrm>
                <a:off x="5547917" y="6084583"/>
                <a:ext cx="144000" cy="128880"/>
              </p14:xfrm>
            </p:contentPart>
          </mc:Choice>
          <mc:Fallback>
            <p:pic>
              <p:nvPicPr>
                <p:cNvPr id="13317" name="Ink 13316">
                  <a:extLst>
                    <a:ext uri="{FF2B5EF4-FFF2-40B4-BE49-F238E27FC236}">
                      <a16:creationId xmlns:a16="http://schemas.microsoft.com/office/drawing/2014/main" id="{7AC73600-EBFF-4202-864F-D955898DE8B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511917" y="6048943"/>
                  <a:ext cx="2156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3318" name="Ink 13317">
                  <a:extLst>
                    <a:ext uri="{FF2B5EF4-FFF2-40B4-BE49-F238E27FC236}">
                      <a16:creationId xmlns:a16="http://schemas.microsoft.com/office/drawing/2014/main" id="{5F2A1966-74F8-4083-82EE-4E541E8BCDF9}"/>
                    </a:ext>
                  </a:extLst>
                </p14:cNvPr>
                <p14:cNvContentPartPr/>
                <p14:nvPr/>
              </p14:nvContentPartPr>
              <p14:xfrm>
                <a:off x="5549717" y="6093223"/>
                <a:ext cx="318240" cy="123120"/>
              </p14:xfrm>
            </p:contentPart>
          </mc:Choice>
          <mc:Fallback>
            <p:pic>
              <p:nvPicPr>
                <p:cNvPr id="13318" name="Ink 13317">
                  <a:extLst>
                    <a:ext uri="{FF2B5EF4-FFF2-40B4-BE49-F238E27FC236}">
                      <a16:creationId xmlns:a16="http://schemas.microsoft.com/office/drawing/2014/main" id="{5F2A1966-74F8-4083-82EE-4E541E8BCDF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513717" y="6057223"/>
                  <a:ext cx="3898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3365" name="Ink 13364">
                  <a:extLst>
                    <a:ext uri="{FF2B5EF4-FFF2-40B4-BE49-F238E27FC236}">
                      <a16:creationId xmlns:a16="http://schemas.microsoft.com/office/drawing/2014/main" id="{95428F58-B196-45AD-AD00-A22DF0F6CF5C}"/>
                    </a:ext>
                  </a:extLst>
                </p14:cNvPr>
                <p14:cNvContentPartPr/>
                <p14:nvPr/>
              </p14:nvContentPartPr>
              <p14:xfrm>
                <a:off x="5305997" y="6237583"/>
                <a:ext cx="83880" cy="51120"/>
              </p14:xfrm>
            </p:contentPart>
          </mc:Choice>
          <mc:Fallback>
            <p:pic>
              <p:nvPicPr>
                <p:cNvPr id="13365" name="Ink 13364">
                  <a:extLst>
                    <a:ext uri="{FF2B5EF4-FFF2-40B4-BE49-F238E27FC236}">
                      <a16:creationId xmlns:a16="http://schemas.microsoft.com/office/drawing/2014/main" id="{95428F58-B196-45AD-AD00-A22DF0F6CF5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270357" y="6201943"/>
                  <a:ext cx="155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3366" name="Ink 13365">
                  <a:extLst>
                    <a:ext uri="{FF2B5EF4-FFF2-40B4-BE49-F238E27FC236}">
                      <a16:creationId xmlns:a16="http://schemas.microsoft.com/office/drawing/2014/main" id="{64563792-AFF9-4F2F-9185-47FD474B3F5D}"/>
                    </a:ext>
                  </a:extLst>
                </p14:cNvPr>
                <p14:cNvContentPartPr/>
                <p14:nvPr/>
              </p14:nvContentPartPr>
              <p14:xfrm>
                <a:off x="5313557" y="6261343"/>
                <a:ext cx="54720" cy="32400"/>
              </p14:xfrm>
            </p:contentPart>
          </mc:Choice>
          <mc:Fallback>
            <p:pic>
              <p:nvPicPr>
                <p:cNvPr id="13366" name="Ink 13365">
                  <a:extLst>
                    <a:ext uri="{FF2B5EF4-FFF2-40B4-BE49-F238E27FC236}">
                      <a16:creationId xmlns:a16="http://schemas.microsoft.com/office/drawing/2014/main" id="{64563792-AFF9-4F2F-9185-47FD474B3F5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277557" y="6225343"/>
                  <a:ext cx="12636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82" name="Group 13381">
            <a:extLst>
              <a:ext uri="{FF2B5EF4-FFF2-40B4-BE49-F238E27FC236}">
                <a16:creationId xmlns:a16="http://schemas.microsoft.com/office/drawing/2014/main" id="{65E9F93D-8B57-4430-99E8-BDC25A05D018}"/>
              </a:ext>
            </a:extLst>
          </p:cNvPr>
          <p:cNvGrpSpPr/>
          <p:nvPr/>
        </p:nvGrpSpPr>
        <p:grpSpPr>
          <a:xfrm>
            <a:off x="1781597" y="3913423"/>
            <a:ext cx="585360" cy="433800"/>
            <a:chOff x="1781597" y="3913423"/>
            <a:chExt cx="585360" cy="43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3368" name="Ink 13367">
                  <a:extLst>
                    <a:ext uri="{FF2B5EF4-FFF2-40B4-BE49-F238E27FC236}">
                      <a16:creationId xmlns:a16="http://schemas.microsoft.com/office/drawing/2014/main" id="{53B5053A-C899-4967-8DF2-AFF19655CD48}"/>
                    </a:ext>
                  </a:extLst>
                </p14:cNvPr>
                <p14:cNvContentPartPr/>
                <p14:nvPr/>
              </p14:nvContentPartPr>
              <p14:xfrm>
                <a:off x="2047277" y="3913423"/>
                <a:ext cx="131760" cy="193320"/>
              </p14:xfrm>
            </p:contentPart>
          </mc:Choice>
          <mc:Fallback>
            <p:pic>
              <p:nvPicPr>
                <p:cNvPr id="13368" name="Ink 13367">
                  <a:extLst>
                    <a:ext uri="{FF2B5EF4-FFF2-40B4-BE49-F238E27FC236}">
                      <a16:creationId xmlns:a16="http://schemas.microsoft.com/office/drawing/2014/main" id="{53B5053A-C899-4967-8DF2-AFF19655CD4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029277" y="3895783"/>
                  <a:ext cx="1674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3369" name="Ink 13368">
                  <a:extLst>
                    <a:ext uri="{FF2B5EF4-FFF2-40B4-BE49-F238E27FC236}">
                      <a16:creationId xmlns:a16="http://schemas.microsoft.com/office/drawing/2014/main" id="{D026EA1E-86F7-40A5-B514-B1665D94BBDB}"/>
                    </a:ext>
                  </a:extLst>
                </p14:cNvPr>
                <p14:cNvContentPartPr/>
                <p14:nvPr/>
              </p14:nvContentPartPr>
              <p14:xfrm>
                <a:off x="2185157" y="3931783"/>
                <a:ext cx="28440" cy="144720"/>
              </p14:xfrm>
            </p:contentPart>
          </mc:Choice>
          <mc:Fallback>
            <p:pic>
              <p:nvPicPr>
                <p:cNvPr id="13369" name="Ink 13368">
                  <a:extLst>
                    <a:ext uri="{FF2B5EF4-FFF2-40B4-BE49-F238E27FC236}">
                      <a16:creationId xmlns:a16="http://schemas.microsoft.com/office/drawing/2014/main" id="{D026EA1E-86F7-40A5-B514-B1665D94BBD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167157" y="3914143"/>
                  <a:ext cx="64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3370" name="Ink 13369">
                  <a:extLst>
                    <a:ext uri="{FF2B5EF4-FFF2-40B4-BE49-F238E27FC236}">
                      <a16:creationId xmlns:a16="http://schemas.microsoft.com/office/drawing/2014/main" id="{32ABA0D2-9D13-4799-B71C-E71050612E2F}"/>
                    </a:ext>
                  </a:extLst>
                </p14:cNvPr>
                <p14:cNvContentPartPr/>
                <p14:nvPr/>
              </p14:nvContentPartPr>
              <p14:xfrm>
                <a:off x="2237717" y="3944023"/>
                <a:ext cx="64080" cy="175320"/>
              </p14:xfrm>
            </p:contentPart>
          </mc:Choice>
          <mc:Fallback>
            <p:pic>
              <p:nvPicPr>
                <p:cNvPr id="13370" name="Ink 13369">
                  <a:extLst>
                    <a:ext uri="{FF2B5EF4-FFF2-40B4-BE49-F238E27FC236}">
                      <a16:creationId xmlns:a16="http://schemas.microsoft.com/office/drawing/2014/main" id="{32ABA0D2-9D13-4799-B71C-E71050612E2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220077" y="3926023"/>
                  <a:ext cx="997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3371" name="Ink 13370">
                  <a:extLst>
                    <a:ext uri="{FF2B5EF4-FFF2-40B4-BE49-F238E27FC236}">
                      <a16:creationId xmlns:a16="http://schemas.microsoft.com/office/drawing/2014/main" id="{A48CF191-1E5F-4789-A98E-1BA701C8F58B}"/>
                    </a:ext>
                  </a:extLst>
                </p14:cNvPr>
                <p14:cNvContentPartPr/>
                <p14:nvPr/>
              </p14:nvContentPartPr>
              <p14:xfrm>
                <a:off x="2189477" y="3919183"/>
                <a:ext cx="12960" cy="16920"/>
              </p14:xfrm>
            </p:contentPart>
          </mc:Choice>
          <mc:Fallback>
            <p:pic>
              <p:nvPicPr>
                <p:cNvPr id="13371" name="Ink 13370">
                  <a:extLst>
                    <a:ext uri="{FF2B5EF4-FFF2-40B4-BE49-F238E27FC236}">
                      <a16:creationId xmlns:a16="http://schemas.microsoft.com/office/drawing/2014/main" id="{A48CF191-1E5F-4789-A98E-1BA701C8F58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171837" y="3901543"/>
                  <a:ext cx="48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3372" name="Ink 13371">
                  <a:extLst>
                    <a:ext uri="{FF2B5EF4-FFF2-40B4-BE49-F238E27FC236}">
                      <a16:creationId xmlns:a16="http://schemas.microsoft.com/office/drawing/2014/main" id="{271918AB-F51E-4CB4-B13A-7BE4637C9D0F}"/>
                    </a:ext>
                  </a:extLst>
                </p14:cNvPr>
                <p14:cNvContentPartPr/>
                <p14:nvPr/>
              </p14:nvContentPartPr>
              <p14:xfrm>
                <a:off x="2167877" y="3932143"/>
                <a:ext cx="129240" cy="25920"/>
              </p14:xfrm>
            </p:contentPart>
          </mc:Choice>
          <mc:Fallback>
            <p:pic>
              <p:nvPicPr>
                <p:cNvPr id="13372" name="Ink 13371">
                  <a:extLst>
                    <a:ext uri="{FF2B5EF4-FFF2-40B4-BE49-F238E27FC236}">
                      <a16:creationId xmlns:a16="http://schemas.microsoft.com/office/drawing/2014/main" id="{271918AB-F51E-4CB4-B13A-7BE4637C9D0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149877" y="3914143"/>
                  <a:ext cx="1648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3373" name="Ink 13372">
                  <a:extLst>
                    <a:ext uri="{FF2B5EF4-FFF2-40B4-BE49-F238E27FC236}">
                      <a16:creationId xmlns:a16="http://schemas.microsoft.com/office/drawing/2014/main" id="{8B633405-9C4E-42AF-B557-35CD4C879757}"/>
                    </a:ext>
                  </a:extLst>
                </p14:cNvPr>
                <p14:cNvContentPartPr/>
                <p14:nvPr/>
              </p14:nvContentPartPr>
              <p14:xfrm>
                <a:off x="2039357" y="4128343"/>
                <a:ext cx="301320" cy="28080"/>
              </p14:xfrm>
            </p:contentPart>
          </mc:Choice>
          <mc:Fallback>
            <p:pic>
              <p:nvPicPr>
                <p:cNvPr id="13373" name="Ink 13372">
                  <a:extLst>
                    <a:ext uri="{FF2B5EF4-FFF2-40B4-BE49-F238E27FC236}">
                      <a16:creationId xmlns:a16="http://schemas.microsoft.com/office/drawing/2014/main" id="{8B633405-9C4E-42AF-B557-35CD4C87975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021717" y="4110703"/>
                  <a:ext cx="3369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3374" name="Ink 13373">
                  <a:extLst>
                    <a:ext uri="{FF2B5EF4-FFF2-40B4-BE49-F238E27FC236}">
                      <a16:creationId xmlns:a16="http://schemas.microsoft.com/office/drawing/2014/main" id="{F938E2F5-D75F-4E04-AF09-70BA619FF3E6}"/>
                    </a:ext>
                  </a:extLst>
                </p14:cNvPr>
                <p14:cNvContentPartPr/>
                <p14:nvPr/>
              </p14:nvContentPartPr>
              <p14:xfrm>
                <a:off x="2130437" y="4179103"/>
                <a:ext cx="102960" cy="164160"/>
              </p14:xfrm>
            </p:contentPart>
          </mc:Choice>
          <mc:Fallback>
            <p:pic>
              <p:nvPicPr>
                <p:cNvPr id="13374" name="Ink 13373">
                  <a:extLst>
                    <a:ext uri="{FF2B5EF4-FFF2-40B4-BE49-F238E27FC236}">
                      <a16:creationId xmlns:a16="http://schemas.microsoft.com/office/drawing/2014/main" id="{F938E2F5-D75F-4E04-AF09-70BA619FF3E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112437" y="4161463"/>
                  <a:ext cx="1386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3376" name="Ink 13375">
                  <a:extLst>
                    <a:ext uri="{FF2B5EF4-FFF2-40B4-BE49-F238E27FC236}">
                      <a16:creationId xmlns:a16="http://schemas.microsoft.com/office/drawing/2014/main" id="{27AD9058-8624-4CF1-8C39-9ECB0F2A0892}"/>
                    </a:ext>
                  </a:extLst>
                </p14:cNvPr>
                <p14:cNvContentPartPr/>
                <p14:nvPr/>
              </p14:nvContentPartPr>
              <p14:xfrm>
                <a:off x="2271917" y="4266583"/>
                <a:ext cx="95040" cy="80640"/>
              </p14:xfrm>
            </p:contentPart>
          </mc:Choice>
          <mc:Fallback>
            <p:pic>
              <p:nvPicPr>
                <p:cNvPr id="13376" name="Ink 13375">
                  <a:extLst>
                    <a:ext uri="{FF2B5EF4-FFF2-40B4-BE49-F238E27FC236}">
                      <a16:creationId xmlns:a16="http://schemas.microsoft.com/office/drawing/2014/main" id="{27AD9058-8624-4CF1-8C39-9ECB0F2A089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254277" y="4248583"/>
                  <a:ext cx="130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3378" name="Ink 13377">
                  <a:extLst>
                    <a:ext uri="{FF2B5EF4-FFF2-40B4-BE49-F238E27FC236}">
                      <a16:creationId xmlns:a16="http://schemas.microsoft.com/office/drawing/2014/main" id="{8D0CC245-12D0-495A-8CC2-5F5845999976}"/>
                    </a:ext>
                  </a:extLst>
                </p14:cNvPr>
                <p14:cNvContentPartPr/>
                <p14:nvPr/>
              </p14:nvContentPartPr>
              <p14:xfrm>
                <a:off x="1819757" y="4129063"/>
                <a:ext cx="69120" cy="151560"/>
              </p14:xfrm>
            </p:contentPart>
          </mc:Choice>
          <mc:Fallback>
            <p:pic>
              <p:nvPicPr>
                <p:cNvPr id="13378" name="Ink 13377">
                  <a:extLst>
                    <a:ext uri="{FF2B5EF4-FFF2-40B4-BE49-F238E27FC236}">
                      <a16:creationId xmlns:a16="http://schemas.microsoft.com/office/drawing/2014/main" id="{8D0CC245-12D0-495A-8CC2-5F584599997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802117" y="4111063"/>
                  <a:ext cx="104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3379" name="Ink 13378">
                  <a:extLst>
                    <a:ext uri="{FF2B5EF4-FFF2-40B4-BE49-F238E27FC236}">
                      <a16:creationId xmlns:a16="http://schemas.microsoft.com/office/drawing/2014/main" id="{BFDBA682-483D-407E-8815-5472753F7B9B}"/>
                    </a:ext>
                  </a:extLst>
                </p14:cNvPr>
                <p14:cNvContentPartPr/>
                <p14:nvPr/>
              </p14:nvContentPartPr>
              <p14:xfrm>
                <a:off x="1781597" y="4145263"/>
                <a:ext cx="120240" cy="61200"/>
              </p14:xfrm>
            </p:contentPart>
          </mc:Choice>
          <mc:Fallback>
            <p:pic>
              <p:nvPicPr>
                <p:cNvPr id="13379" name="Ink 13378">
                  <a:extLst>
                    <a:ext uri="{FF2B5EF4-FFF2-40B4-BE49-F238E27FC236}">
                      <a16:creationId xmlns:a16="http://schemas.microsoft.com/office/drawing/2014/main" id="{BFDBA682-483D-407E-8815-5472753F7B9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763597" y="4127263"/>
                  <a:ext cx="155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3380" name="Ink 13379">
                  <a:extLst>
                    <a:ext uri="{FF2B5EF4-FFF2-40B4-BE49-F238E27FC236}">
                      <a16:creationId xmlns:a16="http://schemas.microsoft.com/office/drawing/2014/main" id="{F4AE201F-2CFA-42DC-8091-F0EAE6141A20}"/>
                    </a:ext>
                  </a:extLst>
                </p14:cNvPr>
                <p14:cNvContentPartPr/>
                <p14:nvPr/>
              </p14:nvContentPartPr>
              <p14:xfrm>
                <a:off x="1944677" y="4133023"/>
                <a:ext cx="36000" cy="29160"/>
              </p14:xfrm>
            </p:contentPart>
          </mc:Choice>
          <mc:Fallback>
            <p:pic>
              <p:nvPicPr>
                <p:cNvPr id="13380" name="Ink 13379">
                  <a:extLst>
                    <a:ext uri="{FF2B5EF4-FFF2-40B4-BE49-F238E27FC236}">
                      <a16:creationId xmlns:a16="http://schemas.microsoft.com/office/drawing/2014/main" id="{F4AE201F-2CFA-42DC-8091-F0EAE6141A2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927037" y="4115383"/>
                  <a:ext cx="716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3381" name="Ink 13380">
                  <a:extLst>
                    <a:ext uri="{FF2B5EF4-FFF2-40B4-BE49-F238E27FC236}">
                      <a16:creationId xmlns:a16="http://schemas.microsoft.com/office/drawing/2014/main" id="{9F0070F5-F01C-4697-8108-0AA5AC92AFE4}"/>
                    </a:ext>
                  </a:extLst>
                </p14:cNvPr>
                <p14:cNvContentPartPr/>
                <p14:nvPr/>
              </p14:nvContentPartPr>
              <p14:xfrm>
                <a:off x="1972397" y="4172623"/>
                <a:ext cx="48600" cy="25560"/>
              </p14:xfrm>
            </p:contentPart>
          </mc:Choice>
          <mc:Fallback>
            <p:pic>
              <p:nvPicPr>
                <p:cNvPr id="13381" name="Ink 13380">
                  <a:extLst>
                    <a:ext uri="{FF2B5EF4-FFF2-40B4-BE49-F238E27FC236}">
                      <a16:creationId xmlns:a16="http://schemas.microsoft.com/office/drawing/2014/main" id="{9F0070F5-F01C-4697-8108-0AA5AC92AFE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954397" y="4154983"/>
                  <a:ext cx="84240" cy="61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07452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8925" r="31550" b="53425"/>
          <a:stretch/>
        </p:blipFill>
        <p:spPr bwMode="auto">
          <a:xfrm>
            <a:off x="485332" y="1912884"/>
            <a:ext cx="4038600" cy="22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657" y="76200"/>
            <a:ext cx="89589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7.  Electromagnetic wave energy propagates at the group velocity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1447800"/>
            <a:ext cx="4864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non-absorbing media k = n 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dirty="0"/>
              <a:t>/c (83.7)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EDDB565-E058-4A65-B83B-7B3922B2ECE2}"/>
                  </a:ext>
                </a:extLst>
              </p14:cNvPr>
              <p14:cNvContentPartPr/>
              <p14:nvPr/>
            </p14:nvContentPartPr>
            <p14:xfrm>
              <a:off x="2084357" y="1655143"/>
              <a:ext cx="181800" cy="457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EDDB565-E058-4A65-B83B-7B3922B2EC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6717" y="1637503"/>
                <a:ext cx="2174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F22B75-7694-48B5-9DCA-26E513942EAA}"/>
                  </a:ext>
                </a:extLst>
              </p14:cNvPr>
              <p14:cNvContentPartPr/>
              <p14:nvPr/>
            </p14:nvContentPartPr>
            <p14:xfrm>
              <a:off x="4170557" y="2618863"/>
              <a:ext cx="374040" cy="127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F22B75-7694-48B5-9DCA-26E513942E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34917" y="2583223"/>
                <a:ext cx="445680" cy="1990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B2EB9A6-550C-4446-B607-4356A441D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800" y="5109602"/>
            <a:ext cx="2185800" cy="6011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015AD5-665A-452E-8B27-A290C836FDB3}"/>
              </a:ext>
            </a:extLst>
          </p:cNvPr>
          <p:cNvSpPr txBox="1"/>
          <p:nvPr/>
        </p:nvSpPr>
        <p:spPr>
          <a:xfrm>
            <a:off x="6400800" y="2399494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Mean value of </a:t>
            </a:r>
            <a:r>
              <a:rPr lang="en-US" sz="2000" dirty="0" err="1"/>
              <a:t>Poynting</a:t>
            </a:r>
            <a:r>
              <a:rPr lang="en-US" sz="2000" dirty="0"/>
              <a:t> vector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4E52D3-C32E-4268-B812-FB17B911CE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2873" y="3184348"/>
            <a:ext cx="3487039" cy="152300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F9113B-6D23-4CEA-A7B1-144850D79DF8}"/>
              </a:ext>
            </a:extLst>
          </p:cNvPr>
          <p:cNvGrpSpPr/>
          <p:nvPr/>
        </p:nvGrpSpPr>
        <p:grpSpPr>
          <a:xfrm>
            <a:off x="6727277" y="4444063"/>
            <a:ext cx="437400" cy="259200"/>
            <a:chOff x="6727277" y="4444063"/>
            <a:chExt cx="437400" cy="25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AAE5CEB-7793-49E1-AEB8-FD5FB9D791C4}"/>
                    </a:ext>
                  </a:extLst>
                </p14:cNvPr>
                <p14:cNvContentPartPr/>
                <p14:nvPr/>
              </p14:nvContentPartPr>
              <p14:xfrm>
                <a:off x="6761477" y="4444063"/>
                <a:ext cx="110160" cy="259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AAE5CEB-7793-49E1-AEB8-FD5FB9D791C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43477" y="4426423"/>
                  <a:ext cx="1458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28CAA05-911E-424E-9EC8-B61D7A109044}"/>
                    </a:ext>
                  </a:extLst>
                </p14:cNvPr>
                <p14:cNvContentPartPr/>
                <p14:nvPr/>
              </p14:nvContentPartPr>
              <p14:xfrm>
                <a:off x="6727277" y="4583743"/>
                <a:ext cx="109800" cy="27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28CAA05-911E-424E-9EC8-B61D7A10904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09277" y="4565743"/>
                  <a:ext cx="1454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F7C8AC3-25E9-4912-BD58-4F4E6EAB6DC5}"/>
                    </a:ext>
                  </a:extLst>
                </p14:cNvPr>
                <p14:cNvContentPartPr/>
                <p14:nvPr/>
              </p14:nvContentPartPr>
              <p14:xfrm>
                <a:off x="6944717" y="4604263"/>
                <a:ext cx="44280" cy="58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F7C8AC3-25E9-4912-BD58-4F4E6EAB6DC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27077" y="4586263"/>
                  <a:ext cx="799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E34681D-30C5-424F-BDA6-EE81168A6014}"/>
                    </a:ext>
                  </a:extLst>
                </p14:cNvPr>
                <p14:cNvContentPartPr/>
                <p14:nvPr/>
              </p14:nvContentPartPr>
              <p14:xfrm>
                <a:off x="7068917" y="4580863"/>
                <a:ext cx="95760" cy="72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E34681D-30C5-424F-BDA6-EE81168A601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50917" y="4563223"/>
                  <a:ext cx="13140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9E161A-2681-49BA-89EF-CB46DF9E7BEC}"/>
              </a:ext>
            </a:extLst>
          </p:cNvPr>
          <p:cNvGrpSpPr/>
          <p:nvPr/>
        </p:nvGrpSpPr>
        <p:grpSpPr>
          <a:xfrm>
            <a:off x="7404437" y="4393303"/>
            <a:ext cx="743040" cy="328320"/>
            <a:chOff x="7404437" y="4393303"/>
            <a:chExt cx="743040" cy="32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2AFA08D-8B27-4A1D-BBD7-ED07EF760902}"/>
                    </a:ext>
                  </a:extLst>
                </p14:cNvPr>
                <p14:cNvContentPartPr/>
                <p14:nvPr/>
              </p14:nvContentPartPr>
              <p14:xfrm>
                <a:off x="7444757" y="4467823"/>
                <a:ext cx="85680" cy="253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2AFA08D-8B27-4A1D-BBD7-ED07EF76090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26757" y="4449823"/>
                  <a:ext cx="1213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01B1ACA-5477-45A0-94E1-0479C8096121}"/>
                    </a:ext>
                  </a:extLst>
                </p14:cNvPr>
                <p14:cNvContentPartPr/>
                <p14:nvPr/>
              </p14:nvContentPartPr>
              <p14:xfrm>
                <a:off x="7404437" y="4420663"/>
                <a:ext cx="107640" cy="9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01B1ACA-5477-45A0-94E1-0479C809612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386437" y="4402663"/>
                  <a:ext cx="143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76E56DF-0066-449C-921B-E01C7C0C13B5}"/>
                    </a:ext>
                  </a:extLst>
                </p14:cNvPr>
                <p14:cNvContentPartPr/>
                <p14:nvPr/>
              </p14:nvContentPartPr>
              <p14:xfrm>
                <a:off x="7638437" y="4393303"/>
                <a:ext cx="34560" cy="54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76E56DF-0066-449C-921B-E01C7C0C13B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620797" y="4375303"/>
                  <a:ext cx="70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2586242-23BE-4CEC-B176-EEE7B925AE31}"/>
                    </a:ext>
                  </a:extLst>
                </p14:cNvPr>
                <p14:cNvContentPartPr/>
                <p14:nvPr/>
              </p14:nvContentPartPr>
              <p14:xfrm>
                <a:off x="7672637" y="4395103"/>
                <a:ext cx="66600" cy="87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2586242-23BE-4CEC-B176-EEE7B925AE3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54997" y="4377103"/>
                  <a:ext cx="1022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B5B8F3C-D855-4AFB-A221-5F954DF4DA6C}"/>
                    </a:ext>
                  </a:extLst>
                </p14:cNvPr>
                <p14:cNvContentPartPr/>
                <p14:nvPr/>
              </p14:nvContentPartPr>
              <p14:xfrm>
                <a:off x="7761557" y="4617943"/>
                <a:ext cx="111240" cy="4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B5B8F3C-D855-4AFB-A221-5F954DF4DA6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743917" y="4599943"/>
                  <a:ext cx="146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8007FA3-20C8-4E19-BB7A-D076C7320312}"/>
                    </a:ext>
                  </a:extLst>
                </p14:cNvPr>
                <p14:cNvContentPartPr/>
                <p14:nvPr/>
              </p14:nvContentPartPr>
              <p14:xfrm>
                <a:off x="7757957" y="4672663"/>
                <a:ext cx="85680" cy="10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8007FA3-20C8-4E19-BB7A-D076C732031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40317" y="4655023"/>
                  <a:ext cx="121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49796EC-2884-4C58-9154-A6FFE1015E27}"/>
                    </a:ext>
                  </a:extLst>
                </p14:cNvPr>
                <p14:cNvContentPartPr/>
                <p14:nvPr/>
              </p14:nvContentPartPr>
              <p14:xfrm>
                <a:off x="7964597" y="4522903"/>
                <a:ext cx="182880" cy="163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49796EC-2884-4C58-9154-A6FFE1015E2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946957" y="4504903"/>
                  <a:ext cx="218520" cy="1994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D33D9E0-C351-4057-ACF9-D70D834F2C7C}"/>
              </a:ext>
            </a:extLst>
          </p:cNvPr>
          <p:cNvSpPr txBox="1"/>
          <p:nvPr/>
        </p:nvSpPr>
        <p:spPr>
          <a:xfrm>
            <a:off x="293657" y="5562600"/>
            <a:ext cx="3619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there is no dispersion, n is independent of </a:t>
            </a:r>
            <a:r>
              <a:rPr lang="en-US" dirty="0">
                <a:latin typeface="Symbol" panose="05050102010706020507" pitchFamily="18" charset="2"/>
              </a:rPr>
              <a:t>w</a:t>
            </a:r>
            <a:r>
              <a:rPr lang="en-US" dirty="0"/>
              <a:t>.  Then u = </a:t>
            </a:r>
            <a:r>
              <a:rPr lang="en-US" dirty="0" err="1"/>
              <a:t>c/n</a:t>
            </a:r>
            <a:r>
              <a:rPr lang="en-US" dirty="0"/>
              <a:t>  (section 75).</a:t>
            </a:r>
          </a:p>
        </p:txBody>
      </p:sp>
    </p:spTree>
    <p:extLst>
      <p:ext uri="{BB962C8B-B14F-4D97-AF65-F5344CB8AC3E}">
        <p14:creationId xmlns:p14="http://schemas.microsoft.com/office/powerpoint/2010/main" val="301517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9F437F-7398-47D5-A3FA-3A2538E3F13F}"/>
              </a:ext>
            </a:extLst>
          </p:cNvPr>
          <p:cNvSpPr txBox="1"/>
          <p:nvPr/>
        </p:nvSpPr>
        <p:spPr>
          <a:xfrm>
            <a:off x="191995" y="106732"/>
            <a:ext cx="6504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8.  Now allow absorption but restrict </a:t>
            </a:r>
            <a:r>
              <a:rPr lang="en-US" sz="2800" b="1" dirty="0"/>
              <a:t>k</a:t>
            </a:r>
            <a:r>
              <a:rPr lang="en-US" sz="2800" dirty="0"/>
              <a:t>’ </a:t>
            </a:r>
            <a:r>
              <a:rPr lang="en-US" sz="2800" dirty="0">
                <a:latin typeface="Symbol" panose="05050102010706020507" pitchFamily="18" charset="2"/>
              </a:rPr>
              <a:t>|| </a:t>
            </a:r>
            <a:r>
              <a:rPr lang="en-US" sz="2800" b="1" dirty="0"/>
              <a:t>k</a:t>
            </a:r>
            <a:r>
              <a:rPr lang="en-US" sz="2800" dirty="0"/>
              <a:t>”</a:t>
            </a:r>
            <a:endParaRPr lang="en-US" sz="280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CE7C69-133B-4AE9-96D3-B3CCC9DDF62E}"/>
              </a:ext>
            </a:extLst>
          </p:cNvPr>
          <p:cNvSpPr txBox="1"/>
          <p:nvPr/>
        </p:nvSpPr>
        <p:spPr>
          <a:xfrm>
            <a:off x="685800" y="773668"/>
            <a:ext cx="820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Surfaces of constant field are now planes </a:t>
            </a:r>
            <a:r>
              <a:rPr lang="en-US" sz="2000" dirty="0">
                <a:latin typeface="Symbol" panose="05050102010706020507" pitchFamily="18" charset="2"/>
              </a:rPr>
              <a:t>^</a:t>
            </a:r>
            <a:r>
              <a:rPr lang="en-US" sz="2000" dirty="0"/>
              <a:t> to </a:t>
            </a:r>
            <a:r>
              <a:rPr lang="en-US" sz="2000" b="1" dirty="0"/>
              <a:t>k</a:t>
            </a:r>
            <a:r>
              <a:rPr lang="en-US" sz="2000" dirty="0"/>
              <a:t>: “homogeneous plane wave”</a:t>
            </a:r>
          </a:p>
        </p:txBody>
      </p:sp>
    </p:spTree>
    <p:extLst>
      <p:ext uri="{BB962C8B-B14F-4D97-AF65-F5344CB8AC3E}">
        <p14:creationId xmlns:p14="http://schemas.microsoft.com/office/powerpoint/2010/main" val="2151289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286000"/>
            <a:ext cx="2057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8" t="15240" r="28911" b="64175"/>
          <a:stretch/>
        </p:blipFill>
        <p:spPr bwMode="auto">
          <a:xfrm>
            <a:off x="1802524" y="2402414"/>
            <a:ext cx="457200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" y="1488014"/>
            <a:ext cx="4531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Define a complex “length” k so that </a:t>
            </a:r>
            <a:r>
              <a:rPr lang="en-US" sz="2000" b="1" dirty="0"/>
              <a:t>k</a:t>
            </a:r>
            <a:r>
              <a:rPr lang="en-US" sz="2000" dirty="0"/>
              <a:t> = k </a:t>
            </a:r>
            <a:r>
              <a:rPr lang="en-US" sz="2000" b="1" i="1" dirty="0"/>
              <a:t>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995" y="4685539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ymbol" panose="05050102010706020507" pitchFamily="18" charset="2"/>
              </a:rPr>
              <a:t>k</a:t>
            </a:r>
            <a:r>
              <a:rPr lang="en-US" sz="2000" dirty="0"/>
              <a:t> = “absorption coefficient” (for field, not intensity.)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More conventionally called “extinction coefficient”.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Gives rate of damping of electric field wave.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Caused by dissipation if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 or 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dirty="0"/>
              <a:t> is complex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Damping occurs without dissipation if </a:t>
            </a:r>
            <a:r>
              <a:rPr lang="en-US" sz="2000" dirty="0" err="1">
                <a:latin typeface="Symbol" panose="05050102010706020507" pitchFamily="18" charset="2"/>
              </a:rPr>
              <a:t>em</a:t>
            </a:r>
            <a:r>
              <a:rPr lang="en-US" sz="2000" dirty="0"/>
              <a:t> is real but negative (evanescent wave).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629" y="4252826"/>
            <a:ext cx="3305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 = “index of refraction” (real)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3DB8A9-D6F9-4EA9-9CE5-8695237C5EF5}"/>
              </a:ext>
            </a:extLst>
          </p:cNvPr>
          <p:cNvSpPr txBox="1"/>
          <p:nvPr/>
        </p:nvSpPr>
        <p:spPr>
          <a:xfrm>
            <a:off x="5188237" y="2667000"/>
            <a:ext cx="3955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complex number in standard form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13B648E-B56A-4EEE-93B1-1E8266FD0E5E}"/>
                  </a:ext>
                </a:extLst>
              </p14:cNvPr>
              <p14:cNvContentPartPr/>
              <p14:nvPr/>
            </p14:nvContentPartPr>
            <p14:xfrm>
              <a:off x="5021957" y="2861863"/>
              <a:ext cx="221760" cy="3823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13B648E-B56A-4EEE-93B1-1E8266FD0E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3957" y="2843863"/>
                <a:ext cx="25740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C54E77A-FAE6-4407-8C64-15343BE24A79}"/>
                  </a:ext>
                </a:extLst>
              </p14:cNvPr>
              <p14:cNvContentPartPr/>
              <p14:nvPr/>
            </p14:nvContentPartPr>
            <p14:xfrm>
              <a:off x="4038600" y="5170903"/>
              <a:ext cx="2102040" cy="54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C54E77A-FAE6-4407-8C64-15343BE24A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84600" y="5062903"/>
                <a:ext cx="22096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424D9FC-2DB8-4D6B-98D1-0FAFCDD5D073}"/>
                  </a:ext>
                </a:extLst>
              </p14:cNvPr>
              <p14:cNvContentPartPr/>
              <p14:nvPr/>
            </p14:nvContentPartPr>
            <p14:xfrm>
              <a:off x="7573277" y="6249103"/>
              <a:ext cx="1234800" cy="403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424D9FC-2DB8-4D6B-98D1-0FAFCDD5D0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55637" y="6231463"/>
                <a:ext cx="127044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8FD66D5B-1950-4E9E-8134-CE9CB0BFAFBF}"/>
              </a:ext>
            </a:extLst>
          </p:cNvPr>
          <p:cNvGrpSpPr/>
          <p:nvPr/>
        </p:nvGrpSpPr>
        <p:grpSpPr>
          <a:xfrm>
            <a:off x="7604237" y="6308143"/>
            <a:ext cx="1345320" cy="407520"/>
            <a:chOff x="7604237" y="6308143"/>
            <a:chExt cx="1345320" cy="40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6096EC6-CBAF-47F7-9110-674E32E8D761}"/>
                    </a:ext>
                  </a:extLst>
                </p14:cNvPr>
                <p14:cNvContentPartPr/>
                <p14:nvPr/>
              </p14:nvContentPartPr>
              <p14:xfrm>
                <a:off x="7604237" y="6308143"/>
                <a:ext cx="1013040" cy="407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6096EC6-CBAF-47F7-9110-674E32E8D76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86597" y="6290503"/>
                  <a:ext cx="104868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E256B56-DE18-4708-BDE8-B65A421013F1}"/>
                    </a:ext>
                  </a:extLst>
                </p14:cNvPr>
                <p14:cNvContentPartPr/>
                <p14:nvPr/>
              </p14:nvContentPartPr>
              <p14:xfrm>
                <a:off x="8666957" y="6527743"/>
                <a:ext cx="23400" cy="1702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E256B56-DE18-4708-BDE8-B65A421013F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49317" y="6510103"/>
                  <a:ext cx="59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AAF7D58-DFE3-4829-81A7-92F1891DF046}"/>
                    </a:ext>
                  </a:extLst>
                </p14:cNvPr>
                <p14:cNvContentPartPr/>
                <p14:nvPr/>
              </p14:nvContentPartPr>
              <p14:xfrm>
                <a:off x="8603597" y="6535663"/>
                <a:ext cx="127440" cy="7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AAF7D58-DFE3-4829-81A7-92F1891DF04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85597" y="6518023"/>
                  <a:ext cx="163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0304CA9-5199-4500-8DA9-BD03E4415A86}"/>
                    </a:ext>
                  </a:extLst>
                </p14:cNvPr>
                <p14:cNvContentPartPr/>
                <p14:nvPr/>
              </p14:nvContentPartPr>
              <p14:xfrm>
                <a:off x="8781797" y="6527383"/>
                <a:ext cx="27720" cy="169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0304CA9-5199-4500-8DA9-BD03E4415A8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763797" y="6509383"/>
                  <a:ext cx="633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876E151-AA31-4D66-BF5B-FBAE205F4F85}"/>
                    </a:ext>
                  </a:extLst>
                </p14:cNvPr>
                <p14:cNvContentPartPr/>
                <p14:nvPr/>
              </p14:nvContentPartPr>
              <p14:xfrm>
                <a:off x="8836157" y="6502903"/>
                <a:ext cx="113400" cy="2030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876E151-AA31-4D66-BF5B-FBAE205F4F8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818157" y="6484903"/>
                  <a:ext cx="14904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923546A-EC4A-42CB-BF6C-9CDE198539E6}"/>
              </a:ext>
            </a:extLst>
          </p:cNvPr>
          <p:cNvGrpSpPr/>
          <p:nvPr/>
        </p:nvGrpSpPr>
        <p:grpSpPr>
          <a:xfrm>
            <a:off x="8095997" y="6060103"/>
            <a:ext cx="154080" cy="196560"/>
            <a:chOff x="8095997" y="6060103"/>
            <a:chExt cx="154080" cy="19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52384D5-53E1-47E5-ABDD-237BA8381A89}"/>
                    </a:ext>
                  </a:extLst>
                </p14:cNvPr>
                <p14:cNvContentPartPr/>
                <p14:nvPr/>
              </p14:nvContentPartPr>
              <p14:xfrm>
                <a:off x="8095997" y="6060103"/>
                <a:ext cx="154080" cy="193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52384D5-53E1-47E5-ABDD-237BA8381A8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78357" y="6042103"/>
                  <a:ext cx="189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F65DE4A-37E6-4490-9975-0015C034E390}"/>
                    </a:ext>
                  </a:extLst>
                </p14:cNvPr>
                <p14:cNvContentPartPr/>
                <p14:nvPr/>
              </p14:nvContentPartPr>
              <p14:xfrm>
                <a:off x="8117237" y="6236863"/>
                <a:ext cx="34920" cy="198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F65DE4A-37E6-4490-9975-0015C034E39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99237" y="6218863"/>
                  <a:ext cx="70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5CBFE1B-32C7-4594-BF17-6E5DFB9DCAAC}"/>
                    </a:ext>
                  </a:extLst>
                </p14:cNvPr>
                <p14:cNvContentPartPr/>
                <p14:nvPr/>
              </p14:nvContentPartPr>
              <p14:xfrm>
                <a:off x="8138837" y="6241543"/>
                <a:ext cx="44280" cy="11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5CBFE1B-32C7-4594-BF17-6E5DFB9DCAA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120837" y="6223903"/>
                  <a:ext cx="79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B2D53DA-1FBF-45A1-8022-6C54123DB87D}"/>
                    </a:ext>
                  </a:extLst>
                </p14:cNvPr>
                <p14:cNvContentPartPr/>
                <p14:nvPr/>
              </p14:nvContentPartPr>
              <p14:xfrm>
                <a:off x="8139557" y="6242983"/>
                <a:ext cx="51480" cy="2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B2D53DA-1FBF-45A1-8022-6C54123DB87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121917" y="6224983"/>
                  <a:ext cx="8712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DC79D65-1A70-48B3-AA05-28265A7EC41E}"/>
                  </a:ext>
                </a:extLst>
              </p14:cNvPr>
              <p14:cNvContentPartPr/>
              <p14:nvPr/>
            </p14:nvContentPartPr>
            <p14:xfrm>
              <a:off x="7548797" y="6331903"/>
              <a:ext cx="508320" cy="943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DC79D65-1A70-48B3-AA05-28265A7EC41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94797" y="6223903"/>
                <a:ext cx="61596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6AC1486-2365-4981-A02E-0044A5B04809}"/>
                  </a:ext>
                </a:extLst>
              </p14:cNvPr>
              <p14:cNvContentPartPr/>
              <p14:nvPr/>
            </p14:nvContentPartPr>
            <p14:xfrm>
              <a:off x="7423877" y="6308143"/>
              <a:ext cx="1506960" cy="3643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6AC1486-2365-4981-A02E-0044A5B0480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69877" y="6200143"/>
                <a:ext cx="1614600" cy="5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742BC39-952F-4012-966C-B5BD441C397E}"/>
                  </a:ext>
                </a:extLst>
              </p14:cNvPr>
              <p14:cNvContentPartPr/>
              <p14:nvPr/>
            </p14:nvContentPartPr>
            <p14:xfrm>
              <a:off x="7454477" y="6338066"/>
              <a:ext cx="210960" cy="874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742BC39-952F-4012-966C-B5BD441C39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400837" y="6230426"/>
                <a:ext cx="31860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AEFB0E6-BE5F-4D55-BEBD-0E7BCE53964A}"/>
                  </a:ext>
                </a:extLst>
              </p14:cNvPr>
              <p14:cNvContentPartPr/>
              <p14:nvPr/>
            </p14:nvContentPartPr>
            <p14:xfrm>
              <a:off x="3293957" y="6043586"/>
              <a:ext cx="4692240" cy="4039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AEFB0E6-BE5F-4D55-BEBD-0E7BCE53964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76317" y="6025586"/>
                <a:ext cx="4727880" cy="43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5AACCC55-2D8E-4F4D-B847-C2B142BFEC57}"/>
              </a:ext>
            </a:extLst>
          </p:cNvPr>
          <p:cNvGrpSpPr/>
          <p:nvPr/>
        </p:nvGrpSpPr>
        <p:grpSpPr>
          <a:xfrm>
            <a:off x="697434" y="1010006"/>
            <a:ext cx="5677091" cy="441726"/>
            <a:chOff x="2309105" y="805949"/>
            <a:chExt cx="5677091" cy="44172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665C18F-49C7-41BF-BE6F-92B201FB9EA3}"/>
                    </a:ext>
                  </a:extLst>
                </p14:cNvPr>
                <p14:cNvContentPartPr/>
                <p14:nvPr/>
              </p14:nvContentPartPr>
              <p14:xfrm>
                <a:off x="4028879" y="805949"/>
                <a:ext cx="108360" cy="1472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665C18F-49C7-41BF-BE6F-92B201FB9EA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10879" y="788309"/>
                  <a:ext cx="144000" cy="1828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F8AAB0D-9BE9-46AB-97DC-2C6D83DD987B}"/>
                </a:ext>
              </a:extLst>
            </p:cNvPr>
            <p:cNvSpPr txBox="1"/>
            <p:nvPr/>
          </p:nvSpPr>
          <p:spPr>
            <a:xfrm>
              <a:off x="2309105" y="847565"/>
              <a:ext cx="567709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Let complex </a:t>
              </a:r>
              <a:r>
                <a:rPr lang="en-US" sz="2000" b="1" dirty="0"/>
                <a:t>k</a:t>
              </a:r>
              <a:r>
                <a:rPr lang="en-US" sz="2000" dirty="0"/>
                <a:t> </a:t>
              </a:r>
              <a:r>
                <a:rPr lang="en-US" sz="2000" dirty="0">
                  <a:latin typeface="Symbol" panose="05050102010706020507" pitchFamily="18" charset="2"/>
                </a:rPr>
                <a:t>||</a:t>
              </a:r>
              <a:r>
                <a:rPr lang="en-US" sz="2000" dirty="0"/>
                <a:t> </a:t>
              </a:r>
              <a:r>
                <a:rPr lang="en-US" sz="2000" b="1" i="1" dirty="0"/>
                <a:t>l</a:t>
              </a:r>
              <a:r>
                <a:rPr lang="en-US" sz="2000" dirty="0"/>
                <a:t> (unit direction vector)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FFDBCE2-DE22-44D5-BF7B-56BA81E6051D}"/>
              </a:ext>
            </a:extLst>
          </p:cNvPr>
          <p:cNvSpPr txBox="1"/>
          <p:nvPr/>
        </p:nvSpPr>
        <p:spPr>
          <a:xfrm>
            <a:off x="310425" y="192081"/>
            <a:ext cx="364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9.  Complex refractive index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D8556BA-E5D6-480A-989F-799C6A5A93D8}"/>
              </a:ext>
            </a:extLst>
          </p:cNvPr>
          <p:cNvGrpSpPr/>
          <p:nvPr/>
        </p:nvGrpSpPr>
        <p:grpSpPr>
          <a:xfrm>
            <a:off x="4814237" y="3807266"/>
            <a:ext cx="2104920" cy="442800"/>
            <a:chOff x="4814237" y="3807266"/>
            <a:chExt cx="2104920" cy="44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305A9A2-4A63-4151-AFA9-325951FB7CB2}"/>
                    </a:ext>
                  </a:extLst>
                </p14:cNvPr>
                <p14:cNvContentPartPr/>
                <p14:nvPr/>
              </p14:nvContentPartPr>
              <p14:xfrm>
                <a:off x="4814237" y="3807266"/>
                <a:ext cx="158400" cy="339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305A9A2-4A63-4151-AFA9-325951FB7CB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796597" y="3789266"/>
                  <a:ext cx="1940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EF2036D-6E6B-49D3-8F0D-6C3515C92774}"/>
                    </a:ext>
                  </a:extLst>
                </p14:cNvPr>
                <p14:cNvContentPartPr/>
                <p14:nvPr/>
              </p14:nvContentPartPr>
              <p14:xfrm>
                <a:off x="5088557" y="3935066"/>
                <a:ext cx="191160" cy="25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EF2036D-6E6B-49D3-8F0D-6C3515C9277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070917" y="3917426"/>
                  <a:ext cx="226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D550AE6-FED7-4EF1-A5D8-0A0CB031C165}"/>
                    </a:ext>
                  </a:extLst>
                </p14:cNvPr>
                <p14:cNvContentPartPr/>
                <p14:nvPr/>
              </p14:nvContentPartPr>
              <p14:xfrm>
                <a:off x="5096117" y="4036226"/>
                <a:ext cx="175320" cy="219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D550AE6-FED7-4EF1-A5D8-0A0CB031C16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78477" y="4018586"/>
                  <a:ext cx="210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1C138F9-2BA1-44FB-B337-33D30431275B}"/>
                    </a:ext>
                  </a:extLst>
                </p14:cNvPr>
                <p14:cNvContentPartPr/>
                <p14:nvPr/>
              </p14:nvContentPartPr>
              <p14:xfrm>
                <a:off x="5391317" y="3818066"/>
                <a:ext cx="128880" cy="360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1C138F9-2BA1-44FB-B337-33D30431275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373677" y="3800426"/>
                  <a:ext cx="1645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7376C82-1366-46FD-BF5E-4455F36B34CC}"/>
                    </a:ext>
                  </a:extLst>
                </p14:cNvPr>
                <p14:cNvContentPartPr/>
                <p14:nvPr/>
              </p14:nvContentPartPr>
              <p14:xfrm>
                <a:off x="5530277" y="3966026"/>
                <a:ext cx="145080" cy="1580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7376C82-1366-46FD-BF5E-4455F36B34C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12637" y="3948026"/>
                  <a:ext cx="180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7783D71-81E4-4E74-AAB3-A4D579E6F8B9}"/>
                    </a:ext>
                  </a:extLst>
                </p14:cNvPr>
                <p14:cNvContentPartPr/>
                <p14:nvPr/>
              </p14:nvContentPartPr>
              <p14:xfrm>
                <a:off x="5820797" y="3937226"/>
                <a:ext cx="29520" cy="2088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7783D71-81E4-4E74-AAB3-A4D579E6F8B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802797" y="3919226"/>
                  <a:ext cx="651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9E61BB3-75AE-4CE3-9DEC-061D1CE21D21}"/>
                    </a:ext>
                  </a:extLst>
                </p14:cNvPr>
                <p14:cNvContentPartPr/>
                <p14:nvPr/>
              </p14:nvContentPartPr>
              <p14:xfrm>
                <a:off x="5753477" y="4018586"/>
                <a:ext cx="197640" cy="42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9E61BB3-75AE-4CE3-9DEC-061D1CE21D2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735837" y="4000946"/>
                  <a:ext cx="2332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FCF38FF-919A-4A28-9E5E-87254D040C31}"/>
                    </a:ext>
                  </a:extLst>
                </p14:cNvPr>
                <p14:cNvContentPartPr/>
                <p14:nvPr/>
              </p14:nvContentPartPr>
              <p14:xfrm>
                <a:off x="6011597" y="3963146"/>
                <a:ext cx="64080" cy="178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FCF38FF-919A-4A28-9E5E-87254D040C3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993597" y="3945506"/>
                  <a:ext cx="997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D676EA6-0B79-4102-A261-D4B63CC4A9C2}"/>
                    </a:ext>
                  </a:extLst>
                </p14:cNvPr>
                <p14:cNvContentPartPr/>
                <p14:nvPr/>
              </p14:nvContentPartPr>
              <p14:xfrm>
                <a:off x="6003317" y="3872066"/>
                <a:ext cx="10080" cy="208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D676EA6-0B79-4102-A261-D4B63CC4A9C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985677" y="3854066"/>
                  <a:ext cx="457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37B78F5-A994-4570-AC09-00CDD33391A2}"/>
                    </a:ext>
                  </a:extLst>
                </p14:cNvPr>
                <p14:cNvContentPartPr/>
                <p14:nvPr/>
              </p14:nvContentPartPr>
              <p14:xfrm>
                <a:off x="6211397" y="3897266"/>
                <a:ext cx="8280" cy="2430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37B78F5-A994-4570-AC09-00CDD33391A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193757" y="3879266"/>
                  <a:ext cx="439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50E6644-2917-4474-8BD8-79047A901F14}"/>
                    </a:ext>
                  </a:extLst>
                </p14:cNvPr>
                <p14:cNvContentPartPr/>
                <p14:nvPr/>
              </p14:nvContentPartPr>
              <p14:xfrm>
                <a:off x="6225437" y="3920306"/>
                <a:ext cx="180000" cy="234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50E6644-2917-4474-8BD8-79047A901F1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207797" y="3902306"/>
                  <a:ext cx="2156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C7601C7-BAFF-41EC-8A03-143A8E95D09F}"/>
                    </a:ext>
                  </a:extLst>
                </p14:cNvPr>
                <p14:cNvContentPartPr/>
                <p14:nvPr/>
              </p14:nvContentPartPr>
              <p14:xfrm>
                <a:off x="6360437" y="3810146"/>
                <a:ext cx="128160" cy="439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C7601C7-BAFF-41EC-8A03-143A8E95D09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342797" y="3792146"/>
                  <a:ext cx="16380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ACD99D4-5FE8-4D72-B1D4-251D85AA4CD3}"/>
                    </a:ext>
                  </a:extLst>
                </p14:cNvPr>
                <p14:cNvContentPartPr/>
                <p14:nvPr/>
              </p14:nvContentPartPr>
              <p14:xfrm>
                <a:off x="6644477" y="3827786"/>
                <a:ext cx="194040" cy="1227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ACD99D4-5FE8-4D72-B1D4-251D85AA4CD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626477" y="3810146"/>
                  <a:ext cx="229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65CAACC-0769-4193-9ACF-3B19C5D23469}"/>
                    </a:ext>
                  </a:extLst>
                </p14:cNvPr>
                <p14:cNvContentPartPr/>
                <p14:nvPr/>
              </p14:nvContentPartPr>
              <p14:xfrm>
                <a:off x="6602357" y="3980786"/>
                <a:ext cx="316800" cy="22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65CAACC-0769-4193-9ACF-3B19C5D2346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584717" y="3963146"/>
                  <a:ext cx="352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C43D29D-EB19-4C88-AF2C-F3A6475ED022}"/>
                    </a:ext>
                  </a:extLst>
                </p14:cNvPr>
                <p14:cNvContentPartPr/>
                <p14:nvPr/>
              </p14:nvContentPartPr>
              <p14:xfrm>
                <a:off x="6629357" y="4102466"/>
                <a:ext cx="129960" cy="1386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C43D29D-EB19-4C88-AF2C-F3A6475ED02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611717" y="4084466"/>
                  <a:ext cx="165600" cy="17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C13E27B-9DEA-4DB7-BA00-325EA51E47AE}"/>
                  </a:ext>
                </a:extLst>
              </p14:cNvPr>
              <p14:cNvContentPartPr/>
              <p14:nvPr/>
            </p14:nvContentPartPr>
            <p14:xfrm>
              <a:off x="4536317" y="3649946"/>
              <a:ext cx="2475720" cy="7038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C13E27B-9DEA-4DB7-BA00-325EA51E47A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18317" y="3631946"/>
                <a:ext cx="2511360" cy="73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55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0" t="25373"/>
          <a:stretch/>
        </p:blipFill>
        <p:spPr bwMode="auto">
          <a:xfrm>
            <a:off x="2307198" y="1044637"/>
            <a:ext cx="448996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11237"/>
            <a:ext cx="318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At optical frequencies, 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dirty="0"/>
              <a:t> </a:t>
            </a:r>
            <a:r>
              <a:rPr lang="en-US" sz="2000" dirty="0">
                <a:latin typeface="Symbol" panose="05050102010706020507" pitchFamily="18" charset="2"/>
              </a:rPr>
              <a:t>» </a:t>
            </a:r>
            <a:r>
              <a:rPr lang="en-US" sz="2000" dirty="0"/>
              <a:t>1.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3"/>
          <a:stretch/>
        </p:blipFill>
        <p:spPr bwMode="auto">
          <a:xfrm>
            <a:off x="2590800" y="4648200"/>
            <a:ext cx="4785361" cy="166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4114800"/>
            <a:ext cx="1903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Inverse relations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C2AC42-C668-4CBC-BDFC-647F3E5EBFD0}"/>
              </a:ext>
            </a:extLst>
          </p:cNvPr>
          <p:cNvSpPr txBox="1"/>
          <p:nvPr/>
        </p:nvSpPr>
        <p:spPr>
          <a:xfrm>
            <a:off x="213399" y="53489"/>
            <a:ext cx="8083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10.  Relations between complex index and complex permittivity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AE0AA5A-03E5-457A-A1E6-89937AFB6688}"/>
                  </a:ext>
                </a:extLst>
              </p14:cNvPr>
              <p14:cNvContentPartPr/>
              <p14:nvPr/>
            </p14:nvContentPartPr>
            <p14:xfrm>
              <a:off x="2383157" y="2450023"/>
              <a:ext cx="2634120" cy="1396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AE0AA5A-03E5-457A-A1E6-89937AFB66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5517" y="2432023"/>
                <a:ext cx="2669760" cy="143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44A3C5F3-FD45-4180-ABAF-34DBD1F703D2}"/>
              </a:ext>
            </a:extLst>
          </p:cNvPr>
          <p:cNvGrpSpPr/>
          <p:nvPr/>
        </p:nvGrpSpPr>
        <p:grpSpPr>
          <a:xfrm>
            <a:off x="2436077" y="4423903"/>
            <a:ext cx="5226480" cy="2153520"/>
            <a:chOff x="2436077" y="4423903"/>
            <a:chExt cx="5226480" cy="215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25212A1-F699-474E-8614-2E9D8DA2FDB2}"/>
                    </a:ext>
                  </a:extLst>
                </p14:cNvPr>
                <p14:cNvContentPartPr/>
                <p14:nvPr/>
              </p14:nvContentPartPr>
              <p14:xfrm>
                <a:off x="2439317" y="4624783"/>
                <a:ext cx="2160" cy="3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25212A1-F699-474E-8614-2E9D8DA2FD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21677" y="4607143"/>
                  <a:ext cx="37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4B39B55-5CFC-4CD4-BFEF-C19DEA56C1A2}"/>
                    </a:ext>
                  </a:extLst>
                </p14:cNvPr>
                <p14:cNvContentPartPr/>
                <p14:nvPr/>
              </p14:nvContentPartPr>
              <p14:xfrm>
                <a:off x="2436077" y="4594543"/>
                <a:ext cx="25920" cy="1833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4B39B55-5CFC-4CD4-BFEF-C19DEA56C1A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18077" y="4576543"/>
                  <a:ext cx="61560" cy="18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B9AA20E-BDC1-4AAC-B22E-56C96464AB65}"/>
                    </a:ext>
                  </a:extLst>
                </p14:cNvPr>
                <p14:cNvContentPartPr/>
                <p14:nvPr/>
              </p14:nvContentPartPr>
              <p14:xfrm>
                <a:off x="2513837" y="4617943"/>
                <a:ext cx="9360" cy="6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B9AA20E-BDC1-4AAC-B22E-56C96464AB6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96197" y="4600303"/>
                  <a:ext cx="45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8B3FD0E-6E7D-4EE3-8805-5AB1D5EFEB1F}"/>
                    </a:ext>
                  </a:extLst>
                </p14:cNvPr>
                <p14:cNvContentPartPr/>
                <p14:nvPr/>
              </p14:nvContentPartPr>
              <p14:xfrm>
                <a:off x="2436797" y="4423903"/>
                <a:ext cx="5225760" cy="2153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8B3FD0E-6E7D-4EE3-8805-5AB1D5EFEB1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18797" y="4405903"/>
                  <a:ext cx="5261400" cy="218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BB555E4-256E-44E8-9FF3-2988C650DEE8}"/>
                  </a:ext>
                </a:extLst>
              </p14:cNvPr>
              <p14:cNvContentPartPr/>
              <p14:nvPr/>
            </p14:nvContentPartPr>
            <p14:xfrm>
              <a:off x="4674197" y="5816743"/>
              <a:ext cx="142560" cy="4021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BB555E4-256E-44E8-9FF3-2988C650DEE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20197" y="5708743"/>
                <a:ext cx="250200" cy="61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8698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8" t="5109" r="1422"/>
          <a:stretch/>
        </p:blipFill>
        <p:spPr bwMode="auto">
          <a:xfrm>
            <a:off x="1752601" y="1219200"/>
            <a:ext cx="7162800" cy="530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40386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quasi-static regime, dispersion is small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533400"/>
            <a:ext cx="6947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Conductors at low enough frequency have imaginary permittivity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6651" y="3311478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Then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4400" y="1066800"/>
            <a:ext cx="3657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34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41381" r="14279" b="13176"/>
          <a:stretch/>
        </p:blipFill>
        <p:spPr bwMode="auto">
          <a:xfrm>
            <a:off x="1314519" y="2513839"/>
            <a:ext cx="5345402" cy="306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21638" y="654316"/>
            <a:ext cx="13524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Complex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1638" y="1089636"/>
            <a:ext cx="4343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H</a:t>
            </a:r>
            <a:r>
              <a:rPr lang="en-US" sz="2000" dirty="0"/>
              <a:t>, </a:t>
            </a:r>
            <a:r>
              <a:rPr lang="en-US" sz="2000" b="1" dirty="0"/>
              <a:t>E</a:t>
            </a:r>
            <a:r>
              <a:rPr lang="en-US" sz="2000" dirty="0"/>
              <a:t>, and </a:t>
            </a:r>
            <a:r>
              <a:rPr lang="en-US" sz="2000" b="1" dirty="0"/>
              <a:t>k</a:t>
            </a:r>
            <a:r>
              <a:rPr lang="en-US" sz="2000" dirty="0"/>
              <a:t> are mutually perpendicular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8318" y="2548353"/>
            <a:ext cx="90601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If 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dirty="0"/>
              <a:t> =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43318" y="4470737"/>
            <a:ext cx="533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Instead of equal as in vacuum.  H-=field magnitude 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5183056"/>
            <a:ext cx="26324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times E-field magnitude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7906" y="6031468"/>
            <a:ext cx="5884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conductor at low frequency n = </a:t>
            </a:r>
            <a:r>
              <a:rPr lang="en-US" dirty="0">
                <a:latin typeface="Symbol" panose="05050102010706020507" pitchFamily="18" charset="2"/>
              </a:rPr>
              <a:t>k</a:t>
            </a:r>
            <a:r>
              <a:rPr lang="en-US" dirty="0"/>
              <a:t> and </a:t>
            </a:r>
            <a:r>
              <a:rPr lang="en-US" dirty="0">
                <a:latin typeface="Symbol" panose="05050102010706020507" pitchFamily="18" charset="2"/>
              </a:rPr>
              <a:t>f</a:t>
            </a:r>
            <a:r>
              <a:rPr lang="en-US" dirty="0"/>
              <a:t> = Arctan[1] = 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/>
              <a:t>/4.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7906" y="5574268"/>
            <a:ext cx="54923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 and E are </a:t>
            </a:r>
            <a:r>
              <a:rPr lang="en-US" dirty="0" err="1"/>
              <a:t>Arctan</a:t>
            </a:r>
            <a:r>
              <a:rPr lang="en-US" dirty="0"/>
              <a:t>(</a:t>
            </a:r>
            <a:r>
              <a:rPr lang="en-US" dirty="0">
                <a:latin typeface="Symbol" panose="05050102010706020507" pitchFamily="18" charset="2"/>
              </a:rPr>
              <a:t>k</a:t>
            </a:r>
            <a:r>
              <a:rPr lang="en-US" dirty="0"/>
              <a:t>/n) out of phase, instead of in phase</a:t>
            </a:r>
          </a:p>
        </p:txBody>
      </p:sp>
      <p:sp>
        <p:nvSpPr>
          <p:cNvPr id="12" name="Oval 11"/>
          <p:cNvSpPr/>
          <p:nvPr/>
        </p:nvSpPr>
        <p:spPr>
          <a:xfrm>
            <a:off x="1314518" y="4724400"/>
            <a:ext cx="57082" cy="695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95400" y="5715000"/>
            <a:ext cx="57082" cy="695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14518" y="6172200"/>
            <a:ext cx="57082" cy="695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173567-67A0-4D9D-AC13-C81B004A4EAC}"/>
              </a:ext>
            </a:extLst>
          </p:cNvPr>
          <p:cNvSpPr txBox="1"/>
          <p:nvPr/>
        </p:nvSpPr>
        <p:spPr>
          <a:xfrm>
            <a:off x="381000" y="108966"/>
            <a:ext cx="7010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11.  Homogeneous plane wave in lossy medium </a:t>
            </a:r>
          </a:p>
        </p:txBody>
      </p:sp>
      <p:grpSp>
        <p:nvGrpSpPr>
          <p:cNvPr id="20494" name="Group 20493">
            <a:extLst>
              <a:ext uri="{FF2B5EF4-FFF2-40B4-BE49-F238E27FC236}">
                <a16:creationId xmlns:a16="http://schemas.microsoft.com/office/drawing/2014/main" id="{665D8A2C-5459-4E71-B958-1DF7AD2159CB}"/>
              </a:ext>
            </a:extLst>
          </p:cNvPr>
          <p:cNvGrpSpPr/>
          <p:nvPr/>
        </p:nvGrpSpPr>
        <p:grpSpPr>
          <a:xfrm>
            <a:off x="2062700" y="1025271"/>
            <a:ext cx="1924920" cy="528840"/>
            <a:chOff x="6397877" y="1119823"/>
            <a:chExt cx="1924920" cy="52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FF67B08-30EF-4233-9EAC-0B48DF0C2C34}"/>
                    </a:ext>
                  </a:extLst>
                </p14:cNvPr>
                <p14:cNvContentPartPr/>
                <p14:nvPr/>
              </p14:nvContentPartPr>
              <p14:xfrm>
                <a:off x="6459797" y="1274263"/>
                <a:ext cx="15840" cy="2916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FF67B08-30EF-4233-9EAC-0B48DF0C2C3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441797" y="1256263"/>
                  <a:ext cx="514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895D3E5-CBF6-47E2-A394-A42C4720827F}"/>
                    </a:ext>
                  </a:extLst>
                </p14:cNvPr>
                <p14:cNvContentPartPr/>
                <p14:nvPr/>
              </p14:nvContentPartPr>
              <p14:xfrm>
                <a:off x="6495437" y="1412863"/>
                <a:ext cx="112680" cy="17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895D3E5-CBF6-47E2-A394-A42C4720827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77437" y="1394863"/>
                  <a:ext cx="1483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67D9207-4386-43EF-8997-EC2113877EA6}"/>
                    </a:ext>
                  </a:extLst>
                </p14:cNvPr>
                <p14:cNvContentPartPr/>
                <p14:nvPr/>
              </p14:nvContentPartPr>
              <p14:xfrm>
                <a:off x="6796757" y="1393783"/>
                <a:ext cx="124920" cy="5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67D9207-4386-43EF-8997-EC2113877EA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79117" y="1375783"/>
                  <a:ext cx="160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D66203E-61AC-4E4B-ADEB-1D18C7B40CFB}"/>
                    </a:ext>
                  </a:extLst>
                </p14:cNvPr>
                <p14:cNvContentPartPr/>
                <p14:nvPr/>
              </p14:nvContentPartPr>
              <p14:xfrm>
                <a:off x="6819077" y="1434463"/>
                <a:ext cx="117360" cy="10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D66203E-61AC-4E4B-ADEB-1D18C7B40CF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01077" y="1416823"/>
                  <a:ext cx="153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8115F49-4871-40C7-91FE-C4BEBA737649}"/>
                    </a:ext>
                  </a:extLst>
                </p14:cNvPr>
                <p14:cNvContentPartPr/>
                <p14:nvPr/>
              </p14:nvContentPartPr>
              <p14:xfrm>
                <a:off x="7059197" y="1128103"/>
                <a:ext cx="395640" cy="513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8115F49-4871-40C7-91FE-C4BEBA73764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41197" y="1110463"/>
                  <a:ext cx="43128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F0560A7-B53B-498B-9B63-B7565007CEAD}"/>
                    </a:ext>
                  </a:extLst>
                </p14:cNvPr>
                <p14:cNvContentPartPr/>
                <p14:nvPr/>
              </p14:nvContentPartPr>
              <p14:xfrm>
                <a:off x="7239917" y="1224583"/>
                <a:ext cx="149400" cy="1558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F0560A7-B53B-498B-9B63-B7565007CEA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21917" y="1206583"/>
                  <a:ext cx="1850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9436DC1-DACE-4302-A7DE-5084B62B4BFD}"/>
                    </a:ext>
                  </a:extLst>
                </p14:cNvPr>
                <p14:cNvContentPartPr/>
                <p14:nvPr/>
              </p14:nvContentPartPr>
              <p14:xfrm>
                <a:off x="7278797" y="1316023"/>
                <a:ext cx="122400" cy="72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9436DC1-DACE-4302-A7DE-5084B62B4BF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61157" y="1298023"/>
                  <a:ext cx="158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7C4F72E-2C98-499C-A4BE-E12224168F1C}"/>
                    </a:ext>
                  </a:extLst>
                </p14:cNvPr>
                <p14:cNvContentPartPr/>
                <p14:nvPr/>
              </p14:nvContentPartPr>
              <p14:xfrm>
                <a:off x="7224077" y="1432663"/>
                <a:ext cx="227160" cy="10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7C4F72E-2C98-499C-A4BE-E12224168F1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06077" y="1415023"/>
                  <a:ext cx="2628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A36AF2F-8582-4073-90DE-4D865E5F36D9}"/>
                    </a:ext>
                  </a:extLst>
                </p14:cNvPr>
                <p14:cNvContentPartPr/>
                <p14:nvPr/>
              </p14:nvContentPartPr>
              <p14:xfrm>
                <a:off x="7237037" y="1488463"/>
                <a:ext cx="226800" cy="160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A36AF2F-8582-4073-90DE-4D865E5F36D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219037" y="1470823"/>
                  <a:ext cx="262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667B8D6-0759-46B0-BDB2-5D1148792C4F}"/>
                    </a:ext>
                  </a:extLst>
                </p14:cNvPr>
                <p14:cNvContentPartPr/>
                <p14:nvPr/>
              </p14:nvContentPartPr>
              <p14:xfrm>
                <a:off x="7630877" y="1278223"/>
                <a:ext cx="183240" cy="269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667B8D6-0759-46B0-BDB2-5D1148792C4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612877" y="1260223"/>
                  <a:ext cx="2188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438B584-8147-4E30-B1A6-B90561447E1D}"/>
                    </a:ext>
                  </a:extLst>
                </p14:cNvPr>
                <p14:cNvContentPartPr/>
                <p14:nvPr/>
              </p14:nvContentPartPr>
              <p14:xfrm>
                <a:off x="7689917" y="1119823"/>
                <a:ext cx="95040" cy="65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438B584-8147-4E30-B1A6-B90561447E1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71917" y="1102183"/>
                  <a:ext cx="130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480" name="Ink 20479">
                  <a:extLst>
                    <a:ext uri="{FF2B5EF4-FFF2-40B4-BE49-F238E27FC236}">
                      <a16:creationId xmlns:a16="http://schemas.microsoft.com/office/drawing/2014/main" id="{05C1534E-90B2-4219-8632-39A296A5E12C}"/>
                    </a:ext>
                  </a:extLst>
                </p14:cNvPr>
                <p14:cNvContentPartPr/>
                <p14:nvPr/>
              </p14:nvContentPartPr>
              <p14:xfrm>
                <a:off x="7904477" y="1349143"/>
                <a:ext cx="146160" cy="138960"/>
              </p14:xfrm>
            </p:contentPart>
          </mc:Choice>
          <mc:Fallback>
            <p:pic>
              <p:nvPicPr>
                <p:cNvPr id="20480" name="Ink 20479">
                  <a:extLst>
                    <a:ext uri="{FF2B5EF4-FFF2-40B4-BE49-F238E27FC236}">
                      <a16:creationId xmlns:a16="http://schemas.microsoft.com/office/drawing/2014/main" id="{05C1534E-90B2-4219-8632-39A296A5E12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886837" y="1331503"/>
                  <a:ext cx="181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481" name="Ink 20480">
                  <a:extLst>
                    <a:ext uri="{FF2B5EF4-FFF2-40B4-BE49-F238E27FC236}">
                      <a16:creationId xmlns:a16="http://schemas.microsoft.com/office/drawing/2014/main" id="{3C3DEB1F-0E6B-4F49-AA32-0A3975A18779}"/>
                    </a:ext>
                  </a:extLst>
                </p14:cNvPr>
                <p14:cNvContentPartPr/>
                <p14:nvPr/>
              </p14:nvContentPartPr>
              <p14:xfrm>
                <a:off x="7892597" y="1354903"/>
                <a:ext cx="172800" cy="157320"/>
              </p14:xfrm>
            </p:contentPart>
          </mc:Choice>
          <mc:Fallback>
            <p:pic>
              <p:nvPicPr>
                <p:cNvPr id="20481" name="Ink 20480">
                  <a:extLst>
                    <a:ext uri="{FF2B5EF4-FFF2-40B4-BE49-F238E27FC236}">
                      <a16:creationId xmlns:a16="http://schemas.microsoft.com/office/drawing/2014/main" id="{3C3DEB1F-0E6B-4F49-AA32-0A3975A1877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74957" y="1337263"/>
                  <a:ext cx="2084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483" name="Ink 20482">
                  <a:extLst>
                    <a:ext uri="{FF2B5EF4-FFF2-40B4-BE49-F238E27FC236}">
                      <a16:creationId xmlns:a16="http://schemas.microsoft.com/office/drawing/2014/main" id="{54D3CA09-3F66-425B-B99F-D6435647171F}"/>
                    </a:ext>
                  </a:extLst>
                </p14:cNvPr>
                <p14:cNvContentPartPr/>
                <p14:nvPr/>
              </p14:nvContentPartPr>
              <p14:xfrm>
                <a:off x="8171957" y="1295503"/>
                <a:ext cx="141120" cy="226440"/>
              </p14:xfrm>
            </p:contentPart>
          </mc:Choice>
          <mc:Fallback>
            <p:pic>
              <p:nvPicPr>
                <p:cNvPr id="20483" name="Ink 20482">
                  <a:extLst>
                    <a:ext uri="{FF2B5EF4-FFF2-40B4-BE49-F238E27FC236}">
                      <a16:creationId xmlns:a16="http://schemas.microsoft.com/office/drawing/2014/main" id="{54D3CA09-3F66-425B-B99F-D6435647171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153957" y="1277503"/>
                  <a:ext cx="1767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484" name="Ink 20483">
                  <a:extLst>
                    <a:ext uri="{FF2B5EF4-FFF2-40B4-BE49-F238E27FC236}">
                      <a16:creationId xmlns:a16="http://schemas.microsoft.com/office/drawing/2014/main" id="{E4D70197-DD28-40F6-AC01-C04EABC59F23}"/>
                    </a:ext>
                  </a:extLst>
                </p14:cNvPr>
                <p14:cNvContentPartPr/>
                <p14:nvPr/>
              </p14:nvContentPartPr>
              <p14:xfrm>
                <a:off x="8192837" y="1387303"/>
                <a:ext cx="119160" cy="9360"/>
              </p14:xfrm>
            </p:contentPart>
          </mc:Choice>
          <mc:Fallback>
            <p:pic>
              <p:nvPicPr>
                <p:cNvPr id="20484" name="Ink 20483">
                  <a:extLst>
                    <a:ext uri="{FF2B5EF4-FFF2-40B4-BE49-F238E27FC236}">
                      <a16:creationId xmlns:a16="http://schemas.microsoft.com/office/drawing/2014/main" id="{E4D70197-DD28-40F6-AC01-C04EABC59F2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175197" y="1369303"/>
                  <a:ext cx="154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485" name="Ink 20484">
                  <a:extLst>
                    <a:ext uri="{FF2B5EF4-FFF2-40B4-BE49-F238E27FC236}">
                      <a16:creationId xmlns:a16="http://schemas.microsoft.com/office/drawing/2014/main" id="{FA88480F-42D6-48FB-8DA2-DC9E2C385991}"/>
                    </a:ext>
                  </a:extLst>
                </p14:cNvPr>
                <p14:cNvContentPartPr/>
                <p14:nvPr/>
              </p14:nvContentPartPr>
              <p14:xfrm>
                <a:off x="8151797" y="1309183"/>
                <a:ext cx="171000" cy="18720"/>
              </p14:xfrm>
            </p:contentPart>
          </mc:Choice>
          <mc:Fallback>
            <p:pic>
              <p:nvPicPr>
                <p:cNvPr id="20485" name="Ink 20484">
                  <a:extLst>
                    <a:ext uri="{FF2B5EF4-FFF2-40B4-BE49-F238E27FC236}">
                      <a16:creationId xmlns:a16="http://schemas.microsoft.com/office/drawing/2014/main" id="{FA88480F-42D6-48FB-8DA2-DC9E2C38599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133797" y="1291183"/>
                  <a:ext cx="206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486" name="Ink 20485">
                  <a:extLst>
                    <a:ext uri="{FF2B5EF4-FFF2-40B4-BE49-F238E27FC236}">
                      <a16:creationId xmlns:a16="http://schemas.microsoft.com/office/drawing/2014/main" id="{548D723D-AA0D-46E0-815F-E6EE60FB22B1}"/>
                    </a:ext>
                  </a:extLst>
                </p14:cNvPr>
                <p14:cNvContentPartPr/>
                <p14:nvPr/>
              </p14:nvContentPartPr>
              <p14:xfrm>
                <a:off x="8142437" y="1209823"/>
                <a:ext cx="167760" cy="9000"/>
              </p14:xfrm>
            </p:contentPart>
          </mc:Choice>
          <mc:Fallback>
            <p:pic>
              <p:nvPicPr>
                <p:cNvPr id="20486" name="Ink 20485">
                  <a:extLst>
                    <a:ext uri="{FF2B5EF4-FFF2-40B4-BE49-F238E27FC236}">
                      <a16:creationId xmlns:a16="http://schemas.microsoft.com/office/drawing/2014/main" id="{548D723D-AA0D-46E0-815F-E6EE60FB22B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24797" y="1192183"/>
                  <a:ext cx="203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492" name="Ink 20491">
                  <a:extLst>
                    <a:ext uri="{FF2B5EF4-FFF2-40B4-BE49-F238E27FC236}">
                      <a16:creationId xmlns:a16="http://schemas.microsoft.com/office/drawing/2014/main" id="{16F7A3AF-BDE5-4AB5-998A-F6BA32892A9E}"/>
                    </a:ext>
                  </a:extLst>
                </p14:cNvPr>
                <p14:cNvContentPartPr/>
                <p14:nvPr/>
              </p14:nvContentPartPr>
              <p14:xfrm>
                <a:off x="6616397" y="1280023"/>
                <a:ext cx="48600" cy="290160"/>
              </p14:xfrm>
            </p:contentPart>
          </mc:Choice>
          <mc:Fallback>
            <p:pic>
              <p:nvPicPr>
                <p:cNvPr id="20492" name="Ink 20491">
                  <a:extLst>
                    <a:ext uri="{FF2B5EF4-FFF2-40B4-BE49-F238E27FC236}">
                      <a16:creationId xmlns:a16="http://schemas.microsoft.com/office/drawing/2014/main" id="{16F7A3AF-BDE5-4AB5-998A-F6BA32892A9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98397" y="1262383"/>
                  <a:ext cx="842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0493" name="Ink 20492">
                  <a:extLst>
                    <a:ext uri="{FF2B5EF4-FFF2-40B4-BE49-F238E27FC236}">
                      <a16:creationId xmlns:a16="http://schemas.microsoft.com/office/drawing/2014/main" id="{5E4CA963-910E-4B0E-A7A1-186A6B0CDD6A}"/>
                    </a:ext>
                  </a:extLst>
                </p14:cNvPr>
                <p14:cNvContentPartPr/>
                <p14:nvPr/>
              </p14:nvContentPartPr>
              <p14:xfrm>
                <a:off x="6397877" y="1182103"/>
                <a:ext cx="250560" cy="45000"/>
              </p14:xfrm>
            </p:contentPart>
          </mc:Choice>
          <mc:Fallback>
            <p:pic>
              <p:nvPicPr>
                <p:cNvPr id="20493" name="Ink 20492">
                  <a:extLst>
                    <a:ext uri="{FF2B5EF4-FFF2-40B4-BE49-F238E27FC236}">
                      <a16:creationId xmlns:a16="http://schemas.microsoft.com/office/drawing/2014/main" id="{5E4CA963-910E-4B0E-A7A1-186A6B0CDD6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379877" y="1164103"/>
                  <a:ext cx="286200" cy="8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0495" name="Ink 20494">
                <a:extLst>
                  <a:ext uri="{FF2B5EF4-FFF2-40B4-BE49-F238E27FC236}">
                    <a16:creationId xmlns:a16="http://schemas.microsoft.com/office/drawing/2014/main" id="{150F66B7-0DFF-4F0C-9F2E-AE1F1A28DADC}"/>
                  </a:ext>
                </a:extLst>
              </p14:cNvPr>
              <p14:cNvContentPartPr/>
              <p14:nvPr/>
            </p14:nvContentPartPr>
            <p14:xfrm>
              <a:off x="3007037" y="665503"/>
              <a:ext cx="1585800" cy="349560"/>
            </p14:xfrm>
          </p:contentPart>
        </mc:Choice>
        <mc:Fallback>
          <p:pic>
            <p:nvPicPr>
              <p:cNvPr id="20495" name="Ink 20494">
                <a:extLst>
                  <a:ext uri="{FF2B5EF4-FFF2-40B4-BE49-F238E27FC236}">
                    <a16:creationId xmlns:a16="http://schemas.microsoft.com/office/drawing/2014/main" id="{150F66B7-0DFF-4F0C-9F2E-AE1F1A28DAD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989037" y="647863"/>
                <a:ext cx="162144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0499" name="Ink 20498">
                <a:extLst>
                  <a:ext uri="{FF2B5EF4-FFF2-40B4-BE49-F238E27FC236}">
                    <a16:creationId xmlns:a16="http://schemas.microsoft.com/office/drawing/2014/main" id="{AC963F23-2D49-47C3-9F5E-78945C25BB46}"/>
                  </a:ext>
                </a:extLst>
              </p14:cNvPr>
              <p14:cNvContentPartPr/>
              <p14:nvPr/>
            </p14:nvContentPartPr>
            <p14:xfrm>
              <a:off x="5011517" y="4354423"/>
              <a:ext cx="57600" cy="140760"/>
            </p14:xfrm>
          </p:contentPart>
        </mc:Choice>
        <mc:Fallback>
          <p:pic>
            <p:nvPicPr>
              <p:cNvPr id="20499" name="Ink 20498">
                <a:extLst>
                  <a:ext uri="{FF2B5EF4-FFF2-40B4-BE49-F238E27FC236}">
                    <a16:creationId xmlns:a16="http://schemas.microsoft.com/office/drawing/2014/main" id="{AC963F23-2D49-47C3-9F5E-78945C25BB4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975517" y="4318423"/>
                <a:ext cx="1292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500" name="Ink 20499">
                <a:extLst>
                  <a:ext uri="{FF2B5EF4-FFF2-40B4-BE49-F238E27FC236}">
                    <a16:creationId xmlns:a16="http://schemas.microsoft.com/office/drawing/2014/main" id="{29529632-D856-497D-BFA7-BDC43EF60EDB}"/>
                  </a:ext>
                </a:extLst>
              </p14:cNvPr>
              <p14:cNvContentPartPr/>
              <p14:nvPr/>
            </p14:nvContentPartPr>
            <p14:xfrm>
              <a:off x="2297837" y="4835743"/>
              <a:ext cx="115920" cy="41760"/>
            </p14:xfrm>
          </p:contentPart>
        </mc:Choice>
        <mc:Fallback>
          <p:pic>
            <p:nvPicPr>
              <p:cNvPr id="20500" name="Ink 20499">
                <a:extLst>
                  <a:ext uri="{FF2B5EF4-FFF2-40B4-BE49-F238E27FC236}">
                    <a16:creationId xmlns:a16="http://schemas.microsoft.com/office/drawing/2014/main" id="{29529632-D856-497D-BFA7-BDC43EF60ED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261837" y="4800103"/>
                <a:ext cx="187560" cy="11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03" name="Group 20502">
            <a:extLst>
              <a:ext uri="{FF2B5EF4-FFF2-40B4-BE49-F238E27FC236}">
                <a16:creationId xmlns:a16="http://schemas.microsoft.com/office/drawing/2014/main" id="{70E5CCAE-51D2-4730-BC9E-E9EDA7F6F772}"/>
              </a:ext>
            </a:extLst>
          </p:cNvPr>
          <p:cNvGrpSpPr/>
          <p:nvPr/>
        </p:nvGrpSpPr>
        <p:grpSpPr>
          <a:xfrm>
            <a:off x="3600677" y="5080903"/>
            <a:ext cx="100080" cy="74880"/>
            <a:chOff x="3600677" y="5080903"/>
            <a:chExt cx="100080" cy="7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0501" name="Ink 20500">
                  <a:extLst>
                    <a:ext uri="{FF2B5EF4-FFF2-40B4-BE49-F238E27FC236}">
                      <a16:creationId xmlns:a16="http://schemas.microsoft.com/office/drawing/2014/main" id="{3548D07A-5F58-418F-BDFB-6F84836803D9}"/>
                    </a:ext>
                  </a:extLst>
                </p14:cNvPr>
                <p14:cNvContentPartPr/>
                <p14:nvPr/>
              </p14:nvContentPartPr>
              <p14:xfrm>
                <a:off x="3600677" y="5080903"/>
                <a:ext cx="86040" cy="66240"/>
              </p14:xfrm>
            </p:contentPart>
          </mc:Choice>
          <mc:Fallback>
            <p:pic>
              <p:nvPicPr>
                <p:cNvPr id="20501" name="Ink 20500">
                  <a:extLst>
                    <a:ext uri="{FF2B5EF4-FFF2-40B4-BE49-F238E27FC236}">
                      <a16:creationId xmlns:a16="http://schemas.microsoft.com/office/drawing/2014/main" id="{3548D07A-5F58-418F-BDFB-6F84836803D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564677" y="5044903"/>
                  <a:ext cx="157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0502" name="Ink 20501">
                  <a:extLst>
                    <a:ext uri="{FF2B5EF4-FFF2-40B4-BE49-F238E27FC236}">
                      <a16:creationId xmlns:a16="http://schemas.microsoft.com/office/drawing/2014/main" id="{37278C6F-1C8E-4BDB-AF94-320965D20DD4}"/>
                    </a:ext>
                  </a:extLst>
                </p14:cNvPr>
                <p14:cNvContentPartPr/>
                <p14:nvPr/>
              </p14:nvContentPartPr>
              <p14:xfrm>
                <a:off x="3606077" y="5106463"/>
                <a:ext cx="94680" cy="49320"/>
              </p14:xfrm>
            </p:contentPart>
          </mc:Choice>
          <mc:Fallback>
            <p:pic>
              <p:nvPicPr>
                <p:cNvPr id="20502" name="Ink 20501">
                  <a:extLst>
                    <a:ext uri="{FF2B5EF4-FFF2-40B4-BE49-F238E27FC236}">
                      <a16:creationId xmlns:a16="http://schemas.microsoft.com/office/drawing/2014/main" id="{37278C6F-1C8E-4BDB-AF94-320965D20DD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570437" y="5070463"/>
                  <a:ext cx="166320" cy="12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0504" name="Ink 20503">
                <a:extLst>
                  <a:ext uri="{FF2B5EF4-FFF2-40B4-BE49-F238E27FC236}">
                    <a16:creationId xmlns:a16="http://schemas.microsoft.com/office/drawing/2014/main" id="{92A46FA3-E235-43FA-AB13-0290516FB47D}"/>
                  </a:ext>
                </a:extLst>
              </p14:cNvPr>
              <p14:cNvContentPartPr/>
              <p14:nvPr/>
            </p14:nvContentPartPr>
            <p14:xfrm>
              <a:off x="5110517" y="3755023"/>
              <a:ext cx="102240" cy="141120"/>
            </p14:xfrm>
          </p:contentPart>
        </mc:Choice>
        <mc:Fallback>
          <p:pic>
            <p:nvPicPr>
              <p:cNvPr id="20504" name="Ink 20503">
                <a:extLst>
                  <a:ext uri="{FF2B5EF4-FFF2-40B4-BE49-F238E27FC236}">
                    <a16:creationId xmlns:a16="http://schemas.microsoft.com/office/drawing/2014/main" id="{92A46FA3-E235-43FA-AB13-0290516FB47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074517" y="3719383"/>
                <a:ext cx="173880" cy="21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06" name="Group 20505">
            <a:extLst>
              <a:ext uri="{FF2B5EF4-FFF2-40B4-BE49-F238E27FC236}">
                <a16:creationId xmlns:a16="http://schemas.microsoft.com/office/drawing/2014/main" id="{34C0CE97-2D75-4339-BD81-51CAC62F98B5}"/>
              </a:ext>
            </a:extLst>
          </p:cNvPr>
          <p:cNvGrpSpPr/>
          <p:nvPr/>
        </p:nvGrpSpPr>
        <p:grpSpPr>
          <a:xfrm>
            <a:off x="3572597" y="3870223"/>
            <a:ext cx="228600" cy="492480"/>
            <a:chOff x="3572597" y="3870223"/>
            <a:chExt cx="228600" cy="49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0496" name="Ink 20495">
                  <a:extLst>
                    <a:ext uri="{FF2B5EF4-FFF2-40B4-BE49-F238E27FC236}">
                      <a16:creationId xmlns:a16="http://schemas.microsoft.com/office/drawing/2014/main" id="{12DD8A59-02F9-44FD-8F36-717736B473E9}"/>
                    </a:ext>
                  </a:extLst>
                </p14:cNvPr>
                <p14:cNvContentPartPr/>
                <p14:nvPr/>
              </p14:nvContentPartPr>
              <p14:xfrm>
                <a:off x="3618317" y="4244623"/>
                <a:ext cx="85680" cy="118080"/>
              </p14:xfrm>
            </p:contentPart>
          </mc:Choice>
          <mc:Fallback>
            <p:pic>
              <p:nvPicPr>
                <p:cNvPr id="20496" name="Ink 20495">
                  <a:extLst>
                    <a:ext uri="{FF2B5EF4-FFF2-40B4-BE49-F238E27FC236}">
                      <a16:creationId xmlns:a16="http://schemas.microsoft.com/office/drawing/2014/main" id="{12DD8A59-02F9-44FD-8F36-717736B473E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582317" y="4208623"/>
                  <a:ext cx="1573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0497" name="Ink 20496">
                  <a:extLst>
                    <a:ext uri="{FF2B5EF4-FFF2-40B4-BE49-F238E27FC236}">
                      <a16:creationId xmlns:a16="http://schemas.microsoft.com/office/drawing/2014/main" id="{FEEA6D71-5A6B-4985-A4B4-659D1BC4D4E8}"/>
                    </a:ext>
                  </a:extLst>
                </p14:cNvPr>
                <p14:cNvContentPartPr/>
                <p14:nvPr/>
              </p14:nvContentPartPr>
              <p14:xfrm>
                <a:off x="3620117" y="4256503"/>
                <a:ext cx="57240" cy="74160"/>
              </p14:xfrm>
            </p:contentPart>
          </mc:Choice>
          <mc:Fallback>
            <p:pic>
              <p:nvPicPr>
                <p:cNvPr id="20497" name="Ink 20496">
                  <a:extLst>
                    <a:ext uri="{FF2B5EF4-FFF2-40B4-BE49-F238E27FC236}">
                      <a16:creationId xmlns:a16="http://schemas.microsoft.com/office/drawing/2014/main" id="{FEEA6D71-5A6B-4985-A4B4-659D1BC4D4E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84117" y="4220863"/>
                  <a:ext cx="128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0505" name="Ink 20504">
                  <a:extLst>
                    <a:ext uri="{FF2B5EF4-FFF2-40B4-BE49-F238E27FC236}">
                      <a16:creationId xmlns:a16="http://schemas.microsoft.com/office/drawing/2014/main" id="{19A96D5D-0708-450E-9461-77F099CAB06D}"/>
                    </a:ext>
                  </a:extLst>
                </p14:cNvPr>
                <p14:cNvContentPartPr/>
                <p14:nvPr/>
              </p14:nvContentPartPr>
              <p14:xfrm>
                <a:off x="3572597" y="3870223"/>
                <a:ext cx="228600" cy="363240"/>
              </p14:xfrm>
            </p:contentPart>
          </mc:Choice>
          <mc:Fallback>
            <p:pic>
              <p:nvPicPr>
                <p:cNvPr id="20505" name="Ink 20504">
                  <a:extLst>
                    <a:ext uri="{FF2B5EF4-FFF2-40B4-BE49-F238E27FC236}">
                      <a16:creationId xmlns:a16="http://schemas.microsoft.com/office/drawing/2014/main" id="{19A96D5D-0708-450E-9461-77F099CAB06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36597" y="3834223"/>
                  <a:ext cx="300240" cy="43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0507" name="Ink 20506">
                <a:extLst>
                  <a:ext uri="{FF2B5EF4-FFF2-40B4-BE49-F238E27FC236}">
                    <a16:creationId xmlns:a16="http://schemas.microsoft.com/office/drawing/2014/main" id="{6CF75BCA-8AA5-4408-8E4D-02752FAD9DF6}"/>
                  </a:ext>
                </a:extLst>
              </p14:cNvPr>
              <p14:cNvContentPartPr/>
              <p14:nvPr/>
            </p14:nvContentPartPr>
            <p14:xfrm>
              <a:off x="3503477" y="3881383"/>
              <a:ext cx="157320" cy="230760"/>
            </p14:xfrm>
          </p:contentPart>
        </mc:Choice>
        <mc:Fallback>
          <p:pic>
            <p:nvPicPr>
              <p:cNvPr id="20507" name="Ink 20506">
                <a:extLst>
                  <a:ext uri="{FF2B5EF4-FFF2-40B4-BE49-F238E27FC236}">
                    <a16:creationId xmlns:a16="http://schemas.microsoft.com/office/drawing/2014/main" id="{6CF75BCA-8AA5-4408-8E4D-02752FAD9DF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485837" y="3863383"/>
                <a:ext cx="192960" cy="26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10" name="Group 20509">
            <a:extLst>
              <a:ext uri="{FF2B5EF4-FFF2-40B4-BE49-F238E27FC236}">
                <a16:creationId xmlns:a16="http://schemas.microsoft.com/office/drawing/2014/main" id="{9AD8962A-B381-4D42-8A70-246856A9CB8C}"/>
              </a:ext>
            </a:extLst>
          </p:cNvPr>
          <p:cNvGrpSpPr/>
          <p:nvPr/>
        </p:nvGrpSpPr>
        <p:grpSpPr>
          <a:xfrm>
            <a:off x="3428957" y="2545783"/>
            <a:ext cx="713520" cy="558720"/>
            <a:chOff x="3428957" y="2545783"/>
            <a:chExt cx="713520" cy="55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0508" name="Ink 20507">
                  <a:extLst>
                    <a:ext uri="{FF2B5EF4-FFF2-40B4-BE49-F238E27FC236}">
                      <a16:creationId xmlns:a16="http://schemas.microsoft.com/office/drawing/2014/main" id="{A0B05FE7-27BD-4D4B-A8E7-F6159A068673}"/>
                    </a:ext>
                  </a:extLst>
                </p14:cNvPr>
                <p14:cNvContentPartPr/>
                <p14:nvPr/>
              </p14:nvContentPartPr>
              <p14:xfrm>
                <a:off x="3495917" y="2545783"/>
                <a:ext cx="646560" cy="475920"/>
              </p14:xfrm>
            </p:contentPart>
          </mc:Choice>
          <mc:Fallback>
            <p:pic>
              <p:nvPicPr>
                <p:cNvPr id="20508" name="Ink 20507">
                  <a:extLst>
                    <a:ext uri="{FF2B5EF4-FFF2-40B4-BE49-F238E27FC236}">
                      <a16:creationId xmlns:a16="http://schemas.microsoft.com/office/drawing/2014/main" id="{A0B05FE7-27BD-4D4B-A8E7-F6159A06867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477917" y="2528143"/>
                  <a:ext cx="68220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0509" name="Ink 20508">
                  <a:extLst>
                    <a:ext uri="{FF2B5EF4-FFF2-40B4-BE49-F238E27FC236}">
                      <a16:creationId xmlns:a16="http://schemas.microsoft.com/office/drawing/2014/main" id="{07013B1C-D405-4826-BF2D-0B87FDA66383}"/>
                    </a:ext>
                  </a:extLst>
                </p14:cNvPr>
                <p14:cNvContentPartPr/>
                <p14:nvPr/>
              </p14:nvContentPartPr>
              <p14:xfrm>
                <a:off x="3428957" y="2933503"/>
                <a:ext cx="89280" cy="171000"/>
              </p14:xfrm>
            </p:contentPart>
          </mc:Choice>
          <mc:Fallback>
            <p:pic>
              <p:nvPicPr>
                <p:cNvPr id="20509" name="Ink 20508">
                  <a:extLst>
                    <a:ext uri="{FF2B5EF4-FFF2-40B4-BE49-F238E27FC236}">
                      <a16:creationId xmlns:a16="http://schemas.microsoft.com/office/drawing/2014/main" id="{07013B1C-D405-4826-BF2D-0B87FDA6638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411317" y="2915503"/>
                  <a:ext cx="12492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14" name="Group 20513">
            <a:extLst>
              <a:ext uri="{FF2B5EF4-FFF2-40B4-BE49-F238E27FC236}">
                <a16:creationId xmlns:a16="http://schemas.microsoft.com/office/drawing/2014/main" id="{7F977280-F414-4588-A61F-175695443B6C}"/>
              </a:ext>
            </a:extLst>
          </p:cNvPr>
          <p:cNvGrpSpPr/>
          <p:nvPr/>
        </p:nvGrpSpPr>
        <p:grpSpPr>
          <a:xfrm>
            <a:off x="4268117" y="2264983"/>
            <a:ext cx="577440" cy="437400"/>
            <a:chOff x="4268117" y="2264983"/>
            <a:chExt cx="577440" cy="43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0511" name="Ink 20510">
                  <a:extLst>
                    <a:ext uri="{FF2B5EF4-FFF2-40B4-BE49-F238E27FC236}">
                      <a16:creationId xmlns:a16="http://schemas.microsoft.com/office/drawing/2014/main" id="{2A7D024E-3BB7-454F-A86C-4F22B268A069}"/>
                    </a:ext>
                  </a:extLst>
                </p14:cNvPr>
                <p14:cNvContentPartPr/>
                <p14:nvPr/>
              </p14:nvContentPartPr>
              <p14:xfrm>
                <a:off x="4268117" y="2478463"/>
                <a:ext cx="82440" cy="223920"/>
              </p14:xfrm>
            </p:contentPart>
          </mc:Choice>
          <mc:Fallback>
            <p:pic>
              <p:nvPicPr>
                <p:cNvPr id="20511" name="Ink 20510">
                  <a:extLst>
                    <a:ext uri="{FF2B5EF4-FFF2-40B4-BE49-F238E27FC236}">
                      <a16:creationId xmlns:a16="http://schemas.microsoft.com/office/drawing/2014/main" id="{2A7D024E-3BB7-454F-A86C-4F22B268A06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250477" y="2460463"/>
                  <a:ext cx="1180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0512" name="Ink 20511">
                  <a:extLst>
                    <a:ext uri="{FF2B5EF4-FFF2-40B4-BE49-F238E27FC236}">
                      <a16:creationId xmlns:a16="http://schemas.microsoft.com/office/drawing/2014/main" id="{678357F3-7847-428F-9944-AC11FC4B44FA}"/>
                    </a:ext>
                  </a:extLst>
                </p14:cNvPr>
                <p14:cNvContentPartPr/>
                <p14:nvPr/>
              </p14:nvContentPartPr>
              <p14:xfrm>
                <a:off x="4361357" y="2264983"/>
                <a:ext cx="484200" cy="316080"/>
              </p14:xfrm>
            </p:contentPart>
          </mc:Choice>
          <mc:Fallback>
            <p:pic>
              <p:nvPicPr>
                <p:cNvPr id="20512" name="Ink 20511">
                  <a:extLst>
                    <a:ext uri="{FF2B5EF4-FFF2-40B4-BE49-F238E27FC236}">
                      <a16:creationId xmlns:a16="http://schemas.microsoft.com/office/drawing/2014/main" id="{678357F3-7847-428F-9944-AC11FC4B44F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343357" y="2246983"/>
                  <a:ext cx="519840" cy="35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0513" name="Ink 20512">
                <a:extLst>
                  <a:ext uri="{FF2B5EF4-FFF2-40B4-BE49-F238E27FC236}">
                    <a16:creationId xmlns:a16="http://schemas.microsoft.com/office/drawing/2014/main" id="{6370DF95-A261-401A-93E3-F1EC25AEAF3B}"/>
                  </a:ext>
                </a:extLst>
              </p14:cNvPr>
              <p14:cNvContentPartPr/>
              <p14:nvPr/>
            </p14:nvContentPartPr>
            <p14:xfrm>
              <a:off x="5006117" y="2266423"/>
              <a:ext cx="703080" cy="354600"/>
            </p14:xfrm>
          </p:contentPart>
        </mc:Choice>
        <mc:Fallback>
          <p:pic>
            <p:nvPicPr>
              <p:cNvPr id="20513" name="Ink 20512">
                <a:extLst>
                  <a:ext uri="{FF2B5EF4-FFF2-40B4-BE49-F238E27FC236}">
                    <a16:creationId xmlns:a16="http://schemas.microsoft.com/office/drawing/2014/main" id="{6370DF95-A261-401A-93E3-F1EC25AEAF3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988477" y="2248423"/>
                <a:ext cx="738720" cy="39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3701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12E7BE5-98FC-472C-B7ED-17B79E36E15A}"/>
              </a:ext>
            </a:extLst>
          </p:cNvPr>
          <p:cNvGrpSpPr/>
          <p:nvPr/>
        </p:nvGrpSpPr>
        <p:grpSpPr>
          <a:xfrm>
            <a:off x="2646677" y="469663"/>
            <a:ext cx="295920" cy="1074600"/>
            <a:chOff x="2646677" y="469663"/>
            <a:chExt cx="295920" cy="10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CA934F7-9E97-4396-BA48-4BD8057A0E6E}"/>
                    </a:ext>
                  </a:extLst>
                </p14:cNvPr>
                <p14:cNvContentPartPr/>
                <p14:nvPr/>
              </p14:nvContentPartPr>
              <p14:xfrm>
                <a:off x="2653157" y="469663"/>
                <a:ext cx="289440" cy="1074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CA934F7-9E97-4396-BA48-4BD8057A0E6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35157" y="451663"/>
                  <a:ext cx="325080" cy="11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1D8741E-D98A-4FA0-AC1A-39F2BF356CF4}"/>
                    </a:ext>
                  </a:extLst>
                </p14:cNvPr>
                <p14:cNvContentPartPr/>
                <p14:nvPr/>
              </p14:nvContentPartPr>
              <p14:xfrm>
                <a:off x="2646677" y="481543"/>
                <a:ext cx="193320" cy="46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1D8741E-D98A-4FA0-AC1A-39F2BF356CF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28677" y="463543"/>
                  <a:ext cx="22896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FB33322-B464-43CF-BC92-5E8DD5EAA88D}"/>
              </a:ext>
            </a:extLst>
          </p:cNvPr>
          <p:cNvGrpSpPr/>
          <p:nvPr/>
        </p:nvGrpSpPr>
        <p:grpSpPr>
          <a:xfrm>
            <a:off x="1086437" y="706543"/>
            <a:ext cx="213480" cy="269280"/>
            <a:chOff x="1086437" y="706543"/>
            <a:chExt cx="213480" cy="26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66234C1-BFDD-4A85-AFEA-6CCEE1556639}"/>
                    </a:ext>
                  </a:extLst>
                </p14:cNvPr>
                <p14:cNvContentPartPr/>
                <p14:nvPr/>
              </p14:nvContentPartPr>
              <p14:xfrm>
                <a:off x="1093997" y="706543"/>
                <a:ext cx="176400" cy="2692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66234C1-BFDD-4A85-AFEA-6CCEE155663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75997" y="688903"/>
                  <a:ext cx="2120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1E4C044-5EB6-4FE9-83D1-232EAE019D79}"/>
                    </a:ext>
                  </a:extLst>
                </p14:cNvPr>
                <p14:cNvContentPartPr/>
                <p14:nvPr/>
              </p14:nvContentPartPr>
              <p14:xfrm>
                <a:off x="1086437" y="713743"/>
                <a:ext cx="213480" cy="16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1E4C044-5EB6-4FE9-83D1-232EAE019D7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68437" y="695743"/>
                  <a:ext cx="24912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4C1C485-3157-4AC9-863E-722A88621D96}"/>
                  </a:ext>
                </a:extLst>
              </p14:cNvPr>
              <p14:cNvContentPartPr/>
              <p14:nvPr/>
            </p14:nvContentPartPr>
            <p14:xfrm>
              <a:off x="1384517" y="931543"/>
              <a:ext cx="87840" cy="112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4C1C485-3157-4AC9-863E-722A88621D9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66877" y="913543"/>
                <a:ext cx="123480" cy="14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B22CA46C-2924-45E4-A791-3FA32AAD8671}"/>
              </a:ext>
            </a:extLst>
          </p:cNvPr>
          <p:cNvGrpSpPr/>
          <p:nvPr/>
        </p:nvGrpSpPr>
        <p:grpSpPr>
          <a:xfrm>
            <a:off x="1785917" y="798703"/>
            <a:ext cx="2535840" cy="384120"/>
            <a:chOff x="1785917" y="798703"/>
            <a:chExt cx="2535840" cy="38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0F72E98-1085-4A56-8FF1-204D13A047D9}"/>
                    </a:ext>
                  </a:extLst>
                </p14:cNvPr>
                <p14:cNvContentPartPr/>
                <p14:nvPr/>
              </p14:nvContentPartPr>
              <p14:xfrm>
                <a:off x="1785917" y="798703"/>
                <a:ext cx="1193760" cy="190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0F72E98-1085-4A56-8FF1-204D13A047D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68277" y="781063"/>
                  <a:ext cx="12294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DA2F2F2-274E-49B3-B697-53950B5F98F5}"/>
                    </a:ext>
                  </a:extLst>
                </p14:cNvPr>
                <p14:cNvContentPartPr/>
                <p14:nvPr/>
              </p14:nvContentPartPr>
              <p14:xfrm>
                <a:off x="3076877" y="949903"/>
                <a:ext cx="8280" cy="15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DA2F2F2-274E-49B3-B697-53950B5F98F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58877" y="931903"/>
                  <a:ext cx="43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4EED825-8073-49CC-A2EC-B40B8CA366B5}"/>
                    </a:ext>
                  </a:extLst>
                </p14:cNvPr>
                <p14:cNvContentPartPr/>
                <p14:nvPr/>
              </p14:nvContentPartPr>
              <p14:xfrm>
                <a:off x="3126557" y="873583"/>
                <a:ext cx="58680" cy="198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4EED825-8073-49CC-A2EC-B40B8CA366B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08917" y="855583"/>
                  <a:ext cx="94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8B159D4-B39A-44F9-AB02-20B0C1206F34}"/>
                    </a:ext>
                  </a:extLst>
                </p14:cNvPr>
                <p14:cNvContentPartPr/>
                <p14:nvPr/>
              </p14:nvContentPartPr>
              <p14:xfrm>
                <a:off x="3265877" y="912463"/>
                <a:ext cx="152280" cy="173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8B159D4-B39A-44F9-AB02-20B0C1206F3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48237" y="894823"/>
                  <a:ext cx="187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4DF792D-13F5-419C-A742-8EFA8D0AF036}"/>
                    </a:ext>
                  </a:extLst>
                </p14:cNvPr>
                <p14:cNvContentPartPr/>
                <p14:nvPr/>
              </p14:nvContentPartPr>
              <p14:xfrm>
                <a:off x="3475397" y="913543"/>
                <a:ext cx="146520" cy="33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4DF792D-13F5-419C-A742-8EFA8D0AF03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57397" y="895903"/>
                  <a:ext cx="182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A6042DA-7F7A-4FAA-8063-784313B00199}"/>
                    </a:ext>
                  </a:extLst>
                </p14:cNvPr>
                <p14:cNvContentPartPr/>
                <p14:nvPr/>
              </p14:nvContentPartPr>
              <p14:xfrm>
                <a:off x="3644237" y="960703"/>
                <a:ext cx="227160" cy="169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A6042DA-7F7A-4FAA-8063-784313B0019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26597" y="942703"/>
                  <a:ext cx="262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132CC53-F5DE-4083-AA1A-BB8F7B5DBE8E}"/>
                    </a:ext>
                  </a:extLst>
                </p14:cNvPr>
                <p14:cNvContentPartPr/>
                <p14:nvPr/>
              </p14:nvContentPartPr>
              <p14:xfrm>
                <a:off x="3953117" y="947023"/>
                <a:ext cx="219240" cy="185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132CC53-F5DE-4083-AA1A-BB8F7B5DBE8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35477" y="929023"/>
                  <a:ext cx="2548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20B89FB-050E-447C-88A2-6C67DD0A4ADF}"/>
                    </a:ext>
                  </a:extLst>
                </p14:cNvPr>
                <p14:cNvContentPartPr/>
                <p14:nvPr/>
              </p14:nvContentPartPr>
              <p14:xfrm>
                <a:off x="4110797" y="1034143"/>
                <a:ext cx="210960" cy="148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20B89FB-050E-447C-88A2-6C67DD0A4AD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93157" y="1016503"/>
                  <a:ext cx="24660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E62995-6D07-4636-8E48-5AD4BD3BD4EB}"/>
              </a:ext>
            </a:extLst>
          </p:cNvPr>
          <p:cNvGrpSpPr/>
          <p:nvPr/>
        </p:nvGrpSpPr>
        <p:grpSpPr>
          <a:xfrm>
            <a:off x="4128797" y="436903"/>
            <a:ext cx="366480" cy="256680"/>
            <a:chOff x="4128797" y="436903"/>
            <a:chExt cx="366480" cy="25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3609467-5221-4F8E-8465-C1C698EE1F45}"/>
                    </a:ext>
                  </a:extLst>
                </p14:cNvPr>
                <p14:cNvContentPartPr/>
                <p14:nvPr/>
              </p14:nvContentPartPr>
              <p14:xfrm>
                <a:off x="4193237" y="437623"/>
                <a:ext cx="274680" cy="255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3609467-5221-4F8E-8465-C1C698EE1F4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75597" y="419623"/>
                  <a:ext cx="3103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C336FDB-45D7-47B8-B542-8C81FC42C1A8}"/>
                    </a:ext>
                  </a:extLst>
                </p14:cNvPr>
                <p14:cNvContentPartPr/>
                <p14:nvPr/>
              </p14:nvContentPartPr>
              <p14:xfrm>
                <a:off x="4128797" y="436903"/>
                <a:ext cx="366480" cy="388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C336FDB-45D7-47B8-B542-8C81FC42C1A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10797" y="418903"/>
                  <a:ext cx="40212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826D374-A6C7-4169-98C7-7CFBAF18419B}"/>
              </a:ext>
            </a:extLst>
          </p:cNvPr>
          <p:cNvGrpSpPr/>
          <p:nvPr/>
        </p:nvGrpSpPr>
        <p:grpSpPr>
          <a:xfrm>
            <a:off x="4748717" y="349783"/>
            <a:ext cx="703440" cy="332640"/>
            <a:chOff x="4748717" y="349783"/>
            <a:chExt cx="703440" cy="33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2C02FFE-81EF-46CE-A48F-9C4F471F6551}"/>
                    </a:ext>
                  </a:extLst>
                </p14:cNvPr>
                <p14:cNvContentPartPr/>
                <p14:nvPr/>
              </p14:nvContentPartPr>
              <p14:xfrm>
                <a:off x="4748717" y="424303"/>
                <a:ext cx="259560" cy="43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2C02FFE-81EF-46CE-A48F-9C4F471F655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31077" y="406303"/>
                  <a:ext cx="2952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C83E773-9B72-4E46-B1A8-90A504FCBD70}"/>
                    </a:ext>
                  </a:extLst>
                </p14:cNvPr>
                <p14:cNvContentPartPr/>
                <p14:nvPr/>
              </p14:nvContentPartPr>
              <p14:xfrm>
                <a:off x="4776797" y="520063"/>
                <a:ext cx="229680" cy="64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C83E773-9B72-4E46-B1A8-90A504FCBD7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58797" y="502423"/>
                  <a:ext cx="2653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0341D0C-60BE-4F2D-93F3-6172CFF57DC8}"/>
                    </a:ext>
                  </a:extLst>
                </p14:cNvPr>
                <p14:cNvContentPartPr/>
                <p14:nvPr/>
              </p14:nvContentPartPr>
              <p14:xfrm>
                <a:off x="5245157" y="370303"/>
                <a:ext cx="144360" cy="312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0341D0C-60BE-4F2D-93F3-6172CFF57DC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27517" y="352303"/>
                  <a:ext cx="1800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5A56CF3-1057-476B-94C7-B4A08B896BEF}"/>
                    </a:ext>
                  </a:extLst>
                </p14:cNvPr>
                <p14:cNvContentPartPr/>
                <p14:nvPr/>
              </p14:nvContentPartPr>
              <p14:xfrm>
                <a:off x="5223557" y="349783"/>
                <a:ext cx="228600" cy="32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5A56CF3-1057-476B-94C7-B4A08B896BE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05557" y="331783"/>
                  <a:ext cx="26424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C0D30A1-F859-4E04-BD9A-7024D0CE2A95}"/>
              </a:ext>
            </a:extLst>
          </p:cNvPr>
          <p:cNvGrpSpPr/>
          <p:nvPr/>
        </p:nvGrpSpPr>
        <p:grpSpPr>
          <a:xfrm>
            <a:off x="5464037" y="489103"/>
            <a:ext cx="366480" cy="247680"/>
            <a:chOff x="5464037" y="489103"/>
            <a:chExt cx="366480" cy="24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1CBCBF8-580C-4576-BFD3-A36A06A5DCB5}"/>
                    </a:ext>
                  </a:extLst>
                </p14:cNvPr>
                <p14:cNvContentPartPr/>
                <p14:nvPr/>
              </p14:nvContentPartPr>
              <p14:xfrm>
                <a:off x="5464037" y="661543"/>
                <a:ext cx="89280" cy="75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1CBCBF8-580C-4576-BFD3-A36A06A5DCB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46037" y="643543"/>
                  <a:ext cx="124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A99FDCC-1F04-4F14-A1DD-510507903583}"/>
                    </a:ext>
                  </a:extLst>
                </p14:cNvPr>
                <p14:cNvContentPartPr/>
                <p14:nvPr/>
              </p14:nvContentPartPr>
              <p14:xfrm>
                <a:off x="5697317" y="489103"/>
                <a:ext cx="133200" cy="212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A99FDCC-1F04-4F14-A1DD-51050790358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79677" y="471463"/>
                  <a:ext cx="168840" cy="24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22D0AEF-DDF7-45DD-8491-AA7247D85623}"/>
                  </a:ext>
                </a:extLst>
              </p14:cNvPr>
              <p14:cNvContentPartPr/>
              <p14:nvPr/>
            </p14:nvContentPartPr>
            <p14:xfrm>
              <a:off x="5851757" y="367063"/>
              <a:ext cx="132120" cy="180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22D0AEF-DDF7-45DD-8491-AA7247D8562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833757" y="349423"/>
                <a:ext cx="167760" cy="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60CCB42E-5FD4-47B9-BBB0-D86DC34FEF2E}"/>
              </a:ext>
            </a:extLst>
          </p:cNvPr>
          <p:cNvGrpSpPr/>
          <p:nvPr/>
        </p:nvGrpSpPr>
        <p:grpSpPr>
          <a:xfrm>
            <a:off x="6027077" y="279583"/>
            <a:ext cx="513000" cy="200160"/>
            <a:chOff x="6027077" y="279583"/>
            <a:chExt cx="513000" cy="20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301E442-0703-4A2B-A4F2-0CE81A3DCD80}"/>
                    </a:ext>
                  </a:extLst>
                </p14:cNvPr>
                <p14:cNvContentPartPr/>
                <p14:nvPr/>
              </p14:nvContentPartPr>
              <p14:xfrm>
                <a:off x="6027077" y="279583"/>
                <a:ext cx="208440" cy="1476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301E442-0703-4A2B-A4F2-0CE81A3DCD8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09077" y="261943"/>
                  <a:ext cx="244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54CF9C4-CB14-4E22-ABF7-B1C0A6269D7D}"/>
                    </a:ext>
                  </a:extLst>
                </p14:cNvPr>
                <p14:cNvContentPartPr/>
                <p14:nvPr/>
              </p14:nvContentPartPr>
              <p14:xfrm>
                <a:off x="6361517" y="292183"/>
                <a:ext cx="178560" cy="133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54CF9C4-CB14-4E22-ABF7-B1C0A6269D7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43877" y="274183"/>
                  <a:ext cx="214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68F2A4D-3FDE-4772-BB79-0B2A1F362816}"/>
                    </a:ext>
                  </a:extLst>
                </p14:cNvPr>
                <p14:cNvContentPartPr/>
                <p14:nvPr/>
              </p14:nvContentPartPr>
              <p14:xfrm>
                <a:off x="6367997" y="290743"/>
                <a:ext cx="124560" cy="1890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68F2A4D-3FDE-4772-BB79-0B2A1F36281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50357" y="272743"/>
                  <a:ext cx="16020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B714FA6-08E6-49B5-9D04-140964A86906}"/>
              </a:ext>
            </a:extLst>
          </p:cNvPr>
          <p:cNvGrpSpPr/>
          <p:nvPr/>
        </p:nvGrpSpPr>
        <p:grpSpPr>
          <a:xfrm>
            <a:off x="4423277" y="1566943"/>
            <a:ext cx="264240" cy="371160"/>
            <a:chOff x="4423277" y="1566943"/>
            <a:chExt cx="264240" cy="37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FC8AA31-70F1-49DD-8A50-F65A390B82D8}"/>
                    </a:ext>
                  </a:extLst>
                </p14:cNvPr>
                <p14:cNvContentPartPr/>
                <p14:nvPr/>
              </p14:nvContentPartPr>
              <p14:xfrm>
                <a:off x="4425437" y="1566943"/>
                <a:ext cx="94320" cy="3711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FC8AA31-70F1-49DD-8A50-F65A390B82D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07797" y="1549303"/>
                  <a:ext cx="12996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32B0E6E-6A00-468C-8ED4-CEC717A310BB}"/>
                    </a:ext>
                  </a:extLst>
                </p14:cNvPr>
                <p14:cNvContentPartPr/>
                <p14:nvPr/>
              </p14:nvContentPartPr>
              <p14:xfrm>
                <a:off x="4483397" y="1586383"/>
                <a:ext cx="204120" cy="37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32B0E6E-6A00-468C-8ED4-CEC717A310B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65397" y="1568743"/>
                  <a:ext cx="239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691BE26-FD6B-4D17-928C-C7A641E2F89D}"/>
                    </a:ext>
                  </a:extLst>
                </p14:cNvPr>
                <p14:cNvContentPartPr/>
                <p14:nvPr/>
              </p14:nvContentPartPr>
              <p14:xfrm>
                <a:off x="4446317" y="1775023"/>
                <a:ext cx="155520" cy="26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691BE26-FD6B-4D17-928C-C7A641E2F89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428677" y="1757383"/>
                  <a:ext cx="191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3291D5D-3058-42BC-ADA5-AED1CEB2834A}"/>
                    </a:ext>
                  </a:extLst>
                </p14:cNvPr>
                <p14:cNvContentPartPr/>
                <p14:nvPr/>
              </p14:nvContentPartPr>
              <p14:xfrm>
                <a:off x="4423277" y="1910383"/>
                <a:ext cx="242280" cy="24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3291D5D-3058-42BC-ADA5-AED1CEB2834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05277" y="1892383"/>
                  <a:ext cx="27792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F6E06D0-94EE-4A5C-950C-9E3CE668248F}"/>
              </a:ext>
            </a:extLst>
          </p:cNvPr>
          <p:cNvGrpSpPr/>
          <p:nvPr/>
        </p:nvGrpSpPr>
        <p:grpSpPr>
          <a:xfrm>
            <a:off x="4937717" y="1604383"/>
            <a:ext cx="563040" cy="362880"/>
            <a:chOff x="4937717" y="1604383"/>
            <a:chExt cx="563040" cy="36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3C8954D-9C8E-4554-A557-A7338D720E14}"/>
                    </a:ext>
                  </a:extLst>
                </p14:cNvPr>
                <p14:cNvContentPartPr/>
                <p14:nvPr/>
              </p14:nvContentPartPr>
              <p14:xfrm>
                <a:off x="4937717" y="1666303"/>
                <a:ext cx="123480" cy="151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3C8954D-9C8E-4554-A557-A7338D720E1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19717" y="1648663"/>
                  <a:ext cx="1591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8C748E7-394E-463D-9FF4-EB1C7AFB36E4}"/>
                    </a:ext>
                  </a:extLst>
                </p14:cNvPr>
                <p14:cNvContentPartPr/>
                <p14:nvPr/>
              </p14:nvContentPartPr>
              <p14:xfrm>
                <a:off x="4985237" y="1731463"/>
                <a:ext cx="103680" cy="439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8C748E7-394E-463D-9FF4-EB1C7AFB36E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67597" y="1713463"/>
                  <a:ext cx="139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6C447EB-E39F-46CB-AF31-6FDDB934CA89}"/>
                    </a:ext>
                  </a:extLst>
                </p14:cNvPr>
                <p14:cNvContentPartPr/>
                <p14:nvPr/>
              </p14:nvContentPartPr>
              <p14:xfrm>
                <a:off x="5149037" y="1604383"/>
                <a:ext cx="182880" cy="309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6C447EB-E39F-46CB-AF31-6FDDB934CA8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31037" y="1586383"/>
                  <a:ext cx="2185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D2B97BE-F36A-4726-A4BD-B5F380891215}"/>
                    </a:ext>
                  </a:extLst>
                </p14:cNvPr>
                <p14:cNvContentPartPr/>
                <p14:nvPr/>
              </p14:nvContentPartPr>
              <p14:xfrm>
                <a:off x="5242277" y="1755943"/>
                <a:ext cx="129960" cy="21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D2B97BE-F36A-4726-A4BD-B5F38089121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24637" y="1738303"/>
                  <a:ext cx="1656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8513472-92CA-4A79-ADA0-06C8A2B30FC4}"/>
                    </a:ext>
                  </a:extLst>
                </p14:cNvPr>
                <p14:cNvContentPartPr/>
                <p14:nvPr/>
              </p14:nvContentPartPr>
              <p14:xfrm>
                <a:off x="5206277" y="1607263"/>
                <a:ext cx="216360" cy="23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8513472-92CA-4A79-ADA0-06C8A2B30FC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188277" y="1589263"/>
                  <a:ext cx="252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5DE8098-62F2-48B5-A0BD-DEAA9954E455}"/>
                    </a:ext>
                  </a:extLst>
                </p14:cNvPr>
                <p14:cNvContentPartPr/>
                <p14:nvPr/>
              </p14:nvContentPartPr>
              <p14:xfrm>
                <a:off x="5383397" y="1850623"/>
                <a:ext cx="117360" cy="116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5DE8098-62F2-48B5-A0BD-DEAA9954E45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65397" y="1832983"/>
                  <a:ext cx="15300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4290226-41B7-4F08-9CCC-9548971172CD}"/>
              </a:ext>
            </a:extLst>
          </p:cNvPr>
          <p:cNvGrpSpPr/>
          <p:nvPr/>
        </p:nvGrpSpPr>
        <p:grpSpPr>
          <a:xfrm>
            <a:off x="5692277" y="1256983"/>
            <a:ext cx="950760" cy="643320"/>
            <a:chOff x="5692277" y="1256983"/>
            <a:chExt cx="950760" cy="64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0F10B9A-17C8-4B21-8182-9AB1989CBA54}"/>
                    </a:ext>
                  </a:extLst>
                </p14:cNvPr>
                <p14:cNvContentPartPr/>
                <p14:nvPr/>
              </p14:nvContentPartPr>
              <p14:xfrm>
                <a:off x="5692277" y="1721383"/>
                <a:ext cx="150840" cy="178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0F10B9A-17C8-4B21-8182-9AB1989CBA5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674277" y="1703743"/>
                  <a:ext cx="186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B697050-44F6-4503-A705-00921646371D}"/>
                    </a:ext>
                  </a:extLst>
                </p14:cNvPr>
                <p14:cNvContentPartPr/>
                <p14:nvPr/>
              </p14:nvContentPartPr>
              <p14:xfrm>
                <a:off x="5782637" y="1519063"/>
                <a:ext cx="200160" cy="65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B697050-44F6-4503-A705-00921646371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64997" y="1501063"/>
                  <a:ext cx="235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712E9CF-B133-469C-982F-F7E736F7E9EE}"/>
                    </a:ext>
                  </a:extLst>
                </p14:cNvPr>
                <p14:cNvContentPartPr/>
                <p14:nvPr/>
              </p14:nvContentPartPr>
              <p14:xfrm>
                <a:off x="5994317" y="1335463"/>
                <a:ext cx="189000" cy="3283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712E9CF-B133-469C-982F-F7E736F7E9E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76677" y="1317823"/>
                  <a:ext cx="2246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B90A773-03CD-4E58-8797-128B2E3E17B3}"/>
                    </a:ext>
                  </a:extLst>
                </p14:cNvPr>
                <p14:cNvContentPartPr/>
                <p14:nvPr/>
              </p14:nvContentPartPr>
              <p14:xfrm>
                <a:off x="6213557" y="1300543"/>
                <a:ext cx="33840" cy="1040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B90A773-03CD-4E58-8797-128B2E3E17B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95557" y="1282543"/>
                  <a:ext cx="69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DC31F3B-AC5E-4032-B75B-DF30CC519088}"/>
                    </a:ext>
                  </a:extLst>
                </p14:cNvPr>
                <p14:cNvContentPartPr/>
                <p14:nvPr/>
              </p14:nvContentPartPr>
              <p14:xfrm>
                <a:off x="6304637" y="1256983"/>
                <a:ext cx="56520" cy="144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DC31F3B-AC5E-4032-B75B-DF30CC51908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86637" y="1238983"/>
                  <a:ext cx="921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38B663D-9148-4024-8652-9F56AEE8E240}"/>
                    </a:ext>
                  </a:extLst>
                </p14:cNvPr>
                <p14:cNvContentPartPr/>
                <p14:nvPr/>
              </p14:nvContentPartPr>
              <p14:xfrm>
                <a:off x="6441077" y="1462183"/>
                <a:ext cx="196560" cy="171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38B663D-9148-4024-8652-9F56AEE8E24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423077" y="1444543"/>
                  <a:ext cx="232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03CBDAC-0EE8-4A3F-BA58-9A6F440B04BF}"/>
                    </a:ext>
                  </a:extLst>
                </p14:cNvPr>
                <p14:cNvContentPartPr/>
                <p14:nvPr/>
              </p14:nvContentPartPr>
              <p14:xfrm>
                <a:off x="6325157" y="1452103"/>
                <a:ext cx="317880" cy="2905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03CBDAC-0EE8-4A3F-BA58-9A6F440B04B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07157" y="1434463"/>
                  <a:ext cx="35352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FEC8106-0442-4A7A-BFB5-A571DABE0518}"/>
              </a:ext>
            </a:extLst>
          </p:cNvPr>
          <p:cNvGrpSpPr/>
          <p:nvPr/>
        </p:nvGrpSpPr>
        <p:grpSpPr>
          <a:xfrm>
            <a:off x="4997117" y="2511223"/>
            <a:ext cx="206280" cy="90720"/>
            <a:chOff x="4997117" y="2511223"/>
            <a:chExt cx="206280" cy="9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2399820-7639-405B-94A9-530D01087634}"/>
                    </a:ext>
                  </a:extLst>
                </p14:cNvPr>
                <p14:cNvContentPartPr/>
                <p14:nvPr/>
              </p14:nvContentPartPr>
              <p14:xfrm>
                <a:off x="4997117" y="2511223"/>
                <a:ext cx="135720" cy="19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2399820-7639-405B-94A9-530D0108763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79117" y="2493583"/>
                  <a:ext cx="1713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D2622BA-85C9-460C-AFF2-73A752B1A3E6}"/>
                    </a:ext>
                  </a:extLst>
                </p14:cNvPr>
                <p14:cNvContentPartPr/>
                <p14:nvPr/>
              </p14:nvContentPartPr>
              <p14:xfrm>
                <a:off x="5016557" y="2566663"/>
                <a:ext cx="186840" cy="352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D2622BA-85C9-460C-AFF2-73A752B1A3E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98917" y="2548663"/>
                  <a:ext cx="22248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37A94CB-A22F-4976-A231-3707A7BEA25C}"/>
              </a:ext>
            </a:extLst>
          </p:cNvPr>
          <p:cNvGrpSpPr/>
          <p:nvPr/>
        </p:nvGrpSpPr>
        <p:grpSpPr>
          <a:xfrm>
            <a:off x="5352437" y="2129983"/>
            <a:ext cx="1689480" cy="752040"/>
            <a:chOff x="5352437" y="2129983"/>
            <a:chExt cx="1689480" cy="75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9331C4E-5390-4CE8-9CCB-2D1BB4B9F90A}"/>
                    </a:ext>
                  </a:extLst>
                </p14:cNvPr>
                <p14:cNvContentPartPr/>
                <p14:nvPr/>
              </p14:nvContentPartPr>
              <p14:xfrm>
                <a:off x="5352437" y="2448943"/>
                <a:ext cx="213120" cy="327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9331C4E-5390-4CE8-9CCB-2D1BB4B9F90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334437" y="2430943"/>
                  <a:ext cx="2487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2B265FE-B9F0-462D-BBBA-25F085EBA605}"/>
                    </a:ext>
                  </a:extLst>
                </p14:cNvPr>
                <p14:cNvContentPartPr/>
                <p14:nvPr/>
              </p14:nvContentPartPr>
              <p14:xfrm>
                <a:off x="5418677" y="2559463"/>
                <a:ext cx="143280" cy="367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2B265FE-B9F0-462D-BBBA-25F085EBA60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401037" y="2541823"/>
                  <a:ext cx="1789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3E050DB-3312-4FDA-9833-D79649073687}"/>
                    </a:ext>
                  </a:extLst>
                </p14:cNvPr>
                <p14:cNvContentPartPr/>
                <p14:nvPr/>
              </p14:nvContentPartPr>
              <p14:xfrm>
                <a:off x="5384837" y="2387023"/>
                <a:ext cx="195840" cy="601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3E050DB-3312-4FDA-9833-D7964907368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67197" y="2369023"/>
                  <a:ext cx="231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9514199-C2AE-4CF4-845D-A7D191AF5F45}"/>
                    </a:ext>
                  </a:extLst>
                </p14:cNvPr>
                <p14:cNvContentPartPr/>
                <p14:nvPr/>
              </p14:nvContentPartPr>
              <p14:xfrm>
                <a:off x="5648717" y="2738743"/>
                <a:ext cx="79560" cy="1432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9514199-C2AE-4CF4-845D-A7D191AF5F4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31077" y="2721103"/>
                  <a:ext cx="115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01116A3-7D90-46D1-8909-262E583064A6}"/>
                    </a:ext>
                  </a:extLst>
                </p14:cNvPr>
                <p14:cNvContentPartPr/>
                <p14:nvPr/>
              </p14:nvContentPartPr>
              <p14:xfrm>
                <a:off x="5821877" y="2529223"/>
                <a:ext cx="196200" cy="1872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01116A3-7D90-46D1-8909-262E583064A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03877" y="2511223"/>
                  <a:ext cx="2318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D301155-3D13-465F-943D-BF162A069441}"/>
                    </a:ext>
                  </a:extLst>
                </p14:cNvPr>
                <p14:cNvContentPartPr/>
                <p14:nvPr/>
              </p14:nvContentPartPr>
              <p14:xfrm>
                <a:off x="6048677" y="2283703"/>
                <a:ext cx="181440" cy="33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D301155-3D13-465F-943D-BF162A06944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31037" y="2265703"/>
                  <a:ext cx="217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DB0EFD1-2DB1-4B71-93C1-65193A52BE52}"/>
                    </a:ext>
                  </a:extLst>
                </p14:cNvPr>
                <p14:cNvContentPartPr/>
                <p14:nvPr/>
              </p14:nvContentPartPr>
              <p14:xfrm>
                <a:off x="6272237" y="2205943"/>
                <a:ext cx="51480" cy="2602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DB0EFD1-2DB1-4B71-93C1-65193A52BE5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54597" y="2187943"/>
                  <a:ext cx="871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D0CD6FC-8525-46ED-83A6-CAA486F69417}"/>
                    </a:ext>
                  </a:extLst>
                </p14:cNvPr>
                <p14:cNvContentPartPr/>
                <p14:nvPr/>
              </p14:nvContentPartPr>
              <p14:xfrm>
                <a:off x="6258917" y="2280103"/>
                <a:ext cx="160920" cy="1915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D0CD6FC-8525-46ED-83A6-CAA486F6941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241277" y="2262463"/>
                  <a:ext cx="1965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B89B262-6A86-4D72-8BAD-33B361FB8AD3}"/>
                    </a:ext>
                  </a:extLst>
                </p14:cNvPr>
                <p14:cNvContentPartPr/>
                <p14:nvPr/>
              </p14:nvContentPartPr>
              <p14:xfrm>
                <a:off x="6505877" y="2129983"/>
                <a:ext cx="191880" cy="1627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B89B262-6A86-4D72-8BAD-33B361FB8AD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488237" y="2111983"/>
                  <a:ext cx="227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D2A3F3C-94A2-4802-845D-3B574E8C0D79}"/>
                    </a:ext>
                  </a:extLst>
                </p14:cNvPr>
                <p14:cNvContentPartPr/>
                <p14:nvPr/>
              </p14:nvContentPartPr>
              <p14:xfrm>
                <a:off x="6486077" y="2336983"/>
                <a:ext cx="214200" cy="21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D2A3F3C-94A2-4802-845D-3B574E8C0D7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68437" y="2318983"/>
                  <a:ext cx="249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F88AE72-B04C-4722-834E-25C8DE5F0C9A}"/>
                    </a:ext>
                  </a:extLst>
                </p14:cNvPr>
                <p14:cNvContentPartPr/>
                <p14:nvPr/>
              </p14:nvContentPartPr>
              <p14:xfrm>
                <a:off x="6617837" y="2491063"/>
                <a:ext cx="3240" cy="32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F88AE72-B04C-4722-834E-25C8DE5F0C9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00197" y="2473063"/>
                  <a:ext cx="38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BE319C2-8CB5-4B96-A0FD-3602432DD593}"/>
                    </a:ext>
                  </a:extLst>
                </p14:cNvPr>
                <p14:cNvContentPartPr/>
                <p14:nvPr/>
              </p14:nvContentPartPr>
              <p14:xfrm>
                <a:off x="6530717" y="2457583"/>
                <a:ext cx="172800" cy="946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BE319C2-8CB5-4B96-A0FD-3602432DD59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13077" y="2439583"/>
                  <a:ext cx="2084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221DAF1-E7FF-40EC-95D4-70B9CC3618D1}"/>
                    </a:ext>
                  </a:extLst>
                </p14:cNvPr>
                <p14:cNvContentPartPr/>
                <p14:nvPr/>
              </p14:nvContentPartPr>
              <p14:xfrm>
                <a:off x="6852197" y="2250943"/>
                <a:ext cx="173880" cy="979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221DAF1-E7FF-40EC-95D4-70B9CC3618D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834557" y="2233303"/>
                  <a:ext cx="209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D4BED4B-5CCF-47FF-8EC4-6B384C599EA5}"/>
                    </a:ext>
                  </a:extLst>
                </p14:cNvPr>
                <p14:cNvContentPartPr/>
                <p14:nvPr/>
              </p14:nvContentPartPr>
              <p14:xfrm>
                <a:off x="6861557" y="2219623"/>
                <a:ext cx="180360" cy="2023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D4BED4B-5CCF-47FF-8EC4-6B384C599EA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43557" y="2201623"/>
                  <a:ext cx="21600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6B868FD-EC11-4F6D-9164-BFBF61DB5F6E}"/>
              </a:ext>
            </a:extLst>
          </p:cNvPr>
          <p:cNvGrpSpPr/>
          <p:nvPr/>
        </p:nvGrpSpPr>
        <p:grpSpPr>
          <a:xfrm>
            <a:off x="789797" y="3058783"/>
            <a:ext cx="290880" cy="398880"/>
            <a:chOff x="789797" y="3058783"/>
            <a:chExt cx="290880" cy="39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CF2E506-D110-40AF-84D1-D497BF790C3A}"/>
                    </a:ext>
                  </a:extLst>
                </p14:cNvPr>
                <p14:cNvContentPartPr/>
                <p14:nvPr/>
              </p14:nvContentPartPr>
              <p14:xfrm>
                <a:off x="810317" y="3104143"/>
                <a:ext cx="239400" cy="3535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CF2E506-D110-40AF-84D1-D497BF790C3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2677" y="3086503"/>
                  <a:ext cx="2750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D4CB58C-9730-45AD-BDE0-56EAE8061323}"/>
                    </a:ext>
                  </a:extLst>
                </p14:cNvPr>
                <p14:cNvContentPartPr/>
                <p14:nvPr/>
              </p14:nvContentPartPr>
              <p14:xfrm>
                <a:off x="789797" y="3058783"/>
                <a:ext cx="290880" cy="91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D4CB58C-9730-45AD-BDE0-56EAE806132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72157" y="3041143"/>
                  <a:ext cx="32652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38A7B1D-A296-4AE7-A59B-280B88A81940}"/>
              </a:ext>
            </a:extLst>
          </p:cNvPr>
          <p:cNvGrpSpPr/>
          <p:nvPr/>
        </p:nvGrpSpPr>
        <p:grpSpPr>
          <a:xfrm>
            <a:off x="1366517" y="2857903"/>
            <a:ext cx="937800" cy="603720"/>
            <a:chOff x="1366517" y="2857903"/>
            <a:chExt cx="937800" cy="60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4623003-B77D-42BE-83B5-15D53BF5F972}"/>
                    </a:ext>
                  </a:extLst>
                </p14:cNvPr>
                <p14:cNvContentPartPr/>
                <p14:nvPr/>
              </p14:nvContentPartPr>
              <p14:xfrm>
                <a:off x="1366517" y="3149503"/>
                <a:ext cx="221760" cy="2808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4623003-B77D-42BE-83B5-15D53BF5F97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348517" y="3131503"/>
                  <a:ext cx="2574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8710A04-0168-4909-9BC8-4EAF1E059C0C}"/>
                    </a:ext>
                  </a:extLst>
                </p14:cNvPr>
                <p14:cNvContentPartPr/>
                <p14:nvPr/>
              </p14:nvContentPartPr>
              <p14:xfrm>
                <a:off x="1781597" y="3014143"/>
                <a:ext cx="221760" cy="4474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8710A04-0168-4909-9BC8-4EAF1E059C0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763597" y="2996143"/>
                  <a:ext cx="25740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1524A1F-3A42-474F-AB9E-771A9C3FF49D}"/>
                    </a:ext>
                  </a:extLst>
                </p14:cNvPr>
                <p14:cNvContentPartPr/>
                <p14:nvPr/>
              </p14:nvContentPartPr>
              <p14:xfrm>
                <a:off x="1812917" y="3236983"/>
                <a:ext cx="227520" cy="14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1524A1F-3A42-474F-AB9E-771A9C3FF49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795277" y="3218983"/>
                  <a:ext cx="263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0D14AC0-66E3-44F5-A836-831FA3BA1E88}"/>
                    </a:ext>
                  </a:extLst>
                </p14:cNvPr>
                <p14:cNvContentPartPr/>
                <p14:nvPr/>
              </p14:nvContentPartPr>
              <p14:xfrm>
                <a:off x="1744877" y="3042223"/>
                <a:ext cx="286920" cy="82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0D14AC0-66E3-44F5-A836-831FA3BA1E8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726877" y="3024583"/>
                  <a:ext cx="322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B7E0BFF-A1BE-4E59-9BCA-FEDEE34A09A4}"/>
                    </a:ext>
                  </a:extLst>
                </p14:cNvPr>
                <p14:cNvContentPartPr/>
                <p14:nvPr/>
              </p14:nvContentPartPr>
              <p14:xfrm>
                <a:off x="2109197" y="2857903"/>
                <a:ext cx="195120" cy="2052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B7E0BFF-A1BE-4E59-9BCA-FEDEE34A09A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091557" y="2839903"/>
                  <a:ext cx="230760" cy="24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0551DE5-4AD4-490B-9F9E-5ADD3DC5C462}"/>
                  </a:ext>
                </a:extLst>
              </p14:cNvPr>
              <p14:cNvContentPartPr/>
              <p14:nvPr/>
            </p14:nvContentPartPr>
            <p14:xfrm>
              <a:off x="4526237" y="3248503"/>
              <a:ext cx="208800" cy="34380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0551DE5-4AD4-490B-9F9E-5ADD3DC5C46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508597" y="3230863"/>
                <a:ext cx="2444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70F28DB-3477-47E0-B926-BBC85BEEC2E7}"/>
                  </a:ext>
                </a:extLst>
              </p14:cNvPr>
              <p14:cNvContentPartPr/>
              <p14:nvPr/>
            </p14:nvContentPartPr>
            <p14:xfrm>
              <a:off x="4493117" y="3248863"/>
              <a:ext cx="319680" cy="5400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70F28DB-3477-47E0-B926-BBC85BEEC2E7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475117" y="3231223"/>
                <a:ext cx="3553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0A53BCB-50B8-4725-A728-74D722D47172}"/>
                  </a:ext>
                </a:extLst>
              </p14:cNvPr>
              <p14:cNvContentPartPr/>
              <p14:nvPr/>
            </p14:nvContentPartPr>
            <p14:xfrm>
              <a:off x="5002877" y="3286663"/>
              <a:ext cx="200160" cy="223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0A53BCB-50B8-4725-A728-74D722D4717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984877" y="3268663"/>
                <a:ext cx="2358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66EE953-8960-44D2-BDBB-5F27867F27D8}"/>
                  </a:ext>
                </a:extLst>
              </p14:cNvPr>
              <p14:cNvContentPartPr/>
              <p14:nvPr/>
            </p14:nvContentPartPr>
            <p14:xfrm>
              <a:off x="5033477" y="3389623"/>
              <a:ext cx="159120" cy="2124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66EE953-8960-44D2-BDBB-5F27867F27D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015837" y="3371623"/>
                <a:ext cx="19476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4D32E61-C16E-41C7-BDFC-E8615B01CB67}"/>
              </a:ext>
            </a:extLst>
          </p:cNvPr>
          <p:cNvGrpSpPr/>
          <p:nvPr/>
        </p:nvGrpSpPr>
        <p:grpSpPr>
          <a:xfrm>
            <a:off x="5414357" y="2950063"/>
            <a:ext cx="2244960" cy="649800"/>
            <a:chOff x="5414357" y="2950063"/>
            <a:chExt cx="2244960" cy="64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29F8325-2659-46B0-9C27-646132C04188}"/>
                    </a:ext>
                  </a:extLst>
                </p14:cNvPr>
                <p14:cNvContentPartPr/>
                <p14:nvPr/>
              </p14:nvContentPartPr>
              <p14:xfrm>
                <a:off x="5462597" y="3151303"/>
                <a:ext cx="236880" cy="3603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29F8325-2659-46B0-9C27-646132C0418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444597" y="3133303"/>
                  <a:ext cx="2725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1C3E07E-C89E-4FBE-9DB8-0C4745B5AE8F}"/>
                    </a:ext>
                  </a:extLst>
                </p14:cNvPr>
                <p14:cNvContentPartPr/>
                <p14:nvPr/>
              </p14:nvContentPartPr>
              <p14:xfrm>
                <a:off x="5414357" y="3130783"/>
                <a:ext cx="217440" cy="565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1C3E07E-C89E-4FBE-9DB8-0C4745B5AE8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96357" y="3112783"/>
                  <a:ext cx="253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FE70E23-A018-437A-9F40-FA6FFD960255}"/>
                    </a:ext>
                  </a:extLst>
                </p14:cNvPr>
                <p14:cNvContentPartPr/>
                <p14:nvPr/>
              </p14:nvContentPartPr>
              <p14:xfrm>
                <a:off x="5774357" y="3471343"/>
                <a:ext cx="115560" cy="1285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FE70E23-A018-437A-9F40-FA6FFD96025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56357" y="3453343"/>
                  <a:ext cx="151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8A431AC-02F3-4EB6-A4C1-E98C4821B3DE}"/>
                    </a:ext>
                  </a:extLst>
                </p14:cNvPr>
                <p14:cNvContentPartPr/>
                <p14:nvPr/>
              </p14:nvContentPartPr>
              <p14:xfrm>
                <a:off x="6017717" y="3188743"/>
                <a:ext cx="208440" cy="2700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8A431AC-02F3-4EB6-A4C1-E98C4821B3D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000077" y="3170743"/>
                  <a:ext cx="2440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4D83749-313D-4D54-AC3A-503335635B46}"/>
                    </a:ext>
                  </a:extLst>
                </p14:cNvPr>
                <p14:cNvContentPartPr/>
                <p14:nvPr/>
              </p14:nvContentPartPr>
              <p14:xfrm>
                <a:off x="6267197" y="3055183"/>
                <a:ext cx="184680" cy="259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4D83749-313D-4D54-AC3A-503335635B4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249197" y="3037543"/>
                  <a:ext cx="220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927B806-F8BE-4D4C-9AA3-33D04A18B50B}"/>
                    </a:ext>
                  </a:extLst>
                </p14:cNvPr>
                <p14:cNvContentPartPr/>
                <p14:nvPr/>
              </p14:nvContentPartPr>
              <p14:xfrm>
                <a:off x="6546917" y="2967343"/>
                <a:ext cx="181440" cy="1969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927B806-F8BE-4D4C-9AA3-33D04A18B50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529277" y="2949343"/>
                  <a:ext cx="2170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CEB6DA2-6DC2-40B5-8FB5-A4A12C7CE6CC}"/>
                    </a:ext>
                  </a:extLst>
                </p14:cNvPr>
                <p14:cNvContentPartPr/>
                <p14:nvPr/>
              </p14:nvContentPartPr>
              <p14:xfrm>
                <a:off x="6802157" y="2969143"/>
                <a:ext cx="17640" cy="2318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CEB6DA2-6DC2-40B5-8FB5-A4A12C7CE6C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784517" y="2951503"/>
                  <a:ext cx="532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1E658DD-625D-4744-B1A0-92B74C59A3C7}"/>
                    </a:ext>
                  </a:extLst>
                </p14:cNvPr>
                <p14:cNvContentPartPr/>
                <p14:nvPr/>
              </p14:nvContentPartPr>
              <p14:xfrm>
                <a:off x="6842477" y="2963743"/>
                <a:ext cx="105840" cy="2905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1E658DD-625D-4744-B1A0-92B74C59A3C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824837" y="2946103"/>
                  <a:ext cx="1414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3CCE36F-2CFA-4A90-AF8B-1A27325CFDB6}"/>
                    </a:ext>
                  </a:extLst>
                </p14:cNvPr>
                <p14:cNvContentPartPr/>
                <p14:nvPr/>
              </p14:nvContentPartPr>
              <p14:xfrm>
                <a:off x="7109957" y="2950063"/>
                <a:ext cx="167040" cy="1256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3CCE36F-2CFA-4A90-AF8B-1A27325CFDB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091957" y="2932423"/>
                  <a:ext cx="202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947E9C0-E257-458E-94D5-5DD3048BD2FA}"/>
                    </a:ext>
                  </a:extLst>
                </p14:cNvPr>
                <p14:cNvContentPartPr/>
                <p14:nvPr/>
              </p14:nvContentPartPr>
              <p14:xfrm>
                <a:off x="7052357" y="3131143"/>
                <a:ext cx="255960" cy="370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947E9C0-E257-458E-94D5-5DD3048BD2F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034717" y="3113143"/>
                  <a:ext cx="2916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C039BFE-789D-4379-AB30-73A0A46F0E8F}"/>
                    </a:ext>
                  </a:extLst>
                </p14:cNvPr>
                <p14:cNvContentPartPr/>
                <p14:nvPr/>
              </p14:nvContentPartPr>
              <p14:xfrm>
                <a:off x="7134437" y="3361183"/>
                <a:ext cx="17640" cy="208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C039BFE-789D-4379-AB30-73A0A46F0E8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116437" y="3343183"/>
                  <a:ext cx="532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F182928-70A8-4129-8C74-E3553EFE285A}"/>
                    </a:ext>
                  </a:extLst>
                </p14:cNvPr>
                <p14:cNvContentPartPr/>
                <p14:nvPr/>
              </p14:nvContentPartPr>
              <p14:xfrm>
                <a:off x="7114277" y="3268303"/>
                <a:ext cx="125640" cy="1609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F182928-70A8-4129-8C74-E3553EFE285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096637" y="3250303"/>
                  <a:ext cx="161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6998B38-7BB3-42B2-873B-A6F573DC2E6F}"/>
                    </a:ext>
                  </a:extLst>
                </p14:cNvPr>
                <p14:cNvContentPartPr/>
                <p14:nvPr/>
              </p14:nvContentPartPr>
              <p14:xfrm>
                <a:off x="7477877" y="3045823"/>
                <a:ext cx="154800" cy="1980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6998B38-7BB3-42B2-873B-A6F573DC2E6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460237" y="3028183"/>
                  <a:ext cx="1904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6CD693E-29F6-4B37-B6E1-E2FB25ADE237}"/>
                    </a:ext>
                  </a:extLst>
                </p14:cNvPr>
                <p14:cNvContentPartPr/>
                <p14:nvPr/>
              </p14:nvContentPartPr>
              <p14:xfrm>
                <a:off x="7418117" y="3019903"/>
                <a:ext cx="241200" cy="2404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6CD693E-29F6-4B37-B6E1-E2FB25ADE23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400117" y="3002263"/>
                  <a:ext cx="276840" cy="27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17AF1014-51E0-4C08-BBCD-8D5AE532F21D}"/>
                  </a:ext>
                </a:extLst>
              </p14:cNvPr>
              <p14:cNvContentPartPr/>
              <p14:nvPr/>
            </p14:nvContentPartPr>
            <p14:xfrm>
              <a:off x="1222517" y="3993703"/>
              <a:ext cx="216720" cy="21132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17AF1014-51E0-4C08-BBCD-8D5AE532F21D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204877" y="3976063"/>
                <a:ext cx="2523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783E20F8-7134-4113-8636-DDDD131FCD42}"/>
                  </a:ext>
                </a:extLst>
              </p14:cNvPr>
              <p14:cNvContentPartPr/>
              <p14:nvPr/>
            </p14:nvContentPartPr>
            <p14:xfrm>
              <a:off x="1680797" y="4028263"/>
              <a:ext cx="178920" cy="3204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783E20F8-7134-4113-8636-DDDD131FCD4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663157" y="4010263"/>
                <a:ext cx="2145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A5B3F348-8F14-4387-89EB-D2260050C6CA}"/>
                  </a:ext>
                </a:extLst>
              </p14:cNvPr>
              <p14:cNvContentPartPr/>
              <p14:nvPr/>
            </p14:nvContentPartPr>
            <p14:xfrm>
              <a:off x="1736237" y="4140943"/>
              <a:ext cx="153000" cy="2628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A5B3F348-8F14-4387-89EB-D2260050C6CA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718597" y="4123303"/>
                <a:ext cx="188640" cy="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23E1392-7DC0-469D-92CB-9F0C0AE7CA60}"/>
              </a:ext>
            </a:extLst>
          </p:cNvPr>
          <p:cNvGrpSpPr/>
          <p:nvPr/>
        </p:nvGrpSpPr>
        <p:grpSpPr>
          <a:xfrm>
            <a:off x="2108837" y="3914863"/>
            <a:ext cx="1003320" cy="280440"/>
            <a:chOff x="2108837" y="3914863"/>
            <a:chExt cx="1003320" cy="28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E4E10CF-661A-4CFB-B093-EACA7A1590B4}"/>
                    </a:ext>
                  </a:extLst>
                </p14:cNvPr>
                <p14:cNvContentPartPr/>
                <p14:nvPr/>
              </p14:nvContentPartPr>
              <p14:xfrm>
                <a:off x="2108837" y="3929263"/>
                <a:ext cx="271800" cy="2491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E4E10CF-661A-4CFB-B093-EACA7A1590B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090837" y="3911623"/>
                  <a:ext cx="3074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8D364A4-3BED-48FC-8E66-D07334804D4F}"/>
                    </a:ext>
                  </a:extLst>
                </p14:cNvPr>
                <p14:cNvContentPartPr/>
                <p14:nvPr/>
              </p14:nvContentPartPr>
              <p14:xfrm>
                <a:off x="2521397" y="3914863"/>
                <a:ext cx="56520" cy="2692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8D364A4-3BED-48FC-8E66-D07334804D4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503397" y="3896863"/>
                  <a:ext cx="921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309516D-16DB-47B4-816B-7FA59DE47A70}"/>
                    </a:ext>
                  </a:extLst>
                </p14:cNvPr>
                <p14:cNvContentPartPr/>
                <p14:nvPr/>
              </p14:nvContentPartPr>
              <p14:xfrm>
                <a:off x="2567837" y="3940063"/>
                <a:ext cx="118440" cy="2192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309516D-16DB-47B4-816B-7FA59DE47A7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549837" y="3922423"/>
                  <a:ext cx="1540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2494F39-88E1-413E-96B6-B35C7C351B67}"/>
                    </a:ext>
                  </a:extLst>
                </p14:cNvPr>
                <p14:cNvContentPartPr/>
                <p14:nvPr/>
              </p14:nvContentPartPr>
              <p14:xfrm>
                <a:off x="2857637" y="3928903"/>
                <a:ext cx="196200" cy="1645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2494F39-88E1-413E-96B6-B35C7C351B6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39997" y="3911263"/>
                  <a:ext cx="231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B31060D-FCD1-4E96-B50D-084F98C9F698}"/>
                    </a:ext>
                  </a:extLst>
                </p14:cNvPr>
                <p14:cNvContentPartPr/>
                <p14:nvPr/>
              </p14:nvContentPartPr>
              <p14:xfrm>
                <a:off x="2833157" y="4161463"/>
                <a:ext cx="279000" cy="338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B31060D-FCD1-4E96-B50D-084F98C9F69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15517" y="4143823"/>
                  <a:ext cx="31464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C27128C9-A9B5-4828-AFB2-73450DD66FC0}"/>
                  </a:ext>
                </a:extLst>
              </p14:cNvPr>
              <p14:cNvContentPartPr/>
              <p14:nvPr/>
            </p14:nvContentPartPr>
            <p14:xfrm>
              <a:off x="2900117" y="4283503"/>
              <a:ext cx="135000" cy="15084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C27128C9-A9B5-4828-AFB2-73450DD66FC0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882477" y="4265503"/>
                <a:ext cx="170640" cy="18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3BDF03A-2CA0-4319-BBE3-81AB7CC2946B}"/>
              </a:ext>
            </a:extLst>
          </p:cNvPr>
          <p:cNvGrpSpPr/>
          <p:nvPr/>
        </p:nvGrpSpPr>
        <p:grpSpPr>
          <a:xfrm>
            <a:off x="1840637" y="4628383"/>
            <a:ext cx="1821240" cy="734400"/>
            <a:chOff x="1840637" y="4628383"/>
            <a:chExt cx="1821240" cy="73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B05C1C5-392F-4FF6-A612-7D140DD47680}"/>
                    </a:ext>
                  </a:extLst>
                </p14:cNvPr>
                <p14:cNvContentPartPr/>
                <p14:nvPr/>
              </p14:nvContentPartPr>
              <p14:xfrm>
                <a:off x="1840637" y="4790383"/>
                <a:ext cx="284760" cy="748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B05C1C5-392F-4FF6-A612-7D140DD4768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822637" y="4772743"/>
                  <a:ext cx="320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E420410-FDC1-48D6-B73C-BCC1C7205178}"/>
                    </a:ext>
                  </a:extLst>
                </p14:cNvPr>
                <p14:cNvContentPartPr/>
                <p14:nvPr/>
              </p14:nvContentPartPr>
              <p14:xfrm>
                <a:off x="1903997" y="4912063"/>
                <a:ext cx="219240" cy="151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E420410-FDC1-48D6-B73C-BCC1C720517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886357" y="4894063"/>
                  <a:ext cx="254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3CF356E-CA85-4D43-A823-FBDA2984B372}"/>
                    </a:ext>
                  </a:extLst>
                </p14:cNvPr>
                <p14:cNvContentPartPr/>
                <p14:nvPr/>
              </p14:nvContentPartPr>
              <p14:xfrm>
                <a:off x="2439317" y="4645663"/>
                <a:ext cx="20520" cy="2325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3CF356E-CA85-4D43-A823-FBDA2984B37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421677" y="4627663"/>
                  <a:ext cx="561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0B5D069-8786-4AE6-9665-E402B34B30D3}"/>
                    </a:ext>
                  </a:extLst>
                </p14:cNvPr>
                <p14:cNvContentPartPr/>
                <p14:nvPr/>
              </p14:nvContentPartPr>
              <p14:xfrm>
                <a:off x="2375957" y="4628383"/>
                <a:ext cx="132120" cy="1252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0B5D069-8786-4AE6-9665-E402B34B30D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357957" y="4610383"/>
                  <a:ext cx="167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DE2A86C-A869-4810-B3D9-2137F741E7D4}"/>
                    </a:ext>
                  </a:extLst>
                </p14:cNvPr>
                <p14:cNvContentPartPr/>
                <p14:nvPr/>
              </p14:nvContentPartPr>
              <p14:xfrm>
                <a:off x="2625797" y="4651063"/>
                <a:ext cx="9720" cy="2196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DE2A86C-A869-4810-B3D9-2137F741E7D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607797" y="4633063"/>
                  <a:ext cx="453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385F369-65FB-4818-8CD2-0AC0C4DDBD35}"/>
                    </a:ext>
                  </a:extLst>
                </p14:cNvPr>
                <p14:cNvContentPartPr/>
                <p14:nvPr/>
              </p14:nvContentPartPr>
              <p14:xfrm>
                <a:off x="2678357" y="4759063"/>
                <a:ext cx="29160" cy="738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385F369-65FB-4818-8CD2-0AC0C4DDBD3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660717" y="4741063"/>
                  <a:ext cx="64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043F5F2-1DC2-4070-988D-7E188102F73D}"/>
                    </a:ext>
                  </a:extLst>
                </p14:cNvPr>
                <p14:cNvContentPartPr/>
                <p14:nvPr/>
              </p14:nvContentPartPr>
              <p14:xfrm>
                <a:off x="2572877" y="4655383"/>
                <a:ext cx="240480" cy="1022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043F5F2-1DC2-4070-988D-7E188102F73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555237" y="4637383"/>
                  <a:ext cx="276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E036A8B-FC86-4D56-A17F-AC5BF34338C9}"/>
                    </a:ext>
                  </a:extLst>
                </p14:cNvPr>
                <p14:cNvContentPartPr/>
                <p14:nvPr/>
              </p14:nvContentPartPr>
              <p14:xfrm>
                <a:off x="2332397" y="4985503"/>
                <a:ext cx="538200" cy="439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E036A8B-FC86-4D56-A17F-AC5BF34338C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314397" y="4967503"/>
                  <a:ext cx="573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1097C5E-2EC3-4396-8EAB-A005F9F05064}"/>
                    </a:ext>
                  </a:extLst>
                </p14:cNvPr>
                <p14:cNvContentPartPr/>
                <p14:nvPr/>
              </p14:nvContentPartPr>
              <p14:xfrm>
                <a:off x="2467757" y="5137063"/>
                <a:ext cx="158400" cy="2257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1097C5E-2EC3-4396-8EAB-A005F9F0506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450117" y="5119423"/>
                  <a:ext cx="1940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77AA52C-0BB3-4723-B529-11ECFE082478}"/>
                    </a:ext>
                  </a:extLst>
                </p14:cNvPr>
                <p14:cNvContentPartPr/>
                <p14:nvPr/>
              </p14:nvContentPartPr>
              <p14:xfrm>
                <a:off x="2432477" y="5097823"/>
                <a:ext cx="306360" cy="2469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77AA52C-0BB3-4723-B529-11ECFE08247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414837" y="5080183"/>
                  <a:ext cx="3420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FA74ADE-EA7E-41AE-9A20-C0EDA97D27A6}"/>
                    </a:ext>
                  </a:extLst>
                </p14:cNvPr>
                <p14:cNvContentPartPr/>
                <p14:nvPr/>
              </p14:nvContentPartPr>
              <p14:xfrm>
                <a:off x="3005597" y="4845463"/>
                <a:ext cx="12240" cy="2404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FA74ADE-EA7E-41AE-9A20-C0EDA97D27A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987597" y="4827823"/>
                  <a:ext cx="478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53316E8-4251-4C4B-B785-253E310CE80A}"/>
                    </a:ext>
                  </a:extLst>
                </p14:cNvPr>
                <p14:cNvContentPartPr/>
                <p14:nvPr/>
              </p14:nvContentPartPr>
              <p14:xfrm>
                <a:off x="3027917" y="4858783"/>
                <a:ext cx="147240" cy="2077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53316E8-4251-4C4B-B785-253E310CE80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010277" y="4841143"/>
                  <a:ext cx="1828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ED3BCFD-6B3F-44DC-812A-F5CDF527AE41}"/>
                    </a:ext>
                  </a:extLst>
                </p14:cNvPr>
                <p14:cNvContentPartPr/>
                <p14:nvPr/>
              </p14:nvContentPartPr>
              <p14:xfrm>
                <a:off x="3327797" y="4869943"/>
                <a:ext cx="65880" cy="1162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ED3BCFD-6B3F-44DC-812A-F5CDF527AE4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309797" y="4852303"/>
                  <a:ext cx="101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9DB017B-E7D3-47BC-B7EE-ECA265B687FC}"/>
                    </a:ext>
                  </a:extLst>
                </p14:cNvPr>
                <p14:cNvContentPartPr/>
                <p14:nvPr/>
              </p14:nvContentPartPr>
              <p14:xfrm>
                <a:off x="3331397" y="4795783"/>
                <a:ext cx="240480" cy="2210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9DB017B-E7D3-47BC-B7EE-ECA265B687F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313397" y="4777783"/>
                  <a:ext cx="2761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F237E29-54AF-4614-94D1-8F0A328043B8}"/>
                    </a:ext>
                  </a:extLst>
                </p14:cNvPr>
                <p14:cNvContentPartPr/>
                <p14:nvPr/>
              </p14:nvContentPartPr>
              <p14:xfrm>
                <a:off x="3225917" y="4691383"/>
                <a:ext cx="130320" cy="3751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F237E29-54AF-4614-94D1-8F0A328043B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207917" y="4673383"/>
                  <a:ext cx="16596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A78751F-AFED-46AB-ABD3-DE17A397235F}"/>
                    </a:ext>
                  </a:extLst>
                </p14:cNvPr>
                <p14:cNvContentPartPr/>
                <p14:nvPr/>
              </p14:nvContentPartPr>
              <p14:xfrm>
                <a:off x="3625877" y="4673023"/>
                <a:ext cx="36000" cy="3258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A78751F-AFED-46AB-ABD3-DE17A397235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608237" y="4655023"/>
                  <a:ext cx="71640" cy="36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6A4F250B-DA9E-4E2B-A3AC-06F990464B3C}"/>
                  </a:ext>
                </a:extLst>
              </p14:cNvPr>
              <p14:cNvContentPartPr/>
              <p14:nvPr/>
            </p14:nvContentPartPr>
            <p14:xfrm>
              <a:off x="4961837" y="5575183"/>
              <a:ext cx="237240" cy="28044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6A4F250B-DA9E-4E2B-A3AC-06F990464B3C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943837" y="5557183"/>
                <a:ext cx="27288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50DAC1E1-F8D6-4E23-945D-AEA42CE8194D}"/>
                  </a:ext>
                </a:extLst>
              </p14:cNvPr>
              <p14:cNvContentPartPr/>
              <p14:nvPr/>
            </p14:nvContentPartPr>
            <p14:xfrm>
              <a:off x="8755157" y="1378303"/>
              <a:ext cx="217800" cy="16020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50DAC1E1-F8D6-4E23-945D-AEA42CE8194D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8737157" y="1360663"/>
                <a:ext cx="253440" cy="19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26C784CC-97EA-4444-9F59-7FB3E234AE2F}"/>
              </a:ext>
            </a:extLst>
          </p:cNvPr>
          <p:cNvGrpSpPr/>
          <p:nvPr/>
        </p:nvGrpSpPr>
        <p:grpSpPr>
          <a:xfrm>
            <a:off x="7166477" y="253663"/>
            <a:ext cx="1837440" cy="982440"/>
            <a:chOff x="7166477" y="253663"/>
            <a:chExt cx="1837440" cy="98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66C9A64-AD1C-4B16-87A8-6CFF61211F08}"/>
                    </a:ext>
                  </a:extLst>
                </p14:cNvPr>
                <p14:cNvContentPartPr/>
                <p14:nvPr/>
              </p14:nvContentPartPr>
              <p14:xfrm>
                <a:off x="7264037" y="422863"/>
                <a:ext cx="74160" cy="2329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66C9A64-AD1C-4B16-87A8-6CFF61211F0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246397" y="405223"/>
                  <a:ext cx="1098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7A9CA3F-A944-4967-A199-77AD2A6C1A21}"/>
                    </a:ext>
                  </a:extLst>
                </p14:cNvPr>
                <p14:cNvContentPartPr/>
                <p14:nvPr/>
              </p14:nvContentPartPr>
              <p14:xfrm>
                <a:off x="7166477" y="426823"/>
                <a:ext cx="302040" cy="270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7A9CA3F-A944-4967-A199-77AD2A6C1A2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148477" y="408823"/>
                  <a:ext cx="337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575444F-5746-4804-A4D6-4A41F88EACBD}"/>
                    </a:ext>
                  </a:extLst>
                </p14:cNvPr>
                <p14:cNvContentPartPr/>
                <p14:nvPr/>
              </p14:nvContentPartPr>
              <p14:xfrm>
                <a:off x="7566437" y="253663"/>
                <a:ext cx="1437480" cy="9824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575444F-5746-4804-A4D6-4A41F88EACB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548797" y="235663"/>
                  <a:ext cx="1473120" cy="10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B0E5B2F-3B7C-4564-9A2E-BEE384BB05DB}"/>
                    </a:ext>
                  </a:extLst>
                </p14:cNvPr>
                <p14:cNvContentPartPr/>
                <p14:nvPr/>
              </p14:nvContentPartPr>
              <p14:xfrm>
                <a:off x="7615397" y="463183"/>
                <a:ext cx="1371600" cy="6051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B0E5B2F-3B7C-4564-9A2E-BEE384BB05D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597397" y="445183"/>
                  <a:ext cx="1407240" cy="64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770C86E7-4112-41D8-A009-522755D1671D}"/>
              </a:ext>
            </a:extLst>
          </p:cNvPr>
          <p:cNvGrpSpPr/>
          <p:nvPr/>
        </p:nvGrpSpPr>
        <p:grpSpPr>
          <a:xfrm>
            <a:off x="4754837" y="4585903"/>
            <a:ext cx="4088520" cy="1603800"/>
            <a:chOff x="4754837" y="4585903"/>
            <a:chExt cx="4088520" cy="160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350C3DB-C4A6-4C33-9094-024DDD0C1DE4}"/>
                    </a:ext>
                  </a:extLst>
                </p14:cNvPr>
                <p14:cNvContentPartPr/>
                <p14:nvPr/>
              </p14:nvContentPartPr>
              <p14:xfrm>
                <a:off x="4851317" y="4670863"/>
                <a:ext cx="22320" cy="3949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350C3DB-C4A6-4C33-9094-024DDD0C1DE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833677" y="4652863"/>
                  <a:ext cx="5796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1C8BD2A-2BAD-4350-8F61-9664EC0F2162}"/>
                    </a:ext>
                  </a:extLst>
                </p14:cNvPr>
                <p14:cNvContentPartPr/>
                <p14:nvPr/>
              </p14:nvContentPartPr>
              <p14:xfrm>
                <a:off x="4754837" y="4692103"/>
                <a:ext cx="267480" cy="615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1C8BD2A-2BAD-4350-8F61-9664EC0F216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736837" y="4674103"/>
                  <a:ext cx="303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BAB1A76-04EB-40EE-A0F2-554B66208EC9}"/>
                    </a:ext>
                  </a:extLst>
                </p14:cNvPr>
                <p14:cNvContentPartPr/>
                <p14:nvPr/>
              </p14:nvContentPartPr>
              <p14:xfrm>
                <a:off x="5153357" y="4845463"/>
                <a:ext cx="142920" cy="478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BAB1A76-04EB-40EE-A0F2-554B66208EC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135357" y="4827823"/>
                  <a:ext cx="1785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E79EEAF-8287-43A7-85E7-AFC95998EC47}"/>
                    </a:ext>
                  </a:extLst>
                </p14:cNvPr>
                <p14:cNvContentPartPr/>
                <p14:nvPr/>
              </p14:nvContentPartPr>
              <p14:xfrm>
                <a:off x="5179637" y="4954543"/>
                <a:ext cx="118800" cy="316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E79EEAF-8287-43A7-85E7-AFC95998EC4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161637" y="4936543"/>
                  <a:ext cx="1544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309D474-CAC7-4F2B-A6A1-31D0BBFBD188}"/>
                    </a:ext>
                  </a:extLst>
                </p14:cNvPr>
                <p14:cNvContentPartPr/>
                <p14:nvPr/>
              </p14:nvContentPartPr>
              <p14:xfrm>
                <a:off x="5208077" y="5038783"/>
                <a:ext cx="83880" cy="457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309D474-CAC7-4F2B-A6A1-31D0BBFBD18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190077" y="5020783"/>
                  <a:ext cx="1195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91A8330-F4D0-402A-8E0D-3B75737D0ED8}"/>
                    </a:ext>
                  </a:extLst>
                </p14:cNvPr>
                <p14:cNvContentPartPr/>
                <p14:nvPr/>
              </p14:nvContentPartPr>
              <p14:xfrm>
                <a:off x="5560157" y="4627303"/>
                <a:ext cx="232920" cy="2448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91A8330-F4D0-402A-8E0D-3B75737D0ED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542157" y="4609663"/>
                  <a:ext cx="2685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736EB99-676A-4EE1-B61B-238208D54086}"/>
                    </a:ext>
                  </a:extLst>
                </p14:cNvPr>
                <p14:cNvContentPartPr/>
                <p14:nvPr/>
              </p14:nvContentPartPr>
              <p14:xfrm>
                <a:off x="5556917" y="4620823"/>
                <a:ext cx="185040" cy="651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736EB99-676A-4EE1-B61B-238208D5408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538917" y="4603183"/>
                  <a:ext cx="220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0699CBB-46F8-44A8-A91E-E0D3E39CAAE0}"/>
                    </a:ext>
                  </a:extLst>
                </p14:cNvPr>
                <p14:cNvContentPartPr/>
                <p14:nvPr/>
              </p14:nvContentPartPr>
              <p14:xfrm>
                <a:off x="5538557" y="4955983"/>
                <a:ext cx="268920" cy="154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0699CBB-46F8-44A8-A91E-E0D3E39CAAE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520557" y="4938343"/>
                  <a:ext cx="3045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F0FE764-0B4F-46D0-828D-DCF73B549FF8}"/>
                    </a:ext>
                  </a:extLst>
                </p14:cNvPr>
                <p14:cNvContentPartPr/>
                <p14:nvPr/>
              </p14:nvContentPartPr>
              <p14:xfrm>
                <a:off x="5654837" y="5080903"/>
                <a:ext cx="141480" cy="2206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F0FE764-0B4F-46D0-828D-DCF73B549FF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637197" y="5063263"/>
                  <a:ext cx="1771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C821D53-0542-4715-98DF-957E164CA54C}"/>
                    </a:ext>
                  </a:extLst>
                </p14:cNvPr>
                <p14:cNvContentPartPr/>
                <p14:nvPr/>
              </p14:nvContentPartPr>
              <p14:xfrm>
                <a:off x="5651237" y="5083783"/>
                <a:ext cx="151200" cy="273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C821D53-0542-4715-98DF-957E164CA54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633597" y="5066143"/>
                  <a:ext cx="186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72D4373-67F4-41F3-80D5-A14A40120406}"/>
                    </a:ext>
                  </a:extLst>
                </p14:cNvPr>
                <p14:cNvContentPartPr/>
                <p14:nvPr/>
              </p14:nvContentPartPr>
              <p14:xfrm>
                <a:off x="5831597" y="5256583"/>
                <a:ext cx="111240" cy="738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72D4373-67F4-41F3-80D5-A14A4012040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813597" y="5238583"/>
                  <a:ext cx="146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3733DFD-8C35-48FD-96CB-E1375CC69DFA}"/>
                    </a:ext>
                  </a:extLst>
                </p14:cNvPr>
                <p14:cNvContentPartPr/>
                <p14:nvPr/>
              </p14:nvContentPartPr>
              <p14:xfrm>
                <a:off x="6141557" y="4844383"/>
                <a:ext cx="133920" cy="446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3733DFD-8C35-48FD-96CB-E1375CC69DF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123917" y="4826383"/>
                  <a:ext cx="169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299EF20-DF92-4340-88A5-9E7F2EFD301F}"/>
                    </a:ext>
                  </a:extLst>
                </p14:cNvPr>
                <p14:cNvContentPartPr/>
                <p14:nvPr/>
              </p14:nvContentPartPr>
              <p14:xfrm>
                <a:off x="6167837" y="4967863"/>
                <a:ext cx="118800" cy="230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299EF20-DF92-4340-88A5-9E7F2EFD301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149837" y="4950223"/>
                  <a:ext cx="154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1137C39-24AC-42D2-A115-206633E93501}"/>
                    </a:ext>
                  </a:extLst>
                </p14:cNvPr>
                <p14:cNvContentPartPr/>
                <p14:nvPr/>
              </p14:nvContentPartPr>
              <p14:xfrm>
                <a:off x="6461237" y="4841143"/>
                <a:ext cx="183240" cy="2034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1137C39-24AC-42D2-A115-206633E9350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443597" y="4823503"/>
                  <a:ext cx="218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9BCD3F2-B623-473E-A0EC-CBD8E0924957}"/>
                    </a:ext>
                  </a:extLst>
                </p14:cNvPr>
                <p14:cNvContentPartPr/>
                <p14:nvPr/>
              </p14:nvContentPartPr>
              <p14:xfrm>
                <a:off x="6604157" y="4743583"/>
                <a:ext cx="117360" cy="442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9BCD3F2-B623-473E-A0EC-CBD8E092495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586517" y="4725583"/>
                  <a:ext cx="153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A2DA975-B52A-4B8B-99A0-FBD8C22E1406}"/>
                    </a:ext>
                  </a:extLst>
                </p14:cNvPr>
                <p14:cNvContentPartPr/>
                <p14:nvPr/>
              </p14:nvContentPartPr>
              <p14:xfrm>
                <a:off x="6802877" y="4590583"/>
                <a:ext cx="181440" cy="2181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A2DA975-B52A-4B8B-99A0-FBD8C22E140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785237" y="4572583"/>
                  <a:ext cx="2170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6A2F6B7-FF00-4E8F-B153-AAB0D064DCFE}"/>
                    </a:ext>
                  </a:extLst>
                </p14:cNvPr>
                <p14:cNvContentPartPr/>
                <p14:nvPr/>
              </p14:nvContentPartPr>
              <p14:xfrm>
                <a:off x="7119677" y="4605703"/>
                <a:ext cx="86760" cy="1951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6A2F6B7-FF00-4E8F-B153-AAB0D064DCF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101677" y="4587703"/>
                  <a:ext cx="122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F2749D2-1A6F-4026-8015-EC21E1C6237C}"/>
                    </a:ext>
                  </a:extLst>
                </p14:cNvPr>
                <p14:cNvContentPartPr/>
                <p14:nvPr/>
              </p14:nvContentPartPr>
              <p14:xfrm>
                <a:off x="7067837" y="4585903"/>
                <a:ext cx="223200" cy="2516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F2749D2-1A6F-4026-8015-EC21E1C6237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050197" y="4568263"/>
                  <a:ext cx="2588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994FE61-68A7-408A-86D5-6102D43EEB4C}"/>
                    </a:ext>
                  </a:extLst>
                </p14:cNvPr>
                <p14:cNvContentPartPr/>
                <p14:nvPr/>
              </p14:nvContentPartPr>
              <p14:xfrm>
                <a:off x="5466197" y="5704063"/>
                <a:ext cx="238320" cy="460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994FE61-68A7-408A-86D5-6102D43EEB4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448557" y="5686423"/>
                  <a:ext cx="2739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220BD15-1DB6-44F1-A54D-F1484ED75BB5}"/>
                    </a:ext>
                  </a:extLst>
                </p14:cNvPr>
                <p14:cNvContentPartPr/>
                <p14:nvPr/>
              </p14:nvContentPartPr>
              <p14:xfrm>
                <a:off x="5525957" y="5813503"/>
                <a:ext cx="175320" cy="421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220BD15-1DB6-44F1-A54D-F1484ED75BB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508317" y="5795863"/>
                  <a:ext cx="210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EB72661-088D-4723-8854-74B2A1FA7FB3}"/>
                    </a:ext>
                  </a:extLst>
                </p14:cNvPr>
                <p14:cNvContentPartPr/>
                <p14:nvPr/>
              </p14:nvContentPartPr>
              <p14:xfrm>
                <a:off x="5948597" y="5770663"/>
                <a:ext cx="138600" cy="165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EB72661-088D-4723-8854-74B2A1FA7FB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930597" y="5752663"/>
                  <a:ext cx="174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BB10830-564C-4CE8-832B-CA365042E007}"/>
                    </a:ext>
                  </a:extLst>
                </p14:cNvPr>
                <p14:cNvContentPartPr/>
                <p14:nvPr/>
              </p14:nvContentPartPr>
              <p14:xfrm>
                <a:off x="6361877" y="5507503"/>
                <a:ext cx="18000" cy="2311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BB10830-564C-4CE8-832B-CA365042E00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343877" y="5489863"/>
                  <a:ext cx="536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61BA587-4847-4CA3-89F0-D0292C2372F4}"/>
                    </a:ext>
                  </a:extLst>
                </p14:cNvPr>
                <p14:cNvContentPartPr/>
                <p14:nvPr/>
              </p14:nvContentPartPr>
              <p14:xfrm>
                <a:off x="6244157" y="5769583"/>
                <a:ext cx="271080" cy="554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61BA587-4847-4CA3-89F0-D0292C2372F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226517" y="5751583"/>
                  <a:ext cx="306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42EB8D0-B9E9-416A-B6CC-4B201FD4510A}"/>
                    </a:ext>
                  </a:extLst>
                </p14:cNvPr>
                <p14:cNvContentPartPr/>
                <p14:nvPr/>
              </p14:nvContentPartPr>
              <p14:xfrm>
                <a:off x="6343517" y="5927983"/>
                <a:ext cx="124560" cy="2451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42EB8D0-B9E9-416A-B6CC-4B201FD4510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325517" y="5909983"/>
                  <a:ext cx="1602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30CDA97-5677-4877-BA45-E980B16C432F}"/>
                    </a:ext>
                  </a:extLst>
                </p14:cNvPr>
                <p14:cNvContentPartPr/>
                <p14:nvPr/>
              </p14:nvContentPartPr>
              <p14:xfrm>
                <a:off x="6319757" y="5916823"/>
                <a:ext cx="253800" cy="2728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30CDA97-5677-4877-BA45-E980B16C432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302117" y="5898823"/>
                  <a:ext cx="2894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8E5C5AA-5907-4223-ADD3-5DB9F0246392}"/>
                    </a:ext>
                  </a:extLst>
                </p14:cNvPr>
                <p14:cNvContentPartPr/>
                <p14:nvPr/>
              </p14:nvContentPartPr>
              <p14:xfrm>
                <a:off x="6696317" y="5495263"/>
                <a:ext cx="390240" cy="3664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8E5C5AA-5907-4223-ADD3-5DB9F024639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678317" y="5477623"/>
                  <a:ext cx="4258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FA5FAF9-CB58-457F-8C8F-97927DBDE59D}"/>
                    </a:ext>
                  </a:extLst>
                </p14:cNvPr>
                <p14:cNvContentPartPr/>
                <p14:nvPr/>
              </p14:nvContentPartPr>
              <p14:xfrm>
                <a:off x="7328117" y="5559703"/>
                <a:ext cx="35640" cy="2552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FA5FAF9-CB58-457F-8C8F-97927DBDE59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310117" y="5541703"/>
                  <a:ext cx="712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ECBB313-62A7-4FEA-A1F4-5655D9B8E9C4}"/>
                    </a:ext>
                  </a:extLst>
                </p14:cNvPr>
                <p14:cNvContentPartPr/>
                <p14:nvPr/>
              </p14:nvContentPartPr>
              <p14:xfrm>
                <a:off x="7207157" y="5530903"/>
                <a:ext cx="340200" cy="604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ECBB313-62A7-4FEA-A1F4-5655D9B8E9C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189517" y="5513263"/>
                  <a:ext cx="375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54B9C96-A9E8-4ABA-A0E5-D430FA6167F2}"/>
                    </a:ext>
                  </a:extLst>
                </p14:cNvPr>
                <p14:cNvContentPartPr/>
                <p14:nvPr/>
              </p14:nvContentPartPr>
              <p14:xfrm>
                <a:off x="7705037" y="5039863"/>
                <a:ext cx="1113480" cy="7300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54B9C96-A9E8-4ABA-A0E5-D430FA6167F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687397" y="5021863"/>
                  <a:ext cx="114912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92D788E-971C-402B-A41E-568D841BF65B}"/>
                    </a:ext>
                  </a:extLst>
                </p14:cNvPr>
                <p14:cNvContentPartPr/>
                <p14:nvPr/>
              </p14:nvContentPartPr>
              <p14:xfrm>
                <a:off x="7522157" y="4925743"/>
                <a:ext cx="171360" cy="3034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92D788E-971C-402B-A41E-568D841BF65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504157" y="4907743"/>
                  <a:ext cx="2070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55F1772-09F2-4E54-B87F-39CB2E21EEA7}"/>
                    </a:ext>
                  </a:extLst>
                </p14:cNvPr>
                <p14:cNvContentPartPr/>
                <p14:nvPr/>
              </p14:nvContentPartPr>
              <p14:xfrm>
                <a:off x="8739677" y="5820343"/>
                <a:ext cx="103680" cy="2253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55F1772-09F2-4E54-B87F-39CB2E21EEA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722037" y="5802703"/>
                  <a:ext cx="1393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706D0AE-96FC-408E-8DA9-1A3B9B8CB82B}"/>
                    </a:ext>
                  </a:extLst>
                </p14:cNvPr>
                <p14:cNvContentPartPr/>
                <p14:nvPr/>
              </p14:nvContentPartPr>
              <p14:xfrm>
                <a:off x="7709717" y="5203663"/>
                <a:ext cx="1133280" cy="5706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706D0AE-96FC-408E-8DA9-1A3B9B8CB82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691717" y="5186023"/>
                  <a:ext cx="1168920" cy="60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9E2B84DD-B36B-46F5-87F2-468F3BF10218}"/>
              </a:ext>
            </a:extLst>
          </p:cNvPr>
          <p:cNvGrpSpPr/>
          <p:nvPr/>
        </p:nvGrpSpPr>
        <p:grpSpPr>
          <a:xfrm>
            <a:off x="906437" y="5983423"/>
            <a:ext cx="986040" cy="511560"/>
            <a:chOff x="906437" y="5983423"/>
            <a:chExt cx="986040" cy="51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23A2350-22D7-419E-836C-518A70D8CD6D}"/>
                    </a:ext>
                  </a:extLst>
                </p14:cNvPr>
                <p14:cNvContentPartPr/>
                <p14:nvPr/>
              </p14:nvContentPartPr>
              <p14:xfrm>
                <a:off x="906437" y="6092143"/>
                <a:ext cx="284760" cy="2322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23A2350-22D7-419E-836C-518A70D8CD6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88437" y="6074503"/>
                  <a:ext cx="3204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603491B-8B05-40BD-87A9-5556064545D3}"/>
                    </a:ext>
                  </a:extLst>
                </p14:cNvPr>
                <p14:cNvContentPartPr/>
                <p14:nvPr/>
              </p14:nvContentPartPr>
              <p14:xfrm>
                <a:off x="1278677" y="6159463"/>
                <a:ext cx="204840" cy="403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603491B-8B05-40BD-87A9-5556064545D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260677" y="6141463"/>
                  <a:ext cx="240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5D31F92-84FD-4E67-8244-D096133A5E08}"/>
                    </a:ext>
                  </a:extLst>
                </p14:cNvPr>
                <p14:cNvContentPartPr/>
                <p14:nvPr/>
              </p14:nvContentPartPr>
              <p14:xfrm>
                <a:off x="1290197" y="6254503"/>
                <a:ext cx="190800" cy="514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5D31F92-84FD-4E67-8244-D096133A5E0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272557" y="6236503"/>
                  <a:ext cx="2264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7A9CD2C-83CC-4F63-B570-BC9E75393D28}"/>
                    </a:ext>
                  </a:extLst>
                </p14:cNvPr>
                <p14:cNvContentPartPr/>
                <p14:nvPr/>
              </p14:nvContentPartPr>
              <p14:xfrm>
                <a:off x="1583597" y="5983423"/>
                <a:ext cx="308880" cy="5115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7A9CD2C-83CC-4F63-B570-BC9E75393D2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565957" y="5965423"/>
                  <a:ext cx="344520" cy="54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0F28D290-2FFF-48E4-B5E8-4CC3DB896C63}"/>
                  </a:ext>
                </a:extLst>
              </p14:cNvPr>
              <p14:cNvContentPartPr/>
              <p14:nvPr/>
            </p14:nvContentPartPr>
            <p14:xfrm>
              <a:off x="2043677" y="6095383"/>
              <a:ext cx="410040" cy="19296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0F28D290-2FFF-48E4-B5E8-4CC3DB896C63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2025677" y="6077743"/>
                <a:ext cx="445680" cy="22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E089BD74-F2F2-4C98-85E4-24649B0C5D96}"/>
              </a:ext>
            </a:extLst>
          </p:cNvPr>
          <p:cNvGrpSpPr/>
          <p:nvPr/>
        </p:nvGrpSpPr>
        <p:grpSpPr>
          <a:xfrm>
            <a:off x="2244197" y="6419023"/>
            <a:ext cx="660960" cy="255240"/>
            <a:chOff x="2244197" y="6419023"/>
            <a:chExt cx="66096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0FB65A7-63C0-4CC2-924A-6D57DA0214FF}"/>
                    </a:ext>
                  </a:extLst>
                </p14:cNvPr>
                <p14:cNvContentPartPr/>
                <p14:nvPr/>
              </p14:nvContentPartPr>
              <p14:xfrm>
                <a:off x="2251397" y="6419023"/>
                <a:ext cx="188280" cy="2426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0FB65A7-63C0-4CC2-924A-6D57DA0214F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233757" y="6401023"/>
                  <a:ext cx="2239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FB03FE3-E357-429C-8A59-9B541EFC724B}"/>
                    </a:ext>
                  </a:extLst>
                </p14:cNvPr>
                <p14:cNvContentPartPr/>
                <p14:nvPr/>
              </p14:nvContentPartPr>
              <p14:xfrm>
                <a:off x="2244197" y="6443503"/>
                <a:ext cx="68400" cy="536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FB03FE3-E357-429C-8A59-9B541EFC724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226197" y="6425863"/>
                  <a:ext cx="104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095480E-77D4-42F7-950C-3FD7C963991C}"/>
                    </a:ext>
                  </a:extLst>
                </p14:cNvPr>
                <p14:cNvContentPartPr/>
                <p14:nvPr/>
              </p14:nvContentPartPr>
              <p14:xfrm>
                <a:off x="2571437" y="6509383"/>
                <a:ext cx="103680" cy="1587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095480E-77D4-42F7-950C-3FD7C963991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553437" y="6491383"/>
                  <a:ext cx="139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61AA1EB-40FE-470A-ADB7-4DD3353AF1BE}"/>
                    </a:ext>
                  </a:extLst>
                </p14:cNvPr>
                <p14:cNvContentPartPr/>
                <p14:nvPr/>
              </p14:nvContentPartPr>
              <p14:xfrm>
                <a:off x="2681237" y="6424783"/>
                <a:ext cx="136440" cy="1861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61AA1EB-40FE-470A-ADB7-4DD3353AF1B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663597" y="6406783"/>
                  <a:ext cx="172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C81ED03-740D-4B2E-B434-3AFABD8FF6C9}"/>
                    </a:ext>
                  </a:extLst>
                </p14:cNvPr>
                <p14:cNvContentPartPr/>
                <p14:nvPr/>
              </p14:nvContentPartPr>
              <p14:xfrm>
                <a:off x="2857997" y="6542503"/>
                <a:ext cx="47160" cy="1317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C81ED03-740D-4B2E-B434-3AFABD8FF6C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839997" y="6524863"/>
                  <a:ext cx="8280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C28EB681-1B8F-498C-92CC-50568C40671E}"/>
              </a:ext>
            </a:extLst>
          </p:cNvPr>
          <p:cNvGrpSpPr/>
          <p:nvPr/>
        </p:nvGrpSpPr>
        <p:grpSpPr>
          <a:xfrm>
            <a:off x="3135197" y="6333343"/>
            <a:ext cx="1991880" cy="372600"/>
            <a:chOff x="3135197" y="6333343"/>
            <a:chExt cx="1991880" cy="3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A6F7A9C-4DD3-4B7F-B676-C3562C26C5AE}"/>
                    </a:ext>
                  </a:extLst>
                </p14:cNvPr>
                <p14:cNvContentPartPr/>
                <p14:nvPr/>
              </p14:nvContentPartPr>
              <p14:xfrm>
                <a:off x="3135197" y="6333343"/>
                <a:ext cx="1384920" cy="3726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A6F7A9C-4DD3-4B7F-B676-C3562C26C5A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117197" y="6315703"/>
                  <a:ext cx="14205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4324F61-4BEE-4B25-9F6E-23CEFBBFCB98}"/>
                    </a:ext>
                  </a:extLst>
                </p14:cNvPr>
                <p14:cNvContentPartPr/>
                <p14:nvPr/>
              </p14:nvContentPartPr>
              <p14:xfrm>
                <a:off x="4282157" y="6492823"/>
                <a:ext cx="327960" cy="1760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4324F61-4BEE-4B25-9F6E-23CEFBBFCB9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264517" y="6474823"/>
                  <a:ext cx="363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022FAFA-273C-4DA4-B410-255422C7C812}"/>
                    </a:ext>
                  </a:extLst>
                </p14:cNvPr>
                <p14:cNvContentPartPr/>
                <p14:nvPr/>
              </p14:nvContentPartPr>
              <p14:xfrm>
                <a:off x="4596797" y="6492823"/>
                <a:ext cx="15840" cy="216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022FAFA-273C-4DA4-B410-255422C7C81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579157" y="6474823"/>
                  <a:ext cx="51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27038CB-1839-46FD-8173-3B7A39AF8339}"/>
                    </a:ext>
                  </a:extLst>
                </p14:cNvPr>
                <p14:cNvContentPartPr/>
                <p14:nvPr/>
              </p14:nvContentPartPr>
              <p14:xfrm>
                <a:off x="4765997" y="6502543"/>
                <a:ext cx="69480" cy="1256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27038CB-1839-46FD-8173-3B7A39AF833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748357" y="6484543"/>
                  <a:ext cx="105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666F89C-031A-4950-AE51-0AD70EDFC5A0}"/>
                    </a:ext>
                  </a:extLst>
                </p14:cNvPr>
                <p14:cNvContentPartPr/>
                <p14:nvPr/>
              </p14:nvContentPartPr>
              <p14:xfrm>
                <a:off x="4981637" y="6518383"/>
                <a:ext cx="145440" cy="1681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666F89C-031A-4950-AE51-0AD70EDFC5A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963997" y="6500383"/>
                  <a:ext cx="1810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FC661A8-5478-467B-8968-D1E466CE64E1}"/>
                    </a:ext>
                  </a:extLst>
                </p14:cNvPr>
                <p14:cNvContentPartPr/>
                <p14:nvPr/>
              </p14:nvContentPartPr>
              <p14:xfrm>
                <a:off x="4709117" y="6520903"/>
                <a:ext cx="96480" cy="1591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FC661A8-5478-467B-8968-D1E466CE64E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691477" y="6502903"/>
                  <a:ext cx="13212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FF0702CD-7169-40AC-BD57-C0DE3200BC27}"/>
              </a:ext>
            </a:extLst>
          </p:cNvPr>
          <p:cNvGrpSpPr/>
          <p:nvPr/>
        </p:nvGrpSpPr>
        <p:grpSpPr>
          <a:xfrm>
            <a:off x="5693717" y="6475903"/>
            <a:ext cx="615600" cy="183960"/>
            <a:chOff x="5693717" y="6475903"/>
            <a:chExt cx="615600" cy="18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14912E3-0CF1-4D2F-A55F-1382C9D541C8}"/>
                    </a:ext>
                  </a:extLst>
                </p14:cNvPr>
                <p14:cNvContentPartPr/>
                <p14:nvPr/>
              </p14:nvContentPartPr>
              <p14:xfrm>
                <a:off x="5693717" y="6475903"/>
                <a:ext cx="261000" cy="1839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14912E3-0CF1-4D2F-A55F-1382C9D541C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675717" y="6458263"/>
                  <a:ext cx="2966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783159B-7936-4E8E-957F-B2581F059768}"/>
                    </a:ext>
                  </a:extLst>
                </p14:cNvPr>
                <p14:cNvContentPartPr/>
                <p14:nvPr/>
              </p14:nvContentPartPr>
              <p14:xfrm>
                <a:off x="6159917" y="6555463"/>
                <a:ext cx="149400" cy="936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783159B-7936-4E8E-957F-B2581F05976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142277" y="6537823"/>
                  <a:ext cx="18504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B359065A-D444-410F-A45C-35B5E38AEE71}"/>
              </a:ext>
            </a:extLst>
          </p:cNvPr>
          <p:cNvGrpSpPr/>
          <p:nvPr/>
        </p:nvGrpSpPr>
        <p:grpSpPr>
          <a:xfrm>
            <a:off x="6535757" y="6337663"/>
            <a:ext cx="1115640" cy="453240"/>
            <a:chOff x="6535757" y="6337663"/>
            <a:chExt cx="1115640" cy="45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BC54D70-5530-403D-8098-0EE00C5CCFE3}"/>
                    </a:ext>
                  </a:extLst>
                </p14:cNvPr>
                <p14:cNvContentPartPr/>
                <p14:nvPr/>
              </p14:nvContentPartPr>
              <p14:xfrm>
                <a:off x="6535757" y="6383743"/>
                <a:ext cx="51480" cy="4071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BC54D70-5530-403D-8098-0EE00C5CCFE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518117" y="6366103"/>
                  <a:ext cx="8712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8718694-EB2C-4990-91AE-B50C5B0F57B8}"/>
                    </a:ext>
                  </a:extLst>
                </p14:cNvPr>
                <p14:cNvContentPartPr/>
                <p14:nvPr/>
              </p14:nvContentPartPr>
              <p14:xfrm>
                <a:off x="6698837" y="6413623"/>
                <a:ext cx="200520" cy="2876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8718694-EB2C-4990-91AE-B50C5B0F57B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680837" y="6395623"/>
                  <a:ext cx="2361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163300D-0FD9-4FDF-9954-D34F6A8DD5FA}"/>
                    </a:ext>
                  </a:extLst>
                </p14:cNvPr>
                <p14:cNvContentPartPr/>
                <p14:nvPr/>
              </p14:nvContentPartPr>
              <p14:xfrm>
                <a:off x="6959117" y="6452503"/>
                <a:ext cx="133920" cy="2642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163300D-0FD9-4FDF-9954-D34F6A8DD5F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941117" y="6434503"/>
                  <a:ext cx="1695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102F4D2-0BF3-4702-97B6-2BB1080D3E02}"/>
                    </a:ext>
                  </a:extLst>
                </p14:cNvPr>
                <p14:cNvContentPartPr/>
                <p14:nvPr/>
              </p14:nvContentPartPr>
              <p14:xfrm>
                <a:off x="6922397" y="6599383"/>
                <a:ext cx="216000" cy="259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102F4D2-0BF3-4702-97B6-2BB1080D3E0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904397" y="6581383"/>
                  <a:ext cx="251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3569333-4646-488F-AFE4-8C0A883B00B6}"/>
                    </a:ext>
                  </a:extLst>
                </p14:cNvPr>
                <p14:cNvContentPartPr/>
                <p14:nvPr/>
              </p14:nvContentPartPr>
              <p14:xfrm>
                <a:off x="7206077" y="6421543"/>
                <a:ext cx="45000" cy="2988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3569333-4646-488F-AFE4-8C0A883B00B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188077" y="6403903"/>
                  <a:ext cx="806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839FE4B-0C12-463C-89F6-33E45D14D7D0}"/>
                    </a:ext>
                  </a:extLst>
                </p14:cNvPr>
                <p14:cNvContentPartPr/>
                <p14:nvPr/>
              </p14:nvContentPartPr>
              <p14:xfrm>
                <a:off x="7382477" y="6487423"/>
                <a:ext cx="177120" cy="1908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839FE4B-0C12-463C-89F6-33E45D14D7D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364837" y="6469783"/>
                  <a:ext cx="2127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5E58916-BD5B-494C-9B04-E5093286349E}"/>
                    </a:ext>
                  </a:extLst>
                </p14:cNvPr>
                <p14:cNvContentPartPr/>
                <p14:nvPr/>
              </p14:nvContentPartPr>
              <p14:xfrm>
                <a:off x="7407317" y="6337663"/>
                <a:ext cx="102960" cy="982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5E58916-BD5B-494C-9B04-E5093286349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389317" y="6320023"/>
                  <a:ext cx="138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13BE1A8-2ED5-486F-9B99-1C85995AB471}"/>
                    </a:ext>
                  </a:extLst>
                </p14:cNvPr>
                <p14:cNvContentPartPr/>
                <p14:nvPr/>
              </p14:nvContentPartPr>
              <p14:xfrm>
                <a:off x="7640237" y="6422983"/>
                <a:ext cx="11160" cy="2782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13BE1A8-2ED5-486F-9B99-1C85995AB47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622237" y="6404983"/>
                  <a:ext cx="46800" cy="31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048F9554-1B2A-410B-8521-3CA5168E00AE}"/>
              </a:ext>
            </a:extLst>
          </p:cNvPr>
          <p:cNvGrpSpPr/>
          <p:nvPr/>
        </p:nvGrpSpPr>
        <p:grpSpPr>
          <a:xfrm>
            <a:off x="7859837" y="6253063"/>
            <a:ext cx="763920" cy="479160"/>
            <a:chOff x="7859837" y="6253063"/>
            <a:chExt cx="763920" cy="47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202405F-C5B4-4896-B6B2-5C17A95855DE}"/>
                    </a:ext>
                  </a:extLst>
                </p14:cNvPr>
                <p14:cNvContentPartPr/>
                <p14:nvPr/>
              </p14:nvContentPartPr>
              <p14:xfrm>
                <a:off x="7859837" y="6525943"/>
                <a:ext cx="57960" cy="1587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202405F-C5B4-4896-B6B2-5C17A95855D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841837" y="6508303"/>
                  <a:ext cx="93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EB17CDF-EBDF-4C61-9372-339307FD4DB6}"/>
                    </a:ext>
                  </a:extLst>
                </p14:cNvPr>
                <p14:cNvContentPartPr/>
                <p14:nvPr/>
              </p14:nvContentPartPr>
              <p14:xfrm>
                <a:off x="7868117" y="6349543"/>
                <a:ext cx="9360" cy="324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EB17CDF-EBDF-4C61-9372-339307FD4DB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850117" y="6331543"/>
                  <a:ext cx="450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C0D0029-5F98-47C6-B350-D72E75CD6695}"/>
                    </a:ext>
                  </a:extLst>
                </p14:cNvPr>
                <p14:cNvContentPartPr/>
                <p14:nvPr/>
              </p14:nvContentPartPr>
              <p14:xfrm>
                <a:off x="7959557" y="6424063"/>
                <a:ext cx="232920" cy="2872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C0D0029-5F98-47C6-B350-D72E75CD669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941557" y="6406063"/>
                  <a:ext cx="2685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61A2D08-3028-4363-8480-795888B8EAC4}"/>
                    </a:ext>
                  </a:extLst>
                </p14:cNvPr>
                <p14:cNvContentPartPr/>
                <p14:nvPr/>
              </p14:nvContentPartPr>
              <p14:xfrm>
                <a:off x="8320637" y="6288703"/>
                <a:ext cx="22680" cy="4435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61A2D08-3028-4363-8480-795888B8EAC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302997" y="6271063"/>
                  <a:ext cx="5832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F3FE19F-09C9-4787-966F-497C60ABD183}"/>
                    </a:ext>
                  </a:extLst>
                </p14:cNvPr>
                <p14:cNvContentPartPr/>
                <p14:nvPr/>
              </p14:nvContentPartPr>
              <p14:xfrm>
                <a:off x="8399477" y="6253063"/>
                <a:ext cx="224280" cy="1706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F3FE19F-09C9-4787-966F-497C60ABD18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381837" y="6235423"/>
                  <a:ext cx="259920" cy="20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E1EA975C-4432-4311-BF34-79756E360121}"/>
                  </a:ext>
                </a:extLst>
              </p14:cNvPr>
              <p14:cNvContentPartPr/>
              <p14:nvPr/>
            </p14:nvContentPartPr>
            <p14:xfrm>
              <a:off x="1167797" y="3944023"/>
              <a:ext cx="360" cy="3240"/>
            </p14:xfrm>
          </p:contentPart>
        </mc:Choice>
        <mc:Fallback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E1EA975C-4432-4311-BF34-79756E360121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1113797" y="3836023"/>
                <a:ext cx="1080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57D2B89C-729B-40B4-8ABE-1F61ECEEDB5B}"/>
                  </a:ext>
                </a:extLst>
              </p14:cNvPr>
              <p14:cNvContentPartPr/>
              <p14:nvPr/>
            </p14:nvContentPartPr>
            <p14:xfrm>
              <a:off x="1088597" y="3924223"/>
              <a:ext cx="2083320" cy="49644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57D2B89C-729B-40B4-8ABE-1F61ECEEDB5B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034597" y="3816223"/>
                <a:ext cx="2190960" cy="71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447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9"/>
          <a:stretch/>
        </p:blipFill>
        <p:spPr bwMode="auto">
          <a:xfrm>
            <a:off x="990600" y="531128"/>
            <a:ext cx="7363434" cy="278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228600"/>
            <a:ext cx="482266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dirty="0"/>
              <a:t>1.  Monochromatic field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5444" y="1371600"/>
            <a:ext cx="27539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Maxwell equations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3381345"/>
            <a:ext cx="8179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These two equations are complete:  The other two Maxwell equations follow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3635"/>
          <a:stretch/>
        </p:blipFill>
        <p:spPr>
          <a:xfrm>
            <a:off x="2015083" y="4114800"/>
            <a:ext cx="5260372" cy="14929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6B096F-46A6-4666-A308-3E9A1A09D9C0}"/>
              </a:ext>
            </a:extLst>
          </p:cNvPr>
          <p:cNvSpPr/>
          <p:nvPr/>
        </p:nvSpPr>
        <p:spPr>
          <a:xfrm>
            <a:off x="7397238" y="1274872"/>
            <a:ext cx="1512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(dielectric medium)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33F6921-EE2C-43C7-BDE1-5BBDA1D12399}"/>
                  </a:ext>
                </a:extLst>
              </p14:cNvPr>
              <p14:cNvContentPartPr/>
              <p14:nvPr/>
            </p14:nvContentPartPr>
            <p14:xfrm>
              <a:off x="3970397" y="729223"/>
              <a:ext cx="51480" cy="62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33F6921-EE2C-43C7-BDE1-5BBDA1D123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7397" y="666223"/>
                <a:ext cx="1771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3CF60B-4350-4E41-A0E4-F4562E75E0E4}"/>
                  </a:ext>
                </a:extLst>
              </p14:cNvPr>
              <p14:cNvContentPartPr/>
              <p14:nvPr/>
            </p14:nvContentPartPr>
            <p14:xfrm>
              <a:off x="5037797" y="537703"/>
              <a:ext cx="71280" cy="41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3CF60B-4350-4E41-A0E4-F4562E75E0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74797" y="475063"/>
                <a:ext cx="19692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E9995142-CB29-406C-9579-6AFFD0E81117}"/>
              </a:ext>
            </a:extLst>
          </p:cNvPr>
          <p:cNvGrpSpPr/>
          <p:nvPr/>
        </p:nvGrpSpPr>
        <p:grpSpPr>
          <a:xfrm>
            <a:off x="6508037" y="2773663"/>
            <a:ext cx="102240" cy="252720"/>
            <a:chOff x="6508037" y="2773663"/>
            <a:chExt cx="10224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A84B645-6E82-4736-A859-A4CE5423F9F8}"/>
                    </a:ext>
                  </a:extLst>
                </p14:cNvPr>
                <p14:cNvContentPartPr/>
                <p14:nvPr/>
              </p14:nvContentPartPr>
              <p14:xfrm>
                <a:off x="6508037" y="2808943"/>
                <a:ext cx="92160" cy="217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A84B645-6E82-4736-A859-A4CE5423F9F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45037" y="2745943"/>
                  <a:ext cx="2178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8F42B44-3C11-4655-B927-CFD620FD078B}"/>
                    </a:ext>
                  </a:extLst>
                </p14:cNvPr>
                <p14:cNvContentPartPr/>
                <p14:nvPr/>
              </p14:nvContentPartPr>
              <p14:xfrm>
                <a:off x="6515237" y="2773663"/>
                <a:ext cx="95040" cy="34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8F42B44-3C11-4655-B927-CFD620FD078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52597" y="2710663"/>
                  <a:ext cx="22068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A2C2519-68C8-4515-BCC4-DDF2AF0A9F3E}"/>
                  </a:ext>
                </a:extLst>
              </p14:cNvPr>
              <p14:cNvContentPartPr/>
              <p14:nvPr/>
            </p14:nvContentPartPr>
            <p14:xfrm>
              <a:off x="6662477" y="2960863"/>
              <a:ext cx="26640" cy="72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A2C2519-68C8-4515-BCC4-DDF2AF0A9F3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99837" y="2898223"/>
                <a:ext cx="1522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DC04025-FE74-4CD8-ABB5-C9AD7E20B0C6}"/>
                  </a:ext>
                </a:extLst>
              </p14:cNvPr>
              <p14:cNvContentPartPr/>
              <p14:nvPr/>
            </p14:nvContentPartPr>
            <p14:xfrm>
              <a:off x="3324917" y="1802743"/>
              <a:ext cx="304200" cy="46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DC04025-FE74-4CD8-ABB5-C9AD7E20B0C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62277" y="1739743"/>
                <a:ext cx="429840" cy="17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730854D4-50F4-4275-974C-8F2B8722751B}"/>
              </a:ext>
            </a:extLst>
          </p:cNvPr>
          <p:cNvGrpSpPr/>
          <p:nvPr/>
        </p:nvGrpSpPr>
        <p:grpSpPr>
          <a:xfrm>
            <a:off x="3013157" y="1737943"/>
            <a:ext cx="120240" cy="392040"/>
            <a:chOff x="3013157" y="1737943"/>
            <a:chExt cx="12024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B13D306-2566-47F6-9AAE-460AA8D5325D}"/>
                    </a:ext>
                  </a:extLst>
                </p14:cNvPr>
                <p14:cNvContentPartPr/>
                <p14:nvPr/>
              </p14:nvContentPartPr>
              <p14:xfrm>
                <a:off x="3050237" y="2039263"/>
                <a:ext cx="83160" cy="90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B13D306-2566-47F6-9AAE-460AA8D5325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87597" y="1976623"/>
                  <a:ext cx="208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23B1E25-6490-4E48-BCF9-D2A3DAF1CD29}"/>
                    </a:ext>
                  </a:extLst>
                </p14:cNvPr>
                <p14:cNvContentPartPr/>
                <p14:nvPr/>
              </p14:nvContentPartPr>
              <p14:xfrm>
                <a:off x="3070397" y="1737943"/>
                <a:ext cx="2160" cy="2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23B1E25-6490-4E48-BCF9-D2A3DAF1CD2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07757" y="1674943"/>
                  <a:ext cx="127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665E292-296D-4848-9DEA-F383B2414FA9}"/>
                    </a:ext>
                  </a:extLst>
                </p14:cNvPr>
                <p14:cNvContentPartPr/>
                <p14:nvPr/>
              </p14:nvContentPartPr>
              <p14:xfrm>
                <a:off x="3013157" y="1750543"/>
                <a:ext cx="51480" cy="372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665E292-296D-4848-9DEA-F383B2414FA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50517" y="1687543"/>
                  <a:ext cx="17712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1A42379-0490-4473-97C7-F9588EE2A485}"/>
                    </a:ext>
                  </a:extLst>
                </p14:cNvPr>
                <p14:cNvContentPartPr/>
                <p14:nvPr/>
              </p14:nvContentPartPr>
              <p14:xfrm>
                <a:off x="3047717" y="1957183"/>
                <a:ext cx="32400" cy="157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1A42379-0490-4473-97C7-F9588EE2A48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84717" y="1894543"/>
                  <a:ext cx="158040" cy="28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89B59FD-267E-426E-B9E8-76B903CC2E31}"/>
              </a:ext>
            </a:extLst>
          </p:cNvPr>
          <p:cNvGrpSpPr/>
          <p:nvPr/>
        </p:nvGrpSpPr>
        <p:grpSpPr>
          <a:xfrm>
            <a:off x="2690597" y="1838743"/>
            <a:ext cx="73440" cy="337680"/>
            <a:chOff x="2690597" y="1838743"/>
            <a:chExt cx="7344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A465C7B-9D32-467F-A3BE-5E764C570BF6}"/>
                    </a:ext>
                  </a:extLst>
                </p14:cNvPr>
                <p14:cNvContentPartPr/>
                <p14:nvPr/>
              </p14:nvContentPartPr>
              <p14:xfrm>
                <a:off x="2690597" y="1838743"/>
                <a:ext cx="73440" cy="337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A465C7B-9D32-467F-A3BE-5E764C570BF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27597" y="1776103"/>
                  <a:ext cx="19908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4593BBD-9D11-4C7A-8CA7-8B1276C18313}"/>
                    </a:ext>
                  </a:extLst>
                </p14:cNvPr>
                <p14:cNvContentPartPr/>
                <p14:nvPr/>
              </p14:nvContentPartPr>
              <p14:xfrm>
                <a:off x="2690597" y="1990663"/>
                <a:ext cx="22320" cy="185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4593BBD-9D11-4C7A-8CA7-8B1276C183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27597" y="1927663"/>
                  <a:ext cx="1479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51991F9-C947-4F65-A909-280CD623FFE3}"/>
                    </a:ext>
                  </a:extLst>
                </p14:cNvPr>
                <p14:cNvContentPartPr/>
                <p14:nvPr/>
              </p14:nvContentPartPr>
              <p14:xfrm>
                <a:off x="2702837" y="1849543"/>
                <a:ext cx="42480" cy="226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51991F9-C947-4F65-A909-280CD623FFE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39837" y="1786903"/>
                  <a:ext cx="168120" cy="35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9310224-5D13-4722-AB8F-F99AF31E4933}"/>
              </a:ext>
            </a:extLst>
          </p:cNvPr>
          <p:cNvGrpSpPr/>
          <p:nvPr/>
        </p:nvGrpSpPr>
        <p:grpSpPr>
          <a:xfrm>
            <a:off x="3526877" y="1920823"/>
            <a:ext cx="118080" cy="250560"/>
            <a:chOff x="3526877" y="1920823"/>
            <a:chExt cx="11808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8350810-B008-41B3-A42E-A9A720EC769C}"/>
                    </a:ext>
                  </a:extLst>
                </p14:cNvPr>
                <p14:cNvContentPartPr/>
                <p14:nvPr/>
              </p14:nvContentPartPr>
              <p14:xfrm>
                <a:off x="3526877" y="2054383"/>
                <a:ext cx="14400" cy="6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8350810-B008-41B3-A42E-A9A720EC769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63877" y="1991383"/>
                  <a:ext cx="140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99EA359-7619-4A9A-A44D-2B76D6BFA646}"/>
                    </a:ext>
                  </a:extLst>
                </p14:cNvPr>
                <p14:cNvContentPartPr/>
                <p14:nvPr/>
              </p14:nvContentPartPr>
              <p14:xfrm>
                <a:off x="3592757" y="1972303"/>
                <a:ext cx="31680" cy="181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99EA359-7619-4A9A-A44D-2B76D6BFA64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30117" y="1909303"/>
                  <a:ext cx="1573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3858AC7-6A92-48B8-89A8-5EEE35974E61}"/>
                    </a:ext>
                  </a:extLst>
                </p14:cNvPr>
                <p14:cNvContentPartPr/>
                <p14:nvPr/>
              </p14:nvContentPartPr>
              <p14:xfrm>
                <a:off x="3584477" y="1920823"/>
                <a:ext cx="60480" cy="250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3858AC7-6A92-48B8-89A8-5EEE35974E6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21477" y="1858183"/>
                  <a:ext cx="186120" cy="37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7D6D787F-69BD-46E1-943A-F58EAE20616D}"/>
              </a:ext>
            </a:extLst>
          </p:cNvPr>
          <p:cNvGrpSpPr/>
          <p:nvPr/>
        </p:nvGrpSpPr>
        <p:grpSpPr>
          <a:xfrm>
            <a:off x="5559797" y="1529503"/>
            <a:ext cx="396360" cy="533160"/>
            <a:chOff x="5559797" y="1529503"/>
            <a:chExt cx="396360" cy="53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0327FDA-3C53-49F3-A63E-D9C54220A539}"/>
                    </a:ext>
                  </a:extLst>
                </p14:cNvPr>
                <p14:cNvContentPartPr/>
                <p14:nvPr/>
              </p14:nvContentPartPr>
              <p14:xfrm>
                <a:off x="5705957" y="1635703"/>
                <a:ext cx="34200" cy="158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0327FDA-3C53-49F3-A63E-D9C54220A53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43317" y="1573063"/>
                  <a:ext cx="1598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D882F90-C409-4400-8402-7C55F824F3D1}"/>
                    </a:ext>
                  </a:extLst>
                </p14:cNvPr>
                <p14:cNvContentPartPr/>
                <p14:nvPr/>
              </p14:nvContentPartPr>
              <p14:xfrm>
                <a:off x="5559797" y="1529503"/>
                <a:ext cx="45000" cy="123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D882F90-C409-4400-8402-7C55F824F3D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97157" y="1466503"/>
                  <a:ext cx="1706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CDF1A9E-BDB4-420D-A0BF-9392CA843BE8}"/>
                    </a:ext>
                  </a:extLst>
                </p14:cNvPr>
                <p14:cNvContentPartPr/>
                <p14:nvPr/>
              </p14:nvContentPartPr>
              <p14:xfrm>
                <a:off x="5699837" y="2039983"/>
                <a:ext cx="360" cy="4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CDF1A9E-BDB4-420D-A0BF-9392CA843BE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36837" y="1976983"/>
                  <a:ext cx="126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024" name="Ink 1023">
                  <a:extLst>
                    <a:ext uri="{FF2B5EF4-FFF2-40B4-BE49-F238E27FC236}">
                      <a16:creationId xmlns:a16="http://schemas.microsoft.com/office/drawing/2014/main" id="{2C117177-4B78-4177-BD72-CBCD76D0966D}"/>
                    </a:ext>
                  </a:extLst>
                </p14:cNvPr>
                <p14:cNvContentPartPr/>
                <p14:nvPr/>
              </p14:nvContentPartPr>
              <p14:xfrm>
                <a:off x="5677877" y="1874743"/>
                <a:ext cx="39240" cy="187920"/>
              </p14:xfrm>
            </p:contentPart>
          </mc:Choice>
          <mc:Fallback xmlns="">
            <p:pic>
              <p:nvPicPr>
                <p:cNvPr id="1024" name="Ink 1023">
                  <a:extLst>
                    <a:ext uri="{FF2B5EF4-FFF2-40B4-BE49-F238E27FC236}">
                      <a16:creationId xmlns:a16="http://schemas.microsoft.com/office/drawing/2014/main" id="{2C117177-4B78-4177-BD72-CBCD76D0966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15237" y="1812103"/>
                  <a:ext cx="1648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027" name="Ink 1026">
                  <a:extLst>
                    <a:ext uri="{FF2B5EF4-FFF2-40B4-BE49-F238E27FC236}">
                      <a16:creationId xmlns:a16="http://schemas.microsoft.com/office/drawing/2014/main" id="{B14967D7-E7B0-4B15-9F79-307058F497FC}"/>
                    </a:ext>
                  </a:extLst>
                </p14:cNvPr>
                <p14:cNvContentPartPr/>
                <p14:nvPr/>
              </p14:nvContentPartPr>
              <p14:xfrm>
                <a:off x="5859677" y="1651183"/>
                <a:ext cx="96480" cy="96480"/>
              </p14:xfrm>
            </p:contentPart>
          </mc:Choice>
          <mc:Fallback xmlns="">
            <p:pic>
              <p:nvPicPr>
                <p:cNvPr id="1027" name="Ink 1026">
                  <a:extLst>
                    <a:ext uri="{FF2B5EF4-FFF2-40B4-BE49-F238E27FC236}">
                      <a16:creationId xmlns:a16="http://schemas.microsoft.com/office/drawing/2014/main" id="{B14967D7-E7B0-4B15-9F79-307058F497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96677" y="1588543"/>
                  <a:ext cx="222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29" name="Ink 1028">
                  <a:extLst>
                    <a:ext uri="{FF2B5EF4-FFF2-40B4-BE49-F238E27FC236}">
                      <a16:creationId xmlns:a16="http://schemas.microsoft.com/office/drawing/2014/main" id="{FD2ACF61-9651-4BA5-9029-483B39C27646}"/>
                    </a:ext>
                  </a:extLst>
                </p14:cNvPr>
                <p14:cNvContentPartPr/>
                <p14:nvPr/>
              </p14:nvContentPartPr>
              <p14:xfrm>
                <a:off x="5885957" y="1811023"/>
                <a:ext cx="68400" cy="12960"/>
              </p14:xfrm>
            </p:contentPart>
          </mc:Choice>
          <mc:Fallback xmlns="">
            <p:pic>
              <p:nvPicPr>
                <p:cNvPr id="1029" name="Ink 1028">
                  <a:extLst>
                    <a:ext uri="{FF2B5EF4-FFF2-40B4-BE49-F238E27FC236}">
                      <a16:creationId xmlns:a16="http://schemas.microsoft.com/office/drawing/2014/main" id="{FD2ACF61-9651-4BA5-9029-483B39C2764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23317" y="1748383"/>
                  <a:ext cx="19404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CA054DB7-5E39-415B-8804-6E5F57DBC40E}"/>
              </a:ext>
            </a:extLst>
          </p:cNvPr>
          <p:cNvGrpSpPr/>
          <p:nvPr/>
        </p:nvGrpSpPr>
        <p:grpSpPr>
          <a:xfrm>
            <a:off x="3143477" y="931543"/>
            <a:ext cx="226800" cy="366840"/>
            <a:chOff x="3143477" y="931543"/>
            <a:chExt cx="22680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35D27CC9-73E7-4EBB-A16A-BC941D153CE6}"/>
                    </a:ext>
                  </a:extLst>
                </p14:cNvPr>
                <p14:cNvContentPartPr/>
                <p14:nvPr/>
              </p14:nvContentPartPr>
              <p14:xfrm>
                <a:off x="3362357" y="931543"/>
                <a:ext cx="7920" cy="6120"/>
              </p14:xfrm>
            </p:contentPart>
          </mc:Choice>
          <mc:Fallback xmlns=""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35D27CC9-73E7-4EBB-A16A-BC941D153CE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99357" y="868543"/>
                  <a:ext cx="1335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2B8B7D5C-4615-4802-946F-AAD8DA456D20}"/>
                    </a:ext>
                  </a:extLst>
                </p14:cNvPr>
                <p14:cNvContentPartPr/>
                <p14:nvPr/>
              </p14:nvContentPartPr>
              <p14:xfrm>
                <a:off x="3143477" y="932983"/>
                <a:ext cx="201960" cy="365400"/>
              </p14:xfrm>
            </p:contentPart>
          </mc:Choice>
          <mc:Fallback xmlns=""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2B8B7D5C-4615-4802-946F-AAD8DA456D2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80477" y="870343"/>
                  <a:ext cx="327600" cy="49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6F5050E6-6648-443D-9C88-B8A62247D9A6}"/>
              </a:ext>
            </a:extLst>
          </p:cNvPr>
          <p:cNvGrpSpPr/>
          <p:nvPr/>
        </p:nvGrpSpPr>
        <p:grpSpPr>
          <a:xfrm>
            <a:off x="6574277" y="1451383"/>
            <a:ext cx="120960" cy="105120"/>
            <a:chOff x="6574277" y="1451383"/>
            <a:chExt cx="120960" cy="10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34" name="Ink 1033">
                  <a:extLst>
                    <a:ext uri="{FF2B5EF4-FFF2-40B4-BE49-F238E27FC236}">
                      <a16:creationId xmlns:a16="http://schemas.microsoft.com/office/drawing/2014/main" id="{71315E40-26BF-4C1E-A885-6855F4BEF621}"/>
                    </a:ext>
                  </a:extLst>
                </p14:cNvPr>
                <p14:cNvContentPartPr/>
                <p14:nvPr/>
              </p14:nvContentPartPr>
              <p14:xfrm>
                <a:off x="6641597" y="1510783"/>
                <a:ext cx="3240" cy="8280"/>
              </p14:xfrm>
            </p:contentPart>
          </mc:Choice>
          <mc:Fallback xmlns="">
            <p:pic>
              <p:nvPicPr>
                <p:cNvPr id="1034" name="Ink 1033">
                  <a:extLst>
                    <a:ext uri="{FF2B5EF4-FFF2-40B4-BE49-F238E27FC236}">
                      <a16:creationId xmlns:a16="http://schemas.microsoft.com/office/drawing/2014/main" id="{71315E40-26BF-4C1E-A885-6855F4BEF62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78597" y="1448143"/>
                  <a:ext cx="128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77D26998-DD44-47B1-829A-0F6B42DDD673}"/>
                    </a:ext>
                  </a:extLst>
                </p14:cNvPr>
                <p14:cNvContentPartPr/>
                <p14:nvPr/>
              </p14:nvContentPartPr>
              <p14:xfrm>
                <a:off x="6574277" y="1451383"/>
                <a:ext cx="120960" cy="105120"/>
              </p14:xfrm>
            </p:contentPart>
          </mc:Choice>
          <mc:Fallback xmlns=""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77D26998-DD44-47B1-829A-0F6B42DDD67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11637" y="1388743"/>
                  <a:ext cx="246600" cy="230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2655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13804" r="16747"/>
          <a:stretch/>
        </p:blipFill>
        <p:spPr bwMode="auto">
          <a:xfrm>
            <a:off x="990600" y="1219200"/>
            <a:ext cx="5752344" cy="394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6944" y="914400"/>
            <a:ext cx="3299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div </a:t>
            </a:r>
            <a:r>
              <a:rPr lang="en-US" b="1" dirty="0"/>
              <a:t>D</a:t>
            </a:r>
            <a:r>
              <a:rPr lang="en-US" dirty="0"/>
              <a:t> = 0  (No extraneous charge)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2094" y="258763"/>
            <a:ext cx="6511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Assume a homogeneous medium.  Eliminate </a:t>
            </a:r>
            <a:r>
              <a:rPr lang="en-US" sz="2000" b="1" dirty="0"/>
              <a:t>H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014897" y="3867541"/>
            <a:ext cx="314425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/>
              <a:t>Eliminate </a:t>
            </a:r>
            <a:r>
              <a:rPr lang="en-US" sz="2000" b="1" dirty="0"/>
              <a:t>E </a:t>
            </a:r>
            <a:r>
              <a:rPr lang="en-US" sz="2000" dirty="0"/>
              <a:t>instead                 </a:t>
            </a:r>
          </a:p>
          <a:p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920079" y="3805376"/>
            <a:ext cx="1856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Wave equations</a:t>
            </a:r>
          </a:p>
        </p:txBody>
      </p:sp>
      <p:sp>
        <p:nvSpPr>
          <p:cNvPr id="8" name="Right Brace 7"/>
          <p:cNvSpPr/>
          <p:nvPr/>
        </p:nvSpPr>
        <p:spPr>
          <a:xfrm>
            <a:off x="6438144" y="3257941"/>
            <a:ext cx="648456" cy="1524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705D417-A142-4875-919C-A8BA344AC1FE}"/>
                  </a:ext>
                </a:extLst>
              </p14:cNvPr>
              <p14:cNvContentPartPr/>
              <p14:nvPr/>
            </p14:nvContentPartPr>
            <p14:xfrm>
              <a:off x="1687421" y="2584364"/>
              <a:ext cx="114840" cy="23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705D417-A142-4875-919C-A8BA344AC1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4781" y="2521364"/>
                <a:ext cx="2404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08D2EA7-CB07-4703-AD2B-BECD613AD1BF}"/>
                  </a:ext>
                </a:extLst>
              </p14:cNvPr>
              <p14:cNvContentPartPr/>
              <p14:nvPr/>
            </p14:nvContentPartPr>
            <p14:xfrm>
              <a:off x="6158837" y="2426263"/>
              <a:ext cx="284400" cy="184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08D2EA7-CB07-4703-AD2B-BECD613AD1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5837" y="2363263"/>
                <a:ext cx="41004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52817F4-E011-468E-B818-BDEC1643FE28}"/>
                  </a:ext>
                </a:extLst>
              </p14:cNvPr>
              <p14:cNvContentPartPr/>
              <p14:nvPr/>
            </p14:nvContentPartPr>
            <p14:xfrm>
              <a:off x="2867717" y="2779063"/>
              <a:ext cx="57600" cy="22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52817F4-E011-468E-B818-BDEC1643FE2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04717" y="2716063"/>
                <a:ext cx="1832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AD0A637-167E-460E-A1DD-C13919571E5A}"/>
                  </a:ext>
                </a:extLst>
              </p14:cNvPr>
              <p14:cNvContentPartPr/>
              <p14:nvPr/>
            </p14:nvContentPartPr>
            <p14:xfrm>
              <a:off x="2213237" y="638863"/>
              <a:ext cx="2261520" cy="60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AD0A637-167E-460E-A1DD-C13919571E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5237" y="621223"/>
                <a:ext cx="22971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A088B93-06A7-46D8-A478-AC586E81EB22}"/>
                  </a:ext>
                </a:extLst>
              </p14:cNvPr>
              <p14:cNvContentPartPr/>
              <p14:nvPr/>
            </p14:nvContentPartPr>
            <p14:xfrm>
              <a:off x="384437" y="688903"/>
              <a:ext cx="2714760" cy="108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A088B93-06A7-46D8-A478-AC586E81EB2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6437" y="671263"/>
                <a:ext cx="2750400" cy="112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A90CAC2-C736-4AF4-94A4-26173492C735}"/>
              </a:ext>
            </a:extLst>
          </p:cNvPr>
          <p:cNvGrpSpPr/>
          <p:nvPr/>
        </p:nvGrpSpPr>
        <p:grpSpPr>
          <a:xfrm>
            <a:off x="4844837" y="2720743"/>
            <a:ext cx="178920" cy="43200"/>
            <a:chOff x="4844837" y="2720743"/>
            <a:chExt cx="178920" cy="4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453F14E-058B-4666-92CB-454738C1013B}"/>
                    </a:ext>
                  </a:extLst>
                </p14:cNvPr>
                <p14:cNvContentPartPr/>
                <p14:nvPr/>
              </p14:nvContentPartPr>
              <p14:xfrm>
                <a:off x="4844837" y="2745943"/>
                <a:ext cx="37800" cy="10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453F14E-058B-4666-92CB-454738C1013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82197" y="2683303"/>
                  <a:ext cx="163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075252B-EDBC-407D-9D52-3248378A5322}"/>
                    </a:ext>
                  </a:extLst>
                </p14:cNvPr>
                <p14:cNvContentPartPr/>
                <p14:nvPr/>
              </p14:nvContentPartPr>
              <p14:xfrm>
                <a:off x="4854917" y="2720743"/>
                <a:ext cx="168840" cy="43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075252B-EDBC-407D-9D52-3248378A532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91917" y="2658103"/>
                  <a:ext cx="294480" cy="16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C903AA3-7130-4A52-B949-0673D49CABD0}"/>
                  </a:ext>
                </a:extLst>
              </p14:cNvPr>
              <p14:cNvContentPartPr/>
              <p14:nvPr/>
            </p14:nvContentPartPr>
            <p14:xfrm>
              <a:off x="5759597" y="4491223"/>
              <a:ext cx="48600" cy="391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C903AA3-7130-4A52-B949-0673D49CABD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96957" y="4428583"/>
                <a:ext cx="174240" cy="51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C49361E4-CBAA-4DAC-87FA-87BA60F5E8B9}"/>
              </a:ext>
            </a:extLst>
          </p:cNvPr>
          <p:cNvGrpSpPr/>
          <p:nvPr/>
        </p:nvGrpSpPr>
        <p:grpSpPr>
          <a:xfrm>
            <a:off x="5646917" y="3230863"/>
            <a:ext cx="124200" cy="470880"/>
            <a:chOff x="5646917" y="3230863"/>
            <a:chExt cx="12420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86E66FD-A264-4CD2-9262-CD1CCF02E481}"/>
                    </a:ext>
                  </a:extLst>
                </p14:cNvPr>
                <p14:cNvContentPartPr/>
                <p14:nvPr/>
              </p14:nvContentPartPr>
              <p14:xfrm>
                <a:off x="5646917" y="3230863"/>
                <a:ext cx="124200" cy="470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86E66FD-A264-4CD2-9262-CD1CCF02E48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83917" y="3168223"/>
                  <a:ext cx="249840" cy="5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E78EC34-9654-4551-B6F5-FD99B4B29BD5}"/>
                    </a:ext>
                  </a:extLst>
                </p14:cNvPr>
                <p14:cNvContentPartPr/>
                <p14:nvPr/>
              </p14:nvContentPartPr>
              <p14:xfrm>
                <a:off x="5656277" y="3272623"/>
                <a:ext cx="65880" cy="398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E78EC34-9654-4551-B6F5-FD99B4B29BD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93277" y="3209983"/>
                  <a:ext cx="191520" cy="52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555D386-7607-4802-96DB-3085EB0E62E5}"/>
                  </a:ext>
                </a:extLst>
              </p14:cNvPr>
              <p14:cNvContentPartPr/>
              <p14:nvPr/>
            </p14:nvContentPartPr>
            <p14:xfrm>
              <a:off x="5159837" y="5040943"/>
              <a:ext cx="258120" cy="58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555D386-7607-4802-96DB-3085EB0E62E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096837" y="4978303"/>
                <a:ext cx="3837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C1659D2-6642-44AB-A943-4CF9A7E0B20B}"/>
                  </a:ext>
                </a:extLst>
              </p14:cNvPr>
              <p14:cNvContentPartPr/>
              <p14:nvPr/>
            </p14:nvContentPartPr>
            <p14:xfrm>
              <a:off x="2918837" y="5129863"/>
              <a:ext cx="66960" cy="150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C1659D2-6642-44AB-A943-4CF9A7E0B20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55837" y="5066863"/>
                <a:ext cx="19260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3221059-1E4B-449A-8A64-2FDB4D79FF90}"/>
                  </a:ext>
                </a:extLst>
              </p14:cNvPr>
              <p14:cNvContentPartPr/>
              <p14:nvPr/>
            </p14:nvContentPartPr>
            <p14:xfrm>
              <a:off x="1509077" y="5085583"/>
              <a:ext cx="210960" cy="201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3221059-1E4B-449A-8A64-2FDB4D79FF9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446077" y="5022943"/>
                <a:ext cx="336600" cy="32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C8CE286B-4581-4EB5-9405-7CF51D41656B}"/>
              </a:ext>
            </a:extLst>
          </p:cNvPr>
          <p:cNvGrpSpPr/>
          <p:nvPr/>
        </p:nvGrpSpPr>
        <p:grpSpPr>
          <a:xfrm>
            <a:off x="1756757" y="2966623"/>
            <a:ext cx="1064520" cy="669600"/>
            <a:chOff x="1756757" y="2966623"/>
            <a:chExt cx="1064520" cy="66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7E2F21C-3735-4C11-B55B-2E0109962C0D}"/>
                    </a:ext>
                  </a:extLst>
                </p14:cNvPr>
                <p14:cNvContentPartPr/>
                <p14:nvPr/>
              </p14:nvContentPartPr>
              <p14:xfrm>
                <a:off x="1756757" y="3260383"/>
                <a:ext cx="196920" cy="250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7E2F21C-3735-4C11-B55B-2E0109962C0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93757" y="3197383"/>
                  <a:ext cx="3225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57E9804-8AA1-4FF3-B0A2-1D0C3DCC8442}"/>
                    </a:ext>
                  </a:extLst>
                </p14:cNvPr>
                <p14:cNvContentPartPr/>
                <p14:nvPr/>
              </p14:nvContentPartPr>
              <p14:xfrm>
                <a:off x="2655677" y="3304303"/>
                <a:ext cx="165600" cy="331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57E9804-8AA1-4FF3-B0A2-1D0C3DCC844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593037" y="3241303"/>
                  <a:ext cx="29124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AFDBB59-AB49-407D-AF74-2C0DA077C05A}"/>
                    </a:ext>
                  </a:extLst>
                </p14:cNvPr>
                <p14:cNvContentPartPr/>
                <p14:nvPr/>
              </p14:nvContentPartPr>
              <p14:xfrm>
                <a:off x="2481437" y="2966623"/>
                <a:ext cx="225000" cy="121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AFDBB59-AB49-407D-AF74-2C0DA077C05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418437" y="2903983"/>
                  <a:ext cx="350640" cy="24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E80CC69-73D2-4BED-A1D3-B2010507C619}"/>
                  </a:ext>
                </a:extLst>
              </p14:cNvPr>
              <p14:cNvContentPartPr/>
              <p14:nvPr/>
            </p14:nvContentPartPr>
            <p14:xfrm>
              <a:off x="2383877" y="3137623"/>
              <a:ext cx="3768840" cy="751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E80CC69-73D2-4BED-A1D3-B2010507C61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329877" y="3029983"/>
                <a:ext cx="3876480" cy="96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027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104900"/>
            <a:ext cx="7949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Plane wave in </a:t>
            </a:r>
            <a:r>
              <a:rPr lang="en-US" sz="2000" i="1" dirty="0"/>
              <a:t>vacuum</a:t>
            </a:r>
            <a:r>
              <a:rPr lang="en-US" sz="2000" dirty="0"/>
              <a:t> has spatial dependence </a:t>
            </a:r>
            <a:r>
              <a:rPr lang="en-US" sz="2000" dirty="0" err="1"/>
              <a:t>e</a:t>
            </a:r>
            <a:r>
              <a:rPr lang="en-US" sz="2000" baseline="30000" dirty="0" err="1"/>
              <a:t>i</a:t>
            </a:r>
            <a:r>
              <a:rPr lang="en-US" sz="2000" b="1" baseline="30000" dirty="0" err="1"/>
              <a:t>k.r</a:t>
            </a:r>
            <a:r>
              <a:rPr lang="en-US" sz="2000" dirty="0"/>
              <a:t>, with real wave vector </a:t>
            </a:r>
            <a:r>
              <a:rPr lang="en-US" sz="2000" b="1" dirty="0"/>
              <a:t>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676400"/>
            <a:ext cx="7309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wave propagating in matter has a complex wave vector </a:t>
            </a:r>
            <a:r>
              <a:rPr lang="en-US" sz="2000" b="1" dirty="0"/>
              <a:t>k</a:t>
            </a:r>
            <a:r>
              <a:rPr lang="en-US" sz="2000" dirty="0"/>
              <a:t> = </a:t>
            </a:r>
            <a:r>
              <a:rPr lang="en-US" sz="2000" b="1" dirty="0"/>
              <a:t>k</a:t>
            </a:r>
            <a:r>
              <a:rPr lang="en-US" sz="2000" dirty="0"/>
              <a:t>’ +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b="1" dirty="0"/>
              <a:t>k</a:t>
            </a:r>
            <a:r>
              <a:rPr lang="en-US" sz="2000" dirty="0"/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2743200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 numbers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B11D48-0912-4973-BE67-45E4366199F5}"/>
              </a:ext>
            </a:extLst>
          </p:cNvPr>
          <p:cNvSpPr/>
          <p:nvPr/>
        </p:nvSpPr>
        <p:spPr>
          <a:xfrm>
            <a:off x="457200" y="316957"/>
            <a:ext cx="6808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2.  A plane wave in an infinite homogeneous medium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031F5C-FD96-4BAA-B5F8-5380FB1B2CD8}"/>
                  </a:ext>
                </a:extLst>
              </p14:cNvPr>
              <p14:cNvContentPartPr/>
              <p14:nvPr/>
            </p14:nvContentPartPr>
            <p14:xfrm>
              <a:off x="4364957" y="3210703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031F5C-FD96-4BAA-B5F8-5380FB1B2C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46957" y="319306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9F57DF1-DEB2-4A13-B601-42AACED8E0FA}"/>
                  </a:ext>
                </a:extLst>
              </p14:cNvPr>
              <p14:cNvContentPartPr/>
              <p14:nvPr/>
            </p14:nvContentPartPr>
            <p14:xfrm>
              <a:off x="6598037" y="2056543"/>
              <a:ext cx="234360" cy="517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9F57DF1-DEB2-4A13-B601-42AACED8E0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0037" y="2038543"/>
                <a:ext cx="27000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5600107-B524-4D5C-81F2-25BD464917DD}"/>
                  </a:ext>
                </a:extLst>
              </p14:cNvPr>
              <p14:cNvContentPartPr/>
              <p14:nvPr/>
            </p14:nvContentPartPr>
            <p14:xfrm>
              <a:off x="7225157" y="2031703"/>
              <a:ext cx="111240" cy="566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5600107-B524-4D5C-81F2-25BD464917D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07517" y="2014063"/>
                <a:ext cx="146880" cy="60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1101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5902289" cy="320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9286" y="432647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We’ll use the following relation to transform the Maxwell “curl” equations.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1" t="24721" b="26794"/>
          <a:stretch/>
        </p:blipFill>
        <p:spPr bwMode="auto">
          <a:xfrm>
            <a:off x="1440287" y="4282172"/>
            <a:ext cx="6492025" cy="119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4389582"/>
            <a:ext cx="56137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133171"/>
            <a:ext cx="7619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New</a:t>
            </a:r>
          </a:p>
        </p:txBody>
      </p:sp>
      <p:sp>
        <p:nvSpPr>
          <p:cNvPr id="5" name="Rectangle 4"/>
          <p:cNvSpPr/>
          <p:nvPr/>
        </p:nvSpPr>
        <p:spPr>
          <a:xfrm>
            <a:off x="343560" y="5627613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Next, eliminate </a:t>
            </a:r>
            <a:r>
              <a:rPr lang="en-US" sz="2000" b="1" dirty="0"/>
              <a:t>E</a:t>
            </a:r>
            <a:r>
              <a:rPr lang="en-US" sz="2000" dirty="0"/>
              <a:t> and </a:t>
            </a:r>
            <a:r>
              <a:rPr lang="en-US" sz="2000" b="1" dirty="0"/>
              <a:t>H</a:t>
            </a:r>
            <a:r>
              <a:rPr lang="en-US" sz="2000" dirty="0"/>
              <a:t> (HW) to find relation for the complex </a:t>
            </a:r>
            <a:r>
              <a:rPr lang="en-US" sz="2000" dirty="0" err="1"/>
              <a:t>wavevector</a:t>
            </a:r>
            <a:r>
              <a:rPr lang="en-US" sz="2000" dirty="0"/>
              <a:t> </a:t>
            </a:r>
            <a:r>
              <a:rPr lang="en-US" sz="2000" b="1" dirty="0"/>
              <a:t>k</a:t>
            </a:r>
            <a:r>
              <a:rPr lang="en-US" sz="2000" dirty="0"/>
              <a:t>’ +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b="1" dirty="0"/>
              <a:t>k</a:t>
            </a:r>
            <a:r>
              <a:rPr lang="en-US" sz="2000" dirty="0"/>
              <a:t>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62980C-CD04-4C4B-908F-3D35F22EA455}"/>
              </a:ext>
            </a:extLst>
          </p:cNvPr>
          <p:cNvSpPr txBox="1"/>
          <p:nvPr/>
        </p:nvSpPr>
        <p:spPr>
          <a:xfrm>
            <a:off x="0" y="6059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3.  Relation between </a:t>
            </a:r>
            <a:r>
              <a:rPr lang="en-US" sz="2000" b="1" dirty="0"/>
              <a:t>k’</a:t>
            </a:r>
            <a:r>
              <a:rPr lang="en-US" sz="2000" dirty="0"/>
              <a:t>, </a:t>
            </a:r>
            <a:r>
              <a:rPr lang="en-US" sz="2000" b="1" dirty="0"/>
              <a:t>k”</a:t>
            </a:r>
            <a:r>
              <a:rPr lang="en-US" sz="2000" dirty="0"/>
              <a:t> and material properties for plane wave Exp[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b="1" dirty="0"/>
              <a:t>k. r</a:t>
            </a:r>
            <a:r>
              <a:rPr lang="en-US" sz="2000" dirty="0"/>
              <a:t>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973085-BC37-4DCE-918F-D1ED9B563A7E}"/>
                  </a:ext>
                </a:extLst>
              </p14:cNvPr>
              <p14:cNvContentPartPr/>
              <p14:nvPr/>
            </p14:nvContentPartPr>
            <p14:xfrm>
              <a:off x="2338517" y="1146823"/>
              <a:ext cx="24840" cy="33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973085-BC37-4DCE-918F-D1ED9B563A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5877" y="1083823"/>
                <a:ext cx="1504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274C83-B101-4489-99FB-3416E7F6CACF}"/>
                  </a:ext>
                </a:extLst>
              </p14:cNvPr>
              <p14:cNvContentPartPr/>
              <p14:nvPr/>
            </p14:nvContentPartPr>
            <p14:xfrm>
              <a:off x="1736957" y="1391983"/>
              <a:ext cx="138240" cy="19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274C83-B101-4489-99FB-3416E7F6CAC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73957" y="1328983"/>
                <a:ext cx="2638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5588ABE-9403-44F6-AA68-C6E34B506B69}"/>
                  </a:ext>
                </a:extLst>
              </p14:cNvPr>
              <p14:cNvContentPartPr/>
              <p14:nvPr/>
            </p14:nvContentPartPr>
            <p14:xfrm>
              <a:off x="1601957" y="860263"/>
              <a:ext cx="195840" cy="28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5588ABE-9403-44F6-AA68-C6E34B506B6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38957" y="797623"/>
                <a:ext cx="3214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48D290C-6D43-4898-A72B-35891E36EAEE}"/>
                  </a:ext>
                </a:extLst>
              </p14:cNvPr>
              <p14:cNvContentPartPr/>
              <p14:nvPr/>
            </p14:nvContentPartPr>
            <p14:xfrm>
              <a:off x="3365597" y="2018743"/>
              <a:ext cx="54360" cy="10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48D290C-6D43-4898-A72B-35891E36EA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02597" y="1955743"/>
                <a:ext cx="180000" cy="13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BA102DC2-311A-46C6-8AB9-657E614D3CC6}"/>
              </a:ext>
            </a:extLst>
          </p:cNvPr>
          <p:cNvGrpSpPr/>
          <p:nvPr/>
        </p:nvGrpSpPr>
        <p:grpSpPr>
          <a:xfrm>
            <a:off x="3736757" y="5125183"/>
            <a:ext cx="105480" cy="249480"/>
            <a:chOff x="3736757" y="5125183"/>
            <a:chExt cx="10548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B3F5E64-A63E-4D26-A1EE-DCB32890750E}"/>
                    </a:ext>
                  </a:extLst>
                </p14:cNvPr>
                <p14:cNvContentPartPr/>
                <p14:nvPr/>
              </p14:nvContentPartPr>
              <p14:xfrm>
                <a:off x="3736757" y="5280703"/>
                <a:ext cx="105480" cy="93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B3F5E64-A63E-4D26-A1EE-DCB32890750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73757" y="5218063"/>
                  <a:ext cx="231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DA46718-EA98-4ADD-AF66-F29CF964CAE5}"/>
                    </a:ext>
                  </a:extLst>
                </p14:cNvPr>
                <p14:cNvContentPartPr/>
                <p14:nvPr/>
              </p14:nvContentPartPr>
              <p14:xfrm>
                <a:off x="3754757" y="5125183"/>
                <a:ext cx="72000" cy="129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DA46718-EA98-4ADD-AF66-F29CF964CAE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92117" y="5062543"/>
                  <a:ext cx="197640" cy="25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C8662CB-15FB-42B7-A72E-B28D6B763663}"/>
              </a:ext>
            </a:extLst>
          </p:cNvPr>
          <p:cNvGrpSpPr/>
          <p:nvPr/>
        </p:nvGrpSpPr>
        <p:grpSpPr>
          <a:xfrm>
            <a:off x="3613277" y="5059303"/>
            <a:ext cx="205560" cy="75600"/>
            <a:chOff x="3613277" y="5059303"/>
            <a:chExt cx="205560" cy="7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D19133D-CF30-4548-B0F9-E3E48812E86D}"/>
                    </a:ext>
                  </a:extLst>
                </p14:cNvPr>
                <p14:cNvContentPartPr/>
                <p14:nvPr/>
              </p14:nvContentPartPr>
              <p14:xfrm>
                <a:off x="3728477" y="5086303"/>
                <a:ext cx="90360" cy="16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D19133D-CF30-4548-B0F9-E3E48812E86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65837" y="5023303"/>
                  <a:ext cx="216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A97C961-31BC-4B82-B3DA-E5C8F9368F0C}"/>
                    </a:ext>
                  </a:extLst>
                </p14:cNvPr>
                <p14:cNvContentPartPr/>
                <p14:nvPr/>
              </p14:nvContentPartPr>
              <p14:xfrm>
                <a:off x="3613277" y="5070103"/>
                <a:ext cx="22320" cy="27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A97C961-31BC-4B82-B3DA-E5C8F9368F0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50637" y="5007463"/>
                  <a:ext cx="147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307FCE2-48CD-4AED-BA39-016372A234BC}"/>
                    </a:ext>
                  </a:extLst>
                </p14:cNvPr>
                <p14:cNvContentPartPr/>
                <p14:nvPr/>
              </p14:nvContentPartPr>
              <p14:xfrm>
                <a:off x="3709757" y="5059303"/>
                <a:ext cx="360" cy="1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307FCE2-48CD-4AED-BA39-016372A234B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46757" y="4996663"/>
                  <a:ext cx="126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BE72DFA-8EFA-4A0C-8034-B8A727D8974D}"/>
                    </a:ext>
                  </a:extLst>
                </p14:cNvPr>
                <p14:cNvContentPartPr/>
                <p14:nvPr/>
              </p14:nvContentPartPr>
              <p14:xfrm>
                <a:off x="3661517" y="5072983"/>
                <a:ext cx="37800" cy="61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BE72DFA-8EFA-4A0C-8034-B8A727D8974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98517" y="5010343"/>
                  <a:ext cx="16344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E6D8A5-90F1-4E75-AFE1-6634CC3A68AC}"/>
              </a:ext>
            </a:extLst>
          </p:cNvPr>
          <p:cNvGrpSpPr/>
          <p:nvPr/>
        </p:nvGrpSpPr>
        <p:grpSpPr>
          <a:xfrm>
            <a:off x="3602477" y="5386183"/>
            <a:ext cx="226800" cy="127080"/>
            <a:chOff x="3602477" y="5386183"/>
            <a:chExt cx="226800" cy="12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7EADA8F-FF71-49C9-A7CE-6D85A2CE46A2}"/>
                    </a:ext>
                  </a:extLst>
                </p14:cNvPr>
                <p14:cNvContentPartPr/>
                <p14:nvPr/>
              </p14:nvContentPartPr>
              <p14:xfrm>
                <a:off x="3686717" y="5475463"/>
                <a:ext cx="324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7EADA8F-FF71-49C9-A7CE-6D85A2CE46A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24077" y="5412463"/>
                  <a:ext cx="128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7A19CB4-F37E-4F11-AB47-B108FA0D8559}"/>
                    </a:ext>
                  </a:extLst>
                </p14:cNvPr>
                <p14:cNvContentPartPr/>
                <p14:nvPr/>
              </p14:nvContentPartPr>
              <p14:xfrm>
                <a:off x="3692477" y="5440543"/>
                <a:ext cx="136800" cy="17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7A19CB4-F37E-4F11-AB47-B108FA0D855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29477" y="5377543"/>
                  <a:ext cx="262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15F79E7-4A3E-420A-891F-7E64684DD2FE}"/>
                    </a:ext>
                  </a:extLst>
                </p14:cNvPr>
                <p14:cNvContentPartPr/>
                <p14:nvPr/>
              </p14:nvContentPartPr>
              <p14:xfrm>
                <a:off x="3602477" y="5403823"/>
                <a:ext cx="37440" cy="109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15F79E7-4A3E-420A-891F-7E64684DD2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39477" y="5340823"/>
                  <a:ext cx="163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4D7191B-AEB7-45FB-A35B-1526660CCCD8}"/>
                    </a:ext>
                  </a:extLst>
                </p14:cNvPr>
                <p14:cNvContentPartPr/>
                <p14:nvPr/>
              </p14:nvContentPartPr>
              <p14:xfrm>
                <a:off x="3720557" y="5386183"/>
                <a:ext cx="70200" cy="12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4D7191B-AEB7-45FB-A35B-1526660CCCD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57557" y="5323543"/>
                  <a:ext cx="19584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1A20D40-96AF-446C-9A73-F76F71F8EFC7}"/>
                  </a:ext>
                </a:extLst>
              </p14:cNvPr>
              <p14:cNvContentPartPr/>
              <p14:nvPr/>
            </p14:nvContentPartPr>
            <p14:xfrm>
              <a:off x="7410557" y="5372503"/>
              <a:ext cx="104400" cy="48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1A20D40-96AF-446C-9A73-F76F71F8EFC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347557" y="5309863"/>
                <a:ext cx="2300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120" name="Ink 5119">
                <a:extLst>
                  <a:ext uri="{FF2B5EF4-FFF2-40B4-BE49-F238E27FC236}">
                    <a16:creationId xmlns:a16="http://schemas.microsoft.com/office/drawing/2014/main" id="{49A2AD7F-C75E-45A1-88E7-F93908D047B9}"/>
                  </a:ext>
                </a:extLst>
              </p14:cNvPr>
              <p14:cNvContentPartPr/>
              <p14:nvPr/>
            </p14:nvContentPartPr>
            <p14:xfrm>
              <a:off x="2689877" y="4791823"/>
              <a:ext cx="359280" cy="153000"/>
            </p14:xfrm>
          </p:contentPart>
        </mc:Choice>
        <mc:Fallback xmlns="">
          <p:pic>
            <p:nvPicPr>
              <p:cNvPr id="5120" name="Ink 5119">
                <a:extLst>
                  <a:ext uri="{FF2B5EF4-FFF2-40B4-BE49-F238E27FC236}">
                    <a16:creationId xmlns:a16="http://schemas.microsoft.com/office/drawing/2014/main" id="{49A2AD7F-C75E-45A1-88E7-F93908D047B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27237" y="4728823"/>
                <a:ext cx="48492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121" name="Ink 5120">
                <a:extLst>
                  <a:ext uri="{FF2B5EF4-FFF2-40B4-BE49-F238E27FC236}">
                    <a16:creationId xmlns:a16="http://schemas.microsoft.com/office/drawing/2014/main" id="{6C1AA327-3DEE-47B3-9C55-3C2ED949FA1D}"/>
                  </a:ext>
                </a:extLst>
              </p14:cNvPr>
              <p14:cNvContentPartPr/>
              <p14:nvPr/>
            </p14:nvContentPartPr>
            <p14:xfrm>
              <a:off x="2656757" y="4797943"/>
              <a:ext cx="481680" cy="192960"/>
            </p14:xfrm>
          </p:contentPart>
        </mc:Choice>
        <mc:Fallback xmlns="">
          <p:pic>
            <p:nvPicPr>
              <p:cNvPr id="5121" name="Ink 5120">
                <a:extLst>
                  <a:ext uri="{FF2B5EF4-FFF2-40B4-BE49-F238E27FC236}">
                    <a16:creationId xmlns:a16="http://schemas.microsoft.com/office/drawing/2014/main" id="{6C1AA327-3DEE-47B3-9C55-3C2ED949FA1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38757" y="4780303"/>
                <a:ext cx="5173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23" name="Ink 5122">
                <a:extLst>
                  <a:ext uri="{FF2B5EF4-FFF2-40B4-BE49-F238E27FC236}">
                    <a16:creationId xmlns:a16="http://schemas.microsoft.com/office/drawing/2014/main" id="{6B0E01DC-64C2-4BBF-8EAE-898D75CEA4D8}"/>
                  </a:ext>
                </a:extLst>
              </p14:cNvPr>
              <p14:cNvContentPartPr/>
              <p14:nvPr/>
            </p14:nvContentPartPr>
            <p14:xfrm>
              <a:off x="6013397" y="4695343"/>
              <a:ext cx="602280" cy="362520"/>
            </p14:xfrm>
          </p:contentPart>
        </mc:Choice>
        <mc:Fallback xmlns="">
          <p:pic>
            <p:nvPicPr>
              <p:cNvPr id="5123" name="Ink 5122">
                <a:extLst>
                  <a:ext uri="{FF2B5EF4-FFF2-40B4-BE49-F238E27FC236}">
                    <a16:creationId xmlns:a16="http://schemas.microsoft.com/office/drawing/2014/main" id="{6B0E01DC-64C2-4BBF-8EAE-898D75CEA4D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95397" y="4677703"/>
                <a:ext cx="63792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124" name="Ink 5123">
                <a:extLst>
                  <a:ext uri="{FF2B5EF4-FFF2-40B4-BE49-F238E27FC236}">
                    <a16:creationId xmlns:a16="http://schemas.microsoft.com/office/drawing/2014/main" id="{1D04F10A-5648-40E5-827E-D0D684314652}"/>
                  </a:ext>
                </a:extLst>
              </p14:cNvPr>
              <p14:cNvContentPartPr/>
              <p14:nvPr/>
            </p14:nvContentPartPr>
            <p14:xfrm>
              <a:off x="2683037" y="4730263"/>
              <a:ext cx="455040" cy="281520"/>
            </p14:xfrm>
          </p:contentPart>
        </mc:Choice>
        <mc:Fallback xmlns="">
          <p:pic>
            <p:nvPicPr>
              <p:cNvPr id="5124" name="Ink 5123">
                <a:extLst>
                  <a:ext uri="{FF2B5EF4-FFF2-40B4-BE49-F238E27FC236}">
                    <a16:creationId xmlns:a16="http://schemas.microsoft.com/office/drawing/2014/main" id="{1D04F10A-5648-40E5-827E-D0D6843146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65037" y="4712263"/>
                <a:ext cx="49068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25" name="Ink 5124">
                <a:extLst>
                  <a:ext uri="{FF2B5EF4-FFF2-40B4-BE49-F238E27FC236}">
                    <a16:creationId xmlns:a16="http://schemas.microsoft.com/office/drawing/2014/main" id="{29A8D773-8079-4615-B886-786F142D2E9C}"/>
                  </a:ext>
                </a:extLst>
              </p14:cNvPr>
              <p14:cNvContentPartPr/>
              <p14:nvPr/>
            </p14:nvContentPartPr>
            <p14:xfrm>
              <a:off x="5981357" y="4761223"/>
              <a:ext cx="649800" cy="349200"/>
            </p14:xfrm>
          </p:contentPart>
        </mc:Choice>
        <mc:Fallback xmlns="">
          <p:pic>
            <p:nvPicPr>
              <p:cNvPr id="5125" name="Ink 5124">
                <a:extLst>
                  <a:ext uri="{FF2B5EF4-FFF2-40B4-BE49-F238E27FC236}">
                    <a16:creationId xmlns:a16="http://schemas.microsoft.com/office/drawing/2014/main" id="{29A8D773-8079-4615-B886-786F142D2E9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63357" y="4743583"/>
                <a:ext cx="685440" cy="384840"/>
              </a:xfrm>
              <a:prstGeom prst="rect">
                <a:avLst/>
              </a:prstGeom>
            </p:spPr>
          </p:pic>
        </mc:Fallback>
      </mc:AlternateContent>
      <p:pic>
        <p:nvPicPr>
          <p:cNvPr id="38" name="Picture 2">
            <a:extLst>
              <a:ext uri="{FF2B5EF4-FFF2-40B4-BE49-F238E27FC236}">
                <a16:creationId xmlns:a16="http://schemas.microsoft.com/office/drawing/2014/main" id="{9308D6EE-74D3-448A-B5CA-803CF9001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" t="944" r="16144" b="77181"/>
          <a:stretch/>
        </p:blipFill>
        <p:spPr bwMode="auto">
          <a:xfrm>
            <a:off x="2438776" y="6114434"/>
            <a:ext cx="4495046" cy="66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127" name="Ink 5126">
                <a:extLst>
                  <a:ext uri="{FF2B5EF4-FFF2-40B4-BE49-F238E27FC236}">
                    <a16:creationId xmlns:a16="http://schemas.microsoft.com/office/drawing/2014/main" id="{77D8E80A-732B-46C9-8B17-3A7A68F26B7C}"/>
                  </a:ext>
                </a:extLst>
              </p14:cNvPr>
              <p14:cNvContentPartPr/>
              <p14:nvPr/>
            </p14:nvContentPartPr>
            <p14:xfrm>
              <a:off x="3177677" y="6171703"/>
              <a:ext cx="14040" cy="410040"/>
            </p14:xfrm>
          </p:contentPart>
        </mc:Choice>
        <mc:Fallback xmlns="">
          <p:pic>
            <p:nvPicPr>
              <p:cNvPr id="5127" name="Ink 5126">
                <a:extLst>
                  <a:ext uri="{FF2B5EF4-FFF2-40B4-BE49-F238E27FC236}">
                    <a16:creationId xmlns:a16="http://schemas.microsoft.com/office/drawing/2014/main" id="{77D8E80A-732B-46C9-8B17-3A7A68F26B7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124037" y="6064063"/>
                <a:ext cx="121680" cy="6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128" name="Ink 5127">
                <a:extLst>
                  <a:ext uri="{FF2B5EF4-FFF2-40B4-BE49-F238E27FC236}">
                    <a16:creationId xmlns:a16="http://schemas.microsoft.com/office/drawing/2014/main" id="{BCEBE06D-202A-47DE-943E-765759E0466B}"/>
                  </a:ext>
                </a:extLst>
              </p14:cNvPr>
              <p14:cNvContentPartPr/>
              <p14:nvPr/>
            </p14:nvContentPartPr>
            <p14:xfrm>
              <a:off x="3168677" y="6094303"/>
              <a:ext cx="3744720" cy="567360"/>
            </p14:xfrm>
          </p:contentPart>
        </mc:Choice>
        <mc:Fallback xmlns="">
          <p:pic>
            <p:nvPicPr>
              <p:cNvPr id="5128" name="Ink 5127">
                <a:extLst>
                  <a:ext uri="{FF2B5EF4-FFF2-40B4-BE49-F238E27FC236}">
                    <a16:creationId xmlns:a16="http://schemas.microsoft.com/office/drawing/2014/main" id="{BCEBE06D-202A-47DE-943E-765759E0466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114677" y="5986663"/>
                <a:ext cx="3852360" cy="78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129" name="Ink 5128">
                <a:extLst>
                  <a:ext uri="{FF2B5EF4-FFF2-40B4-BE49-F238E27FC236}">
                    <a16:creationId xmlns:a16="http://schemas.microsoft.com/office/drawing/2014/main" id="{D926CC4A-52D0-4E2E-A6EB-FBCEF4FB0BA6}"/>
                  </a:ext>
                </a:extLst>
              </p14:cNvPr>
              <p14:cNvContentPartPr/>
              <p14:nvPr/>
            </p14:nvContentPartPr>
            <p14:xfrm>
              <a:off x="6481397" y="6464383"/>
              <a:ext cx="225000" cy="119160"/>
            </p14:xfrm>
          </p:contentPart>
        </mc:Choice>
        <mc:Fallback xmlns="">
          <p:pic>
            <p:nvPicPr>
              <p:cNvPr id="5129" name="Ink 5128">
                <a:extLst>
                  <a:ext uri="{FF2B5EF4-FFF2-40B4-BE49-F238E27FC236}">
                    <a16:creationId xmlns:a16="http://schemas.microsoft.com/office/drawing/2014/main" id="{D926CC4A-52D0-4E2E-A6EB-FBCEF4FB0BA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427757" y="6356383"/>
                <a:ext cx="332640" cy="33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283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Ways for wavevector of monochromatic wave to be complex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8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If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 or 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dirty="0"/>
              <a:t> is complex, then </a:t>
            </a:r>
            <a:r>
              <a:rPr lang="en-US" sz="2000" b="1" dirty="0"/>
              <a:t>k</a:t>
            </a:r>
            <a:r>
              <a:rPr lang="en-US" sz="2000" dirty="0"/>
              <a:t> must be complex.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If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 and 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dirty="0"/>
              <a:t> are real but one of them is negative, then –k”</a:t>
            </a:r>
            <a:r>
              <a:rPr lang="en-US" sz="2000" baseline="30000" dirty="0"/>
              <a:t>2</a:t>
            </a:r>
            <a:r>
              <a:rPr lang="en-US" sz="2000" dirty="0"/>
              <a:t> must be nonzero and </a:t>
            </a:r>
            <a:r>
              <a:rPr lang="en-US" sz="2000" b="1" dirty="0" err="1"/>
              <a:t>k</a:t>
            </a:r>
            <a:r>
              <a:rPr lang="en-US" sz="2000" dirty="0" err="1"/>
              <a:t>’.</a:t>
            </a:r>
            <a:r>
              <a:rPr lang="en-US" sz="2000" b="1" dirty="0" err="1"/>
              <a:t>k</a:t>
            </a:r>
            <a:r>
              <a:rPr lang="en-US" sz="2000" dirty="0"/>
              <a:t>”= 0.  Then </a:t>
            </a:r>
            <a:r>
              <a:rPr lang="en-US" sz="2000" b="1" dirty="0"/>
              <a:t>k</a:t>
            </a:r>
            <a:r>
              <a:rPr lang="en-US" sz="2000" dirty="0"/>
              <a:t> is complex.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If both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 and 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dirty="0"/>
              <a:t> are real and positive, </a:t>
            </a:r>
            <a:r>
              <a:rPr lang="en-US" sz="2000" b="1" dirty="0"/>
              <a:t>k</a:t>
            </a:r>
            <a:r>
              <a:rPr lang="en-US" sz="2000" dirty="0"/>
              <a:t> can be real, but it still might be complex if </a:t>
            </a:r>
            <a:r>
              <a:rPr lang="en-US" sz="2000" b="1" dirty="0" err="1"/>
              <a:t>k</a:t>
            </a:r>
            <a:r>
              <a:rPr lang="en-US" sz="2000" dirty="0" err="1"/>
              <a:t>’.</a:t>
            </a:r>
            <a:r>
              <a:rPr lang="en-US" sz="2000" b="1" dirty="0" err="1"/>
              <a:t>k</a:t>
            </a:r>
            <a:r>
              <a:rPr lang="en-US" sz="2000" dirty="0"/>
              <a:t>” = 0 but k” is nonzero and k’</a:t>
            </a:r>
            <a:r>
              <a:rPr lang="en-US" sz="2000" baseline="30000" dirty="0"/>
              <a:t>2</a:t>
            </a:r>
            <a:r>
              <a:rPr lang="en-US" sz="2000" dirty="0"/>
              <a:t> &gt; k”</a:t>
            </a:r>
            <a:r>
              <a:rPr lang="en-US" sz="2000" baseline="30000" dirty="0"/>
              <a:t>2</a:t>
            </a:r>
            <a:r>
              <a:rPr lang="en-US" sz="2000" dirty="0"/>
              <a:t>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8BC4E91-B68C-4CED-934D-D3F218B67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" t="944" r="16144" b="77181"/>
          <a:stretch/>
        </p:blipFill>
        <p:spPr bwMode="auto">
          <a:xfrm>
            <a:off x="762000" y="1905000"/>
            <a:ext cx="723824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675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2209799"/>
            <a:ext cx="1447800" cy="265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2200" y="2209800"/>
            <a:ext cx="838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9546" y="1187864"/>
            <a:ext cx="1488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If </a:t>
            </a:r>
            <a:r>
              <a:rPr lang="en-US" b="1" dirty="0"/>
              <a:t>k</a:t>
            </a:r>
            <a:r>
              <a:rPr lang="en-US" dirty="0"/>
              <a:t> = </a:t>
            </a:r>
            <a:r>
              <a:rPr lang="en-US" b="1" dirty="0"/>
              <a:t>k</a:t>
            </a:r>
            <a:r>
              <a:rPr lang="en-US" dirty="0"/>
              <a:t>’ +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/>
              <a:t>k</a:t>
            </a:r>
            <a:r>
              <a:rPr lang="en-US" dirty="0"/>
              <a:t>”,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14400"/>
            <a:ext cx="3202243" cy="6876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57800" y="175260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damping</a:t>
            </a:r>
          </a:p>
        </p:txBody>
      </p:sp>
      <p:sp>
        <p:nvSpPr>
          <p:cNvPr id="11" name="Freeform 10"/>
          <p:cNvSpPr/>
          <p:nvPr/>
        </p:nvSpPr>
        <p:spPr>
          <a:xfrm>
            <a:off x="4635374" y="1557196"/>
            <a:ext cx="543208" cy="407406"/>
          </a:xfrm>
          <a:custGeom>
            <a:avLst/>
            <a:gdLst>
              <a:gd name="connsiteX0" fmla="*/ 543208 w 543208"/>
              <a:gd name="connsiteY0" fmla="*/ 407406 h 407406"/>
              <a:gd name="connsiteX1" fmla="*/ 334978 w 543208"/>
              <a:gd name="connsiteY1" fmla="*/ 398353 h 407406"/>
              <a:gd name="connsiteX2" fmla="*/ 262551 w 543208"/>
              <a:gd name="connsiteY2" fmla="*/ 380246 h 407406"/>
              <a:gd name="connsiteX3" fmla="*/ 208230 w 543208"/>
              <a:gd name="connsiteY3" fmla="*/ 362139 h 407406"/>
              <a:gd name="connsiteX4" fmla="*/ 181070 w 543208"/>
              <a:gd name="connsiteY4" fmla="*/ 344032 h 407406"/>
              <a:gd name="connsiteX5" fmla="*/ 172016 w 543208"/>
              <a:gd name="connsiteY5" fmla="*/ 316871 h 407406"/>
              <a:gd name="connsiteX6" fmla="*/ 135802 w 543208"/>
              <a:gd name="connsiteY6" fmla="*/ 262551 h 407406"/>
              <a:gd name="connsiteX7" fmla="*/ 90535 w 543208"/>
              <a:gd name="connsiteY7" fmla="*/ 208230 h 407406"/>
              <a:gd name="connsiteX8" fmla="*/ 81481 w 543208"/>
              <a:gd name="connsiteY8" fmla="*/ 181069 h 407406"/>
              <a:gd name="connsiteX9" fmla="*/ 63375 w 543208"/>
              <a:gd name="connsiteY9" fmla="*/ 153909 h 407406"/>
              <a:gd name="connsiteX10" fmla="*/ 36214 w 543208"/>
              <a:gd name="connsiteY10" fmla="*/ 99588 h 407406"/>
              <a:gd name="connsiteX11" fmla="*/ 18107 w 543208"/>
              <a:gd name="connsiteY11" fmla="*/ 45267 h 407406"/>
              <a:gd name="connsiteX12" fmla="*/ 9054 w 543208"/>
              <a:gd name="connsiteY12" fmla="*/ 18107 h 407406"/>
              <a:gd name="connsiteX13" fmla="*/ 0 w 543208"/>
              <a:gd name="connsiteY13" fmla="*/ 0 h 40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3208" h="407406">
                <a:moveTo>
                  <a:pt x="543208" y="407406"/>
                </a:moveTo>
                <a:cubicBezTo>
                  <a:pt x="473798" y="404388"/>
                  <a:pt x="404131" y="405045"/>
                  <a:pt x="334978" y="398353"/>
                </a:cubicBezTo>
                <a:cubicBezTo>
                  <a:pt x="310208" y="395956"/>
                  <a:pt x="286159" y="388115"/>
                  <a:pt x="262551" y="380246"/>
                </a:cubicBezTo>
                <a:lnTo>
                  <a:pt x="208230" y="362139"/>
                </a:lnTo>
                <a:cubicBezTo>
                  <a:pt x="199177" y="356103"/>
                  <a:pt x="187867" y="352529"/>
                  <a:pt x="181070" y="344032"/>
                </a:cubicBezTo>
                <a:cubicBezTo>
                  <a:pt x="175108" y="336580"/>
                  <a:pt x="176651" y="325213"/>
                  <a:pt x="172016" y="316871"/>
                </a:cubicBezTo>
                <a:cubicBezTo>
                  <a:pt x="161447" y="297848"/>
                  <a:pt x="151190" y="277939"/>
                  <a:pt x="135802" y="262551"/>
                </a:cubicBezTo>
                <a:cubicBezTo>
                  <a:pt x="115781" y="242529"/>
                  <a:pt x="103139" y="233437"/>
                  <a:pt x="90535" y="208230"/>
                </a:cubicBezTo>
                <a:cubicBezTo>
                  <a:pt x="86267" y="199694"/>
                  <a:pt x="85749" y="189605"/>
                  <a:pt x="81481" y="181069"/>
                </a:cubicBezTo>
                <a:cubicBezTo>
                  <a:pt x="76615" y="171337"/>
                  <a:pt x="68241" y="163641"/>
                  <a:pt x="63375" y="153909"/>
                </a:cubicBezTo>
                <a:cubicBezTo>
                  <a:pt x="25894" y="78946"/>
                  <a:pt x="88104" y="177424"/>
                  <a:pt x="36214" y="99588"/>
                </a:cubicBezTo>
                <a:lnTo>
                  <a:pt x="18107" y="45267"/>
                </a:lnTo>
                <a:cubicBezTo>
                  <a:pt x="15089" y="36214"/>
                  <a:pt x="13322" y="26642"/>
                  <a:pt x="9054" y="18107"/>
                </a:cubicBezTo>
                <a:lnTo>
                  <a:pt x="0" y="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2203" y="2190365"/>
            <a:ext cx="5371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Planes perpendicular to </a:t>
            </a:r>
            <a:r>
              <a:rPr lang="en-US" b="1" dirty="0"/>
              <a:t>k</a:t>
            </a:r>
            <a:r>
              <a:rPr lang="en-US" dirty="0"/>
              <a:t>’ are planes of constant phase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14F936-76ED-4E5F-9F61-3FEDDAAF8DFB}"/>
              </a:ext>
            </a:extLst>
          </p:cNvPr>
          <p:cNvGrpSpPr/>
          <p:nvPr/>
        </p:nvGrpSpPr>
        <p:grpSpPr>
          <a:xfrm>
            <a:off x="292163" y="2623847"/>
            <a:ext cx="5564829" cy="1566920"/>
            <a:chOff x="2396167" y="3517302"/>
            <a:chExt cx="5564829" cy="156692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6167" y="3517302"/>
              <a:ext cx="5564829" cy="156692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124200" y="4355068"/>
              <a:ext cx="3529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/>
                <a:t>k</a:t>
              </a:r>
              <a:r>
                <a:rPr lang="en-US" dirty="0"/>
                <a:t>’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32203" y="4292572"/>
            <a:ext cx="571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Planes of constant </a:t>
            </a:r>
            <a:r>
              <a:rPr lang="en-US" i="1" dirty="0"/>
              <a:t>amplitude</a:t>
            </a:r>
            <a:r>
              <a:rPr lang="en-US" dirty="0"/>
              <a:t> are those perpendicular to </a:t>
            </a:r>
            <a:r>
              <a:rPr lang="en-US" b="1" dirty="0"/>
              <a:t>k</a:t>
            </a:r>
            <a:r>
              <a:rPr lang="en-US" dirty="0"/>
              <a:t>”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412" y="4661904"/>
            <a:ext cx="2425847" cy="5408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0138AD-FF56-45A4-9DC4-E84D8530B3B1}"/>
              </a:ext>
            </a:extLst>
          </p:cNvPr>
          <p:cNvSpPr txBox="1"/>
          <p:nvPr/>
        </p:nvSpPr>
        <p:spPr>
          <a:xfrm>
            <a:off x="152400" y="7203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4. What was a plane wave in vacuum, Exp[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b="1" dirty="0"/>
              <a:t>k. r</a:t>
            </a:r>
            <a:r>
              <a:rPr lang="en-US" sz="2400" dirty="0"/>
              <a:t>], is more complicated when </a:t>
            </a:r>
            <a:r>
              <a:rPr lang="en-US" sz="2400" b="1" dirty="0"/>
              <a:t>k</a:t>
            </a:r>
            <a:r>
              <a:rPr lang="en-US" sz="2400" dirty="0"/>
              <a:t> is complex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2EB0369-5FAC-429D-8FFB-DD70F7846637}"/>
                  </a:ext>
                </a:extLst>
              </p14:cNvPr>
              <p14:cNvContentPartPr/>
              <p14:nvPr/>
            </p14:nvContentPartPr>
            <p14:xfrm>
              <a:off x="4836917" y="920023"/>
              <a:ext cx="162000" cy="1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2EB0369-5FAC-429D-8FFB-DD70F784663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9277" y="902023"/>
                <a:ext cx="197640" cy="4752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41820C7-CCE2-4604-9A87-B6925388CE9A}"/>
              </a:ext>
            </a:extLst>
          </p:cNvPr>
          <p:cNvSpPr txBox="1"/>
          <p:nvPr/>
        </p:nvSpPr>
        <p:spPr>
          <a:xfrm>
            <a:off x="81604" y="5399427"/>
            <a:ext cx="8909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Direction in which wave is damped doesn’t necessarily coincide with direction of propagation.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C6255F-ACFA-4FB1-947F-B5151C0E3A20}"/>
              </a:ext>
            </a:extLst>
          </p:cNvPr>
          <p:cNvSpPr txBox="1"/>
          <p:nvPr/>
        </p:nvSpPr>
        <p:spPr>
          <a:xfrm>
            <a:off x="81604" y="6036772"/>
            <a:ext cx="8980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Surface of constant </a:t>
            </a:r>
            <a:r>
              <a:rPr lang="en-US" sz="2000" b="1" dirty="0"/>
              <a:t>E</a:t>
            </a:r>
            <a:r>
              <a:rPr lang="en-US" sz="2000" dirty="0"/>
              <a:t>(</a:t>
            </a:r>
            <a:r>
              <a:rPr lang="en-US" sz="2000" b="1" dirty="0" err="1"/>
              <a:t>r</a:t>
            </a:r>
            <a:r>
              <a:rPr lang="en-US" sz="2000" dirty="0" err="1"/>
              <a:t>,t</a:t>
            </a:r>
            <a:r>
              <a:rPr lang="en-US" sz="2000" dirty="0"/>
              <a:t>) are not necessarily planes:  “inhomogeneous plane waves”.</a:t>
            </a:r>
          </a:p>
          <a:p>
            <a:r>
              <a:rPr lang="en-US" sz="2000" dirty="0"/>
              <a:t>These can occur even in homogeneous media where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 and 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dirty="0"/>
              <a:t> are spatially uniform.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1AEF525-B755-48B5-AF7D-71A9AC222A15}"/>
                  </a:ext>
                </a:extLst>
              </p14:cNvPr>
              <p14:cNvContentPartPr/>
              <p14:nvPr/>
            </p14:nvContentPartPr>
            <p14:xfrm>
              <a:off x="-610243" y="4446223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1AEF525-B755-48B5-AF7D-71A9AC222A1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627883" y="442858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8AB1C05-8D92-450A-B9B9-4057BE926D5F}"/>
                  </a:ext>
                </a:extLst>
              </p14:cNvPr>
              <p14:cNvContentPartPr/>
              <p14:nvPr/>
            </p14:nvContentPartPr>
            <p14:xfrm>
              <a:off x="7049117" y="4575463"/>
              <a:ext cx="842040" cy="6548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8AB1C05-8D92-450A-B9B9-4057BE926D5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31117" y="4557823"/>
                <a:ext cx="877680" cy="69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F5918E1F-677D-4F33-A824-6F0B366E7B9B}"/>
              </a:ext>
            </a:extLst>
          </p:cNvPr>
          <p:cNvGrpSpPr/>
          <p:nvPr/>
        </p:nvGrpSpPr>
        <p:grpSpPr>
          <a:xfrm>
            <a:off x="7064597" y="3651703"/>
            <a:ext cx="1523520" cy="1634760"/>
            <a:chOff x="7064597" y="3651703"/>
            <a:chExt cx="1523520" cy="163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9D97C15-A9DF-494D-8370-FF0BFAF6432E}"/>
                    </a:ext>
                  </a:extLst>
                </p14:cNvPr>
                <p14:cNvContentPartPr/>
                <p14:nvPr/>
              </p14:nvContentPartPr>
              <p14:xfrm>
                <a:off x="7661837" y="5008183"/>
                <a:ext cx="156960" cy="278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9D97C15-A9DF-494D-8370-FF0BFAF6432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643837" y="4990543"/>
                  <a:ext cx="1926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3A63AD3-E031-4C4C-9D5C-A7A19657C7BA}"/>
                    </a:ext>
                  </a:extLst>
                </p14:cNvPr>
                <p14:cNvContentPartPr/>
                <p14:nvPr/>
              </p14:nvContentPartPr>
              <p14:xfrm>
                <a:off x="7618277" y="4883623"/>
                <a:ext cx="191160" cy="49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3A63AD3-E031-4C4C-9D5C-A7A19657C7B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600277" y="4865623"/>
                  <a:ext cx="226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88CEDCE-2E39-4DA7-AC21-60388BC89DE4}"/>
                    </a:ext>
                  </a:extLst>
                </p14:cNvPr>
                <p14:cNvContentPartPr/>
                <p14:nvPr/>
              </p14:nvContentPartPr>
              <p14:xfrm>
                <a:off x="7883597" y="4890823"/>
                <a:ext cx="45720" cy="128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88CEDCE-2E39-4DA7-AC21-60388BC89DE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65597" y="4872823"/>
                  <a:ext cx="81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8B255E2-6F37-4AF9-887B-CD3F55B66FD4}"/>
                    </a:ext>
                  </a:extLst>
                </p14:cNvPr>
                <p14:cNvContentPartPr/>
                <p14:nvPr/>
              </p14:nvContentPartPr>
              <p14:xfrm>
                <a:off x="7900877" y="4893703"/>
                <a:ext cx="113400" cy="150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8B255E2-6F37-4AF9-887B-CD3F55B66FD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82877" y="4875703"/>
                  <a:ext cx="1490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E7D4A24-7D99-4306-9037-C174951DBC04}"/>
                    </a:ext>
                  </a:extLst>
                </p14:cNvPr>
                <p14:cNvContentPartPr/>
                <p14:nvPr/>
              </p14:nvContentPartPr>
              <p14:xfrm>
                <a:off x="7064597" y="4239583"/>
                <a:ext cx="580320" cy="963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E7D4A24-7D99-4306-9037-C174951DBC0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046597" y="4221943"/>
                  <a:ext cx="615960" cy="9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34DC143-8F7A-44B2-AC06-2A27C5166D83}"/>
                    </a:ext>
                  </a:extLst>
                </p14:cNvPr>
                <p14:cNvContentPartPr/>
                <p14:nvPr/>
              </p14:nvContentPartPr>
              <p14:xfrm>
                <a:off x="7162157" y="4460263"/>
                <a:ext cx="87480" cy="156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34DC143-8F7A-44B2-AC06-2A27C5166D8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144157" y="4442623"/>
                  <a:ext cx="1231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1B74CB2-4258-47C7-A61F-3010D248CAF3}"/>
                    </a:ext>
                  </a:extLst>
                </p14:cNvPr>
                <p14:cNvContentPartPr/>
                <p14:nvPr/>
              </p14:nvContentPartPr>
              <p14:xfrm>
                <a:off x="7099877" y="4384663"/>
                <a:ext cx="210240" cy="24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1B74CB2-4258-47C7-A61F-3010D248CAF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82237" y="4366663"/>
                  <a:ext cx="2458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D30A3E2-2F54-4418-9335-6BA3256AE8CF}"/>
                    </a:ext>
                  </a:extLst>
                </p14:cNvPr>
                <p14:cNvContentPartPr/>
                <p14:nvPr/>
              </p14:nvContentPartPr>
              <p14:xfrm>
                <a:off x="7939757" y="4594543"/>
                <a:ext cx="3240" cy="2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D30A3E2-2F54-4418-9335-6BA3256AE8C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921757" y="4576543"/>
                  <a:ext cx="38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4C9A85C-8678-4EE7-BF01-8AF74546807B}"/>
                    </a:ext>
                  </a:extLst>
                </p14:cNvPr>
                <p14:cNvContentPartPr/>
                <p14:nvPr/>
              </p14:nvContentPartPr>
              <p14:xfrm>
                <a:off x="7154597" y="3651703"/>
                <a:ext cx="808200" cy="965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4C9A85C-8678-4EE7-BF01-8AF74546807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36957" y="3634063"/>
                  <a:ext cx="843840" cy="10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17F479C-3C10-4E5B-A382-70EC8D6E6403}"/>
                    </a:ext>
                  </a:extLst>
                </p14:cNvPr>
                <p14:cNvContentPartPr/>
                <p14:nvPr/>
              </p14:nvContentPartPr>
              <p14:xfrm>
                <a:off x="7874237" y="4563943"/>
                <a:ext cx="713880" cy="676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17F479C-3C10-4E5B-A382-70EC8D6E640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56597" y="4546303"/>
                  <a:ext cx="749520" cy="71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339A82-D8FA-402B-B0AE-D6EA8C8A75C0}"/>
              </a:ext>
            </a:extLst>
          </p:cNvPr>
          <p:cNvGrpSpPr/>
          <p:nvPr/>
        </p:nvGrpSpPr>
        <p:grpSpPr>
          <a:xfrm>
            <a:off x="2459117" y="4796143"/>
            <a:ext cx="857160" cy="500760"/>
            <a:chOff x="2459117" y="4796143"/>
            <a:chExt cx="857160" cy="50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93B7EC8-AE4C-4EC6-B490-F31DA915C86B}"/>
                    </a:ext>
                  </a:extLst>
                </p14:cNvPr>
                <p14:cNvContentPartPr/>
                <p14:nvPr/>
              </p14:nvContentPartPr>
              <p14:xfrm>
                <a:off x="2459117" y="4963183"/>
                <a:ext cx="168480" cy="3337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93B7EC8-AE4C-4EC6-B490-F31DA915C86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50117" y="4954183"/>
                  <a:ext cx="1861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7E0EC42-2135-479A-A400-AA2473F8FFBB}"/>
                    </a:ext>
                  </a:extLst>
                </p14:cNvPr>
                <p14:cNvContentPartPr/>
                <p14:nvPr/>
              </p14:nvContentPartPr>
              <p14:xfrm>
                <a:off x="2668637" y="4796143"/>
                <a:ext cx="37440" cy="3668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7E0EC42-2135-479A-A400-AA2473F8FFB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59997" y="4787143"/>
                  <a:ext cx="550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F2F54F5-C270-448B-AE12-3364C1CC59E0}"/>
                    </a:ext>
                  </a:extLst>
                </p14:cNvPr>
                <p14:cNvContentPartPr/>
                <p14:nvPr/>
              </p14:nvContentPartPr>
              <p14:xfrm>
                <a:off x="2793557" y="4992703"/>
                <a:ext cx="158040" cy="153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F2F54F5-C270-448B-AE12-3364C1CC59E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84917" y="4984063"/>
                  <a:ext cx="1756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34A5FC7-BB01-4D2D-87F1-8FD679991BA8}"/>
                    </a:ext>
                  </a:extLst>
                </p14:cNvPr>
                <p14:cNvContentPartPr/>
                <p14:nvPr/>
              </p14:nvContentPartPr>
              <p14:xfrm>
                <a:off x="2968157" y="4990903"/>
                <a:ext cx="141480" cy="148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34A5FC7-BB01-4D2D-87F1-8FD679991BA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959517" y="4981903"/>
                  <a:ext cx="159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2639E4D-AEFC-4B72-8FE8-4EA6D7EB9DE8}"/>
                    </a:ext>
                  </a:extLst>
                </p14:cNvPr>
                <p14:cNvContentPartPr/>
                <p14:nvPr/>
              </p14:nvContentPartPr>
              <p14:xfrm>
                <a:off x="3142397" y="4999543"/>
                <a:ext cx="173880" cy="1350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2639E4D-AEFC-4B72-8FE8-4EA6D7EB9DE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33397" y="4990903"/>
                  <a:ext cx="19152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14DC0EB-F1A4-479C-853C-3B0D3B23BE7E}"/>
                  </a:ext>
                </a:extLst>
              </p14:cNvPr>
              <p14:cNvContentPartPr/>
              <p14:nvPr/>
            </p14:nvContentPartPr>
            <p14:xfrm>
              <a:off x="5904317" y="3773023"/>
              <a:ext cx="1258560" cy="11037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14DC0EB-F1A4-479C-853C-3B0D3B23BE7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895677" y="3764383"/>
                <a:ext cx="1276200" cy="112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0F4F0E81-0C21-4399-AD0C-9A701AF8D5B8}"/>
              </a:ext>
            </a:extLst>
          </p:cNvPr>
          <p:cNvGrpSpPr/>
          <p:nvPr/>
        </p:nvGrpSpPr>
        <p:grpSpPr>
          <a:xfrm>
            <a:off x="3293957" y="4989103"/>
            <a:ext cx="46800" cy="135360"/>
            <a:chOff x="3293957" y="4989103"/>
            <a:chExt cx="46800" cy="13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D4E16FB-E13D-4629-AFE6-8DF973ADFCF7}"/>
                    </a:ext>
                  </a:extLst>
                </p14:cNvPr>
                <p14:cNvContentPartPr/>
                <p14:nvPr/>
              </p14:nvContentPartPr>
              <p14:xfrm>
                <a:off x="3293957" y="4989103"/>
                <a:ext cx="24840" cy="46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D4E16FB-E13D-4629-AFE6-8DF973ADFCF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285317" y="4980463"/>
                  <a:ext cx="42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661A3DD-07B0-48E5-B5F6-2FC029F1EE92}"/>
                    </a:ext>
                  </a:extLst>
                </p14:cNvPr>
                <p14:cNvContentPartPr/>
                <p14:nvPr/>
              </p14:nvContentPartPr>
              <p14:xfrm>
                <a:off x="3306557" y="5087383"/>
                <a:ext cx="34200" cy="37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661A3DD-07B0-48E5-B5F6-2FC029F1EE9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297917" y="5078383"/>
                  <a:ext cx="51840" cy="5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0326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3532396"/>
            <a:ext cx="8896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significance of these relations is not as obvious as it was in vacuum, where </a:t>
            </a:r>
            <a:r>
              <a:rPr lang="en-US" b="1" dirty="0"/>
              <a:t>E</a:t>
            </a:r>
            <a:r>
              <a:rPr lang="en-US" dirty="0"/>
              <a:t>, </a:t>
            </a:r>
            <a:r>
              <a:rPr lang="en-US" b="1" dirty="0"/>
              <a:t>H</a:t>
            </a:r>
            <a:r>
              <a:rPr lang="en-US" dirty="0"/>
              <a:t>, and </a:t>
            </a:r>
            <a:r>
              <a:rPr lang="en-US" b="1" dirty="0"/>
              <a:t>k</a:t>
            </a:r>
            <a:r>
              <a:rPr lang="en-US" dirty="0"/>
              <a:t> were mutually perpendicular and E = H. </a:t>
            </a:r>
          </a:p>
          <a:p>
            <a:endParaRPr lang="en-US" dirty="0"/>
          </a:p>
          <a:p>
            <a:r>
              <a:rPr lang="en-US" dirty="0"/>
              <a:t>In medium, </a:t>
            </a:r>
            <a:r>
              <a:rPr lang="en-US" b="1" dirty="0"/>
              <a:t>E</a:t>
            </a:r>
            <a:r>
              <a:rPr lang="en-US" dirty="0"/>
              <a:t> does not need to be perpendicular to the propagation direction, e.g. surface </a:t>
            </a:r>
            <a:r>
              <a:rPr lang="en-US" dirty="0" err="1"/>
              <a:t>plasmon</a:t>
            </a:r>
            <a:r>
              <a:rPr lang="en-US" dirty="0"/>
              <a:t> </a:t>
            </a:r>
            <a:r>
              <a:rPr lang="en-US" dirty="0" err="1"/>
              <a:t>polaritons</a:t>
            </a:r>
            <a:r>
              <a:rPr lang="en-US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81600" y="1764268"/>
            <a:ext cx="2354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k, E, H </a:t>
            </a:r>
            <a:r>
              <a:rPr lang="en-US" dirty="0"/>
              <a:t>are all complex.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7C4A47-F234-4285-B6E7-7A16B8E575D3}"/>
              </a:ext>
            </a:extLst>
          </p:cNvPr>
          <p:cNvGrpSpPr/>
          <p:nvPr/>
        </p:nvGrpSpPr>
        <p:grpSpPr>
          <a:xfrm>
            <a:off x="304800" y="1061274"/>
            <a:ext cx="3329272" cy="1915543"/>
            <a:chOff x="533400" y="2388378"/>
            <a:chExt cx="3329272" cy="19155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2388378"/>
              <a:ext cx="3329272" cy="1915543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DC0ACDD-8D50-4C63-B8C8-A3431C88B2C0}"/>
                    </a:ext>
                  </a:extLst>
                </p14:cNvPr>
                <p14:cNvContentPartPr/>
                <p14:nvPr/>
              </p14:nvContentPartPr>
              <p14:xfrm>
                <a:off x="1126363" y="3840094"/>
                <a:ext cx="140760" cy="236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DC0ACDD-8D50-4C63-B8C8-A3431C88B2C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90363" y="3804094"/>
                  <a:ext cx="2124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5E25570-0E49-4D5C-A78E-52DEC29214E0}"/>
                    </a:ext>
                  </a:extLst>
                </p14:cNvPr>
                <p14:cNvContentPartPr/>
                <p14:nvPr/>
              </p14:nvContentPartPr>
              <p14:xfrm>
                <a:off x="2050483" y="3787174"/>
                <a:ext cx="158760" cy="291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5E25570-0E49-4D5C-A78E-52DEC29214E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14401" y="3751174"/>
                  <a:ext cx="230563" cy="363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A4CEEDB-9E41-4DC4-98C3-F8806262A48A}"/>
              </a:ext>
            </a:extLst>
          </p:cNvPr>
          <p:cNvSpPr txBox="1"/>
          <p:nvPr/>
        </p:nvSpPr>
        <p:spPr>
          <a:xfrm>
            <a:off x="228600" y="30590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5.  Relations between complex wavevector and complex fields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4C092E-FAB3-489A-A6BF-F0A0793223EE}"/>
                  </a:ext>
                </a:extLst>
              </p14:cNvPr>
              <p14:cNvContentPartPr/>
              <p14:nvPr/>
            </p14:nvContentPartPr>
            <p14:xfrm>
              <a:off x="1954037" y="5700463"/>
              <a:ext cx="5764320" cy="88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4C092E-FAB3-489A-A6BF-F0A0793223E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45037" y="5691463"/>
                <a:ext cx="57819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B6EB937-C87A-4001-B479-A68AA1989FE6}"/>
                  </a:ext>
                </a:extLst>
              </p14:cNvPr>
              <p14:cNvContentPartPr/>
              <p14:nvPr/>
            </p14:nvContentPartPr>
            <p14:xfrm>
              <a:off x="1978517" y="5787943"/>
              <a:ext cx="5862600" cy="677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B6EB937-C87A-4001-B479-A68AA1989FE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24877" y="5679943"/>
                <a:ext cx="5970240" cy="89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00F9D55B-E712-4A49-874B-808AC29F62A4}"/>
              </a:ext>
            </a:extLst>
          </p:cNvPr>
          <p:cNvGrpSpPr/>
          <p:nvPr/>
        </p:nvGrpSpPr>
        <p:grpSpPr>
          <a:xfrm>
            <a:off x="6996197" y="4648183"/>
            <a:ext cx="1371240" cy="900000"/>
            <a:chOff x="6996197" y="4648183"/>
            <a:chExt cx="1371240" cy="90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2208E50-1BFE-4574-9BA9-31B4CDA936EC}"/>
                    </a:ext>
                  </a:extLst>
                </p14:cNvPr>
                <p14:cNvContentPartPr/>
                <p14:nvPr/>
              </p14:nvContentPartPr>
              <p14:xfrm>
                <a:off x="7058837" y="5331103"/>
                <a:ext cx="840600" cy="147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2208E50-1BFE-4574-9BA9-31B4CDA936E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40837" y="5313103"/>
                  <a:ext cx="876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9665902-DD4E-4AD5-9BD7-69DD6B0BF461}"/>
                    </a:ext>
                  </a:extLst>
                </p14:cNvPr>
                <p14:cNvContentPartPr/>
                <p14:nvPr/>
              </p14:nvContentPartPr>
              <p14:xfrm>
                <a:off x="8060357" y="5220223"/>
                <a:ext cx="153720" cy="327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9665902-DD4E-4AD5-9BD7-69DD6B0BF46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42717" y="5202583"/>
                  <a:ext cx="1893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61C71A4-60BC-42B9-B47A-C1C8B4D0D470}"/>
                    </a:ext>
                  </a:extLst>
                </p14:cNvPr>
                <p14:cNvContentPartPr/>
                <p14:nvPr/>
              </p14:nvContentPartPr>
              <p14:xfrm>
                <a:off x="7917797" y="5116903"/>
                <a:ext cx="225000" cy="18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61C71A4-60BC-42B9-B47A-C1C8B4D0D47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00157" y="5099263"/>
                  <a:ext cx="260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E5D4386-EF93-4DA6-90B3-CE67331A8F6B}"/>
                    </a:ext>
                  </a:extLst>
                </p14:cNvPr>
                <p14:cNvContentPartPr/>
                <p14:nvPr/>
              </p14:nvContentPartPr>
              <p14:xfrm>
                <a:off x="8305517" y="5097823"/>
                <a:ext cx="61920" cy="114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E5D4386-EF93-4DA6-90B3-CE67331A8F6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87877" y="5079823"/>
                  <a:ext cx="97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D8CA963-BE36-497F-8365-AB56EAF7DCF4}"/>
                    </a:ext>
                  </a:extLst>
                </p14:cNvPr>
                <p14:cNvContentPartPr/>
                <p14:nvPr/>
              </p14:nvContentPartPr>
              <p14:xfrm>
                <a:off x="6996197" y="4878943"/>
                <a:ext cx="739440" cy="496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D8CA963-BE36-497F-8365-AB56EAF7DCF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78557" y="4861303"/>
                  <a:ext cx="77508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5C4B545-2242-46D7-9390-82F231A672E7}"/>
                    </a:ext>
                  </a:extLst>
                </p14:cNvPr>
                <p14:cNvContentPartPr/>
                <p14:nvPr/>
              </p14:nvContentPartPr>
              <p14:xfrm>
                <a:off x="7901957" y="4684543"/>
                <a:ext cx="178920" cy="336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5C4B545-2242-46D7-9390-82F231A672E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83957" y="4666543"/>
                  <a:ext cx="2145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A8952FB-C417-48EA-8565-B8159B6324EC}"/>
                    </a:ext>
                  </a:extLst>
                </p14:cNvPr>
                <p14:cNvContentPartPr/>
                <p14:nvPr/>
              </p14:nvContentPartPr>
              <p14:xfrm>
                <a:off x="7850837" y="4682743"/>
                <a:ext cx="225000" cy="158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A8952FB-C417-48EA-8565-B8159B6324E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33197" y="4665103"/>
                  <a:ext cx="260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446FB40-8A4C-4A84-8E72-0870882C16B3}"/>
                    </a:ext>
                  </a:extLst>
                </p14:cNvPr>
                <p14:cNvContentPartPr/>
                <p14:nvPr/>
              </p14:nvContentPartPr>
              <p14:xfrm>
                <a:off x="8166197" y="4648183"/>
                <a:ext cx="99360" cy="124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446FB40-8A4C-4A84-8E72-0870882C16B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148197" y="4630543"/>
                  <a:ext cx="135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DA884D9-1049-4BEE-8861-3B822083D715}"/>
                    </a:ext>
                  </a:extLst>
                </p14:cNvPr>
                <p14:cNvContentPartPr/>
                <p14:nvPr/>
              </p14:nvContentPartPr>
              <p14:xfrm>
                <a:off x="8293277" y="4663663"/>
                <a:ext cx="56520" cy="116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DA884D9-1049-4BEE-8861-3B822083D71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275637" y="4646023"/>
                  <a:ext cx="92160" cy="15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2F5CAD6-341B-4DA1-928E-74B644230BBA}"/>
                  </a:ext>
                </a:extLst>
              </p14:cNvPr>
              <p14:cNvContentPartPr/>
              <p14:nvPr/>
            </p14:nvContentPartPr>
            <p14:xfrm>
              <a:off x="4691117" y="5281063"/>
              <a:ext cx="121680" cy="1177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2F5CAD6-341B-4DA1-928E-74B644230BB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73117" y="5263423"/>
                <a:ext cx="15732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06BCED2C-F40A-47E7-A755-8CD5510AD5C5}"/>
              </a:ext>
            </a:extLst>
          </p:cNvPr>
          <p:cNvGrpSpPr/>
          <p:nvPr/>
        </p:nvGrpSpPr>
        <p:grpSpPr>
          <a:xfrm>
            <a:off x="3649997" y="4834663"/>
            <a:ext cx="3183840" cy="1158480"/>
            <a:chOff x="3649997" y="4834663"/>
            <a:chExt cx="3183840" cy="11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921BE6F-6263-48CB-A5A4-EABBAD9D2C0C}"/>
                    </a:ext>
                  </a:extLst>
                </p14:cNvPr>
                <p14:cNvContentPartPr/>
                <p14:nvPr/>
              </p14:nvContentPartPr>
              <p14:xfrm>
                <a:off x="3878597" y="5045263"/>
                <a:ext cx="979560" cy="711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921BE6F-6263-48CB-A5A4-EABBAD9D2C0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860597" y="5027623"/>
                  <a:ext cx="1015200" cy="74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F8A149A-ABBC-43AC-AC45-6085A8EB9948}"/>
                    </a:ext>
                  </a:extLst>
                </p14:cNvPr>
                <p14:cNvContentPartPr/>
                <p14:nvPr/>
              </p14:nvContentPartPr>
              <p14:xfrm>
                <a:off x="4886957" y="5735023"/>
                <a:ext cx="3240" cy="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F8A149A-ABBC-43AC-AC45-6085A8EB994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68957" y="5717383"/>
                  <a:ext cx="38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6B743F5-7F01-4AB0-B1D2-0CCD1C700A71}"/>
                    </a:ext>
                  </a:extLst>
                </p14:cNvPr>
                <p14:cNvContentPartPr/>
                <p14:nvPr/>
              </p14:nvContentPartPr>
              <p14:xfrm>
                <a:off x="4893077" y="5042023"/>
                <a:ext cx="983160" cy="694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6B743F5-7F01-4AB0-B1D2-0CCD1C700A7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75437" y="5024023"/>
                  <a:ext cx="1018800" cy="73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4C833DA-1BB4-4695-B35A-7F6343C4E271}"/>
                    </a:ext>
                  </a:extLst>
                </p14:cNvPr>
                <p14:cNvContentPartPr/>
                <p14:nvPr/>
              </p14:nvContentPartPr>
              <p14:xfrm>
                <a:off x="5865797" y="5043463"/>
                <a:ext cx="928800" cy="677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4C833DA-1BB4-4695-B35A-7F6343C4E27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848157" y="5025823"/>
                  <a:ext cx="964440" cy="71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7FD5873-4542-4195-864B-6C4FB18E7759}"/>
                    </a:ext>
                  </a:extLst>
                </p14:cNvPr>
                <p14:cNvContentPartPr/>
                <p14:nvPr/>
              </p14:nvContentPartPr>
              <p14:xfrm>
                <a:off x="5015837" y="5267023"/>
                <a:ext cx="101160" cy="113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7FD5873-4542-4195-864B-6C4FB18E775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998197" y="5249023"/>
                  <a:ext cx="136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B0A2A4B-23A2-4D83-A833-EB67DB6F0CC5}"/>
                    </a:ext>
                  </a:extLst>
                </p14:cNvPr>
                <p14:cNvContentPartPr/>
                <p14:nvPr/>
              </p14:nvContentPartPr>
              <p14:xfrm>
                <a:off x="5314997" y="4981903"/>
                <a:ext cx="152280" cy="124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B0A2A4B-23A2-4D83-A833-EB67DB6F0CC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297357" y="4964263"/>
                  <a:ext cx="187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274DC00-74C0-44AF-BCDD-588C03A36612}"/>
                    </a:ext>
                  </a:extLst>
                </p14:cNvPr>
                <p14:cNvContentPartPr/>
                <p14:nvPr/>
              </p14:nvContentPartPr>
              <p14:xfrm>
                <a:off x="5723237" y="5266663"/>
                <a:ext cx="91440" cy="1177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274DC00-74C0-44AF-BCDD-588C03A3661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05597" y="5249023"/>
                  <a:ext cx="127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917CDB4-19A4-4DB7-9417-158427107470}"/>
                    </a:ext>
                  </a:extLst>
                </p14:cNvPr>
                <p14:cNvContentPartPr/>
                <p14:nvPr/>
              </p14:nvContentPartPr>
              <p14:xfrm>
                <a:off x="3970757" y="5269183"/>
                <a:ext cx="120600" cy="128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917CDB4-19A4-4DB7-9417-15842710747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53117" y="5251183"/>
                  <a:ext cx="156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A366923-5A53-4D2D-8849-7B5DFA0C4083}"/>
                    </a:ext>
                  </a:extLst>
                </p14:cNvPr>
                <p14:cNvContentPartPr/>
                <p14:nvPr/>
              </p14:nvContentPartPr>
              <p14:xfrm>
                <a:off x="4259117" y="5011063"/>
                <a:ext cx="120960" cy="113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A366923-5A53-4D2D-8849-7B5DFA0C408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241477" y="4993423"/>
                  <a:ext cx="1566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C2F0879-5586-4635-8994-A3C84389CE47}"/>
                    </a:ext>
                  </a:extLst>
                </p14:cNvPr>
                <p14:cNvContentPartPr/>
                <p14:nvPr/>
              </p14:nvContentPartPr>
              <p14:xfrm>
                <a:off x="3672317" y="4916023"/>
                <a:ext cx="185040" cy="2232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C2F0879-5586-4635-8994-A3C84389CE4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654677" y="4898383"/>
                  <a:ext cx="2206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FA9BA81-0389-48D6-AE6D-3B1903887E9B}"/>
                    </a:ext>
                  </a:extLst>
                </p14:cNvPr>
                <p14:cNvContentPartPr/>
                <p14:nvPr/>
              </p14:nvContentPartPr>
              <p14:xfrm>
                <a:off x="3694277" y="5022583"/>
                <a:ext cx="150840" cy="30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FA9BA81-0389-48D6-AE6D-3B1903887E9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676277" y="5004943"/>
                  <a:ext cx="186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F803461-3657-4638-BB6E-894241173A19}"/>
                    </a:ext>
                  </a:extLst>
                </p14:cNvPr>
                <p14:cNvContentPartPr/>
                <p14:nvPr/>
              </p14:nvContentPartPr>
              <p14:xfrm>
                <a:off x="3683837" y="4903423"/>
                <a:ext cx="151560" cy="30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F803461-3657-4638-BB6E-894241173A1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666197" y="4885423"/>
                  <a:ext cx="1872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97EF692-A262-4519-BA0B-748F50C2BCFA}"/>
                    </a:ext>
                  </a:extLst>
                </p14:cNvPr>
                <p14:cNvContentPartPr/>
                <p14:nvPr/>
              </p14:nvContentPartPr>
              <p14:xfrm>
                <a:off x="3649997" y="4834663"/>
                <a:ext cx="328320" cy="334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97EF692-A262-4519-BA0B-748F50C2BCF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631997" y="4816663"/>
                  <a:ext cx="363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133F76B-5CA1-4458-B353-C05162B769F2}"/>
                    </a:ext>
                  </a:extLst>
                </p14:cNvPr>
                <p14:cNvContentPartPr/>
                <p14:nvPr/>
              </p14:nvContentPartPr>
              <p14:xfrm>
                <a:off x="3873557" y="5821783"/>
                <a:ext cx="13680" cy="171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133F76B-5CA1-4458-B353-C05162B769F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855557" y="5803783"/>
                  <a:ext cx="49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4792CBE-7030-4D95-B0AC-99D6777C8CB9}"/>
                    </a:ext>
                  </a:extLst>
                </p14:cNvPr>
                <p14:cNvContentPartPr/>
                <p14:nvPr/>
              </p14:nvContentPartPr>
              <p14:xfrm>
                <a:off x="3813077" y="5902783"/>
                <a:ext cx="169920" cy="320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4792CBE-7030-4D95-B0AC-99D6777C8CB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795437" y="5885143"/>
                  <a:ext cx="2055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A4CC955-DD90-4B81-A8E6-67C7BAC43008}"/>
                    </a:ext>
                  </a:extLst>
                </p14:cNvPr>
                <p14:cNvContentPartPr/>
                <p14:nvPr/>
              </p14:nvContentPartPr>
              <p14:xfrm>
                <a:off x="4784357" y="5869663"/>
                <a:ext cx="5400" cy="2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A4CC955-DD90-4B81-A8E6-67C7BAC4300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766357" y="5852023"/>
                  <a:ext cx="41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AB44152-9CBF-4622-8856-52BAFC86D9F9}"/>
                    </a:ext>
                  </a:extLst>
                </p14:cNvPr>
                <p14:cNvContentPartPr/>
                <p14:nvPr/>
              </p14:nvContentPartPr>
              <p14:xfrm>
                <a:off x="4791197" y="5860663"/>
                <a:ext cx="153360" cy="38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AB44152-9CBF-4622-8856-52BAFC86D9F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773557" y="5842663"/>
                  <a:ext cx="189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765EACA-E7CB-4334-8352-C5173906C6C4}"/>
                    </a:ext>
                  </a:extLst>
                </p14:cNvPr>
                <p14:cNvContentPartPr/>
                <p14:nvPr/>
              </p14:nvContentPartPr>
              <p14:xfrm>
                <a:off x="5856077" y="5792623"/>
                <a:ext cx="42480" cy="1818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765EACA-E7CB-4334-8352-C5173906C6C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838077" y="5774623"/>
                  <a:ext cx="78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68BA155-6B70-4E65-BFC6-12C54CDE2839}"/>
                    </a:ext>
                  </a:extLst>
                </p14:cNvPr>
                <p14:cNvContentPartPr/>
                <p14:nvPr/>
              </p14:nvContentPartPr>
              <p14:xfrm>
                <a:off x="5800637" y="5846263"/>
                <a:ext cx="3240" cy="5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68BA155-6B70-4E65-BFC6-12C54CDE283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782637" y="5828623"/>
                  <a:ext cx="38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B09406E-D187-4070-8D8C-036B48982B21}"/>
                    </a:ext>
                  </a:extLst>
                </p14:cNvPr>
                <p14:cNvContentPartPr/>
                <p14:nvPr/>
              </p14:nvContentPartPr>
              <p14:xfrm>
                <a:off x="5802437" y="5854903"/>
                <a:ext cx="189360" cy="151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B09406E-D187-4070-8D8C-036B48982B2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784437" y="5836903"/>
                  <a:ext cx="225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72B567D-0BDD-4DFE-9C0B-9D7C86FAA1E2}"/>
                    </a:ext>
                  </a:extLst>
                </p14:cNvPr>
                <p14:cNvContentPartPr/>
                <p14:nvPr/>
              </p14:nvContentPartPr>
              <p14:xfrm>
                <a:off x="6726197" y="5822143"/>
                <a:ext cx="107640" cy="194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72B567D-0BDD-4DFE-9C0B-9D7C86FAA1E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708557" y="5804143"/>
                  <a:ext cx="14328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11CC71-2518-4B44-B57A-002D7DC5BD1B}"/>
              </a:ext>
            </a:extLst>
          </p:cNvPr>
          <p:cNvGrpSpPr/>
          <p:nvPr/>
        </p:nvGrpSpPr>
        <p:grpSpPr>
          <a:xfrm>
            <a:off x="4338677" y="6069823"/>
            <a:ext cx="1432440" cy="360000"/>
            <a:chOff x="4338677" y="6069823"/>
            <a:chExt cx="1432440" cy="36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4188760-62EC-4AF8-8826-51315198CF83}"/>
                    </a:ext>
                  </a:extLst>
                </p14:cNvPr>
                <p14:cNvContentPartPr/>
                <p14:nvPr/>
              </p14:nvContentPartPr>
              <p14:xfrm>
                <a:off x="4338677" y="6263863"/>
                <a:ext cx="159480" cy="159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4188760-62EC-4AF8-8826-51315198CF8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30037" y="6254863"/>
                  <a:ext cx="177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1777BBC-193C-431C-8552-3FC9270ACB2D}"/>
                    </a:ext>
                  </a:extLst>
                </p14:cNvPr>
                <p14:cNvContentPartPr/>
                <p14:nvPr/>
              </p14:nvContentPartPr>
              <p14:xfrm>
                <a:off x="4549997" y="6280423"/>
                <a:ext cx="114480" cy="1458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1777BBC-193C-431C-8552-3FC9270ACB2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541357" y="6271423"/>
                  <a:ext cx="132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3655E8A-3E3C-4F07-8F1D-DCAD933B2890}"/>
                    </a:ext>
                  </a:extLst>
                </p14:cNvPr>
                <p14:cNvContentPartPr/>
                <p14:nvPr/>
              </p14:nvContentPartPr>
              <p14:xfrm>
                <a:off x="4761317" y="6265663"/>
                <a:ext cx="95040" cy="1602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3655E8A-3E3C-4F07-8F1D-DCAD933B289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52677" y="6257023"/>
                  <a:ext cx="112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828E479-07DF-4224-A95B-72B0353619D3}"/>
                    </a:ext>
                  </a:extLst>
                </p14:cNvPr>
                <p14:cNvContentPartPr/>
                <p14:nvPr/>
              </p14:nvContentPartPr>
              <p14:xfrm>
                <a:off x="4932317" y="6286543"/>
                <a:ext cx="96120" cy="1407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828E479-07DF-4224-A95B-72B0353619D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23317" y="6277543"/>
                  <a:ext cx="113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27114C7-7ABA-4945-8785-E7B6ED56735B}"/>
                    </a:ext>
                  </a:extLst>
                </p14:cNvPr>
                <p14:cNvContentPartPr/>
                <p14:nvPr/>
              </p14:nvContentPartPr>
              <p14:xfrm>
                <a:off x="5005757" y="6102223"/>
                <a:ext cx="15480" cy="2966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27114C7-7ABA-4945-8785-E7B6ED56735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996757" y="6093583"/>
                  <a:ext cx="331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1B7C75C-7F05-423E-8C8B-5E9663F7D93E}"/>
                    </a:ext>
                  </a:extLst>
                </p14:cNvPr>
                <p14:cNvContentPartPr/>
                <p14:nvPr/>
              </p14:nvContentPartPr>
              <p14:xfrm>
                <a:off x="5071637" y="6271063"/>
                <a:ext cx="118440" cy="1288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1B7C75C-7F05-423E-8C8B-5E9663F7D93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062637" y="6262063"/>
                  <a:ext cx="1360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80A9AAE-14D7-4A36-9CB2-9AA0922413B1}"/>
                    </a:ext>
                  </a:extLst>
                </p14:cNvPr>
                <p14:cNvContentPartPr/>
                <p14:nvPr/>
              </p14:nvContentPartPr>
              <p14:xfrm>
                <a:off x="5243717" y="6286183"/>
                <a:ext cx="65520" cy="143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80A9AAE-14D7-4A36-9CB2-9AA0922413B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234717" y="6277543"/>
                  <a:ext cx="83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D27E2B7-258E-4575-A813-1BDE5D243598}"/>
                    </a:ext>
                  </a:extLst>
                </p14:cNvPr>
                <p14:cNvContentPartPr/>
                <p14:nvPr/>
              </p14:nvContentPartPr>
              <p14:xfrm>
                <a:off x="5400317" y="6069823"/>
                <a:ext cx="17640" cy="344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D27E2B7-258E-4575-A813-1BDE5D24359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391677" y="6060823"/>
                  <a:ext cx="352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AF65A32-BFE5-4874-8400-93E3AD3DFE17}"/>
                    </a:ext>
                  </a:extLst>
                </p14:cNvPr>
                <p14:cNvContentPartPr/>
                <p14:nvPr/>
              </p14:nvContentPartPr>
              <p14:xfrm>
                <a:off x="5344517" y="6210223"/>
                <a:ext cx="151560" cy="61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AF65A32-BFE5-4874-8400-93E3AD3DFE1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335517" y="6201223"/>
                  <a:ext cx="169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1CB613B-2C44-4432-BF64-0A31DA4C6077}"/>
                    </a:ext>
                  </a:extLst>
                </p14:cNvPr>
                <p14:cNvContentPartPr/>
                <p14:nvPr/>
              </p14:nvContentPartPr>
              <p14:xfrm>
                <a:off x="5497877" y="6264223"/>
                <a:ext cx="73440" cy="150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1CB613B-2C44-4432-BF64-0A31DA4C607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489237" y="6255223"/>
                  <a:ext cx="91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A14986A-AB75-4C12-8E58-4CA90CEFBA3C}"/>
                    </a:ext>
                  </a:extLst>
                </p14:cNvPr>
                <p14:cNvContentPartPr/>
                <p14:nvPr/>
              </p14:nvContentPartPr>
              <p14:xfrm>
                <a:off x="5649797" y="6277903"/>
                <a:ext cx="121320" cy="1256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A14986A-AB75-4C12-8E58-4CA90CEFBA3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641157" y="6268903"/>
                  <a:ext cx="13896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3801110-2D03-4D1F-A6BE-4E290E599FEA}"/>
                  </a:ext>
                </a:extLst>
              </p14:cNvPr>
              <p14:cNvContentPartPr/>
              <p14:nvPr/>
            </p14:nvContentPartPr>
            <p14:xfrm>
              <a:off x="1938557" y="4645303"/>
              <a:ext cx="6620040" cy="10429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3801110-2D03-4D1F-A6BE-4E290E599FE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884557" y="4537303"/>
                <a:ext cx="6727680" cy="12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019AFD1-CA8E-49C6-9D18-A10D18C9DA99}"/>
                  </a:ext>
                </a:extLst>
              </p14:cNvPr>
              <p14:cNvContentPartPr/>
              <p14:nvPr/>
            </p14:nvContentPartPr>
            <p14:xfrm>
              <a:off x="2997677" y="5569423"/>
              <a:ext cx="2241360" cy="1407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019AFD1-CA8E-49C6-9D18-A10D18C9DA9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944037" y="5461783"/>
                <a:ext cx="234900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3CC1B2F-522A-4D5E-9C37-D7BBAD8EFA0F}"/>
                  </a:ext>
                </a:extLst>
              </p14:cNvPr>
              <p14:cNvContentPartPr/>
              <p14:nvPr/>
            </p14:nvContentPartPr>
            <p14:xfrm>
              <a:off x="1991477" y="4954183"/>
              <a:ext cx="266400" cy="2761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3CC1B2F-522A-4D5E-9C37-D7BBAD8EFA0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937837" y="4846543"/>
                <a:ext cx="374040" cy="49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1E5D9BCB-6A2A-4011-8C89-F190353CAC8C}"/>
              </a:ext>
            </a:extLst>
          </p:cNvPr>
          <p:cNvGrpSpPr/>
          <p:nvPr/>
        </p:nvGrpSpPr>
        <p:grpSpPr>
          <a:xfrm>
            <a:off x="2024597" y="5232823"/>
            <a:ext cx="1314360" cy="342360"/>
            <a:chOff x="2024597" y="5232823"/>
            <a:chExt cx="1314360" cy="34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D282A98-5030-4C47-AE47-F257768E71FF}"/>
                    </a:ext>
                  </a:extLst>
                </p14:cNvPr>
                <p14:cNvContentPartPr/>
                <p14:nvPr/>
              </p14:nvContentPartPr>
              <p14:xfrm>
                <a:off x="2126117" y="5443783"/>
                <a:ext cx="3960" cy="72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D282A98-5030-4C47-AE47-F257768E71F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117117" y="5435143"/>
                  <a:ext cx="21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23882E0-74AB-4B20-8917-F5C3ADBD70AB}"/>
                    </a:ext>
                  </a:extLst>
                </p14:cNvPr>
                <p14:cNvContentPartPr/>
                <p14:nvPr/>
              </p14:nvContentPartPr>
              <p14:xfrm>
                <a:off x="2024597" y="5287543"/>
                <a:ext cx="154440" cy="2422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23882E0-74AB-4B20-8917-F5C3ADBD70A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015957" y="5278543"/>
                  <a:ext cx="1720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3356E29-B827-42A6-A5B7-6CB7BD6B69FF}"/>
                    </a:ext>
                  </a:extLst>
                </p14:cNvPr>
                <p14:cNvContentPartPr/>
                <p14:nvPr/>
              </p14:nvContentPartPr>
              <p14:xfrm>
                <a:off x="2226557" y="5390143"/>
                <a:ext cx="20880" cy="123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3356E29-B827-42A6-A5B7-6CB7BD6B69F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217557" y="5381143"/>
                  <a:ext cx="38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0AEB879-8B87-472F-BD2B-0C864FEA3AFF}"/>
                    </a:ext>
                  </a:extLst>
                </p14:cNvPr>
                <p14:cNvContentPartPr/>
                <p14:nvPr/>
              </p14:nvContentPartPr>
              <p14:xfrm>
                <a:off x="2230157" y="5285023"/>
                <a:ext cx="5040" cy="16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0AEB879-8B87-472F-BD2B-0C864FEA3AF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221517" y="5276383"/>
                  <a:ext cx="22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C7D0E1C-D77D-4965-ACB6-11395BA3F9E5}"/>
                    </a:ext>
                  </a:extLst>
                </p14:cNvPr>
                <p14:cNvContentPartPr/>
                <p14:nvPr/>
              </p14:nvContentPartPr>
              <p14:xfrm>
                <a:off x="2319437" y="5404183"/>
                <a:ext cx="145080" cy="151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C7D0E1C-D77D-4965-ACB6-11395BA3F9E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310437" y="5395183"/>
                  <a:ext cx="1627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BBDBCAC-C322-4055-99A3-9B294F39B06F}"/>
                    </a:ext>
                  </a:extLst>
                </p14:cNvPr>
                <p14:cNvContentPartPr/>
                <p14:nvPr/>
              </p14:nvContentPartPr>
              <p14:xfrm>
                <a:off x="2457317" y="5266303"/>
                <a:ext cx="31680" cy="2772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BBDBCAC-C322-4055-99A3-9B294F39B06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448317" y="5257303"/>
                  <a:ext cx="493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3BC7146-7F10-4945-881B-EE7A6E9628C8}"/>
                    </a:ext>
                  </a:extLst>
                </p14:cNvPr>
                <p14:cNvContentPartPr/>
                <p14:nvPr/>
              </p14:nvContentPartPr>
              <p14:xfrm>
                <a:off x="2573237" y="5437303"/>
                <a:ext cx="90360" cy="1310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3BC7146-7F10-4945-881B-EE7A6E9628C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564237" y="5428303"/>
                  <a:ext cx="108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13BE259-F5D5-40CE-A9CE-CA84FD8E0D76}"/>
                    </a:ext>
                  </a:extLst>
                </p14:cNvPr>
                <p14:cNvContentPartPr/>
                <p14:nvPr/>
              </p14:nvContentPartPr>
              <p14:xfrm>
                <a:off x="2687717" y="5484103"/>
                <a:ext cx="105840" cy="896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13BE259-F5D5-40CE-A9CE-CA84FD8E0D7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678717" y="5475103"/>
                  <a:ext cx="1234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3B6603E-9B0B-405B-8AA6-E97A35E0E660}"/>
                    </a:ext>
                  </a:extLst>
                </p14:cNvPr>
                <p14:cNvContentPartPr/>
                <p14:nvPr/>
              </p14:nvContentPartPr>
              <p14:xfrm>
                <a:off x="2865557" y="5232823"/>
                <a:ext cx="18000" cy="3189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3B6603E-9B0B-405B-8AA6-E97A35E0E66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856917" y="5224183"/>
                  <a:ext cx="356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EE9E2EE-94F2-46A4-9371-BFE5A721C069}"/>
                    </a:ext>
                  </a:extLst>
                </p14:cNvPr>
                <p14:cNvContentPartPr/>
                <p14:nvPr/>
              </p14:nvContentPartPr>
              <p14:xfrm>
                <a:off x="2785277" y="5366023"/>
                <a:ext cx="142920" cy="147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EE9E2EE-94F2-46A4-9371-BFE5A721C06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776277" y="5357383"/>
                  <a:ext cx="160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D1AF04E-3064-4C5D-9F31-406BF3D4DD17}"/>
                    </a:ext>
                  </a:extLst>
                </p14:cNvPr>
                <p14:cNvContentPartPr/>
                <p14:nvPr/>
              </p14:nvContentPartPr>
              <p14:xfrm>
                <a:off x="2946917" y="5373583"/>
                <a:ext cx="136800" cy="1850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D1AF04E-3064-4C5D-9F31-406BF3D4DD1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937917" y="5364943"/>
                  <a:ext cx="154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BF70D4D-B9E4-4E0E-ABF8-61C268FAF4D8}"/>
                    </a:ext>
                  </a:extLst>
                </p14:cNvPr>
                <p14:cNvContentPartPr/>
                <p14:nvPr/>
              </p14:nvContentPartPr>
              <p14:xfrm>
                <a:off x="3107837" y="5484103"/>
                <a:ext cx="29880" cy="702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BF70D4D-B9E4-4E0E-ABF8-61C268FAF4D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098837" y="5475103"/>
                  <a:ext cx="47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94782A7-196E-4364-87F7-A2A2425EF58B}"/>
                    </a:ext>
                  </a:extLst>
                </p14:cNvPr>
                <p14:cNvContentPartPr/>
                <p14:nvPr/>
              </p14:nvContentPartPr>
              <p14:xfrm>
                <a:off x="3107837" y="5349823"/>
                <a:ext cx="121320" cy="174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94782A7-196E-4364-87F7-A2A2425EF58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098837" y="5341183"/>
                  <a:ext cx="138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E7DAD2B-3F6D-447A-B964-D5225B8A7E21}"/>
                    </a:ext>
                  </a:extLst>
                </p14:cNvPr>
                <p14:cNvContentPartPr/>
                <p14:nvPr/>
              </p14:nvContentPartPr>
              <p14:xfrm>
                <a:off x="3185597" y="5480863"/>
                <a:ext cx="153360" cy="94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E7DAD2B-3F6D-447A-B964-D5225B8A7E2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176957" y="5472223"/>
                  <a:ext cx="17100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5914FF5-C6DE-4F3F-894F-20F33958F162}"/>
              </a:ext>
            </a:extLst>
          </p:cNvPr>
          <p:cNvGrpSpPr/>
          <p:nvPr/>
        </p:nvGrpSpPr>
        <p:grpSpPr>
          <a:xfrm>
            <a:off x="277517" y="5455663"/>
            <a:ext cx="1203480" cy="804960"/>
            <a:chOff x="277517" y="5455663"/>
            <a:chExt cx="1203480" cy="80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8BA8CDF-887F-494C-8D6D-20A98FDDF0CB}"/>
                    </a:ext>
                  </a:extLst>
                </p14:cNvPr>
                <p14:cNvContentPartPr/>
                <p14:nvPr/>
              </p14:nvContentPartPr>
              <p14:xfrm>
                <a:off x="277517" y="5455663"/>
                <a:ext cx="227880" cy="3567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8BA8CDF-887F-494C-8D6D-20A98FDDF0C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68517" y="5447023"/>
                  <a:ext cx="2455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F3D8A97-C535-4E75-8500-CA3E67F5096A}"/>
                    </a:ext>
                  </a:extLst>
                </p14:cNvPr>
                <p14:cNvContentPartPr/>
                <p14:nvPr/>
              </p14:nvContentPartPr>
              <p14:xfrm>
                <a:off x="558317" y="5514343"/>
                <a:ext cx="178920" cy="1378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F3D8A97-C535-4E75-8500-CA3E67F5096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49677" y="5505703"/>
                  <a:ext cx="196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7770635-D0B0-4958-B538-6860D4EB82CE}"/>
                    </a:ext>
                  </a:extLst>
                </p14:cNvPr>
                <p14:cNvContentPartPr/>
                <p14:nvPr/>
              </p14:nvContentPartPr>
              <p14:xfrm>
                <a:off x="583157" y="5610103"/>
                <a:ext cx="185400" cy="1774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7770635-D0B0-4958-B538-6860D4EB82C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74157" y="5601103"/>
                  <a:ext cx="2030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B86B1DA-C168-4355-B278-99361D4611A8}"/>
                    </a:ext>
                  </a:extLst>
                </p14:cNvPr>
                <p14:cNvContentPartPr/>
                <p14:nvPr/>
              </p14:nvContentPartPr>
              <p14:xfrm>
                <a:off x="833717" y="5479783"/>
                <a:ext cx="180360" cy="108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B86B1DA-C168-4355-B278-99361D4611A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25077" y="5471143"/>
                  <a:ext cx="198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5586C24-ED59-43B6-A0EA-97B7DA8B27E6}"/>
                    </a:ext>
                  </a:extLst>
                </p14:cNvPr>
                <p14:cNvContentPartPr/>
                <p14:nvPr/>
              </p14:nvContentPartPr>
              <p14:xfrm>
                <a:off x="838397" y="5574823"/>
                <a:ext cx="156240" cy="168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5586C24-ED59-43B6-A0EA-97B7DA8B27E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29397" y="5566183"/>
                  <a:ext cx="173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7EA60F2-5DD4-442E-9851-7939016322A7}"/>
                    </a:ext>
                  </a:extLst>
                </p14:cNvPr>
                <p14:cNvContentPartPr/>
                <p14:nvPr/>
              </p14:nvContentPartPr>
              <p14:xfrm>
                <a:off x="280037" y="6004303"/>
                <a:ext cx="110520" cy="2563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7EA60F2-5DD4-442E-9851-7939016322A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71397" y="5995303"/>
                  <a:ext cx="1281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F7A413B-4274-4ACE-8A90-F7D851A6A70E}"/>
                    </a:ext>
                  </a:extLst>
                </p14:cNvPr>
                <p14:cNvContentPartPr/>
                <p14:nvPr/>
              </p14:nvContentPartPr>
              <p14:xfrm>
                <a:off x="482357" y="6005743"/>
                <a:ext cx="70200" cy="1332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F7A413B-4274-4ACE-8A90-F7D851A6A70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73717" y="5996743"/>
                  <a:ext cx="87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03DFE6A-1FAF-4836-B33F-1F9B9A41AEBA}"/>
                    </a:ext>
                  </a:extLst>
                </p14:cNvPr>
                <p14:cNvContentPartPr/>
                <p14:nvPr/>
              </p14:nvContentPartPr>
              <p14:xfrm>
                <a:off x="602957" y="6035983"/>
                <a:ext cx="136440" cy="1447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03DFE6A-1FAF-4836-B33F-1F9B9A41AEB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94317" y="6026983"/>
                  <a:ext cx="154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64DD900-A085-4800-B4FC-BFC544A48159}"/>
                    </a:ext>
                  </a:extLst>
                </p14:cNvPr>
                <p14:cNvContentPartPr/>
                <p14:nvPr/>
              </p14:nvContentPartPr>
              <p14:xfrm>
                <a:off x="781157" y="5873263"/>
                <a:ext cx="153360" cy="2718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64DD900-A085-4800-B4FC-BFC544A4815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72517" y="5864263"/>
                  <a:ext cx="1710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8634C6D-8DBE-4060-9CD2-11F2EAD627D1}"/>
                    </a:ext>
                  </a:extLst>
                </p14:cNvPr>
                <p14:cNvContentPartPr/>
                <p14:nvPr/>
              </p14:nvContentPartPr>
              <p14:xfrm>
                <a:off x="975557" y="5807743"/>
                <a:ext cx="42840" cy="3765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8634C6D-8DBE-4060-9CD2-11F2EAD627D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66557" y="5799103"/>
                  <a:ext cx="6048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5DFC4AE-6CA1-42F2-8D99-73D02E7B05B9}"/>
                    </a:ext>
                  </a:extLst>
                </p14:cNvPr>
                <p14:cNvContentPartPr/>
                <p14:nvPr/>
              </p14:nvContentPartPr>
              <p14:xfrm>
                <a:off x="1047917" y="6031303"/>
                <a:ext cx="212040" cy="1821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5DFC4AE-6CA1-42F2-8D99-73D02E7B05B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38917" y="6022303"/>
                  <a:ext cx="2296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3865061-E44C-4419-B160-AB2E50B761B7}"/>
                    </a:ext>
                  </a:extLst>
                </p14:cNvPr>
                <p14:cNvContentPartPr/>
                <p14:nvPr/>
              </p14:nvContentPartPr>
              <p14:xfrm>
                <a:off x="1270397" y="6048943"/>
                <a:ext cx="210600" cy="1389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3865061-E44C-4419-B160-AB2E50B761B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261397" y="6039943"/>
                  <a:ext cx="228240" cy="15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DEE3CC9-FB13-40A2-9B01-0EA9693934BB}"/>
                  </a:ext>
                </a:extLst>
              </p14:cNvPr>
              <p14:cNvContentPartPr/>
              <p14:nvPr/>
            </p14:nvContentPartPr>
            <p14:xfrm>
              <a:off x="7584437" y="5814583"/>
              <a:ext cx="3240" cy="32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DEE3CC9-FB13-40A2-9B01-0EA9693934BB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530437" y="5706943"/>
                <a:ext cx="1108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9245A977-8ADD-428D-A8F5-764F735BC1ED}"/>
                  </a:ext>
                </a:extLst>
              </p14:cNvPr>
              <p14:cNvContentPartPr/>
              <p14:nvPr/>
            </p14:nvContentPartPr>
            <p14:xfrm>
              <a:off x="7512797" y="5794063"/>
              <a:ext cx="978840" cy="68292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9245A977-8ADD-428D-A8F5-764F735BC1ED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459157" y="5686423"/>
                <a:ext cx="1086480" cy="89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7480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726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6.  In the special case of transparent homogeneous medium, there is no damping, so k” = 0.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1447800"/>
            <a:ext cx="1827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dirty="0" err="1"/>
              <a:t>wavevector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14294" y="2489677"/>
            <a:ext cx="202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“refractive index”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766" y="1404729"/>
            <a:ext cx="1930247" cy="14527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98852" y="1535668"/>
            <a:ext cx="864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is real.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6772" y="3124200"/>
            <a:ext cx="4458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Then from </a:t>
            </a:r>
            <a:r>
              <a:rPr lang="en-US" sz="2000" dirty="0" err="1">
                <a:latin typeface="Symbol" panose="05050102010706020507" pitchFamily="18" charset="2"/>
              </a:rPr>
              <a:t>wm</a:t>
            </a:r>
            <a:r>
              <a:rPr lang="en-US" sz="2000" b="1" dirty="0" err="1"/>
              <a:t>H</a:t>
            </a:r>
            <a:r>
              <a:rPr lang="en-US" sz="2000" dirty="0"/>
              <a:t> = </a:t>
            </a:r>
            <a:r>
              <a:rPr lang="en-US" sz="2000" dirty="0" err="1"/>
              <a:t>c</a:t>
            </a:r>
            <a:r>
              <a:rPr lang="en-US" sz="2000" b="1" dirty="0" err="1"/>
              <a:t>k</a:t>
            </a:r>
            <a:r>
              <a:rPr lang="en-US" sz="2000" dirty="0"/>
              <a:t> X </a:t>
            </a:r>
            <a:r>
              <a:rPr lang="en-US" sz="2000" b="1" dirty="0"/>
              <a:t>E</a:t>
            </a:r>
            <a:r>
              <a:rPr lang="en-US" sz="2000" dirty="0"/>
              <a:t> and </a:t>
            </a:r>
            <a:r>
              <a:rPr lang="en-US" sz="2000" b="1" dirty="0" err="1"/>
              <a:t>k</a:t>
            </a:r>
            <a:r>
              <a:rPr lang="en-US" sz="2000" dirty="0" err="1"/>
              <a:t>.</a:t>
            </a:r>
            <a:r>
              <a:rPr lang="en-US" sz="2000" b="1" dirty="0" err="1"/>
              <a:t>E</a:t>
            </a:r>
            <a:r>
              <a:rPr lang="en-US" sz="2000" dirty="0"/>
              <a:t> = 0, </a:t>
            </a:r>
          </a:p>
          <a:p>
            <a:r>
              <a:rPr lang="en-US" sz="2000" b="1" dirty="0"/>
              <a:t>E</a:t>
            </a:r>
            <a:r>
              <a:rPr lang="en-US" sz="2000" dirty="0"/>
              <a:t>, </a:t>
            </a:r>
            <a:r>
              <a:rPr lang="en-US" sz="2000" b="1" dirty="0"/>
              <a:t>H</a:t>
            </a:r>
            <a:r>
              <a:rPr lang="en-US" sz="2000" dirty="0"/>
              <a:t>, and </a:t>
            </a:r>
            <a:r>
              <a:rPr lang="en-US" sz="2000" b="1" dirty="0"/>
              <a:t>k</a:t>
            </a:r>
            <a:r>
              <a:rPr lang="en-US" sz="2000" dirty="0"/>
              <a:t> are mutually perpendicular.</a:t>
            </a:r>
          </a:p>
        </p:txBody>
      </p:sp>
      <p:sp>
        <p:nvSpPr>
          <p:cNvPr id="12" name="Freeform 11"/>
          <p:cNvSpPr/>
          <p:nvPr/>
        </p:nvSpPr>
        <p:spPr>
          <a:xfrm>
            <a:off x="751438" y="3820562"/>
            <a:ext cx="285655" cy="353086"/>
          </a:xfrm>
          <a:custGeom>
            <a:avLst/>
            <a:gdLst>
              <a:gd name="connsiteX0" fmla="*/ 0 w 285655"/>
              <a:gd name="connsiteY0" fmla="*/ 0 h 353086"/>
              <a:gd name="connsiteX1" fmla="*/ 280657 w 285655"/>
              <a:gd name="connsiteY1" fmla="*/ 9054 h 353086"/>
              <a:gd name="connsiteX2" fmla="*/ 208229 w 285655"/>
              <a:gd name="connsiteY2" fmla="*/ 27161 h 353086"/>
              <a:gd name="connsiteX3" fmla="*/ 144855 w 285655"/>
              <a:gd name="connsiteY3" fmla="*/ 45268 h 353086"/>
              <a:gd name="connsiteX4" fmla="*/ 181069 w 285655"/>
              <a:gd name="connsiteY4" fmla="*/ 81482 h 353086"/>
              <a:gd name="connsiteX5" fmla="*/ 153909 w 285655"/>
              <a:gd name="connsiteY5" fmla="*/ 99588 h 353086"/>
              <a:gd name="connsiteX6" fmla="*/ 144855 w 285655"/>
              <a:gd name="connsiteY6" fmla="*/ 172016 h 353086"/>
              <a:gd name="connsiteX7" fmla="*/ 117695 w 285655"/>
              <a:gd name="connsiteY7" fmla="*/ 253497 h 353086"/>
              <a:gd name="connsiteX8" fmla="*/ 108641 w 285655"/>
              <a:gd name="connsiteY8" fmla="*/ 280658 h 353086"/>
              <a:gd name="connsiteX9" fmla="*/ 90534 w 285655"/>
              <a:gd name="connsiteY9" fmla="*/ 307818 h 353086"/>
              <a:gd name="connsiteX10" fmla="*/ 54320 w 285655"/>
              <a:gd name="connsiteY10" fmla="*/ 353086 h 35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655" h="353086">
                <a:moveTo>
                  <a:pt x="0" y="0"/>
                </a:moveTo>
                <a:cubicBezTo>
                  <a:pt x="93552" y="3018"/>
                  <a:pt x="187842" y="-3053"/>
                  <a:pt x="280657" y="9054"/>
                </a:cubicBezTo>
                <a:cubicBezTo>
                  <a:pt x="305334" y="12273"/>
                  <a:pt x="231838" y="19292"/>
                  <a:pt x="208229" y="27161"/>
                </a:cubicBezTo>
                <a:cubicBezTo>
                  <a:pt x="169265" y="40149"/>
                  <a:pt x="190327" y="33899"/>
                  <a:pt x="144855" y="45268"/>
                </a:cubicBezTo>
                <a:cubicBezTo>
                  <a:pt x="157637" y="49528"/>
                  <a:pt x="192430" y="53078"/>
                  <a:pt x="181069" y="81482"/>
                </a:cubicBezTo>
                <a:cubicBezTo>
                  <a:pt x="177028" y="91584"/>
                  <a:pt x="162962" y="93553"/>
                  <a:pt x="153909" y="99588"/>
                </a:cubicBezTo>
                <a:cubicBezTo>
                  <a:pt x="175456" y="164232"/>
                  <a:pt x="187896" y="143322"/>
                  <a:pt x="144855" y="172016"/>
                </a:cubicBezTo>
                <a:lnTo>
                  <a:pt x="117695" y="253497"/>
                </a:lnTo>
                <a:cubicBezTo>
                  <a:pt x="114677" y="262551"/>
                  <a:pt x="113935" y="272717"/>
                  <a:pt x="108641" y="280658"/>
                </a:cubicBezTo>
                <a:cubicBezTo>
                  <a:pt x="102605" y="289711"/>
                  <a:pt x="97500" y="299459"/>
                  <a:pt x="90534" y="307818"/>
                </a:cubicBezTo>
                <a:cubicBezTo>
                  <a:pt x="50619" y="355716"/>
                  <a:pt x="73308" y="315113"/>
                  <a:pt x="54320" y="353086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13193" y="4143727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(Both Re and </a:t>
            </a:r>
            <a:r>
              <a:rPr lang="en-US" dirty="0" err="1"/>
              <a:t>Im</a:t>
            </a:r>
            <a:r>
              <a:rPr lang="en-US" dirty="0"/>
              <a:t> parts)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5" t="60417"/>
          <a:stretch/>
        </p:blipFill>
        <p:spPr bwMode="auto">
          <a:xfrm>
            <a:off x="676197" y="5151448"/>
            <a:ext cx="7172403" cy="13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1684" y="4934495"/>
            <a:ext cx="23875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If </a:t>
            </a:r>
            <a:r>
              <a:rPr lang="en-US" b="1" dirty="0"/>
              <a:t>k</a:t>
            </a:r>
            <a:r>
              <a:rPr lang="en-US" dirty="0"/>
              <a:t> = k </a:t>
            </a:r>
            <a:r>
              <a:rPr lang="en-US" b="1" i="1" dirty="0"/>
              <a:t>l</a:t>
            </a:r>
            <a:r>
              <a:rPr lang="en-US" dirty="0"/>
              <a:t> (</a:t>
            </a:r>
            <a:r>
              <a:rPr lang="en-US" b="1" i="1" dirty="0"/>
              <a:t>l</a:t>
            </a:r>
            <a:r>
              <a:rPr lang="en-US" dirty="0"/>
              <a:t> = unit vector)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43273" y="6019800"/>
            <a:ext cx="3191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Looks like energy densities are the same, but be careful</a:t>
            </a:r>
          </a:p>
        </p:txBody>
      </p:sp>
    </p:spTree>
    <p:extLst>
      <p:ext uri="{BB962C8B-B14F-4D97-AF65-F5344CB8AC3E}">
        <p14:creationId xmlns:p14="http://schemas.microsoft.com/office/powerpoint/2010/main" val="4270039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820</Words>
  <Application>Microsoft Office PowerPoint</Application>
  <PresentationFormat>On-screen Show (4:3)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Symbol</vt:lpstr>
      <vt:lpstr>Office Theme</vt:lpstr>
      <vt:lpstr>A plane monochromatic wave</vt:lpstr>
      <vt:lpstr>PowerPoint Presentation</vt:lpstr>
      <vt:lpstr>PowerPoint Presentation</vt:lpstr>
      <vt:lpstr>PowerPoint Presentation</vt:lpstr>
      <vt:lpstr>PowerPoint Presentation</vt:lpstr>
      <vt:lpstr>Ways for wavevector of monochromatic wave to be complex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Central Florida - 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plane monochromatic wave</dc:title>
  <dc:creator>Robert Peale</dc:creator>
  <cp:lastModifiedBy>Robert Peale</cp:lastModifiedBy>
  <cp:revision>42</cp:revision>
  <dcterms:created xsi:type="dcterms:W3CDTF">2013-04-09T16:44:50Z</dcterms:created>
  <dcterms:modified xsi:type="dcterms:W3CDTF">2021-04-08T16:50:43Z</dcterms:modified>
</cp:coreProperties>
</file>