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73" r:id="rId7"/>
    <p:sldId id="260" r:id="rId8"/>
    <p:sldId id="263" r:id="rId9"/>
    <p:sldId id="265" r:id="rId10"/>
    <p:sldId id="277" r:id="rId11"/>
    <p:sldId id="267" r:id="rId12"/>
    <p:sldId id="268" r:id="rId13"/>
    <p:sldId id="278" r:id="rId14"/>
    <p:sldId id="270" r:id="rId15"/>
    <p:sldId id="274" r:id="rId16"/>
    <p:sldId id="276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0:02.1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213 77 1248,'-8'4'5056,"7"-4"-4920,0-1 1,0 1 0,0-1-1,1 1 1,-1 0 0,0-1-1,0 1 1,0 0 0,0-1-1,0 1 1,0 0-1,0 0 1,0 0 0,-1 0-1,1 0-105,1 0 1,-1 0-1,0 0 0,0 0 0,0 0 0,0 0 0,0 0 1,1-1-1,-1 1 0,0 0 0,0-1 0,0 1 0,0 0 1,1-1-1,-1 1 0,0-1 0,1 1 0,-1-1 0,0 1 1,0-2-1,-2 2 75,1-1-1,-1 1 1,1-1 0,-1 1 0,1 0-1,-1 0 1,-4 1 0,2-1-190,4 0 117,0 1 0,-1-1 0,1 0-1,0 0 1,-1 1 0,1-1 0,0 1-1,0-1 1,-1 1 0,1 0 0,0-1-1,0 1 1,0 0 0,0 0-1,0 0 1,-2 2 0,-14 20 440,6-7-52,6-9-310,0 1 0,1-1 0,0 1 0,0 0-1,0 0 1,1 0 0,1 1 0,-3 9 0,-4 12 102,-29 124-299,35-142 88,0 1 1,2 0-1,-1 0 0,2 0 0,-1 0 0,2 0 0,0 0 0,0 0 0,6 19 1,-6-30 4,-1 1 0,1-1 0,1 1 0,-1-1 0,0 0 0,0 0 0,1 0 0,0 0 0,-1 0 0,1 0 0,0 0 0,0 0 0,0 0 1,0-1-1,0 1 0,0-1 0,0 0 0,1 1 0,-1-1 0,0 0 0,4 1 0,3-1 10,0 1 0,0-1 0,0 0 0,16-1 0,-14 0-81,-7-1 100,1 1 0,0-1 1,0 0-1,0 0 0,0-1 0,-1 0 1,1 1-1,6-5 0,35-23 291,-43 27-314,8-6 111,0 0-1,-1 0 1,0-1-1,0-1 0,-1 0 1,16-21-1,-25 30-93,1 0 1,0 0-1,-1 0 0,1 0 0,0 0 0,-1 0 0,0-1 1,1 1-1,-1 0 0,0 0 0,1-1 0,-1 1 0,0 0 1,0 0-1,0-1 0,0 1 0,0 0 0,0-1 0,-1 1 1,1 0-1,-1-2 0,0 1-13,0-1 0,-1 1 0,1-1 0,-1 1 0,0 0 0,0 0 0,-3-3 0,5 5-59,0-1-1,0 1 1,0 0-1,0 0 1,0 0-1,-1-1 1,1 1-1,0 0 1,0 0-1,0-1 1,0 1-1,0 0 1,0 0-1,0-1 1,0 1-1,0 0 1,0 0-1,0 0 1,0-1-1,0 1 1,0 0-1,0 0 1,0-1-1,0 1 1,1 0-1,-1 0 1,0 0-1,0-1 1,0 1-1,0 0 1,0 0-1,1-1 1,12 14-6,0-1 1,1-1-1,0 0 1,0-1 0,2-1-1,-1 0 1,1-1-1,32 12 1,-3-3 154,-36-12-112,0-1 1,1-1-1,0 1 0,0-2 0,0 1 1,0-1-1,11 0 0,54-7 507,-73 5-479,0-1 1,0 1 0,0-1 0,1 0 0,-1 0 0,0 0 0,0 0 0,0 0-1,0 0 1,-1-1 0,1 1 0,0 0 0,2-3 0,19-26 131,-10 12-52,-6 9-42,-1-1 0,0 1 0,0-1 0,-1 0 0,0 0 0,5-20 0,-1-1-54,5-34 1,-11 39 156,-1-1 1,-1-39-1,-2 33-11,1 26-87,0 1 0,0-1 0,-1 1 0,0-1 1,0 1-1,-1 0 0,0-1 0,0 1 0,0 0 0,-1 0 1,0 0-1,0 0 0,0 1 0,-1-1 0,0 1 1,-8-9-1,9 12-133,0 0-1,0 0 1,0 0 0,0 0 0,0 1 0,0-1 0,-1 1-1,1 0 1,0 0 0,-1 0 0,-6 0 0,6 0-422,1 1 1,0 0-1,0 0 1,-1 0-1,1 0 0,0 1 1,-5 1-1,8-2 242,0 1-1,0 0 1,0 0-1,0 0 1,0 0 0,0 0-1,0-1 1,1 1-1,-1 0 1,0 0-1,1 0 1,-1 0-1,0-1 1,1 2-1,18 28-4607,-13-23 4297,7 13-1031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0:53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0 2656,'-10'0'837,"8"0"-309,1 8-149,-1 1-93,0 1 0,-1 15-1,-2 15 351,-11 53-248,6-24-307,-4 5-13,-28 129 1363,29-167-1298,12-30-95,11-17-44,6-17-186,51-81-78,-57 95 291,1 0-1,0 1 0,1 0 0,1 1 0,18-14 0,-22 20 125,-1 0 0,1 1 0,1 0 0,9-3 0,-18 9-98,1 0 0,-1 1 0,0-1 0,-1 0 0,1 1-1,0-1 1,0 0 0,0 1 0,-1-1 0,1 1 0,0 2-1,-1-4-37,2 7 59,-1 1 0,0 0 1,0 0-1,0 0 0,-1 0 0,-2 14 0,1 5 90,0 6-18,1 27 225,0-52-308,1-1 0,0 0 0,0 0 0,1 0 0,4 13 1,-1 1-58,-5-18-177,1 0 0,-1 0 1,1-1-1,0 1 0,0 0 0,2 4 0,-1-4-1018,-1-2 838,1 1-1,0-1 0,-1 1 1,1-1-1,0 0 0,0 1 1,1 0-1,6 3-2476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16.4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284 1 7872,'0'1'3048,"0"7"-2539,-1 0-323,0 0 0,0 1 1,-1-1-1,0 0 0,-5 15 0,-21 40 1104,21-49-822,-10 22 308,-3-2 0,0 0-1,-50 60 1,8-14-2998,25-25-2499,28-40 3089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17.2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73 7136,'-1'-1'177,"0"1"1,0-1-1,0 1 1,0-1-1,0 0 1,0 1-1,0-1 1,0 0-1,1 0 1,-1 1-1,0-1 1,1 0 0,-1 0-1,0 0 1,1 0-1,-1 0 1,1 0-1,0 0 1,-1-2-1,0 0 18,1 0 0,-1 1 1,1-1-1,0 0 0,0 1 0,0-1 0,0 0 0,1-3 0,0 5-141,-1 0-1,0 0 0,1 0 1,0 0-1,-1 0 0,1 0 1,-1 1-1,1-1 0,0 0 1,0 0-1,-1 1 0,1-1 1,0 1-1,0-1 0,0 0 1,0 1-1,0 0 0,0-1 1,0 1-1,0-1 0,0 1 1,0 0-1,1 0 0,31-5 551,-25 5-541,16-2 108,-3-1 58,0 2 0,28 1 1,630 15 3017,-452-16-2992,-126 2-1683,-77-4-2486,-52 1-5462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17.7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44 4896,'0'0'117,"-1"0"1,1 0-1,-3-3 1293,3 3-1293,-1 0 1,1 0-1,0-1 1,0 1-1,0 0 0,0-1 1,0 1-1,-1 0 1,1-1-1,0 1 1,0 0-1,0-1 1,0 1-1,0 0 1,0-1-1,0 1 0,0 0 1,0-1-1,0 1 1,0 0-1,1-1 1,-1 1-1,0 0 1,2-4 1291,-2 4-1291,1 0-1,-1 0 0,0 0 1,1 0-1,-1-1 1,0 1-1,1 0 1,-1 0-1,0 0 1,1 0-1,-1 0 1,1 0-1,23-7 1459,37-2 393,99-3-1,60 15-1225,-158-1-223,2 1-963,101 18 0,-155-19-1180,0 0 0,16 8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18.1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379 1 8960,'-1'0'139,"1"0"0,0 0 0,-1 0 0,1 0 0,-1 0 0,1 0 0,-1 0 1,1 1-1,0-1 0,-1 0 0,1 0 0,-1 0 0,1 1 0,-2 0 696,2 0-696,0-1 0,-1 0 0,1 1 0,0-1 0,0 0 1,0 1-1,-1-1 0,1 1 0,0-1 0,0 1 0,-2 16-382,1-3 387,-49 205 4211,38-179-3933,-1-1 0,-3 0 0,-28 52-1,7-26-461,-98 183-1312,112-208 127,15-28-87,-10 23 1,16-31 672,0 1 0,1-1 0,0 0 0,-1 1-1,2 0 1,-1-1 0,0 1 0,1 0 0,0 6 0,3 8-3457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18.8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238 145 4224,'1'-7'603,"1"0"-1,-1 0 1,0 1-1,0-1 1,-1 0 0,0 0-1,-1-8 1,1 13-492,-1-1 256,1 1-1,0 0 1,-1-1-1,0 1 1,1 0 0,-1 0-1,0 0 1,0 0 0,0-1-1,-2-1 1,3 4-285,-1-1 0,1 1 0,-1 0 0,1 0 0,-1-1 0,1 1 0,-1 0 0,1 0 0,-1 0 0,1 0 0,-1 0 0,1 0-1,-1 0 1,0 0 0,1 0 0,-1 0 0,1 0 0,-1 0 0,1 0 0,-1 0 0,1 0 0,-1 0 0,1 1 0,-2-1 0,-15 8 858,14-7-750,-4 3-137,0 0 1,0 0-1,0 1 1,1 0-1,0 0 1,0 0-1,0 1 1,1 0 0,0 0-1,0 0 1,0 0-1,1 1 1,0 0-1,0 0 1,0 0 0,-4 15-1,4-9-41,1 1 0,0 0 0,1 0 0,1 1 0,0-1 0,1 0 0,0 0 0,4 22 0,-1-15 57,1 1 0,2-1 0,0-1 0,1 1 0,1-1 0,1 0 0,17 27-1,-20-36 12,2 0 0,-1-1 0,1 0 0,1-1 0,0 0 0,0 0 0,1 0-1,0-2 1,0 1 0,1-1 0,0-1 0,0 1 0,1-2 0,13 5-1,4-2 39,-1-2-1,1-1 0,1-2 1,-1-1-1,0-1 0,0-1 1,1-1-1,42-9 0,-59 8-78,0-1 0,1 0 0,-1-1 0,-1-1 0,1 0 0,-1 0 0,1-2 0,-2 1 0,1-2 0,-1 1 0,0-1 0,19-19 0,-16 12 53,-1-1 0,0 0 0,-1-1 1,-1 0-1,0-1 0,-1 0 0,11-30 0,-16 35-32,-1-1-1,-1 1 0,0-1 1,-1 1-1,0-1 1,-1 0-1,0 1 0,-1-1 1,-1 0-1,0 0 1,-1 0-1,-5-15 0,5 22-51,0 0-1,0 1 1,-1 0-1,0 0 1,-1 0-1,1 0 1,-1 0-1,0 0 1,-8-7-1,4 6-20,0 0 1,0 0-1,-1 1 0,0 0 0,-14-7 0,-6 0-91,0 1 0,0 2-1,-34-7 1,57 15 81,-44-9-397,0 1 0,0 2 0,-72-1 0,78 9-983,1 2 1,-1 2-1,1 2 0,-53 13 1,88-17 822,0 1 0,1 0 0,-1 0 0,0 0 0,1 1 0,0 0 1,0 1-1,0 0 0,1 0 0,-10 8 0,-9 16-3169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7:53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31 576,'-5'-11'192,"5"3"-128,0 1-32,5 2-448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7:54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31 218 2912,'0'21'5413,"4"-13"-4757,-3-2-491,0 0 0,0-1 1,-1 1-1,0 7 0,0 7 86,2 20 391,-2 0-1,-7 49 1,-21 84-305,24-126 223,12-59-411,0-9-148,-1 0-1,-1-1 1,-1 0 0,5-45 0,-6-91 587,-1 5-28,0 131-517,1 0 1,12-34-1,0-3-248,-14 27-290,-2 31 283,0 0 1,0 0-1,0-1 1,0 1 0,0 0-1,-1 0 1,1 0-1,0-1 1,-1 1 0,1 0-1,-1 0 1,1 0-1,-1 0 1,1 0 0,-1 0-1,0 0 1,1 0-1,-1 0 1,0 0 0,0 0-1,-1-1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7:55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1 1408,'-13'0'7424,"5"5"-4294,5-1-3011,1 1-1,-1 0 1,1-1-1,-2 8 1,-4 7 120,-15 34-109,2 1 0,-16 65 0,34-109-72,1-1-1,0 1 1,1 0 0,0 0 0,1 0 0,0 16 0,0-23-41,1 0 1,-1 0-1,0 0 0,1 0 1,0-1-1,-1 1 1,1 0-1,1 0 0,-1-1 1,0 1-1,0 0 1,1-1-1,0 1 0,-1-1 1,1 0-1,0 0 0,0 0 1,0 0-1,0 0 1,1 0-1,-1 0 0,1 0 1,-1-1-1,1 0 0,-1 1 1,6 1-1,-6-3 1,0 0 0,0 0 0,0 0 0,1-1 0,-1 1 0,0-1-1,0 1 1,0-1 0,0 1 0,0-1 0,0 0 0,2-1 0,22-14 188,-25 16-191,3-4 16,0 1 0,-1-1-1,1 0 1,-1 0 0,0 0 0,0-1 0,0 1 0,-1-1 0,1 1 0,-1-1 0,2-8 0,0 3 14,-3 8-49,-1 0 1,1 0 0,-1 0 0,0 0 0,1-1 0,-1 1 0,-1-3 0,1-1 124,0 5-111,4 8-276,0-4 179,-4-3 81,1 0-1,-1 1 1,1-1 0,-1 0-1,1 0 1,-1 1-1,1-1 1,-1 1 0,0-1-1,1 0 1,-1 1-1,0-1 1,1 1 0,-1-1-1,0 1 1,0-1-1,1 1 1,-1-1 0,0 1-1,0-1 1,0 1-1,0-1 1,0 1 0,7 17 147,0-2 32,-6-15-151,-1 0 0,0-1 1,1 1-1,-1 0 0,1 0 0,-1-1 0,1 1 0,-1-1 0,1 1 0,-1 0 0,1-1 0,0 1 1,-1-1-1,1 1 0,0-1 0,-1 0 0,1 1 0,0-1 0,0 0 0,0 1 0,22 2 211,-15-3-159,-1-1 0,1 0 0,0 0 0,7-3 0,-4 0-33,-1-1-1,1 0 1,-1 0 0,-1-1-1,1-1 1,-1 0 0,0 0 0,0 0-1,-1-1 1,12-15 0,-18 20-4,1 0 1,-1-1-1,0 1 1,0-1-1,0 0 1,-1 0-1,1 1 1,-1-1-1,0 0 0,0 0 1,0 0-1,-1-1 1,1 1-1,-1 0 1,0 0-1,0 0 1,-1 0-1,-1-7 1,-1-4-106,-2 0 0,0 1 0,-12-25 0,-1-1-1151,14 30-427,0 1-1,-10-14 0,12 20 454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9:16.90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 11 320,'-4'-6'128,"4"1"-96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9:17.80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 2240,'8'7'2666,"-8"-6"-2550,4 13-325,-4-12 420,3 13-133,-1 0-1,-1 22 1,1-2 30,6 33-57,-3-38 1,0 41 0,0-27 812,-5-44-858,0 1-1,-1-1 1,1 0 0,0 0 0,0 0 0,0 0 0,0 0-1,0 0 1,0 0 0,0 0 0,0 0 0,0 0 0,-1 0-1,1 0 1,0 0 0,0 0 0,0 0 0,0 0-1,0 0 1,0 0 0,-1 0 0,1 0 0,0 0 0,0 0-1,0 0 1,0 0 0,0 0 0,0 0 0,0 0 0,-1 0-1,1 0 1,0 0 0,0 0 0,0 0 0,0 0 0,0 0-1,0 0 1,0 0 0,0 0 0,-1 0 0,1-1-1,0 1 1,0 0 0,0 0 0,0 0 0,0 0 0,0 0-1,0 0 1,0 0 0,0 0 0,0-1 0,0 1 0,0 0-1,0 0 1,0 0 0,0 0 0,0 0 0,0 0 0,0-1-1,0 1 1,0 0 0,0 0 0,0 0 0,0 0-1,-2-19 301,2 16-298,-1 0 0,1 0 0,0 0-1,0 0 1,0 0 0,0 0 0,0 0 0,0 1 0,1-1 0,0 0 0,0-3-1,7-11-91,26-58 584,-33 73-487,0 1-1,0-1 0,0 1 0,0-1 0,0 1 0,0 0 0,0-1 1,0 1-1,1 0 0,-1 0 0,0 0 0,1 0 0,-1 0 1,1 0-1,-1 0 0,1 1 0,2-2 0,-3 1 5,0 1-1,1-1 1,-1 1 0,0 0-1,1-1 1,-1 1-1,0 0 1,0 0 0,1-1-1,-1 1 1,0 0 0,1 1-1,-1-1 1,0 0-1,1 0 1,-1 0 0,0 1-1,1-1 1,-1 1 0,0-1-1,0 1 1,0-1-1,3 2 1,-3 0 13,1 0 0,-1 0-1,1 0 1,-1 0 0,0 0 0,1 0 0,-1 0-1,0 0 1,-1 0 0,1 0 0,0 1-1,-1-1 1,1 3 0,0 19 132,-1-21-135,-1 0 0,1 0 0,0-1 0,0 1 0,0 0 0,1 0 0,-1 0 0,1 0 0,0 0 0,1 4 0,-1-2 130,0-4-88,2-4-55,5-7-139,12-20 0,4-5-41,-14 22 197,48-58 551,-57 70-562,0 0 0,0 0 1,0 0-1,0 0 0,1 0 0,-1 0 0,0 0 1,0 1-1,0-1 0,1 0 0,-1 1 0,0-1 1,2 0-1,-2 1-9,0 0 1,0 0-1,0 0 0,-1 0 1,1 0-1,0 0 0,0 1 1,0-1-1,-1 0 0,1 0 1,0 0-1,0 1 1,-1-1-1,1 1 0,0-1 1,-1 0-1,2 2 0,1 0-2,0 2-1,-1-1 1,1 0-1,-1 1 0,1-1 1,2 8-1,1-1-127,-5-9 268,-11-6 576,-119-81 353,127 84-1089,0 1 1,0 0 0,0 0 0,0 0 0,-1 0 0,1 0-1,0 0 1,-1 1 0,1-1 0,0 1 0,-1 0 0,1 0-1,-1 0 1,1 0 0,-1 0 0,1 0 0,0 0-1,-1 1 1,1-1 0,-1 1 0,-2 1 0,2 0-35,1 0 0,0-1 1,-1 1-1,1 0 0,0 0 0,0 1 1,0-1-1,0 0 0,1 1 0,-1-1 1,1 1-1,-1-1 0,1 1 0,0 0 1,0 0-1,0-1 0,-1 6 0,1-3 66,1 0 1,-1 1-1,1-1 0,0 0 0,0 0 0,0 0 0,1 0 1,0 0-1,0 0 0,3 10 0,2 1 257,17 30-1,-14-29-286,-7-14-161,-1-1 0,1 0 0,0 1-1,-1-1 1,1 0 0,0 0 0,0 0 0,1 0 0,2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0:54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4064,'-1'6'621,"1"0"0,0-1 0,-1 1 0,-3 8 1,0 7-475,-24 193-2243,23-181-1552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9:20.06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 85 2816,'-2'-4'260,"1"4"-193,0-1 1,0 0-1,1 0 1,-1 0-1,0 0 0,1 0 1,-1 0-1,1 0 1,-1 0-1,1 0 0,0 0 1,-1 0-1,1 0 1,0 0-1,0 0 0,0 0 1,0-1-1,0 1 1,0 0-1,0 0 0,0 0 1,0 0-1,0 0 1,0 0-1,1 0 0,0-2 1,4-10 198,-5 12-245,0 0 0,0-1 0,1 1 0,-1 0 0,0 0 0,1 0 0,-1 0 0,1 0 0,0-1 0,-1 1 0,1 0 0,1-1-1,24-21 2359,-25 23-2332,0 1 0,0-1 0,0 0 0,0 1 0,0-1 0,0 1 1,0-1-1,0 1 0,0-1 0,-1 1 0,1-1 0,0 1 0,0 0 0,-1 0 0,1-1 0,0 1 0,-1 0 0,1 0 0,0 1 0,12 21-131,-8-13 176,-2-3-57,0 0-1,0 0 1,0 0-1,-1 1 1,2 13-1,3 37-113,-6-20 163,-1-20-24,4 21-1,-4 2 69,8-53 288,52-147 112,-55 144-437,4-5 589,-9 20-675,-1 13 147,-1-3-91,-2 11-69,1-1 0,0 27 0,3-47 9,0 0-1,0 0 1,0 1-1,0-1 1,0 0-1,0 0 0,0 0 1,0 1-1,0-1 1,0 0-1,0 0 1,0 0-1,0 1 1,0-1-1,0 0 0,0 0 1,0 0-1,0 0 1,0 1-1,0-1 1,0 0-1,1 0 1,-1 0-1,0 0 1,0 1-1,0-1 0,0 0 1,0 0-1,0 0 1,1 0-1,-1 0 1,0 0-1,0 0 1,0 1-1,1-1 0,-1 0 1,0 0-1,0 0 1,0 0-1,0 0 1,1 0-1,-1 0 1,0 0-1,11-6 30,9-12 16,25-43 397,-31 45-230,-13 16-79,20 9-66,-17-7-57,0 0 0,1 0 1,-1 0-1,1-1 1,0 0-1,-1 0 0,1 0 1,8 0-1,-7-1 42,1 0 0,0 0 0,0-1-1,0 0 1,-1 0 0,1-1-1,0 0 1,11-5 613,-17 10-696,-1-3 26,0 0-1,0 0 1,0 1 0,0-1-1,0 0 1,0 0 0,0 0-1,0 0 1,0 1-1,0-1 1,0 0 0,1 0-1,-1 0 1,0 0 0,0 1-1,0-1 1,0 0-1,0 0 1,0 0 0,0 0-1,0 0 1,0 1 0,1-1-1,-1 0 1,0 0-1,0 0 1,0 0 0,0 0-1,0 0 1,1 0 0,-1 0-1,0 1 1,0-1-1,0 0 1,0 0 0,1 0-1,5-1-46,1 0 0,-1 0-1,0-1 1,0 1-1,0-2 1,0 1 0,0 0-1,0-1 1,5-4 0,-5 4-124,0-1 1,0 1 0,0 1 0,1-1-1,-1 1 1,0 0 0,1 1 0,-1-1 0,9 1-1,-13 1-36,0 0 0,1 1 0,-1 0 1,0-1-1,1 1 0,-1 0 0,0 0 0,0 0 0,0 1 0,0-1 0,0 0 0,0 1 0,0 0 0,-1-1 0,1 1 0,0 0 0,1 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9:22.08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200 0 480,'-8'44'4505,"-1"1"-3880,7-31-445,-1 0 0,0-1 0,-1 1 0,0-1 0,-1 0 0,-1 0 0,0-1-1,0 1 1,-2-2 0,-14 20 0,-2-2 90,-11 12 577,31-37-778,1-1-1,-1 0 1,-1 0-1,1 0 0,0 0 1,-1 0-1,1-1 1,-7 2-1,2 1 185,9-4-242,-1-1 1,1 0 0,0 0 0,0 0-1,0 0 1,0 0 0,0 1 0,0-1 0,0 0-1,0 0 1,0 0 0,0 0 0,0 1 0,0-1-1,0 0 1,0 0 0,0 0 0,0 0-1,0 0 1,0 1 0,0-1 0,0 0 0,0 0-1,0 0 1,0 0 0,1 0 0,-1 1 0,0-1-1,0 0 1,0 0 0,0 0 0,0 0 0,0 0-1,19 11 387,-19-11-403,11 3 149,0 1 1,0-2-1,0 1 1,0-2-1,1 1 1,-1-2-1,22 0 1,-20 0-133,-3 0 13,0 0 1,1-1-1,-1 0 1,14-4 0,-13 4 35,-10 2-16,0-1-1,0 0 1,0 0-1,0 0 1,0 0-1,0 0 1,0 0-1,0 0 1,0 0-1,0-1 1,0 1-1,0 0 1,-1 0-1,1-1 0,0 1 1,0-1-1,0 1 1,1-2-1,5-1 152,-6 3-191,-1 0-1,0-1 1,0 1-1,1 0 1,-1 0-1,0 0 1,0 0-1,1 0 1,-1 0-1,0 0 1,0 0-1,0 0 1,1-1-1,-1 1 1,0 0-1,0 0 1,0 0-1,1 0 1,-1-1-1,0 1 1,0 0-1,0 0 1,0 0-1,0-1 1,0 1-1,1 0 1,-1 0-1,0 0 1,0-1-1,0 1 1,0 0-1,0 0 1,0-1-1,0 1 1,0 0-1,0-1 1,1-2-24,0 1 1,0-1-1,1 0 1,-1 1-1,1-1 1,-1 1-1,1-1 1,0 1-1,4-4 1,-4 3-10,4-2-211,0 0 0,0 0 0,0 0 0,1 1 1,0 0-1,0 1 0,0-1 0,9-2 0,-6 79-8699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9:23.98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66 43 640,'-22'-25'2361,"19"20"-2061,3 4-232,0 1 0,0-1 1,-1 0-1,1 1 0,0-1 0,0 0 0,-1 1 0,1-1 0,-1 1 0,1-1 0,-1 1 1,1-1-1,-1 1 0,1-1 0,-1 1 0,1-1 0,-1 1 0,1 0 0,-1-1 0,0 1 0,1 0 1,-1 0-1,0-1 0,1 1 0,-1 0 0,0 0 0,1 0 0,-1 0 0,0 0 0,1 0 1,-1 0-1,0 0 0,1 0 0,-1 0 0,0 0 0,1 0 0,-1 0 0,0 1 0,1-1 1,-1 0-1,0 0 0,1 1 0,-1-1 0,1 1 0,-1-1 0,1 0 0,-1 1 0,1-1 0,-1 1 1,1-1-1,-1 1 0,1-1 0,-1 1 0,1 0 0,0-1 0,-1 1 0,1 0 0,0-1 1,0 1-1,-1 1 0,-1 5 38,0 1 1,0-1-1,0 1 1,1 0-1,1 0 1,-1 0-1,2 14 1,-1-4 177,0-17-256,0 1 1,0-1-1,0 1 1,0-1 0,0 0-1,0 1 1,1-1-1,-1 0 1,1 1-1,-1-1 1,1 0-1,-1 1 1,1-1 0,0 0-1,-1 0 1,1 1-1,1 0 1,-1-2 14,0 1 1,0 0-1,0-1 1,0 1-1,0-1 1,0 1-1,0-1 0,0 0 1,0 1-1,0-1 1,0 0-1,0 0 1,0 0-1,0 0 1,0 0-1,0 0 1,2 0-1,2-1 31,1 0 0,-1-1 0,0 0-1,1 0 1,-1 0 0,9-6 0,85-52 43,-98 59-112,0 0 0,0 1 0,-1-1 0,1 1 0,0 0 1,0-1-1,0 1 0,0 0 0,0-1 0,0 1 0,0 0 0,0 0 0,0 0 0,0 0 0,-1 0 0,1 0 0,2 0 0,-3 0-4,1 0 0,0 1 1,-1-1-1,1 0 0,-1 1 1,1-1-1,-1 0 0,1 1 1,-1-1-1,0 1 0,1-1 0,-1 1 1,1-1-1,-1 1 0,0-1 1,0 1-1,1-1 0,-1 1 1,0 0-1,1 0 0,-1 1 23,1 1 0,-1-1-1,0 1 1,1 0 0,-1-1-1,-1 1 1,1-1 0,0 1 0,0 0-1,-2 3 1,-1 1 41,1 0 0,-2 0 1,1 0-1,-1-1 0,0 1 0,0-1 0,-1 0 0,-5 5 1,10-11-71,1 0 1,-1 0-1,0 0 1,0 0 0,0 0-1,1 0 1,-1 0 0,0 0-1,0 1 1,0-1-1,0 0 1,1 0 0,-1 0-1,0 0 1,0 0-1,0 0 1,0 0 0,1 0-1,-1 0 1,0 0 0,0 1-1,0-1 1,0 0-1,0 0 1,0 0 0,1 0-1,-1 0 1,0 1-1,0-1 1,0 0 0,0 0-1,0 0 1,0 0-1,0 1 1,0-1 0,0 0-1,0 0 1,0 0 0,0 1-1,0-1 1,0 0-1,0 0 1,0 0 0,0 0-1,0 1 1,0-1-1,0 0 1,0 0 0,0 0-1,0 0 1,0 1-1,0-1 1,0 0 0,-1 0-1,1 0 1,0 0 0,0 1-1,0-1 1,0 0-1,0 0 1,-1 0 0,1 0-1,18-3-112,-16 2 105,18-6 52,-1 0 0,0-2-1,0 0 1,-1-2 0,30-21-1,18-11-85,-58 39 78,-3 1-16,0 0 0,0 0-1,0 1 1,0 0 0,9-3 0,-13 5-10,0-1 1,0 1 0,0 0 0,1 0 0,-1 0 0,0 0 0,0 0-1,0 0 1,0 1 0,0-1 0,0 0 0,0 0 0,0 1 0,0-1 0,0 1-1,0-1 1,0 1 0,0-1 0,0 1 0,0 0 0,0-1 0,-1 1-1,1 0 1,0-1 0,0 1 0,-1 0 0,1 0 0,0 0 0,-1 0-1,1 0 1,-1 0 0,1 0 0,-1 0 0,0 0 0,1 2 0,1 3 52,-1 1 0,0 0 1,0 0-1,-1 0 1,0 0-1,0 0 0,-1 7 1,0-5-82,0 0 1,1 0-1,2 12 1,-1-11 8,-1-6 1,1-1 0,-1 1 1,1 0-1,0-1 0,0 1 0,2 4 1,-2-7 4,0 0 1,-1 0-1,1 0 1,0 0-1,-1-1 1,1 1-1,0 0 1,0 0-1,-1-1 1,1 1-1,0-1 1,0 1-1,0-1 1,0 1-1,0-1 1,0 0-1,0 1 1,0-1-1,0 0 1,0 0-1,0 1 1,0-1-1,0 0 1,0 0-1,0 0 1,1-1-1,0 1 1,17-3-141,-1-2-1,0 1 1,26-12 0,-19 6 309,-16 8-87,5-4 703,-15 5-900,4-1 121,3-2-58,5-6 27,-11 10 35,0 0 1,0 0-1,0 0 0,0 0 1,1-1-1,-1 1 0,0 0 1,0 0-1,0 0 0,0 0 1,0 0-1,0 0 0,1-1 1,-1 1-1,0 0 0,0 0 1,0 0-1,0 0 1,0-1-1,0 1 0,0 0 1,0 0-1,0 0 0,0 0 1,0-1-1,0 1 0,0 0 1,0 0-1,0 0 0,0-1 1,0 1-1,0 0 0,0 0 1,0 0-1,0-1 0,0 1 1,0 0-1,0 0 1,0 0-1,0 0 0,0 0 1,-1-1-1,1 1 0,0 0 1,0 0-1,0 0 0,0 0 1,0 0-1,-1-1 0,1 1 1,0 0-1,0 0 0,0 0 1,0 0-1,0 0 0,-1 0 1,1 0-1,0 0 1,0 0-1,0 0 0,-1 0 1,1 0-1,0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9:25.80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228 66 1248,'-6'1'118,"-1"-1"0,1 0 1,0 1-1,-7-2 0,-9 0-469,21 0 334,0 1 1,0 0-1,0-1 1,0 1-1,0-1 1,0 1-1,0-1 1,0 1-1,1-1 0,-1 0 1,0 1-1,0-1 1,1 0-1,-1 0 1,0 0-1,1 1 1,-1-1-1,1 0 1,-1 0-1,1 0 1,0 0-1,-1 0 0,1 0 1,0 0-1,-1-1 1,0-3 447,0 1 1,0-1 0,0 0-1,0-22 2406,1 36-2165,1 7-443,-1 0 1,-1 0-1,0 0 0,-1 0 1,-1 0-1,0-1 0,-9 23 1,4-20-1,0 1 0,-14 20 1,5-15 196,17-24-420,0 0 1,0 0-1,0 0 0,0 0 0,0 0 0,0 0 0,-1 0 0,1 1 0,0-1 0,0 0 0,0 0 0,0 0 0,0 0 0,-1 0 0,1 0 1,0 0-1,0 0 0,0 0 0,0 0 0,-1 0 0,1 0 0,0 0 0,0 0 0,0 0 0,0 0 0,-1 0 0,1 0 0,0 0 1,0 0-1,0 0 0,0 0 0,0 0 0,-1-1 0,1 1 0,0 0 0,0 0 0,0 0 0,0 0 0,0 0 0,0 0 0,-1 0 0,1-1 1,0 1-1,0 0 0,-4-7 227,5-2-283,0 0-1,1 0 1,0 1-1,4-13 1,4-15-93,-6 21 160,-3 11 46,0-1 0,0 0 0,0 0 0,0 0-1,-1 0 1,1 0 0,-1 0 0,-1 0 0,0-9 0,1 14-53,0-1 1,0 1-1,-1-1 0,1 1 1,0-1-1,0 1 1,0 0-1,0-1 0,-1 1 1,1-1-1,0 1 1,0 0-1,-1-1 0,1 1 1,0 0-1,0-1 1,-1 1-1,1 0 0,-1-1 1,1 1-1,0 0 1,-1 0-1,1-1 0,-1 1 1,1 0-1,0 0 1,-1 0-1,1 0 1,-1 0-1,1-1 0,-1 1 1,1 0-1,-1 0 1,0 1-6,-1-1 0,1 1 0,0-1 0,0 1 0,0 0 0,0-1 0,0 1 0,0 0 0,0 0 1,0 0-1,0 0 0,-1 1 0,-4 5-9,1 1 0,-7 11 1,11-18 20,-5 10 75,0 0-1,1 1 0,1 0 0,0 0 0,0 0 1,-2 18-1,5-26-86,0 1 0,0 0 0,1-1 0,0 1 1,0 0-1,0-1 0,1 1 0,-1 0 0,1-1 0,0 1 1,0-1-1,1 1 0,0-1 0,-1 0 0,1 1 0,1-1 0,-1 0 1,1 0-1,-1 0 0,5 4 0,-4-6 11,-1 0 1,1 0-1,0 0 1,0 0-1,0 0 1,0-1-1,0 1 1,1-1-1,-1 0 1,0 0-1,1 0 1,-1 0-1,0-1 1,1 1-1,-1-1 1,1 0-1,-1 0 1,1 0-1,-1 0 1,1-1-1,-1 1 1,4-2-1,7-3 14,-1 1 0,-1-2 0,1 0 0,14-9 0,-8 4-26,21-14-163,-33 20 203,0 0-1,1 0 0,-1 1 0,1 0 0,0 0 0,1 1 0,-1 0 1,17-4-1,-21 7-11,0 0 1,1 0 0,-1 0-1,0 1 1,9 2 0,12 0-192,-3-2 210,-17 0-25,-1-1 0,0 1 0,0-1 0,1-1 0,-1 1 0,0 0-1,0-1 1,1 0 0,-1 0 0,5-2 0,-4 1 130,-4 2-119,0-1-1,0 1 1,1-1-1,-1 1 1,0 0-1,0-1 1,0 0-1,0 1 1,0-1-1,0 0 1,0 0-1,0 1 1,0-1-1,0 0 1,0 0-1,-1 0 1,1 0-1,0 0 1,-1 0-1,2-2 1,-2 2 11,1-4 64,-2 4-27,8 35-810,-5-19 187,1 0 1,0 0 0,1 0 0,0-1 0,1 0 0,10 20 0,-3-10-2503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9:27.41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39 82 1664,'-11'-14'528,"11"14"-493,-1-1 0,1 1 0,0-1 0,0 1 0,0-1 0,-1 1 0,1-1 0,0 1 0,0-1 0,0 0 0,0 1 0,0-1 0,0 1 0,0-1 0,0 0 0,0 1 0,0-1 0,0 1 0,1-1 0,-1 1 0,0-1 0,0 0 0,1 1 0,-1-1 0,0 1 0,1-1 0,-1 1 0,0 0 0,1-1 0,-1 1 0,1-1 0,2-4 50,-1 1 244,-1 0 0,1-1 0,-1 1 0,0 0 0,0-1 0,0 1-1,-1-1 1,0-5 528,0 10-830,-1 0 0,1 0 0,-1 0 1,1 0-1,-1 0 0,1 0 0,-1 1 0,1-1 0,0 0 0,-1 0 0,1 1 0,-1-1 0,1 0 1,0 1-1,-1-1 0,1 1 0,0-1 0,-1 0 0,1 1 0,0-1 0,-1 1 0,1-1 1,0 1-1,0-1 0,0 0 0,-1 2 0,-2 13 293,3-15-300,-10 44 395,7-31-347,0-1 0,1 1 1,-2 23-1,-4 136 561,8-138 43,1-34-614,0-1-1,-1 1 0,1-1 0,-1 0 0,1 1 0,-1-1 1,1 0-1,-1 1 0,1-1 0,-1 0 0,0 0 0,1 1 0,-1-2 1,3-3 69,73-121 225,-75 124-362,1 0-1,-1 0 0,0 0 1,1 0-1,-1 1 0,1-1 1,0 0-1,-1 1 1,1-1-1,0 1 0,0-1 1,0 1-1,0 0 0,0 0 1,1 0-1,-1 0 0,0 0 1,0 0-1,1 1 1,-1-1-1,5 0 0,0 2 50,1-1-1,-1 1 0,1 0 0,-1 0 1,11 5-1,-11-4 49,-1-1 0,0 1 1,1-1-1,-1 0 0,0 0 0,1-1 0,11 0 1,-12-3 12,0 1 1,-1-1 0,1 0 0,-1-1-1,1 1 1,-1-1 0,0 0 0,7-7-1,8-14 178,-22 25-188,2 0-20,0 2-61,0-1 1,0 1-1,0-1 1,0 1 0,0-1-1,1 1 1,-1-1-1,1 1 1,1 2 0,6 31 123,-4-11-528,-3-23 230,76 95-12384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9:29.37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9 123 576,'-8'-49'8864,"9"48"-8810,0 1 0,0-1-1,0 0 1,1 0 0,-1 0 0,0 0 0,-1 0 0,1 0 0,0 0 0,0 0 0,0 0 0,-1 0-1,1-1 1,0 1 0,-1 0 0,1 0 0,-1-1 0,0 1 0,1 0 0,-1-1 0,0 1 0,0-3-1,1 1-22,0 0 0,-1 0 0,1 0 0,0 0 0,1 0 0,2-5 0,3-4 126,-7 12-154,0 0-1,0 0 1,1-1 0,-1 1 0,0 0 0,0 0-1,0 0 1,0 0 0,0-1 0,0 1-1,0 0 1,0 0 0,0 0 0,0-1-1,0 1 1,0 0 0,0 0 0,0 0-1,0-1 1,0 1 0,0 0 0,0 0 0,0 0-1,0 0 1,0-1 0,0 1 0,0 0-1,0 0 1,0 0 0,0-1 0,0 1-1,0 0 1,0 0 0,-1 0 0,1 0-1,0 0 1,0-1 0,0 1 0,0 0 0,0 0-1,-1 0 1,-2-1 481,12 3-793,-8 0 347,1 1 0,-1-1 0,1 0 0,-1 1 1,0-1-1,0 0 0,0 1 0,-1-1 0,2 5 0,3 26 381,-2 43-228,-2-30-132,-1 11 31,1 19-57,0-44-20,-1-24-28,0 1 1,1 0 0,0-1-1,0 0 1,1 1-1,0-1 1,0 0-1,5 10 1,-7-17 11,1 0 1,-1 0-1,0-1 1,1 1-1,-1 0 1,1-1-1,-1 1 1,1 0-1,-1-1 1,1 1-1,0-1 1,-1 1 0,1-1-1,-1 1 1,1-1-1,0 1 1,0-1-1,-1 0 1,1 1-1,0-1 1,0 0-1,-1 0 1,1 0-1,0 1 1,0-1-1,0 0 1,-1 0-1,1 0 1,0 0 0,0 0-1,0 0 1,-1-1-1,1 1 1,0 0-1,0 0 1,-1-1-1,1 1 1,0 0-1,0-1 1,-1 1-1,2-1 1,3-3 29,-1 1 1,1-1-1,-1 0 0,7-9 1,-8 10 3,47-61 142,3-4-224,-16 23 56,16-18 118,-48 56-224,-31 52 517,24-41-386,-7 9 12,7-12-46,2-7-21,3-2 24,0 0 1,0 1-1,1-1 1,0 1 0,0 0-1,8-10 1,-4 7 28,11-22 0,3-9 511,-22 41-546,0 0 1,0 0-1,0 0 1,0 0 0,0 0-1,0-1 1,0 1 0,0 0-1,0 0 1,0 0-1,0 0 1,1 0 0,-1 0-1,0 0 1,0 0 0,0 0-1,0-1 1,0 1-1,0 0 1,0 0 0,0 0-1,0 0 1,0 0 0,0 0-1,1 0 1,-1 0 0,0 0-1,0 0 1,0 0-1,0 0 1,0 0 0,0 0-1,0 0 1,1 0 0,-1 0-1,0 0 1,0 0-1,0 0 1,0 0 0,0 0-1,0 0 1,0 0 0,0 0-1,1 0 1,-1 0-1,0 0 1,0 0 0,0 0-1,0 0 1,0 0 0,0 0-1,0 0 1,0 0-1,0 1 1,1-1 0,-1 0-1,0 0 1,0 0 0,0 0-1,0 0 1,4 10-251,1-2-377,1-1-142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9:34.9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431 1 1312,'-3'0'55,"1"0"0,0 1 0,0-1 0,0 1 0,0 0 0,0-1 0,0 1 0,0 0 0,0 0 0,0 0-1,0 1 1,0-1 0,0 0 0,1 1 0,-1-1 0,1 1 0,-1 0 0,1-1 0,0 1 0,-1 0 0,1 0 0,-2 3 0,3-3-12,4 12-262,-2-11 345,1 1 1,-1-1-1,0 1 0,1-1 1,0 0-1,0 0 0,0-1 1,0 1-1,0-1 0,1 1 1,-1-1-1,5 2 1,-3-2 86,1 0 0,-1 0 1,1-1-1,0 0 0,0 0 1,0 0-1,11-1 0,122 5 219,-133-4-380,1 0 1,-1 1-1,0-1 0,0 1 0,0 1 1,0-1-1,0 1 0,-1 0 1,1 0-1,-1 1 0,1 0 0,-1-1 1,-1 2-1,9 7 0,-12-10-29,1 0-1,-1-1 0,0 1 1,1 0-1,-1-1 1,0 1-1,0 0 0,-1 0 1,1 0-1,0 0 1,-1 0-1,1 0 0,-1 0 1,1 3-1,-1-4-4,0-1 0,0 1 1,-1 0-1,1-1 0,0 1 0,0 0 0,-1 0 0,1-1 1,0 1-1,-1-1 0,1 1 0,-1 0 0,1-1 0,-1 1 0,1-1 1,-1 1-1,1-1 0,-1 1 0,1-1 0,-1 1 0,0-1 1,1 0-1,-1 1 0,0-1 0,0 1 0,-2-1 48,0 1 0,0 0 0,-1-1 1,1 0-1,0 1 0,0-1 0,0-1 0,0 1 0,0 0 0,0-1 0,0 1 0,0-1 0,-5-2 0,-1-1 19,0 0 0,-1 1 0,0 0-1,1 0 1,-1 1 0,0 0 0,0 1-1,-16 0 1,23 1-48,0 1 1,1 0-1,-1 0 0,1 0 1,-1 0-1,1 0 0,0 0 1,-1 1-1,1-1 0,-3 4 593,10-4-667,1 0 1,0 0 0,0 0 0,8 3-1,-9-3 36,0 1 0,1-1 0,-1 0 0,9 1 0,47 3-106,-60-5 120,-1 0 0,1 0 0,0-1 0,-1 1 0,1 0 0,-1 0 0,1 0-1,0 0 1,-1-1 0,1 1 0,-1 0 0,1 0 0,-1-1 0,1 1 0,-1 0 0,1-1-1,-1 1 1,1-1 0,-1 1 0,1-1 0,-1 1 0,0-1 0,1 0 0,-15-10-45,3 10 73,-1 0 0,0 0 0,0 1 0,-21 4 0,19-3 15,-54 4-211,-35 0 397,4 1-68,76-5 18,-39-1-1,42-1-208,-1 1-1,-27 3 1,32-1-73,11-2 99,1 1 0,-1-1 0,1 1 0,-1 0 0,0 0 0,1 0 0,0 1 0,-1-1 0,-7 5 0,11-5-3,0 0 0,0-1 1,0 1-1,-1-1 0,1 1 0,0-1 1,0 0-1,-1 1 0,1-1 0,0 0 1,0 0-1,-1 0 0,1 0 0,-2 0 1,1 0 13,1 0 0,-1 0 0,1 0 0,-1 0 0,1 0 0,-1 0 0,1 1 0,0-1 0,-1 0 1,-1 2-1,-10 1-67,12-3 46,0 0-1,0 0 1,1 0 0,-1 0-1,0 0 1,0 0-1,1 0 1,-1 1 0,0-1-1,0 0 1,1 0-1,-1 1 1,0-1 0,1 1-1,-1-1 1,0 0-1,1 1 1,-1-1 0,1 1-1,-1-1 1,1 1-1,-1 0 1,0 0 0,1 0-133,33 2 310,54 4 211,-78-6-384,210 7-3263,-192-8 1805,-23 0 848,0 0-1,1 0 1,-1 0 0,0 0-1,0 1 1,1 0-1,-1 0 1,8 3 0,-12-4 581,0 0 1,0 0-1,0 1 1,0-1-1,0 0 1,0 0-1,0 0 1,0 0-1,0 0 1,0 1-1,0-1 1,0 0-1,0 0 1,0 0-1,0 0 1,0 0-1,0 1 1,0-1-1,0 0 1,-3 1-536,3-1 535,0 0 1,0 0-1,0 0 1,-1 0-1,1 0 1,0 0-1,0 0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9:38.0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55 265 1568,'-15'-18'928,"4"8"-653,10 9-202,0 1 0,0-1 0,0 0 1,0 0-1,0 0 0,0 0 0,0 0 0,0 0 0,0 0 0,0 0 0,-1-3 0,-4-9 481,5 11-500,0 0-1,0 0 0,0 0 1,0-1-1,0 1 0,0 0 1,0-1-1,1 1 0,-1-1 1,1 1-1,0-1 0,0 1 1,0-1-1,0 1 0,0-1 1,0 1-1,1-1 0,-1 1 1,2-5-1,3-3-86,-1 0 1,11-15-1,-10 17 43,1-1 0,-2 0 0,5-11 0,0 4 18,-8 14-2,0 1 0,0-1 0,0 0 0,0 1-1,0-1 1,0 0 0,0 0 0,0-2 0,0 2 6,-1 1 1,1 0-1,0-1 0,-1 1 1,1 0-1,0 0 1,0-1-1,0 1 1,0 0-1,0 0 0,0 0 1,0 0-1,2-1 1,-2 1-18,0 0-1,1 0 1,-1 0 0,0 0 0,0-1 0,0 1 0,0 0 0,0 0 0,1-3-1,-1 3-27,0 6 66,-2 8 35,-28 67 391,19-55-41,-13 46 0,19-51-333,-4 14-587,-5 53 0,13-84 186,0 1-1,0-1 0,0 1 0,1-1 0,0 1 0,-1-1 0,1 1 0,2 3 0,1 4-369,-2 12-1222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9:44.5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16 1664,'-1'-1'50,"0"1"-2,0-1 0,1 1 0,-1 0 0,0-1 1,1 0-1,-1 1 0,1-1 0,-1 1 1,1-1-1,-1 0 0,1 1 0,0-1 0,-1 0 1,1 1-1,-1-3 544,-7-1 480,0 4 581,18 1-1503,-5 1-118,0 1 0,-1 0 1,1 0-1,-1 1 0,1-1 1,3 6-1,-3-5-55,1 1 0,-1-1 1,1 1-1,7 3 0,27 10 1021,-27-13-913,0 0 0,-1 1 0,14 9 0,-18-9-84,-4-4 22,0 0 0,-1 1 0,0 0-1,1-1 1,-1 1 0,0 0 0,0 1 0,-1-1 0,4 5 0,-4-5-19,1 0 1,0 0-1,0 0 1,0-1-1,0 1 1,0-1-1,0 0 1,1 0-1,-1 0 1,1 0 0,4 1-1,1 1-64,25 15 626,-33-18-497,32 6-106,-31-7 362,8 6-698,18 26 565,-17-19 305,-12-14-212,-9-7-137,-24-18-193,17 13 208,-26-16-65,-38-25 62,79 53-151,1 0 0,0 0-1,-1 0 1,1 0 0,-1 1-1,1-1 1,-1 1 0,1-1-1,-1 1 1,1 0 0,-1-1-1,0 1 1,1 0 0,-1 0-1,-1 0 1,97 88-4302,-77-73 3114,0-3-1098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9:47.2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18 171 1664,'-6'-3'308,"-3"-2"504,8 5-790,1 0 0,0 0 0,0 0 0,0 0 0,0-1 0,0 1 0,-1 0 0,1 0 0,0 0 0,0 0 1,0-1-1,0 1 0,0 0 0,0 0 0,0-1 0,0 1 0,0 0 0,0 0 0,0 0 0,0-1 0,0 1 0,0 0 0,0 0 0,0-1 0,0 1 0,0 0 0,0 0 0,0 0 0,0-1 0,0 1 0,0 0 0,0 0 0,0 0 0,0-1 0,1 1 0,-1 0 0,0 0 0,30-42 741,-26 37-564,1 1-1,0 0 1,1 0 0,11-6-1,6-5 131,68-57 3719,-97 82-3888,5-7-280,-1 0-1,0 0 0,1 0 0,0 0 0,-1 0 0,1 0 0,0 5 0,0-8 36,1 1 0,0 0 0,0 0 0,0-1 0,0 1 0,0 0 0,0 0 0,0 0 0,0-1 0,0 1 0,0 0 0,1 0 0,-1-1 0,0 1 0,0 0 0,1 0 0,-1-1 0,0 1 0,1 0 0,-1-1 0,1 1 0,-1 0 0,1-1 0,-1 1 0,1-1 0,0 1 0,-1-1 0,1 1 0,-1-1 0,1 1 0,0-1 0,0 0 0,-1 1 0,1-1 0,0 0 0,0 0 0,0 1 0,22-2-2944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0:54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14 4064,'-13'-13'1504,"17"13"-1184,0 5-64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9:47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529 35 3712,'-47'-32'1994,"44"31"-1959,0 0-1,-1 1 1,1 0-1,-1-1 1,1 1-1,-1 0 1,1 1-1,-1-1 1,1 1-1,-1-1 1,1 1-1,-5 2 0,-5 1-102,1 1-1,-1 0 1,1 1-1,-19 12 1,-42 36 277,-66 76 1713,72-65-985,50-50-690,9-8-125,0 0-1,1 0 0,0 1 1,0 0-1,-7 12 1,13-20-119,1 1 0,-1 0 0,1-1 0,-1 1 0,1 0 0,0 0 0,-1 0 0,1-1 0,0 1 0,0 0 0,0 0 0,0 0 0,0 0 0,0-1 0,0 1 0,0 0 0,0 1 0,0-1 2,0-1 1,1 1-1,-1-1 1,0 0-1,1 1 0,-1-1 1,0 1-1,1-1 1,-1 0-1,0 0 0,1 1 1,-1-1-1,1 0 1,-1 0-1,1 1 1,-1-1-1,0 0 0,1 0 1,-1 0-1,1 0 1,-1 1-1,1-1 0,3 0 24,0 0-1,0 0 0,0 0 1,-1-1-1,1 0 0,0 1 1,4-2-1,152-53-2127,-142 48 1761,89-34-3678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9:54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1138 221 2912,'-2'-5'239,"0"0"0,-1 0 0,0 0 1,0 0-1,0 1 0,-1-1 0,1 1 0,-1 0 1,0 0-1,0 0 0,-1 1 0,-8-7 0,7 7-97,0 0-1,-1 1 1,1-1-1,-1 1 1,1 1 0,-1-1-1,0 1 1,1 0-1,-1 0 1,-8 1-1,-1 1 52,0 0 0,0 1-1,1 1 1,-1 0 0,-20 8-1,10-2-12,0 2 0,-27 16 0,7 0 51,2 2 1,-52 44-1,90-67-193,4-4-27,0 0 0,0 0 0,0-1 0,0 1 0,-1 0 0,1-1 0,-1 1 0,1-1 0,-1 0 0,1 0 0,-4 1 0,6-6 139,8-14 24,2 1 0,0 0 0,1 0 1,0 1-1,1 0 0,1 1 0,1 0 0,15-12 1,-11 11 79,-14 11-63,1 0-1,1 1 0,-1-1 0,12-6 0,-20 23 402,-7 16-56,6-18-441,0 0 1,1 1-1,0-1 1,1 1 0,-2 18-1,4-29-94,0 1 1,0 0-1,0 0 0,0-1 0,0 1 0,0 0 0,0 0 1,0-1-1,0 1 0,0 0 0,1-1 0,-1 1 1,0 0-1,1 0 0,-1-1 0,0 1 0,1-1 0,-1 1 1,1 0-1,-1-1 0,1 1 0,-1-1 0,1 1 1,-1-1-1,1 1 0,0-1 0,0 1 0,2 0 77,0 0 0,0-1 0,0 0 0,0 1-1,0-1 1,5-1 0,3 1 299,-10 0-375,0 0-1,-1 0 1,1 1 0,-1-1-1,1 0 1,-1 0 0,1 1-1,-1-1 1,1 0 0,-1 1 0,1-1-1,-1 0 1,1 1 0,-1-1-1,1 1 1,-1-1 0,0 1-1,1-1 1,-1 1 0,0-1 0,1 1-1,-1-1 1,0 1 0,0-1-1,0 1 1,1 1 0,1 13 235,-3 4-160,-6 34-1,7-52-85,-3 20 5,0 22 0,0 1 284,-25 200-6,-8 68-15,34-290-234,0-12-42,1 1 1,1 0-1,0-1 0,1 16 0,-1-26 16,0 0-1,0 1 0,0-1 1,0 0-1,0 1 1,0-1-1,0 0 0,0 1 1,0-1-1,0 0 0,1 1 1,-1-1-1,0 0 1,0 1-1,0-1 0,0 0 1,0 0-1,1 1 1,-1-1-1,0 0 0,0 0 1,0 1-1,1-1 1,-1 0-1,0 0 0,0 1 1,1-1-1,-1 0 1,0 0-1,1 0 0,-1 0 1,0 0-1,1 1 1,-1-1-1,0 0 0,1 0 1,-1 0-1,0 0 0,1 0 1,-1 0-1,0 0 1,1 0-1,-1 0 0,0 0 1,1 0-1,-1 0 1,0-1-1,0 1 0,1 0 1,-1 0-1,0 0 1,1 0-1,-1 0 0,0-1 1,1 1-1,-1 0 0,2-2 6,0 0-1,0 1 0,0-1 0,-1 0 0,1 0 0,-1 0 0,1 0 0,1-3 0,4-13-27,0 0 0,-1-1-1,7-33 1,-8 28-18,62-311 109,-53 238 537,1-149 0,-15 230-462,-1-16 84,1 32-231,0 0 0,0 0 0,0 0 0,-1 0 0,1 0 0,0 0-1,0 0 1,0 0 0,0 0 0,0 0 0,0 1 0,0-1 0,0 0 0,0 0 0,0 0 0,-1 0 0,1 0-1,0 0 1,0 0 0,0 0 0,0 0 0,0 0 0,0 0 0,0 0 0,0 0 0,-1 0 0,1 0 0,0 0-1,0 0 1,0 0 0,0 0 0,0 0 0,0 0 0,0 0 0,0 0 0,-1 0 0,1 0 0,0 0 0,0 0-1,0-1 1,0 1 0,0 0 0,0 0 0,0 0 0,0 0 0,0 0 0,0 0 0,0 0 0,-1 0 0,1 0-1,0 0 1,0-1 0,0 1 0,0 0 0,0 0 0,0 0 0,0 0 0,0 0 0,0 0 0,0 0 0,0 0-1,0-1 1,0 1 0,0 0 0,0 0 0,-4 7-80,1 0 0,-1 1 0,-2 9 0,-3 7 20,-87 263-342,26 8 579,65-268-551,9-92 352,3 1-1,16-70 0,-6 37 186,22-179 722,-35 261-861,-4 15-21,0 0 0,0 0 1,0 0-1,0 0 0,0-1 0,0 1 0,0 0 0,0 0 0,0 0 0,0 0 0,0 0 1,0 0-1,0 0 0,0 0 0,0 0 0,0 0 0,0 0 0,0 0 0,0 0 0,0 0 1,0 0-1,0 0 0,0 0 0,0 0 0,1 0 0,-1 0 0,0 0 0,0 0 0,0 0 1,0 0-1,0 0 0,0 0 0,0 0 0,0 0 0,0 0 0,0 0 0,0 0 0,0 0 1,0 0-1,0 0 0,0 0 0,0 0 0,0 0 0,1 0 0,-1 0 0,0 0 0,0 0 1,0 0-1,0 0 0,0 0 0,0 0 0,0 0 0,0 0 0,0 0 0,0 0 0,0 0 1,0 0-1,0 0 0,0 0 0,0 0 0,0 0 0,0 0 0,2 11-250,-1 12 171,-1 0 0,-1 0 0,-5 29-1,-1-1 55,-91 966-1429,77-780 1904,20-224-405,1-13-41,0 0 1,0 0-1,0 0 0,0 0 1,0 0-1,0 0 0,1 0 0,-1 0 1,0 0-1,0 0 0,0 0 0,0 0 1,0 0-1,0-1 0,0 1 1,0 0-1,0 0 0,0 0 0,0 0 1,0 0-1,0 0 0,0 0 0,0 0 1,0 0-1,0 0 0,0 0 1,0 0-1,0 0 0,0 0 0,0 0 1,0 0-1,0 0 0,0 0 0,1 0 1,-1 1-1,0-1 0,6-26 86,-5 22-100,25-132-92,-10 50 165,23-162 1315,-39 236-1231,0 12-145,0 0 0,0 0 0,0 0 0,0 0 0,0 0 0,0 0 0,0 0 0,0 0 0,0-1 1,0 1-1,0 0 0,0 0 0,0 0 0,0 0 0,0 0 0,0 0 0,0 0 0,0 0 0,0 0 0,0 0 0,0 0 0,0 0 1,0 0-1,0 0 0,0 0 0,-1 0 0,1 0 0,0 0 0,0 0 0,0 0 0,0-1 0,0 1 0,0 0 0,0 0 1,0 0-1,0 0 0,0 0 0,0 0 0,0 0 0,-1 0 0,1 0 0,0 0 0,0 0 0,0 1 0,0-1 0,0 0 0,0 0 1,0 0-1,0 0 0,0 0 0,0 0 0,0 0 0,0 0 0,0 0 0,0 0 0,0 0 0,-1 0 0,1 0 0,0 0 1,0 0-1,0 0 0,0 0 0,-1 3-38,-1 0-1,0 0 1,1 0 0,0 0 0,0 0 0,-1 6 0,-60 273-230,35-147 216,-1 3 34,-69 265 1006,93-395-957,2-8-23,-1-17-93,3 15 67,-5-66-266,6-125 0,3 63 1204,-4-8 275,-1 117-987,-1 18-18,-2 7-128,-2 11-74,-31 139-539,-16 49 409,22-115 547,20-70-392,11-18-19,0 1 1,-1-1-1,1 0 0,0 1 0,-1-1 1,1 0-1,-1 1 0,1-1 0,0 0 1,-1 0-1,1 1 0,-1-1 0,1 0 0,-1 0 1,1 0-1,-1 0 0,1 0 0,-1 0 1,1 0-1,-1 0 0,0 0 0,-1-1-26,0 0-1,1 0 1,-1 0-1,1 0 1,-1 0-1,1-1 1,0 1-1,0-1 1,-1 1-1,1-1 1,0 1-1,0-1 1,0 1-1,0-1 0,1 0 1,-2-3-1,-12-31-196,-11-39 0,-10-28 351,21 67-28,2 6 190,-1-1-1,-33-54 0,45 84-271,0-1-1,0 0 0,0 1 0,-1-1 0,1 1 0,0-1 0,-1 1 1,1 0-1,-1-1 0,1 1 0,-1 0 0,0 0 0,0 0 0,1 0 1,-4 0-1,4 1-25,0 0 1,-1 0-1,1 0 1,0 0 0,0 1-1,-1-1 1,1 1-1,0-1 1,0 1-1,0-1 1,0 1 0,-1-1-1,1 1 1,0 0-1,0 0 1,0 0 0,0-1-1,1 1 1,-1 0-1,0 0 1,0 0-1,1 0 1,-1 1 0,0-1-1,0 2 1,-6 10-63,1-1-1,1 1 1,0 1 0,0-1 0,2 1 0,-4 18-1,-6 62-107,-3 158 0,17-136 86,1-96 39,0 0-1,2 0 1,9 33-1,-11-49 14,-1 1-1,1-1 0,0 0 1,0-1-1,0 1 0,0 0 0,1 0 1,-1-1-1,1 0 0,0 1 0,0-1 1,0 0-1,1 0 0,4 3 1,-3-3 11,1-1 0,-1 0 0,0 0 0,0 0 0,1-1 0,-1 0 0,1 0 0,-1 0 0,1 0 0,-1-1 0,8 0 0,-4-1 19,1 0 0,0 0 0,0-1-1,-1 0 1,1-1 0,-1 0-1,0 0 1,0-1 0,0 0-1,9-5 1,-4-1 14,-1 1 0,0-2 0,0 0 0,-1 0 0,15-19-1,76-102 36,-59 71 242,57-58-1,-91 109-253,7-9 18,1 1-1,1 1 1,34-24 0,-51 40-14,1-1 0,0 1 1,-1-1-1,1 1 0,0 0 1,0 0-1,-1 0 0,1 0 0,0 1 1,5-1-1,-7 1-10,0 0 1,0 0-1,0 0 1,1 1-1,-1-1 1,0 0-1,0 1 0,0-1 1,0 1-1,0-1 1,0 1-1,0 0 0,0-1 1,0 1-1,0 0 1,0 0-1,0 0 1,-1-1-1,1 1 0,0 0 1,0 0-1,-1 0 1,1 0-1,-1 0 0,1 1 1,-1-1-1,1 0 1,-1 2-1,4 10-13,-2-1 0,0 1 1,0 0-1,-1 0 0,-1-1 0,0 1 0,-2 17 0,-18 89-448,20-118 443,-31 107 10,9-35 183,22-72-216,0-1-1,-1 1 0,1 0 0,0 0 0,-1-1 0,1 1 0,0 0 0,0 0 0,0-1 0,0 1 1,0 0-1,0 0 0,0 0 0,0-1 0,0 1 0,0 0 0,0 0 0,1-1 0,-1 1 0,0 0 1,0 0-1,1 0 0,0-1 0,0 0 0,1 0 0,-1 0 0,0 0 0,0 0 0,0 0 0,0-1 0,0 1 0,0 0 0,0-1 0,0 1 0,0-1 0,0 1 0,0-1 0,0 1 0,-1-1 0,2-1 0,21-15 128,-1-1-1,0-1 1,35-43 0,-7 9 531,-82 89-815,16-19 77,-18 17 0,-93 73 266,116-98-232,-22 15 0,27-22-78,5-4 19,5-8 66,4 3 98,1 0-1,0 1 1,0 0 0,0 1 0,1 0-1,12-5 1,-10 7-134,-8 4 140,-7 2-5,-7 3 10,-6 0 123,-1-1 0,0 0-1,1-2 1,-2 0 0,-24 1 0,41-4-160,-35 2 170,1-1 0,-1-2 0,1-2 0,-68-14 0,92 14-588,39 4-1215,36 12 1287,-6-1 225,26-2 28,-1-4 1,121-6 0,-151 0 114,-32 1 290,-1-1 0,35-5 0,-55 5-294,1 0 0,0-1 0,-1 1-1,1 0 1,0 0 0,-1 0 0,1 0-1,0-1 1,-1 1 0,1 0 0,0-1-1,-1 1 1,1-1 0,-1 1 0,1 0-1,-1-1 1,1 1 0,-1-1 0,1 1-1,-1-1 1,1 0 0,-1 1 0,0-1-1,1 1 1,-1-1 0,0 0 0,0 1-1,1-1 1,-1 0 0,0 1 0,0-1-1,0 0 1,0 0 0,0-3 14,0 1 0,-1-1 1,0 1-1,0 0 0,-2-7 0,-3-9-172,6 12 79,0 0-1,1 0 0,0 0 0,0 1 0,0-1 0,0 0 0,5-10 1,0-5-73,3-10-151,-3 13 215,-1-2-1,-1 1 0,2-41 0,-6 59 35,0 0-1,0-1 1,0 1 0,-1-1-1,1 1 1,-1-1 0,1 1 0,-1 0-1,0-1 1,0 1 0,0 0 0,-1 0-1,1 0 1,0 0 0,-1 0 0,1 0-1,-1 0 1,0 0 0,0 0 0,1 1-1,-1-1 1,0 1 0,0 0 0,-1-1-1,1 1 1,-4-2 0,-4 0 3,1 0 0,-1 1 1,1 0-1,-1 0 0,-15 0 1,-4 1 4,0 1 1,-54 7-1,-56 20 248,128-24-221,1 0 13,-1-1 0,1 0-1,-17 1 1,25-3-37,1 0-1,-1 0 1,0 0 0,0 0 0,1 0 0,-1 0-1,0-1 1,0 1 0,1 0 0,-1-1-1,0 0 1,1 1 0,-1-1 0,1 0-1,-1 0 1,1 0 0,-1 0 0,1 0-1,-1 0 1,1 0 0,0 0 0,0-1 0,0 1-1,0 0 1,0-1 0,0 1 0,0-1-1,-1-2 1,0-1-21,1 0 1,0 0-1,0 0 0,1-1 1,-1 1-1,1 0 0,0 0 1,1-1-1,-1 1 0,1 0 1,0 0-1,2-6 0,3-7 149,1 1-1,11-20 1,-12 26-9,0-1 0,-1 0 0,0 0 0,-1-1 0,0 1 0,2-15 0,-6 14 58,0-1-1,-1 1 1,0 0-1,-6-22 1,0-9 3,-10-216 157,17 251-318,-1-49-255,3 0 0,18-101-1,-19 153 181,-1 4 49,0 0 1,0 0-1,0 0 0,0 0 1,1 1-1,-1-1 1,1 0-1,-1 0 1,1 0-1,0 1 1,0-1-1,0 0 1,0 1-1,0-1 1,0 1-1,0-1 1,0 1-1,0 0 1,3-3-1,-3 4 17,-1 0 0,0 0 0,1 0 0,-1 0 0,0 0 0,0 0 0,1 0 0,-1 0 1,0 0-1,1 0 0,-1 0 0,0 0 0,1 0 0,-1 0 0,0 0 0,1 0 0,-1 0 0,0 0 0,1 0 0,-1 0 0,0 0 0,0 1 0,1-1 0,-1 0 0,0 0 0,0 0 0,1 1 0,-1-1 0,0 0 0,0 0 0,1 1 0,-1-1 1,0 0-1,0 1 0,6 11-252,-5-8 179,4 14 43,-1 0-1,-1 1 1,0-1-1,-1 1 1,-1-1-1,-2 24 0,1-21 16,-5 364 317,5-376-261,0-1-14,-1-1 0,2 1-1,-1-1 1,1 1 0,0 0 0,0-1 0,1 0-1,4 12 1,-5-18-12,-1 0 0,1-1 0,-1 1 0,1 0-1,0-1 1,-1 1 0,1-1 0,0 1 0,-1-1 0,1 0-1,0 1 1,0-1 0,0 0 0,-1 1 0,1-1 0,0 0-1,0 0 1,0 0 0,0 0 0,-1 1 0,1-1 0,0 0-1,0-1 1,0 1 0,0 0 0,0 0 0,-1 0 0,1 0-1,0-1 1,0 1 0,0 0 0,-1-1 0,1 1 0,0-1-1,0 1 1,-1-1 0,1 1 0,0-2 0,8-5 9,-1-1 0,-1 0 0,0 0 0,0 0 1,0-1-1,-1-1 0,7-13 0,-9 16-28,65-116-306,11-20-62,19-35 97,-96 172 332,0 1 1,0 0-1,0 0 0,1 0 1,0 0-1,0 1 0,8-7 1,-12 10-52,0 1 0,0 0 1,0 0-1,1 0 0,-1-1 1,0 1-1,0 0 0,1 0 1,-1 0-1,0-1 1,0 1-1,1 0 0,-1 0 1,0 0-1,0 0 0,1 0 1,-1 0-1,0 0 0,1 0 1,-1 0-1,0 0 1,0 0-1,1 0 0,-1 0 1,0 0-1,1 0 0,-1 0 1,0 0-1,1 0 1,-1 0-1,0 0 0,0 0 1,1 0-1,-1 1 0,0-1 1,0 0-1,1 0 0,-1 0 1,0 1-1,0-1 1,0 0-1,1 0 0,-1 0 1,0 1-1,0-1 0,0 0 1,0 0-1,1 1 0,-1 18-24,-3 12 56,-1-1 0,-1 0 0,-2 0 1,-2-1-1,-18 46 0,11-39 7,-3 0 1,0-2-1,-49 64 1,-131 153 1305,180-226-1170,-40 50 205,48-63-286,0-1 0,0 0-1,-26 18 1,32-26-111,0-1 1,0 1 0,-1-1-1,1 0 1,-1 0 0,1 0-1,-1-1 1,0 0 0,1 0-1,-1 0 1,0-1 0,0 1-1,1-2 1,-1 1 0,0-1-1,0 1 1,1-2 0,-1 1-1,0-1 1,1 1 0,-8-5-1,-8-4-119,0-1 0,1-1-1,-34-27 1,46 33 140,-43-32 1,-62-61-1,66 58-722,51 45 493,0 1-1,0-1 1,0 1-1,4 7 1,4 5 101,77 116-157,-50-72 244,3-1 0,52 56 0,-81-102 81,1-1 1,1-1 0,0-1-1,1 0 1,0-1 0,0 0-1,1-2 1,0 0 0,34 11-1,-23-11 34,-1-2-1,2-1 1,-1-1-1,1-1 1,48-2-1,-58-2-22,0-1-1,0-1 0,0-1 0,0 0 0,0-1 1,-1-1-1,0-1 0,0-1 0,17-10 0,-13 5-51,-1-1 0,-1-1 0,0-1 0,-1-1 0,0 0 0,19-26-1,45-60 475,-82 102-477,0 0-1,0-1 1,-1 1 0,1 0-1,-1 0 1,1 0 0,-1-1-1,1 1 1,-1-3 0,-2-1-91,-7 7-138,-2 3 84,1 1 0,-17 12-1,-8 6 62,-43 16 137,-86 32-1,28-14-71,67-28 155,33-15-305,-58 32 0,81-39-342,19-11-91,19-11 244,372-189-141,-395 202 490,4-3 17,1 0 1,0 1-1,0 0 0,0 0 0,7-1 1,-13 4-5,-1 0 1,0 0 0,0-1-1,0 1 1,0 0 0,1 0-1,-1 0 1,0 0 0,0 0 0,0 0-1,1 0 1,-1 0 0,0 0-1,0 0 1,0 0 0,1 0-1,-1 0 1,0 0 0,0 0 0,1 0-1,-1 0 1,0 0 0,0 0-1,0 0 1,1 0 0,-1 0-1,0 0 1,0 0 0,0 0 0,0 1-1,1-1 1,-1 0 0,0 0-1,0 0 1,0 0 0,0 0-1,1 1 1,-1-1 0,0 0 0,0 0-1,0 0 1,0 0 0,0 1-1,0-1 1,0 0 0,0 0-1,0 0 1,0 1 0,1-1 0,-1 0-1,0 0 1,0 1 0,0-1-1,0 0 1,0 0 0,-1 0-1,1 1 1,0-1 0,0 0 0,-10 15 171,1-5-93,0-1 1,-1-1 0,0 0 0,-14 9 0,-48 25 335,33-20-278,-222 143 1282,54-33-1717,205-130 225,-11 6-109,12-8 168,1 0-1,0 0 1,0 1 0,-1-1-1,1 0 1,0 0 0,-1 0-1,1 0 1,0 1-1,-1-1 1,1 0 0,0 0-1,0 0 1,-1 0 0,1 0-1,0 0 1,-1 0-1,1 0 1,0 0 0,-1 0-1,1 0 1,0 0 0,-1 0-1,1 0 1,0 0 0,-1 0-1,0-1 1,2 0-19,-1 1 0,0-1 0,0 1-1,1-1 1,-1 0 0,0 1 0,1-1 0,-1 1 0,1-1 0,-1 1 0,0-1 0,1 1 0,-1-1-1,1 1 1,0-1 0,-1 1 0,1 0 0,-1-1 0,1 1 0,-1 0 0,2-1 0,4-3-48,43-39 110,-13 10-40,-30 28 25,0 1 3,-1-1 0,0 1 0,0-1 0,-1 0 0,1 0 0,6-10 0,-11 14-15,0 1 1,0 0-1,0 0 1,0 0-1,0 0 1,0 0-1,0 0 0,0 0 1,0 0-1,0 0 1,0 0-1,0-1 1,0 1-1,0 0 1,0 0-1,0 0 0,0 0 1,0 0-1,0 0 1,0 0-1,0 0 1,0 0-1,0 0 1,0 0-1,0-1 0,0 1 1,-1 0-1,1 0 1,0 0-1,0 0 1,0 0-1,0 0 1,0 0-1,0 0 1,0 0-1,0 0 0,0 0 1,0 0-1,0 0 1,0 0-1,-1 0 1,1 0-1,0 0 1,0 0-1,0 0 0,0 0 1,0 0-1,0 0 1,0 0-1,0 0 1,0 0-1,0 0 1,-1 0-1,1 0 0,0 0 1,0 0-1,0 0 1,0 0-1,0 0 1,0 0-1,0 0 1,0 0-1,0 0 0,0 0 1,0 0-1,0 0 1,-1 1-1,-9 2 129,5 0-19,-9 2 32,0 0-1,0-1 1,0-1-1,0 0 0,-1-1 1,1 0-1,-1-1 1,0-1-1,1 0 1,-25-5-1,35 5-118,0-2-1,0 1 0,0 0 1,0-1-1,0 0 1,1 0-1,-1 0 1,1 0-1,-1-1 0,1 1 1,0-1-1,0 0 1,0 0-1,0 0 1,0-1-1,1 1 1,-1 0-1,1-1 0,-2-5 1,-1-3-55,0 0 0,1 0 1,1-1-1,0 1 0,-1-16 1,-1-18-133,2 1 1,5-74-1,20-94 76,-17 174-68,-1-23-163,-2 50 105,-2 12 203,0 0 0,0 0 0,0 0 0,0 0 0,0 0-1,0 0 1,0 0 0,0-1 0,0 1 0,1 0 0,-1 0 0,0 0-1,0 0 1,0 0 0,0 0 0,0 0 0,0 0 0,0 0 0,1 0-1,-1 0 1,0 0 0,0 0 0,0 0 0,0 0 0,0 0 0,0 0-1,1 0 1,-1 0 0,0 0 0,0 0 0,0 0 0,0 0 0,0 0-1,0 0 1,1 0 0,-1 0 0,0 0 0,0 0 0,12 13-485,-4-4 422,8 9-164,-11-12 212,0 0 0,1 0 0,8 6 0,-12-10 42,1-1 0,-1 1 0,0-1 0,0 0 0,1 0 0,-1 0 0,1 0 0,-1 0 0,1-1 0,0 1 0,-1-1 0,1 1 0,-1-1 0,5 0 1,-2-1-1,0 0 0,-1 0 0,1 0 0,-1-1 0,1 1 0,-1-1 0,0 0 0,1-1 1,-1 1-1,0-1 0,0 1 0,-1-1 0,6-5 0,2-3-66,-1-1-1,0 1 1,9-17-1,4-10-79,-2-2 0,20-51 0,-23 50 99,-7 15 14,77-193 240,-84 194-342,-4 23 98,0-1 0,0 1 0,1-1 0,-1 1 0,0 0 0,1 0 0,0-1 0,0 1 0,-1 0 0,1 0 0,1 0 1,-1 0-1,3-4 0,11-16 78,0 0 0,-1-1 1,-2 0-1,0-1 0,10-30 1,32-130-324,-45 149 209,38-187 297,-43 189-29,-1-1-1,-2 0 1,-1 0 0,-8-54-1,7 76-170,-2 0 0,0 0 0,-7-17 0,10 28-50,0 1 0,0 0 1,0 0-1,0-1 0,0 1 0,0 0 0,0 0 0,0-1 0,0 1 1,0 0-1,0 0 0,-1-1 0,1 1 0,0 0 0,0 0 0,0 0 1,0-1-1,0 1 0,-1 0 0,1 0 0,0 0 0,0-1 0,0 1 0,-1 0 1,1 0-1,0 0 0,0 0 0,0 0 0,-1-1 0,1 1 0,0 0 1,0 0-1,-1 0 0,1 0 0,0 0 0,0 0 0,-1 0 0,1 0 1,0 0-1,-1 0 0,1 0 0,0 0 0,0 0 0,-1 0 0,1 0 1,0 0-1,0 0 0,-1 1 0,1-1 0,0 0 0,0 0 0,0 0 1,-1 0-1,1 0 0,0 1 0,0-1 0,0 0 0,-1 0 0,1 0 0,0 1 1,0-1-1,0 0 0,-10 19-398,9-17 356,-6 17-53,0 0-1,-6 31 1,-41 260 243,14 6-165,7-47 112,-10 2 233,17-117-100,18-85-11,6-39 297,-10 38-1,22-133-512,24-181-1075,50-411 208,-49 58 2616,-39 659-2587,-1-17 705,-47 359-146,23-196 317,1 15-19,-25 184 89,18-137 207,35-255-443,5-30-92,15-58-356,-5 21 160,130-525-896,-55 22 3722,-87 531-2485,-4 20-157,-2 9-43,-3 16 45,-7 32 0,2-4 150,-90 339-123,-7-11 699,94-332-118,-3 0 0,-30 55 0,45-94-302,0 0 0,0 0 0,0 0 0,-1 0 0,0 0 0,0-1 0,0 1 0,0-1 0,0 0 0,-1 0 0,1 0 0,-7 3 0,9-5-65,0 0 0,0-1-1,-1 1 1,1-1 0,0 0 0,-1 1-1,1-1 1,0 0 0,-1 0 0,1 1 0,0-1-1,-1 0 1,1-1 0,0 1 0,-1 0-1,1 0 1,-1-1 0,1 1 0,0 0-1,0-1 1,-1 1 0,1-1 0,0 0-1,0 1 1,0-1 0,-1 0 0,1 0-1,0 0 1,0 0 0,-1-1 0,-1-2-67,0 0 1,0 0 0,0-1-1,0 0 1,1 1 0,0-1-1,-3-7 1,-3-18-113,1-1-1,-5-47 1,8 53 117,-35-296 515,37 307-401,0 2-141,-3 38-218,-10 68-13,-17 92-6,4-58 80,-16 87 320,27-146 187,13-52-204,4-17-54,-1 1 0,1 0 0,0 0 0,0 0 0,-1 0-1,1 0 1,0 0 0,0 0 0,0 0 0,0 0-1,0 0 1,0 0 0,1 0 0,-1 0 0,0 0-1,1 0 1,4 0 58,3-9-22,6-9-44,-1-2 0,13-25 0,-22 38-20,23-48-227,-2-1 1,20-61 0,5-27-353,150-364 76,-91 296 537,8-16 173,130-282 393,-204 431-192,-42 77-425,-1 0 1,1-1-1,0 1 0,0-1 0,0 1 0,0 0 0,0-1 1,0 1-1,0 0 0,0 0 0,1 0 0,-1 0 0,0 0 1,1 0-1,-1 1 0,2-2 0,-3 2 27,1 0 0,-1 0 0,0 0 0,1 1 1,-1-1-1,0 0 0,1 0 0,-1 0 0,0 0 0,1 1 0,-1-1 0,0 0 0,0 0 0,1 1 1,-1-1-1,0 0 0,0 0 0,1 1 0,-1-1 0,0 0 0,0 1 0,0-1 0,0 0 0,0 1 1,1-1-1,-1 0 0,0 1 0,2 23-66,-18 218 195,-20 4-43,10-105 218,-7-2 0,-70 190 0,97-314-284,-13 27 0,18-41-15,1 0-1,-1 0 1,1-1 0,-1 1-1,1 0 1,-1 0 0,0-1 0,1 1-1,-1-1 1,0 1 0,1 0 0,-1-1-1,0 1 1,0-1 0,0 0-1,0 1 1,1-1 0,-1 0 0,0 1-1,0-1 1,0 0 0,0 0 0,0 0-1,0 0 1,-1 0 0,-1 0 9,-1-1 1,1 0-1,0 0 1,0 0-1,-6-3 0,-6-2 527,14 6-511,0 0-1,0 0 1,0 0 0,0 0-1,0 0 1,0 1 0,0-1-1,1 0 1,-1 0 0,0 1-1,0-1 1,0 0 0,0 1-1,1-1 1,-1 1 0,0-1-1,0 1 1,1-1-1,-1 1 1,0 0 0,1-1-1,-1 1 1,1 0 0,-1-1-1,0 2 1,-1 0 13,-5 7 9,1 0-1,-1 0 1,1 0 0,1 1 0,0 0 0,1 0 0,-5 12-1,2-5 0,-117 308 368,10-27-52,105-274-554,7-16 53,-1 0 0,0-1 0,-7 14 0,9-21 104,1 1 0,0 0 0,-1-1 0,1 1 0,0 0 0,-1-1 0,1 1-1,-1-1 1,1 1 0,-1-1 0,1 1 0,-1-1 0,0 1 0,1-1 0,-1 1 0,0-1 0,1 0 0,-1 1 0,0-1 0,1 0 0,-1 0 0,0 0 0,1 1 0,-1-1 0,0 0 0,0 0 0,1 0 0,-1 0 0,0 0 0,0 0 0,1-1 0,-1 1 0,0 0 0,0 0 0,-1-1-123,0-1 0,1 1 1,0 0-1,-1 0 1,1-1-1,-1 1 1,1-1-1,0 1 0,0-1 1,0 0-1,0 1 1,-1-4-1,-3-7-898,1 0 0,0 0-1,1 0 1,-2-21 0,-2-4-1281,-19-77-1259,-14-30 1344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0:00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156 1 2496,'4'-1'4780,"5"12"-4360,2 2-170,-9-11-214,0 0 0,0 1 0,0-1 0,-1 1 0,1-1 0,-1 1-1,1-1 1,-1 1 0,0 0 0,0-1 0,0 4 0,6 35 130,-5-23-107,1 2 87,-2 0 0,0 0-1,-1 0 1,-4 29-1,-19 80 469,8-55-585,-2 21 97,-49 216 313,-7-32 1204,73-277-1622,-9 35 30,6-24 2,2-10 24,1-4 52,22-90 281,11-47-404,14-183 168,-29 193 137,-1-23 452,-16 85-881,-2 68 64,1 0 1,-1 0-1,1 0 0,-1 1 0,0-1 0,0 0 0,0 0 1,-1 2-1,-3 6-6,-4 18-55,2 1-1,1-1 1,2 1-1,-2 47 1,3-41 138,-35 331 473,33-331-319,0 10 40,5-45-215,0 0 0,0 0 1,0 0-1,0 0 0,0 0 0,0 0 0,1 0 0,-1 0 0,0 0 0,0 0 0,0 0 0,0 0 0,0 0 0,0-1 1,0 1-1,0 0 0,0 0 0,0 0 0,0 0 0,0 0 0,0 0 0,0 0 0,0 0 0,0 0 0,0 0 1,0 0-1,0 0 0,1 0 0,-1 0 0,0 0 0,0 0 0,0 0 0,0 0 0,0 0 0,0 1 0,0-1 1,0 0-1,0 0 0,0 0 0,0 0 0,0 0 0,0 0 0,0 0 0,0 0 0,0 0 0,0 0 0,0 0 0,0 0 1,0 0-1,0 0 0,0 0 0,0 0 0,0 0 0,0 0 0,0 0 0,0 0 0,0 0 0,0 0 0,4-4 30,-1-5-25,0 0 1,0 0-1,-1 0 1,0 0-1,0-16 1,-1 18-5,5-37 10,26-186-122,-12 129 107,13-78 297,-32 170-478,-1 13-42,-1 11 100,-6 208-77,0 7 36,-1 219 1046,8-445-921,2-8-25,12-32 36,-2-1 0,13-73-1,0-80 106,26-274 747,-47 426-734,-1 20-370,0-23 1,-8 429-668,5 261 1866,1-623-848,0-22 77,2-8-89,0-18 7,10-151 264,-9-186 0,-7 292-186,-15-170 1182,18 234-1377,0 0 0,-1 1 0,1-1 0,-1 0 0,0 1-1,0-1 1,-2-3 0,3 6 44,0 0-1,0 0 1,0 0 0,0 0-1,0 0 1,0 0-1,0 0 1,-1 0 0,1 0-1,0 0 1,0 0 0,0 0-1,0 0 1,0 0 0,0 0-1,-1 0 1,1 0-1,0 0 1,0 0 0,0 0-1,0 0 1,0 0 0,0 0-1,0 0 1,0 0 0,-1 0-1,1 0 1,0 1-1,0-1 1,0 0 0,0 0-1,0 0 1,0 0 0,0 0-1,0 0 1,0 0 0,0 0-1,0 1 1,0-1-1,0 0 1,0 0 0,0 0-1,0 0 1,0 0 0,0 0-1,0 0 1,0 1-1,0-1 1,0 0 0,0 0-1,-4 20-217,0 207-338,5-135 495,-1-43 51,8 209 289,-7-248-267,-1-6-9,0 0-1,0 1 1,1-1 0,0 0 0,0 0 0,0 1 0,0-1-1,1 0 1,3 7 0,-5-10 9,0-1 0,1 0 0,-1 0 0,0 0 0,0 0 0,1 0 0,-1 1-1,0-1 1,1 0 0,-1 0 0,0 0 0,0 0 0,1 0 0,-1 0 0,0 0 0,1 0 0,-1 0 0,0 0-1,0 0 1,1 0 0,-1 0 0,0 0 0,0 0 0,1 0 0,-1-1 0,0 1 0,1 0 0,-1 0 0,0 0-1,0 0 1,0 0 0,1-1 0,-1 1 0,0 0 0,0 0 0,1 0 0,-1-1 0,0 1 0,0 0 0,0 0-1,0-1 1,0 1 0,1-1 0,3-5 37,1-2-1,-1 1 0,0 0 1,-1-1-1,0 0 1,0 0-1,2-9 0,-3 10-12,13-47-53,13-93 1,-5-59-212,-17 136 189,-3 38 8,16-260 570,-19 127 318,-1 142-891,1 23 33,0 1 0,0-1-1,0 0 1,0 0 0,0 0-1,0 0 1,0 0 0,0 0-1,0 0 1,0 0 0,0 0-1,0 0 1,0 0 0,0 0-1,0 1 1,-1-1 0,1 0-1,0 0 1,0 0 0,0 0-1,0 0 1,0 0 0,0 0-1,0 0 1,0 0 0,-1 0-1,1 0 1,0 0 0,0 0-1,0 0 1,0 0 0,0 0-1,0 0 1,0 0 0,0 0-1,0 0 1,-1 0 0,1 0-1,0 0 1,0 0 0,0-1-1,0 1 1,0 0 0,0 0-1,0 0 1,0 0 0,0 0-1,-1 0 1,-2 12-152,1 1 1,0-1-1,0 1 1,1 15-1,-2 12 42,-18 252-66,1-3 772,18-264-409,3-47 376,-1-105-374,-4-263 213,3 295-227,2 87-444,2 11 51,4 19-133,-4-14 232,6 26-6,-2 0 0,6 64-1,-8-53 105,5 56-47,8 55 81,-12-114 80,20 67 0,-26-108-83,1 0 0,-1 0 0,0 0 0,0 0 0,1 1 0,-1-1 0,1 0 0,-1 0 1,1 0-1,-1 0 0,1 0 0,0 0 0,0 0 0,-1 0 0,1 0 0,0-1 1,0 1-1,0 0 0,0 0 0,0-1 0,0 1 0,0 0 0,0-1 0,2 1 1,-3-1 4,1 0 1,-1 0 0,1 0 0,0 0 0,-1-1 0,1 1 0,-1 0-1,1 0 1,-1-1 0,1 1 0,-1 0 0,1-1 0,-1 1 0,1 0-1,-1-1 1,0 1 0,1-1 0,-1 1 0,1-1 0,8-20 114,-4-3-10,-2 0 1,2-44 0,-5 51-97,0-348 1175,-8 319-1589,0 120-853,-2 38 968,-6 89 661,13-135-180,4-56-179,1-44 122,1-15-27,3-92 21,-5 70-134,1 26 298,-6-64-1,-1 83-345,5 25 40,0 1-1,0 0 1,0 0-1,0 0 0,0 0 1,0-1-1,0 1 1,0 0-1,0 0 0,-1 0 1,1 0-1,0-1 0,0 1 1,0 0-1,0 0 1,0 0-1,0 0 0,0 0 1,0-1-1,0 1 1,0 0-1,-1 0 0,1 0 1,0 0-1,0 0 1,0 0-1,0 0 0,0 0 1,0-1-1,-1 1 0,1 0 1,0 0-1,0 0 1,0 0-1,0 0 0,-1 0 1,1 0-1,-2 14-530,-4 372-437,6-254 796,5 5-187,-7-126-98,-2-8-401,-11-14-995,12 9 1708,-17-12-2422,-19-7 763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2:19.80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56 1 736,'6'6'2518,"0"6"-2284,-5-11-47,4 15-22,-5-15-226,0 1 0,0-1 1,0 1-1,-1-1 0,1 1 0,0-1 1,-1 1-1,1-1 0,-1 0 0,1 1 1,-1-1-1,0 0 0,0 1 0,1-1 1,-1 0-1,-1 1 0,-20 14 860,14-11-432,1 0 102,6-4-411,0 0-1,0-1 1,-1 1-1,1 0 1,0-1-1,0 1 1,-1-1 0,1 1-1,0-1 1,-1 0-1,1 0 1,0 0-1,-1 1 1,1-1 0,0 0-1,-1-1 1,1 1-1,-3 0 145,21 0 118,-4-1-207,0 0 0,0-1 1,12-4-1,-12 3-156,0 1 1,0 0-1,13 0 0,214-5 203,-220 7-170,5 0-67,0 0 1,31 6-1,-46-5 141,-7-1-63,0 0 1,-1 0 0,1 0-1,0 1 1,0-1-1,4 3 1,-4-3 10,0 1-1,0-1 1,-1 1 0,1-1-1,0 0 1,0 0 0,0-1-1,3 1 1,0-1 4,1 0 1,-1 1-1,0 0 0,10 1 1,-16-1-42,1 1 1,0-1-1,-1 0 1,1 0-1,-1 0 1,1 0-1,-1 0 1,1 1-1,-1-1 1,1 0-1,-1 1 1,1-1-1,-1 0 1,1 1-1,-1-1 1,1 0-1,-1 1 1,0-1-1,1 1 1,-1-1-1,0 1 1,1-1-1,-1 1 1,0-1-1,0 1 1,0-1-1,1 2 0,0 16-2070,-1-12 1405,0 9-958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2:21.34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28 1568,'4'-10'1851,"-3"10"-1800,19-5 1092,32 4 172,-41 1-859,47-4 646,-22 0-743,-17 2-254,-8 1-69,0 0 0,16 1 0,56 3 45,-49-3 39,39 5-1,-49-2-147,-9-1 92,1 0 1,19 7 0,-27-7-83,8 3 163,24 11 0,-38-16-71,-1 1-36,10 3-6,-11-4-29,1 0-1,-1 0 1,1 0-1,-1 1 1,0-1-1,1 0 1,-1 0-1,1 0 1,-1 0-1,0 1 1,1-1-1,-1 0 1,0 1-1,1-1 1,-1 0-1,0 0 1,1 1-1,-1-1 1,0 1 0,1-1-1,-1 1 3,0-1 54,2 1 64,1 1-75,-2-1-41,0-1-1,0 1 1,0 0 0,0-1-1,0 1 1,1-1-1,-1 1 1,0-1-1,0 0 1,0 0-1,1 1 1,-1-1 0,0 0-1,0 0 1,1 0-1,1-1 1,40 1 761,-30-4-880,-11 3 174,0 1 1,0-1 0,0 1 0,0-1-1,0 0 1,-1 0 0,1 0 0,0 0-1,0 0 1,-1 0 0,1 0 0,0-1-1,-1 1 1,0-1 0,3-2-1,0 0 119,8 0-523,-10 4 342,7 0-1157,10 33-3318,-17-26 3910,6 18-1952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2:23.23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14 2496,'0'0'38,"1"0"1,-1-1-1,0 1 0,0 0 1,0-1-1,1 1 0,-1 0 1,0 0-1,0-1 0,1 1 1,-1 0-1,0 0 0,1-1 1,-1 1-1,0 0 0,1 0 1,-1 0-1,0 0 0,1-1 1,-1 1-1,0 0 0,1 0 1,-1 0-1,0 0 1,1 0-1,0 0 0,-1 0-31,0 0 0,1 0 0,-1 0 0,0 0 0,0 0 0,1 0 0,-1 0-1,0 0 1,1 0 0,-1 0 0,0-1 0,0 1 0,1 0 0,-1 0 0,0 0 0,0 0 0,1 0 0,-1-1 0,0 1-1,0 0 1,0 0 0,1 0 0,-1-1 0,0 1 0,0 0 0,0 0 0,0-1 0,0 1 0,1-1 0,-1 1-1,1 0 1,0-1 0,0 1-1,0 0 1,0 0 0,0 0 0,0-1-1,0 1 1,0 0 0,0 0-1,-1 0 1,1 0 0,1 1-1,3-1 2,1-1 65,0 0 0,0 0 1,0 1-1,0 0 0,0 1 0,0-1 1,0 1-1,0 0 0,-1 0 0,1 1 1,0 0-1,0 0 0,-1 0 0,8 5 1,-7-4 42,0-1 0,0 0 0,0 0 0,0-1 1,0 1-1,0-1 0,0-1 0,0 1 1,1-1-1,11-1 0,27 3 125,2 4 154,78 0 0,-16-6 170,-43 6-492,1-1-23,-43-4 162,-16 0-95,-1 0-1,0-1 1,1-1-1,7 0 0,7-2 101,-1 1 0,27 2 272,-40 0-505,25 0 1061,-31 0-927,15 0-241,5 0 56,0 0 4,32-3 1,-10 2 553,-53 1-625,-9 0 113,-23 0-104,39 0-115,-1 0 0,0 1-1,1-1 1,-1 1 0,0 0 0,1-1-1,-1 1 1,1 0 0,-1 1 0,1-1-1,-5 3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2:34.90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277 2650 1056,'0'-22'4947,"2"15"-4328,0-16 588,6-60-44,0-36-102,-8 70-1159,4-197 868,-1 154-546,5-65 85,25-65 54,-15 21 118,-6 54-471,-6 87-151,32-210 180,-22 150 5,2-4-29,-6 66-50,-4 15-164,20-59 1,19-13 395,-43 106-175,-3 6-8,0 0-1,0 0 1,0 0 0,0 0 0,0 0 0,0 0 0,-1 0 0,1 0-1,-1-4 1,3-9-17,-3 14 0,1-1 1,-1 1-1,1 0 0,-1 0 1,0-1-1,0 1 1,0 0-1,0 0 0,0-1 1,-1-1-1,0-2 17,-1 1 0,2-1 0,-2-10 0,2 14-30,0 0 1,1 0 0,-1 0-1,0 0 1,1 0-1,-1 0 1,1 0-1,-1 0 1,1 0-1,0 0 1,0 0 0,0 0-1,0 1 1,2-3-1,3-7-506,-6 10 491,0 0 0,0 0-1,1 0 1,-1 1 0,0-1 0,1 0 0,-1 1-1,0-1 1,1 0 0,-1 1 0,1-1 0,-1 0-1,1 1 1,-1-1 0,1 1 0,0-1 0,-1 1-1,1-1 1,0 1 0,-1 0 0,1-1 0,0 1-1,-1 0 1,1-1 0,0 1 0,0 0 0,0 0-1,-1 0 1,1 0 0,0 0 0,0 0 0,0 0-1,5 0-53,-1 1 0,1 0 0,-1 0 0,0 0 0,0 1 0,9 3 1,18 5-212,-28-9 323,0 0 1,0-1-1,0 1 1,1-1-1,-1 0 1,0-1-1,0 1 1,0-1-1,0 0 1,0 0-1,0 0 1,8-3-1,14-8 0,58-26 170,-64 28-67,-15 8-86,1-1 0,0 0-1,-1 0 1,0 0 0,0-1 0,0 1-1,8-9 1,0-2 10,-3 4 1,-1 0 0,11-16 0,-7 11-31,-11 13-16,-1 1 0,1-1 1,0 0-1,-1 0 0,1 0 1,-1 0-1,0 0 0,1 0 1,-1 0-1,0 0 0,0 0 0,0-1 1,-1 1-1,1 0 0,0-1 1,0-4 847,-2 15-691,-8 27-21,-1-1 0,-2 0 0,-2-1 0,-1 0 0,-1-1 0,-28 41 0,4-2-172,-42 103 0,19-38 68,50-109-17,-28 54 91,-59 168 0,73-149-105,4 1 1,4 0-1,-7 163 0,23-77-43,2-26 148,0-93-193,-8 101 590,5-101-459,4-50-63,-1-1 1,-1 0 0,0 1 0,-10 33-1,8-33-14,4-16 29,0 0-1,0-1 1,0 1-1,0 0 1,-1-1-1,1 1 0,-1 0 1,1-1-1,-1 1 1,0-1-1,1 1 1,-1-1-1,0 1 1,0-1-1,0 1 1,0-1-1,-2 2 1,2-2-106,-16-2-527,14 0 591,1 0 0,-1 0 0,0 0 1,1-1-1,-1 1 0,1-1 0,0 0 0,-3-2 1,-9-6 196,-15-7 218,13 7-488,-30-13-1,32 16 110,-1 2-1,-1 0 1,1 1 0,-1 0-1,0 1 1,0 1-1,0 1 1,0 0-1,0 1 1,-16 2 0,-16 0 802,48-2-793,-1 0 1,1 0 0,-1 0-1,1 0 1,0 0-1,-1 0 1,1 0 0,0 0-1,-1 0 1,1-1 0,0 1-1,-1 0 1,1 0 0,0 0-1,-1-1 1,1 1 0,0 0-1,0 0 1,-1-1 0,1 1-1,0 0 1,0-1-1,-1 1 1,1 0 0,0-1-1,0 1 1,0 0 0,0-1-1,0 1 1,0-1 0,-1 1-1,1-1 1,0-16 22,0 11 29,8-223 1072,-8 165-1082,9-266 14,12 55-191,31 9 58,-9 60 22,-37 125-9,-3 24 40,2-17 62,9-71-99,-10 115 30,2-1 0,16-49 1,25-38-217,-39 100 256,-2-1 1,0 1 0,-1-1 0,-1-1 0,2-20 0,-5 20-11,-1-32 0,0 21-279,-5 4-671,9 32 376,-1 0 551,0-1-1,0 0 0,1-1 0,0 1 0,0-1 0,0 0 1,0 0-1,0 0 0,1 0 0,-1-1 0,1 1 0,-1-1 0,1 0 1,0-1-1,0 1 0,0-1 0,0 0 0,0 0 0,1-1 1,-1 1-1,0-1 0,0 0 0,0-1 0,6 0 0,106-18 152,-19 3-198,99-3 0,40 14 1253,-240 5-1172,1 0 1,-1-1-1,0 0 1,1 1-1,-1-1 0,0 0 1,1 0-1,-1 0 1,1 0-1,-1-1 0,1 1 1,0-1-1,0 1 1,0-1-1,0 0 0,0 0 1,0 0-1,-2-3 1,3 4-45,0 0 1,0 0 0,0 0-1,-1 0 1,1 0 0,0 0-1,-1 0 1,1 0 0,-1 0 0,1 0-1,-1 1 1,1-1 0,-1 1-1,1-1 1,-1 1 0,0 0-1,-1-1 1,2 2 8,0-1 0,0 0 0,0 1 0,-1-1 0,1 1 0,0-1-1,0 1 1,0-1 0,1 1 0,-1 0 0,0 0 0,0-1 0,0 1 0,0 0 0,1 0 0,-1 0-1,0 0 1,1 0 0,-1 0 0,1 0 0,-1 0 0,1 0 0,-1 0 0,1 0 0,0 2 0,-22 81-569,13-55 606,-25 77-86,14-47 40,-17 81-1,1 62-51,26-137 112,0-4 100,-9 55 246,-20 149 71,9-48-499,20-166 150,-3 0 0,-22 61 0,-58 179 261,27-59-221,62-220-202,-8 33 421,-6 48 0,16-76-346,0 27-1,2-43 40,0 7-53,0-1 38,0-6 10,0 1-24,-1-1 1,1 1 0,-1-1 0,0 0-1,1 1 1,-1-1 0,0 0 0,0 1 0,0-1-1,0 0 1,0 0 0,0 0 0,0 0-1,0 0 1,0 0 0,-2 1 0,-21 14 370,18-14-343,0 0 0,-1 1 0,1-2 0,0 1 0,-1-1 0,1 0 0,-7 0 0,-49-1 169,27-1-288,26 0 23,7 1 2,0 0-1,0-1 1,0 1 0,0 0 0,0 0 0,0 0 0,0 1-1,0-1 1,0 0 0,1 1 0,-1 0 0,0-1 0,-3 2 0,8 0-247,1 0 199,-1-1-1,1 1 0,0 0 0,-1 0 1,1 0-1,-1 0 0,6 6 0,-3-4 28,106 85-550,-107-85 454,0 1-453,1 0 0,0-1 0,6 4 0,23-3-4189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2:45.44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5 1056,'18'-5'3989,"-18"6"-3947,1-1 0,-1 1 0,1-1 0,-1 1 0,1-1-1,0 1 1,-1-1 0,1 0 0,0 1 0,-1-1 0,1 0 0,0 0 0,-1 1-1,3-1 1,5 3 167,22 9 677,-10-5-321,-4-3-348,0 1 0,0-2 0,0 0 0,0-1 0,32-1-1,-29 3-163,-16-3 218,1 0 0,0 0 1,-1-1-1,1 1 1,0-1-1,3 0 0,6-3-244,-13 3-15,0 0-1,-1 1 1,1-1 0,0 0-1,0 0 1,0 0-1,0 0 1,0 0 0,0 0-1,0 0 1,0 0 0,0 1-1,0-1 1,0 0 0,0 0-1,0 0 1,0 0-1,0 0 1,0 0 0,0 0-1,0 0 1,0 1 0,1-1-1,-1 0 106,0 1-106,0-1 1,0 0 0,1 0-1,-1 0 1,0 0-1,0 0 1,0 0 0,0 0-1,0 0 1,8 2 356,-1 0 0,13 1 0,-20-3-395,0 0-1,1 0 1,-1 0 0,0 0 0,0 0-1,1 0 1,-1 0 0,0 0 0,0 0-1,0 0 1,1 0 0,-1 0 0,0 1-1,0-1 1,0 0 0,1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2:51.85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767 2959 2720,'9'-9'7632,"-8"5"-7475,-1-1 0,1 1 0,-1-1 0,0 1 0,0-1 0,-1-5 0,0-7 93,1-43 90,5-204 67,3 75-224,9-123-20,52-204-307,-61 468 204,57-288 152,39-159-126,-88 427-122,44-117 0,-41 132 70,27-86 36,-31 95-169,18-91 0,-29 100 105,-3 34-49,-1 0 1,0 0 0,1 0 0,-1 0-1,0 0 1,0 0 0,0 0 0,0 0-1,0 0 1,0 0 0,0 0 0,-1-2-1,-2 2-381,-3 7 395,-5 7-28,-20 19-1,13-13-24,-8 5 304,-47 36 0,45-39 7,-48 46-1,68-58-200,-59 68 34,59-66-74,0 1 1,0 1 0,1-1-1,1 1 1,-6 16-1,-49 182 342,39-127 89,-46 120 0,-75 157 428,48-119-456,-29 150-258,20-55 219,97-311-302,0 0 1,-4 35-1,5-25-52,4-24 54,-1-1 1,-7 17-1,-3 10-294,4 28-83,3-40 362,3-9 48,-1 0 1,0 33-1,4-48-69,0-2-13,0 1 0,0-1 1,0 1-1,0 0 1,0-1-1,0 1 0,0-1 1,0 1-1,0-1 1,-1 1-1,1-1 0,0 1 1,0-1-1,0 1 1,-1-1-1,1 1 1,0-1-1,-1 1 0,1-1 1,0 1-1,-1 0 1,0 0 86,25-305 1142,-13 203-1275,102-636-251,-102 674 295,97-378-187,-18 105-104,-81 301 260,15-57-26,30-143 165,-48 156-21,0 1-699,-6 74 519,1 1 1,-1-1-1,0 1 0,0-1 1,0 1-1,-1-1 0,1 1 0,-1-1 1,-1-5-1,-2 24-1430,1-3 1487,-1 0 1,0 0 0,-1-1 0,-8 15-1,-3 9-4,1 4 55,-16 72 1,0 43-74,9-36 75,-36 126 429,10-45 178,24-90-511,-70 350 226,18-40 273,10-68-85,47-228-331,-12 65-159,8-92 148,21-89-106,0 0 0,1 0 0,0 0 0,0 1 0,0 11 0,1-18-80,0-1 0,0 0 0,0 0 1,0 1-1,0-1 0,0 0 0,0 0 0,0 1 0,0-1 0,0 0 0,0 0 0,0 0 0,0 1 1,0-1-1,0 0 0,0 0 0,0 1 0,0-1 0,1 0 0,-1 0 0,0 0 0,0 1 0,0-1 1,0 0-1,0 0 0,1 0 0,-1 0 0,0 1 0,0-1 0,0 0 0,1 0 0,-1 0 0,0 0 0,0 0 1,0 0-1,1 0 0,-1 0 0,0 1 0,0-1 0,1 0 0,-1 0 0,0 0 0,0 0 0,1 0 1,-1 0-1,0 0 0,0 0 0,1-1 0,-1 1 0,0 0 0,0 0 0,0 0 0,1 0 0,-1 0 1,0 0-1,1 0-1,12-3 21,1-1 0,16-6-1,12-3 24,20-1-223,98-9 0,64 8 113,-209 15 44,0 0 0,0 0 0,-1 1 0,16 4 1,-26-5 41,0 1 0,-1 0 1,1 0-1,0 0 1,-1 1-1,1-1 1,-1 1-1,0 0 0,0 0 1,1 0-1,-1 0 1,0 0-1,-1 1 1,1-1-1,0 1 0,-1 0 1,1 0-1,-1 0 1,0 0-1,3 7 374,-2-5 265,-3-4-537,-3-5 49,0-4-82,0-1 0,0 0 0,1 0 0,-2-9 0,2 8-64,-18-124-143,12 65 78,-1 2 98,-14-80-130,13 84-230,-6-105 0,15-64 216,2 128 97,0 85-84,0 17-30,-1-1 1,0 0 0,1 1-1,-1-1 1,0 0-1,-1 1 1,1-1-1,0 0 1,-2-3-1,-15 116-635,-3-3 666,-47 138 0,28-107 516,37-130-439,1-6-57,0-1 0,1 1-1,0 0 1,-1-1 0,1 1 0,0 0-1,0 0 1,0-1 0,0 1-1,0 0 1,0-1 0,0 1 0,1 3-1,15 81-122,-14-66 194,1 1 0,1-1 0,1 0 1,13 34-1,-17-52-10,0-1 1,0 1-1,0 0 0,0-1 1,0 1-1,0 0 0,0-1 1,1 1-1,-1-1 1,0 0-1,1 1 0,-1-1 1,1 0-1,2 2 0,-2-3 8,-1 1-1,0-1 1,1 0-1,-1 1 1,0-1-1,1 0 1,-1 0-1,1 0 1,-1 0-1,0 0 1,1 0 0,-1 0-1,0 0 1,1-1-1,-1 1 1,2-1-1,1-1 22,0-1 0,0 1 0,-1 0 0,1-1 0,-1 0 0,0 0 0,0 0 0,0 0-1,0 0 1,0-1 0,-1 1 0,4-6 0,12-26 171,-1 0 1,12-40-1,19-83 100,2-57-597,-18 72 173,105-610 399,-72 338-672,-52 323 280,17-112 292,-18 140-292,24-71 0,-32 120-90,2 1 0,0-1 1,8-15-1,-10 24 66,0 0 0,0 1 1,1-1-1,0 1 0,0 0 0,0 0 0,0 0 1,1 1-1,7-5 0,56-29-102,-68 38 230,0-1 1,1 0-1,-1 1 0,1-1 0,-1 1 1,1 0-1,-1-1 0,1 1 0,-1 0 1,1 0-1,2 0 0,-3 0-18,-1 0 35,0 0 1,1-1-1,-1 1 0,0 0 0,0 0 0,1-1 0,-1 1 0,0 0 0,0-1 1,0 1-1,0 0 0,1-1 0,-1 1 0,0 0 0,0-1 0,0 1 1,0 0-1,0-1 0,0 1 0,0-1 0,0 1 0,0 0 0,0-1 0,0 1 1,0 0-1,0-1 0,-1 1 0,1 0 0,0-1 0,0 1 0,0 0 0,0-1 1,-1 1-1,1 0 0,0-1 0,0 1 0,0 0 0,-1 0 0,1-1 1,-7-1-121,6 1 59,0 1 1,-1-1-1,1 1 1,0-1-1,0 1 1,-1 0-1,1-1 1,0 1-1,0 0 1,-1 0-1,1 0 1,0 0 0,-1 0-1,1 1 1,0-1-1,-1 0 1,1 0-1,0 1 1,-2 0-1,3 0 13,0-1 0,0 1 0,0 0 1,0 0-1,0-1 0,0 1 0,0 0 0,0 0 0,0-1 0,0 1 0,0 0 0,1 0 0,-1-1 0,0 1 0,0 0 0,1-1 0,-1 1 0,0 0 0,1-1 0,-1 1 1,1 0-1,0 0 0,3 4 32,1 0 1,0 1 0,0-2-1,0 1 1,9 6 0,-8-7 8,0 1 0,1 0 0,-2 1 0,9 9 0,-10-10-12,0 0 63,-1-1 0,0 1 1,0 0-1,0 0 0,-1 0 0,1 0 0,2 11 1,2 12 224,-3-16-159,-1 0 0,-1 0 0,0 0-1,1 16 1,-37 538 1054,26-481-1274,-48 493 119,17-285 388,21-197-222,-33 99 1,48-185-184,-92 328-3,78-266 27,-19 105 14,33-151 34,-1 1 0,-1-1 0,-17 45 0,13-55 213,9-15-281,0 0 0,-1 0 1,1 0-1,-1-1 1,0 1-1,1 0 0,-1-1 1,0 1-1,1 0 1,-1-1-1,0 1 0,1-1 1,-1 1-1,0-1 1,0 0-1,-1 1 1,-3 14-111,3-12 101,1-1 1,-1 0-1,0 0 0,0 0 0,0-1 0,0 1 0,0 0 1,0-1-1,-1 1 0,1-1 0,0 0 0,-5 1 262,3-2-192,-8 0 139,2-7 59,9 2-270,-1 1 0,1-1 1,0 0-1,0 0 0,0 1 1,1-1-1,0-8 0,-5-22 35,-3-7 299,11-619-715,11 254 5,3 28 299,-9 268 36,4 0 0,50-204-1,-27 150-75,-20 86 217,38-120 1,16 34-2797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59:31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0 1472,'-4'2'183,"0"0"0,0 0 0,-1-1 0,1 1 0,-1-1-1,1 0 1,-1-1 0,1 1 0,-1-1 0,0 0 0,-5 0 0,4-1 3,1 1 1,-1 1-1,0-1 0,1 1 0,-1 0 1,0 0-1,-7 3 0,8-2-205,1 1 0,-1 0 1,1-1-1,0 1 0,0 1 0,0-1 0,-6 8 0,-20 30 111,23-28-131,-2-2 0,-9 12 0,-103 100 39,110-109 23,0 0 0,1 1 0,0 0 0,1 1-1,1 0 1,-9 24 0,16-37 24,-1 1 0,1 0 0,0-1 1,0 1-1,0 0 0,1 0 0,-1 0 0,1 0 0,0 0 0,0 0 0,0-1 0,1 1 0,-1 0 0,1 0 0,0 0 1,0 0-1,0-1 0,1 1 0,0 0 0,-1-1 0,1 0 0,0 1 0,0-1 0,1 0 0,-1 0 0,1 0 1,0 0-1,-1 0 0,1-1 0,0 1 0,1-1 0,-1 0 0,0 0 0,1 0 0,-1 0 0,1-1 0,0 1 1,-1-1-1,1 0 0,5 1 0,28 0 268,68-4 0,-70-1-698,0 2 1,41 5-1,-57-1-270,19 1-1504,-30-4 429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0:54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1 4064,'-1'0'124,"0"0"0,0 0 0,0 0 0,1 0 0,-1 0 0,0 0-1,0 0 1,0 0 0,0 1 0,0-1 0,0 0 0,0 0 0,1 1 0,-1-1 0,0 1 0,0-1 0,-1 1 0,-9 5 77,-1-1-132,-1 1 0,1 1 1,0 0-1,0 0 0,1 2 1,0-1-1,1 1 0,0 1 1,-18 20-1,27-28-54,-1 0 1,1 0-1,-1 0 0,1 1 0,0-1 1,0 0-1,0 0 0,0 1 0,0-1 1,0 1-1,1-1 0,-1 1 0,1-1 0,0 1 1,-1 4-1,2-5 12,0 0 1,-1 0-1,1-1 1,0 1-1,0 0 1,0-1-1,0 1 0,0-1 1,0 1-1,0-1 1,0 0-1,1 0 0,-1 1 1,1-1-1,-1 0 1,1 0-1,-1 0 1,1 0-1,-1 0 0,1-1 1,0 1-1,3 0 1,59 20 839,-45-16-659,0 1-1,0 1 0,-1 0 1,0 2-1,30 17 1,-46-25-188,-1 0 0,1 1 1,0-1-1,-1 0 0,0 1 1,1-1-1,-1 1 0,0-1 1,1 1-1,-1-1 0,0 1 1,0 0-1,0 0 0,-1 0 1,1-1-1,0 1 0,-1 0 1,1 0-1,-1 0 0,1 0 1,-1 0-1,0 0 0,0 0 1,0 0-1,-1 3 0,0-1 4,0-1-1,0 1 1,-1-1 0,1 0-1,-1 0 1,0 0-1,0 0 1,0 0-1,-1 0 1,1 0 0,0 0-1,-1-1 1,-3 3-1,-9 7-497,-1-1-1,0-1 0,0 0 1,-1-1-1,0-1 0,-24 8 1,24-12-1382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59:31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1728,'-3'17'1301,"3"-16"-1236,-1 0-1,1 1 1,-1-1 0,0 0-1,1 1 1,-1-1-1,0 0 1,0 0 0,0 0-1,1 0 1,-1 0-1,0 1 1,-1-2 0,1 1-1,0 0 1,-3 2 1637,5-2-1329,3 1-269,0-1-1,1 1 0,-1-1 0,1 0 0,-1 0 0,1 0 0,-1-1 0,1 1 0,8-2 0,44-4 194,76-10-243,-110 14-1599,1 1 1,35 4-1,-43-3 206,1 2 432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59:32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40 1248,'6'-9'420,"-6"8"-328,1 1 0,0-1 0,-1 1 0,1-1 0,-1 0 0,1 1 0,-1-1 0,0 0 0,1 0 0,-1 1 0,0-1 0,1 0 0,-1 0 0,0 0 0,0 1 0,0-3 0,11-14 3447,-9 24-2081,-2 2-1385,0-1 0,-1 1 1,-1 0-1,1-1 0,-1 1 0,-5 11 0,-35 109-4963,37-106 2863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59:32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5 1888,'0'-4'2624,"0"8"-2400,-5 4 576,1 3-448,-4 1 448,-5-1-448,0 5 256,0 6-352,1-3-160,-3 8-32,7 0-928,0 0 480,4 0-2176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59:33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 64,'0'0'1,"0"-1"-1,0 1 1,0-1 0,0 1 0,0 0-1,0-1 1,0 1 0,0 0 0,0-1-1,1 1 1,-1 0 0,0-1-1,0 1 1,0 0 0,0 0 0,1-1-1,-1 1 1,0 0 0,0 0-1,1-1 1,-1 1 0,0 0 0,1 0-1,-1 0 1,0-1 0,1 1 0,-1 0-1,0 0 1,1 0 0,-1 0-1,0 0 1,1 0 0,-1 0 0,0 0-1,1 0 1,-1 0 0,0 0-1,1 0 1,-1 0 0,0 0 0,1 0-1,0 0 32,0 0-1,-1 0 1,1 0-1,0 0 0,0 0 1,-1 0-1,1-1 1,0 1-1,-1 0 0,1 0 1,0-1-1,-1 1 1,1 0-1,1-2 0,-1 2 64,-1-1-1,1 1 0,0-1 0,0 1 1,0-1-1,0 1 0,0-1 0,0 1 0,0 0 1,0-1-1,0 1 0,2 0 0,-2 0 37,1 0-1,-1-1 0,0 1 0,0 0 0,0 0 0,0-1 1,0 1-1,0-1 0,0 1 0,0-1 0,0 1 0,1-2 1,20-13 2332,-11 14-1929,-7-1-430,1 1-1,0-1 1,0 1 0,0 0-1,0 0 1,0 1 0,9 0 0,13-3 202,-10 1-47,26-1 0,5 0 87,94-4 22,-112 10-2262,-25 5-484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59:33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 2976,'1'-1'117,"0"0"1,0 1-1,0-1 1,-1 1-1,1 0 1,0-1-1,0 1 1,0 0-1,0-1 0,0 1 1,1 0-1,-1 0 1,0 0-1,1 0 1,13-3-67,12-10 380,2 1 1,35-11-1,-48 18-310,0 2 0,0 0 1,0 1-1,0 0 0,32 1 0,-41 2-120,1 0-1,-1 0 1,0 1-1,0-1 1,0 2-1,0-1 1,-1 1-1,1 0 1,10 6-1,-13-6-286,0 0 1,0 0-1,0 1 0,0-1 0,-1 1 0,1 0 1,-1-1-1,0 2 0,-1-1 0,1 0 0,-1 0 0,1 1 1,-1-1-1,2 9 0,0 13-1154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59:34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2 182 2496,'-1'0'32,"1"0"1,0 0-1,0-1 0,0 1 1,0 0-1,0 0 1,0 0-1,0-1 0,0 1 1,-1 0-1,1 0 0,0-1 1,0 1-1,0 0 1,0 0-1,0 0 0,0-1 1,0 1-1,0 0 0,0 0 1,1-1-1,-1 1 0,0 0 1,0 0-1,0 0 1,0-1-1,0 1 0,0 0 1,0 0-1,0 0 0,1-1 1,-1 1-1,0 0 1,0 0-1,0 0 0,0 0 1,1-1-1,-1 1 0,0 0 1,0 0-1,0 0 1,1 0-1,-1 0 0,0 0 1,1-1 56,-1 1 1,1 0 0,-1 0-1,1-1 1,-1 1 0,0 0 0,1-1-1,-1 1 1,0 0 0,1-1-1,-1 1 1,0-1 0,1 1 0,-1-1-1,0 1 1,0-1 0,0 1-1,1 0 1,-1-1 0,0 1-1,0-1 1,0 0 0,9-7 2491,-6 14-2522,-1-1 0,1 1-1,-1-1 1,0 1 0,-1 0 0,1-1 0,0 8-1,1 44 472,-1-17-767,-1-33 226,0 0-1,1 0 1,0 0 0,0-1 0,1 1 0,-1 0 0,1-1 0,5 7 0,-6-8 16,2-1 0,-1 1 0,0 0 0,1-1 1,0 0-1,0 0 0,0 0 0,1 0 1,-1-1-1,8 5 0,-5-5 12,0-1 1,0 0-1,0 0 0,0 0 1,0-1-1,1 0 1,-1-1-1,0 1 0,1-1 1,-1-1-1,0 1 0,9-3 1,1 0 89,0-2 0,-1 1 1,1-2-1,16-8 1,-14 5-53,-1 0 0,0-2 1,0 0-1,-1-1 0,20-17 1,-30 22-3,0-1-1,0 1 1,-1-1 0,1 0 0,-2 0 0,1-1-1,-1 0 1,-1 0 0,0 0 0,0 0 0,-1-1 0,5-19-1,-7 22-32,0 0 0,-1 0-1,0 0 1,0 0-1,0 0 1,-1 0 0,0 0-1,-1 0 1,1 0 0,-2 1-1,1-1 1,0 0-1,-1 1 1,0 0 0,-1-1-1,0 1 1,1 1-1,-2-1 1,1 0 0,-1 1-1,0 0 1,0 0 0,0 1-1,-1-1 1,1 1-1,-1 0 1,-7-3 0,4 3-90,-1 1 1,0 0-1,1 1 0,-1 0 1,-1 0-1,1 1 1,0 0-1,0 1 1,0 0-1,-1 1 0,1 0 1,0 1-1,0 0 1,0 0-1,0 1 1,-13 6-1,5-2-436,1 2 0,0 0 0,0 1-1,1 1 1,0 1 0,1 0 0,-25 25 0,10-6-2806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4:04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502 115 1408,'-2'-1'237,"0"-1"1,0 1-1,0 0 1,1-1-1,-1 1 1,0-1-1,1 1 1,0-1-1,-1 0 0,1 0 1,0 0-1,0 0 1,0 0-1,0 0 1,0 0-1,0 0 1,1 0-1,-1 0 1,1 0-1,-1-4 0,1 4-165,-1-1-1,1 1 0,-1 0 0,1 0 0,-1 0 0,0 0 0,0-1 0,0 1 0,0 0 0,-1 1 0,-1-4 0,2 3-13,-1 1 0,1-1 0,0 1-1,0-1 1,1 0 0,-1 1 0,0-1-1,0 0 1,1 1 0,-1-5-1,1 5-44,-1 0-1,1 0 0,0 0 1,0 0-1,-1 0 0,1 0 1,-1 0-1,1 0 0,-1 0 0,1 1 1,-1-1-1,0 0 0,1 0 1,-1 0-1,0 1 0,0-1 1,1 0-1,-1 0 0,0 1 0,0-1 1,0 1-1,0-1 0,0 1 1,0 0-1,0-1 0,0 1 1,0 0-1,0-1 0,0 1 1,-2 0-1,-4-1 48,0 0 1,0 0-1,-8 1 0,12 0-80,0 0 49,0 1-1,0-1 1,1 0-1,-1 1 1,0 0-1,1 0 1,-1-1-1,1 2 1,-1-1-1,1 0 1,-1 0-1,1 1 1,-3 2-1,-3 2 38,1 2 0,-10 9-1,11-10-68,0 0 0,-12 10 0,-85 48 301,87-56-272,1 1-1,0 1 1,1 0-1,0 1 1,-24 26-1,30-28-7,0 0-1,1 1 0,0 0 1,1 1-1,0 0 1,0 0-1,2 0 0,-7 25 1,7-20-18,1 0 0,1 0 1,0 1-1,2 29 1,1-37 10,0 1 0,0-1 0,2 1 0,-1-1 0,1 1 0,1-1 0,0 0 0,9 17 0,-10-23 29,0 0 0,0 1 1,1-1-1,0 0 0,0-1 0,0 1 0,0-1 1,1 1-1,-1-1 0,1 0 0,5 2 0,8 3 179,33 9 0,-45-15-211,11 2 104,1 0 0,0-2 0,0 0 0,0-1 0,0 0 0,0-2 0,29-4 0,-25 1 157,40-13 0,-15 3-162,23-8 25,-44 13-315,1 1-1,0 1 0,32-4 1,-57 11 13,0 0 0,0 0-1,-1 0 1,1 0 0,0 0 0,-1 0 0,1 0 0,0 0 0,-1 1 0,1-1 0,0 1 0,-1-1 0,4 2 0,-5-1 64,0-1 0,1 0 0,-1 1 0,0-1 0,1 1 0,-1-1 0,0 1 1,1-1-1,-1 0 0,0 1 0,0-1 0,0 1 0,1-1 0,-1 1 0,0-1 0,0 1 0,0 0 1,0 0-1,-5 16-2445,-4-2 994,-8-1-214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4:05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82 1248,'-1'-9'473,"1"8"-372,0 0 1,0 0-1,0 0 1,0 0-1,0 0 0,0 0 1,0 0-1,0 0 1,0 0-1,0 1 0,0-1 1,1 0-1,-1 0 1,0 0-1,1 0 0,-1 0 1,1 0-1,-1 0 1,1 1-1,-1-1 0,1 0 1,0 0-1,3-4 205,0 1-1,0-1 1,0 1-1,1 0 1,-1 1-1,1-1 1,0 1-1,0 0 1,0 0 0,7-2-1,-8 3-187,0 1 0,1-1 0,-1 1 0,0 0 0,0 1 0,1-1 0,-1 1 0,0 0-1,1 0 1,-1 0 0,0 0 0,1 1 0,-1 0 0,0 0 0,5 1 0,0 1 203,1-2 0,-1 1-1,1-1 1,0-1 0,-1 1-1,18-3 1,5 1 426,-13 0-509,-7 1-725,1 0 0,17 3-1,-26-3-234,1 1 1,-1 1-1,0-1 0,0 1 0,1-1 0,3 4 0,4 0-2510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4:05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26 2080,'3'-3'85,"0"1"0,1 0 0,-1 0 0,1 0 0,-1 0 0,1 0 0,0 1 0,-1-1 0,1 1 0,0 0 0,0 0 0,0 1 0,0-1 0,5 1 0,2-3 4209,-14 6-2775,-22 15-176,-6 6-484,9 0-537,2 0 0,0 2 0,-29 51 0,10-15 278,37-58-52,9-8-294,11-13-170,121-129-4068,-120 125 2816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4:07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0 1248,'-2'4'921,"0"0"1,0 0-1,1 1 1,-1-1-1,0 7 1,-8 18-51,-109 266 1161,52-103-1280,59-161-552,0 0 0,2 1 0,1-1 0,2 1 0,1 63 0,2-82-98,2-1 1,0 1-1,0 0 1,1-1-1,1 0 1,0 0-1,11 23 0,-10-26-291,0-1 0,0 1-1,1-1 1,1 0-1,-1-1 1,1 1-1,0-1 1,1-1 0,0 1-1,15 9 1,7 7-4627,-21-19 1824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0:55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4 2976,'-2'-2'178,"2"2"-128,0 0 0,0-1 0,0 1 0,-10-1 4238,9 1-4195,1 0 0,-1 0 0,1 1 0,-1-1 0,1 0 0,0 0 0,-1 0 0,1 0 0,-1 0 0,1 0 0,0 1 0,-1-1 0,1 0 0,-1 0 0,1 1 0,0-1 0,-1 0 0,1 0 0,0 1 0,0-1 0,-1 0 0,1 1 0,0-1 0,0 1 0,-1-1 0,1 0 0,0 1 0,0-1 0,0 1 0,0-1 0,0 0 0,-1 1 0,1-1 0,0 1 0,0-1 0,0 1-1,0-1 1,0 0 0,0 1 0,1 0 0,-1 27-302,0-18 452,-7 121-321,1-45 118,2-19 32,-13 77 0,-6-60 302,16-61-929,6-20 91,0 1 0,0 0 0,0-1 0,-1 1 0,0-1 0,0 1 0,0-1 0,-2 4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4:08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66 2560,'9'-15'8656,"-10"17"-8632,-2 3 152,0-1 1,0 1-1,0-1 0,-1 1 1,1-1-1,-7 5 0,3-1-147,1-1-1,-1 1 1,1 1-1,1-1 1,0 1-1,0 0 0,0 0 1,-4 15-1,5-11-30,1-1-1,0 1 1,1 0-1,0 0 0,1 0 1,0 0-1,1 0 1,3 16-1,1 5-44,17 64 0,-18-89 77,-1 0-1,2-1 1,-1 1 0,1-1 0,0 1 0,1-1-1,-1 0 1,12 13 0,-14-19 0,1 0 0,-1 1 1,1-1-1,0 0 0,-1 0 0,1-1 1,0 1-1,0 0 0,0-1 0,0 0 1,0 0-1,0 0 0,1 0 0,-1 0 0,0 0 1,1-1-1,-1 0 0,0 0 0,1 0 1,-1 0-1,0 0 0,1-1 0,-1 1 1,0-1-1,0 0 0,1 0 0,3-2 1,2-1-22,0-1 1,0 0 0,0 0-1,-1-1 1,0 0 0,0 0-1,-1-1 1,1 0-1,-2-1 1,1 0 0,7-11-1,6-12-23,27-59-1,-40 77 25,35-82 166,-41 93-195,-1 0 1,1-1-1,-1 1 1,0 0-1,1 0 1,-1 0-1,-1-3 1,1 1-299,-1 11-8,1 7 291,0 0 1,2 0-1,-1 0 0,1 0 0,6 16 1,-2-4-20,-4-18 72,0 0 0,0 0-1,1 0 1,6 13 0,-8-19-7,0 0 0,1 0 0,-1-1 1,0 1-1,1 0 0,-1-1 1,1 1-1,-1-1 0,1 0 1,0 1-1,-1-1 0,1 0 0,0 0 1,0 0-1,0 0 0,0-1 1,0 1-1,0 0 0,0-1 0,0 1 1,0-1-1,0 0 0,4 0 1,-2 0 44,-1-1 1,1 1 0,-1-1-1,1 0 1,-1 0 0,1 0 0,-1-1-1,0 1 1,1-1 0,-1 0 0,0 0-1,0 0 1,0 0 0,4-5-1,5-4 201,19-27 0,-17 21-130,-9 12-110,13-16 212,-1-1 0,17-27 0,-30 41-182,0 1 1,0-1-1,-1 0 1,0 0 0,0 0-1,-1 0 1,0 0-1,-1-1 1,1 1-1,-2 0 1,1-13 0,-2 12-33,0 1 1,0 0 0,0 0 0,-1 0 0,-1 0 0,1 0 0,-8-14 0,8 19-105,1 0-1,-1 0 1,-1 0 0,1 0 0,0 0-1,-1 0 1,0 0 0,1 1 0,-1-1 0,0 1-1,0 0 1,0 0 0,-1 0 0,1 0 0,0 1-1,-1-1 1,1 1 0,-1 0 0,0 0-1,-4-1 1,6 2-119,0 0 0,0-1 0,0 1 0,0 0-1,0 0 1,0 1 0,0-1 0,0 0 0,0 1-1,0-1 1,0 1 0,0 0 0,1-1 0,-1 1 0,0 0-1,0 0 1,1 0 0,-1 1 0,0-1 0,1 0 0,-1 1-1,1-1 1,0 1 0,-1-1 0,1 1 0,0-1 0,0 1-1,0 0 1,0 0 0,0 0 0,0 0 0,1-1 0,-1 1-1,1 0 1,-1 0 0,1 0 0,0 0 0,-1 3-1,1 17-3162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4:08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39 2560,'-2'-3'223,"1"0"0,0 0 0,-1 0 0,2 0 0,-1 0 0,-1-4 0,2 7-170,0-1 0,0 1 0,0-1-1,0 1 1,0-1 0,0 1 0,0-1-1,0 1 1,0-1 0,1 1-1,-1-1 1,0 1 0,0-1 0,0 1-1,0 0 1,1-1 0,-1 1 0,0-1-1,1 1 1,-1-1 0,0 1-1,1 0 1,-1-1 0,0 1 0,1 0-1,-1-1 1,0 1 0,1 0 0,-1 0-1,1-1 1,-1 1 0,1 0-1,-1 0 1,1 0 0,-1 0 0,1 0-1,-1 0 1,1-1 0,-1 1-1,1 0 1,-1 0 0,1 0 0,-1 1-1,1-1 1,-1 0 0,1 0 0,-1 0-1,0 0 1,1 0 0,0 1-1,1-1 2,-1 1-1,1 0 0,0-1 1,-1 1-1,1 0 0,0 0 1,-1 0-1,1 0 0,-1 0 0,1 1 1,-1-1-1,0 0 0,2 3 1,14 22 331,-14-22-327,156 228 1760,-142-211-1696,-1 2 0,-1 0-1,-1 0 1,-1 1-1,-1 1 1,-1 0 0,-1 1-1,-1 0 1,7 40-1,-5-3 260,-3 0 0,-3 1 0,-2 0-1,-7 70 1,1-110-178,-1 0 1,-13 45-1,13-56-470,-1 0 0,0-1 0,-1 0 0,0 0 0,-1 0 1,-14 19-1,16-27-589,1 1 0,-1-1 0,-7 6 0,0-2-584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4:09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3904,'1'-1'86,"-1"0"1,0 0-1,1 1 1,-1-1-1,1 0 1,-1 0-1,1 0 1,-1 1-1,1-1 1,0 0-1,-1 0 1,1 1-1,0-1 1,-1 1-1,1-1 1,0 0-1,0 1 1,0 0-1,0-1 1,-1 1-1,1-1 1,2 1-1,-2-1 261,5 1 232,-3 0 58,-1 0 0,1 0 1,-1 0-1,0 0 0,1 0 0,3 2 1,2 4-461,1-1 0,-1 0 0,1 0 0,0 0 0,1-1 1,-1-1-1,1 1 0,0-2 0,19 4 0,9-1 148,49 0 0,-49-4-277,-5 0 203,-1 0-1,1-3 1,-1-1 0,50-10-1,-68 9-393,13-2 505,-8 4-4090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4:10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26 3808,'-4'-25'7637,"0"38"-7355,1 1-1,0 0 1,0 0 0,2 1 0,-1 24-1,1-11-110,5 247 2395,-1-61-2308,-5-119-1444,3-76-347,0 1 1,6 24-1,-1-23-1213,-5-33-1462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4:20.6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19 288 3072,'-1'-1'121,"-1"0"0,0 0 0,1 0 0,-1 0 1,1 0-1,0 0 0,-1-1 0,1 1 0,0-1 0,-2-2 0,3 3-97,-1 0-1,1 0 0,0 0 0,0 0 0,0 0 0,0 0 0,0 0 0,0-1 0,0 1 0,0 0 0,0 0 0,1 0 0,-1 0 0,0 0 0,1 0 0,-1 0 0,1 0 0,0-2 1,5-6 179,0-1 0,9-11 0,1 0 147,-8 11-143,-7 10-191,0-1 0,0 0 0,-1 0 0,1 1 1,0-1-1,-1 0 0,1 0 0,-1 0 0,1 1 0,-1-1 0,1 0 0,-1 0 0,0 0 0,1-1 0,0 0-9,-1 1 0,1-1-1,0 1 1,-1-1 0,1 1 0,0-1-1,0 1 1,0 0 0,0-1-1,1 1 1,1-2 261,-1 5-155,-1 0 0,0 0 1,0 0-1,0 0 0,0 0 1,0 0-1,1 4 0,0 6-36,0 1-1,0-1 0,-1 0 0,-1 1 0,-2 16 0,2 1 17,-17 225 396,6-123-349,-13 115-73,2-28 106,19-182-59,-3 67 193,6-102-274,0 0-1,0 0 1,0 0-1,0 0 1,0 0-1,1 0 1,-1 0-1,1 0 1,-1 0-1,2 2 1,3-15 585,-3 1-591,0-1 1,-1 1-1,0-13 0,2-16-216,17-215-259,-7 67 646,-4 68 428,5-46 710,-13 156-1438,0-6-130,0 13-97,1 5-250,1 25 545,-2-1 0,0 0 1,-2 1-1,-4 30 0,0-1 11,3-16 43,-13 134 125,8-111-64,3-31 268,-11 54 0,11-78 255,3-24-366,10-435 8,-5 273 671,-6 154-842,2 18-183,-1 1 0,1-1 0,-1 1 0,1-1 0,1 0 0,-1 1 0,3-10 0,-2 34-788,4 198 196,-19-1 1000,14-215-300,-5 55 121,-3 65 419,16-139-177,1-47-331,-4 20-91,41-248-160,-36 216 621,-7 45-147,11-46 0,-11 68-532,-2 18-25,0-4 332,0 7-67,3 25-67,-1 51 0,-4-52 85,-7 315 848,9-328-642,1-17-201,2-10-3,3-17-101,10-49-412,21-76-167,28-89 784,-50 162 1155,9-93 0,-24 153-1244,-2 14-144,-4 24-144,-33 174-327,-4 30 637,0 51 177,41-267-149,1-9 6,0-6 52,0-27 41,1-22 68,-3 0 0,-1 0 1,-11-52-1,6 79-204,6 19-64,0-1-1,0 1 1,1 0 0,-2-8-1,3 11 24,0-1 0,-1 1 1,1 0-1,-1-1 0,0 1 0,0 0 0,0 0 0,0 0 0,0 0 0,-2-2 1,3 3 18,0 1 0,0 0 1,0 0-1,-1-1 0,1 1 1,0 0-1,0 0 1,0 0-1,-1 0 0,1 0 1,0-1-1,0 1 1,0 0-1,-1 0 0,1 0 1,0 0-1,0 0 0,-1 0 1,1 0-1,0 0 1,0 0-1,-1 0 0,1 0 1,0 0-1,0 0 1,-1 0-1,1 0 0,0 0 1,0 0-1,-1 0 0,1 0 1,0 0-1,-1 0 1,1 1-26,-1 0 0,0 0 1,1 0-1,-1 0 0,0 0 0,1 0 1,-1 0-1,1 0 0,0 0 1,-1 0-1,1 0 0,0 0 1,-1 1-1,-3 22-85,1 0 0,0 33 0,1-17 127,0-22 17,-9 234 114,9-207-50,1-28 0,1 1-1,3 28 0,-1-29-8,1 26-1,-3-43-76,0 0 1,0 0-1,0 0 0,0 0 1,0 0-1,0 0 0,0 0 1,0 0-1,0 0 1,0 0-1,0 0 0,0 0 1,0 0-1,0 0 0,0 0 1,0 0-1,0 0 1,0 0-1,0 0 0,0 0 1,0 0-1,0 0 0,0 0 1,0 0-1,0 0 1,1 0-1,-1 0 0,0 0 1,0 0-1,0 0 0,0 0 1,0 0-1,0 0 0,0 0 1,0 0-1,0 0 1,0 0-1,0 0 0,0 0 1,0 0-1,0 0 0,0 0 1,0 0-1,0 0 1,0 0-1,0 0 0,0 0 1,0 0-1,0 0 0,0 0 1,0 0-1,0 0 0,0 0 1,0 0-1,0 0 1,2-3-4,7-23-155,-1-1 0,-2 1 0,6-48 0,-8 41 358,6-31 394,1-89-1,-8 130-779,-2 19-134,0 18 71,1 37-154,0 26 356,-8 19 60,-1 66 47,9-134-194,-2-28 131,0 1 0,0-1 0,0 1-1,0-1 1,0 0 0,0 1 0,0-1 0,0 1 0,1-1 0,-1 0 0,0 1 0,0-1-1,0 0 1,1 1 0,-1-1 0,0 0 0,0 1 0,1-1 0,-1 0 0,1 1 0,0-1 7,-1 0 0,1-1 1,-1 1-1,1 0 1,-1 0-1,0-1 0,1 1 1,-1 0-1,1-1 0,-1 1 1,0 0-1,1-1 1,-1 1-1,0-1 0,1 1 1,-1-1-1,0 1 1,1-1-1,-1 1 0,0-1 1,0 1-1,0-1 1,5-10-62,-1 0 0,0 0 0,-1 0 0,3-18 0,4-51-144,-9 68 221,5-298 1822,-7 193-3499,18 122 1533,-13-3 114,0 0 1,-1 1-1,1 0 0,-1 0 1,0 0-1,0 0 0,0 1 1,0-1-1,0 1 0,3 7 1,-4-7 1,1-1 1,-1 1 0,1 0-1,-1-1 1,1 0-1,0 1 1,0-1 0,1 0-1,-1-1 1,7 5 0,-9-7 10,0 0 0,0 0 0,0 0 1,0 0-1,1 0 0,-1 0 0,0 0 0,0 0 1,0-1-1,0 1 0,0 0 0,0-1 1,-1 1-1,1-1 0,0 1 0,0-1 0,0 1 1,0-1-1,0 0 0,-1 1 0,1-1 1,1-1-1,19-22 153,-16 19-129,8-9 4,-1 0 0,-1-1 0,0-1 0,0 0 0,-2 0 0,0-1 0,9-23 0,-12 23 66,-1-1 0,-1 0 0,0 0-1,-1 0 1,1-21 0,-6 39-162,0 0 0,1 1 0,-1-1 0,1 1 0,-1-1 0,0 1 0,1-1 0,-3 3 0,-2 2 0,1 0 1,0 0 0,0 0-1,0 1 1,1 0-1,0 0 1,0 0-1,0 0 1,-3 9-1,-25 41 304,25-39-99,-2 3 81,9-19-197,-1-1 0,1 1 0,0-1 0,-1 1 0,1 0 0,0-1 0,-1 1 0,1-1 0,-1 1 0,1-1 0,-1 1 0,1-1 0,-1 0 0,0 1 0,1-1 0,-1 1-1,1-1 1,-1 0 0,0 0 0,1 1 0,-2-1 0,1 0 3,0 0-1,0-1 1,1 1-1,-1 0 1,0-1-1,0 1 1,0 0-1,0-1 1,0 1-1,1-1 1,-1 1-1,0-1 1,0 0-1,1 1 1,-1-1-1,0 0 1,1 0-1,-1 1 1,1-1 0,-1 0-1,0-1 1,-7-20-36,0-10 130,-14-38 1,15 51-182,-4-30 0,7 32 100,0 0 0,-9-23 0,-4-18-563,15 54 429,2 1 0,-1 0 1,0 0-1,0-1 0,1 1 1,0 0-1,0-4 0,0 6-40,5 14-198,-2-1 268,-1 1-1,2 15 0,-3-19 127,0 0-1,0 0 1,1-1-1,0 1 1,0-1 0,1 0-1,5 11 1,-8-19-56,1 0 1,-1 0 0,0 0 0,0 0 0,1 0 0,-1 0 0,0 0 0,0 0-1,1 0 1,-1-1 0,0 1 0,0 0 0,1 0 0,-1 0 0,0 0 0,0-1-1,1 1 1,-1 0 0,0 0 0,0 0 0,0-1 0,0 1 0,0 0 0,1-1-1,-1 1 10,4-6 2,-1-1 0,1 1 0,-1-1 0,-1 1 1,1-1-1,-1 0 0,2-12 0,1-1-12,3-12 57,9-63 1,-16 78 62,0 1 0,-1 0 0,0 0 0,-2-1 0,-6-31 0,8 47-133,0 0 1,-1 0-1,1 0 1,0 0 0,-1 1-1,1-1 1,0 0 0,-1 0-1,1 0 1,-1 0-1,0 1 1,0-2 0,0 2-10,1-1 1,0 1 0,0 0 0,-1 0-1,1 0 1,0 0 0,0 0 0,-1 0 0,1 0-1,0 0 1,-1 0 0,1 0 0,0-1-1,0 1 1,-1 1 0,1-1 0,0 0-1,-1 0 1,1 0 0,0 0 0,0 0 0,-1 0-1,1 0 1,0 0 0,0 0 0,-1 0-1,1 1 1,-2 1-43,0-1 0,1 1 0,-1 0 0,0 0-1,1 0 1,0 0 0,0 0 0,-1 0 0,0 4 0,-9 22-228,-13 52 0,11-32 151,-65 212 918,78-258-782,-1 0-9,0 0 0,0 0-1,1 0 1,-1 0 0,1 0 0,-1 0 0,1 0 0,0 0 0,0 0-1,0 0 1,0 0 0,1 2 0,17-7-185,-14 2 212,6-1-79,1 1 1,-1-1-1,1 2 1,0 0 0,-1 0-1,13 2 1,-16 0 41,0 0 1,0 0-1,0 0 1,0 1-1,-1 0 0,11 6 1,-14-7 44,1 1-1,-1-1 1,1 1 0,-1 0 0,0 0 0,0 0-1,0 1 1,0-1 0,-1 1 0,1-1-1,-1 1 1,2 4 0,-3-6 20,2-5-39,1 0 49,0 0-1,-1 0 0,0 0 1,0 0-1,0 0 0,0-1 1,0 0-1,0 1 0,-1-1 1,0 0-1,0 0 0,0-1 0,2-5 1,0-2-38,-1 1 0,0 0 0,-1-1 0,1-17 0,-2-74 76,-3 93-608,-2 16 223,-3 16 237,-9 63-249,-5 17 586,18-93-275,2 0 1,-1 0 0,1 1-1,1-1 1,-1 0 0,2 0-1,1 15 1,-1-22 12,-1-1 0,1 0 0,-1 1-1,1-1 1,0 1 0,0-1 0,-1 0 0,1 0 0,2 2 0,-3-2-113,1-1 1,0 1-1,-1 0 1,1 0-1,-1-1 1,1 1-1,-1 0 1,1 0-1,-1 0 1,1-1-1,-1 1 1,0 0 0,1 0-1,-1 0 1,0 0-1,0 0 1,0 0-1,0 0 1,0 0-1,0 0 1,0 0-1,0 1 1,-12 21-1183,10-20 869,0-1 0,0 1 0,1 0 0,-1 0 0,1-1 0,-1 1 0,1 0 0,0 0 0,0 1 0,1-1 0,-1 0 0,1 0 0,-1 0 0,1 6 0,4 5-1459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6:24.61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294 40 1152,'1'-4'78,"-1"3"-57,1 0 0,-1 1 0,0-1-1,0 0 1,0 0 0,1 0 0,-1 1 0,0-1-1,0 0 1,0 0 0,0 0 0,0 0 0,0 0-1,0 1 1,-1-1 0,1 0 0,0 0 0,0 0 0,-1 1-1,-3-18 2445,3 17-2365,-5 11 772,-6 23-441,-11 40 5,-2-1 0,-39 73-1,46-104-255,15-32-160,0 0-1,-1-1 1,0 1-1,-1-1 1,0 1-1,0-1 1,-9 9-1,12-16 23,1 0 1,-1 1-1,0-1 1,0 0-1,0-1 0,0 1 1,0 0-1,0-1 0,0 1 1,-1-1-1,1 1 0,0-1 1,0 0-1,0 0 1,0 0-1,-4-1 0,2 1 1,1 0 0,-1-1-1,1 0 1,-1 1 0,1-1-1,-1-1 1,1 1-1,0 0 1,-4-3 0,-4-2 65,0 0-199,12 2-44,9 0-57,196-53-69,-186 52 213,-4 0 104,-1-1 1,1 0-1,-1-1 1,0-1-1,25-17 0,64-57 364,-79 61-506,23-19 342,83-54 0,-135 106-16,-11 10-152,-1-1-1,0 0 1,-2-1 0,0-1-1,-1-1 1,-32 24-1,48-39-73,-1 0-1,0-1 1,1 1 0,-1-1-1,0 0 1,0 0-1,-1 0 1,1-1-1,0 0 1,-8 2-1,10-3-20,0 0 0,0 0-1,0 0 1,0 0-1,0 0 1,0-1-1,0 1 1,1-1-1,-1 1 1,0-1-1,0 0 1,0 1 0,0-1-1,1 0 1,-1 0-1,0-1 1,1 1-1,-1 0 1,1 0-1,-1-1 1,1 1-1,0-1 1,0 0-1,-3-3 1,1 0-76,0-1 0,1 0 0,-1-1 0,-1-7 0,2 8 86,0-1 1,-1 1 0,-5-12 0,8 18-7,0 0 1,0 0-1,0 0 0,0 0 0,0 0 1,-1-1-1,1 1 0,0 0 0,0 0 1,0 0-1,0 0 0,0 0 0,0 0 0,-1 0 1,1-1-1,0 1 0,0 0 0,0 0 1,0 0-1,0 0 0,-1 0 0,1 0 1,0 0-1,0 0 0,0 0 0,0 0 1,-1 0-1,1 0 0,0 0 0,0 0 1,0 0-1,0 0 0,0 0 0,-1 0 1,1 0-1,0 0 0,0 1 0,0-1 1,0 0-1,-1 0 0,1 0 0,0 0 1,0 0-1,0 0 0,0 0 0,0 0 1,0 1-1,0-1 0,-1 0 0,-6 11-4,4-6 19,-7 13 62,-14 36 1,7-16-59,8-18-14,0 0 0,1 0 0,2 1 1,-6 27-1,4-7 179,8-39-69,-4 13 149,4-14-312,1 0-1,0 0 0,0 1 0,0-1 1,-1 0-1,1 0 0,1 0 1,-1 0-1,0 0 0,0 0 0,0 0 1,0-1-1,1 1 0,-1 0 1,0-1-1,3 2 0,1 1-562,8 5-223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6:27.76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367 56 1824,'-3'-5'203,"0"1"-1,0-1 1,0 0 0,-1-11 801,4 16-983,0 0-17,0 0 0,0 0 0,0 0 0,0 0-1,0 0 1,0 0 0,1 0 0,-1 0 0,0-1 0,0 1-1,0 0 1,0 0 0,0 0 0,0 0 0,0 0-1,0 0 1,0 0 0,0 0 0,0 0 0,0-1-1,0 1 1,0 0 0,0 0 0,0 0 0,0 0-1,0 0 1,0 0 0,0 0 0,0 0 0,0-1-1,0 1 1,0 0 0,0 0 0,0 0 0,-1 0-1,1 0 1,0 0 0,0 0 0,0 0 0,0 0-1,0 0 1,0 0 0,0 0 0,0-1 0,0 1-1,0 0 1,0 0 0,-1 0 0,1 0 0,0 0-1,0 0 1,0 0 0,0 0 0,0 0 0,0 0-1,0 0 1,-3-2 95,1 0-1,-1 1 1,1-1-1,-1 1 1,1-1-1,-1 1 1,0 0-1,0 0 1,0 0-1,0 0 1,1 0-1,-1 1 1,0-1-1,0 1 1,0 0-1,0 0 1,-5 1-1,-6 0 61,0 1-1,-21 6 1,15-3 56,1-1-160,1 1-1,0 0 1,1 2 0,-1 0-1,-27 15 1,40-19-61,-1 1-1,1 0 0,0 0 1,0 0-1,0 0 1,1 1-1,-1 0 1,1 0-1,0 0 1,0 0-1,1 0 1,0 1-1,0 0 1,0 0-1,1 0 1,-1 0-1,1 0 1,1 0-1,-3 13 0,4-14 4,0-1-1,0 0 0,0 0 1,1 0-1,-1 0 0,1 0 0,0 0 1,0 0-1,0 0 0,1 0 0,-1 0 1,1 0-1,0-1 0,0 1 1,0-1-1,1 1 0,-1-1 0,1 0 1,0 0-1,0 0 0,0 0 0,0-1 1,0 1-1,1-1 0,5 4 0,-1-2 40,0-1 0,1 1 0,0-1 0,-1 0 0,1-1 0,0 0 0,0-1 0,0 0 0,0 0 0,16-1 0,-2-2 138,0-2 0,0 0 0,0-2 0,-1 0 0,0-1 0,0-2 1,0 0-1,-1-1 0,-1-1 0,33-23 0,-38 20 61,-15 14-230,1-1 1,-1 1-1,0 0 0,0 0 0,1 0 1,-1 0-1,0-1 0,0 1 0,0 0 1,1 0-1,-1-1 0,0 1 0,0 0 0,0 0 1,0-1-1,1 1 0,-1 0 0,0 0 1,0-1-1,0 1 0,0 0 0,0-1 1,0 1-1,0 0 0,0 0 0,0-1 0,0 1 1,0 0-1,0-1 0,0 1 0,0 0 1,0 0-1,0-1 0,0 1 0,-1 0 1,1-1-1,0 1 0,0 0 0,0 0 0,0-1 1,-1 1-1,1 0 0,0 0 0,0 0 1,0-1-1,-1 1 0,1 0 0,0 0 0,0 0 1,-1 0-1,1-1 0,0 1 0,0 0 1,-1 0-1,1 0 0,0 0 0,-1 0 1,1 0-1,-1 0 0,-3 0-7,0 0 1,0 1-1,0 0 0,0 0 0,0 0 0,0 0 1,1 1-1,-1-1 0,0 1 0,1 0 1,-6 3-1,-6 3-68,-48 18-250,62-25 144,9-1-608,4 0-682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6:29.30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152 104 3072,'-3'-8'506,"3"7"-442,-1 1-1,1-1 1,-1 1 0,1-1 0,-1 0 0,1 0 0,0 1 0,-1-1 0,1 0-1,0 1 1,0-1 0,-1 0 0,1 0 0,0 0 0,0 1 0,0-1 0,0 0 0,0 0-1,0 1 1,0-1 0,1 0 0,-1 0 0,0 0 0,0 1 0,1-1 0,-1 0-1,0 1 1,1-1 0,-1 0 0,0 1 0,1-1 0,-1 0 0,1 1 0,-1-1 0,1 1-1,0-1 1,0 0 0,12-15-12,4-4 1712,-17 19-1727,-9 3 254,-12 6-318,12-3 96,1 0-1,-1 1 0,1 0 0,0 1 0,0 0 0,1 0 0,0 1 0,0 0 0,1 0 0,0 0 1,0 1-1,-8 17 0,13-22-49,-1 0 0,1 0 0,0-1 1,0 1-1,0 0 0,0 0 0,1 0 0,0 0 1,0 7-1,0-10 93,9-5 240,5-2 17,23-12 0,-33 16-331,0-1-1,-1 1 1,1-1-1,0 1 1,-1-1 0,0 0-1,0 0 1,0-1-1,0 1 1,3-6 0,-5 8-30,-1 1 1,1-1 0,-1 1-1,0-1 1,0 1-1,1-1 1,-1 0 0,0 1-1,0-1 1,0 1 0,0-1-1,0 0 1,0 1-1,0-1 1,0 0 0,0 1-1,0-1 1,0 1 0,0-1-1,0 0 1,0 1 0,0-1-1,-1 1 1,1-1-1,0 0 1,-1 0 0,0 1 14,1-1 0,-1 1-1,0-1 1,0 1 0,1-1 0,-1 1 0,0-1 0,0 1 0,0 0 0,0 0 0,0-1 0,0 1 0,0 0 0,1 0 0,-3 0 0,-1 0 38,1 0 0,-1 1 0,0-1 0,1 1 0,-1 0 0,1-1 0,-7 4 0,1 1-107,0 1-1,0 0 1,1 0 0,-13 13 0,18-16 25,-1 1 0,1 0-1,0 0 1,0 0 0,0 1 0,0-1-1,1 1 1,0-1 0,0 1 0,0 0 0,-2 9-1,4-13 20,-1 1 1,1-1-1,0 1 0,0-1 0,0 1 0,0-1 0,0 1 1,0-1-1,0 1 0,0-1 0,1 1 0,-1-1 0,1 1 0,-1-1 1,1 0-1,0 1 0,-1-1 0,1 0 0,0 1 0,0-1 0,0 0 1,0 0-1,0 0 0,0 0 0,0 0 0,0 0 0,2 2 1,0-2 6,-1 0 1,1 0 0,-1-1 0,1 1 0,0 0 0,-1-1 0,1 0 0,0 0 0,0 1 0,-1-1-1,1-1 1,0 1 0,-1 0 0,1-1 0,3 0 0,13-5 130,0-1-1,-1 0 1,0-2-1,0 0 1,-1-1-1,0 0 1,-1-1-1,0-1 1,-1-1-1,0 0 1,-1-1-1,0-1 1,-2 0-1,1-1 1,-2 0-1,14-26 1,-24 41-98,0-1 1,0 1-1,-1 0 1,1-1-1,-1 1 0,1 0 1,-1-1-1,0 1 1,0-1-1,1 1 0,-1-1 1,0 1-1,0-1 1,0 1-1,-1-1 1,1-1-1,-1 2-28,1 0 1,-1 0 0,1 0-1,-1 1 1,1-1-1,-1 0 1,0 1 0,1-1-1,-1 0 1,0 1-1,0-1 1,0 1-1,1-1 1,-1 1 0,0-1-1,0 1 1,0 0-1,0 0 1,0-1-1,1 1 1,-1 0 0,0 0-1,0 0 1,-2 0-1,-5 0-97,0 0 0,1 0 0,-1 1-1,0 0 1,0 1 0,0 0 0,1 0 0,-1 0 0,1 1-1,0 0 1,0 1 0,0 0 0,0 0 0,0 0-1,1 1 1,0 0 0,0 0 0,0 1 0,1-1 0,-1 1-1,1 0 1,-6 11 0,10-15-101,0 0 0,0 1 0,0-1 0,0 1 0,0-1 0,0 1 0,1-1 0,0 1 0,-1-1 0,1 1-1,0 0 1,0-1 0,0 1 0,1-1 0,-1 1 0,0 0 0,1-1 0,0 1 0,0-1 0,0 1 0,0-1 0,0 0 0,0 1 0,0-1 0,1 0 0,1 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6:30.65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455 79 1472,'-8'-7'649,"4"3"-544,3-8 544,1 10-531,0 1-1,0-1 1,0 1 0,0 0 0,0-1 0,-1 1 0,1-1 0,0 1 0,-1 0 0,1-1 0,-1 1 0,1 0 0,-1 0 0,0-1 0,0 1 0,1 0-1,-1 0 1,0 0 0,0 0 0,-2-2 0,2 3-82,-1-1 0,1 1 0,0-1 0,0 1 0,0 0 0,-1-1 0,1 1 0,0 0 0,0 0 0,-1 0 0,1 0 0,0 0 0,0 0 0,-1 0 0,1 1 0,0-1 0,0 0 0,0 1 0,-1-1 0,1 1 0,0-1 0,0 1 0,0 0 0,-2 1-1,-107 74 947,94-64-798,8-7-128,0 1 1,-11 12-1,16-15-71,1 0-1,-1 1 0,1-1 1,0 1-1,0-1 1,0 1-1,1 0 0,-1 0 1,-1 6-1,3-9 22,0-1-1,0 1 1,-1 0 0,1 0-1,0-1 1,0 1 0,0 0-1,0 0 1,0 0 0,0-1-1,1 1 1,-1 0-1,0 0 1,0-1 0,0 1-1,1 0 1,-1 0 0,0-1-1,1 1 1,-1 0 0,1-1-1,-1 1 1,1-1 0,-1 1-1,1 0 1,-1-1-1,1 1 1,0-1 0,-1 1-1,1-1 1,0 0 0,-1 1-1,1-1 1,0 0 0,-1 1-1,1-1 1,0 0 0,0 0-1,1 0 1,0 1 108,1-1 1,0 1-1,0-1 1,0 0-1,0 0 1,0 0-1,0-1 1,0 1-1,3-2 1,-2 1-52,0 0 1,0-1-1,0 1 1,0-1-1,0 0 1,-1 0-1,1-1 1,-1 1-1,0-1 1,1 0-1,-1 1 1,0-2-1,-1 1 1,1 0-1,0 0 1,-1-1-1,0 1 1,0-1-1,0 0 1,0 0-1,-1 0 1,1 0-1,-1 0 1,0 0-1,0 0 1,0 0-1,-1 0 1,0-1-1,0 1 1,0 0-1,0-5 1,-1 7-39,0 0 0,0 0 0,0 0 0,0 0 0,0 0 0,0 0 0,0 0 1,0 0-1,-1 1 0,1-1 0,-1 0 0,0 1 0,1-1 0,-1 1 0,0 0 0,0 0 1,0-1-1,0 1 0,0 0 0,0 1 0,0-1 0,0 0 0,-4 0 0,-4-2-31,-1 1-1,1 0 0,-17 0 1,11 2 1,0 1 0,0 1-1,0 1 1,0 0 0,1 1 0,-1 1 0,-15 7 0,10-5 104,14-5-105,0 1 0,0 1 0,0-1 0,-7 5 0,11-6-18,0 0-1,1 1 1,-1-1 0,0 0 0,1 1 0,-1 0 0,1-1 0,0 1 0,0 0 0,0 0-1,-1 4 1,3 2 24,0-8 10,1-1 1,-1 1-1,1-1 0,-1 1 0,1-1 0,0 1 0,-1-1 0,1 0 1,0 1-1,-1-1 0,1 0 0,0 0 0,-1 0 0,1 1 1,0-1-1,-1 0 0,1 0 0,0 0 0,0 0 0,-1 0 0,1 0 1,0 0-1,-1 0 0,1-1 0,0 1 0,-1 0 0,1 0 0,1-1 1,21-9 429,-21 9-417,10-5 92,-1-1-1,0 0 1,0-1 0,-1 0 0,0-1 0,-1 0 0,0 0 0,0-1-1,-1-1 1,0 1 0,-1-1 0,11-21 0,-18 31-118,1 0 1,-1 0-1,1 0 1,-1 0-1,1 0 1,-1 0-1,0 0 1,0-1-1,1 1 0,-1 0 1,0-2-1,0 3-7,0 0 0,-1 0 0,1 0-1,0 0 1,0-1 0,0 1 0,0 0 0,0 0-1,0 0 1,0 0 0,0-1 0,-1 1-1,1 0 1,0 0 0,0 0 0,0 0-1,0 0 1,-1 0 0,1 0 0,0 0-1,0 0 1,0-1 0,0 1 0,-1 0 0,1 0-1,0 0 1,0 0 0,0 0 0,-1 0-1,1 0 1,0 0 0,0 0 0,0 0-1,-1 0 1,1 0 0,0 0 0,0 1 0,-3 0-144,0 0 0,0 0 1,1 1-1,-1-1 1,1 1-1,-1-1 1,-3 4-1,-3 4-541,1-1 0,-1 1 0,1 0 1,1 1-1,0-1 0,-7 14 0,-3 17-2990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6:32.90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161 46 3712,'-16'-20'3360,"15"17"-3024,-1-2 0,2 4-263,-1 0-1,0 0 1,0 0 0,1-1 0,-1 1 0,0 0-1,0 0 1,0 1 0,0-1 0,0 0 0,-1 0 0,1 0-1,0 1 1,0-1 0,-1 0 0,1 1 0,0-1-1,0 1 1,-1 0 0,1-1 0,-1 1 0,1 0-1,0 0 1,-2 0 0,-4 0 102,-1 0 1,1 0-1,-10 3 0,12-2-227,2-1 67,-1 1 0,1 0 0,0 0 0,0 0 0,-1 0-1,1 0 1,0 1 0,0 0 0,0-1 0,0 1 0,1 0 0,-1 0 0,0 1 0,1-1 0,0 1-1,-1-1 1,1 1 0,0 0 0,0-1 0,1 1 0,-1 0 0,0 0 0,1 1 0,0-1 0,0 0-1,0 0 1,0 1 0,0-1 0,0 4 0,1 0-40,-1 0 0,1 0 0,0 0 0,1 0 0,-1 0 0,1 0 0,1 0-1,-1 0 1,1 0 0,1-1 0,-1 1 0,1-1 0,4 8 0,-4-9 43,0-1-1,0 0 1,0 1-1,1-1 1,0 0-1,-1 0 1,2-1-1,-1 1 1,0-1 0,1 0-1,5 3 1,-6-4 16,0-1 1,0 1 0,0-1-1,0 0 1,0 0 0,1-1-1,-1 1 1,0-1 0,0 0-1,1 0 1,-1-1 0,0 1-1,0-1 1,8-2 0,0-1 65,-1-1 0,1 0 0,-1-1 0,0 0 1,-1-1-1,1 0 0,-1-1 0,-1 0 0,0 0 1,0-1-1,0 0 0,-1-1 0,10-15 0,-17 23-75,1 0 0,-1 0-1,0-1 1,0 1 0,0 0 0,0-1-1,0 1 1,-1 0 0,1-1-1,-1 1 1,1-1 0,-1 1-1,0-1 1,0 1 0,0-1 0,0 1-1,-1-1 1,1 1 0,-1 0-1,1-1 1,-1 1 0,0-1-1,-1-1 1,0 1-24,1 1 0,-1 0-1,0 0 1,0 0 0,0 0 0,-1 0-1,1 1 1,0-1 0,-1 0 0,1 1-1,-1 0 1,1 0 0,-1-1 0,0 2-1,1-1 1,-1 0 0,0 0 0,0 1 0,-4-1-1,0 1-22,0 0 0,1 0 0,-1 1-1,0-1 1,1 1 0,-1 1 0,1-1 0,-1 1-1,1 1 1,0-1 0,0 1 0,0 0 0,0 0 0,-5 4-1,1 0 22,2 0-1,-1 0 0,1 1 0,0 0 1,1 0-1,0 1 0,-10 16 1,9-11-37,1 0 0,1 1 0,0 0 0,2 0 0,-1 0 0,2 0 1,0 1-1,0 0 0,1 29 0,2-41-1,0 1-1,1 0 1,0-1-1,0 1 1,0-1-1,0 1 1,1-1-1,2 5 1,-4-7 44,1 0-1,0-1 1,0 1-1,0-1 1,0 1-1,0-1 1,0 1 0,0-1-1,1 0 1,-1 0-1,0 0 1,1 1-1,-1-1 1,1 0 0,-1-1-1,1 1 1,-1 0-1,1 0 1,0-1-1,-1 1 1,1-1-1,0 1 1,3-1 0,-4 0 14,1 0-1,-1 0 1,0-1 0,0 1 0,1 0 0,-1-1 0,0 0 0,0 1 0,1-1 0,-1 1-1,0-1 1,0 0 0,0 0 0,0 0 0,0 0 0,1-1 0,15-20 222,-12 14-206,4-5 34,-1 0 0,0-1-1,-1 0 1,-1 0 0,0-1 0,0 0 0,-2 0-1,0 0 1,2-21 0,-5 30 11,-1 0 0,0 0 1,-1 0-1,1 0 0,-1 0 1,0 0-1,-3-8 0,3 12-70,0-1-1,0 1 0,0 0 1,0-1-1,0 1 1,-1 0-1,1 0 1,-1-1-1,0 1 0,1 0 1,-1 1-1,0-1 1,0 0-1,0 0 1,0 1-1,-1 0 0,1-1 1,-4-1-1,4 3-87,1 0 1,0 0-1,0 0 0,-1 0 0,1 0 1,0 0-1,-1 0 0,1 0 0,0 1 1,0-1-1,0 0 0,-1 1 0,1-1 1,0 1-1,0-1 0,0 1 0,0 0 1,0 0-1,0-1 0,0 1 0,0 0 1,0 0-1,0 0 0,0 0 0,0 0 1,1 0-1,-1 0 0,0 0 0,1 0 1,-1 1-1,1-1 0,-1 0 0,1 0 1,0 0-1,-1 1 0,1-1 0,0 2 1,-1 5-433,1 1 0,0-1 1,1 0-1,0 1 0,0-1 0,4 11 1,13 36-1011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0:56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 2816,'1'-2'74,"-1"1"1,0-1-1,1 1 0,-1 0 0,1-1 1,-1 1-1,1 0 0,-1 0 1,1-1-1,0 1 0,0 0 1,-1 0-1,1 0 0,0 0 1,0 0-1,0 0 0,0 0 1,1 0-1,-1 0 0,0 1 1,0-1-1,0 0 0,1 1 0,1-1 1,9-7 637,-5 3-389,-5 5-126,0-1 0,0 0-1,-1 0 1,1-1 0,0 1 0,-1 0 0,1 0-1,-1-1 1,0 1 0,1-1 0,-1 1 0,0-1-1,0 0 1,2-4 2472,-2-1-32,67 13-2488,-12-1 44,76-5 500,-81 2-493,57-6 0,-104 4-194,1 0 1,-1 0-1,0 0 1,0 0-1,0 1 1,0 0-1,0 0 1,6 2 0,-8-3-37,-1 1 0,0-1 0,0 0 0,0 1 0,1-1 0,-1 0 1,0 0-1,1 0 0,-1 0 0,2-1 0,12-4-4980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6:34.02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442 69 2720,'-4'-3'262,"0"1"0,-1-1 0,0 1 1,1-1-1,-11-2 0,-11-6-166,11 3 745,-1 2-1,1-1 1,-1 2-1,-23-5 1,32 9-777,0 0 1,0 0-1,0 0 1,-1 1-1,1 0 1,0 1-1,-1-1 1,1 1-1,0 1 0,0 0 1,0 0-1,0 0 1,0 0-1,0 1 1,1 0-1,-1 1 1,1 0-1,0 0 1,-6 5-1,4-2-40,0 0-1,0 1 1,1 0-1,0 0 1,0 1-1,1 0 1,0 0-1,1 0 0,0 1 1,0 0-1,1 0 1,-4 12-1,5-6-27,-1-1-1,2 0 1,0 1-1,0-1 0,2 1 1,2 24-1,-2-37 7,0-1 0,0 1 0,1-1 0,-1 1 0,1-1 0,0 0 0,0 1 0,0-1 0,0 0 0,0 1 0,0-1 0,1 0 0,-1 0 0,1 0 0,1 2 0,-2-3 11,1-1 0,-1 1 0,0 0-1,1-1 1,-1 1 0,0-1 0,1 0-1,-1 1 1,0-1 0,1 0 0,-1 0 0,1 0-1,-1 0 1,1 0 0,-1 0 0,0 0-1,1 0 1,-1 0 0,1-1 0,-1 1-1,0-1 1,1 1 0,-1-1 0,0 1-1,0-1 1,1 0 0,0-1 0,10-6 69,-1 0 1,0-1-1,0 0 0,-1 0 1,14-18-1,-7 6 173,-1-1 0,13-24-1,-25 39-91,0-1-1,0 0 1,5-16-1,-8 21-69,-1 0-1,1 0 0,-1 0 1,1 1-1,-1-1 1,0 0-1,0 0 0,0 0 1,0 0-1,-1 0 0,1 0 1,-1 1-1,0-1 1,0 0-1,-2-5 0,2 7-75,0 0 1,0 0-1,0 0 0,0 0 0,0 0 0,0 0 0,0 0 1,-1 0-1,1 0 0,0 0 0,-1 1 0,1-1 0,-1 0 1,1 1-1,0-1 0,-1 1 0,1 0 0,-1 0 1,1-1-1,-1 1 0,0 0 0,-1 0 0,-1 0-34,0 1 1,0-1-1,0 1 0,0 0 1,0 0-1,0 0 0,-5 2 1,2 1-17,0 0 1,-1 1-1,2 0 1,-1 0-1,0 0 0,1 1 1,0 0-1,1 1 1,-1-1-1,1 1 1,-5 8-1,-5 11 20,-21 47 1,30-59 61,-25 62-589,28-66 46,0 1 1,0-1 0,1 1 0,0 0-1,1 15 1,3 8-2856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6:35.39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255 41 2240,'1'-23'5049,"-1"23"-4992,-1 0 1,0 0-1,1-1 1,-1 1-1,0 0 1,0 0-1,1 0 1,-1 0-1,0 0 1,1 0-1,-1 0 1,0 0-1,1 0 0,-1 0 1,0 0-1,0 1 1,1-1-1,-1 0 1,0 0-1,0 1 1,-2 1 26,1 0 0,-1 0 1,1 0-1,-1 0 0,1 1 1,0-1-1,0 1 0,0-1 1,0 1-1,-3 6 0,-13 33 119,12-24-280,-5 31 0,11-47 90,-1-1-1,1 1 1,0 0 0,1 0 0,-1 0 0,0-1-1,0 1 1,1 0 0,-1 0 0,1-1 0,0 1 0,1 2-1,-1 1 35,0-4 102,1-2 1,2 0-84,0 0 1,-1 0-1,1-1 1,0 0-1,-1 0 1,0 0-1,1 0 1,-1 0-1,0-1 1,0 1-1,0-1 1,-1 0-1,1 0 1,-1 0-1,4-5 1,0-2 27,0-1 0,-1 1 1,0-1-1,3-13 1,-6 17 59,-1 0 1,0 0 0,0-1-1,0 1 1,-1 0 0,-2-14-1,2 20-143,0 0-1,-1 0 1,1 0 0,0 0-1,-1 0 1,1 0-1,-1 0 1,1 0-1,-1 1 1,1-1 0,-1 0-1,0 0 1,0 0-1,1 1 1,-1-1 0,0 0-1,0 1 1,0-1-1,1 1 1,-1-1-1,0 1 1,0-1 0,0 1-1,0 0 1,0-1-1,0 1 1,0 0-1,0 0 1,0 0 0,0-1-1,-1 1 1,1 0-1,-1 1 1,-3-1 13,0 0-1,0 1 1,1 0-1,-1 0 1,-9 3 0,-14 8 68,0 2-1,1 1 1,-31 23 0,20-13-65,36-24-66,-1 1 0,1-1 0,0 1 0,0 0 0,0 0 0,0 0 0,0 0 0,0 0 0,0 1 0,1-1 0,-1 1 0,1-1 0,-1 1 0,1-1 0,-1 4 0,2-6 27,0 1-1,0 0 0,0-1 0,0 1 1,0-1-1,0 1 0,0-1 1,0 1-1,0-1 0,1 1 0,-1-1 1,0 1-1,0-1 0,1 1 1,-1-1-1,0 1 0,0-1 0,1 1 1,-1-1-1,0 0 0,1 1 1,-1-1-1,1 1 0,-1-1 0,1 0 1,-1 0-1,1 1 0,0-1 1,17 8-266,-13-6 108,5 1-418,0-1-1,1 0 1,-1 0-1,1-1 1,-1 0-1,1-1 0,0 0 1,-1-1-1,1 0 1,-1-1-1,1 0 1,-1 0-1,12-5 1,-4-1-554,24-14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6:39.13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349 27 3328,'-20'-11'1623,"17"8"-1260,-1 1 0,0-1 1,0 1-1,0 1 0,-5-3 0,7 4-289,0 0 0,0-1 0,0 1 0,0 0 0,0 0 0,0 0 0,0 0 0,0 1 0,0-1 0,0 0 0,0 1 0,0-1 0,0 1 0,0 0 0,-2 1 0,-10 6 347,-25 19 0,11-7-73,18-13-278,-1 1 1,2 1 0,-1 0 0,1 0 0,0 1-1,1 0 1,0 0 0,1 1 0,0 0-1,1 0 1,0 1 0,-5 15 0,5-12-104,1 1 0,1 1 0,0-1 1,2 0-1,-1 1 0,2 0 0,0-1 0,1 1 1,3 17-1,-2-25 3,1 0 1,0 0 0,0 0-1,1 0 1,0-1 0,1 1-1,7 13 1,-9-18 55,1 0 0,0 0 0,0 0 0,0 0 0,1-1 0,-1 1 0,1-1 0,0 0 0,0 0 0,0 0 0,0-1 0,0 1 0,0-1 0,1 0 0,7 2 0,-9-3 6,-1-1 1,0 0-1,1 0 1,-1 0-1,1 0 0,-1 0 1,1-1-1,-1 1 0,0-1 1,1 1-1,-1-1 1,0 0-1,0 0 0,1 0 1,-1 0-1,0 0 0,0-1 1,0 1-1,0 0 1,2-3-1,-1 1 21,-1 1 0,1-1 0,-1 0 0,1 0 1,-1 0-1,0 0 0,0 0 0,-1 0 0,1 0 0,-1-1 0,1 1 1,0-6-1,1-12 164,-2 0 1,-1 1-1,-1-1 1,-5-33 0,4 41-161,0 1 1,-1 0 0,0 0-1,-1 0 1,-1 1 0,0 0-1,0-1 1,-1 2 0,-1-1 0,-10-14-1,13 22-51,0-1-1,0 0 1,0 1-1,0 0 1,0 0 0,-1 0-1,0 0 1,1 1-1,-1 0 1,0 0-1,0 0 1,0 0-1,0 1 1,0 0 0,-1 0-1,1 0 1,0 1-1,-1 0 1,1 0-1,0 0 1,-1 0-1,1 1 1,-10 3 0,13-4-33,1 0 0,-1 1 1,0-1-1,1 1 1,-1 0-1,0-1 1,1 1-1,-1 0 1,1 0-1,-1 0 1,1 0-1,-1 0 1,1 1-1,0-1 0,0 0 1,0 1-1,-1-1 1,1 0-1,0 1 1,1-1-1,-1 1 1,0 0-1,0-1 1,1 1-1,-1 0 0,1-1 1,-1 1-1,1 0 1,0 0-1,0-1 1,0 1-1,0 0 1,0 0-1,0-1 1,0 1-1,0 0 0,1 0 1,-1-1-1,1 1 1,-1 0-1,1-1 1,0 1-1,1 2 1,3 3-154,-1 0 0,2-1 0,-1 1 0,0-1 0,1-1 0,0 1 0,1-1 0,-1 0 0,13 7 0,-5-4-410,1-1 1,-1-1 0,1 0-1,25 6 1,49 5-3416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6:40.67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264 54 992,'0'0'10,"0"0"-1,0 0 1,0 0-1,0 0 1,0 0 0,0 0-1,0 0 1,-1 0-1,1 0 1,0 0-1,0 0 1,0 0 0,0 0-1,0 0 1,0 0-1,0 0 1,0 0 0,-1 0 38,1-1-29,0 1-10,0 0 1,0 0 0,0 0-1,0 0 1,0 0-1,0 0 1,0 0 0,0 0-1,0 0 1,0 0-1,0 0 1,0-1 0,0 1-1,0 0 1,0 0-1,0 0 1,0 0-1,0 0 1,0 0 0,0 0-1,0 0 1,0-1-1,3-5 203,8-9 58,-7 11 344,-3 3-537,-1 0 1,0 1-1,0-1 1,1 1-1,-1-1 1,0 1-1,0-1 1,0 0 0,0 1-1,1-1 1,-1 0-1,0 1 1,0-1-1,0 1 1,0-1-1,-1 0 1,1 1-1,0-1 1,0 0 0,0 1-1,-1-1 1,1 0 6,-1 0 0,0 0 0,1 1 0,-1-1 0,0 0 0,0 1 0,0-1 0,0 1 0,0-1 0,1 1 0,-1-1 0,0 1 0,0 0 0,-2-1 0,-2 0 143,0 0 0,0 1-1,0-1 1,0 1 0,-7 1-1,4 0-133,0 0 0,1 1 0,-1 0-1,0 1 1,1 0 0,0 0-1,-1 0 1,1 1 0,1 0 0,-1 0-1,0 1 1,1 0 0,0 0-1,-10 11 1,5-2 87,0 0 0,1 1-1,0 1 1,1-1 0,-9 26 0,9-20-206,0 0 0,2 1 0,-9 44 0,14-59 21,1 0-1,0 1 1,1-1 0,0 1 0,0-1 0,1 1-1,0-1 1,0 0 0,1 1 0,0-1 0,0 0 0,0 0-1,1 0 1,0 0 0,1-1 0,4 8 0,-5-10 30,0-1 1,1 1-1,-1-1 1,1 1-1,0-1 1,0 0-1,0-1 1,0 1-1,0-1 1,1 0-1,-1 0 1,1 0-1,-1 0 1,1-1-1,0 0 1,0 0-1,0 0 1,-1 0-1,8-1 1,2 0 177,0-1 0,0-1 0,0 0 0,0 0 0,22-9 0,-26 8-95,-1-1 0,1-1 0,-1 1 0,0-2 1,-1 1-1,1-1 0,-1-1 0,0 1 0,0-1 0,11-14 1,-9 8-33,-1 1 1,0-1 0,-1 0 0,-1-1 0,0 0 0,7-22 0,-11 29-5,-2 0 1,1 0 0,-1 0-1,0-1 1,0 1 0,-1 0-1,0 0 1,-1-1 0,1 1 0,-1 0-1,-1 0 1,-3-14 0,3 17-35,1 0 0,-1 0 0,0 0 0,0 0 0,0 0-1,-1 0 1,1 1 0,-1-1 0,0 1 0,0-1 0,0 1 0,-1 0 0,1 1 0,-1-1 0,1 0 0,-1 1 0,0 0 0,0 0 0,0 0 0,0 1 0,0-1 0,-6-1 0,3 2-45,0 0 0,0 0 0,0 1 0,0 0 0,-1 0 0,1 1-1,0 0 1,0 0 0,0 0 0,1 1 0,-1 0 0,-8 4 0,6-2-12,1 1 1,0 0-1,0 0 1,0 1-1,0 0 1,1 0-1,0 0 0,-8 11 1,6-5-26,0 0 0,1 0-1,0 1 1,1 0 0,1 0 0,0 1 0,1 0 0,0 0-1,1 0 1,1 0 0,-3 25 0,5-36 36,1 0 1,0 0-1,-1 0 0,1-1 0,1 1 1,-1 0-1,0 0 0,1 0 1,0 0-1,-1 0 0,1 0 1,0-1-1,0 1 0,1 0 1,-1-1-1,1 1 0,-1-1 1,1 1-1,0-1 0,0 0 1,0 0-1,0 0 0,0 0 0,0 0 1,1 0-1,-1 0 0,1-1 1,-1 1-1,1-1 0,-1 0 1,1 0-1,0 0 0,3 1 1,3 0 42,0 0 1,0 0 0,1-1 0,-1-1-1,0 1 1,0-2 0,1 1 0,-1-1-1,0 0 1,0-1 0,0 0-1,16-7 1,-15 6 63,-1-1-1,0 0 0,-1-1 1,1 0-1,-1 0 1,0-1-1,0 0 1,-1 0-1,0-1 0,0 0 1,0-1-1,5-7 1,-2-2 60,0-1 0,-1 0 1,-1-1-1,-1 1 1,-1-1-1,0-1 1,-2 1-1,0-1 1,1-21-1,-4 36-171,-1-1-1,0 1 1,0-1-1,-1 1 1,1-1-1,-1 1 1,-1-1-1,1 1 1,-1-1-1,-2-5 1,2 8-84,1 0 0,-1 1 0,0-1 0,0 0 0,0 1-1,0-1 1,-1 1 0,1 0 0,-1-1 0,0 1 0,1 1 0,-1-1 0,0 0 0,0 1 0,0-1 0,0 1 0,-6-2 0,3 1-277,0 1 0,0 0 0,0 0 0,0 1 1,0-1-1,0 1 0,1 1 0,-1-1 0,-6 2 1,-26 11-3932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7:02.3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37 259 576,'-6'0'1699,"9"12"2058,0 3-3304,0 77 1926,-3 479-779,12-286-1094,-6-187-474,25 271 389,-15-200-330,-11-114-104,11 202 432,-16-122-30,-21 155 0,10-200-203,-12 72-105,5-46 58,15-93-168,1-8 35,-1 0 0,-5 17 0,6-26 43,0 1 0,0-1 0,1 1-1,0 0 1,0 12 0,-3-8-25,3-10-30,1 0 1,-1 0-1,1 0 1,-1 1-1,1-1 1,0 0-1,-1 0 1,1 0-1,0 1 0,0 0 1,0-1 4,0 0 1,0 0-1,0-1 1,0 1-1,0 0 0,0-1 1,-1 1-1,1 0 1,0 0-1,0-1 0,0 1 1,-1 0-1,1-1 1,0 1-1,-1 0 0,-1 6 139,-3 39-437,2 25-938,0-51 872,-1 7 179,4-25 159,0-1 0,0 1 0,1-1 0,-1 0 0,0 1 1,0-1-1,1 1 0,-1-1 0,0 0 0,1 1 0,0-1 0,-1 0 0,1 0 0,0 1 1,0 0-1,13 15-138,-11-13 153,0 0 0,0 0 0,0 0 0,1-1 0,-1 1 0,1-1-1,5 4 1,3-1 32,1 1 0,0-1-1,0-1 1,0-1 0,0 0-1,25 5 1,86 3-138,-73-8 146,264 11 186,-196-12-140,-11-2 220,207-25-1,103-32-277,-353 48 30,64-11-172,108-19 277,103-22-323,120-34 156,-286 64 8,179-24 58,152 22 76,-373 25 202,208 4-398,-124 25 94,-121-9-53,-33-5-23,113 29 0,-138-25 76,1 1 0,-2 2 0,0 2 0,37 22 0,-1 7-24,75 42 53,81 16 11,-189-87-65,-23-9 82,1 0 1,0-2 0,29 8 0,-27-9 38,-14-3-33,0-1 0,1 1 1,9 0-1,-13-2-2,-2 0-63,0-1 0,0 0 0,1 1 0,-1-1 0,0 1 0,1-1 0,-1 1-1,0 0 1,1-1 0,-1 1 0,1-1 0,-1 1 0,1 0 0,-1-1 0,1 1 0,0-1 0,7-6 53,-7 0-90,0 0 0,0 0-1,-1 0 1,0 0-1,-1-10 1,-1-6 17,-4-101 186,0 1 2,4 21-289,0 33 23,11-110 1,3-34 117,14-115-195,-9 161-8,-10 80 142,16-146 240,-15 152-228,1-11-108,-2 36 100,-4 0 1,-3-74-1,-1 51 91,-2-244-44,-2 127 48,0-58-566,4 226 599,1 17-138,0-1 0,2-19 0,0 13-151,0-30 0,-7 30 0,5 17 112,0 1-15,0 1 86,0-1 0,0 0-1,0 1 1,0-1 0,0 0 0,0 0-1,0 1 1,0-1 0,0 0 0,0 1-1,0-1 1,0 0 0,-1 1 0,1-1-1,0 0 1,0 0 0,0 1 0,0-1-1,-1 0 1,1 0 0,0 1 0,0-1-1,-1 0 1,1 0 0,0 0 0,0 0-1,-1 1 1,1-1 0,-16 4-109,15-4 119,0 1 0,-1 0 0,1-1 0,0 0 0,-1 1 0,1-1 0,-1 0 0,1 0 0,0 1-1,-1-1 1,-2-1 0,-30 0 269,26 1-212,-1 0-1,-13-2 1,-133-15 109,67 8-163,21 2-42,-122-18 81,-130-15 197,95 17-480,93 3 277,-118-15 369,-86-15-364,-35-4 155,119 20-31,-165-12 141,-5 23 282,-36 21-51,225 4-207,-137 13 43,114-2 372,43 9-580,120-10-87,30-4 249,0 4-1,-92 29 0,90-23-180,-2-2 1,-130 15-1,122-21-94,38-5-309,-53 2 1,89-7 31,0 20-1686,0-18 1774,-1 0-182,1 0 0,0-1-1,0 1 1,0-1 0,0 1-1,0-1 1,1 1 0,-1-1-1,0 1 1,1-1 0,-1 1-1,1-1 1,-1 0 0,1 1-1,0-1 1,0 0 0,-1 1-1,1-1 1,0 0 0,2 2-1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7:17.4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6065 432 992,'-5'1'405,"4"-1"-244,1 0-1,-1 1 1,1-1-1,-1 0 1,1 0-1,-1 0 1,1 0-1,-1 0 1,1 0-1,-1 0 1,1 0 0,-1 0-1,0 0 1,1 0-1,-1 0 1,1 0-1,-1-1 1,1 1-1,-1-1 1,0 1-80,-1 0 0,1 0 0,0 0 1,0-1-1,0 1 0,0 0 0,0 0 0,-1 0 1,1 1-1,-2-1 0,-10 0 151,12 0-208,0 0 0,-1 0 0,1 0 0,-1 0 0,1 0-1,0 0 1,-1 1 0,1-1 0,0 0 0,-2 1 0,1 0 8,1-1 1,0 0-1,0 1 0,-1-1 1,1 0-1,0 0 0,-1 0 1,1 0-1,0 0 0,-3 0 1,-4-1 56,0 0 0,1 0 0,-1 1 0,-11 1 0,0 0 271,-69 7 1544,-223-12-381,104-3-1254,-232 4-232,-435 3 1105,498-15-480,290 10-567,-292-20 105,-56-3 443,392 26-498,-239-8 136,-263 6 231,515 4-478,-703 12 119,610-8-78,-87 6 202,7 4-279,153-12-1,-278 12 8,291-13 54,18-1 37,-28 4 0,-2-3 80,38-3-72,9-1-33,5 0-44,19-9 105,-2-2 1,33-25-1,38-39 469,-76 63-404,10-10-149,-2-1 1,26-36-1,-28 33-206,51-50 0,-65 69 92,-5 6 102,-6 10-1,-5 9-36,-1-2 0,0 1 0,-16 17 0,-36 35 181,38-44-44,-1-1-1,-1-2 1,-1 0-1,-39 22 1,-46 20 93,102-56-12,-17 6-183,18-7-308,-2-1 52,9-3 131,-1 6 143,2-5-62,0-1 1,0 0 0,0 0-1,0 1 1,0-1-1,0 0 1,-1 0 0,1 1-1,0-1 1,0 0 0,0 0-1,0 1 1,0-1-1,0 0 1,0 1 0,0-1-1,0 0 1,0 0-1,0 1 1,1-1 0,-1 0-1,0 0 1,0 1 0,0-1-1,0 0 1,0 0-1,0 1 1,1-1 0,-1 0-1,0 0 1,0 0-1,0 1 1,0-1 0,1 0-1,-1 0 1,0 0-1,0 0 1,1 1 0,-1-1-1,0 0 1,0 0 0,1 0-1,6 7 12,1-1-1,0 0 1,1 0 0,-1-1-1,1 0 1,18 8 0,62 16 481,-57-19-306,230 54 767,-252-62-918,1 1 0,-1 0-1,0 0 1,0 1 0,0 0 0,-1 1 0,1 0-1,-1 0 1,0 1 0,-1 1 0,10 7-1,-12 2-1251,-6-15 985,1 0 0,-1 1 0,1-1 0,-1 0 0,1 0 0,-1 0 0,0 0 0,0 1 0,0-1 1,0 0-1,0 0 0,0 2 0,1 14-6782,3 0 2869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57:18.7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164 19 2144,'0'-16'7749,"3"14"-6811,-3 1-620,-3 1 330,2 3-515,1-1 0,-1 1 0,0-1 1,0 0-1,0 1 0,0-1 0,0 0 0,-1 0 0,1 1 1,-4 2-1,-6 12 418,7-8-379,0-1 0,-1 0 0,-1-1-1,-5 8 1,-15 23 516,-3 5-290,23-35-369,0 0 0,1 0-1,0 0 1,0 1 0,1 0 0,0 0 0,-5 15 0,8-16 5,-1-2-31,0 0 0,1 0 0,0 0 0,0 0 0,1 0 0,-1 0 0,2 0-1,-1 0 1,0 0 0,1 0 0,2 9 0,1-4-17,-1-3 63,0 0 1,0-1-1,1 1 1,6 10-1,-9-16-18,1-1-1,-1 1 0,0 0 0,1-1 1,-1 1-1,1-1 0,0 0 1,-1 1-1,1-1 0,0 0 0,0 0 1,0 0-1,0 0 0,0-1 1,0 1-1,0 0 0,0-1 0,0 0 1,0 1-1,0-1 0,0 0 1,0 0-1,3 0 0,0-1 9,0 0-1,1-1 0,-1 1 1,0-1-1,0 0 1,0 0-1,0-1 1,-1 0-1,1 1 0,-1-2 1,0 1-1,1 0 1,-1-1-1,5-6 1,2-4 163,0 1 1,-1-1-1,10-19 1,-18 29-175,0 1 0,0-1 1,-1 1-1,1-1 0,-1 1 1,0-1-1,0 0 0,0 0 1,-1 0-1,1 0 0,-1 1 0,0-7 1,0 10-248,0 2-258,1 0 416,-1 1 0,1-1 0,0 0 0,0 1 0,0-1 0,2 3 0,-1-3 21,3 7 102,1 0-1,0-1 0,0 0 1,1 0-1,1 0 0,-1-1 1,1 0-1,0-1 0,0 0 1,1 0-1,0 0 1,0-1-1,0-1 0,14 5 1,-11-4 24,0-2 0,-1 0 1,1 0-1,1-1 1,-1 0-1,0-1 0,0-1 1,0 0-1,1 0 1,-1-1-1,23-5 0,-27 3-28,1 0-1,-1 0 0,1-1 0,-1 0 0,0 0 0,-1-1 0,1 0 1,-1 0-1,0-1 0,0 0 0,0 0 0,-1-1 0,7-8 0,-11 11-57,0-1 0,0 0 0,0 0 0,-1 0 0,1 1 0,-1-1 0,0 0 0,0-1 0,-1 1 0,0 0 0,0 0 0,0 0 0,0 0 0,-1 0 0,0 0 0,0 0 0,0 0 0,-1 0 0,1 0 0,-1 0 0,0 1 0,-1-1 0,1 1 0,-4-6 0,-1 3-491,1 1 0,-1 0-1,0 0 1,-1 0-1,0 1 1,-13-7-1,16 9-111,-1 0-1,0 1 1,0 0-1,0 1 1,1-1-1,-2 1 1,1 0-1,0 1 1,0-1-1,0 1 1,-8 1-1,-19 6-4601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7:05:08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1 3328,'-13'43'2896,"-10"86"-1829,-2 10 15,-23 129-381,16-78-597,22-129-92,5-29 388,-10 38-1,14-68-303,3-5-240,17-51-568,17-72-1,-7 18 906,-6 32 276,-2 3 728,39-91 1,-59 160-1214,1 1 0,0-1 1,0 1-1,0 0 0,0 0 0,1 0 0,-1 0 1,1 0-1,0 0 0,3-2 0,-5 4 43,0 0-1,0 1 1,1-1-1,-1 1 0,0-1 1,0 1-1,0-1 1,1 1-1,-1 0 1,0 0-1,0 0 1,1 0-1,-1-1 1,0 2-1,1-1 0,-1 0 1,0 0-1,0 0 1,1 1-1,-1-1 1,0 0-1,0 1 1,0-1-1,0 1 0,1 0 1,-1-1-1,0 1 1,0 0-1,0-1 1,0 1-1,0 0 1,-1 0-1,1 0 0,1 1 1,5 7 50,1 1-1,-2-1 1,1 1-1,6 16 1,18 47 287,-10-11 19,18 89 1,-25-88-240,34 93 1,-19-91-327,-3-8-3668,-21-48 954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7:05:08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19 4736,'0'0'59,"-1"-1"-1,1 1 1,0 0 0,0-1-1,0 1 1,-1-1 0,1 1 0,0-1-1,0 1 1,0-1 0,0 1-1,0-1 1,0 1 0,0-1 0,0 1-1,0-1 1,0 1 0,0-1-1,0 1 1,0-1 0,0 1 0,1-1-1,-1 1 1,0 0 0,0-1 0,1 1-1,-1-1 1,0 1 0,0 0-1,1-1 1,-1 1 0,0-1 0,1 1-1,-1 0 1,1 0 0,-1-1-1,0 1 1,1 0 0,-1-1 0,1 1-1,-1 0 1,1 0 0,-1 0-1,1 0 1,-1 0 0,0-1 0,2 1-1,3 0-147,0 0-1,-1 0 1,1 0-1,7 1 0,1 0 397,215 2 3080,-47-3-4897,-172 1 420,1-1-1,0 1 0,15 4 1,-14 1-1566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7:05:08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96 7552,'-3'-3'2816,"3"6"-2208,8-11-160,0 5 192,9-2-448,1-3 192,4-3-224,4 0-224,7 3 32,7 0-832,-2 2 448,-3-2-1504,8 3 1088,0 2-2368,-5 0 1792,5-5-960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0:57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465 4 992,'0'0'309,"-4"5"246,2-5 32,1 0 1,-1 0-1,1-1 1,-1 1-1,1 0 0,-1-1 1,0 1-1,1-1 1,-3 0-1,-4-3-136,6 4-379,0 0-1,0 0 1,0 0 0,0 0-1,0 0 1,0 0-1,0 0 1,0 1 0,0-1-1,0 1 1,-4 1 0,-5 1 49,-14 2 37,0 2-1,1 0 0,-1 1 1,2 1-1,-44 24 0,15-2-150,28-18-45,0 2 0,-26 21 1,32-21 90,-20 16-336,37-30 230,2 7 3002,17-8-2802,0 2 0,0 0 0,0 1 0,0 1 0,-1 0 1,26 11-1,41 23 276,-35-14-446,-5-9-5140,-40-14 4398,0 1-1,0-1 1,0 0 0,0 0 0,5 0-1,5-1-1559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7:05:09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0 785 5216,'48'-23'5968,"16"-12"-4775,-48 27-1238,-1 0-1,1-1 0,-1-1 1,-1 0-1,0-1 1,25-25-1,48-67-39,-84 100 65,0-1 1,0 1-1,0 0 0,0 0 0,1 0 1,-1 1-1,1-1 0,0 1 0,6-4 1,-8 6 16,-1-1 0,1 1 1,0-1-1,0 1 0,-1 0 1,1 0-1,0-1 0,0 1 1,0 1-1,-1-1 0,1 0 1,0 0-1,0 1 0,0-1 1,-1 1-1,1-1 0,0 1 1,-1 0-1,1-1 0,0 1 1,-1 0-1,1 0 0,-1 0 1,0 0-1,3 3 0,1 1 16,-1 0 1,0 0-1,0 0 0,-1 0 0,1 1 0,-1 0 0,2 6 1,16 46 72,-8-17-27,3 4-39,15 72 1,-2 47 5,-7-34-18,51 201 797,-71-317-722,3 8 23,-5-21-97,0 0 1,1 0 0,-1 0-1,0 0 1,1 0-1,-1-1 1,1 1 0,-1 0-1,1 0 1,0 0-1,-1-1 1,1 1 0,0 0-1,-1-1 1,1 1-1,2 0 1,-3 0-2,1-1-1,0 0 1,0 0 0,-1 0-1,1 0 1,0 0-1,0 0 1,-1 0 0,1 0-1,0 0 1,-1 0 0,1 0-1,0 0 1,0 0 0,-1-1-1,1 1 1,0 0 0,-1-1-1,1 1 1,0 0 0,-1-1-1,1 1 1,-1-1-1,1 1 1,0-1 0,-1 1-1,1-1 1,-1 0 0,0 1-1,1-1 1,0 0 0,12-24-418,-13 24 399,9-22-168,-1 0 0,-1-1 0,4-27 0,7-77-121,-11 69 164,65-403 36,-31 216 829,14-54-323,-53 291-397,1-4-71,0 0 0,8-24 0,-9 34 18,-1 0 0,1 0 0,0 0 0,-1 0 0,1 0 0,1 0 0,-1 0 0,0 1 0,1-1 0,-1 1 0,1 0 0,0 0 1,0 0-1,0 0 0,6-3 0,-2 2 28,0 1 0,1 0 0,-1 0 0,1 1 1,0 0-1,7 0 0,49 2 681,-28 1-387,242 0 1327,-144-6-1030,162-8 109,-260 10-783,17-2-1156,65 3 1,-118 1 1254,23 4-2154,-30 11-4503,-9-5 4572,-4-1 645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7:05:10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492 134 3488,'-1'-7'453,"-1"0"0,1 1 0,1-1 0,0-13 0,0 16-252,0-1 0,0 1-1,0-1 1,-1 1 0,1 0-1,-1-1 1,0 1 0,0-1 0,0 1-1,-1 0 1,0 0 0,-2-5-1,2 7-51,1-1 0,0 1 0,-1 0 0,0 0 0,1 0 0,-1 0-1,0 0 1,0 1 0,0-1 0,-4-2 0,5 4-92,-1-1 0,0 1 0,1 0 0,-1 0 0,0 0 0,1 0 0,-1 0 0,0 0 0,0 0 0,1 0 0,-1 1 1,0-1-1,1 1 0,-1-1 0,1 1 0,-1-1 0,1 1 0,-1 0 0,-1 1 0,-11 7 244,0 0 0,1 1-1,-23 23 1,-7 5 32,-74 58-138,93-74-129,2 0 1,-34 45 0,48-54-63,0 0 1,0 1 0,2 0 0,0 0 0,0 1-1,-3 16 1,1 3 21,-6 54 0,11-69 23,1 1 1,2-1-1,0 0 1,0 0-1,6 25 1,-5-37-27,0-1 0,1 0 0,0 0 1,1 0-1,-1 0 0,1 0 1,0 0-1,0-1 0,1 0 1,0 1-1,0-1 0,0 0 0,0-1 1,1 1-1,0-1 0,0 0 1,0 0-1,0-1 0,12 7 1,2-2 87,0-1 1,0 0 0,1-2 0,0 0 0,0-1 0,1-1-1,22 0 1,147-9 712,-128 1-910,-39 3-300,30-8 0,8-1-2133,-53 10 1506,1 0-1,-1-1 1,14-4 0,-8 0-699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7:05:10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7040,'0'-1'103,"0"1"-1,0-1 1,1 0 0,-1 0 0,0 0 0,0 1 0,1-1 0,-1 0-1,0 0 1,1 1 0,-1-1 0,0 0 0,1 1 0,-1-1 0,1 0-1,-1 1 1,1-1 0,0 1 0,-1-1 0,1 0 0,0 1 0,-1 0-1,1-1 1,0 1 0,-1-1 0,1 1 0,0 0 0,0 0 0,0-1-1,-1 1 1,1 0 0,0 0 0,0 0 0,0 0 0,-1 0 0,1 0-1,0 0 1,0 0 0,0 0 0,-1 0 0,1 1 0,0-1 0,0 0-1,0 0 1,-1 1 0,1-1 0,0 1 0,0 0 0,39 22 526,-16-12 66,2 0-1,0-2 1,35 9 0,-42-15-1170,0 0 0,-1-1 1,1 0-1,0-2 0,33-3 1,-21-1-1574,-2 1-2720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48:23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57 224,'-2'-1'45,"1"1"-44,1 0 1,0 0-1,0 0 0,0 0 0,0 0 1,0 0-1,-1 0 0,1 0 0,0 0 1,0 0-1,0 0 0,0 0 0,0 0 1,0 1-1,-1-1 0,1 0 0,0 0 1,0 0-1,0 0 0,0 0 0,0 0 1,0 1-1,0-1 0,0 0 0,0 0 1,0 0-1,0 0 0,0 0 0,0 1 1,0-1-1,0 0 0,0 0 0,0 0 1,0 0-1,0 0 0,0 1 0,0-1 1,0 0-1,0 0 0,0 0 0,0 0 1,0 0-1,0 1 0,0-1 0,0 0-4,0 0 0,0 0 1,1 1-1,-1-1 0,0 0 0,0 0 0,0 0 0,0 0 0,1 0 0,-1 0 0,0 1 0,0-1 0,0 0 0,0 0 0,1 0 0,-1 0 0,0 0 0,0 0 0,0 0 1,1 0-1,-1 0 0,0 0 0,0 0 0,1 0 0,-1 0 0,0 0 0,0 0 0,0 0 0,1 0 0,-1 0 0,0 0 0,0 0 0,0 0 0,1 0 0,-1-1 1,0 1-1,0 0 0,0 0 0,10-4 331,-9 4-302,3-2 135,1 1 1,-1 0-1,0 1 0,1-1 0,-1 1 0,1-1 0,0 1 0,7 2 1,18-2 387,3-3 8,39 3 0,-36 0-396,-17-3 212,-11 1 663,-18 7-461,-37 8-462,33-10-9,-22 8-1,-81 38 1006,112-48-1096,0 1-1,-1-1 0,1 0 1,-1 0-1,-10 0 1,25-1-419,2-1 314,1-1 0,-1 0 0,1 0 0,-1-1 0,17-7-1,7-1 92,-9 4 16,124-31 450,-143 36-373,-3 2-30,0-1 1,0 0 0,0 0 0,0 0 0,7-4 0,-47 16 225,-40 26-40,-87 56 0,129-74-403,25-17-118,9-6 205,13-5 196,-9 7-140,1-1 0,-1 1-1,-1-1 1,1 0 0,0 0 0,3-3-1,-4 3 9,0 0-1,1 0 1,-1 0-1,1 1 0,0-1 1,-1 1-1,7-2 0,7-2 26,1 2-1,-1 0 1,1 2-1,0-1 1,27 2-1,-45 2-21,-1 0-1,1 1 1,0-1-1,0 0 1,0 0-1,-1 1 1,1-1-1,-1 0 1,1 0 0,-2 2-1,-8 8 68,-1-1 1,0-1-1,0 0 0,-1-1 1,0 0-1,-20 9 0,19-9-3,10-6-47,0 0 1,0 0-1,-1 0 1,1-1-1,0 1 1,-1-1 0,1 0-1,-1 0 1,1 0-1,-1-1 1,-5 1-1,1-12-213,11 10 142,-1-1 0,1 1-1,0 0 1,-1 0 0,1 0 0,5-2 0,2 0 4,-2-1 108,0 0 0,0 0 1,-1-1-1,1 0 0,-1-1 1,0 0-1,8-8 0,-11 10 21,8-9-73,-12 13-4,0 0-1,1-1 1,-1 1-1,0 0 1,0 0 0,0-1-1,0 1 1,0 0-1,0 0 1,1-1 0,-1 1-1,0 0 1,0-1 0,0 1-1,0 0 1,0 0-1,0-1 1,0 1 0,0 0-1,0 0 1,0-1-1,-1 1 1,1 0 0,0 0-1,0-1 1,0 1 0,0 0-1,0 0 1,0-1-1,0 1 1,-1 0 0,1 0-1,0-1 1,0 1-1,0 0 1,-1 0 0,1 0-1,0 0 1,0-1 0,-1 1-1,1 0 1,0 0-1,0 0 1,-1 0 0,1 0-1,0 0 1,-1 0-1,-1-1-4,-1 1 0,0 0-1,1 1 1,-1-1-1,0 0 1,1 1-1,-1-1 1,1 1-1,-1 0 1,-2 1-1,-1 1 1,-19 6-21,16-5 121,0 0 0,-14 3 1,21-7-76,0 1 1,0-1 0,0 0 0,0 1 0,0-1-1,0 0 1,0 0 0,0-1 0,-1 1 0,1 0-1,0-1 1,1 1 0,-1-1 0,0 0 0,0 1-1,0-1 1,-2-1 0,1 0-18,0 0-1,0-1 1,1 1 0,-1-1-1,0 1 1,1-1 0,0 0-1,-1 0 1,1 0 0,0 0-1,1 0 1,-2-3 0,2 4-14,0 0 1,1 0 0,0 0 0,-1-1-1,1 1 1,0 0 0,0 0 0,0 0-1,1 0 1,-1 0 0,0 0 0,1 0-1,-1 0 1,1 0 0,0 0 0,0 0-1,0 0 1,0 0 0,0 0-1,0 1 1,0-1 0,2-2 0,8-11-28,-9 12 30,0-1-1,0 1 1,1 0-1,-1 0 0,1 0 1,-1 0-1,1 0 1,0 1-1,6-5 1,-8 7 11,0-1 4,-1 1-1,0 0 1,1 0-1,-1 0 1,0 0-1,0-1 1,1 1-1,-1 0 1,0 0-1,0 0 1,1-1-1,-1 1 1,0 0-1,0-1 1,0 1-1,0 0 1,1 0-1,-1-1 1,0 1-1,0 0 1,0-1-1,0 1 1,0 0-1,0-1 1,0 1-1,0 0 0,0-1 1,0 1-1,0 0 1,0-1-1,0 1 1,0 0-1,0-1 1,0 0-1,0 1-39,1 0-165,2 1 203,0 0-1,-1 0 0,1-1 1,0 1-1,0-1 1,-1 0-1,1 0 1,0 0-1,0 0 1,-1 0-1,1 0 1,0-1-1,0 0 1,-1 1-1,1-1 1,0 0-1,-1 0 0,1-1 1,2-1-1,-2 2 30,0-1 0,-1 1 0,1 0 0,0 0 0,0 0 0,0 0 0,0 0 0,-1 1 0,6-1 0,7-1 68,-14 2-89,-1 0 0,1 0 0,-1 0 1,1 0-1,-1 0 0,0 0 1,1 0-1,-1 0 0,1 0 1,-1-1-1,0 1 0,1 0 0,-1 0 1,1-1-1,-1 1 0,0 0 1,1 0-1,-1-1 0,0 1 1,0 0-1,1-1 0,-1 1 0,0 0 1,0-1-1,1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48:27.4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1589 37 736,'2'-9'324,"-1"8"-324,-1 5-41,0-3-18,9 23-138,-2-2 1143,-4-14-592,0 1 0,-1-1 0,0 1 0,0 0 0,-1-1 0,0 11 0,-1-19-269,-4 10 1973,3-10-1973,1 0 1,0 1 0,-1-1-1,1 0 1,-2 0 0,2 0-85,0 0-1,0 0 1,-1 0 0,1 0 0,0 0-1,-1 0 1,1 0 0,0 0-1,-1 0 1,1 0 0,0 0 0,0 0-1,-1 0 1,1 0 0,0-1 0,-1 1-1,1 0 1,0 0 0,0 0-1,0 0 1,-1-1 0,1 1 0,0 0-1,0 0 1,0-1 0,-1 1 0,1 0-1,0 0 1,0-1 0,0 1-1,0 0 1,0-1 0,0 1 0,0 0-1,-1 0 1,1-1 0,0 1 0,0 0-1,0-1 1,0 1 0,0-1-1,0 1 15,0-1 0,0 0 0,0 0-1,0 0 1,-1 0 0,1 1 0,0-1-1,-1 0 1,1 0 0,-1 1 0,1-1-1,-1 0 1,1 1 0,-1-1 0,-1-1-1,2 2 13,-1-1-1,1 1 1,-1-1 0,0 0-1,1 1 1,-1-1-1,1 0 1,-1 0 0,1 0-1,0 1 1,-1-1-1,1 0 1,0 0 0,0 0-1,-1-1 1,1 0 5,-1 0 1,1 0-1,-1 0 1,0 0-1,1 0 1,-1 0-1,0 1 1,-2-3-1,-2-7-58,4 9 12,1 0-1,-1 1 1,0-1 0,0 0-1,0 0 1,0 1-1,0-1 1,0 1-1,0-1 1,-1 1-1,1 0 1,0-1-1,-4-1 1,-13-4 48,9 3-49,0 0-1,0 1 0,-1 0 0,1 0 1,-1 1-1,0 0 0,0 1 1,1 0-1,-17 1 0,-123 15-555,65-8 598,-38 8 128,87-8-162,1-2 0,-1-1 1,-69-1-1,-322-44 332,381 33-285,23 4-94,0 1 0,-27-1 0,22 1 140,21 2-57,0 1 1,-1-1 0,1 1 0,-7 1-1,-19-1-62,27-1 84,0 1-1,1 0 0,-1 0 0,0 0 0,0 1 0,0 0 0,-6 1 0,-2-1 22,12-1-65,1 0 0,-1 0 0,0 0 0,0 0 0,0 0 0,0 0 0,0 0 0,0 1 0,0-1 0,1 0 0,-1 0 0,0 1 0,0-1-1,-1 1 1,-3 1 146,0 0-1,0-1 1,-1 0-1,1 0 0,0-1 1,-10 1-1,14-1-151,0 0 0,0 1-1,-1-1 1,1 0 0,0 1 0,0-1 0,0 1-1,0-1 1,0 1 0,-1 1 0,-8 3 86,-8 0 224,15-4-287,0 0 0,0 0 0,0 0 1,0 0-1,0-1 0,-4 1 0,5-1-62,1 0 25,1 0 0,-1 0 0,0 0 0,1 0 0,-1 0 1,0 1-1,1-1 0,-1 0 0,1 0 0,-1 1 0,0-1 0,1 0 1,-1 0-1,1 1 0,-1-1 0,1 1 0,-1-1 0,1 0 1,-1 1-1,1-1 0,0 1 0,-1-1 0,0 2 0,1-2-67,-7 5 880,15-6-795,1 0-1,0-1 0,10-3 0,11-2 27,-14 4-45,-6 1 138,1 1 0,13-1 0,-16 2-124,0 0 1,0 0 0,0-1 0,0 0-1,0-1 1,8-2 0,36-7 84,-25 4-67,44-5-1,-23 4 50,-16 4-120,31-1 0,-28 4-7,6-1-42,1 2 0,-1 2 0,0 2 0,1 1 0,-1 3 0,52 16 0,-49-13-29,66 7 1,-27-5-31,-55-8 139,192 44 332,-192-39-477,38 19 0,-9-3 80,-46-21 57,-2-1 84,0-1 0,18 5 0,-23-7-46,-1-1 0,0 1 0,1-1-1,-1 0 1,0 0 0,1 0 0,-1-1 0,0 1 0,1-1 0,-1 0 0,0 0 0,5-2 0,22-15 141,-17 10-256,22-15 118,-22 16-121,-12 7 104,1-1 0,0 0 0,-1 0 0,1 0 0,-1 1 0,0-1 0,1-1 0,-1 1 0,0 0 0,3-3 0,-4 4 3,1-1 0,0 0 0,-1 1 0,1-1-1,0 1 1,0-1 0,-1 0 0,1 1 0,0 0 0,0-1 0,0 1-1,0 0 1,0-1 0,0 1 0,-1 0 0,3-1 0,-2 1 19,17-4 90,-13-2 58,-5 5-178,1-1 0,-1 1 0,1 0-1,-1 0 1,1 1 0,0-1 0,0 0 0,-1 0 0,1 0 0,0 0 0,0 1-1,0-1 1,0 0 0,0 1 0,0-1 0,0 0 0,2 0 0,13-5 280,-15 5-191,12-8 0,-13 12-139,0 5-16,0 0-1,0-1 1,1 1-1,0 0 1,4 10 0,-5-16 94,1 0 0,0 0 0,-1 0 0,1 0 0,0 0 0,0 0 0,1 0 0,-1-1 1,0 1-1,0 0 0,1-1 0,-1 1 0,1-1 0,0 0 0,-1 1 0,1-1 1,0 0-1,0 0 0,-1 0 0,1 0 0,0 0 0,0-1 0,0 1 0,0-1 0,0 1 1,0-1-1,1 0 0,-1 1 0,2-1 0,-2-1 11,0 0-1,0 0 1,0 0 0,0 0-1,0 0 1,0 0-1,0 0 1,-1-1 0,1 1-1,-1-1 1,1 1 0,-1-1-1,2-1 1,1-1 105,-3 3-148,0 0 0,0 0 1,0 0-1,-1 0 0,1 0 1,0 0-1,0 0 0,-1 0 1,1 0-1,-1-1 0,1 1 0,-1 0 1,0 0-1,1 0 0,-1-1 1,0 1-1,0 0 0,0-3 1,0 4 67,0 0-45,-1 0 0,1 0 0,0 0 1,0 0-1,0 0 0,-1 0 0,1 0 0,0 0 0,0 0 1,0 0-1,0-1 0,-1 1 0,1 0 0,0 0 1,0 0-1,0 0 0,0 0 0,0 0 0,-1-1 0,1 1 1,0 0-1,0 0 0,0 0 0,0-1 0,0 1 0,0 0 1,0 0-1,0 0 0,0 0 0,0-1 0,-1 1 1,1 0-1,0 0 0,0 0 0,0-1 0,0 1 0,1 0 1,-1 0-1,0 0 0,0-1 0,0 1 0,0 0 0,0 0 1,0 0-1,0-1 0,0 1 0,0 0 0,10-10-247,-9 9 255,0 1-1,-1-1 1,1 1 0,0-1 0,-1 1-1,1-1 1,-1 1 0,1-1-1,0 0 1,-1 0 0,0 1 0,1-1-1,-1 0 1,1 0 0,-1 1-1,0-1 1,1 0 0,-1 0 0,0 0-1,0 0 1,0-1 0,17-17-376,-10 9 659,-5 8-474,-5 7 60,-2 4 65,0 0-1,1 1 1,0 0 0,0 0 0,-2 14-1,-5 14-79,10-35-125,0 0 0,0 1 0,1-1 1,-1 1-1,1 5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48:32.8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202 19 1056,'1'-1'450,"-3"1"-260,-10 1 199,5 0-167,0 0 0,0 0 0,-9 2 0,10-1-182,-1-1-1,1 0 0,-10 1 1,15-2-19,1-1-39,0 1 42,0 0 0,0-1 1,1 1-1,-1 0 0,0 0 1,0-1-1,0 1 0,0 0 1,0 0-1,0-1 0,0 1 1,1 0-1,-1 0 0,0-1 1,0 1-1,0 0 0,1 0 1,-1 0-1,0-1 0,0 1 1,1 0-1,-1 0 0,0 0 1,0 0-1,1-1 1,2-1 235,-7-4 76,2 4-252,0 1 1,0 0 0,0-1 0,0 1-1,0 0 1,0 0 0,0 0 0,0 0 0,0 0-1,0 1 1,-1-1 0,-2 0 0,-29-1-27,30 2-19,-1 2-54,0-1-1,1 1 1,0 0-1,-1 0 1,1 0-1,0 1 1,0-1-1,0 1 1,0 0-1,-4 5 1,8 10-230,0-16 251,11 6-39,-11-7 33,2 0-1,-1 0 1,0 0 0,0 0-1,0 0 1,1 0-1,-1 0 1,0 0-1,1-1 1,-1 1 0,1-1-1,2 2 1,0-1-16,-3-1 14,0 0 1,-1 1-1,1-1 1,-1 0-1,1 1 1,0-1 0,-1 0-1,1 1 1,-1-1-1,1 1 1,-1-1 0,1 1-1,-1-1 1,1 1-1,-1 0 1,1-1 0,-1 1-1,1 0 1,0 0-2,-1-1 0,1 0 0,0 1 0,0-1 0,0 0 0,0 0 0,0 0-1,0 0 1,-1 1 0,1-1 0,0 0 0,0-1 0,0 1 0,2 0 0,2 0 60,82 3 39,-85-3-91,7 0-133,-2 0 160,-7 0-23,1-1 1,0 1-1,0 0 1,0-1-1,0 1 1,0 0-1,0-1 1,-1 1-1,1-1 1,0 1-1,0-1 1,0 0-1,1-1 28,23-9-26,-24 11 37,1-1-93,-1 2 39,-1-1 0,1 0 1,-1 0-1,1 0 0,-1 0 1,1 0-1,-1 0 0,0 0 0,1 0 1,-1 0-1,1 0 0,-1-1 0,1 1 1,-1 0-1,1 0 0,-1 0 1,0 0-1,1-1 0,-1 1 0,1 0 1,0-1-1,-1 0 49,1 2-46,0-1 0,0 0 1,0 0-1,0 0 1,0 0-1,0 0 1,0-1-1,0 1 1,-1 0-1,1 0 1,0 0-1,0-1 0,0 1 1,1-1-1,5-1 186,-5 1-221,3-1 38,-10 4 57,2 0 62,-1-1 0,1 0 0,-1 0 0,1 0 0,-1 0-1,0 0 1,-7 0 0,8-1-127,0 0-1,0 1 1,0 0 0,1-1-1,-1 1 1,0 0-1,0 1 1,1-1-1,-5 3 1,-10 4-73,6-5 275,0 0 0,-15 1 0,-1 1 82,14-3-279,1-1-1,-20 0 1,31-1 8,20-1-32,-4-3-44,-10 2-41,-5 2 109,2-1-8,1 0 0,0 0 1,0 1-1,-1-1 0,1 1 1,0 0-1,4 0 0,3-1 4,0 0 0,19-4 0,-26 5-20,23-1-1231,-18 1 42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48:34.4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1 320,'1'9'127,"-1"0"0,5 17 0,-3-20-54,-1-1 0,0 1 0,0-1 0,0 1 0,-1 0 0,0-1 0,0 1 0,-1 0 0,1-1 0,-3 9 0,1-7 11,0 0 101,0-1 0,0 1 0,-1-1-1,0 0 1,0 0 0,0 0 0,-7 8 0,10-13-95,-3 7 124,7-18 655,16-18-786,-11 16-283,0-1 0,-1 0 0,0-1 0,6-16 0,-5 6-627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48:41.9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402 339 736,'1'0'349,"-6"-6"-298,4 5 95,-4-5 666,5 6-807,0 0 0,0 0 0,0 0 0,-1 0 0,1 0 0,0 0 0,0 0 0,0 0 0,0 0 0,0 0 0,0 0-1,0 0 1,0 0 0,0 0 0,0 0 0,0 0 0,0 0 0,0 0 0,0 0 0,0-1 0,0 1 0,-1 0 0,1 0 0,0 0 0,0 0-1,0 0 1,0 0 0,0 0 0,0 0 0,0 0 0,0 0 0,0 0 0,0 0 0,0-1 0,0 1 0,0 0 0,0 0 0,0 0 0,0 0-1,0 0 1,0 0 0,1 0 0,-1 0 0,0 0 0,0 0 0,0 0 0,0 0 0,0-1 0,0 1 0,0 0 0,0 0 0,0 0 0,0 0-1,0 0 1,0 0 0,0 0 0,0 0 0,0 0 0,0 0 0,0 0 0,1 0 0,-3 0 43,1-22 1275,1 22-1302,-6 11-736,2-4 676,3-4 34,-1 0 0,0 0 0,1 0 0,-1 0-1,-1-1 1,1 1 0,0-1 0,0 1 0,-6 3 304,-2-7-33,4-1 353,4-10-272,3 4-300,-3-19 474,2 26-500,-1-1-1,1 1 1,0 0 0,-1 0-1,1 0 1,-1 0 0,1 0-1,-1 0 1,1 1 0,-1-1-1,0 0 1,0 0 0,1 0-1,-1 1 1,0-1 0,0 0-1,0 1 1,0-1 0,0 0-1,-2 0 1,2 0-38,0 0 0,0 1 0,0-1 0,0 0 0,0 0 0,1 0 0,-1 0 0,0 0 0,0-1 0,1 1 1,-1 0-1,1 0 0,-1 0 0,1-1 0,-1 1 0,1 0 0,0 0 0,-1-1 0,1 1 0,0 0 0,0-2 0,0 0 64,0 1 0,-1 0-1,1 0 1,-1 0 0,1 0 0,-1-1 0,0 1 0,0 0 0,0 0-1,0 0 1,0 1 0,-1-1 0,-1-2 0,4-15 70,0 18-105,-1 0-1,1 0 0,-1 0 1,1 0-1,-1-1 0,1 1 1,-1 0-1,0 0 0,0 0 1,0 0-1,0-1 0,0 1 1,0-2-1,0 3-10,0-1-92,-5-15 241,5 13-84,0 0 0,-1 0-1,0 0 1,1 0 0,-1 0 0,0 0 0,-1 0 0,1 1 0,0-1-1,-1 0 1,0 1 0,1 0 0,-4-4 0,-30-29 580,32 32-673,-1 0 36,0 0-1,0 1 0,-1-1 1,-6-2-1,-3-2-2,-78-51 442,91 57-575,-1 0 0,0 0 1,0 0-1,0 0 0,0 0 0,0 1 0,0-1 1,0 1-1,0-1 0,0 1 0,0-1 0,0 1 1,0 0-1,0 0 0,0 0 0,0 1 0,0-1 0,0 0 1,0 1-1,0-1 0,0 1 0,0 0 0,0-1 1,0 1-1,0 0 0,-3 2 0,-19 19-1430,2-6-267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48:50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7 224,'7'-7'1174,"-6"22"964,-1-14-2109,0-1-1,1 1 1,-1 0-1,0 0 1,0-1 0,0 1-1,0 0 1,1 0-1,-1-1 1,0 1 0,0 0-1,-1 0 1,1-1-1,0 1 1,0 0 0,0 0-1,0-1 1,-1 1 0,1 0-1,0-1 1,-1 1-1,1 0 1,0-1 0,-1 1-1,1 0 1,-1-1-1,0 2 1,-15 15 29,15-17-42,-12 8 2197,12-8-2356,-1 0 126,6-5-69,-4 5 77,1-1 0,-1 1 0,1 0 0,-1-1 0,1 1 0,-1 0 0,1 0 0,-1 0 0,1-1 0,-1 1 0,1 0 0,-1 0 0,1 0 0,-1 0 0,1 0 0,-1 0-1,2 0 1,-2 0-2,1 0 0,-1 0 0,1 0 0,0 0 0,-1 0 0,1 0 0,-1 0 0,1 0 0,0-1 0,-1 1 0,1 0 0,-1 0 0,1-1-1,-1 1 1,1 0 0,-1 0 0,1-1 0,0 0 0,1-1 455,-4 4-237,1-1-37,-12 2-106,6 7-1719,6-9 1391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48:52.4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26 832,'30'-12'416,"-18"3"1159,-11 14-1470,-1-4-70,0 0 1,-1-1-1,1 1 1,0-1-1,-1 1 1,1-1-1,0 1 1,-1-1-1,1 1 0,-1-1 1,1 1-1,-1-1 1,1 0-1,-1 1 1,1-1-1,-2 1 1,-1 2 535,8-2-257,-3-2-187,0 1-1,-1-1 1,1 0 0,-1-1 0,1 1 0,0 0-1,-1 0 1,0-1 0,3-2 0,1 0-83,-4 3 68,-1 1-103,0 0 0,0 0 0,0 0 0,0-1 1,-1 1-1,1 0 0,0 0 0,0 0 0,0 0 0,0 0 1,0-1-1,0 1 0,0 0 0,0 0 0,0 0 0,0 0 0,0 0 1,-1 0-1,1 0 0,0 0 0,0-1 0,0 1 0,0 0 1,0 0-1,0 0 0,-1 0 0,1 0 0,0 0 0,0 0 1,0 0-1,0 0 0,0 0 0,-1 0 0,1 0 0,0 0 0,0 0 1,0 0-1,0 0 0,-10 1 258,-2 1-1675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0:58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4 4160,'9'-4'3834,"-8"11"-2751,0 14-742,7 37-1,-5-36 24,3 39-1,-28 283 1383,17-293-1753,1-26-621,0 0 0,-10 27 1,6-23-1202,6-8-1510,4-11 1682,-2-10 1626,0 0 0,0 0 1,0 0-1,0 0 0,0 0 1,0 1-1,0-1 0,0 0 1,0 0-1,0 0 0,0 0 1,1 0-1,-1 0 0,0 0 1,0 1-1,0-1 1,0 0-1,0 0 0,0 0 1,0 0-1,0 0 0,1 0 1,-1 0-1,0 0 0,0 0 1,0 0-1,0 0 0,0 0 1,1 0-1,-1 0 0,0 0 1,0 0-1,0 0 0,0 0 1,0 0-1,1 0 0,-1 0 1,0 0-1,1-1-127,0 0-1,0-1 1,0 1-1,-1 0 1,1-1 0,0 1-1,-1 0 1,1-1-1,0-2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50:33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46 480,'0'1'16,"-1"-1"0,1 1 0,-1-1-1,1 1 1,-1 0 0,1-1 0,0 1 0,-1-1 0,1 1 0,0 0 0,0-1-1,-1 1 1,1 0 0,0-1 0,0 1 0,0 0 0,0-1 0,0 1 0,0 0-1,0 1 1,-2 12 670,1-12-594,1 0 0,-1 0 0,1 0 0,0 0 1,0 0-1,0-1 0,0 1 0,0 0 0,1 3 0,-2 13 101,1-17-176,0 0 0,-1 0 0,1 0-1,-1 0 1,1 0 0,0 0 0,0 0 0,0 0-1,0 0 1,0 0 0,0 0 0,0 0 0,0 0-1,0 1 1,0-1 0,1 0 0,-1 0 0,0 0-1,1 2 1,4 17-145,5 7 407,-7-16-183,1-1 0,0 0-1,1-1 1,7 14 0,-5-14-9,-5-6-86,0 0 0,1 1-1,-1-1 1,1-1 0,-1 1-1,1 0 1,0-1 0,0 1 0,0-1-1,1 0 1,3 2 0,-3-2 126,1 0 0,-1 0 1,1-1-1,-1 1 1,1-1-1,-1-1 0,1 1 1,10 0 927,-23-13-735,6 11-272,0-1 0,-1 1 0,1 0 0,0 0 0,-1 0 0,1 0 0,-1 0 0,0 1 0,1-1 0,-1 1 0,-3-1 0,-34 1 333,22 1-394,-24-1 328,42-1-319,-1 0-1,1 1 1,-1-1 0,1 1 0,-1-1 0,1 1-1,0-1 1,-1 0 0,1 1 0,0-1-1,-1 0 1,1 0 0,0 1 0,0-1 0,0 0-1,0 1 1,0-1 0,0-1 0,-1 0 223,0 6-285,-1 7-157,2-5 194,0 3-7,1 0 1,1 14 0,-1-20 31,-1 0-1,1 0 1,0 0 0,0-1 0,0 1-1,1 0 1,-1-1 0,1 1 0,-1 0-1,1-1 1,4 5 0,-4-5-12,1 1 18,0 0 0,0-1 0,0 1 1,1 0-1,-1-1 0,5 3 1,6 2-80,-11-5 82,1 0 0,-1 0 0,1 0 0,-1-1 0,1 1 0,-1-1 0,1 0 0,0 0 0,0-1 0,7 1 0,6 0 73,-2-1-88,1 0 0,22-4 0,-22-1 100,-13 4-91,1 0 0,-1 0-1,0 0 1,1 0-1,-1 1 1,5-1-1,5-1 13,1 0 0,0-1-1,-1-1 1,0 0 0,0-1-1,14-7 1,-16 6 39,-1 0 1,0 0-1,0-1 0,0 0 0,13-14 1,-13 11-32,0 1 0,1 1 1,21-14-1,0 8-104,52-18 1,-49 20 162,-30 11-54,0 0 0,0 0 0,0 0 1,0 1-1,0 0 0,6 0 0,-1 0-65,-7 1 9,4 2 27,-1 1 15,-5-4 5,0 0 0,0 1-1,0 0 1,0-1-1,0 1 1,0 0-1,0-1 1,0 1 0,-1 0-1,1 0 1,0 0-1,-1 0 1,1 0 0,-1-1-1,1 1 1,-1 0-1,1 0 1,-1 1-1,1-1 1,-1 0 0,0 0-1,0 0 1,0 0-1,1 0 1,-1 0-1,0 0 1,0 0 0,-1 0-1,1 0 1,0 1-1,0-1 1,0 0-1,-1 0 1,1 0 0,-1 0-1,1 0 1,-1 0-1,1 0 1,-1 0 0,1 0-1,-1-1 1,0 1-1,1 0 1,-2 1-1,0-1 28,0 0-1,0 0 0,0 0 0,0 0 0,0 0 1,0 0-1,0-1 0,0 1 0,-1-1 0,1 1 1,0-1-1,0 0 0,0 0 0,-3 0 0,1 0-27,0-1 1,0 1-1,0-1 0,0 0 0,1 0 0,-1 0 0,-4-3 0,5 1-39,10 2-88,21 3-204,-4 0 164,-18-1 196,1 0 0,-1 1-1,0-1 1,0 2 0,0-1-1,0 1 1,7 3 0,4 3 36,-1-2-51,-6-2-7,1-1 0,17 6 0,-19-7-19,0 0 1,-1 0-1,1 1 1,7 5-1,-9-5-2,0-1 0,0 1 0,0-1-1,1-1 1,-1 1 0,11 1 0,-8-3 4,0 0 1,0-1-1,0 0 0,1 0 1,-1-1-1,0-1 0,0 0 1,11-3-1,-5-1 19,-1 0 0,1-1 0,-2-1 0,17-10 0,-2 1 37,-22 14-57,1-1 1,-1 0-1,-1 0 1,1-1-1,0 0 1,-1 0-1,0-1 1,5-6-1,-4 4 141,3-7 115,-10 14-242,1 0 1,-1 0-1,0 0 0,0 1 1,0-1-1,0 0 0,0 0 1,0 0-1,-1 0 0,1 1 1,0-1-1,0 0 0,0 0 0,-1 0 1,1 1-1,0-1 0,-1 0 1,1 0-1,-1 1 0,1-1 1,-2-1-1,-4-4-26,-1-1 0,0 1-1,0 0 1,-1 1 0,0 0 0,-10-5-1,-1-2 96,14 10-89,1-1 0,0 1 0,-1 1 0,1-1 0,-7-1 0,-9-3-21,14 4 4,0 1 1,0-1-1,0 1 1,0 0-1,0 1 1,-10 0-1,-40 4-289,26-1 328,14 0 46,1 0-1,-18 5 0,3 0-108,13-3 12,1 0 0,-1 1 0,1 0 0,1 1 0,-29 18 0,-24 26-28,21-14 120,34-28-56,8-5-14,1-1-1,-1 1 1,0-1 0,0 0-1,-6 2 1,7-4 1,1 0 1,-1-1 0,1 1-1,-1 0 1,1-1-1,-6 0 1,8 0-61,3 1-262,5 4 331,1-1-1,0 0 1,0-1-1,0 1 1,0-1-1,1-1 1,-1 0 0,1 0-1,-1-1 1,1 0-1,11 0 1,-15-1 42,0-1 0,0 1 0,0-1 0,0 0 0,0-1 0,0 1 0,7-4 0,33-20 105,-16 9-86,-1 2-84,1 2-1,35-9 1,-30 8 141,14-4 106,-33 13-287,2 0 0,-1 1 0,0 1 0,19-1 0,-25 3 49,0 1 0,0 0-1,0 0 1,0 1 0,16 5 0,-16-4 59,-1-1 0,1 0 1,-1-1-1,1 1 0,14-1 1,-21-1-45,-1 0-1,1 0 1,0 1 0,0 0 0,-1-1 0,5 3 0,19 5 25,-24-7-22,-1 0 0,1 0 0,-1 0 0,0 1 0,1-1 0,-1 0 0,0 1 1,0-1-1,0 1 0,0-1 0,0 1 0,0 0 0,0-1 0,-1 1 0,1 0 0,0 0 0,0 2 1,9 18 65,-9-21 79,-14 4 427,10-5-593,1 0 0,-1 0 0,1 1 0,-1-1 0,0 1 0,1-1 0,-1 1 0,1 0 0,-1 0 0,1 0 0,0 1 0,0-1 0,-1 0 0,1 1 0,0 0 1,0-1-1,0 1 0,0 0 0,1 0 0,-1 0 0,-2 4 0,-1 0-106,5-6 113,-1 0-1,1 0 1,0 0 0,0 0-1,0 1 1,0-1 0,-1 0-1,1 0 1,0 1 0,0-1 0,0 0-1,0 0 1,0 0 0,0 1-1,0-1 1,0 0 0,-1 0-1,1 1 1,0-1 0,0 0 0,0 0-1,0 1 1,0-1 0,0 0-1,1 1 1,-1-1 0,0 0 0,0 0-1,0 1 1,0-1 0,0 0-1,0 0 1,0 0 0,0 1-1,1-1 1,-1 0 0,0 0 0,0 0-1,0 1 1,0-1 0,1 0-1,-1 0 1,0 1 0,1 0 111,15 9-157,-12-6 16,5 0 14,1 1 0,-1-2-1,1 1 1,-1-1 0,1-1 0,0 1 0,19 0-1,-1-1 63,43-4-1,-32-3-6,0-1-1,61-19 0,-28 7 79,-57 14-192,28-13 0,-30 11 133,-1 1 0,20-4 0,-6-1-35,-24 8 30,1 1 0,-1 0 0,1 0 0,-1 0 0,1 0 0,0 0 0,0 1 0,-1-1-1,6 1 1,21 0-197,-28 0 100,1 0 92,4 0 10,-4 0 53,-8-14 371,1 4-427,1 3-62,-1 0 0,0 0-1,0 1 1,-1 0 0,-7-7-1,2 2 58,6 6-58,-1 0 0,0 0 1,0 1-1,0-1 0,0 2 0,-1-1 0,1 1 0,-11-4 0,-3 0-75,-33-6 1,48 12 54,0 0-1,0 0 1,0 1 0,-8 0 0,12 0 32,0 0-1,1 0 1,-1 0-1,0 0 1,0 0 0,1 0-1,-1 0 1,0 1-1,0-1 1,1 0 0,-1 1-1,0-1 1,1 0-1,-1 1 1,0-1 0,1 1-1,-1-1 1,1 1-1,-1-1 1,0 1-1,1-1 1,-1 1 0,1 0-1,0-1 1,-1 1-1,1 0 1,0-1 0,-1 1-1,1 0 1,0-1-1,0 1 1,-1 0 0,1 0-1,0-1 1,0 3-1,-5 12-99,5-8 89,0-1 1,1 1-1,-1 0 1,1-1-1,1 1 1,-1-1 0,1 1-1,0-1 1,1 0-1,-1 0 1,5 8-1,-5-9 48,0 0-1,-1 0 1,1 0-1,-1 0 1,-1 0-1,1 11 1,-1-15-40,0 1 1,1-1 0,-1 0 0,0 1 0,0-1-1,1 0 1,-1 1 0,1-1 0,-1 0 0,1 1-1,-1-1 1,1 0 0,0 0 0,0 1-1,-1-1 1,1 0 0,0 0 0,0 0 0,2 1-1,-1 0 3,1-1 0,-1 1-1,1-1 1,0 0-1,-1 0 1,1 0 0,0 0-1,0 0 1,3 0-1,1 0 18,0 0-1,-1-1 1,1 0 0,0 0-1,0-1 1,-1 0-1,11-3 1,-4 0 40,0-2 0,0 0 1,0 0-1,-1-1 0,0-1 1,-1 0-1,19-17 0,-17 12-95,-10 9 32,0 1-1,0 0 1,0 0-1,6-4 1,11-10 68,-16 14-48,0-1-1,-1 1 1,1 0-1,1 0 1,4-2-1,7-3-35,1 2 1,0 0-1,0 0 1,1 2-1,31-4 1,77-7-306,195-29 500,-252 33-177,95-4-1,-133 13 29,30-1 13,117 8 0,-158-3 63,-10-1-84,0 0 0,0 1 0,0 0 0,12 5 0,-6-2-23,-2 0 17,0 1-1,22 11 1,-32-14-2,0-1 0,0 1 1,0 0-1,-1 0 0,1 0 0,-1 1 0,0-1 1,0 1-1,0 0 0,0 0 0,-1 0 0,4 7 1,5 20 14,-8-22-7,0 0 1,1 0-1,4 8 0,-7-15 54,0-3-49,1 1-1,-1 0 1,0 0-1,0-1 1,0 1-1,0-1 0,0 1 1,0-1-1,0 1 1,0-1-1,0 0 1,0 0-1,0 1 0,0-1 1,0 0-1,0 0 1,-1 0-1,1 0 1,0 0-1,-1 0 0,2-1 1,11-27 123,-10 21-114,-1 3-14,0 0-1,0 0 0,-1-1 0,0 1 0,0 0 0,0 0 1,-1-1-1,1 1 0,-1-1 0,0 1 0,-1 0 1,1-1-1,-1 1 0,0 0 0,-1-1 0,1 1 1,-4-6-1,4 8-17,-1 0 1,1-1-1,-1 1 1,0 0-1,0 0 1,-1 0-1,1 1 0,-1-1 1,1 0-1,-1 1 1,0 0-1,0 0 1,0 0-1,0 0 1,0 0-1,-5-2 1,7 4 7,0-1 1,0 1 0,1 0 0,-1-1 0,0 1-1,0-1 1,1 1 0,-1-1 0,1 0 0,-1 1-1,0-1 1,1 0 0,-1 1 0,1-1-1,-1 0 1,0-1 0,1 2-3,0-1 0,-1 0 0,1 0 0,-1 1 0,1-1 0,-1 0 1,1 1-1,-1-1 0,1 1 0,-1-1 0,0 1 0,1-1 0,-1 1 0,0-1 0,1 1 0,-1 0 0,-1-1 0,-7-3-53,8 3 61,0 1 0,0-1 0,0 1 1,1-1-1,-1 1 0,0 0 0,0-1 1,0 1-1,0 0 0,0 0 0,0-1 1,0 1-1,1 0 0,-1 0 0,0 0 1,0 0-1,0 0 0,0 0 0,0 1 1,0-1-1,0 0 0,0 0 0,0 1 1,1-1-1,-3 2 176,2-3-173,0 1 0,0 0 0,0 0-1,0 0 1,0 1 0,0-1 0,0 0 0,0 0 0,0 0 0,0 1-1,0-1 1,0 1 0,0-1 0,1 0 0,-1 1 0,0 0 0,0-1-1,0 1 1,1-1 0,-1 1 0,-1 1 0,1-1-28,1 1 0,-1 0 0,0-1 0,1 1 0,-1 0 0,1 0 1,0-1-1,0 1 0,-1 0 0,1 0 0,0 2 0,0 8-75,0 0 0,-4 17-1,4-24 108,0 0 1,0-1-1,1 1 0,-1-1 0,1 1 0,0 0 0,1-1 0,-1 1 0,1-1 1,-1 0-1,1 1 0,3 4 0,-4-8 19,0 6 141,-1-7-157,0 0-1,0 1 1,0-1-1,0 1 0,0-1 1,0 0-1,0 1 0,0-1 1,0 0-1,0 1 1,0-1-1,-1 0 0,1 1 1,0-1-1,0 0 0,0 1 1,0-1-1,-1 0 1,1 0-1,0 1 0,0-1 1,-1 0-1,1 0 0,0 1 1,0-1-1,-1 0 1,1 0-1,0 0 0,-1 1 1,-4 3-14,0 0 1,-1-1-1,1 1 1,0-1-1,-12 4 1,-13 9 62,14-2-225,-7 4 133,18-17 293,8-3-397,-2 1 105,0 0 0,0 0-1,1 1 1,-1-1 0,0 0-1,1 1 1,-1-1 0,0 1-1,3-1 1,64-3 21,-64 4-17,1-1 13,0 1 1,0 0-1,0 1 0,0-1 0,0 1 0,0 0 0,0 0 0,8 4 0,-9-4 1,1 1-1,-1-1 1,1 0-1,-1 0 1,6 0-1,15 3 12,12 6-2,0-2 0,1-1 0,0-2 0,0-2 0,57-2 0,-67-4 105,0-1 1,0-1 0,51-17-1,-73 20-109,-1-1 0,0 0 0,1 0 0,7-7-1,0 0-44,-8 8 97,-5 1-50,1 0 0,-1 1 0,1 0-1,0-1 1,0 1 0,-1-1 0,1 1 0,0 0 0,-1-1 0,1 1 0,0 0 0,0 0 0,0 0-1,0-1 1,1 1 199,3 1-361,-3 0 429,-5 3-103,-3 0-203,1 1-1,0 0 1,0 0-1,1 0 1,-1 0-1,1 1 1,0 0-1,1 0 1,-7 13-1,1-2 164,4 3-406,1-15 187,4-4 165,4-10 357,-4 8-413,1 0 0,0 0 1,-1 1-1,1-1 0,-1 0 0,0 0 0,1 0 1,-1 0-1,0 0 0,1 0 0,-1 0 0,0-1 1,0-4 15,-1 1 0,1-1 1,-1 1-1,0 0 0,-1-1 1,1 1-1,-1 0 0,0 0 1,-1 0-1,1 0 0,-1 0 1,0 1-1,0-1 0,0 1 1,-5-5-1,0-1 11,-1-1 1,-1 1-1,0 0 0,0 1 0,0 0 1,-1 1-1,-1 0 0,-17-9 1,9 7-91,-1 1 0,-1 1 0,1 1 1,-1 1-1,-1 0 0,1 2 0,-1 1 0,-35-1 1,46 4-1,-2-1 90,1 2 1,0-1-1,-16 4 1,0 0-194,23-4 150,1 0 1,-1 1-1,0 0 1,1 0-1,-1 1 1,-5 1-1,-13 6 205,14-5-177,0-1 0,-18 11 0,19-9 4,-1-1 0,1 0 0,-19 5-1,-15 7-95,-44 19-253,83-34 320,1 1 0,-1-1 0,1 0 0,-1 0 0,0 0 0,1-1 0,-5 1 0,7-1-138,23 7-422,123 24 288,-128-31 318,0 1 0,0-2 0,0 0 0,0-1 0,0-1 0,-1 0 0,18-7 0,-14 4-31,27-13 1,-35 13 0,-1 1 0,1 1 0,1 0 0,-1 0 0,1 1 0,-1 1 1,20-2-1,64 10-182,-84-5 176,-10-1 8,0 0 0,1 0 0,-1 0 0,0 1 1,1-1-1,-1 1 0,5 1 603,-153 10-189,129-10-450,-1 1-1,1 1 1,1 1 0,-1 0 0,1 1 0,-18 10 0,25-12 17,-2 0 29,-1-1 0,1 0 0,-1-1 0,1 0 1,-1 0-1,0-1 0,-23-2 0,27 1-13,-36-4-378,36 6 197,6 3-296,3-4 449,0 0 0,-1 0 0,1 0 0,0 0 1,0 0-1,-1-1 0,1 1 0,0 0 0,0 0 0,0-1 0,0 1 0,0-1 0,0 1 1,1 0-1,9 4-62,44 18 70,-51-22 5,1 1 0,0-1 0,-1 0 0,1 0 0,0-1 0,0 1 0,-1-1 0,1 0 0,7-1 0,-4-2 49,0 0 1,-1 0-1,1 0 1,-1-1-1,0 0 1,10-8 0,8-4-45,-10 8-62,0 1 0,0 1 1,28-8-1,49-6 122,-91 19-58,50-6 238,-16-4 150,-49 11-409,-10-1 15,0 1-1,0 2 1,0 0-1,1 1 1,-37 10-1,57-12 14,-16 5-101,0 1 1,-22 12 0,32-14 102,1-1 0,-1-1 0,0 1 0,-1-1 0,1-1 0,0 0 0,-1 0 0,0-1 0,1 0 0,-16 0 0,19-1 48,-7 0-93,-1 0 0,1-1-1,0 0 1,0-1-1,-22-5 1,14 1 24,18 5-26,0 1 0,0-1 1,0 1-1,0-1 0,0 0 1,0 0-1,1-1 0,-1 1 1,0 0-1,1-1 0,-1 0 1,1 0-1,-1 0 0,1 0 1,-4-4-1,6 6 16,-1-1-1,1 1 1,0 0 0,0-1 0,0 1-1,0 0 1,0-1 0,0 1-1,0 0 1,0-1 0,0 1 0,0-1-1,0 1 1,0 0 0,0-1-1,0 1 1,0 0 0,0-1 0,0 1-1,0 0 1,0-1 0,1 1-1,-1 0 1,0-1 0,0 1 0,0 0-1,1-1 1,-1 1 0,0 0 0,0 0-1,1-1 1,-1 1 0,0 0-1,0 0 1,1-1 0,-1 1 0,0 0-1,1 0 1,-1 0 0,0 0-1,1 0 1,-1 0 0,1-1 0,-1 1-1,1 0 1,16-2-130,-6 5 71,-1 0 0,0 1 0,0 0 0,0 1 0,-1 0 0,0 1 0,13 9 0,-8-6 11,29 16 0,-38-23 73,0 0 1,1 0-1,0 0 1,-1-1-1,1 0 1,0 0-1,-1 0 1,1-1-1,9 0 1,-2-1 33,1-1 0,-1-1 0,0 0 0,22-9 0,50-26-266,-56 24 266,52-21 8,-30 13 90,53-31 0,-57 23 13,-46 29-140,0 1 0,0-1 1,0 1-1,0-1 0,0 0 0,0 1 1,0-1-1,0 0 0,0 0 0,-1 1 0,1-1 1,0 0-1,-1 0 0,1 0 0,0 0 0,-1 0 1,1 0-1,-1 0 0,0 0 0,1 0 0,-1-2 1,0 2-11,0 0 0,0 0 0,0 0 0,0 0 0,0 0 0,-1 1 0,1-1 0,0 0 0,-1 0 0,1 0 0,-1 1 0,1-1 0,-1 0 0,1 1 0,-1-1 0,1 0 0,-1 1 0,0-1 0,1 1 0,-1-1 0,0 1 0,0-1 0,1 1 0,-1-1 0,0 1 0,0 0 0,1-1 0,-3 1 0,-8-3-17,0 0 1,0 1-1,0 0 0,-22 0 0,-28 4 43,-1 2-1,-69 14 0,98-10-20,0 2 1,1 1-1,-43 22 1,41-18-58,15-5 1,13-7 32,1-1 1,-1 1 0,0-1 0,-7 3 0,-1-1 48,11-3-20,0 0 1,-1-1-1,1 1 1,0 0-1,-7-1 1,10 0-21,0 0-1,-1 0 1,1 0 0,0 0 0,-1 0 0,1 0 0,-1 0-1,1 0 1,0 1 0,-1-1 0,1 0 0,0 0 0,-1 0 0,1 0-1,0 1 1,-1-1 0,1 0 0,0 0 0,0 0 0,-1 1 0,1-1-1,0 0 1,0 1 0,-1-1 0,1 0 0,0 1 0,0-1 0,0 0-1,-1 1 1,1-1 0,0 0 0,0 1 0,0-1 0,0 0 0,0 1-1,0-1 1,0 1 0,0-1 0,0 0 0,0 1 0,0-1 0,0 0-1,0 1 1,0-1 0,0 1 0,0-1 0,1 0 0,-1 1 0,0-1-1,10 22-346,-8-19 322,16 52 126,-15-48-98,1 0 0,0 0 0,1 0 1,0 0-1,0-1 0,0 0 0,0 0 0,11 8 1,-14-13-1,-1 0 0,1 0 0,0 0 0,0 0 0,0 0 0,0-1 0,0 1 0,0-1 0,0 0 0,0 0 0,0 1 0,0-1 0,0 0 0,1-1 0,-1 1 1,0 0-1,0-1 0,0 1 0,0-1 0,2-1 0,5-1 47,-1-1 0,0 0-1,9-6 1,68-51 137,-28 15-70,-56 45-87,0 0 0,0-1 0,0 1 0,0 0 0,0-1 0,0 1 0,0-1 0,0 1 0,-1-1 0,1 0 0,-1 1 0,1-1 0,-1 1 0,1-1 0,-1 0 0,0-2 0,0 3-14,0 1 1,0-1-1,0 0 1,0 0-1,0 0 0,-1 1 1,1-1-1,0 0 1,0 1-1,-1-1 0,1 0 1,-1 0-1,1 1 1,0-1-1,-1 1 0,1-1 1,-1 0-1,0 1 1,1-1-1,-1 1 0,1-1 1,-1 1-1,0-1 1,1 1-1,-1 0 0,0-1 1,1 1-1,-1 0 1,0 0-1,0-1 0,1 1 1,-1 0-1,0 0 1,0 0-1,0 0 0,1 0 1,-3 0-1,-47-2-21,34 0 60,0 2-1,-1 0 1,1 0 0,0 2 0,-22 3-1,-163 49-294,192-51 171,1-1 0,0 1 0,0 1 0,1-1 0,-1 1 1,-9 7-1,27 6-428,-8-15 491,1 1 0,-1-1 0,1 1-1,0-1 1,0 0 0,0 0 0,1 0-1,-1 0 1,0-1 0,6 3-1,39 8 59,-14-4-44,-27-6 6,-1-1 1,1 0-1,-1 0 1,1-1-1,0 0 1,-1 0 0,1-1-1,0 0 1,11-3-1,5-2-22,30-13 0,-52 18 18,36-15 273,-33 14-247,-1 0 0,0 0 0,0 0-1,0 0 1,0-1 0,-1 1 0,1-1-1,3-5 1,-5 8-14,-1-1-1,0 1 1,0-1-1,1 1 1,-1-1 0,0 1-1,0-1 1,0 0 0,0 1-1,0-1 1,0 1-1,0-1 1,0 1 0,0-1-1,0 0 1,0 1 0,0-1-1,0 1 1,-1-2-1,0-5-535,6-2 91,0 0-1,1 0 1,-1 1 0,2-1-1,-1 2 1,1-1-1,0 1 1,1 0-1,-1 0 1,2 1 0,15-10-1,-3 3-2840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50:39.3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167 2 1056,'0'0'18,"-1"0"0,1 0-1,0 0 1,-1 0 0,1-1 0,0 1 0,0 0 0,-1 0-1,1 0 1,0 0 0,-1 0 0,1 0 0,0 0 0,-1 0-1,1 0 1,0 0 0,-1 0 0,1 0 0,0 0 0,-1 0-1,1 0 1,0 0 0,-1 0 0,1 1 0,0-1 0,-1 0-1,1 0 1,0 0 0,-1 1 0,-10 8 550,2-2 324,2-2-434,-3 1-106,0-5-322,8-1-9,0 0 0,0 0 0,0 1 0,0-1 0,0 0 0,0 1 0,0 0 0,0-1 0,0 1 1,-2 1-1,4-1 128,-14-2 1285,13 0-1397,1 1 0,-1-1-1,0 1 1,0-1-1,0 1 1,0 0-1,1-1 1,-1 1-1,0 0 1,0 0-1,0 0 1,0 0-1,0 0 1,0 0 0,-1 0-1,-12-3 590,14 3-653,-1-1 62,-1 1 0,1 0 0,0 0-1,0 0 1,0 0 0,0 0-1,-1 0 1,1 0 0,0 0 0,0 0-1,0 1 1,0-1 0,-1 0-1,1 1 1,0-1 0,0 1 0,-1 0-1,-12 4 323,12-4-295,2-1-54,0 1 0,0-1 0,0 1 1,0 0-1,0-1 0,0 1 0,0-1 1,0 1-1,-1-1 0,1 1 0,0 0 0,0-1 1,0 1-1,-1-1 0,1 1 0,0-1 1,-1 1-1,1-1 0,0 1 0,-1 0 0,1-1 13,0 0 0,0 0 0,0 0 0,0 0-1,0 0 1,1 0 0,-1 0 0,0 0 0,0 0-1,0 0 1,0 0 0,1 0 0,-1 0-1,0 0 1,0 0 0,0 0 0,0 0 0,1 0-1,-1 0 1,0 0 0,0 1 0,0-1 0,0 0-1,0 0 1,0 0 0,0 0 0,1 0-1,-1 0 1,0 1 0,0-1 0,0 0 0,0 0-1,0 0 1,0 0 0,0 0 0,0 1 0,0-1-1,0 0 1,0 0 0,0 0 0,0 0 0,0 1-1,0-1 1,0 0 0,0 0 0,0 0-1,0 0 1,0 1 0,4-5-116,1-1-478,0 1-1,0 0 1,1 0-1,-1 0 1,11-5-1,1 5-2327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50:40.5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126 150 1728,'-3'-5'498,"2"-1"-830,1 5 17,-1 0 367,1 0 0,0 0 0,0 0 0,-1 0 0,1 0 0,0 0 0,-1 1 0,1-1 0,-1 0 0,1 0 0,-1 0 1,1 1-1,-1-1 0,0 0 0,1 1 0,-1-1 0,0 1 0,0-1 0,1 1 0,-1-1 0,0 1 0,0-1 0,-1 0 0,-1 0 203,1 0 0,-1 1 0,0-1 0,1 0 0,-1 1 0,-4-1 0,4 1-96,0 1 0,1-1 0,-1 0 0,0 0 0,0-1-1,1 1 1,-1 0 0,0-1 0,0 0 0,1 1 0,-1-1 0,1 0 0,-1 0-1,1-1 1,-1 1 0,1-1 0,0 1 0,-4-4 0,4 4-77,0-1-1,0 1 1,0-1 0,0 0 0,0 0 0,1 0 0,-1 0 0,1 0-1,0 0 1,-1 0 0,1 0 0,0-1 0,0 1 0,0 0 0,0-1-1,1 1 1,-1-1 0,1 1 0,-1-1 0,1 1 0,0-1 0,0-3-1,-4-40 1391,8 69-2208,2 25-3077,2-23 2016,4-9-763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50:57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18 213 320,'-5'1'5691,"2"-7"-4945,2 5-741,0 0 0,0 0 0,0 0 0,1 0 0,-1 0 0,0 0 0,1 0 0,-1 0 1,1 0-1,-1 0 0,1 0 0,-1 0 0,1 0 0,0-1 0,0 1 0,0 0 0,0 0 0,-1 0 0,1-1 0,1 1 0,-1 0 0,0 0 0,0 0 0,0 0 0,1-1 0,-1 1 0,0 0 0,1 0 0,-1 0 0,1 0 1,0 0-1,-1 0 0,1 0 0,0 0 0,0 0 0,1-1 0,-1 1 11,-1 0 1,1 0-1,-1 1 1,0-1-1,1 0 0,-1 0 1,0 0-1,1 0 1,-1 1-1,0-1 1,0 0-1,1-1 1,2-9-98,5-1 110,-8 12-27,0 0-1,0 0 0,0 0 1,0 0-1,1-1 0,-1 1 1,0 0-1,0 0 1,0 0-1,0 0 0,0-1 1,0 1-1,0 0 0,0 0 1,0 0-1,1-1 0,-1 1 1,0 0-1,0 0 1,0 0-1,0-1 0,0 1 1,0 0-1,0 0 0,0 0 1,0-1-1,-1 1 0,1 0 1,0 0-1,0 0 1,0-1-1,0 1 0,0 0 1,0 0-1,0 0 0,0 0 1,-1-1-1,1 1 0,0 0 1,0 0-1,0 0 0,0 0 1,0 0-1,-1 0 1,1-1-1,0 1 0,0 0 1,0 0-1,-1 0 0,1 0 1,0 0-1,0 0 0,0 0 14,0 0-1,0 0 0,0-1 1,1 1-1,-1 0 0,0 0 1,0 0-1,0 0 0,1-1 1,-1 1-1,0 0 0,0 0 1,0 0-1,0-1 0,0 1 1,1 0-1,-1 0 0,0-1 0,0 1 1,0 0-1,0 0 0,0-1 1,0 1-1,0 0 0,0 0 1,0-1-1,0 1 0,0 0 1,0 0-1,0-1 0,0 1 1,0 0-1,0 0 0,0-1 1,0 1-1,0 0 0,-1 0 0,1 0 1,0-1-1,0 1 0,0 0 1,0 0-1,0 0 0,-1-1 1,1 1-6,0 0 1,0 0 0,-1-1 0,1 1-1,0 0 1,0 0 0,0 0-1,0-1 1,0 1 0,-1 0 0,1 0-1,0-1 1,0 1 0,0 0 0,0 0-1,0 0 1,0-1 0,0 1-1,0 0 1,0 0 0,0-1 0,0 1-1,0 0 1,0 0 0,0-1-1,0 1 1,0 0 0,0 0 0,1-1-1,-1 1 1,0 0 0,0 0-1,0 0 1,0-1 0,0 1 0,1 0-1,-1 0 1,0 0 0,0 0 0,0-1-1,0 1 1,1 0 0,-1 0-1,-4-15-206,3 15 215,0-1 1,0 0-1,1 1 0,-1-1 0,0 0 1,0 0-1,1 0 0,-1 0 0,0 1 1,1-1-1,-1 0 0,1 0 0,-1 0 1,1-1-1,-1 1 0,1 0 0,0 0 0,-1-1 1,1 1-62,-4 2-64,4 4 145,0 72 212,-5-23-468,5-46 218,0-1-27,0-6 17,0-1 1,-1 1-1,1 0 1,0 0-1,0 0 1,1-1-1,-1 1 0,0 0 1,0 0-1,0 0 1,0-1-1,1 1 0,-1 0 1,0-1-1,1 1 1,-1 0-1,1 0 1,0 0-1,4 6-117,-5-6 191,-1-16 314,1 12-369,0 0 0,-1 0 0,1 0 0,1 1 0,0-7 0,-1 3-36,1-1 0,0 0 0,-2-10 0,1 11 24,0 0 0,0 0 0,1-1 0,1-7 0,-1 5 76,1 1 0,-1-18 0,-1 18 0,1-1 0,2-15-1,-2-1-139,-1 15 65,-2-1-21,0 10-447,1 7 382,2 0 99,0 1 0,0 0-1,0 0 1,1-1 0,0 1 0,5 12 0,-3-11-3,-1 1-1,0-1 1,2 14-1,-2-3 241,-1-9 71,0 1 0,-1 14 1,0-19-263,-1 1 0,-1-1 1,1 0-1,-1 1 0,0-1 1,0 0-1,-4 10 0,1-12-255,4-4 128,0 0 0,0 0 1,-1 0-1,1 0 0,0 0 1,0 1-1,0-1 0,-1 0 0,1 0 1,0 0-1,0 1 0,0-1 1,-1 0-1,1 0 0,0 0 0,0 1 1,0-1-1,0 0 0,0 0 1,0 1-1,0-1 0,0 0 1,0 0-1,0 1 0,0 1-165,0-1 0,0 0-1,0 0 1,-1 1 0,1-1-1,0 0 1,0 0 0,-1 1 0,1-1-1,-1 0 1,1 0 0,-1 0-1,1 1 1,-1-1 0,0 0 0,-1 2-1,-18 8-2009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51:23.1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5167 1 992,'0'0'25,"0"0"0,1 0 0,-1 0 0,0 0 1,0 0-1,0 0 0,1 0 0,-1 0 0,0 0 0,0 0 0,0 0 0,1 0 0,-1 0 0,0 0 1,0 0-1,0 0 0,1 0 0,-1 0 0,0 0 0,0 0 0,0 1 0,1-1 0,-1 0 1,0 0-1,0 0 0,0 0 0,0 0 0,1 0 0,-1 1 0,0-1 0,0 0 0,0 0 1,0 0-1,0 0 0,0 1 0,1-1 0,-1 0 0,0 1 0,5 11 1126,0-2 132,-4-7-1090,0 0 0,-1 1 0,1-1 0,-1 0 0,1 0-1,-1 0 1,0 5 0,0-6-163,0 2 79,0 0-1,1 0 1,0 0-1,1 6 0,0-6-23,-1 1 0,0-1-1,-1 0 1,1 8 0,4 209 1317,-19 82-410,6-263-945,-1-1-1,-27 71 1,25-78 197,4-14-39,-1-1 0,-1 1 0,-11 15-1,-5 9 23,13-22-262,-1-1 0,-1 0 0,-19 19 0,5-5 201,16-20-125,0-2-1,-17 15 0,14-15 70,-20 23 1,18-16 16,-2-2 0,1 0 0,-2-1 0,-35 20 1,42-27-39,1-1-20,-1-1 1,0-1-1,-1 0 1,-19 5-1,14-5-16,-183 45 417,167-42-444,-149 30 214,154-35-175,-1-1 0,1-1 0,-50-5 0,13 0-37,-434 22 4,-5 35-37,430-40 19,-49 6 276,-63-6 20,-119 15-87,-54-2-123,161-17-237,-34 6 291,221-14-159,-366 43 106,164 3 113,106-9-129,-162 44 363,116-33-149,142-45-305,0 1 1,-18 10-1,21-9 57,-1-1 0,0-1 0,-17 6-1,14-5 34,13-4-89,-1 0-1,0 0 0,1 0 0,-1-1 1,0 1-1,1-1 0,-1 0 0,0 1 1,-3-1-1,-2 3 2,6-3 2,1 1 1,-1-1-1,1 1 1,-1-1-1,0 0 1,1 1-1,-1-1 1,0 0-1,1 0 1,-1 1 0,0-1-1,1 0 1,-1 0-1,0 0 1,0 0-1,1 0 1,-1 0-1,-1 0 1,2 0-3,0 0 1,-1-1-1,1 1 1,0 0-1,0 0 1,0-1-1,-1 1 0,1 0 1,0 0-1,0-1 1,0 1-1,0 0 1,0-1-1,0 1 1,-1 0-1,1 0 1,0-1-1,0 1 0,0 0 1,0-1-1,0 1 1,0 0-1,0-1 1,0 1-1,1 0 1,-1-1-1,0 1 0,0 0 1,0 0-1,0-1 1,0 1-1,0 0 1,1-1-1,-1 1 1,5-15-152,-4 13 61,4-9 56,1 0 0,1 0 0,0 0 0,10-12 0,-4 6 68,48-73-409,-24 39 594,11-14-126,-42 60-152,-5 5 57,-1 0 0,1 0 0,-1-1 0,0 1 0,1 0-1,-1-1 1,1 1 0,-1 0 0,0-1 0,1 1 0,-1-1 0,0 1 0,0 0-1,1-1 1,-1 1 0,0-1 0,0 1 0,0-1 0,1 1 0,-1-1 0,0 0 0,0 0 38,-2 3-35,-1-1 0,1 1 0,0 0 1,0-1-1,0 1 0,0 0 1,0 0-1,1 0 0,-1 0 0,-1 3 1,0 0 53,-105 147-40,95-134-11,-25 29 0,13-17 0,-48 47 10,70-74-1,0 0-1,0 0 0,-1 0 1,1-1-1,-6 4 0,6-4-29,0 0-1,-1 0 0,1 1 1,0-1-1,-4 5 0,5-3 49,1-3-17,0 0 0,0 1 1,0-1-1,0 0 0,-1 0 1,1 0-1,0 0 0,0 0 0,-1 0 1,1 0-1,-1 0 0,1-1 1,-3 2-1,4-1-28,1-1 1,0 1-1,-1 0 1,1-1-1,0 1 1,-1-1 0,1 1-1,0-1 1,0 1-1,0-1 1,-1 0-1,1 1 1,0-1-1,0 0 1,0 1-1,0-1 1,1 0-1,22 8 18,-8-4 32,0-2 0,0 0-1,0-1 1,0 0 0,19-2-1,-3 0 110,-22 1-20,1-1 1,16-4-1,-18 3 92,1 0 0,15 0 0,-23 2-27,-2 0-166,0 0 1,1 0-1,-1 0 0,0 0 0,0 0 0,1 0 0,-1 0 1,0-1-1,0 1 0,1 0 0,-1 0 0,0 0 0,1 0 1,-1 0-1,0 0 0,0 0 0,0-1 0,1 1 1,-1 0-1,0 0 0,0 0 0,0-1 0,1 1 0,-1 0 1,0 0-1,0-1 0,0 1 0,0 0 0,0 0 0,1-1 1,-1 1-1,0 0 0,0 0 0,0-1 0,0 1 1,0 0-1,0 0 0,0-1 0,0 1 0,0 0 0,0-1 1,0 1-1,0 0 0,0 0 0,0-1 0,0 1 1,-1 0-1,1 0 0,0-1 0,0 1 0,0 0 0,0 0 1,0-1-1,-1 1 0,1 0 0,0 0 0,0 0 0,0-1 1,-1 1-1,-8-11 36,1 0 0,0 0 0,1 0 0,0-1 0,-6-16 0,5 7-469,1 0 1,-8-39 0,7 25-1455,7 32 1505,0-1 0,1 1 0,-1 0 0,1-1 0,0 1 0,0-1-1,1 1 1,-1-1 0,0 1 0,1-1 0,0 1 0,0 0 0,0-1 0,0 1 0,1 0 0,-1 0 0,3-4 0,11-21-3974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52:17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2130 1984,'1'4'12176,"9"-9"-12158,-7 3 7,0 0 0,1 0 0,-1 1 0,0-1 0,1 1 0,0 0 0,-1 0 0,1 1 0,-1-1 0,8 0 0,-2 1-60,1-1 1,-1-1-1,17-4 1,-14 3-20,22-3 1,41-3-36,-33 3 51,44 1-1,-29 2 173,0-3-1,-1-1 0,108-31 1,-142 31-99,-1 0 0,0-1 0,37-21 0,-44 21 17,-1-1 1,1 0-1,-2-1 0,0-1 1,0 0-1,12-15 0,-5 0 90,-2 0 1,20-40-1,12-19-57,-29 55-100,52-83 118,-59 91-56,-2-1 1,0 0-1,8-30 1,5-23 221,47-184-234,-64 218 11,-1-2 0,-1-66 0,-4 57 20,-1-24-70,-10-91 1,-15-12-2,24 172-40,1 0 0,-1 0 0,2 0 0,-1 1 1,1-1-1,0 0 0,4-15 0,-3 19 4,-1 0-1,1 0 0,0 1 1,0-1-1,0 1 0,0-1 1,1 1-1,-1 0 0,1 0 1,0 0-1,0 0 0,0 0 1,0 1-1,0 0 0,1-1 1,6-2-1,16-6-139,47-12 1,-34 11 34,115-30 121,-114 31 93,50-8 39,134-10 0,-135 19-76,53 2 412,-96 11 426,-45-3-868,0 0-1,0 0 1,0-1-1,0 1 1,1 0-1,-1-1 1,0 1-1,0-1 1,0 0-1,0 1 1,0-1-1,0 0 1,0 0-1,0 1 1,-1-1-1,1 0 1,0 0-1,0 0 1,-1 0-1,2-2 1,-1 2-14,0 0-1,1 0 1,-1 0 0,1 0 0,-1 1-1,1-1 1,-1 0 0,1 1-1,-1-1 1,1 1 0,0-1 0,-1 1-1,4 0 1,22-3-388,-16 3 426,-1 0 0,15-3 0,-22 2 36,-1 0 1,0 0 0,0 0-1,-1 0 1,1 0-1,0 0 1,0-1-1,-1 1 1,1 0 0,2-3-1,-4 3-50,0-10 287,-2 10-278,0-1-1,1 0 1,-1 1-1,0 0 1,0-1-1,0 1 0,0 0 1,-3-1-1,-9-7 9,11 7-9,-1 0 0,1 0 0,-1 0 0,1 1 0,-1-1 0,0 1 0,0 0 0,1 0 0,-1 0 0,0 1 0,0-1 0,0 1 0,0 0 0,-7 1 0,-6 0 153,-33 8 0,-196 52 100,225-60-342,18-1 52,1 0 0,0 0 0,-1 0 1,1 1-1,0-1 0,0 0 0,-4 2 0,14-4-176,0 1 1,0 0-1,12 0 0,18-1 116,46-5 87,-23 3-56,-49 3 57,0 1 0,-1 0-1,1 1 1,0 0-1,-1 1 1,1 0 0,-1 0-1,0 2 1,21 7-1,-5-2-58,-20-7 51,-1 0 0,1 0-1,7 4 1,6-1-11,-18-4 52,0-1 0,1 0 1,-1 1-1,0 0 1,0-1-1,0 1 0,0 0 1,1 0-1,-1 0 0,0 0 1,-1 1-1,3 1 0,6 0 4,-8-3 680,-8 1-343,-35-4-297,31 2-13,-1 0 1,1 1-1,-1 0 0,0 1 1,-16 3-1,11-1-51,0-1 0,-21 1 1,20-2 5,-31 5 0,18 0-219,18-4 102,0 0 1,-21 7-1,21-5 45,9-3 8,-1 1-1,1-1 1,0 0 0,0 1-1,0-1 1,0 1 0,-5 3-1,-6 2 650,14-7-614,-1 0 1,1 0-1,0 0 1,-1 0-1,1 1 0,0-1 1,0 0-1,-1 0 1,1 0-1,0 0 0,-1 0 1,1 0-1,0 0 1,-1 0-1,1 0 0,0 0 1,-1 0-1,1 0 1,0 0-1,-1 0 0,1 0 1,0 0-1,-1 0 1,1-1-1,0 1 0,0 0 1,-1 0-1,1 0 1,0 0-1,0-1 0,-1 1 1,1 0-1,0 0 1,0-1-1,-1 1 1,1 0-1,0 0 0,0-1 1,0 0-40,1 0 0,-1 1 1,1-1-1,0 1 0,0-1 1,-1 1-1,1-1 0,0 1 1,0-1-1,0 1 0,-1-1 1,3 1-1,-2-1-13,19-6-151,0 0 0,0 1 0,33-4 0,-27 5 270,42-13 1,-62 16-24,5-2-31,0 1 0,-1-1 0,0-1 1,0 0-1,0-1 0,0 0 0,10-9 0,-12 9 36,1-1-1,11-6 1,-9 6 146,-10 6-93,-2-6 362,0 6-473,-1 0-1,1 1 1,0-1 0,-1 1 0,1-1 0,-1 1-1,1 0 1,-1-1 0,1 1 0,-1 0 0,1 0 0,-1 0-1,1 0 1,0 0 0,-1 1 0,1-1 0,-3 1-1,-25 11 79,27-11-58,-12 11-90,2 0 89,5-7-1,1 0 1,-10 10-1,10-9-48,1 0 0,-1-1 0,-9 6 0,-21 14 64,28-18-22,0-1 0,0 0 1,-1 0-1,0-1 0,-1 0 1,-10 3-1,1 2-9,17-9 10,0 1-1,-1-1 1,1 0 0,-1 0 0,1 0 0,-1 0 0,0 0-1,1 0 1,-4 0 0,-28 5-249,34-6 235,0 0 0,0 0-1,0 0 1,0 0 0,0 0 0,0 0 0,0 0 0,0 0 0,0 0 0,-1 0 0,1 0-1,0 0 1,0 0 0,0 0 0,0 0 0,0 0 0,0 0 0,0 0 0,0 0 0,-1 0-1,1 0 1,0 0 0,0 0 0,0 0 0,0 0 0,0 0 0,0 0 0,0 0 0,0 0-1,0 0 1,0 0 0,0 0 0,-1 0 0,1 0 0,0 1 0,0-1 0,0 0 0,0 0-1,0 0 1,0 0 0,0 0 0,0 0 0,0 0 0,0 0 0,0 0 0,0 0 0,0 1-1,0-1 1,0 0 0,0 0 0,0 0 0,0 0 0,0 0 0,0 0 0,0 0 0,0 1-1,7 1-372,5-3 329,1-1 0,-1 0 0,0-1 0,15-5 0,0 1-55,-17 4 111,0 0-1,0-1 1,0 0-1,-1 0 1,1-1-1,13-10 1,11-6 284,-18 11-213,28-21 0,-44 30-49,1 0 1,0 0-1,0 0 0,-1 0 1,1 1-1,-1-1 0,1 0 1,-1 0-1,1 0 1,-1 0-1,1 0 0,-1 0 1,0 0-1,0 0 0,1 0 1,-1 0-1,0-1 1,0 1-1,0-2 0,0 3-17,0-1 0,-1 1-1,1-1 1,0 0 0,0 1-1,0-1 1,-1 1 0,1-1-1,0 0 1,-1 1 0,1-1-1,0 1 1,-1-1 0,1 1 0,-1-1-1,1 1 1,0 0 0,-1-1-1,1 1 1,-1-1 0,0 1-1,1 0 1,-1 0 0,1-1-1,-1 1 1,1 0 0,-1 0-1,0 0 1,1-1 0,-1 1-1,0 0 1,1 0 0,-2 0-1,-7-1 7,0 0 0,-1-1 0,1 0 0,0-1 0,1 0 0,-15-7 0,12 5 38,-34-14 117,16 11-197,-1 1 1,-41-5-1,59 10-68,0 1 0,0 1 0,0 0 0,-17 3 0,14-3 277,14-1-206,0 1 0,-1 0 0,1 0 0,0 0 0,0 0 0,0 0 0,-1 0 0,1 0 0,0 0 0,0 0 0,0 1 0,0-1 0,-1 0 0,1 1 0,0-1 0,0 1-1,0 0 1,-1 0 0,1 0-102,6 7-405,1-3 494,0 0 0,0 0 0,1 0 0,0-1 0,9 5 0,5 3-90,-5-4 113,1 0-1,-1-1 0,1 0 0,0-2 0,23 5 0,-5-1 49,-16-2 160,-15-5-181,0-1 0,0 0 1,0 0-1,0 0 1,0 0-1,1 0 0,4-1 1,62 0-2,-69 0 566,-16 9-240,0 1-251,-25 13-1,7-5 62,6-5-80,-4 3 65,17-8-270,-16 13 268,11-5-2945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53:00.5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3 499 1248,'-2'4'1965,"1"-7"-1253,1 2-504,4-10 651,31-27-102,-15 17-612,32-23 1,-4 2 240,-37 34-314,0 0-1,0 0 0,21-9 0,-15 7-94,26-13 52,82-49 699,-111 63-696,0 1 0,0 1 0,0 0 0,16-4 0,60-23 139,-29 11-123,-29 11 108,-13 4-130,1 1 1,0 1-1,23-4 0,-25 7 40,13-2-25,0 1 0,0 1 0,55 3-1,-67 1-90,-13-1 47,1 1 0,-1-1 1,0 1-1,10 3 0,64 19 259,-20-7 54,-51-13-308,1 0 0,0-1 0,20 3 1,-13-3 94,6 0-33,16 4 134,-20-1-151,-6-2 10,0 0 0,19 8 0,37 27-295,-52-27 278,1-1-1,0-1 1,32 12-1,42 2 15,-55-15-6,41 14 0,-67-19-9,1 1 0,0-1 0,0-1 0,0 0 0,0-1 0,0 0 0,0-1 1,24-2-1,-16-2 50,1 0 1,-1-1-1,0-1 1,25-11 0,112-52 683,-144 63-663,-1-2 0,1 1 1,19-17-1,-20 15-108,64-53-93,-67 54 85,-8 7 12,0 0-1,0 0 0,0 0 1,0 0-1,0 0 0,0 0 1,0 0-1,0 1 1,0-1-1,3-1 0,0 0 3,-1 0-1,1 0 1,0 0 0,-1-1-1,1 0 1,-1 1-1,0-1 1,3-4-1,-2 3-5,1-4 33,-1 5 47,4 0-75,-5 2-109,-5 0-43,2 1 278,5 9-202,20 21 96,-24-29-27,0-1 1,1 1 0,-1 0 0,0 0-1,0 0 1,0 0 0,0 0 0,0 0-1,0 0 1,0 0 0,0 0 0,0 0-1,0 1 1,-1-1 0,1 0-1,0 1 1,0 2 0,-1-4-12,0 1 0,1 0 0,-1 0 1,0 0-1,0-1 0,1 1 0,-1 0 0,1 0 1,-1-1-1,1 1 0,-1 0 0,1-1 0,-1 1 0,1 0 1,0-1-1,0 1 0,2 1-17,0 0 1,-1 0-1,1 0 0,-1 1 0,1-1 1,-1 1-1,0-1 0,0 1 0,2 3 1,0 0 65,0 0 1,1 0 0,0 0 0,7 6-1,14 15-141,-6-3 80,46 40 0,-32-31 48,-8-9-65,1-1 1,55 36-1,-63-48 65,0 0-1,1-1 0,0-1 0,1-1 0,38 9 1,-43-15 66,0 0 0,0-1 1,27-1-1,-10-1-14,-21 0-40,0 0-1,0 0 0,0-1 0,0-1 1,16-6-1,57-26 23,-64 26-21,9-6 42,-9 6-13,23-10-1,32-4-64,1 3 0,93-13 0,-112 23-35,-33 6 108,-1 0 0,34 0 0,-13 6-55,47 8 0,-9 0 78,347 36-18,-274-39 54,-76-4 26,-42-3-37,0 1-1,55 11 1,-68-6-124,0 0 0,-1 2 1,0 1-1,0 1 1,-1 1-1,-1 1 0,0 1 1,30 23-1,26 19-836,127 66 0,-192-114-1206,-7-10 614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53:03.6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17 896,'0'0'11,"0"0"1,-1 0-1,1 0 1,0 0-1,0 0 0,0 0 1,0 0-1,-1 0 1,1 0-1,0 0 0,0-1 1,0 1-1,0 0 0,0 0 1,0 0-1,-1 0 1,1 0-1,0 0 0,0-1 1,0 1-1,0 0 1,0 0-1,0 0 0,0 0 1,0-1-1,0 1 1,0 0-1,0 0 0,0 0 1,0 0-1,0-1 1,0 1-1,0 0 0,0 0 1,0 0-1,0-1 1,0 1-12,0 0 0,0-1 0,0 1 0,0 0 0,0 0 0,0-1 0,0 1-1,0 0 1,0 0 0,0-1 0,0 1 0,0 0 0,0 0 0,-1-1 0,1 1 0,0 0 0,0 0 0,0-1 0,0 1 0,-1 0 0,1 0 0,0-1 0,0 1 0,0 0 0,-1 0 0,1 0 0,0 0 0,0-1 0,0 1 0,-1 0 0,1 0 0,0 0 0,0 0 0,-1 0 0,1 0 0,0 0 0,-1 0 0,1 0 0,-1 0 0,2-1 39,-1 1-1,1-1 1,-1 1-1,1 0 1,-1-1-1,1 1 1,-1 0-1,1-1 1,-1 1-1,1 0 1,-1 0-1,1 0 1,0-1-1,-1 1 1,1 0-1,-1 0 1,1 0-1,0 0 1,-1 0-1,1 0 1,-1 0-1,1 0 1,-1 0-1,1 1 1,0-1-1,-1 0 1,1 0-1,-1 0 0,1 1 1,-1-1-1,1 0 1,-1 1-1,1-1 1,-1 0-1,2 1 1,-1 0 38,-1 0-1,1 0 1,0 0-1,0 0 1,0 0 0,-1 0-1,1 0 1,0 0-1,-1 1 1,1-1 0,-1 0-1,0 0 1,1 0-1,-1 1 1,0-1 0,1 2-1,-1 0 42,1 0-1,-1 1 1,1-1-1,0 0 0,0 0 1,3 5-1,4 18 533,-5 21 195,0 2-351,3-14-352,-2-15-93,3 36 0,-5 88 123,0 14-78,4-32 144,13 233 426,-6-159-187,19 220 294,13-102-411,-30-225-395,63 300-29,-32-179 117,52 216 203,-5 49 432,-74-356-448,8 61-170,29 404 463,-46-393-138,-2-29-187,1 327 176,-9-363-263,-1 41-98,-5 263-183,7-292 277,4-9 61,-1 35 7,-5-58-60,15 124 0,-8-126-100,1 9-12,-4-41 27,-2-48 81,3 30 0,-2-44-81,-2 23-1,0-24-12,0 0 0,3 15 0,0 2-39,0 53 0,0-6 218,-3-64-195,-1 0 0,-3 23 1,0 13-30,4-17-33,-7 56 0,5-53 178,2-27-109,-1-1-1,1 1 1,-3 10 0,0-5-29,1 0 1,1 0-1,-1 18 1,2-17 4,-1 1 1,-3 17-1,3-23-5,0 1 1,0 0 0,1 16-1,1-15 71,-1 0 0,-2 14 1,-1-11-59,2 0 1,-1 0 0,2 0-1,0 0 1,2 19 0,-1-27 16,0 0 0,0 0 0,-1 0 0,0 0 0,0 0 0,-2 9 0,3-3-126,-1-11 137,0 0-1,0-1 0,1 1 1,-1 0-1,0 0 0,0 0 1,0 0-1,0-1 0,0 1 1,0 0-1,-1 0 0,1 0 1,0 0-1,0-1 0,-1 2 1,0-1 300,0-4 249,2-3-576,-1 3-3,0 0 1,0 0-1,1-1 1,-2 1-1,1 0 1,0 0-1,-2-5 1,0-12 11,1 11-25,0-1 0,0 1 1,-1 0-1,-3-11 0,-3-18 55,3 9 29,-2 0-1,0 0 0,-2 1 1,-15-32-1,11 35 39,0 0-1,-22-28 1,17 30-82,-38-39 0,6 8 297,-5-4 177,49 50-596,-1-2-231,12 30-740,6 7 947,1-1 0,2 0 1,16 24-1,-9-16 128,-1 2 0,-2 0 0,19 53 0,-34-82-2,13 40-44,12 58 1,-7-21 135,-14-55-24,-6-22-63,1 1 0,0-1 0,3 9 0,-2 2 11,-1-1-19,1-11 6,-2-5-3,-1-1 1,0 1-1,1-1 0,-1 0 0,0 1 0,1-1 1,-1 0-1,1 1 0,-1-1 0,1 0 0,-1 0 1,0 0-1,1 1 0,-1-1 0,1 0 0,-1 0 1,1 0-1,-1 0 0,1 0 0,-1 0 0,1 0 1,0 0-1,-1 0 0,1 0 0,-1 0 0,1 0 1,-1 0-1,1 0 0,-1 0 0,1-1 0,-1 1 1,0 0-1,1 0 0,-1-1 0,1 1 0,-1 0 1,1 0-1,-1-1 0,0 1 0,1-1 0,-1 1 1,0 0-1,1-1 0,-1 1 0,0-1 0,1 1 1,-1-1-1,0 1 0,0 0 0,0-1 0,0 1 1,1-1-1,-1 1 0,0-1 0,0 1 0,0-1 1,0 0-1,0 1 0,0-1 0,1-20 24,2 1 0,0 0-1,1 0 1,11-30 0,3-16-110,-14 50 17,1 0 1,1 0-1,0 0 0,1 1 1,1 0-1,0 0 0,1 1 1,19-24-1,-17 24 28,0 0-1,1 1 0,0 1 1,1 0-1,15-11 0,-10 10 32,2 1-1,28-13 1,-48 24 12,1 1-1,0 0 1,0 0 0,-1-1 0,1 1 0,0 0 0,-1-1 0,1 1 0,-1-1 0,1 1 0,0-1 0,-1 1 0,1-1 0,0-1 0,-1 2 1,0 0 1,0 0-1,0-1 0,0 1 0,-1 0 0,1 0 1,0 0-1,0-1 0,0 1 0,0 0 1,0 0-1,-1 0 0,1 0 0,0-1 0,0 1 1,0 0-1,0 0 0,-1 0 0,1 0 0,0 0 1,0 0-1,0 0 0,-1-1 0,1 1 0,0 0 1,0 0-1,-1 0 0,1 0 0,0 0 0,-1 0 1,-26-2 642,20 2-573,-231-29 1636,79 7-1582,146 20-191,0 1-1,1 1 0,-1 0 1,-17 3-1,29-3 39,0 0 0,0 0 0,1 0-1,-1 0 1,0 1 0,0-1 0,0 0 0,0 1-1,1-1 1,-1 0 0,0 1 0,0-1 0,0 1-1,1-1 1,-1 1 0,0 0 0,1-1 0,-1 1 0,1 0-1,-1-1 1,1 1 0,-1 0 0,1 0 0,-1-1-1,1 1 1,-1 0 0,1 0 0,0 0 0,0-1-1,-1 1 1,1 0 0,0 0 0,0 0 0,0 0 0,0 0-1,0 0 1,0 0 0,0-1 0,0 1 0,1 0-1,-1 0 1,0 0 0,0 0 0,1 0 0,0 0-1,0 3 6,1-1 0,0 1 0,0-1 0,0 0 0,0 0 0,1 0 0,-1 0-1,1 0 1,3 3 0,9 4-116,1-1 0,-1-1 1,1 0-1,32 11 0,-21-8-938,-20-9 228,0 1 1,1-1 0,-1-1-1,9 2 1,13 2-1177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53:31.1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150 81 160,'0'0'36,"0"0"0,0 0 0,0 0 1,1 0-1,-1 0 0,0 0 0,0 0 0,1 0 0,-1 0 1,0 0-1,0 0 0,1 0 0,-1 0 0,0-1 0,0 1 1,0 0-1,1 0 0,-1 0 0,0 0 0,0 0 0,0 0 1,1-1-1,-1 1 0,0 0 0,0 0 0,0 0 0,0-1 1,0 1-1,0 0 0,1 0 0,-1 0 0,0-1 0,0 1 1,0 0-1,0 0 0,0 0 0,0-1 0,0 1 0,0 0 0,0 0 1,0-1-1,0 1 0,0 0 0,0 0 0,0-1 0,0 1 1,0 0-1,0 0 0,0 0 0,0-1 0,0 1 0,-1 0 1,1-1-1,-1-5 512,-3 1 391,4 4-924,-1 1 0,1 0 0,0 0 1,-1 0-1,1-1 0,0 1 0,-1 0 1,1 0-1,0-1 0,0 1 0,-1 0 1,1-1-1,0 1 0,0 0 0,0-1 1,-1 1-1,1 0 0,0-1 0,0 1 1,0-1-1,0 0 27,0 0 0,-1 0 0,1 0 0,0 0 1,0 1-1,-1-1 0,1 0 0,0 0 0,-1 0 0,1 0 0,-1 0 0,1 1 1,-1-1-1,-1-1 0,2 2-30,-1-1 1,1 0 0,-1 0-1,0 1 1,1-1 0,-1 0-1,1 0 1,0 0-1,-1 1 1,1-1 0,0 0-1,0 0 1,-1 0 0,1-1-1,-1 2 42,-2 0-17,2 0 11,-24-15 1744,22 13-1769,0 0 1,0 1-1,-1 0 0,1 0 1,0 0-1,0 0 1,-1 0-1,1 1 0,-1-1 1,1 1-1,0 0 1,-1 0-1,1 0 0,-1 1 1,1-1-1,0 1 1,-5 1-1,-27 16 41,33-15 146,7 0-202,13-1-151,-13-2 116,0 1 0,0-1 1,-1 1-1,1 0 0,0 0 1,0 0-1,-1 1 0,6 1 1,8 1 2,-16-4 43,0 0 0,0 0 0,0 0 0,0 0-1,0 1 1,-1-1 0,1 1 0,0-1 0,0 1 0,-1 0 0,4 1-1,6 4 202,8 2-354,-3-1 155,-15-6 32,3 3-31,0-3 799,-5-1-816,0 0-1,0 0 0,0-1 1,0 1-1,0 0 1,0-1-1,0 1 1,0-1-1,0 1 1,0-1-1,-1-1 0,-4-3 8,-1 0 0,0 0-1,0 0 1,0 1-1,-9-4 1,8 1 119,7 7-114,1-1-1,-1 1 1,1-1-1,-1 1 1,1-1-1,-1 1 1,0-1-1,1 1 1,-1-1-1,0 1 1,1 0-1,-1-1 1,-1 1-1,-18-4-266,19 4 180,14 31-351,15 20 407,4 9-1977,-29-55 1333,-3-4 591,1-1-68,-1 1 67,1-1 0,-1 0 1,0 1-1,0-1 0,0 1 1,1-1-1,-1 0 1,0 1-1,0-1 0,0 1 1,0-1-1,0 0 1,0 1-1,0-1 0,0 1 1,0-1-1,0 1 0,0-1 1,0 0-1,0 1 1,0-1-1,0 1 0,0-1 1,0 1-1,0-1 0,-1 0 1,1 1-1,0 0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53:33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208 234 2400,'-30'-27'3338,"28"26"-3257,1-1 0,0 1 0,0-1 0,0 1 0,0-1 0,0 0 0,0 1 0,-1-4-1,-8-13 440,9 18-486,1-1-1,-1 0 0,0 0 0,1 0 0,-1 0 0,1 0 0,0 0 0,-1 0 0,1-1 1,0 1-1,-1 0 0,1-1 0,-3-11 176,2 10-213,-1-1 0,1 0 0,1 0 0,-1 0 0,1 0 0,-1 0 0,1 0 0,0 0 0,1 0 0,-1 0 0,2-7 0,1-16-12,-3 26 3,0 1 0,0-1 0,0 0 0,0 0-1,0 0 1,1 0 0,-1 1 0,0-1-1,1 0 1,-1 0 0,0 0 0,1 1-1,-1-1 1,1 0 0,-1 1 0,1-1 0,0 0-1,-1 1 1,1-1 0,0 1 0,-1-1-1,1 1 1,0-1 0,1 0 0,-2 1 7,11-1-242,-10 1 249,-1-1 0,1 1 0,0 0-1,0 0 1,0 0 0,-1 0 0,1 0 0,0 0-1,0 0 1,0 0 0,-1 0 0,1 0 0,0 0-1,0 0 1,0 1 0,1 0 0,0-1 3,0 1 1,0 0-1,0-1 1,0 1-1,0-1 1,1 0-1,-1 0 1,0 1-1,3-2 1,11 2 30,-7 1 41,0-1 1,14 0-1,-21-1-23,-3-4 230,-3 3-195,0 0 0,0 0 1,0 0-1,0 0 0,0 0 0,0-1 0,0 0 0,1 0 0,-1 0 1,1 0-1,-1 0 0,-3-4 0,2 2-57,0 0 0,0 1 0,0 0 0,-11-5 0,8 7-48,1 0 0,-1 0-1,-12 0 1,19 1-47,12 4-533,-2 1 678,-7-4-102,0 0 1,0 1 0,0-1 0,0 0-1,0 0 1,0 1 0,0 0 0,0-1-1,-1 1 1,1 0 0,0-1 0,-1 1-1,3 4 1,25 51-71,-28-54-19,3 1 42,8-3 33,-6-2 283,-6-1-226,-9-4-305,1 1 131,-6 1-462,12 5 616,1-1-7,1 1 0,-1-1 0,1 1 0,-1-1-1,1 0 1,-1 1 0,0-1 0,1 0-1,-1 1 1,0-1 0,1 0 0,-1 0-1,1 0 1,-1 0 0,0 1 0,1-1-1,-1 0 1,0 0 0,1 0 0,-1 0-1,0 0 1,0-1 0,1 1 0,-1 0-1,1 0 1,-1 0 0,0-1 0,1 1-1,-1 0 1,0-1 0,1 1 0,-1 0-1,1-1 1,-1 1 0,1-1 0,-1 1-1,1-1 1,-1 0 0,0 1-20,1 0 0,0-1-1,-1 1 1,1 0 0,-1 0 0,1 0 0,-1-1 0,1 1 0,-1 0 0,1 0-1,-1 0 1,1 0 0,-1 0 0,1 0 0,-1 0 0,1 0 0,-1 0 0,1 0-1,-1 0 1,1 0 0,0 0 0,-2 1 0,2-1 20,0 0 0,0 0 0,-1 0 0,1 0-1,-1 1 1,1-1 0,0 0 0,-1 0 0,1 0 0,0 0 0,-1 0 0,1 0 0,0 0 0,-1 0 0,1 0-1,0 0 1,-1-1 0,1 1 0,0 0 0,-1 0 0,1 0 0,0 0 0,-1 0 0,1-1 0,0 1 0,-1 0-1,1 0 1,0-1 0,-1 1 0,-4-4 33,4 4-32,1 0-1,0 0 1,-1 0-1,1 0 1,0 0-1,0 0 0,-1 0 1,1-1-1,0 1 1,-1 0-1,1 0 1,0 0-1,0 0 1,0-1-1,-1 1 1,1 0-1,0 0 0,0-1 1,0 1-1,-1 0 1,1 0-1,0-1 1,0 1-1,0 0 1,0 0-1,0-1 1,0 1-1,-1 0 0,1-1 1,0 1-1,0-1 1,0 1-82,-1-1-89,1 1 173,-1 0 0,1-1 1,0 1-1,-1 0 0,1 0 1,0-1-1,0 1 0,-1 0 1,1-1-1,0 1 0,-1 0 1,1-1-1,0 1 0,0-1 1,0 1-1,0 0 0,-1-1 0,1 1 1,0-1-1,0 1 0,0 0 1,0-1-1,0 1 0,0-1 1,0 1-1,0-1 0,0 1 1,0 0-1,0-1 0,0 1 1,0-1-1,1 1 0,-1 0 1,0-1-1,1-5-9,-2 2-21,1 4 29,-1 0 0,1 0 0,0 0 0,0-1 0,-1 1-1,1 0 1,0 0 0,0 0 0,-1 0 0,1 0 0,0 0 0,-1-1 0,1 1-1,0 0 1,0 0 0,-1 0 0,1 0 0,0 0 0,-1 0 0,1 0 0,0 0-1,-1 0 1,1 0 0,0 0 0,0 1 0,-1-1 0,1 0 0,-1 0 0,-10-6 10,10 5-8,0 1 0,1-1 1,-1 0-1,0 1 0,0-1 1,0 1-1,1-1 0,-1 1 1,0 0-1,0-1 0,0 1 1,0 0-1,0 0 0,0-1 1,0 1-1,0 0 0,0 0 0,0 0 1,0 0-1,0 0 0,0 0 1,0 0-1,0 1 0,0-1 1,1 0-1,-1 0 0,0 1 1,0-1-1,0 1 0,0-1 1,0 1-1,0-1 0,-1 2 1,-19 6-374,7-3 331,13-4 47,0-1 1,0 0 0,-1 0-1,1 1 1,0-1-1,0 1 1,0-1 0,0 1-1,0-1 1,0 1 0,0-1-1,0 1 1,-1 1 0,-7 4 208,7-5-214,1 0-1,-1 0 1,0 0 0,0 0-1,0 1 1,0-1 0,-2 3-1,1 0 13,2-4-16,1 0-1,-1 1 1,1-1-1,0 0 0,-1 1 1,1-1-1,0 0 1,-1 1-1,1-1 0,0 0 1,-1 1-1,1-1 1,0 1-1,0-1 1,0 1-1,0-1 0,-1 1 1,1-1-1,0 1 1,0-1-1,0 1 0,0 0 1,0 0 48,0-1-11,0 0 0,0 1 1,0-1-1,0 0 0,0 0 1,0 1-1,0-1 1,-1 0-1,1 1 0,1-1 1,-1 0-1,0 0 0,0 1 1,0-1-1,0 0 1,0 0-1,0 1 0,0-1 1,0 0-1,0 0 0,0 1 1,1-1-1,-1 0 1,0 0-1,0 1 0,0-1 1,1 0-1,28-7-432,-20 4 412,-7 2-1,-1 1 1,1-1 0,-1 1-1,1-1 1,-1 0 0,0 1-1,1-1 1,-1 0 0,2-1-1,5-4-9,-1 1 0,1 1-1,1 0 1,-1 0 0,0 0 0,1 1 0,0 0-1,13-2 1,-20 5-7,0 0 1,0 0-1,0 0 0,0 0 0,-1 0 1,1 0-1,0 1 0,0-1 0,0 1 1,0 0-1,0-1 0,2 2 0,-3-1 10,0 0 0,0-1 0,0 1 0,0-1 0,1 1 0,-1-1 0,0 0 0,0 1 0,1-1 0,-1 0 0,0 0 0,0 0 0,1 0 0,-1 0 0,0 0 0,1 0 0,-1 0 0,0-1 0,0 1 0,2-1 0,-2 0-75,4 2 99,-4-1-35,1 0 0,-1-1 0,0 1 0,1 0 0,-1 0 0,1-1 0,-1 1 0,0 0 0,1-1 0,1-1 0,1 2 5,0-1 0,0 1 0,0 0 0,0-1 0,0 2 0,0-1 0,0 0 0,0 1 0,0 0 0,6 2 0,-9-3-57,9 4 31,-6-2 19,-2-2-10,-1 1-1,0-1 1,1 1-1,-1 0 1,0-1-1,1 1 0,-1 0 1,0 0-1,0 0 1,0 0-1,0 0 1,0 0-1,0 0 1,0 0-1,0 0 1,0 1-1,0-1 1,-1 0-1,2 3 1,-1-2 28,-1 0 0,1-1 0,-1 1 0,1 0 1,-1-1-1,0 1 0,0 0 0,0-1 0,0 1 1,0 0-1,0 0 0,-1 1 0,1 0-39,-1-1 0,1 0 0,0 0-1,0 0 1,0 0 0,0 0-1,1 4 1,1-1-228,-1 0-1,0 1 0,0-1 1,-1 0-1,1 0 0,-1 0 1,-1 1-1,1-1 0,-1 0 1,1 0-1,-1 0 1,-2 6-1,-2 2-547,2 5 186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00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4896,'1'-6'3156,"7"11"-2761,-4-3-186,-1 0-196,0 0 1,0 1 0,0-1 0,-1 1-1,1-1 1,-1 1 0,0 0 0,1 0-1,-1 0 1,0 0 0,-1 0 0,1 1-1,0-1 1,-1 0 0,2 8 0,-2-6-417,0 1 1,0 0 0,-1 0 0,0 0-1,0 0 1,0-1 0,-1 1 0,0 0-1,-2 8 1,-3 23-3224,-1-25 2783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3:53:40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303 38 992,'-17'3'1589,"15"-3"-1415,-1 1 1,1-1-1,0 0 0,0 1 0,0-1 0,0 0 0,-1-1 1,-2 1-1,2-1-131,-45-5 1599,42 6-1651,1 1 0,0-1 0,-1 1-1,1 0 1,0 1 0,0-1 0,0 1-1,0 0 1,0 0 0,-6 4 0,9-4 25,-18 7 74,13-6-82,-1 0 0,1 1-1,1-1 1,-1 2 0,0-1-1,-9 9 1,11-8-32,0-1 0,0 0 0,0 0 0,-11 6 0,-8 6 21,24-16 15,0 1-10,-1-1 1,1 0 0,0 0 0,0 1 0,-1-1 0,1 0 0,0 0-1,0 0 1,-1 0 0,1 1 0,0-1 0,-1 0 0,1 0 0,0 0-1,0 0 1,-1 0 0,1 0 0,0 0 0,-1 0 0,1 0 0,0 0-1,-1 0 1,1 0 0,0 0 0,-1 0 0,24 2-19,-14-1-64,1 0 0,-1-1 0,13 0 0,0-3 65,0-1 1,0-1-1,-1-1 1,1-1-1,-2 0 1,40-21 0,-40 17-6,0 2 0,31-10 1,-45 17-24,1 1 1,0 0-1,0 0 0,0 0 1,0 1-1,0 1 0,0-1 1,0 1-1,0 0 0,0 0 1,11 4-1,-17-4 315,6 2-229,-17-3 212,0-1 1,-13-3 0,12 2-231,0 0 0,-14 0 0,2 0 302,18 2-253,1-1 1,-1 1-1,1 0 1,0 0-1,-1 0 1,1 0-1,0 1 1,-6 1-1,-8 3-223,12-4 141,0 1 1,0-1-1,0 1 0,0 1 0,0-1 1,0 1-1,1 0 0,-1 0 0,1 1 1,-9 7-1,9-6-33,4-3 27,0 0-1,-1-1 1,1 1-1,-1 0 1,1-1-1,-1 0 1,1 1 0,-5 1-1,4-1-16,-1-1-1,1 1 1,-1 0-1,1 0 0,0 0 1,0 1-1,0-1 1,0 0-1,1 1 1,-1-1-1,0 1 1,1 0-1,-2 4 1,1-3 6,0 0 1,0 0 0,0-1 0,0 1 0,-6 5-1,8-8-33,1 0-40,1 1 81,0-1-1,0 1 1,0-1-1,0 0 1,0 0-1,0 0 1,0 0-1,0 0 1,0-1-1,0 1 1,0-1-1,1 1 1,2-1-1,3 1 34,0-2 0,14-1 0,-7 1-20,32-13 265,-31 12-230,0-2 0,0 0-1,0-1 1,19-8 0,16-5-46,79-28 367,32-8 224,-154 52-577,0 1 1,-1 0-1,1 0 0,0 1 0,-1 0 1,1 1-1,0 0 0,-1 0 0,1 0 1,-1 1-1,1 0 0,-1 1 0,8 3 0,35 8 209,-49-14-250,2 1 36,0-1 0,0 1 1,0-1-1,-1 1 0,1 0 1,0 0-1,4 3 1,-5-3 6,1 0 0,-1 0-1,1 0 1,0 0 0,-1 0 0,1-1 0,3 1 0,-4-1 20,-1 1 0,1-1 0,-1 0 0,1 1 0,-1-1 0,0 1 0,1 0 0,-1-1 0,3 2 0,6 3 36,-1-4-157,8 3 67,-11-2 43,0-1 0,0 1 0,0-1 0,1 0 0,-1-1 0,1 1 0,11-2 0,-3 1 208,64-7-362,-29 2 326,-43 4-249,14-1 112,-20 2-66,-1 0 27,0 0-1,0 0 0,0 1 1,1-1-1,-1 0 0,0 0 1,0 0-1,1 0 0,-1 0 1,0 0-1,0 0 0,0 0 1,1-1-1,-1 1 0,0 0 1,0 0-1,1 0 0,-1 0 1,0 0-1,0 0 0,0 0 1,0 0-1,1 0 0,-1-1 1,0 1-1,0 0 0,0 0 1,0 0-1,1 0 0,-1-1 0,0 1 1,0 0-1,0 0 0,0 0 1,0-1-1,0 1 0,0 0 1,0 0-1,1-1 0,-15-6 166,-10-6-95,-29-12 0,48 23-25,-6-3-60,5 2 0,1 1-1,-1-1 0,0 1 0,1 0 1,-1 1-1,0 0 0,0 0 0,-10-1 1,8 2 0,1 0 0,0 1 0,-1 0 0,1 0 0,0 1 0,0 0 0,0 0 0,0 0 0,0 1 0,1 0-1,-1 1 1,-7 5 0,12-8 15,0 0-1,0 0 0,-1 0 1,1 0-1,0-1 0,0 1 1,-4 0-1,-11 4-154,12-3-194,1 1 0,-1 0 1,1 0-1,0 0 0,0 0 1,0 1-1,1 0 0,-1-1 1,1 1-1,0 1 0,0-1 1,-2 5-1,-5 6-530,-7 9-503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6:03:54.0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503 0 2144,'0'0'1813,"-3"11"-591,1-8-1007,-1-1 0,1 1 0,-1-1 0,1 0 0,-1 0 0,0 0 1,0 0-1,0-1 0,-4 3 0,-15 9 785,8-4-546,-20 11 0,21-13-353,-1 1 0,-15 13 0,-99 85 32,75-57 444,26-22 66,-1-2 1,-45 31-1,43-44-158,29-12-245,0 17-544,0 9 64,3 2 236,-1 1 0,-1-1 0,-3 29 0,2-36-39,1 0 0,5 30-1,-1-14 68,9 57-56,-1-12 85,17 89 6,-20-130-26,-2 0 0,-2 1 1,0 47-1,0 120-38,-10 67 351,2-230-349,-2 42-287,5-26 64,4 117 740,0-94-306,-3-78-207,-1 0 1,1 0-1,1 1 1,-1-1-1,1 0 1,0 0-1,1-1 1,0 1-1,0 0 0,7 10 1,-9-15 42,1 0-1,-1-1 1,1 1 0,0 0-1,-1-1 1,1 0 0,0 1-1,0-1 1,0 0 0,0 0-1,4 1 1,26 8-82,-20-7 128,23 4 461,63 5-1,-48-7-414,-24-2-66,14 1-814,0 1 0,-1 2 0,45 15 0,-31-5-3112,-19-7-400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6:03:55.9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0 2912,'22'13'4472,"-16"-10"-2944,21 0 941,-21-2-2436,0 1-1,0-1 1,-1 1-1,1 0 1,-1 0-1,1 1 1,-1-1-1,0 1 1,9 6 0,-1 0-167,14 6-6,-16-10 164,0 1 1,-1 0-1,1 1 0,-2 0 0,12 11 0,-8-5-24,0 1 0,-1 0 0,-1 0 0,0 2 0,-1-1 0,9 18 0,-4 6 0,-2 0 0,11 48 0,-12-23 90,5 81-1,-10-65-193,56 334 355,-11-153-347,-34-163 80,15 116 118,-15-93 201,-4-5-140,6 33-134,-17-134-63,2 8 40,-1 1 0,1 32 0,0-29 208,0-4-417,0 8 341,-4-17 278,0-13-359,-1 0 1,0 0 0,0 0-1,0 0 1,1 0-1,-1 1 1,0-1 0,0 0-1,0 0 1,-1 0 0,1 0-1,0 1 1,0-1-1,-1 0 1,1 0 0,-1 0-1,1 0 1,-1 0 0,1 0-1,-1 0 1,1 0-1,-1 0 1,0 0 0,-1 1-1,-2 2 86,0-1-1,0 1 0,-1-1 1,1 0-1,-1-1 0,0 1 1,0-1-1,0 0 0,-6 2 1,-5 1 103,-28 3 1,22-5-174,-61 12 21,-108 16-1602,69-24-4232,99-6 3800,14-1 1427,0 0 0,1-1 0,-1 1 0,-10-3 0,7-1-406,0 0 0,-20-11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1:07.36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2041 247 1056,'-4'6'1199,"3"-5"-1139,-151 4 1998,20 11-1506,57-5-517,-164 33 616,178-31-454,37-9-45,0-2-1,1-1 1,-1-1 0,-45-5-1,43 2-77,-29-3 154,29 3-234,-1 0 0,1 2 0,0 0-1,-34 5 1,-22 12 35,-120 40 1,35-4 343,152-47-311,0-1 0,0-1 0,0-1 0,-21 1-1,36-2-58,0-1-1,-1 0 0,1 0 0,-1 0 0,1 0 0,-1 0 0,1 0 1,0 0-1,-1 0 0,1 0 0,-1 0 0,1 0 0,-1-1 1,1 1-1,0 0 0,-1 0 0,1 0 0,-1 0 0,1-1 0,0 1 1,-1 0-1,1 0 0,0-1 0,-1 1 0,1 0 0,0-1 0,-1 0 1,1 1-5,0-1 0,0 1-1,0-1 1,1 0 0,-1 1 0,0-1 0,0 1 0,0-1 0,1 1 0,-1-1 0,0 1 0,1-1 0,-1 1 0,0-1 0,1 1 0,-1 0 0,1-1 0,23-17-112,5 4 114,61-18 1,-45 18-125,-1-1 81,218-67 59,51 12-176,-297 67 178,0-2 0,0 0 0,-1 0 0,1-2-1,22-12 1,-13-1 147,-24 19-154,-1 1 0,1 0-1,-1-1 1,0 1-1,1-1 1,-1 1 0,0 0-1,1-1 1,-1 1-1,0-1 1,1 1-1,-1-1 1,0 1 0,0-1-1,1 1 1,-1-1-1,0 1 1,0-1-1,0 1 1,0-1 0,0 1-1,0-1 1,0 0-1,0 1 1,0-1 0,0 1-1,0-1 1,0 1-1,0-1 1,-1 1-1,1-1 1,0 1 0,0-1-1,0 1 1,-1-1-1,1 1 1,0-1-1,-1 1 1,1-1 0,0 1-1,-1 0 1,1-1-1,-1 0 1,0 0-35,0 0-1,-1 0 1,1 0 0,0 0 0,0 0-1,-1 0 1,1 0 0,0 1-1,-1-1 1,1 0 0,-1 1 0,1-1-1,-1 1 1,-1-1 0,-3 2 4,0 0 1,0 0-1,0 1 1,1 0-1,-1 0 1,0 1-1,1-1 0,0 1 1,-1 0-1,-5 6 1,-26 11-22,-176 55 163,-20 8-63,161-49 57,37-16-131,-2-1-1,-43 13 0,-84 28 257,53-16-258,88-33 10,1 1-1,-26 16 0,12-6 21,25-14-22,1 1 0,0 0 0,1 1 0,-1-1 0,-14 18 0,20-20 26,1-1 0,0 1 0,0 0 0,0 0 0,-2 5 0,-5 10-145,7-13 125,1-1 0,-1 0 0,1 1 0,0-1 0,-1 12 0,-6 16 85,8-33-77,1 0 0,0 0 0,0-1 0,-1 1 0,1 0 0,0 0 0,0 0 0,0 0 0,0 0 0,0 0 0,0 0 1,0 0-1,0 0 0,1 0 0,-1 0 0,0 0 0,1 0 0,-1 0 0,0 0 0,1-1 0,-1 1 0,1 0 0,-1 0 0,1 0 0,0-1 0,-1 1 1,1 0-1,0-1 0,0 1 0,-1-1 0,1 1 0,0 0 0,0-1 0,0 0 0,-1 1 0,1-1 0,0 1 0,0-1 0,2 0 0,24-1 172,50-10-1,-39 4-161,-9 3-30,156-27-37,-129 19 85,70-25 1,-116 34-33,70-26 2,149-33-1,163-3 46,-169 35 22,58-9-183,-244 33 118,-11 3 23,-1-2 0,0 0 0,38-14 0,32-13-76,-88 29 107,-15-1-443,-4 1 325,-1 1 0,1 0 0,-1 0 0,0 2 0,1-1 0,-14 3 0,-3-2-61,-353 14-318,-65-1 870,437-13-459,-1-1-1,-13-2 1,9 0 120,14 3-90,1 0 0,0 0 0,0 0-1,0 0 1,0 0 0,-1 0 0,1 0 0,0 0-1,0 0 1,0 0 0,-1 0 0,1 0 0,0 0-1,0 0 1,0 0 0,0 0 0,-1 0 0,1 0-1,0 0 1,0 0 0,0-1 0,0 1 0,-1 0-1,1 0 1,0 0 0,0 0 0,0 0 0,0 0-1,0-1 1,0 1 0,-1 0 0,1 0 0,0 0 0,0 0-1,0-1 1,0 1 0,0 0 0,0 0 0,0 0-1,0 0 1,0-1 0,0 1 0,0 0 0,0 0-1,0 0 1,0-1 0,0 1 0,0 0 0,9-9 98,18-5 97,19-8 14,-1-2 0,71-52-1,-90 56-153,2 1 0,0 2 0,1 0 0,0 2 0,2 1-1,60-18 1,-42 20-98,0 3-1,76-6 0,-34 4 275,-70 8-100,0-1 0,-1-1 0,1 0 0,33-15 0,-1 0 156,-24 13-277,1 1 0,-1 2 0,1 0 0,34 2 0,-14-1 130,75 1 8,-4 1-30,-74-2-147,65 6-1,-8 16 219,-84-16-183,1 0 1,-1 2-1,0 0 1,31 13-1,-13-1 8,45 27-1,-32-12 172,-28-17-250,34 18 0,54 13-205,-103-43 348,-1-1 0,1 0 0,0 0 0,11 0 0,22 6-16,-11 0-76,1-1 0,0-2 1,36 2-1,-55-5 31,0 0-1,15 5 1,8 1-79,29 3 2,61 13 93,-95-19-145,-24-4 146,0 0 0,0 0-1,0 1 1,0-1 0,0 1 0,7 4 0,-2-2 59,1 0 0,-1 0 1,1-2-1,-1 1 0,1-1 0,14 0 1,-5 0-238,15 5 11,9 2 116,-25-7 50,-1 0 0,1 2 0,33 10 0,-10 5-190,-40-18 160,1 1 1,-1 0 0,0 0-1,0 0 1,1 0 0,-2 0-1,1 0 1,0 1 0,4 4-1,6 6 8,30 33 50,-39-43-66,-1 1 1,0 0 0,0-1 0,0 1 0,-1 0 0,1 1 0,-1-1-1,0 0 1,0 1 0,0-1 0,-1 1 0,0 0 0,2 8-1,-2-7 10,-1 1 0,0 0 0,0-1 0,0 1 1,-1 0-1,0-1 0,0 1 0,0-1 0,-4 11 0,-12 28-36,7-15-38,-2-1-1,0 0 1,-18 29-1,-66 75 46,89-125 16,0 0 1,-13 11-1,14-14 19,0 0 0,0 1 0,1-1 0,0 1-1,-6 9 1,7-9 1,0-1 0,0 1 0,-6 4 0,-6 9 53,-53 62-179,-5 7 62,58-66 39,-1 0-1,-1-1 0,0-1 1,-26 21-1,15-18-27,-64 37-1,-37 8-254,95-51-14,10-8 120,21-8 154,0 0 0,1 0 0,-1 1 0,1-1 0,-1 1 1,1 0-1,0 0 0,0 0 0,0 0 0,0 0 0,-4 4 0,9-6-11,0-1 0,0 0 0,0 0 0,0 1 0,1 0 1,-1-1-1,3 1 0,2-1-79,28-8-87,-1-1 1,0-2 0,63-31-1,-59 22 130,-2-2 0,-1-2 0,51-45-1,-50 40 20,0 1-1,67-40 0,-99 67 62,25-11 6,-28 12-7,0 1-1,0-1 1,0 1-1,0-1 1,0 1-1,1 0 1,-1 0-1,0 0 1,0-1-1,0 1 1,1 0-1,-1 1 1,0-1-1,0 0 1,0 0-1,1 0 1,-1 1-1,0-1 1,0 1-1,0-1 1,2 2-1,-3-2-3,1 0-1,-1 1 0,0-1 1,1 1-1,-1-1 1,0 1-1,1-1 0,-1 1 1,0-1-1,0 1 1,0-1-1,1 1 1,-1 0-1,0-1 0,0 1 1,0-1-1,0 1 1,0 0-1,0-1 1,0 1-1,0-1 0,0 1 1,0 1-1,-7 14-7,6-15 16,-14 25 71,-1-1-1,-1 0 0,-2-1 1,0 0-1,-1-2 1,-2 0-1,0-2 1,-1 0-1,-1-2 0,-1 0 1,-1-2-1,-48 23 1,-247 92 27,296-121 2,-1-1-1,0-2 1,-53 9 0,78-16-117,0 0 0,0 0 0,0 0 0,0 0 0,0 0 0,0 0 0,0 0 0,0 0 0,0 0 0,0-1 0,0 1 0,0 0 0,0-1 0,0 1 0,1 0 0,-1-1 0,-2-1 0,3 2-2,0 0 1,0-1-1,0 1 0,0-1 0,-1 1 0,1-1 0,0 1 1,0-1-1,0 1 0,0-1 0,0 1 0,0-1 1,0 1-1,0 0 0,0-1 0,1 1 0,-1-1 0,0 1 1,0-1-1,0 1 0,0-1 0,1 1 0,-1 0 0,0-1 1,0 1-1,1-1 0,-1 1 0,0 0 0,1-1 1,-1 1-1,0 0 0,1-1 0,-1 1 0,1 0 0,8-7-18,-1 0 0,1 1-1,0 0 1,0 1 0,16-7-1,55-17-202,-39 16 190,12-8 91,0-2 0,-2-2 0,53-35 0,-84 46-48,-2 0-1,1-1 1,-2-1 0,30-35 0,50-82-77,-43 56 12,-50 71 75,0 1-1,-1-1 1,1 0 0,-2 0-1,4-7 1,-6 11-3,1 1-1,-1-1 1,0 0-1,1 1 1,-1-1-1,0 0 1,0 1-1,0-1 1,0 0 0,0 1-1,-1-3 1,1 3-7,-1 0 1,1 0-1,-1 0 1,1 0 0,-1 1-1,1-1 1,-1 0-1,1 0 1,-1 1-1,0-1 1,1 0 0,-1 1-1,0-1 1,0 1-1,1-1 1,-1 1-1,0-1 1,0 1 0,0-1-1,0 1 1,-1-1-1,-8-1-16,-1 1-1,1 0 1,0 0-1,0 1 1,-11 1 0,-7 0 62,-33 1 122,-1 3-1,1 2 1,-60 16-1,-181 59 61,288-77-222,-300 98 69,-199 53 88,486-150-153,16-2-16,-1-1 1,0-1 0,1 0 0,-1-1-1,0 0 1,-15-1 0,26 0-3,1 0 0,-1 0 0,1 0 0,-1 0 1,0 0-1,1 0 0,-1 0 0,1-1 0,-1 1 0,1 0 0,-1 0 0,0 0 0,1-1 0,-1 1 0,1 0 1,-1-1-1,1 1 0,-1 0 0,1-1 0,-1 0 0,1 0-1,0 1-1,0-1 1,1 0 0,-1 1-1,0-1 1,0 0-1,1 1 1,-1-1 0,1 0-1,-1 1 1,0-1 0,1 1-1,-1-1 1,1 1 0,-1-1-1,1 1 1,0-1-1,-1 1 1,2-1 0,58-52-631,74-57 520,-89 80 46,1 3 1,57-25-1,107-34 65,-87 36-24,198-69 146,-78 31-74,-103 28 287,-41 17-159,-48 20 131,-43 22-50,-11 5-109,-16 10 14,-9 1-62,-1-2 0,0-1 0,-60 16 1,55-17-75,-329 89 115,47-23-70,2 22 23,-15 34-320,229-91-45,74-31 172,20-10 45,8-4 36,13-7-9,83-40-128,133-48 0,-74 46 79,123-46 76,-87 21 154,263-116 454,-450 190-551,1 0 39,0-1 0,-1 1 0,1-1 0,8-7 0,-15 11-73,0 0 0,0 0-1,0 0 1,1 0 0,-1 0-1,0-1 1,0 1 0,1 0 0,-1 0-1,0 0 1,0-1 0,0 1 0,0 0-1,0 0 1,1-1 0,-1 1-1,0 0 1,0 0 0,0-1 0,0 1-1,0 0 1,0 0 0,0-1 0,0 1-1,0 0 1,0-1 0,0 1 0,0 0-1,0 0 1,0-1 0,0 1-1,0 0 1,0 0 0,0-1 0,0 1-1,-1 0 1,1 0 0,0-1 0,0 1-1,0 0 1,-1-1 0,-12-4 136,-5 2-156,-1 2 1,0 0 0,0 1 0,1 1 0,-34 6-1,19-3-46,-962 155-51,727-98 102,-47 10-11,19-9-118,282-60 99,16-4 81,24-6-9,76-22-223,140-60 0,-176 63 73,275-137 38,-63 35 239,9 23-107,-235 87-75,-35 13 82,117-47 645,-133 53-702,-1 0 0,0 0-1,1 0 1,-1 0 0,0 0-1,0 0 1,1 0 0,-1-1-1,0 1 1,0 0 0,1 0-1,-1 0 1,0 0 0,0 0-1,1-1 1,-1 1 0,0 0-1,0 0 1,1 0 0,-1-1-1,0 1 1,0 0 0,0 0-1,0-1 1,0 1 0,1 0-1,-1-1 1,0 1 0,0 0-1,0 0 1,0-1 0,0 1-1,0 0 1,0-1 0,0 1-1,-1-1 0,1 1 0,-1-1 0,0 1 0,1-1 0,-1 1 1,0 0-1,1-1 0,-1 1 0,0 0 0,0 0 0,1 0 0,-1 0 0,0-1 0,-1 1 0,-12-1-27,1 1 0,-1 0 1,-21 4-1,10-2-3,-300 49-132,179-25 168,-211 51 33,3 19-29,294-80 30,-449 150-195,507-166 150,-6 3 29,0 0-1,0-1 1,0 0-1,-14 2 1,22-4-30,0 0 0,0 0 1,0 0-1,0 0 0,0 0 0,-1 0 0,1 0 1,0 0-1,0 0 0,0 0 0,0 0 1,-1 0-1,1 0 0,0 0 0,0 0 0,0 0 1,0 0-1,0 0 0,0 0 0,-1 0 0,1-1 1,0 1-1,0 0 0,0 0 0,0 0 1,0 0-1,0 0 0,-1 0 0,1 0 0,0 0 1,0-1-1,0 1 0,0 0 0,0 0 0,0 0 1,0 0-1,0 0 0,0-1 0,0 1 1,0 0-1,0 0 0,0 0 0,0 0 0,0 0 1,0-1-1,0 1 0,0 0 0,0 0 0,0 0 1,0 0-1,0 0 0,0-1 0,0 1 1,0 0-1,0 0 0,0 0 0,0 0 0,0 0 1,0 0-1,0-1 0,1 1 0,-1 0 0,0 0 1,0 0-1,8-9-89,7-3 20,0 1 0,26-15 0,-31 20 52,244-126-147,-127 70 302,271-101-193,-156 71 147,-105 35 639,-151 62-753,-25 5 1,17-6-6,-497 123-442,228-26 547,3 24-47,50-20-119,-116 59 147,311-145-107,29-13 41,0 0 0,-27 17 0,27-11-252,14-12 256,0 1 0,0-1 1,0 0-1,0 0 0,0 0 1,0 0-1,-1 0 0,1 0 1,0 0-1,0 0 1,0 0-1,0 0 0,0 0 1,0 1-1,0-1 0,0 0 1,0 0-1,0 0 1,0 0-1,0 0 0,0 0 1,0 0-1,0 0 0,0 0 1,0 1-1,0-1 1,0 0-1,0 0 0,0 0 1,0 0-1,0 0 0,1 0 1,-1 0-1,0 0 1,0 0-1,0 0 0,0 1 1,0-1-1,0 0 0,0 0 1,0 0-1,0 0 1,0 0-1,0 0 0,0 0 1,0 0-1,1 0 0,-1 0 1,0 0-1,0 0 0,0 0 1,0 0-1,0 0 1,0 0-1,0 0 0,0 0 1,0 0-1,1 0 0,-1 0 1,0 0-1,0 0 1,0 0-1,0 0 0,0 0 1,0 0-1,0 0 0,0 0 1,35-8-115,-35 8 117,214-66-126,-159 45 160,99-50-1,325-171-102,-438 225 145,156-71 355,-196 88-422,-1 0 1,1 0-1,-1 0 1,1 0 0,-1 0-1,1-1 1,-1 1-1,1 0 1,-1 0-1,1-1 1,-1 1 0,1 0-1,-1-1 1,1 1-1,-1-1 1,1 1 0,-1-1-1,0 1 1,1 0-1,-1-1 1,0 1-1,1-1 1,-1 0 0,0 1-1,0-1 1,1 0-1,-2 0 1,0 1 0,0-1 0,0 1-1,0 0 1,0-1 0,-1 1 0,1 0 0,0 0-1,0-1 1,0 1 0,0 0 0,0 0-1,0 0 1,-2 1 0,-30 0-66,1 1 0,-62 14-1,-65 26 31,126-32 77,-149 40-72,-257 83 47,420-126-60,-13 5 28,-39 10 0,62-20 43,0 0-1,0-1 1,0 0-1,1 0 1,-1-1 0,0 0-1,0-1 1,0 0 0,-14-3-1,18 2-51,0-1 0,0 1 1,1-1-1,-1 0 0,1 0 0,0 0 0,-1-1 0,1 0 0,1 1 0,-1-1 0,1-1 0,-1 1 0,1 0 0,0-1 0,1 0 0,-1 0 0,1 1 1,0-1-1,-2-8 0,3 9-81,-2-3-6,2 7 97,1 0 0,-1 0 1,1 0-1,-1 0 0,1 0 0,-1 0 0,1 0 1,-1 0-1,1 0 0,-1 0 0,1 1 1,-1-1-1,1 0 0,-1 0 0,1 1 0,-1-1 1,1 0-1,0 0 0,-1 1 0,-40 27-273,22-14 318,-28 14 1,17-12-68,0-2 1,-1-1-1,-54 15 0,64-23 52,1 1 0,-25 11 0,36-13-27,1 0 0,0 0 0,0 1 0,0 0 0,1 0 0,0 1 0,-12 11 0,14-11 23,-1-1 1,0 1-1,0-2 0,-1 1 1,-7 4-1,13-8-18,0 0 1,0 0-1,0 0 1,0 0-1,0 0 0,0 0 1,0 0-1,1 0 0,-1 0 1,0 1-1,0-1 1,1 0-1,-1 1 0,1-1 1,-1 2-1,-3 25-179,1-9 250,-2 21-181,4-19 155,1-18-44,0 0-1,0 0 0,0 0 1,0 0-1,-1 0 0,1 0 1,-3 5-1,-1 3-10,1 0 1,0 1-1,-3 19 0,5-15 34,0 0 0,0 0-1,3 24 1,1-4 20,-2-19 3,1 0 0,6 27 0,0-14 7,-5-16-38,0 0-1,1-1 1,1 1-1,0-1 1,1 0-1,11 18 1,-11-24 6,-1 0-1,1 0 1,1 0 0,-1-1-1,1 0 1,0-1-1,0 1 1,1-1 0,12 6-1,5 0-42,46 15-1,-48-19 98,-1-1 70,0 0 1,28 2-1,10 2-48,-22-5-57,3 2-18,12 5-115,54 6 1,-73-13 73,25 1 393,76-3-1,-20 0-167,-101-3-185,45 4 27,0-3 0,69-7 0,-37-5 124,-4 0-57,129 0-1,-68 6-93,-67 4-118,24-2 314,39-3-135,-17 1-76,-2 0-41,-17 2 168,43 2-35,-69 2-28,62 5-182,-43-1 110,3 0 6,41 2 21,-23-3 158,79-4-299,-200 0 42,-4 0-103,0-1 169,0 1 1,0-1 0,0 1 0,0 0 0,0 0 0,0 0 0,1 0 0,-6 1 0,-6 0 7,-2-1 32,-22 1-163,-72-10-1,66 3 142,0 2 0,-57 3 0,-89 13-300,19-1 322,116-7-189,-32-1 61,-67-4 158,69 3 103,70-2-138,-244 11-228,6 6 167,63-7-158,121-3 166,-80 6 311,110-12-188,-72-7 0,71 0-53,-62-20 0,6 1 59,-268-64-6,349 85-98,0-2-1,0 0 1,1 0 0,0-1-1,1-1 1,-1-1 0,1 0-1,1 0 1,-14-14 0,26 23-14,0 0-1,-1-1 1,1 1 0,0 0 0,0 0 0,0-1 0,0 1 0,0 0 0,0 0 0,0-1-1,0 1 1,-1 0 0,1-1 0,0 1 0,0 0 0,0-1 0,1 1 0,-1 0 0,0 0 0,0-1-1,0 1 1,0 0 0,0 0 0,0-1 0,0 1 0,0 0 0,0-1 0,1 1 0,-1 0 0,0 0-1,0 0 1,0-1 0,1 1 0,-1 0 0,0 0 0,0 0 0,1-1 0,-1 1 0,0 0 0,0 0-1,1 0 1,-1 0 0,0 0 0,0 0 0,1-1 0,0 1 0,17-7-127,-14 6 110,47-15-100,87-16 0,-105 25 106,-16 4 19,269-63 113,-175 35-57,340-90-202,-314 87 201,230-43 3,-339 73-73,24-3-165,86-1 0,-163 9 183,-25 4 0,5 0 0,13-1-2,-226 13 52,-415 27-242,552-33 128,-194 24 166,-32 3 132,264-31-96,-216 8 209,190-26-203,108 11-139,-1 0 0,1 0-1,-1 0 1,1-1 0,-1 1 0,0-1 0,1 1-1,-1-1 1,1 0 0,0 1 0,-1-1 0,1 0 0,0 0-1,-1 0 1,1 0 0,0 0 0,-1-2 0,1 2-15,1 1 0,0-1 1,0 0-1,0 0 1,0 0-1,-1 0 1,1 1-1,0-1 0,0 0 1,1 0-1,-1 0 1,0 0-1,0 0 1,0 1-1,1-1 0,-1 0 1,0 0-1,1 0 1,-1 1-1,0-1 1,1 0-1,-1 0 0,1 1 1,-1-1-1,1 0 1,0 1-1,-1-1 1,1 1-1,0-1 0,-1 1 1,1-1-1,1 0 1,4-3-3,1 0 0,0 0 0,0 0 0,0 1 0,1 0 0,13-4 0,-15 5 16,62-16 124,1 3 1,71-6 0,-37 6-259,461-61-4,-508 71 198,85-20 0,-174 31-283,-59 4 0,52-7 156,-178 28-198,205-29 236,1 2-1,0-1 1,0 2 0,0-1 0,0 2 0,-12 7 0,21-11 12,0-1 0,0 1 1,0 1-1,1-1 0,-1 0 1,1 1-1,-1-1 1,1 1-1,0 0 0,0 0 1,0 0-1,0 0 0,0 0 1,1 0-1,-1 0 0,1 1 1,0-1-1,0 0 0,0 1 1,1-1-1,-1 1 1,1-1-1,0 1 0,0-1 1,0 1-1,1 4 0,0-2 11,0-1-1,1 0 1,-1 0-1,1 0 1,0 0-1,1 0 1,-1 0-1,1 0 1,0-1-1,1 1 1,6 6-1,-4-4-3,1-1 0,0-1 1,1 1-1,-1-1 0,1-1 0,12 6 0,6 0 73,0-1 0,1-1 1,40 6-1,14 2 0,1-4 1,159 2-1,-137-18 195,0-4-1,179-37 0,182-31 231,-258 49-280,-80 10-108,163-1 0,-265 18-136,28-1 101,1 3 1,84 13-1,-129-13-102,0 0 0,-1 1 0,1 1 0,-1-1 0,0 1 0,0 1 0,0-1 1,0 1-1,-1 1 0,10 9 0,-12-12 58,0 1 1,0-1-1,0 0 1,0 0-1,0-1 1,1 0-1,-1 1 1,1-2-1,-1 1 1,1-1-1,0 0 1,0 0-1,0 0 1,0-1-1,-1 0 1,8 0 0,9-3 27,-1 0 0,42-13 1,-56 15-62,84-25-48,148-63 0,-210 74 27,0-2-1,35-26 1,25-16-11,-73 50 69,44-25-177,67-49 1,-120 77 137,-1 0 0,1 0 1,-1-1-1,0 0 0,-1 0 0,1 0 1,-1-1-1,-1 0 0,0 0 1,4-9-1,4-10 47,-10 22-104,0 1 0,1-1 0,-1 1 0,1 0-1,0 0 1,0 0 0,1 0 0,-1 1 0,5-5 0,3-3 130,-2 0-40,-1-1 0,0 0 0,-1 0-1,0-1 1,-1 0 0,6-20-1,-5 14 54,-4 12-30,12-24-113,-4 6 108,-11 22-72,1 0 1,0 1-1,0-1 0,1 0 1,-1 0-1,1 1 0,-1-1 1,4-3-1,-5 6 18,1-1 0,-1 1 0,0 0 0,0 0 0,0 0 0,0 0-1,1 0 1,-1-1 0,0 1 0,0 0 0,1 0 0,-1 0 0,0 0 0,0 0 0,0 0 0,1 0 0,-1 0 0,0 0 0,0 0 0,1 0 0,-1 0 0,0 0-1,0 0 1,0 0 0,1 0 0,-1 0 0,0 0 0,0 1 0,1-1 0,-1 0 0,0 0 0,0 0 0,0 0 0,0 0 0,1 0 0,-1 1 0,0-1-1,0 0 1,0 0 0,0 0 0,1 1 0,-1-1 0,0 0 0,0 0 0,0 0 0,0 1 0,0-1 0,0 0 0,0 0 0,0 0 0,0 1 0,0-1-1,0 0 1,0 0 0,0 1 0,0-1 0,0 0 0,4 20 37,-3-13-143,4 23 78,-1 1 1,-2-1 0,-2 36 0,1 3 41,-1-12-50,0-32 133,0-1 0,5 34-1,-3-47-47,0 1 1,-1 0-1,-1 0 0,1-1 0,-2 1 0,0 0 0,0 0 0,-6 19 1,6-28-17,0-1 1,0 0-1,-1 0 1,1 0-1,0 0 1,-1 0-1,1 0 1,-1-1-1,0 1 0,1 0 1,-4 2-1,-10 9 225,0 0-148,12-11-100,1 0 0,-1 0 0,1 1 1,-1-1-1,-3 5 0,2-1 25,0-1-1,-1-1 0,1 1 1,-9 6-1,-9 8-106,11-8 103,-2-1 1,1-1-1,-18 11 1,2-1 45,-13 8-23,16-11 14,-33 29-1,-42 40-95,-13 11 2,98-84 152,0 0 0,-1-1 1,-27 15-1,-5 7-129,29-21 227,14-9-211,0 0 1,0 0-1,0 0 0,-1-1 1,1 0-1,-6 2 0,5-1 37,5-3-26,1 1 0,-1-1 1,1 0-1,-1 1 0,1-1 1,-1 0-1,1 0 0,-1 1 1,0-1-1,1 0 0,-1 0 1,1 0-1,-1 0 1,0 0-1,1 0 0,-2 0 1,2 0-11,0 0 1,0 0 0,0 0 0,0 0 0,0 0 0,0 0 0,-1 0 0,1 0 0,0 0 0,0-1 0,0 1 0,0 0-1,0 0 1,0 0 0,-1 0 0,1 0 0,0 0 0,0 0 0,0 0 0,0 0 0,0 0 0,-1 0 0,1 0 0,0 0-1,0 0 1,0 0 0,0 0 0,-1 0 0,1 0 0,0 1 0,0-1 0,0 0 0,0 0 0,0 0 0,0 0-1,-1 0 1,1 0 0,0 0 0,0 0 0,0 0 0,0 1 0,0-1-1,0 0-1,-1 0 1,1 0-1,0 1 1,0-1 0,0 0-1,0 0 1,-1 0-1,1 0 1,0 0 0,0 0-1,0 0 1,-1 1-1,1-1 1,0 0 0,0 0-1,0 0 1,-1 0-1,1 0 1,0 0 0,0 0-1,-1 0 1,1 0-1,0 0 1,0 0 0,0 0-1,-1 0 1,1 0-1,0-1 1,0 1 0,-1 0-1,1 0 1,0 0-1,0 0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2:11.53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3019 515 1248,'-2'-3'412,"1"3"-344,1-1 1,0 1-1,-1-1 1,1 1-1,0-1 1,0 1 0,-1-1-1,1 1 1,0-1-1,0 0 1,0 1 0,0-1-1,0 1 1,0-1-1,0 1 1,0-1 0,0 0-1,0 1 1,0-1-1,0 1 1,1-1 0,-1 1-1,0-1 1,0 1-1,1-2 1,2-14 1469,-3 14-1474,-1 0 0,1 0 0,-1 0 0,0 0 0,0 0-1,1 0 1,-1 0 0,0 1 0,-1-1 0,1 0 0,0 1 0,0-1 0,-1 1-1,1-1 1,-1 1 0,1-1 0,-1 1 0,1 0 0,-1 0 0,-3-2 0,-5-2 352,1 1 1,-16-6 0,15 6-236,-14-5 83,0 1 0,0 1 0,-48-7 0,-225-5 67,250 17-298,-48-8 1,35 2-26,-96-14 359,109 15-318,-65-17 308,-13-6-346,56 11 191,41 13-188,-46-15-1,7 5 46,60 14-65,-1 0 1,0 1-1,0 0 1,-14-1-1,-15-1-94,21 1 116,0 1 1,0 1 0,-18 1 0,-3 0 118,4 0-149,10 0 3,0-2 0,0 0 0,-36-6 0,42 4 60,0 1 1,0 1-1,-21 1 0,21 0-70,11 0-6,1 1 0,-1 0 0,-9 2 0,-13 2-4,15-5-76,0 0 145,0 0 1,0 0-1,0 2 1,-22 4-1,26-4-39,0 0-1,1-1 0,-1 0 0,-10-1 1,9 1-4,0-1 1,-16 4 0,-7 4-9,-38 3-1,-33 5 52,-19 10-156,111-23 147,1 1 0,0 1 0,0 0 0,0 0 0,1 1 0,0 0 0,0 1 0,0 0 0,1 0 0,0 1 0,1 0 0,-1 1 0,2 0 0,-1 0 0,-11 20 0,3-3 70,10-18-98,1 1 0,0 0 0,1 0 1,0 0-1,0 0 0,-3 12 0,-36 173 122,13-79-102,25-99-19,-1 0-1,0 0 1,-12 20-1,14-27 84,-4 25-64,6-29-1,1-1 0,0 1 0,0 0 0,0-1 1,0 1-1,1 0 0,0 8 0,-1 13 144,-2-6-102,0 0-29,-1 33 0,4-33 68,-1-7-78,1 1 0,1-1 0,4 23-1,-2-20-50,-2 0 0,1 31 0,-2-30 49,1-1 0,5 32 0,2-17-76,22 50-1,-26-70 135,9 43-4,-12-53-62,4 10-58,-1 0 0,0 0 1,5 23-1,4 12 285,-13-44-237,1-1-1,-1 1 0,1-1 1,-1 1-1,1-1 0,0 1 1,0-1-1,0 1 0,0-1 1,1 2-1,6 10 10,-5 0-12,1 0 0,-2 1 0,0-1 0,0 17 0,-1-15 0,1 0 0,0-1 0,5 20 0,2 7 137,-8-33-101,0-1 0,1 1 0,0 0-1,0-1 1,6 14 0,-5-15-49,0 1 1,0 0 0,-1 0 0,0 0 0,1 13 0,0-2 95,-2-17-71,-1 1-1,1 0 0,0-1 0,0 1 0,-1 0 1,1-1-1,0 1 0,2 1 0,-1-1-9,-1-1 0,0 1 0,0-1 0,0 1-1,0 0 1,0-1 0,0 1 0,0 3 0,17 34-125,-18-38 127,1 1 0,-1 0 1,0-1-1,1 1 0,0-1 0,-1 1 1,1-1-1,0 1 0,0-1 1,0 1-1,0-1 0,2 3 0,0 0 26,1 1-17,0 0-1,0-1 1,0 1-1,0-1 1,1 0-1,-1 0 1,1-1-1,0 1 1,7 2-1,6 3 18,28 9 0,-31-13-103,5 2 120,1-2-1,34 4 1,3 2-80,-33-7 125,34 2 1,-37-4-135,1 0 0,26 7 0,2 2 42,-37-10-32,27-1 1,-28 0 73,1 0 0,15 2 1,-18-1-31,0-1 1,0 0 0,0 0 0,-1-1-1,22-5 1,-18 3-31,0 1-1,19-1 1,52-2 57,2-1 7,78 6 136,-63-5-305,-45 10 512,42-2-319,-125-5-170,-22 2-94,-5 4-214,-78-4 0,52-2 222,27 2 273,-210 7-340,172 1 435,66-5-225,-12 1-42,28-3 2,-1 1-209,8-1 286,1-1 0,0 0 0,0 0 0,0 1 0,0-1 0,-1 0 0,1 1-1,0-1 1,0 0 0,0 1 0,0-1 0,0 0 0,0 0 0,0 1 0,0-1 0,0 0-1,0 1 1,0-1 0,0 0 0,0 1 0,0-1 0,0 0 0,1 1 0,-1-1 0,0 0-1,0 0 1,0 1 0,0-1 0,0 0 0,1 0 0,-1 1 0,0-1 0,4 5 26,0 0-1,-1 0 1,2 0 0,7 7 0,11 13 73,-17-17-81,1-2 1,-1 1 0,1-1-1,0 0 1,1 0 0,0-1-1,0 0 1,0 0 0,0-1-1,0 0 1,1 0 0,0-1-1,10 2 1,4 0 34,-1 0-1,1-2 1,0 0 0,26-2-1,-7-2 45,0-2 0,78-16 0,78-37-6,-171 49-113,0 1 0,0 2 0,33-2 0,54 4 295,-64 3-198,161 4 347,-30-5-11,-168-1-347,0-1 0,1 0 0,14-5 0,-10 3-45,141-26 89,-81 10-97,7 1 13,-59 12-25,-18 4-26,1 0 0,-1-1 0,15-8 0,12-6-107,-28 15 58,1-1 1,0-1 0,9-6-1,4-3 98,29-21 38,-36 26-229,24-18 1,-21 13-21,31-26 202,-2-2 1,65-77-1,-83 87-211,28-25 181,9-9 41,-17 9 83,-27 35-127,-16 18 13,-1-1 1,1 1-1,-1-1 1,-1 0-1,6-8 1,-1 3 137,1-3-170,3-11-39,-9 20 84,-1-1 0,0 0 0,1 0 0,-2 0 0,1 0-1,0 0 1,-1 0 0,0 0 0,0-10 0,-1 13 8,1 1 0,-1-1 0,0 0 0,1 1 0,-1-1 1,0 0-1,1 1 0,1-4 0,-1 4-4,0-1-1,-1 0 1,1 1 0,-1-1-1,1 0 1,-1 1 0,0-1 0,1-3-1,-1-28 36,3-82-46,7-53 413,-9 141-252,-1 18-173,1-1-1,-3-17 1,2 20 58,-1 0 0,2 0 0,0-10 0,1-7 18,3-34 391,-13 19-299,7 36-142,0 0-1,0-1 1,0 1-1,0 0 1,0 0-1,-1 0 1,0 0 0,1 0-1,-4-3 1,-1-5-30,1 3-22,-1 0 1,1 1-1,-14-14 0,-3-4 101,14 17-23,-1 1 0,-1 0 0,1 0 0,-1 1 0,-19-10 0,23 13-49,-72-38-272,-9-8 228,-15-9 2,90 50 117,-9-6-117,0-1-1,1-1 0,-20-20 0,-24-28 81,43 50-123,17 12 99,1 0 1,0 0-1,-1 0 0,1-1 0,-5-4 0,-6-6 66,-24-20 0,23 22 0,-22-23 0,34 32-74,0-1 1,0 1 0,0 0 0,0 0 0,-1 0 0,1 0-1,-1 1 1,0 0 0,-5-2 0,-8-3-22,-5-3 21,-1 2 0,1 1 1,-2 0-1,1 2 0,-31-2 0,27 4 12,18 2-5,1 0-1,-1-1 0,1 0 1,-13-4-1,-13-4-14,-58-7 0,81 15 76,-5 0-125,14 1 54,-1 0 0,1 0-1,0-1 1,-1 1 0,1 0-1,0-1 1,-1 0-1,-1 0 1,-1-1 6,1 1-1,-1-1 1,1 1-1,-8 0 1,-9-3-41,1 1 82,17 2-22,0 1 1,0 0 0,0-1-1,0 1 1,0-1 0,-3-1-1,2 0-8,-1 0 0,0 1 0,0 0-1,-6-1 1,-20-5-23,22 4 22,-1 1 0,0 0 0,0 0 1,0 1-1,-14 0 0,12 1-19,1-1 1,-1 0 0,-22-5 0,-116-32-39,110 26 19,-21-6 121,54 15-70,0 0 1,0-1-1,0 1 1,0-1-1,1-1 0,-7-5 1,12 9-18,-3-3-3,-1 0 1,1 0 0,-1 0-1,0 1 1,0 0 0,0 0-1,0 0 1,-1 0 0,1 1 0,-10-3-1,0 2-190,-14-1 212,20 3-87,0 1 105,0 0 1,0 1-1,0 0 0,-11 2 0,2 1-127,-1-1 1,-32 1-1,-2 0-5,20 0 79,3-1-64,0 1-1,-58 16 1,51-7 49,1 2 0,-63 34 0,-14 8 0,21 1-64,77-47 97,1 0 0,0 2 1,-23 25-1,-21 40-157,-77 135 0,27-38 260,81-132-175,14-21 155,-25 32-1,28-41-47,-12 22 0,15-23-69,-1 0 0,-13 15 1,0-2 83,-28 45 0,31-44 111,-33 41 0,39-58 5,11-9-155,1 1 0,-1-1 0,1 0-1,-1 0 1,1 0 0,0 0 0,-1 0 0,1 0 0,-1 0 0,1 0-1,-1 0 1,1 0 0,-1 0 0,1 0 0,0-1 0,-1 1 0,1 0-1,-1 0 1,1 0 0,0-1 0,-1 1 0,0-1-9,0 0 0,0 0 1,1 0-1,-1-1 0,0 1 0,1 0 0,-1 0 1,0-1-1,1 1 0,0 0 0,-1-1 0,1 1 1,0 0-1,0-1 0,0 1 0,0-1 0,0-1 1,1-10-119,0 0 1,1 1-1,0-1 1,1 1-1,1 0 1,9-22-1,39-69-1014,-33 72 1035,1 1 0,2 1 0,0 2 0,2 0 0,1 1 0,55-43 0,-41 39 64,2 3 1,1 1-1,1 2 1,70-28 0,-97 46-43,-1 1 0,0 1 0,20-4 0,-22 9-108,-13-1 175,0 0 1,1 0-1,-1 1 1,0-1-1,0 0 1,0 0 0,1 0-1,-1 1 1,0-1-1,0 0 1,0 0 0,1 1-1,-1-1 1,0 0-1,0 0 1,0 1-1,0-1 1,0 0 0,0 1-1,0-1 1,0 0-1,0 1 1,0-1 0,0 2 1,0 0 0,-1 0 0,1 0 0,-1-1 0,1 1 0,-1 0 1,0-1-1,0 1 0,-2 2 0,-5 8 10,-1-1 0,0-1 0,-1 0 0,0 0-1,-11 8 1,-61 40 97,69-49-73,-74 53 100,36-24 30,-60 33 0,58-41-108,19-10 115,-69 29 1,101-48-133,0 0 0,-1 0 0,1-1 0,-1 1 0,1-1 1,-1 1-1,1-1 0,-1 0 0,1 0 0,-5-1 0,6 1-34,0 0-1,0-1 1,0 1-1,1 0 1,-1-1-1,0 1 1,0-1-1,1 1 1,-1-1 0,0 1-1,0-1 1,1 1-1,-1-1 1,1 0-1,-1 1 1,1-1-1,-1 0 1,1 0-1,-1 1 1,1-1-1,0 0 1,-1 0-1,1 0 1,0 0-1,0 1 1,-1-1-1,1 0 1,0 0 0,0 0-1,0 0 1,0 0-1,0-1 1,0 2-9,0 0 1,0 0 0,0-1 0,0 1 0,0 0 0,0-1 0,0 1-1,0 0 1,0 0 0,-1-1 0,1 1 0,0 0 0,0 0-1,0-1 1,-1 1 0,1 0 0,0 0 0,0 0 0,0-1-1,-1 1 1,1 0 0,0 0 0,0 0 0,-1 0 0,1 0-1,0-1 1,-1 1 0,1 0 0,-1 0 0,-12-1-68,-11 5-57,7 4 173,0 0 0,-22 16-1,35-22-22,-2 2 103,-9 6 22,-1 0 1,-25 23-1,39-31-120,0 0 1,0 1-1,0-1 1,1 1-1,-1-1 1,1 1-1,-1 0 1,1-1-1,0 1 1,0 0-1,0 0 1,1 0-1,-1 0 1,1 0-1,-1 0 1,1 0-1,0 0 1,0 0-1,0 0 1,1 0-1,0 4 1,81 192 7,-76-187 9,1-1 1,-1 0-1,2 0 1,-1-1 0,2 0-1,-1 0 1,1-1-1,1 0 1,11 9 0,-19-16 8,0-1 0,1 0 0,-1 1 0,0-1 0,1 0 0,-1 0 0,1 0 1,-1 0-1,1-1 0,-1 1 0,1-1 0,0 1 0,-1-1 0,1 0 0,0 0 1,-1 0-1,1-1 0,3 0 0,-2 0-16,0 0-1,0-1 1,-1 0 0,1 0 0,0 0-1,-1 0 1,1 0 0,-1-1 0,1 0-1,3-4 1,3-4-13,-1 0-1,0-1 0,0-1 0,-2 0 1,8-15-1,14-31-183,43-79-12,-61 121 134,1 0 1,0 1-1,1 0 1,1 1-1,27-23 1,-1 10-2,2 1 1,0 2-1,62-26 1,24-14 68,-104 51-72,39-22 79,2 2 1,91-34 0,-50 35 41,1 4 0,149-20 1,-206 45-60,0 2-1,74 7 1,-60-1-56,212 0 551,-234-4-592,-40 0 77,-1 0 1,1 0-1,-1 0 1,1 0-1,-1-1 1,1 1 0,-1 0-1,1-1 1,1 0-1,25-7-36,-28 8 38,1 0 0,-1 0 1,0 0-1,1 0 0,-1 0 1,1 0-1,-1 0 0,1 0 1,-1 0-1,1 0 0,-1-1 1,1 1-1,-1 0 0,0 0 1,1-1-1,-1 1 0,0 0 1,1-1-1,-1 1 0,0 0 1,1-1-1,-1 1 0,1-1 1,-2 0-3,1 0 1,0 1-1,-1-1 0,1 0 1,-1 0-1,1 1 1,-1-1-1,1 0 1,-1 1-1,1-1 1,-1 1-1,0-1 1,1 1-1,-1-1 1,0 1-1,0-1 1,1 1-1,-2-1 1,-6-3-32,-1-1 0,0 2 1,0-1-1,0 1 1,0 1-1,0-1 1,0 1-1,-1 1 0,1 0 1,-14 0-1,-12 2-43,-49 7 0,71-6 41,-28 4-5,0 2 1,1 1-1,0 3 0,-44 18 1,-53 28-51,-48 18-15,181-75 106,-470 196 213,395-162 27,55-26-160,-1 2 0,2 0 0,-25 17 0,18-8-73,1 1 0,1 1 0,1 2 0,1 0 0,-27 36 1,-13 22-52,-15 20 50,12-6 229,6-9-6,62-86-207,0 1 0,1-1 0,-1 0-1,0 0 1,1 0 0,-1 1 0,1-1 0,0 0-1,-1 0 1,1 1 0,0-1 0,0 0-1,0 1 1,0-1 0,0 0 0,0 1 0,0-1-1,0 0 1,1 0 0,-1 1 0,0-1-1,1 0 1,-1 0 0,1 1 0,-1-1 0,1 0-1,0 0 1,0 0 0,-1 0 0,1 0 0,0 0-1,0 0 1,0 0 0,0 0 0,0 0-1,0-1 1,0 1 0,2 1 0,5 2 113,0 1 0,0-2 0,0 1 0,13 3 1,3-1-146,0-1 1,34 3 0,0 0 74,272 42 4,-273-47 89,98-7-1,-50-1 29,299-11 124,75 12-363,-413 4-113,121-4 159,74 1-338,-205 8-123,9 1-200,-56-5 551,-6 5 69,-3-4 48,0-1 0,-1 0 0,1 0 0,0 0 0,-1 0 0,1-1 0,-1 1 0,0 0 0,1 0 0,-1 0-1,0 0 1,1 0 0,-1-1 0,0 1 0,0 0 0,0-1 0,1 1 0,-1-1 0,-2 2 0,-22 9-18,22-9 10,-35 12-47,-73 16-1,68-20-57,-46 18-39,64-19 127,0-1 0,-1-1 0,0-1 0,-44 4 0,-126-12-246,19 0 84,129 3 80,-81 14 0,108-10 45,-1 1 0,1 0 1,-1 2-1,2 0 0,-1 1 1,-24 16-1,43-24 52,-2 2-7,-1 0-1,1 0 0,-8 8 0,11-11 4,1 1-1,-1-1 0,0 1 1,1-1-1,-1 1 0,1 0 1,-1-1-1,1 1 0,0 0 1,-1-1-1,1 1 0,0 0 1,-1 0-1,1-1 1,0 1-1,0 0 0,0 0 1,-1 0-1,1-1 0,0 1 1,0 0-1,0 0 0,0 0 1,1-1-1,-1 1 0,0 0 1,0 0-1,0-1 0,1 1 1,-1 0-1,0 0 1,1-1-1,-1 1 0,0 0 1,2 0-1,3 4 10,0 0-1,0 0 1,0-1-1,1 0 1,0 0 0,0-1-1,0 1 1,0-1 0,1-1-1,-1 1 1,1-1-1,0 0 1,-1-1 0,15 2-1,5-1 112,1-1 0,44-6 0,-51 4-119,28-4 92,0-3 0,0-1-1,-1-2 1,0-2 0,-1-3 0,-1-1 0,0-3-1,74-43 1,-53 23-118,2 2 0,73-27 0,63-12 69,62-24 25,-207 78-81,80-19-1,40-12 240,-170 51-197,0 0 0,14-9 0,-23 12-23,0-1 0,0 0 1,1 0-1,-1 0 0,0 1 0,0-1 0,0 0 0,0 0 0,0 0 0,0 1 0,0-1 0,0 0 0,0 0 0,-1 0 1,1 0-1,0 1 0,0-1 0,-1 0 0,1 0 0,0 1 0,-1-1 0,1 0 0,-1 1 0,1-1 0,-1 0 1,0 0-1,-35-25-184,-23-19-114,50 34 363,-1 1 0,1-1 0,-11-19 0,-9-9 46,10 14-112,-14-15-49,-44-45 0,66 74 47,-1 1 1,-1 0-1,0 0 1,0 1-1,-1 1 0,0 0 1,0 1-1,-21-7 1,-17-1-13,0 2 1,0 3 0,-67-5-1,-70 4 73,-328 25 0,484-11 31,-267 16 225,116-13 24,112-3-304,-44 4-38,-29 9-165,-86 7 154,145-10-217,21-3 180,49-8 7,1 1 0,-1 1 1,1 0-1,-1 1 1,-22 11-1,37-15 53,1-1-1,-1 0 1,1 0-1,0 0 1,-1 0-1,1 1 0,-1-1 1,1 0-1,0 0 1,-1 1-1,1-1 1,-1 0-1,1 0 1,0 1-1,0-1 1,-1 1-1,1-1 1,0 0-1,-1 1 0,1-1 1,0 1-1,0-1 1,0 0-1,0 1 1,-1-1-1,1 1 1,0-1-1,0 1 1,0-1-1,0 1 0,0-1 1,0 1-1,0-1 1,0 1-1,0-1 1,0 0-1,0 1 1,1-1-1,-1 1 1,0-1-1,0 1 1,0-1-1,1 0 0,-1 1 1,0-1-1,0 1 1,1-1-1,-1 0 1,0 1-1,1-1 1,-1 0-1,0 1 1,1-1-1,-1 0 0,1 0 1,-1 1-1,0-1 1,1 0-1,3 3 60,0-1 0,0 0-1,0 0 1,8 3 0,16 3 110,56 7 0,-55-11-148,296 57 170,100 7-64,-39-46 244,-310-20-306,23-2 16,194-25 0,87-52 26,-313 63-172,1 2 0,0 3 0,109 0 0,-91 9-624,-281-15 529,131 7 6,-111 2 1,110 12 81,1 3 1,0 2-1,1 4 1,-106 38 0,107-32 126,-122 23 0,174-42-34,-238 54-66,236-52 37,0 1 0,-18 11 1,-4 1-32,21-12 53,9-5 12,6-2 101,124-77-65,8-6 13,91-87-1,-155 115 31,-47 40-72,-1-1 1,0-1 0,29-35 0,-50 53-24,0 0-1,-1 0 1,1 0 0,-1-1 0,1 1-1,-1 0 1,1-1 0,-1 1 0,0 0-1,1-1 1,-1 1 0,0-1-1,0 1 1,0 0 0,0-1 0,-1 1-1,1-1 1,0 1 0,0 0 0,-1-1-1,1 1 1,-1 0 0,0-3 0,-3-3 34,0 0 1,0 1 0,-6-8 0,1 1 84,2 2-121,1 2-50,0 0-1,0-1 0,1 1 1,1-1-1,-4-11 1,2 2-124,4 15 91,1 0 0,0 0 0,0 0 0,0 0 0,0 0 0,1-7 0,0 11 66,0-1-1,0 1 1,0-1 0,0 1-1,0-1 1,0 1 0,0-1 0,1 1-1,-1-1 1,0 1 0,0-1-1,1 1 1,-1 0 0,0-1-1,0 1 1,1-1 0,-1 1-1,1 0 1,-1-1 0,0 1 0,1 0-1,-1-1 1,1 1 0,-1 0-1,1 0 1,-1 0 0,1-1-1,-1 1 1,1 0 0,-1 0 0,1 0-1,0 0 1,21-1 108,-15 1-102,113 6 59,-2-1 217,-88-3-285,-1 0 0,0 2 1,34 8-1,-61-12-8,0 1 0,0-1 1,0 1-1,0-1 0,-1 1 0,1 0 0,0-1 1,0 1-1,-1 0 0,1 0 0,-1 0 0,1 1 1,-1-1-1,1 0 0,-1 1 0,2 1 0,-3-2-1,1 0 0,0 1 0,-1-1 0,0 0 0,1 1 0,-1-1 0,0 0 0,1 1 0,-1-1 0,0 0 0,0 1 0,0-1 0,0 1 0,-1-1 0,1 0 0,0 1 0,-1 1 0,-2 3-2,1-1 1,-1 1-1,0-1 0,0 0 1,-1 0-1,1 0 1,-1 0-1,-7 5 0,-5 5 29,-2-2 0,0 0-1,0-1 1,-1-1-1,-27 11 1,18-8-9,-12 5 5,26-13-7,0 0-1,1 1 1,0 1 0,0 0-1,0 1 1,-21 20 0,28-23-42,3-3 20,0 0 1,0 0-1,1 0 0,-1 1 1,1-1-1,-3 5 1,4-6 35,1 0 0,-1 0 0,1 0 0,0 0 0,-1 0 0,1 0 0,0 0 1,0 0-1,0 0 0,0 0 0,1-1 0,-1 1 0,0 0 0,1 0 0,0 0 1,1 3-1,0 0-3,1-1 0,-1 0 0,1 1 0,0-1 0,1 0 0,-1-1 1,1 1-1,-1-1 0,1 1 0,0-1 0,0 0 0,0-1 0,10 5 1,6 3 54,40 12 1,-43-17 26,29 9 158,0-2 0,1-3-1,63 6 1,-49-6 22,-38-5-308,45 2 1,-39-6 16,1 1-1,53 9 1,-73-8-22,0 1 1,0-1-1,-1 2 0,0 0 1,1 0-1,-1 0 0,0 1 1,-1 1-1,1-1 0,-1 1 1,-1 1-1,9 7 0,-10-7 40,-1-1 1,0 1-1,0 0 0,-1 0 0,1 1 0,-2-1 0,1 1 0,-1 0 0,0 0 0,2 11 1,-2-8-34,1-1 0,7 16 1,-9-21 61,0-1 0,0 0 1,1 0-1,0 0 0,-1 0 0,2-1 0,-1 1 1,5 4-1,-6-7-3,0 0 0,0 0 0,0 0 0,1 0 0,-1-1 0,0 1-1,0-1 1,1 1 0,-1-1 0,0 0 0,0 0 0,1 0 0,-1 0 0,0 0 0,1-1 0,-1 1 0,0-1 0,0 1 0,4-2 0,-1 0 34,0-1 0,1 1 0,-1-1 0,0 0 1,0 0-1,8-7 0,-5 2-93,0 0 0,-1-1 1,0 1-1,0-2 0,-1 1 0,0-1 1,8-19-1,0-6-102,9-39-1,-12 37 142,-4 3 15,-5 24-27,-1 1-1,1 1 0,1-1 0,0 0 0,5-11 0,-7 18-8,0 0-1,0 0 1,0 0 0,0 0-1,0 0 1,0 0-1,-1 0 1,1 0-1,-1 0 1,0 0 0,1 0-1,-1 0 1,0-3-1,0 4 2,0 0 0,0 0 0,0 0-1,0 0 1,0 0 0,0 0 0,1 0 0,-1 0-1,1 0 1,-1 0 0,0 0 0,1 0 0,0 0 0,-1 0-1,1 0 1,1-1 0,-2 2 11,0 0 1,0 0 0,1 0-1,-1-1 1,0 1-1,0 0 1,0 0-1,0 0 1,1 0 0,-1 0-1,0 0 1,0 0-1,0-1 1,0 1-1,0 0 1,1 0 0,-1 0-1,0 0 1,0 0-1,0-1 1,0 1-1,0 0 1,0 0-1,0 0 1,0-1 0,0 1-1,0 0 1,0 0-1,0 0 1,0 0-1,0-1 1,0 1 0,0 0-1,0 0 1,0 0-1,0-1 1,0 1-1,0 0 1,0 0-1,0 0 1,0-1 0,0 1-1,0 0 1,0 0-1,0 0 1,-1 0-1,1-1 1,0 1 0,0 0-1,0 0 1,0 0-1,0 0 1,-1 0-1,1 0 1,0 0 0,0-1-1,0 1 1,-1 3-75,1 1 0,0-1 1,1 0-1,-1 0 0,0 0 1,1 1-1,1 2 0,0 7 124,-1 2-45,0-1 1,-2 23-1,-1 2-14,-4 73 116,0 5-30,1-3-331,-3-14 842,8-98-576,-1-1 0,1 1 0,0 0 0,-1 0 0,0 0-1,1 0 1,-1-1 0,0 1 0,0 0 0,-5 6 800,7-10-755,-1 1 1,1-1-1,0 0 1,-1 1 0,1-1-1,-1 0 1,1 0-1,-1-2 1,2-4-16,16-59-346,8-23 350,-16 62-92,0-1 0,8-44-1,-14 34 95,0 0 1,-3-43-1,-1 65-223,2 1-385,0 12 224,1 10 202,-2 2 103,0 0 0,0 1 0,-1-1 0,-1 12 0,0 4-39,6 155 285,-6-174-170,1 1 0,-1-1-1,0 0 1,-3 8 0,3-8-45,-1 1 0,1-1 0,0 0 1,0 8-1,1-8 10,-1 0 1,0-1-1,0 1 1,0-1-1,-2 5 1,2-5 64,0 0 1,0 0-1,0 1 0,-1 7 1,2-12-56,0 0 1,0 0-1,0 1 1,0-1-1,-1 0 1,1 0-1,0 0 1,0 0-1,0 0 1,0 0-1,0 0 1,-1 0-1,1 0 1,0 0-1,0 0 1,0 0-1,0 0 1,0 0-1,-1 0 1,1 0-1,0 0 1,0 0-1,0 0 1,0 0-1,0 0 1,0-1-1,-1 1 1,1 0-1,0 0 1,0 0-1,0 0 1,0 0-1,0 0 1,0 0-1,0 0 1,0 0-1,-1-1 1,1 1 0,0 0-1,0 0 1,0 0-1,0 0 1,0 0-1,0 0 1,0-1-1,0 1 1,0 0-1,0 0 1,0 0-1,0 0 1,0 0-1,0-1 1,0 1-1,0 0 1,0 0-1,0 0 1,0 0-1,0 0 1,0-1-1,-2-19 374,1 16-386,1 0 1,-1-1 0,1 1-1,0-8 1,2-9 10,-3-41 0,0-4-68,5 19 53,1-50-218,-3-42 98,-2 137 100,0 1-1,1-1 1,-2 1-1,1-1 1,0 1-1,0-1 1,0 1 0,-1-1-1,1 1 1,-1-1-1,1 1 1,-1-1-1,0 1 1,1 0-1,-1-1 1,0 1-1,0 0 1,0-1-1,-2 0 1,4 37-556,6 43 305,-5-56 274,1 7 0,4 20 54,-5-33-81,6 26 0,-6-31 42,1 1 1,0 22-1,1 5 45,1-12-108,-5-19 720,1-9-650,0-1 0,0 1 0,0-1-1,0 0 1,-1 1 0,1-1 0,-1 1-1,1-1 1,-1 0 0,0 0 0,1-1 0,5-106 26,-2 66-294,4 1 193,-9 33-185,1 13-244,1 5 429,0 0 0,0 0 1,-1 0-1,-1 10 0,0 4 98,-3 91-103,-10-34-44,13-72 161,1 0 0,-2 0-1,1-1 1,-1 1 0,0 0-1,0-1 1,-1 1 0,0-1-1,-1 0 1,-6 11 0,9-16-42,0 0 0,-1 0 0,1 0 0,-1 0 1,1-1-1,-1 1 0,0 0 0,1-1 1,-1 1-1,0-1 0,0 1 0,0-1 0,-1 0 1,1 0-1,0 0 0,0 0 0,-1 0 0,1-1 1,0 1-1,-1-1 0,-3 1 0,-21 4 362,27-6-395,0 0 28,0 0-1,0 1 1,0-1 0,1 0-1,-1 0 1,0 0 0,0 0-1,1 1 1,-1-1 0,1 0-1,-1 0 1,1 1 0,-1-1-1,1 0 1,-1 1 0,1-1-1,-1 1 1,1-1 0,1 0-1,-2 0-3,1 1-1,0-1 0,0 0 1,-1 1-1,1-1 0,-1 0 1,1 1-1,-1-1 0,1 0 1,-1 0-1,1 1 0,-1-1 1,1-1-1,0-1-1,0 0 0,0 1 0,0-1 0,0 1 0,0-1 0,1 1 0,2-4 0,-2 4-27,-1-1-1,1 1 1,-1-1 0,1 0-1,-1 0 1,1-3 0,-1 5 23,-1 0 1,0-1 0,1 1 0,-1 0 0,1 0 0,-1 0 0,1 0 0,0 0 0,-1-1 0,1 1-1,0 0 1,0 0 0,1 0 0,5-8-113,5-9-60,-11 16 186,-1-1 0,1 1 1,-1-1-1,0 1 0,0-1 1,0 1-1,0 0 0,0-6 1,-1-8 145,21-32-775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1:47.22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759 1 1312,'-13'0'4842,"21"0"-4495,281 14 1539,-220-9-1639,204 0 302,27 3-479,-204 1-57,167 12 294,-185-18-235,366 29 421,-81 16-199,-220-28-294,356 23 264,-339-33-235,282 16 649,-230-14-391,483 13-116,-468-16 189,265 46 0,-419-42-556,-1 3 1,89 32-1,-147-42 43,-1-1 1,15 10-1,-27-14 19,-8 6-218,5-7 348,-1 0-1,1 1 1,-1-1 0,1 0-1,-1 0 1,0 0-1,1-1 1,-1 1-1,-2-1 1,-8-1-10,-147-16-218,-7 0 58,-659 1 294,-5 58-160,356-6-7,-241 14 73,564-41 68,-310 13 52,97-15-149,79-3-63,6-6 131,-162 10-2,383-2 163,-114 17-292,24 5 87,129-24 104,15-2-13,12-2-24,22-6 30,0 0-1,-1-1 1,52-25-1,26-7-27,121-21 177,-128 39-99,14-4 37,-89 22-166,1 2 0,43-1 1,100 17-6,-31-3 161,113 12 82,2-8-238,-104-9 77,453 54-233,-457-37 103,140 25 79,-9 22-79,298 111 57,-469-149-89,183 47 129,47-28 124,3-17-99,-7-27-620,-201-18-43,-123 11 449,0 0-1,0-1 1,0 0-1,8-3 1,-13 4 70,0-1 1,0 1-1,0-1 0,0 1 1,0-1-1,0 1 0,0-1 1,0 0-1,0 1 0,0-1 1,-1 0-1,1 0 0,0 0 1,0 0-1,-1 1 0,1-1 1,0 0-1,-1 0 0,1 0 1,-1-1-1,1 1 0,-1 0 1,0 0-1,1 0 0,-1 0 1,0 0-1,0-3 0,-8-72-1484,8 64 1436,-2 0 0,-2-14-1,2 19 58,1 0-1,0 0 1,0 0-1,0 0 1,1 0-1,0-1 1,1 1-1,-1 0 1,3-8-1,-2 11 23,0 0-40,0-1 0,1 1 1,0-1-1,0 1 0,4-7 0,-5 9 32,0 1-1,1-1 1,-1 1 0,1 0-1,-1-1 1,1 1 0,0 0-1,-1 0 1,1 0-1,0 0 1,0 0 0,0 1-1,0-1 1,0 0 0,0 1-1,3-1 1,0-1-17,1 0 0,-1 0 0,0 0 1,0-1-1,0 0 0,0 0 0,0-1 0,0 1 0,5-7 0,-9 10 31,-1-1-1,0 1 1,1 0-1,-1 0 0,0-1 1,1 1-1,-1 0 1,0-1-1,1 1 0,-1 0 1,0-1-1,0 1 1,0 0-1,1-1 0,-1 1 1,0-1-1,0 1 1,0 0-1,0-1 0,0 1 1,0-1-1,0 1 0,0-1 1,0 1-1,0 0 1,0-1-1,0 1 0,0-1 1,0 1-1,0 0 1,0-1-1,-1 0 0,1 1 7,-1-1 0,0 0 0,0 1 0,1-1 0,-1 1 0,0-1 0,0 1-1,0-1 1,0 1 0,0 0 0,0-1 0,1 1 0,-2 0 0,-30-4 267,-259 14 10,64 0 792,-98 18 227,85-3-728,119-16-394,-531 43 86,328-15-414,-189 18 134,-198 17 173,410-41-240,-20-10 145,-2-19-15,240-2-43,-209-5-12,3-1-107,225 9 42,0 4 0,-101 21-1,47-5 21,92-19 52,-1 2 1,1 1 0,-35 14-1,29-8 56,17-8-90,1 1 0,0 0 0,1 1 1,-20 14-1,27-14-112,9-3-51,14-1 1,185-1 535,-104-3-149,358-12 54,-319 7-193,-27 2-107,382-12 310,-265 9-119,76 0 9,-160 9-37,378 12 353,-381-5-329,91 4 32,-98-11-129,239 6-104,-75-5 583,-1 0-262,550 7-84,-708-10-146,-81-1 7,68 3-12,-100 0-56,53 5-57,110 23-1,-67 6 192,-108-33-112,1 0 0,-1-1 0,0 0 0,1-1 0,-1-1 0,1 0 0,17-3 0,-25 3-21,0-1 0,0 0 0,0 0 1,-1-1-1,1 1 0,0-1 0,0 0 0,-1-1 0,0 1 0,7-5 1,-12 7 26,0 0 1,0-1 0,0 1-1,1 0 1,-1 0 0,0-1-1,0 1 1,0 0 0,0 0-1,0-1 1,0 1 0,0 0-1,0 0 1,0-1 0,0 1-1,0 0 1,0 0 0,0-1-1,0 1 1,0 0 0,0 0-1,0-1 1,0 1 0,0 0-1,0 0 1,0 0 0,0-1-1,-1 1 1,1 0 0,0 0 0,0-1-1,0 1 1,0 0 0,-1 0-1,1 0 1,0 0 0,0-1-1,0 1 1,-1 0 0,1 0-1,0 0 1,0 0 0,-1 0-1,-9-6-411,-26-6 241,0 2-1,-1 2 1,-74-6 0,-114 8-51,187 6 153,-573 8 185,13 3-342,-68 0 369,506-7-27,-343 16-204,-39 13-20,394-25 314,-408-14 278,430 1-368,-20-1-18,-281-3 440,379 11-517,0 3-1,-67 13 1,88-11-45,0 1-1,0 1 1,0 2 0,1 0-1,-35 22 1,-30 27-49,42-27 179,-74 38 0,-156 59-198,249-117 85,24-11-66,6 0 0,11-1 16,25-2 178,64-13-1,-60 7-72,146-27 56,131-16-52,-144 39-69,220 14-1,-95 21 69,56 3 108,-76-11-258,274 9 285,179 6 235,-663-27-402,719 16 363,-654-21-380,132-3 126,399-1 155,-406 6-95,-118 4-187,-69-1-122,12 5 99,-55-5 3,38 1 1,-18 2 65,-45-10-28,-24 3-276,10-1-81,0 0 0,0-1 1,-19-6-1,10 2 181,-2-1 49,-37-7 0,14 10-34,-1 2 0,1 1 0,-54 7-1,70-4 85,-259 24-13,-12 2 240,159-19-139,-242 12 81,-121-5-135,-89 2-126,118-3 223,69-1 45,101-5-32,21-4 70,17-1-75,207-1-113,-233 5 7,-321 30 834,486-24-636,-71 11-6,135-14-263,-65 19 0,114-26 101,-170 54-2,166-53 31,0 0 1,-1-2-1,0 0 1,-35 1 0,82-2 1,48-1 1,-10-1 13,278 28 24,-167-10 30,-77-10 60,303 17-246,21-31 144,583-2 480,-668 8-251,396-1 322,146-36-103,-597 25-274,54-4-54,278 6-2,-488 17-31,34 1-121,-144-13-328,-16 5 299,-14 8-838,8-4 824,0-1 0,0 0 0,0 0 1,0-1-1,-1 0 0,1 0 1,-1 0-1,-5 1 0,-52 7-326,51-9 311,-189 15-632,104-9 435,-790 88-441,191-3 640,-400-23-6,844-61 21,-167 3 225,-73 7-237,186-4-54,-28 8 295,-6 1 231,215-19-307,-244 15-11,133 0 162,211-19-312,20 0-69,1 0 0,0 0 0,0 0 0,0 1 0,-7 1 0,23 3-189,5-1 313,1-2 0,1 0-1,26 0 1,1-1 74,490 57 301,-365-36-342,607 35 518,-156-72-133,-328-5-299,-63 3 27,-15 3 53,252-11 384,-194 15-202,94-2 238,405 15-457,-155 6 5,-517-9-342,-35-2-1170,0-2-1,73-14 0,-108 11-2610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2:20.95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725 50 1984,'0'-49'8816,"18"58"-8507,-13-7-209,0 0 0,1 0 0,-1 0 1,1-1-1,6 1 0,18 5 227,1 2-137,1-1 1,0-1-1,42 2 0,100-1 640,-101-7-746,211-1 252,176 0-467,-189 4 22,-25 3 141,-87-2-16,400 9 10,-293-12 143,52 1-183,81 2 34,-191-3 104,253-7 13,-99-1-103,-331 6-28,542 19-327,-152 46 284,-412-64-11,15 5-99,-24-6 136,1 0 0,0 1 0,0-1 1,0 0-1,0 1 0,0-1 0,-1 1 0,1-1 1,0 1-1,0-1 0,-1 1 0,1 0 0,0-1 1,-1 1-1,1 0 0,-1 0 0,1-1 0,0 1 1,-1 1-1,0-1-3,-1 0 0,0 0 1,1-1-1,-1 1 0,0 0 0,0 0 0,0-1 0,1 1 1,-1 0-1,0-1 0,0 1 0,0-1 0,0 1 1,0-1-1,0 0 0,-2 1 0,-18 4-96,1-1 1,-1-1-1,-35 1 0,50-4 96,-174 2-41,62-3 67,-618 11-81,269-6 181,157 1-156,-196 6 13,-249 26 127,562-29 13,-293 16 134,368-17-231,-361 32 376,-27 22-110,139-4-102,194-4-414,88-25 209,47-16 32,-53 26-1,91-38 5,-1 0-1,1 0 0,-1 0 1,1 1-1,0-1 0,-1 0 1,1 0-1,-1 0 1,1 1-1,-1-1 0,1 0 1,0 1-1,-1-1 0,1 0 1,0 1-1,-1-1 0,1 0 1,0 1-1,0-1 1,-1 1-1,1-1 0,0 0 1,0 1-1,0-1 0,-1 1 1,1-1-1,0 1 0,0-1 1,0 1-1,0-1 1,0 1-1,0-1 0,0 1 1,0 0-1,1 0 8,0 0-1,-1 0 1,1 0 0,0 0 0,0 0-1,0 0 1,0 0 0,0 0-1,0-1 1,0 1 0,0 0 0,2 0-1,7 4 47,0-1 0,12 4-1,-22-8-57,33 9 221,0-1 1,60 5 0,69-3 317,-90-8-532,420 11 62,-366-11-67,641 10 118,-594-10-89,187 7 94,423 9 174,-679-16-207,769 12 226,-272 2-304,277 42 90,-652-18-166,-169-26 2,104 42 0,-125-40 79,12 5-276,-47-20 159,-2-1 67,0-1 0,-1 1 0,1-1 1,0 0-1,0 1 0,-1-1 0,1 0 0,0 0 1,0 0-1,-1-1 0,-1-1-1,-14-7-32,0 0-1,-1 0 1,0 2 0,-21-7-1,29 12 50,-219-66-327,214 65 376,-268-50-209,-3 25 56,105 12 188,-280-17-252,331 27 117,-486-13-5,247 29 69,134 0 0,-746 38-70,295 11-132,205 14 255,-260 97-168,590-131 283,-27 11-283,-59 13 33,218-58 111,-70 18 70,79-18-110,0-1 1,1 2-1,-1-1 0,0 1 1,1 1-1,-11 8 0,18-13 24,1 0-1,-1 0 1,1 1-1,-1-1 1,1 1 0,0-1-1,0 1 1,0-1-1,-1 1 1,1 0-1,-1 3 1,2-4-2,0 0 0,0 0 0,0 0 0,0 0 0,0 0 0,0 0 0,1 0 0,-1 0 0,0 0 0,0-1 0,1 1 0,-1 0 0,1 0 0,-1 0 0,1 0 0,-1 0 0,1-1 0,-1 1 0,1 0 0,0 0 0,-1-1 0,1 1 0,0 0 0,0-1 0,-1 1 0,1-1 0,0 1 0,2 0 0,5 3 38,1 0 0,0 0 0,0-1 0,0 0 0,0-1 1,0 0-1,0 0 0,14 0 0,324 22 535,10-21-346,-272-3-201,636-8 549,664-1-532,-1367 9-35,1183 5 351,-1019-4-332,211 7-92,-136 0 117,274 21 221,-450-21-251,230 27-38,-7 22-359,-267-48 290,-1 1 1,0 2-1,-1 2 0,41 22 1,-75-36 68,0 0 1,-1 0 0,1 1-1,-1-1 1,1 0-1,0 1 1,-1-1-1,1 0 1,-1 1 0,0-1-1,1 1 1,-1-1-1,1 1 1,-1-1-1,1 1 1,-1-1-1,0 1 1,0-1 0,1 1-1,-1 0 1,0 0-1,0 0 2,0-1 0,0 0-1,0 1 1,-1-1 0,1 0 0,0 1-1,-1-1 1,1 0 0,0 1-1,-1-1 1,1 0 0,0 0-1,-1 1 1,1-1 0,-1 0-1,1 0 1,0 0 0,-1 1 0,1-1-1,-1 0 1,1 0 0,-1 0-1,-32 3-84,-255-25-239,201 12 191,-340-31-31,-3 14-146,-213 17 405,9 43-216,-279 98 193,-726 120-58,1476-230-63,-142 16-46,-485 29 285,579-50-507,210-17 310,0 1 0,1 0 0,-1 0 0,1 0 0,-1 0 0,0 1 0,1-1 0,-1 0 0,1 0 0,-1 0 0,0 0 0,1 1 0,-1-1 1,1 0-1,-1 0 0,1 1 0,-1-1 0,0 1 0,1 0 10,0-1-1,0 0 1,0 1 0,0-1 0,0 0 0,0 0 0,0 1-1,0-1 1,1 0 0,-1 1 0,0-1 0,0 0 0,0 0-1,0 1 1,1-1 0,-1 0 0,0 0 0,0 0 0,1 1-1,-1-1 1,0 0 0,0 0 0,1 0 0,-1 0 0,0 1-1,24 10 78,-9-8-45,0 0 0,1 0 1,-1-1-1,23-1 1,-15 0-14,398 5 107,-216-5-33,442 4 360,149-4-460,112 1 430,-159 3-231,-43 2-315,-578-5 265,173 2 249,211 11 29,-149-2-514,414 40 8,-744-52-37,-27-1 54,0 0-1,0 0 1,0 1 0,0-1 0,0 1 0,7 2-1,-21 3-132,0-5 179,0 1 1,0-1-1,0 0 0,0-1 1,0 0-1,-9-1 1,-10 0-7,-216 1-54,-323-1-117,-41-1 169,327 7-1,1 13 0,-384 74 0,455-50-16,-145 27-16,310-62 65,-448 74 104,408-70-51,-518 59-166,238-36 157,9 0-10,-245 35 77,572-66-109,1 2 1,-30 10-1,54-14-11,0 0-1,-1-1 1,1 1-1,0 0 0,0 1 1,0-1-1,0 0 1,-2 3-1,4-4 14,-1 1 0,1-1-1,0 0 1,-1 1 0,1-1 0,0 1 0,0-1-1,0 1 1,-1-1 0,1 1 0,0-1 0,0 1-1,0-1 1,0 1 0,0-1 0,0 1-1,0-1 1,0 1 0,0-1 0,0 1 0,0-1-1,0 1 1,0-1 0,0 1 0,1-1-1,-1 1 1,0-1 0,0 0 0,1 1 0,-1-1-1,0 1 1,0-1 0,1 0 0,-1 1-1,0-1 1,1 1 0,-1-1 0,1 0 0,-1 0-1,0 1 1,1-1 0,-1 0 0,2 1 0,3 2 33,1 0 1,0 0 0,0-1 0,0 1 0,0-1 0,1-1 0,-1 1 0,0-1 0,10 0 0,303 27 464,10-20-481,-159-5 18,754-9 408,774-32 523,-859 43-491,240-37-144,-734 8-384,-166 16-486,-179 8 520,0 0 0,1 0 0,-1 0 0,0 0 0,0 0 0,1 0 0,-1 0 0,0 0 0,0 0 0,1 0 0,-1 0 0,0 0 0,0 0-1,1 0 1,-1 0 0,0 0 0,0 0 0,0-1 0,1 1 0,-1 0 0,0 0 0,0 0 0,1 0 0,-1 0 0,0-1 0,0 1 0,0 0-1,0 0 1,1 0 0,-1-1 0,0 1 0,0 0 0,0 0 0,0 0 0,0-1 0,0 1 0,0 0 0,1-1 0,-7-9-134,-13-9 603,18 19-416,-1-3-35,0 1 1,0-1-1,0 0 1,0 0-1,0 0 1,-1-4-1,-8-12 50,2 7-194,-1 0 0,0 1 0,0 0-1,-1 1 1,-1 0 0,-14-9 0,-315-231-148,334 245 303,-64-49-204,62 48-194,-1 0 1,0 0-1,-1 1 1,0 0-1,-17-4 1,-5 3-2440,-16 7 844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4:44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2737 1316 640,'-5'0'1141,"0"4"-223,5-2-859,0 0 0,-1 0 0,1 0 0,-1 0 0,0-1 0,0 1 0,0 0 0,0-1 1,-1 3-1,-7 14 294,-47 185 404,0-14 246,46-158-666,-2 0 1,-29 53 0,33-75 167,8-9-503,0 0 1,0 0 0,0 0 0,-1 0-1,1 1 1,0-1 0,0 0-1,0 0 1,0 0 0,0 0 0,-1 0-1,1 0 1,0 0 0,0-1-1,0 1 1,0 0 0,-1 0 0,1 0-1,0 0 1,0 0 0,0 0 0,0 0-1,0 0 1,0 0 0,-1 0-1,1 0 1,0-1 0,0 1 0,0 0-1,0 0 1,0 0 0,0 0-1,0 0 1,0 0 0,-1-1 0,1 1-1,0 0 1,0-2-26,-1 1-1,1-1 0,0 1 1,0-1-1,0 0 1,-1 1-1,2-1 0,-1 0 1,0 1-1,0-1 1,1-2-1,50-167-360,-13 45 123,-33 108 326,1-1 0,1 1-1,1 0 1,0 1 0,14-23 0,-22 40-65,16-19-22,-7 14 17,-9 5 6,0 0-1,0 0 1,1 0-1,-1 0 1,0 0-1,0 0 1,1 0-1,-1 0 1,0 0-1,0 1 1,1-1-1,-1 0 1,0 0-1,0 0 1,0 0-1,1 0 1,-1 1-1,0-1 1,0 0-1,0 0 1,0 0-1,1 1 1,-1-1-1,0 0 1,0 0-1,0 1 1,0-1-1,0 0 1,0 0-1,0 1 1,0-1-1,2 9 37,0-1-1,-1 0 0,0 1 0,-1-1 1,0 12-1,-7 47 171,4-44-168,-1 3-6,-1 1-1,-1-1 0,-1 0 0,-1-1 1,-12 25-1,13-35 75,-1 0 1,0 0 0,-1-1-1,0-1 1,-1 1-1,-1-1 1,0-1 0,-1 0-1,-16 13 1,21-20-25,1-1 1,-1 1 0,0-1-1,-13 5 1,17-8-106,0 0 0,0 0 0,0 0 1,0-1-1,0 1 0,-1-1 0,1 0 0,0 0 0,0 0 1,0 0-1,-1 0 0,1-1 0,0 0 0,-4-1 0,6 2 8,1 0-1,0 0 0,-1 0 0,1 0 0,-1 0 1,1-1-1,0 1 0,-1 0 0,1 0 0,0-1 1,-1 1-1,1 0 0,0 0 0,-1-1 0,1 1 1,0 0-1,0-1 0,-1 1 0,1 0 0,0-1 1,0 1-1,0 0 0,0-1 0,-1 1 0,1-1 1,0 1-1,0 0 0,0-1 0,0 1 1,0-1-1,0 1 0,0 0 0,0-1 0,0 1 1,0-1-1,1-1-9,-1 1 0,1-1 0,0 1 0,0-1 0,-1 1 0,1-1 0,0 1 0,0 0 0,2-2 0,3-4-51,1 1 0,11-8 0,111-68 331,-124 79-189,0 1 0,0 0 0,0 0 0,0 1 0,0 0 0,0-1 0,1 2 0,-1-1 0,0 1 0,1 0 0,-1 0 0,0 0 0,1 1 0,-1-1 0,8 3 0,-11-2-55,0-1 0,0 0 0,0 0 0,0 0 0,0 0 0,0-1 0,0 1 0,0 0 0,0-1 0,0 1-1,0-1 1,0 0 0,0 0 0,0 0 0,-1 0 0,1 0 0,2-2 0,5-3-5,-1-1 0,9-9-1,-7 6-92,10-7 60,38-23-1,-50 37 161,-10 9-115,-11 14-9,11-17 51,-12 16 224,-22 21-1,17-19-69,-4 3-134,-1-1 0,-2-2 0,0 0 0,-42 24 0,-10-7-171,69-37-183,9-1 268,0 0 1,0 0 0,0 1 0,-1-1 0,1 0 0,0 0 0,0 0 0,0 0 0,0 0 0,0 0 0,0 0-1,0-1 1,-1 1 0,1 0 0,0 0 0,0 0 0,0 0 0,0 0 0,0 0 0,0 0 0,0 0 0,0 0-1,-1 0 1,1 0 0,0 0 0,0 0 0,0 0 0,0 0 0,0-1 0,0 1 0,0 0 0,0 0 0,0 0-1,0 0 1,0 0 0,0 0 0,0 0 0,0 0 0,0-1 0,0 1 0,-1 0 0,1 0 0,0 0 0,0 0 0,0 0-1,1 0 1,-1-1 0,0 1 0,0 0 0,0 0 0,0 0 0,0 0 0,0 0 0,0 0 0,0 0 0,0 0-1,0-1 1,0 1 0,0 0 0,0 0 0,72-73-631,-64 65 589,53-63-36,-38 39 58,32-33 0,-45 58 75,-10 7-50,0 0 1,0 0-1,1 0 0,-1 0 0,0 0 0,0 0 1,0 0-1,1 0 0,-1 0 0,0 0 1,0 0-1,0 0 0,0 0 0,1 0 1,-1 0-1,0 0 0,0 0 0,0 0 0,0 0 1,1 1-1,-1-1 0,0 0 0,0 0 1,0 0-1,0 0 0,0 0 0,0 0 0,1 1 1,-1-1-1,0 0 0,0 0 0,0 0 1,0 0-1,0 1 0,0 1 9,1-1 0,-1 1 0,0 0 0,0-1 0,-1 1 0,1 0 1,0-1-1,0 1 0,-1-1 0,1 1 0,-1 0 0,1-1 0,-2 3 0,-7 12 105,0 0 0,0-1 0,-2 0 0,0 0 0,-1-1 0,0 0 0,-20 16 0,-108 76 739,72-58-825,-9 13 46,-87 57-70,163-117-12,0 0-1,-1 0 1,1-1 0,-1 1 0,1 0 0,0-1 0,-1 1 0,0-1 0,1 1 0,-1-1 0,1 0 0,-1 0-1,-2 1 1,3-2-4,1 1-1,0 0 0,-1 0 0,1 0 0,-1 0 1,1-1-1,0 1 0,-1 0 0,1 0 0,0-1 0,-1 1 1,1 0-1,0-1 0,-1 1 0,1 0 0,0-1 1,0 1-1,0-1 0,-1 1 0,1 0 0,0-1 1,0 1-1,0-1 0,0 1 0,0 0 0,-1-1 1,1 1-1,0-1 0,0 1 0,0-1 0,1-3-37,-1 0 0,1 1-1,0-1 1,0 0 0,0 1-1,0-1 1,1 1 0,-1-1-1,1 1 1,3-5 0,5-6-13,2-1 1,0 2 0,0 0 0,1 0 0,0 1-1,26-17 1,101-53 53,-49 30 130,-32 15-204,-17 10-2,63-31-1,-98 55 125,1 0-1,0 0 0,-1 1 1,1 0-1,0 0 0,0 1 1,11-1-1,-18 2-40,-1 0-1,1 0 1,0 0 0,-1 0-1,1 0 1,0 0 0,-1 0-1,1 0 1,0 0 0,-1 0-1,1 1 1,0-1-1,-1 0 1,1 1 0,0-1-1,-1 0 1,1 1 0,-1-1-1,1 0 1,-1 1 0,1-1-1,-1 1 1,1-1 0,-1 1-1,1 0 1,-1 0 7,1 0 1,-1 1 0,0-1-1,0 0 1,0 0 0,0 0-1,0 0 1,0 0 0,0 1-1,0-1 1,0 0-1,0 0 1,-1 2 0,-2 5 52,-1-1 0,1 1 1,-7 9-1,6-11-50,-14 22 266,-38 48 0,40-57-116,7-7-90,-14 16 73,-44 46-1,63-71-136,-18 15 32,21-17-41,-1 0 1,1 0 0,-1 0-1,1 0 1,0-1-1,-1 1 1,0-1-1,1 1 1,-1-1-1,1 1 1,-1-1-1,1 0 1,-1 0-1,-2 0 1,4 0-12,-1 0 1,1 0 0,-1-1 0,1 1-1,-1 0 1,1 0 0,-1-1 0,1 1 0,-1-1-1,1 1 1,0 0 0,-1-1 0,1 1-1,-1-1 1,1 1 0,0-1 0,0 1-1,-1-1 1,1 1 0,0-1 0,0 1-1,-1-1 1,1 1 0,0-1 0,0 0 0,0 1-1,0-1 1,0 1 0,0-1 0,0 0-1,0 1 1,0-1 0,0 1 0,0-1-1,1 1 1,-1-1 0,0 0 0,0 1-1,0-1 1,1 0 0,10-25-215,-10 24 194,12-20-129,2 0 1,0 2 0,1-1 0,22-20 0,-15 16 115,-10 10 29,2 0 1,0 1 0,0 0 0,2 2-1,-1 0 1,25-13 0,-15 16 70,-25 9-50,-1-1 0,0 1 0,1 0 0,-1 0 0,0 0 0,1 0 0,-1 0 1,1 0-1,-1 0 0,0 0 0,1 0 0,-1 0 0,1 0 0,-1 0 0,0 0 0,1 0 0,-1 0 1,1 0-1,-1 0 0,0 0 0,1 0 0,-1 1 0,0-1 0,1 0 0,-1 0 0,0 1 0,1-1 1,-1 0-1,0 0 0,1 1 0,-1-1 0,0 0 0,0 1 0,1-1 0,-1 0 0,0 1 0,0-1 1,0 0-1,1 1 0,-1-1 0,0 1 0,0-1 0,0 0 0,0 1 0,0-1 0,0 1 0,0-1 1,0 0-1,0 1 0,0-1 0,0 1 0,0-1 0,0 0 0,0 1 0,0-1 0,-1 0 1,1 1-1,0 0 0,-5 9 180,0 1-1,-1-1 1,-1 0 0,1 0 0,-16 17 0,-3 5 76,2 3-138,12-18-31,-20 25 1,31-42-99,0 0 0,0 1 0,0-1 0,0 0 0,-1 0 1,1 1-1,0-1 0,0 0 0,0 0 0,-1 0 0,1 1 0,0-1 1,0 0-1,-1 0 0,1 0 0,0 0 0,0 0 0,-1 0 1,1 1-1,0-1 0,0 0 0,-1 0 0,1 0 0,0 0 0,0 0 1,-1 0-1,1 0 0,0 0 0,-1 0 0,1 0 0,0 0 1,-1-1-6,1 1 1,0 0-1,0-1 1,0 1-1,0 0 1,0 0 0,0-1-1,0 1 1,-1 0-1,1-1 1,0 1-1,0 0 1,0-1 0,0 1-1,0 0 1,1 0-1,-1-1 1,0 1 0,0 0-1,0-1 1,0 1-1,0 0 1,0-1-1,1 1 1,4-10-104,1 1 1,1 0-1,0 0 0,0 0 0,1 1 1,0 0-1,11-8 0,-18 15 107,21-17-32,36-22 0,-18 13-199,-19 12 194,1 1 0,1 1-1,0 0 1,1 2 0,30-10 0,-38 19 164,-15 2-109,-1 0-1,1 0 1,-1 0-1,0 0 1,1 0-1,-1 1 1,0-1-1,1 0 1,-1 0-1,1 0 1,-1 0-1,0 1 1,0-1-1,1 0 1,-1 0-1,0 1 1,1-1-1,-1 0 1,0 0-1,0 1 1,1-1-1,-1 1 1,0 0 4,0 0 0,0 0 0,0 0-1,0 1 1,0-1 0,-1 0 0,1 0 0,0 0 0,-1 0 0,1 0 0,0 0 0,-1 0 0,0 0 0,1 0 0,-1 0 0,0 0 0,1 0 0,-1 0 0,0-1 0,0 1 0,0 0 0,0 0 0,-16 15 181,0-2-1,-1 0 0,-25 15 1,-62 29 423,100-55-604,-8 4 81,-29 14-17,40-20-98,-1 0 0,1-1 0,0 1 0,0-1 0,-1 1 1,1-1-1,0 1 0,0-1 0,-1 0 0,1 0 0,0-1 0,-1 1 0,1 0 0,0-1 0,-5 0 0,6 0-8,0 0 0,-1 0 0,1 0 0,0 0-1,0 0 1,0 0 0,0 0 0,0 0 0,0 0-1,0 0 1,0-1 0,0 1 0,0 0 0,0-1-1,1 1 1,-1 0 0,1-1 0,-1 1 0,1-1 0,0 1-1,-1-1 1,1-1 0,0-3-67,-1 0 1,2 1-1,-1-1 0,1 0 0,1-6 1,7-29 43,2 0 0,1 1 0,2 0 0,2 1 0,2 1 0,1 0 0,2 1 0,2 2 0,1 0 1,1 1-1,2 2 0,45-42 0,-41 45 335,55-38 1,-85 67-254,0-1-1,0 0 1,0 0-1,0 1 1,1-1-1,-1 1 1,0-1 0,0 1-1,1-1 1,-1 1-1,0 0 1,1 0-1,-1-1 1,0 1-1,2 0 1,-2 1-19,-1-1 0,0 0 0,0 0 0,0 0 0,0 0 0,1 0 0,-1 0 0,0 0 0,0 0 0,0 0 0,0 1 0,0-1 0,0 0 0,1 0 0,-1 0 0,0 0 0,0 0 1,0 1-1,0-1 0,0 0 0,0 0 0,0 0 0,0 0 0,0 1 0,0-1 0,0 0 0,0 0 0,0 0 0,0 1 0,0-1 0,0 0 0,0 0 0,0 0 0,0 0 0,0 1 0,0-1 0,-8 13 357,-48 44 117,-16 19-296,64-66-154,-151 169 518,139-163-535,20-16-25,-1 1 0,1-1 0,-1 0-1,1 0 1,-1 1 0,1-1-1,0 0 1,-1 0 0,1 0 0,-1 0-1,1 0 1,-1 0 0,1 0 0,-1 0-1,0 0 1,1 0 0,-1 0-1,0 0 1,1 0-12,-1-1 1,1 1-1,0-1 0,-1 1 0,1 0 0,0-1 1,0 1-1,-1-1 0,1 1 0,0 0 1,0-1-1,0 1 0,0-1 0,0 1 0,-1-1 1,1 1-1,0-1 0,0 1 0,0-1 1,0 1-1,0-1 0,0 1 0,0-1 0,1 0 1,0-5-86,0-1 0,0 1-1,1 0 1,0 0 0,0 0 0,1 0 0,0 0 0,6-10 0,2-1-166,22-24 0,5 1 154,3 2 1,70-52-1,-62 53 99,-32 23 23,-8 5 14,1 2-1,0-1 1,0 1 0,0 1-1,19-8 1,-29 13-6,0 1 0,0 0 0,0 0 0,0 0 0,1 0-1,-1 0 1,0-1 0,0 1 0,0 0 0,1 0 0,-1 0 0,0 0 0,0 0 0,0 0 0,1 0-1,-1 0 1,0 0 0,0 0 0,1 0 0,-1 0 0,0 0 0,0 0 0,0 0 0,1 0-1,-1 0 1,0 0 0,0 0 0,0 0 0,1 0 0,-1 1 0,0-1 0,0 0 0,0 0 0,1 0-1,-1 0 1,0 0 0,0 0 0,0 1 0,0-1 0,1 0 0,-1 0 0,-5 10 416,-5 0-254,1-1 1,-1 0-1,-1 0 1,-19 11-1,0 1 185,-48 43 15,-73 74 0,74-64-128,66-63-219,0-1-1,0 0 1,-1-1-1,0-1 0,-1 0 1,-25 12-1,37-19-43,-1 0 0,1-1 0,-1 1 0,1-1 0,-1 0 0,0 1 0,1-1 0,-1 0 0,1 0 0,-1 0 0,0 0 0,1 0 0,-1 0 0,1-1-1,-1 1 1,1-1 0,-1 1 0,1-1 0,-1 1 0,1-1 0,-1 0 0,1 1 0,0-1 0,-1 0 0,1 0 0,0 0 0,0 0 0,0 0 0,0-1 0,0 1 0,0 0 0,0 0 0,0-1-1,0 1 1,0-1 0,1 1 0,-1-2 0,-2-5-116,0 1 0,1-1 0,0 0 0,0 0 0,0-15 0,1-4 6,1 0-1,1 0 1,2 1 0,9-45 0,38-104 346,-26 94-199,-18 62 159,-3 13-81,-2 1 0,1-1 0,0 0 0,-1 1 0,0-9 0,-1 14-92,1 0 1,-1-1-1,0 1 1,0 0-1,0 0 1,0 0-1,0 0 1,0 0-1,0 0 1,0-1-1,0 1 1,0 0-1,0 0 1,0 0-1,0 0 1,0 0-1,0-1 1,0 1-1,0 0 1,0 0-1,0 0 1,-1 0-1,1 0 1,0 0-1,0 0 1,0-1-1,0 1 1,0 0-1,0 0 1,0 0-1,0 0 1,0 0-1,0 0 1,-1 0-1,1 0 1,0 0-1,0-1 1,0 1-1,0 0 1,0 0-1,0 0 1,-1 0 0,1 0-1,0 0 1,0 0-1,0 0 1,0 0-1,0 0 1,-1 0-1,1 0 1,0 0-1,0 0 1,0 0-1,0 0 1,0 0-1,0 0 1,-1 0-1,1 0 1,0 1-1,0-1 1,0 0-1,0 0 1,-8 6 99,7-4-90,-25 31 103,5-6-16,2-5 169,-25 37 0,38-49-291,0-1 1,1 2-1,0-1 0,1 0 1,0 1-1,1 0 1,-2 12-1,3-10-26,0-1 0,1 1 0,1-1-1,2 22 1,-1-26 2,0 0-1,1 0 1,0-1-1,0 1 1,1-1 0,0 0-1,0 1 1,7 10 0,-9-17 28,0 1 0,0-1 0,0 0-1,0 1 1,0-1 0,0 0 0,0 0 0,0 0 0,1 0 0,-1 0 0,0 0 0,1 0 0,-1 0 0,1 0 0,-1 0 0,1-1 0,-1 1 0,1-1 0,-1 1 0,1-1 0,0 0 0,-1 1 0,1-1 0,0 0 0,-1 0 0,1 0 0,-1 0 0,1-1 0,0 1 0,-1 0 0,1-1 0,2 0 0,2-2-32,1-1 1,-1 0 0,1 0 0,-1 0 0,10-10-1,-8 7 39,20-16-47,0 2-1,2 1 0,0 1 1,1 2-1,1 1 0,0 1 1,48-14-1,-73 27 78,-1 0-1,1 1 1,-1 0 0,1 0 0,8 0-1,-14 1-15,1 0-1,0 0 0,-1 0 0,1 1 1,0-1-1,-1 0 0,1 1 0,0-1 0,-1 1 1,1 0-1,-1-1 0,1 1 0,-1 0 1,1 0-1,-1 0 0,1 0 0,-1 0 1,0 1-1,0-1 0,0 0 0,0 0 1,1 1-1,-2-1 0,1 1 0,2 2 1,-2 1 54,1 1 0,-1-1 1,0 1-1,0-1 1,-1 1-1,1-1 0,-1 1 1,0-1-1,-2 11 1,-13 51 258,12-55-284,3-12-35,-6 24 54,-1 0 0,-14 34 0,21-59-56,0 1 0,0 0 1,0 0-1,0 0 1,0 0-1,0 0 0,0 0 1,0 0-1,0 0 0,0 0 1,0 0-1,-1 0 1,1 0-1,0 0 0,0 0 1,0 0-1,0 0 0,0 0 1,0 0-1,0 0 1,0 0-1,0 0 0,0 0 1,0 0-1,0 0 1,0 0-1,-1 0 0,1 0 1,0 0-1,0 0 0,0 0 1,0 0-1,0 0 1,0 0-1,0 0 0,0 0 1,0 0-1,0 0 1,0 0-1,0 0 0,0 1 1,0-1-1,0 0 0,0 0 1,0 0-1,0 0 1,0 0-1,0 0 0,0 0 1,0 0-1,0 0 0,-1 0 1,1 0-1,0 0 1,0 0-1,0 1 0,0-11-154,4-16-284,2 4 248,1-1 0,1 1-1,1 0 1,1 1 0,1 0-1,1 1 1,22-30 0,-31 46 168,0 1 1,1-1 0,-1 0-1,7-4 1,-9 7 19,0 1 0,-1-1 0,1 1 1,0-1-1,0 1 0,0-1 0,0 1 0,0 0 1,0-1-1,0 1 0,0 0 0,0 0 0,1 0 0,-1 0 6,-1 0 0,1 0 0,-1 0 0,1 1 0,-1-1-1,1 0 1,-1 0 0,1 1 0,-1-1 0,1 0 0,-1 1-1,0-1 1,1 0 0,-1 1 0,1-1 0,-1 1 0,0-1-1,0 0 1,1 1 0,-1-1 0,0 1 0,0-1 0,1 1-1,-1-1 1,0 1 0,0 0 0,1 4 39,-1-1 1,0 0-1,0 1 0,0-1 1,-1 1-1,1-1 0,-1 1 1,0-1-1,0 0 0,-1 1 1,-1 3-1,-1 4 58,-3 10 196,-2 0 0,0 0 0,-17 28 0,19-38-210,-1 0 0,0 0 0,-1-1 0,-1 0 0,0 0 1,-20 16-1,22-22-79,0 0 0,0 0 0,-1-1 0,0 0 0,0 0 0,0-1 0,0-1 1,0 1-1,0-1 0,-1-1 0,-13 1 0,17-1-119,0 0 1,0 0-1,0 1 0,0 0 0,0 0 1,0 1-1,0 0 0,1 0 1,0 0-1,-1 0 0,-5 6 1,-4 4 4,1 0 1,-16 20 0,-46 54 346,52-59-102,18-19-100,-2-1-1,1 0 1,-10 8-1,8-10 15,9-6-50,0 0 0,0 0 0,0 0 0,0 1-1,-1-1 1,1 0 0,0 0 0,0 0 0,0 0 0,0 0-1,0 0 1,0 0 0,0 0 0,0 0 0,0 0 0,0 0-1,0 0 1,-1 0 0,1 0 0,0 0 0,0 0 0,0 0-1,0 0 1,0 0 0,0 0 0,0 0 0,0 0 0,0-1 0,0 1-1,0 0 1,-1 0 0,1 0 0,0 0 0,0 0 0,0 0-1,0 0 1,0 0 0,0 0 0,0 0 0,0 0 0,0 0-1,0 0 1,0 0 0,0-1 0,0 1 0,0 0 0,0 0-1,0 0 1,0 0 0,5-18 165,-2 10-152,45-109-84,-26 68 68,-8 18-8,1 2 0,2 0 0,1 1 0,1 1 0,38-42-1,-7 17 3,90-70 0,-131 114 26,16-10 56,-2-2 1,-1-1-1,24-27 0,-30 29-64,-9 10-44,0 1-1,6-11 1,-11 16 53,0 0-1,-1 0 1,1 0 0,-1-1 0,0 1-1,0 0 1,0-1 0,0 1 0,-1 0-1,1-7 1,-1-2 123,-1-27-105,1 36-43,-1-1 0,1 1 1,-1 0-1,0 0 0,0 0 0,0 0 1,0 0-1,-1 0 0,-2-4 0,4 7-2,0 0-1,0-1 1,0 1-1,0 0 0,-1 0 1,1 0-1,0-1 1,0 1-1,0 0 1,0 0-1,-1 0 0,1 0 1,0-1-1,0 1 1,-1 0-1,1 0 0,0 0 1,0 0-1,-1 0 1,1 0-1,0 0 1,0 0-1,-1 0 0,1 0 1,0 0-1,0 0 1,-1 0-1,1 0 1,0 0-1,0 0 0,-1 0 1,1 0-1,0 0 1,0 0-1,-1 0 1,1 0-1,0 0 0,0 0 1,-1 1-1,1-1 1,0 0-1,0 0 1,-1 1-1,-6 9-224,0 6 86,0 1-1,1 0 1,-4 24-1,-4 8-24,-79 259 933,71-240 12,30-92-993,1 1 0,0 0 1,2 0-1,26-39 0,-16 28 32,-11 16 156,1 1 1,1 0-1,0 0 0,24-23 0,-34 38 15,0 0 1,0 1-1,0-1 1,0 0-1,0 1 0,1 0 1,-1 0-1,0 0 1,1 0-1,-1 0 0,1 0 1,-1 0-1,1 1 1,-1-1-1,1 1 0,-1 0 1,1 0-1,-1 0 1,5 0-1,-5 1 4,0 0 1,0 0 0,0 0-1,0 0 1,0 0-1,-1 0 1,1 0-1,0 1 1,0-1 0,-1 1-1,1-1 1,-1 1-1,1 0 1,-1-1-1,0 1 1,0 0-1,0 0 1,0 0 0,0 0-1,0 0 1,0 0-1,-1 0 1,2 2-1,0 9 2,1-1 0,0 18-1,3 10 293,-5-24-119,-1-15-149,0-1 0,0 1 0,0-1-1,0 0 1,0 1 0,0-1 0,0 1 0,0-1-1,0 1 1,0-1 0,0 0 0,0 1-1,0-1 1,-1 1 0,1-1 0,0 0 0,0 1-1,0-1 1,-1 0 0,1 1 0,0-1 0,0 0-1,-1 1 1,1-1 0,0 0 0,-1 1 0,0-1-1,-4-14 366,1 7-372,1 0 0,0 1 0,0-1 0,-2-8 1,-7-17-135,6 12 313,6 17-185,0 0 0,-1 0 0,0 0-1,1 1 1,-1-1 0,0 0 0,-2-3-1,1 0-49,-1-1 42,3 7-7,0 0 0,0 0 0,-1 0 0,1 0 0,0 0 0,0 0 1,0 0-1,0 0 0,0 0 0,-1 0 0,1 0 0,0 0 0,0 0 1,0 0-1,0 1 0,0-1 0,0 0 0,-1 0 0,1 0 0,0 0 0,0 0 1,0 0-1,0 0 0,0 0 0,0 0 0,0 1 0,0-1 0,-1 0 1,1 0-1,0 0 0,0 0 0,0 0 0,0 0 0,0 1 0,0-1 1,0 0-1,0 0 0,0 0 0,0 0 0,0 0 0,0 1 0,0-1 1,0 0-1,-8 23-126,-6 14 8,-14 29 422,5-10 6,-8 10-54,-3-2 0,-47 66 0,63-107-229,0-1-1,-31 28 1,-47 32 112,79-67-134,-64 60 142,33-28 33,43-42-172,-4 4 254,9-8-245,0-1 1,0 0-1,0 0 1,0 0-1,0 0 0,-1 0 1,1 0-1,0 0 1,0 0-1,0 0 1,0 0-1,0 0 0,0 0 1,-1 0-1,1 0 1,0 0-1,0 0 1,0 0-1,0 0 0,0 0 1,0 0-1,-1 0 1,1 0-1,0 0 0,0 0 1,0 0-1,0 0 1,0 0-1,0 0 1,-1 0-1,1 0 0,0 0 1,0 0-1,0-1 1,0 1-1,0 0 1,0 0-1,0 0 0,0 0 1,-1 0-1,1 0 1,0 0-1,0 0 0,0-1 1,0 1-1,0 0 1,0 0-1,0 0 1,0 0-1,0 0 0,0-1 1,0 1-1,0 0 1,0 0-1,0 0 1,0 0-1,0 0 0,0 0 1,0-1-1,0 1 1,0 0-1,0 0 0,0 0 1,0 0-1,0 0 1,0 0-1,1-1 1,-1-2-30,0 0 0,1 0 1,0 0-1,-1 0 1,1-1-1,0 1 0,1 0 1,2-5-1,17-25-197,-9 15 159,90-171-276,7-10 403,-43 99-177,44-76 324,-98 151-277,15-46 1,-26 68 68,0-1 0,0 1 0,-1-1 0,1 1 0,-1-1 0,1 1 1,-1-1-1,0 1 0,-1-1 0,1 1 0,-1 0 0,1-1 0,-1 1 1,0-1-1,0 1 0,-2-3 0,1 1 6,-1 0 0,0 0 1,-1 1-1,1-1 0,-1 1 0,0 0 1,0 0-1,0 0 0,-6-3 0,-6-4 21,-1 1-1,-1 1 1,1 1-1,-30-10 1,14 7 76,19 7-3,1 0 1,1-1 0,-1 0 0,-13-9 0,13 6-288,2 0 0,-22-19 0,44 35-1073,12 11 911,-11-8 271,0-1 0,0-1 0,1 0 0,0 0 0,0-1 0,1-1 0,18 7 0,14 5 201,12 4-224,-57-22 102,5 1 1,0 0 1,0-1-1,1 0 0,-1 1 0,13-1 1,-18-1 10,0 0 0,0 0 1,1-1-1,-1 1 0,0 0 0,0 0 1,0-1-1,0 1 0,1-1 0,-1 1 1,0-1-1,0 0 0,0 1 0,0-1 1,0 0-1,0 0 0,0 0 0,-1 0 1,1 0-1,0 0 0,0 0 0,-1 0 1,1 0-1,-1 0 0,1 0 0,-1 0 1,1 0-1,-1 0 0,1-1 0,-1 1 1,0 0-1,0 0 0,0 0 0,0-1 1,0 1-1,0 0 0,0-3 0,0-1 19,0-1 0,0 1 0,-1 0-1,1-1 1,-1 1 0,-1 0 0,1-1 0,-1 1-1,1 0 1,-2 0 0,1 0 0,0 0-1,-1 1 1,0-1 0,0 1 0,-1-1 0,1 1-1,-1 0 1,0 1 0,-6-6 0,-20-14 250,-1 2 1,-45-23-1,66 39-304,0 1 0,0 0 1,0 0-1,0 1 0,-1 0 1,1 1-1,-1 0 0,0 0 0,-20 1 1,30 1-77,11 4-134,1 0 229,0 0 0,0-1-1,0 0 1,0-1 0,13 1 0,-16-2 31,0-1 1,0 0-1,0 0 1,-1 0-1,1-1 0,0-1 1,0 1-1,12-5 1,-19 5 5,0 1 0,1-1 0,-1 1 0,1-1 0,-1 0 0,0 0 0,0 0 0,1 0 0,-1 0 0,0 0 0,0 0 0,0 0 0,0 0 0,0 0 0,0-1 0,0 1 1,-1 0-1,2-2 0,-2 2-6,0-1 0,0 1 0,1 0 0,-1 0 0,0-1 1,0 1-1,-1 0 0,1-1 0,0 1 0,0 0 0,-1 0 1,1-1-1,0 1 0,-1 0 0,1 0 0,-1 0 1,0-2-1,-2-1 25,-1 0-1,1 0 1,-1 0 0,1 0 0,-1 1 0,0-1-1,0 1 1,-1 0 0,-6-3 0,-8-2 21,0 1 1,0 1-1,-1 0 1,0 2-1,-27-3 1,6 3-69,-1 2 0,1 1 0,-55 8 0,6 5 95,58-6-195,-57 2 1,88-8 76,1 0 0,-1 0 0,0 0 0,1 0 0,-1 0 0,1 0 0,-1 0 0,1 0 0,-1 0 0,0 0 0,1 0 0,-1 0 0,1 1 0,-1-1 0,1 0 0,-1 0 0,0 1 0,4 5-323,17 5 39,-16-9 269,21 10-162,51 15 0,-68-25 228,1 0 1,-1 0 0,0-1-1,0 0 1,0-1 0,1 0-1,-1 0 1,0-1 0,0 0 0,16-4-1,-21 4-11,-1 0 0,0 1-1,0-1 1,0 0 0,-1 0-1,1 0 1,0 0 0,0 0-1,0-1 1,-1 1 0,1-1-1,-1 1 1,1-1 0,-1 1-1,1-1 1,-1 0 0,0 0-1,0 1 1,0-1 0,0 0 0,0 0-1,0 0 1,-1 0 0,1 0-1,-1 0 1,1-1 0,-1 1-1,0 0 1,0 0 0,0 0-1,0 0 1,0 0 0,0-1-1,-1 1 1,1 0 0,-1 0-1,1 0 1,-1 0 0,0 0-1,0 0 1,0 0 0,0 0-1,0 0 1,0 1 0,0-1-1,-1 0 1,1 1 0,-1-1 0,1 1-1,-3-2 1,-14-12 10,0 2 0,-1 0 0,0 1 0,-1 1 0,-1 1 0,1 0-1,-36-9 1,-11 1 209,-80-11-1,-9-1-60,118 20-21,-91-18-345,120 26 175,0 0-1,-13-6 1,-7-2-282,23 9 22,7 3-39,8 4-3,3-2 211,25 6 0,5 2 30,-19-4 84,1-1 0,1-1-1,35 4 1,-7-1 32,-34-5-67,1-1 1,26 1 0,9-2-28,-27-1 167,31-2-1,-59 1-112,2 0 33,1 0 0,-1 0 1,0 0-1,0 0 0,1-1 0,-1 1 0,0-1 0,0 0 0,0 0 0,1 1 0,-1-1 0,0-1 0,0 1 0,1-1 0,-3 1-25,0 0 1,0 1-1,0-1 0,0 1 0,0-1 0,0 0 1,0 1-1,-1-1 0,1 1 0,0-1 0,-1 1 0,1-1 1,0 1-1,-1-1 0,1 1 0,0-1 0,-1 1 1,1-1-1,-1 1 0,1 0 0,-1-1 0,0 0 1,-14-9 85,15 9-98,-13-6 5,0 0 0,-1 1 1,0 1-1,-21-7 1,-4 0 61,2-2-74,-1 2 1,0 2 0,-1 2 0,-62-6 0,-36 9-53,-11-1 421,-2-14-75,129 16-246,0-1 0,1-2 0,0 0 0,0 0 0,-21-13 0,-19-22-65,10 4 75,40 29-21,-1 1 0,0 0-1,0 0 1,0 1 0,-23-10 0,30 15-8,-19-6-94,0 0 0,-44-9 0,-55 7 217,78 8-118,-48-8 0,-34-10 168,110 17-265,-97-25 32,65 12 19,-1 3 0,0 1 0,-89-8 0,121 18-32,5 1-50,0 0 0,0 1 0,0 0 0,-13 2 0,24-2 75,0 0 1,0 0-1,1 0 1,-1 0-1,0 1 1,0-1-1,1 0 1,-1 0-1,0 1 0,0-1 1,1 0-1,-1 1 1,0-1-1,1 1 1,-1-1-1,1 1 1,-1 0-1,0 0 1,1 0 10,-1-1 0,1 1 0,0-1 0,0 0 0,0 1 0,0-1 0,0 1 0,0-1 0,0 1 0,1-1 0,-1 1 1,0-1-1,0 1 0,0-1 0,0 0 0,0 1 0,1-1 0,-1 1 0,0-1 0,0 0 0,1 1 0,0 0 0,2 2-12,0 0 0,0 0 0,1-1-1,-1 1 1,5 2 0,23 11-18,0-1-1,49 16 1,33 15 94,-97-38-130,138 66-107,-106-54 272,66 19-1,4-10-65,150 18 0,-228-43 68,48 1-1,-71-5-55,0-1-1,0-1 1,-1-1 0,1 0 0,25-8 0,-42 11-18,1-1 1,0 1 0,-1 0 0,1 0 0,0-1 0,-1 1 0,1 0 0,0-1 0,-1 1 0,1 0 0,-1-1-1,1 1 1,-1-1 0,1 1 0,-1-1 0,1 1 0,-1-1 0,1 0 0,-1 1 0,0-1 0,1 0 0,-1 1-1,0-1 1,1-1 0,-1 1-3,0 0-1,0 0 1,-1 0-1,1 0 1,0 0-1,0 0 1,-1 0-1,1 0 1,0 1-1,-1-1 1,1 0-1,-1 0 1,0 0-1,1 0 1,-2-1-1,-1-1-59,-1-1 0,0 0 0,0 1 0,0 0-1,-9-5 1,5 4 8,0 1 0,-1 0 0,1 0 0,-1 1 0,-16-3 1,-47 0-35,29 3 65,-210-16 50,-229 14 86,224 11 176,55-6-159,112-1-919,140 7 465,65-14 446,-17-1-93,301 26-274,-4 37 167,-70 5 9,-243-46 110,125 19-16,7 2-145,-138-21 162,6 2 43,42 6 51,174 14-311,-189-20 255,111 33 0,-77-15 200,-115-27-422,-1 1 0,1 1 0,-2 1 0,38 21 1,-48-22 143,-1 0 1,0 1 0,-1 1 0,0 0-1,-1 0 1,0 2 0,0-1 0,17 28 0,-17-24 73,-9-13-91,0 0 0,-1 0 0,1 1 0,-1-1 0,0 1 0,0 0 0,0 0-1,-1 0 1,2 6 0,-1-3 197,-8-9 242,1 0-520,-18-7 12,2 1 255,-30-9 1,-3 7-327,-1 2 0,0 3 0,-81 1 0,122 5 149,0-2 0,1 0 0,-1 0-1,0-2 1,1 1 0,0-2 0,0 0 0,0 0 0,0-1 0,0-1 0,-22-13 0,33 18-116,1-1 1,-1 1 0,0 0 0,0-1-1,1 1 1,-1-1 0,0 0 0,1 0 0,0 1-1,-1-1 1,-1-4 0,11 8-502,15 3 649,-16-3-54,0 0-1,1 0 1,0-1-1,7 0 0,-11 0 48,1-1 0,0 0 0,-1 0 0,1-1 0,0 1 1,-1-1-1,1 0 0,-1 0 0,1-1 0,-1 1 0,0-1 0,7-3 0,-11 4-2,0 1 1,1 0-1,-1-1 1,0 1-1,0-1 0,1 1 1,-1-1-1,0 1 1,0-1-1,0 1 0,0-1 1,0 0-1,0 1 1,0-1-1,0 1 0,0-1 1,0 1-1,0-1 1,0 1-1,0-1 0,0 1 1,-1-1-1,1 0 1,-6-11 192,0 7-206,-1 0 1,1 0-1,-1 1 1,-1 0-1,1 0 1,0 1-1,-1 0 1,-8-2 0,-11-3-1108,-50-7 0,60 15-955,1 4 614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4:55.0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7 992,'0'-7'9850,"-8"125"-9551,5-70-172,2-37-95,0 0 0,0 0 1,1 0-1,1 1 0,0-1 0,3 15 0,2-3-3,-3-12 5,-1-1 0,1 0 1,1 0-1,0 0 1,0-1-1,1 0 1,12 18-1,-11-19-41,0-1 0,1 0 0,0 0 1,0-1-1,1 1 0,15 8 0,-15-10 46,1 0 0,0-1 0,0 0-1,0 0 1,1-1 0,14 3 0,0 0 70,-14-3-12,1 0 0,17 1 0,-6-1-162,26 7 1,-31-6 89,0-1 1,1 0 0,18 0-1,-18-2 22,-1 1 0,21 4-1,-2 1-15,34-1 25,105-4 0,-93-3 120,-65 1-152,121 4 16,20 0 79,-100-4-307,23-2 311,-41 0-151,1 2 0,0 1 0,53 10-1,-59-5 27,-10-1 11,1 0 0,-1 1 0,0 2 0,37 16 0,-45-15-12,-4-4 1,-2 1 0,1 1-1,-1 0 1,0 0 0,0 1-1,-1 0 1,10 11 0,22 28 10,1-2 0,2-2 0,79 59 0,1-15 221,-105-76-208,-15-9-5,0 1 0,-1 0 0,1-1 0,4 5 0,0 1-20,-1 0 1,1 0-1,-1 1 0,-1 0 0,1 1 0,8 14 1,28 58 29,-34-58-8,0 0 0,6 27 0,-14-35-36,-2-14 42,0 1 1,1 0-1,-1 0 0,1 0 0,1 5 1,0-3 13,1 1 1,-1 0 0,-1 0-1,1 0 1,-1 0 0,0 0-1,0 9 1,-1-12-4,0-1-7,4 10 90,-4-12-83,0 0 0,0 0 0,0 1 0,0-1 1,0 0-1,0 0 0,0 1 0,1-1 0,-1 0 0,0 0 0,0 1 0,0-1 0,0 0 0,0 0 0,0 0 0,0 1 0,0-1 0,0 0 0,-1 0 0,1 1 0,0-1 1,0 0-1,0 0 0,0 0 0,0 1 0,0-1 0,0 0 0,-1 0 0,1 0 0,0 1 0,0-1 0,0 0 0,0 0 0,-1 0 0,1 0 0,0 1 0,0-1 0,0 0 1,-1 0-1,1 0 0,0 0 0,0 0 0,0 0 0,-1 0 0,1 0 0,0 0 0,0 0 0,-1 0 0,1 0 0,0 0 0,0 0 0,-1 0 0,1 0 0,0 0 0,0 0 1,0 0-1,-1 0 0,0 0-250,-8-12 226,-26-32 183,20 25-119,0 0 1,-28-26 0,13 15 26,23 22-63,0 1 1,0-1-1,-1 1 0,-9-6 0,-15-13-31,12 8 112,8 5-224,11 12 100,0-1-1,0 1 1,0-1-1,-1 1 1,1-1-1,0 1 1,-1 0-1,1 0 1,-4-2-1,-3-3 39,7 4-27,-1 1 0,0 0 1,1-1-1,-1 1 0,0 0 1,0 0-1,0 0 0,0 0 1,-3-1-1,-3-2-101,8 4 83,-1 0 0,1-1 0,-1 1 0,1 0 0,0-1-1,-1 1 1,1 0 0,-1 0 0,1-1 0,-1 1 0,1 0 0,-1 0 0,1 0 0,0 0 0,-1 0 0,1-1 0,-2 1 0,2 0-53,12 9-203,-11-8 269,0 0 0,1 0 0,-1 1 0,1-1 0,-1-1 0,1 1 0,0 0 0,-1 0 0,1 0 0,3 0 0,-2 0-22,0 0 0,0 0-1,0 0 1,0 1-1,0-1 1,-1 1 0,1 0-1,0 0 1,4 4 0,9 8 30,0 2 1,0 0 0,-2 1-1,0 1 1,17 27 0,26 68-166,-55-106 202,2-1 0,-1 0 0,6 7 0,10 17 10,-18-29 34,4 6 447,-6-24-286,-5-30-1,3 30-252,-2-32 1,6 25 10,-2 0 1,-7-42 0,7 57-41,0-1 1,0 1-1,1-1 1,0 0-1,0 0 1,1 1-1,3-15 0,0 3-128,-3 18 136,-1 0-1,1 0 0,1 0 1,-1 0-1,3-5 1,4-10-142,-7 17 112,0-1-1,0 1 0,0-1 0,0 1 0,1-1 0,-1 1 1,0 0-1,1 0 0,-1 0 0,3-2 0,0 4 6,-4-1 50,1 0 0,-1 0 0,1 0-1,-1 1 1,1-1 0,-1 0-1,1 0 1,-1 0 0,1 0 0,-1 0-1,1 0 1,-1 0 0,1 0 0,-1 0-1,1 0 1,-1 0 0,1 0-1,-1 0 1,1 0 0,-1 0 0,1-1-1,-1 1 1,1 0 0,0-1 0,-25 13 188,4-2 82,-148 43-114,62-22 103,86-23-185,16-6-56,0 0 1,0 0 0,0-1 0,0 0-1,-1 1 1,1-2 0,-7 2-1,10-2 209,3 0-161,39 8 27,-24-8-93,-8 1 69,1-1 0,-1-1 0,1 1 0,-1-1 0,1-1 0,11-3 0,-8 1-61,1 0 0,17-2 0,-8 2 9,-10 2-39,-1 0-1,17 2 0,-27 0 15,-1 0 0,1 0 0,-1 0 0,1 0 0,-1 1 0,0-1 0,1 1 0,-1-1 0,1 1 0,-1-1 0,0 1 0,1 0 0,-1 0-1,0 0 1,0 0 0,0 0 0,0 0 0,1 0 0,-1 0 0,-1 0 0,1 0 0,0 0 0,0 1 0,0-1 0,-1 0 0,1 1 0,0-1-1,-1 1 1,0-1 0,1 1 0,-1 1 0,2 5-104,-1 1 0,0-1 0,-1 1-1,0 10 1,0-8-564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5:08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4472 137 1056,'2'-3'329,"-1"0"0,0-1-1,0 1 1,-1-1 0,1 1 0,-1-1-1,1 1 1,-1-1 0,0 1 0,-1-7 0,0-3 1115,0 13-1391,0 0 1,0 1-1,0-1 0,0 0 1,1 1-1,-1-1 0,0 1 1,0-1-1,0 1 0,0 0 1,1-1-1,-2 2 0,-24 33 102,11-17-149,11-13 8,0 1 1,-1 0-1,-7 5 1,-2 1 111,3-2 10,-1-1-1,0 0 0,0-1 1,-1 0-1,-20 9 1,-3-4 71,0-2-1,-42 7 1,48-12-139,-1 1 0,1 2 0,1 0 0,-33 17 0,35-11-138,-41 32 1,44-29 184,-49 28-1,30-32 137,40-13-242,1-1-1,-1 0 0,1 1 1,0-1-1,-1 0 1,1 0-1,-4 0 1,-2-1-2,8 1-8,0 0 0,0 0 1,0 0-1,0 0 0,0 0 1,0 0-1,0-1 1,1 1-1,-1 0 0,0 0 1,0 0-1,0 0 0,0 0 1,0 0-1,0 0 0,0-1 1,0 1-1,0 0 0,0 0 1,0 0-1,0 0 0,0 0 1,0-1-1,0 1 1,0 0-1,0 0 0,0 0 1,0 0-1,0 0 0,0-1 1,0 1-1,0 0 0,0 0 1,0 0-1,0 0 0,0 0 1,0 0-1,0-1 0,-1 1 1,1 0-1,0 0 1,0 0-1,0 0 0,0 0 1,0 0-1,0 0 0,0 0 1,-1 0-1,1 0 0,0-1 1,0 1-1,0 0 0,0 0 1,0 0-1,0 0 0,-1 0 1,1 0-1,0 0 1,0 0-1,0 0 0,0 0 1,0 0-1,-1 0 0,1 0 1,0 0-1,0 0 0,0 1 1,7-8-100,67-38-289,-48 27 397,50-25-1,166-42-124,-192 69 122,17-7 62,31-10 101,-96 32-111,0 1-1,0-1 1,0 1 0,0-1-1,0 0 1,0 0 0,-1 0-1,1 0 1,0 0 0,0 0-1,2-3 1,-4 4-39,0 0 0,0-1 0,1 1 0,-1 0 0,0 0 0,0-1 0,0 1 0,0 0 0,0-1 0,0 1 0,0 0 0,0-1 0,1 1 0,-1 0 0,0-1 0,0 1 0,0 0 0,-1 0 0,1-1 0,0 1 0,0 0 0,0-1 0,0 1 0,0 0 0,0-1 0,-1 1 0,1-1-9,-1 0 1,0 0-1,0 0 1,0 0-1,0 0 1,0 1-1,0-1 1,0 0-1,0 1 1,0-1-1,-1 0 1,-3-1 52,1 0 0,-1-1 0,1 0 0,0 0 0,-6-4 0,9 5-60,-1 1 0,1-1 0,0 1 0,-1-1 0,1 1 0,0-1 0,0 0 0,0 0 0,0 1 0,0-1 0,1 0 0,-1 0-1,0 0 1,1 0 0,-1 0 0,1-3 0,0 3-30,1 0-1,-1 0 1,1 1-1,0-1 1,0 0-1,-1 0 1,1 0-1,0 1 1,1-1-1,-1 1 1,0-1-1,0 1 1,3-3-1,8-12 7,-57 42-149,-146 66 340,17-10 94,-47 32-257,214-110-19,-153 90-65,78-42 217,-90 65 261,151-101-402,10-6-7,-1 0 0,-1-1-1,1-1 1,-23 12 0,67-51-962,-10 13 904,0 1 1,2 1-1,29-16 0,82-34 210,-53 28-104,315-134-82,-222 117 73,72-25 143,-233 75-176,-8 4 6,-1-1 1,1 0-1,-1-1 1,0 1-1,0-1 1,7-5 308,-12 8-312,-1 0-1,1 0 1,0 0-1,0-1 1,0 1-1,0 0 0,0 0 1,0-1-1,0 1 1,0 0-1,0 0 1,-1 0-1,1 0 1,0-1-1,0 1 1,0 0-1,0 0 0,-1 0 1,1 0-1,0-1 1,0 1-1,0 0 1,-1 0-1,1 0 1,0 0-1,0 0 0,-1 0 1,1 0-1,-3 0 21,-1 0-1,1 1 0,0-1 0,0 1 0,0 0 0,0 0 1,0 0-1,0 0 0,-4 3 0,-16 6-131,-40 16 100,11-4 24,7-5 43,-102 40 213,113-41-70,1 1 0,-40 27 1,-87 77 101,14-9-200,99-78-125,7-5 104,-66 38 0,-53 18 33,148-80-143,8-4 63,0 1 0,-1-1 0,1 1 0,0 0-1,0 0 1,0 0 0,-3 4 0,5-5-23,0 0-8,1-1 0,-1 1-1,1-1 1,-1 1-1,0-1 1,1 1 0,-1-1-1,0 1 1,1-1 0,-1 0-1,0 1 1,1-1 0,-1 0-1,0 0 1,0 1 0,1-1-1,-1 0 1,0 0-1,0 0 1,1 0 0,-1 0-1,0 0 1,0 0 0,1 0-1,-1 0 1,-1-1 0,10 0-28,-1 0 0,1-1 1,-1 0-1,0 0 1,0-1-1,0 0 1,7-4-1,20-7-48,80-24 19,210-103 0,-308 132 91,-4 2-73,1 1-1,14-6 1,-31 23-5,-2-4 84,0 0 1,0-1-1,0 1 1,0-2-1,-13 10 1,-41 23 96,48-31-109,-26 12-33,0-1-1,-59 18 1,26-11-90,-93 30 478,155-54-250,7-4-188,2 2 39,0-1-1,1 1 1,-1 0-1,1 0 1,0 0-1,-1 0 0,1-1 1,0 1-1,0 0 1,0 0-1,1 0 1,6-7-5,1 0 0,1 1 1,14-9-1,7-4 61,285-226 2,-180 139-87,-106 86 26,2 1 1,55-24 0,104-30 9,-119 48-133,-53 19 83,-2 2 48,-1-1 0,1-1 0,-1-1 0,0 0 0,-1-1 0,23-17 0,-22 13-15,-6 4 140,-1 1 0,17-20 0,-19 20-157,-1-1 1,9-14-1,-13 19 61,-1-1-1,1 1 0,0 0 0,-1 0 1,0 0-1,0-1 0,0 1 1,-1-1-1,1-4 0,0-8 63,-1 15-96,1-1-1,-1 1 1,0-1-1,0 1 1,0-1 0,-1 1-1,0-5 1,1 6 9,0 1 0,0 0 1,0-1-1,0 1 0,0 0 1,0-1-1,0 1 0,0 0 1,-1-1-1,1 1 0,0 0 1,0-1-1,0 1 0,0 0 1,-1 0-1,1-1 0,0 1 1,0 0-1,0 0 0,-1-1 1,1 1-1,0 0 0,0 0 1,-1 0-1,1-1 0,0 1 1,-1 0-1,-7 5-282,6-3 308,-14 12 13,-1-1 0,-1-1 0,0 0 0,-31 15-1,-83 26 311,64-27-354,-183 78 219,206-87-30,-1-1-1,-78 15 1,106-28-138,-68 14-25,-128 41 0,195-50 31,0 2 1,1 0 0,0 1 0,1 0 0,-22 19-1,5-4 228,-165 105-7,135-97-293,-71 26 1,9-6 108,71-25-16,-16 7-113,-6-8 44,-2-4 1,-106 20-1,125-30 31,2 3 1,0 3-1,-84 40 0,108-41 60,24-13-78,0 0 0,-1-1 1,-11 5-1,100-41 223,-29 11-212,61-17-1,54-4 151,-85 21-120,-44 12-16,76-22-40,82-31-88,-146 50 25,0 1 0,57-4 0,111-16 221,-168 22-154,91-3 0,-87 6-506,-49 5 516,-3 2-71,1 0 69,-1 0 1,0 0-1,0 0 0,0-1 0,0 1 0,0 0 1,0 0-1,0-1 0,-1 1 0,1 0 0,0-1 1,-1 1-1,0-1 0,-2 2 0,-28 18 16,-2-5 80,0-2 0,-67 18 0,-71 4 35,158-34-89,-219 57-274,20-4 357,-26-5-26,155-31-112,64-18-198,22 0-32,11 1 214,1-1-1,1 0 0,-1-1 0,0-1 1,23-3-1,-33 3-2,37-5 33,80-22 0,39-26 46,53-14 224,-143 52-266,101-29-128,-45 2 142,-126 43-27,1 0-17,0 0 1,0-1 0,0 1-1,0 0 1,-1-1-1,1 1 1,0-1 0,0 1-1,0-1 1,0 0-1,0 1 1,0-2 0,0 1-38,-10 2 172,8-1-122,-19 5 42,1-1 0,-1 0 0,0-2 0,-40 1 0,44-4-80,-16-2 154,32 3-110,0 0 0,-1 0 0,1 0 1,0 0-1,0 0 0,-1 0 0,1 0 1,0 0-1,0 0 0,0 0 0,-1 0 1,1 0-1,0-1 0,0 1 1,0 0-1,-1 0 0,1 0 0,0 0 1,0-1-1,0 1 0,0 0 0,-1 0 1,1 0-1,0 0 0,0-1 0,0 1 1,0 0-1,0 0 0,0-1 1,0 1-1,0 0 0,0 0 0,0-1 1,0 1-1,0 0 0,0 0 0,0 0 1,0-1-1,0 1 0,0 0 0,0 0 1,0-1-1,0 1 0,0 0 1,0 0-1,0-1 0,0 1 0,0 0 1,1 0-1,-1-1 0,9-9-91,73-59-661,6-5 572,-81 68 134,-1 0 0,1 1 0,0-1-1,0 1 1,0 1 0,16-7 0,-30 33-361,4-14 428,0 0 0,-1 0 1,0 0-1,0 0 0,0-1 1,-1 0-1,-1 0 0,1 0 1,-1-1-1,0 0 0,-9 8 1,0-2 41,0-1 1,-1-1-1,1 0 1,-24 9 0,-62 21 80,40-17-127,-311 130 285,248-104-160,-129 58 16,84-11 70,-29 14-39,99-64-248,11-7 30,-99 62-1,-105 99 30,210-141 119,25-18-45,-47 32 104,39-30 199,64-43-371,1 0 0,0 1 0,-1-1 0,1 0 0,-1 0 0,1 0 0,-1 1 0,1-1 0,-1 0 0,1 0 1,-1 0-1,1 0 0,-1 0 0,1 0 0,-1 0 0,1 0 0,-1 0 0,1 0 0,-1 0 0,1-1-4,0 1 1,-1 0-1,1 0 0,0-1 0,0 1 0,0 0 0,0 0 0,0-1 0,0 1 1,0 0-1,0-1 0,0 1 0,0 0 0,0 0 0,0-1 0,0 1 0,0 0 0,0-1 1,0 1-1,0 0 0,0 0 0,0-1 0,0 1 0,0 0 0,0 0 0,1-1 1,-1 1-1,0 0 0,0 0 0,0-1 0,0 1 0,1 0 0,-1 0 0,0 0 0,0 0 1,0-1-1,1 1 0,-1 0 0,0 0 0,1 0 0,24-25-55,45-32 0,-33 28 15,161-123 178,13 17-162,-90 72-82,52-30 93,-126 65 33,69-55-1,42-62-129,-97 91 106,-56 47-63,-12 9-72,-11 6-30,-44 38 47,-59 39-57,-100 31 232,79-45-162,128-64 93,-212 105-174,185-96 262,-180 81 209,189-80-296,2 1-1,0 1 1,1 2 0,-47 42-1,-17 39 20,81-88-53,-13 16 157,78-110 464,-39 59-587,0 1 1,2 1-1,1 0 0,0 1 1,39-31-1,-17 21-21,2 1 0,48-23 0,-25 12 84,-42 24-181,1 1-1,45-19 1,-60 28 55,-5 3-209,-3 6 160,-1-2 109,-1 0 0,1-1 0,-1 1 0,0-1 0,0 1 0,0-1 0,0 0 0,0 1 0,0-1 0,0 0 0,-1-1 0,1 1 0,-1 0-1,-4 2 1,-4 3-4,-103 76 18,85-60 0,-47 51 0,-127 189 288,183-236-283,-37 44-115,-12 17 55,42-44 43,-42 89 1,-6 55-148,6-15 266,47-122-70,2 2 1,-15 63-1,18-45-81,-32 158 403,41-179 3,8-44 17,4-10-88,6-12 42,31-73-171,20-36-244,25-10-72,-49 79 177,-1-1 0,33-76 0,-37 56 17,44-97-187,-57 136 95,2 1 1,39-52-1,57-40-255,-68 78 188,-36 38 19,25-19 1,-7 7-145,-31 25 234,0-1 0,0 1 0,0 0 0,1 0-1,-1 0 1,0 0 0,0-1 0,0 1 0,0 0 0,0 0 0,1 0 0,-1 0 0,0-1 0,0 1 0,0 0 0,1 0 0,-1 0 0,0 0-1,0 0 1,0 0 0,1 0 0,-1 0 0,0 0 0,0 0 0,1 0 0,-1 0 0,0 0 0,0 0 0,0 0 0,1 0 0,-1 0-1,0 0 1,0 0 0,1 0 0,-1 0 0,1 11-251,-1-5 224,-1 0 0,0-1 0,0 1-1,-1-1 1,1 1 0,-1-1 0,-4 8 0,-22 36-69,28-48 104,-48 67-130,31-46 131,-25 44 0,-41 122 154,46-96-135,10-30-47,-50 87-1,46-97 8,17-25 492,-31 40 0,37-60-73,8-7-388,0 0 0,-1 0 0,1 0 0,0 0 0,-1 0 0,1 0 0,0-1 0,0 1 0,-1 0 0,1 0 0,0 0 0,0 0 0,-1-1 0,1 1 0,0 0 0,0 0 0,0-1-1,0 1 1,-1 0 0,1 0 0,0-1 0,0 1 0,0 0 0,0 0 0,0-1 0,0 1 0,0 0 0,0-1 0,-1 1 0,1 0 0,0 0 0,0-1 0,0 1 0,1 0 0,-1-1 0,-1-1 13,1-1 0,0 1 0,1-1 0,-1 1 0,0-1 1,1 1-1,-1-1 0,1 1 0,0 0 0,0-1 1,1-2-1,1-2-16,16-55-245,-2-1 1,11-79 0,-7 29-210,9-38-38,21-95 385,-34 162 224,9-35-635,-26 142 124,1-8 392,-4 43 25,-11 65 0,1-20 126,5-26 107,-35 147-1,29-170-128,4-13 173,-1-1 0,-23 54 0,-65 139-146,-13 28 165,26-116-341,13-24 240,64-102-116,0 0 0,2 1 1,-7 26-1,-8 62 104,16-68-207,-6 27 219,7-51 997,16-52-815,35-71-488,-38 92 19,1 0 1,0 1-1,1 0 1,24-25-1,-5 12-52,2 1 0,1 2 0,0 2 0,54-29-1,31-24-3,-114 73 105,50-45-227,-28 25 338,-20 16-74,0 0-277,-7 12 58,-22 47-257,-47 77 0,-7-15 919,61-94-341,0-1 0,-2 0-1,-25 20 1,41-37-99,1-1 1,-1 0-1,0 0 0,0 0 0,0-1 0,0 1 0,0-1 1,0 0-1,0 1 0,-1-1 0,1-1 0,-4 2 1,5-2-8,0 0 1,0-1 0,0 1 0,0-1-1,0 1 1,0-1 0,0 1 0,1-1-1,-1 0 1,0 0 0,0 0 0,1 0-1,-1 0 1,1 0 0,-1-1 0,1 1-1,-1 0 1,1-1 0,0 1 0,0-1-1,-1 1 1,0-4 0,-4-5-33,0-1 1,1 0-1,0 0 0,1 0 1,0-1-1,1 1 1,0-1-1,1 0 0,0 0 1,0-23-1,2 5-79,2-1 0,1 0 0,8-34 0,-2 21 25,23-63 0,-23 84-28,1 0-1,1 1 0,0 0 0,19-25 0,-29 45 69,0 1 0,0 0 1,0 0-1,-1 0 0,2 0 1,-1 0-1,0 0 0,0 0 1,0 0-1,0 0 0,0 1 0,3-2 1,-3 2 11,-1 0 0,1-1 0,-1 1-1,1 0 1,-1 0 0,1 0 0,-1 0 0,1 1 0,-1-1 0,1 0 0,-1 0 0,1 0 0,-1 0 0,1 0 0,-1 1-1,0-1 1,1 0 0,-1 0 0,1 1 0,-1-1 0,0 0 0,1 1 0,-1-1 0,1 1 0,2 3-59,-1 0 1,0 0 0,0 0 0,0 0-1,-1 0 1,3 8 0,6 31-138,-1 1 0,4 65 1,-8-56 468,-1-26 396,14 50-1,-18-76-629,1 0 1,-1 0 0,0-1-1,0 1 1,0 0-1,1-1 1,-1 1 0,0 0-1,1-1 1,-1 1-1,1 0 1,-1-1 0,1 1-1,-1-1 1,1 1-1,-1-1 1,1 1 0,-1-1-1,1 1 1,0-1-1,-1 0 1,1 1-1,0-1 1,1 1 0,-1-1-3,0 0 0,0 0 0,0 0 0,0-1 1,0 1-1,1 0 0,-1 0 0,0-1 0,0 1 1,0-1-1,0 1 0,0-1 0,0 1 0,1-2 1,3-2 26,0 0 0,-1 0 0,1-1 0,-1 1 0,4-6 0,7-15 19,0 0-1,15-36 1,-3 5-175,4-19 164,-12 28-178,-14 37 100,-2 2-255,-11 13 184,7-5 102,1 1 1,-1-1-1,0 0 0,1 0 1,-1 0-1,0 0 0,1 0 1,-1 0-1,0 0 0,1 0 1,-1 0-1,0 0 0,0 0 0,1 0 1,-1 0-1,0-1 0,1 1 1,-1 0-1,1 0 0,-1-1 1,0 1-1,1-1 0,-1 1 1,1 0-1,-1-1 0,1 1 0,-1-1 1,1 1-1,-1-1 0,1 1 1,-1-1-1,1 0 0,-1 0 1,-1-2 37,0 0 0,0 0 0,0 0 1,0 0-1,-2-6 0,-19-53 89,17 49-151,5 10-10,0 1 0,0 0 0,-1 0 0,1 0 0,-1 0 0,1 0 0,-4-2 1,5 3 9,0 1 0,0 0 1,-1 0-1,1-1 1,0 1-1,0 0 1,0 0-1,-1-1 1,1 1-1,0 0 1,0 0-1,-1 0 1,1 0-1,0 0 1,-1-1-1,1 1 1,0 0-1,0 0 1,-1 0-1,1 0 1,0 0-1,-1 0 0,1 0 1,0 0-1,-1 0 1,1 0-1,0 0 1,-1 0-1,1 0 1,0 0-1,-1 0 1,1 1-1,0-1 1,0 0-1,-1 0 1,1 0-1,0 0 1,0 0-1,-1 1 1,1-1-1,0 0 1,0 0-1,-1 1 0,1-1 1,0 0-1,0 0 1,0 1-1,0-1 1,-1 0-1,1 0 1,0 1-1,0-1 1,0 0-1,0 1 1,0-1-1,0 0 1,0 1-1,0-1 1,0 1-1,-3 9-245,1 0 1,1 1-1,-1 16 1,2-10-486,-1-1-520,1-1 1,1 0-1,0 0 1,1 0-1,6 25 0,-6-37 687,0 1 0,0-1 0,0 0 0,0 0 0,0 0 0,6 5 0,-8-8 574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00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 3552,'-8'-8'1312,"20"13"-992,-4-13-128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5:15.3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384 235 2144,'1'-3'221,"-1"2"-156,1-1-1,-1 1 0,0 0 0,0 0 0,1 0 0,-1 0 1,0 0-1,1 0 0,-1 0 0,1 0 0,0 0 1,-1 1-1,2-2 0,3-11-21,-3 9 237,-1 1 0,0 0 1,0 0-1,0 0 1,0-10 1059,-3 28-1464,-1 21 122,-2 0 1,-14 53-1,6-44 278,-25 69 1048,21-76-434,16-37-671,1-7 373,2-7-498,-1 0 1,2 0-1,-1 0 1,9-21-1,4-24-54,-8 21-7,1-2 25,-3 0 1,2-44-1,-5 67-647,-3 21 53,-6 29 537,-4 15 248,7-37-187,-9 28 688,-26 54 1,37-90-676,-4 8 233,6-12-290,0 0-1,0 1 1,0-1-1,-1 0 1,1 0-1,0 1 0,0-1 1,0 0-1,0 0 1,-1 0-1,1 0 0,0 1 1,0-1-1,-1 0 1,1 0-1,0 0 1,0 0-1,-1 0 0,1 0 1,0 0-1,0 0 1,-1 0-1,1 0 0,0 0 1,-1 0-1,1 0 1,0 0-1,0 0 1,-1 0-1,1 0 0,0 0 1,0 0-1,-1 0 1,1 0-1,0 0 0,0-1 1,-1 1-1,1-2 28,-1 0-1,1 0 0,0 0 0,0 0 1,0 0-1,0 0 0,0 0 0,0 0 1,1-2-1,5-27-15,-2 15-5,-2 1 0,3-30 0,-5 41-94,-1 2-22,1 0 1,0 0-1,0-1 1,1 1-1,-1 0 1,0 0-1,1 0 1,-1 0-1,1-1 1,1-1-1,-7 13-9,2 0 0,-1 1 0,1-1 0,1 1 0,0 0 0,0-1 0,0 12-1,0-5 400,-8 29 0,8-33 10,1-9-182,1-1 0,-1 1 0,1-1 0,-1 0 0,0 1 0,0-1 0,0 0 0,0 0 0,-2 4 0,4-26 487,1 0-762,-1-36 1,-1 49 50,-14 34-1155,8-16 1161,1 1 184,-1 0-1,-1 0 1,0-1 0,-1 0 0,-8 10 0,16-21-82,0 0 1,0 0 0,0 0-1,0 1 1,-1 0 214,1-1-215,0 0 1,0 0 0,0 0 0,0 0-1,0 0 1,0 0 0,0 0-1,0 0 1,0 0 0,-1 0-1,1 0 1,0 0 0,0 0 0,0 0-1,-1-1 215,1 1-214,0 0-1,0 0 1,0 0 0,0 0-1,0 0 1,1-7 391,7-14-171,-5 15-205,2-7 2,-3 7-94,0 0 0,1-1 0,-2 1 0,1 0 0,0-11 0,-2 12 38,1 1 0,-1 0 0,0 0 0,1 0 0,0 0 0,0 1 0,3-8 0,-3 8-13,0 0 1,1 1-1,-1-1 0,0 0 0,-1 0 0,1 0 0,0 0 0,-1-5 0,5-18 233,0-9-437,-5-106-112,0 140 351,0 1 0,0 0 0,0-1 0,0 1 1,0 0-1,0-1 0,-1 1 0,1 0 0,0-1 0,0 1 1,0 0-1,0 0 0,-1-1 0,1 1 0,0 0 1,0 0-1,-1-1 0,1 1 0,0 0 0,0 0 0,-1 0 1,1-1-1,0 1 0,0 0 0,-1 0 0,1 0 1,0 0-1,-1-1 0,-13 0-140,-14 5 50,5 2 129,0-1 0,0-2 0,0 0 0,-43-1 0,63-2-1,1 0 0,0-1 0,0 1 0,0-1 0,0 0 0,0 0 0,0 1 0,1-1 0,-1 0 0,-3-3 0,5 4-29,-1 0-1,1 0 1,-1-1 0,1 1-1,0 0 1,-1 0-1,1-1 1,-1 1-1,1-1 1,0 1-1,-1 0 1,1-1 0,0 1-1,0-1 1,-1 1-1,1 0 1,0-1-1,0 1 1,0-1-1,-1 1 1,1-1 0,0 1-1,0-1 1,0 1-1,0-1 1,0 1-1,0-1 1,0 1-1,0-1 1,0 1 0,0-1-1,0 1 1,1-1-1,-1 1 1,0-1-1,0 1 1,0-1-1,1 1 1,-1-1 0,0 1-1,1-1 1,-1 1-1,0 0 1,1-1-1,-1 1 1,0 0-1,1-1 1,25-22-94,-18 18 52,1 0-1,0 1 0,0 0 1,0 0-1,0 1 1,16-3-1,29-10 255,-39 11-276,0 0 0,0 1 0,0 1-1,32-2 1,-46 5 168,-1-1-168,0 1 64,0 0 0,-1-1 1,1 1-1,0 0 0,-1 0 0,1-1 0,0 1 1,-1 0-1,1 0 0,0 0 0,-1-1 0,1 1 0,-1 0 1,1 0-1,0 0 0,-1 0 0,1 0 0,-1 0 0,1 0 1,0 0-1,-1 0 0,1 0 0,-1 0 0,-15 0-258,11 0 298,-15 0-45,-81 4-51,88-3 47,1 1 0,0 1 0,0 0 0,0 0 1,0 1-1,-13 7 0,25-11 6,0 0 0,0 0 0,0 0 1,0 0-1,0 0 0,0 0 0,-1 0 1,1 0-1,0 0 0,0 0 0,0 0 1,0 0-1,0 0 0,0 0 0,-1 0 1,1 0-1,0 0 0,0 0 0,0 0 1,0 0-1,0 0 0,0 1 0,0-1 1,0 0-1,0 0 0,-1 0 0,1 0 1,0 0-1,0 0 0,0 0 0,0 1 1,0-1-1,0 0 0,0 0 0,0 0 1,0 0-1,0 0 0,0 0 0,0 1 0,0-1 1,0 0-1,0 0 0,0 0 0,0 0 1,0 0-1,0 0 0,0 1 0,0-1 1,0 0-1,0 0 0,0 0 0,1 0 1,-1 0-1,0 0 0,0 0 0,0 1 1,11 2 29,15 0 6,113-13 181,-93 5-157,-31 3-33,7 0-111,29 0 0,-44 2 69,1 1 1,-1 0 0,0 0-1,0 1 1,0-1 0,1 2-1,11 5 1,-17-7-103,4 14-90,-5-14 195,0 1-1,0-1 1,-1 0-1,1 1 0,-1-1 1,1 1-1,-1-1 1,1 1-1,-1 0 0,0-1 1,1 4-1,-1 6-303,1-9 86,-1 1-1,0-1 1,0 1 0,0-1-1,0 1 1,0-1 0,-1 1-1,0 3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5:33.8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4351 0 1984,'5'0'3941,"4"5"-2650,-5-1-1198,0 0 1,0 1-1,-1-1 1,0 1-1,0 0 1,0-1-1,0 2 1,-1-1-1,3 8 1,0 2 138,-1 0 0,3 21 1,-3 3 107,-3 71 1,-1-22-217,-17 1209 335,-13-792 218,16-276-457,-1 35 29,8-170-213,0 30 355,5-78-370,-14 73 1,13-105 25,-1-1 0,0 1 0,-1 0 0,0-1 1,-2 0-1,1-1 0,-2 1 0,1-1 0,-2 0 0,0-1 1,0 0-1,-14 13 0,15-18 4,0 0 0,-1 0-1,1-1 1,-1 0 0,0 0 0,-10 3 0,-60 17 218,68-22-201,-133 29-15,23-6-202,-135 53 197,-165 41 278,251-78-161,-69 11-178,115-28 89,-123 42 0,149-33-18,-167 35 1,-18-5-70,-7 2 257,223-54-96,-122 24-341,151-26 150,1 1-1,-71 32 0,18 8 121,-18 9-56,-130 54 206,172-88-326,42-18 144,2 1 0,-1 1 0,-22 14 0,-20 16-287,5-4 458,58-35-220,1 0 0,-1 0-1,1-1 1,-1 1 0,1 0-1,-1-1 1,1 0 0,-1 1-1,0-1 1,-2 1 0,3-1 4,-1 0 1,0 0 0,0 1 0,0-1 0,0 1 0,0-1 0,1 1-1,-4 2 1,-1 0 26,-25 19 748,30-21-759,1-1 0,0 0 1,-1 0-1,1 0 0,0 1 1,-1-1-1,1 0 0,0 0 1,-1 0-1,1 0 1,0 0-1,-1 0 0,1 0 1,-1 1-1,1-1 0,0 0 1,-1 0-1,1-1 1,-1 1-1,1 0 0,0 0 1,-1 0-1,1 0 0,0 0 1,-1 0-1,1 0 1,-1-1-1,1 1 0,0 0 1,-1 0-1,1 0 0,0-1 1,0 1-1,-1 0 0,1 0 1,0-1-1,0 1 1,-1 0-1,1-1 0,0 1 1,0 0-1,0-1 0,-1 1 1,1 0-1,0-1 1,0 1-1,0-1 0,0 1 1,0 0-1,0-1 0,0 1 1,0-1-1,0 1 1,1-5-36,0 1 0,0 0 1,0 0-1,1 0 1,0 0-1,0 1 1,4-7-1,0-2 32,2-2-36,17-22 0,-2 2-70,-4 4 129,10-17 73,-16 25-152,1 1 0,1 0 0,1 2 0,1-1 0,0 2 0,1 0 0,1 1 0,1 1 0,40-25 0,-33 29 78,-23 10-23,0 1-1,-1 0 0,1-1 0,0 0 1,-1 0-1,0 0 0,7-5 1,-7 3-459,-3 5 177,-10 11 86,-17 17 53,-2 2 178,1 1 0,2 1 1,-24 40-1,30-42-41,3-4 91,0-2 0,-1 0 1,-24 24-1,8-13 66,21-21-31,-1 0-1,0-1 1,-17 12-1,27-23-91,-83 53 204,77-49-156,9-6-55,0 0 0,-1 1 0,1-1 0,-1 0 1,1 0-1,-1-1 0,0 1 0,1 0 0,-1 0 0,0-1 1,-2 1-1,-3 1-11,3 0 581,8-6-440,0 3-203,1-1-1,-1 0 0,1 1 1,-1 0-1,1 0 0,0 0 1,-1 1-1,1-1 0,0 1 1,-1 0-1,8 2 0,7-2-121,-10 1 115,-1 0-1,0 1 0,0 0 1,0 0-1,0 1 0,-1 0 1,1 0-1,7 5 0,14 6 84,-8-5 133,-12-5-137,0 0 1,0 0 0,0-1-1,0 0 1,1-1 0,-1 0-1,13 1 1,-19-2-23,0-1 0,-1 1 0,1-1 0,0 1 0,0 0 0,-1 0 0,4 2 0,-4-3 137,-2 1-92,1-1-1,-1 0 0,1 0 0,-1 0 0,1 0 0,0 0 0,-1 0 1,1 0-1,-1 0 0,1 0 0,0 0 0,-1 0 0,1 0 0,-1 0 1,1 0-1,0 0 0,-1-1 0,2 1 0,-3-4-16,1 1 0,0 0 0,-1 0 0,0 0 0,1 0 0,-1 0 0,0 0 1,-1 0-1,-2-6 0,2 4-14,-7-16-14,2-1 0,1 0 0,1 1 0,-5-43 0,5-93-499,8 17-25,-3 132 422,0-1 1,0 1-1,1 0 0,1-1 0,4-14 0,-3 9-100,-3 10-131,1 11 166,-2 57 173,-3 0-1,-22 123 1,21-166 115,-15 42 1,18-59-97,-3 8 84,4-10-66,4-7-18,7-23-250,-3 6 202,-6 19 16,0 0-1,-1 0 0,1 0 0,-1 0 0,1 0 0,-1 0 0,0 1 0,-1-5 0,1 4-17,0 1 0,0-1 0,0 0 0,0 1 0,1-1 0,-1 0 0,1 1 0,0-4 0,-11 40-594,5-16 760,-1 0-1,-11 25 1,8-23 87,8-17-189,0 0 0,0 0 1,-1 0-1,1 0 0,-1-1 1,0 1-1,1 0 0,-1-1 1,0 1-1,-1-1 0,1 0 0,-4 4 1,5-6 102,1-7-399,1 0 227,-1 1-1,1-1 1,1 1 0,-1-1-1,1 1 1,0-1-1,5-8 1,-6 12 21,1-2-34,0-1 0,-1 0 0,0 0 0,0 0 0,1-10-1,-2 14-165,0 11-43,0 2 189,0-3 76,0 1 0,0-1 0,-1 0-1,0 0 1,0 0 0,-4 12 0,3-16 15,1 0 0,0 1 0,1-1 0,-1 1 0,1 6 0,0-10 205,5-6-10,-2 2-240,-1 0 0,1 1 0,-1-1 1,0-1-1,0 1 0,0 0 0,-1 0 1,1-1-1,1-3 0,9-37-60,-7 27 92,14-53 9,21-83-8,-34 130-28,1 0 0,12-29 0,-17 47 0,7-28-16,-9 30-41,0 3 52,0-1 1,-1 1-1,1 0 0,0-1 0,0 1 0,0 0 1,1-1-1,-1 1 0,0 0 0,0 0 0,0-1 1,0 1-1,0 0 0,0-1 0,0 1 1,0 0-1,1-1 0,-1 1 0,0 0 0,0 0 1,0 0-1,1-1 0,-1 1 0,0 0 0,0 0 1,1-1-1,-1 1 0,0 0 0,0 0 0,1 0 1,-1 0-1,0 0 0,1 0 0,-1-1 0,0 1 1,1 0-1,18-18 223,-18 18-207,3-1-181,-4 1 165,0 0 0,0 0-1,0 0 1,0 0 0,1 0-1,-1 0 1,0 0 0,0 0-1,0 0 1,1 0 0,-1 0-1,0 0 1,0 0-1,0 0 1,0 0 0,1 0-1,-1 0 1,0 0 0,0 0-1,0 1 1,0-1 0,1 0-1,-1 0 1,0 0 0,0 0-1,0 0 1,0 0 0,0 1-1,0-1 1,1 0-1,-1 0 1,0 0 0,0 0-1,0 1 1,0-1 0,0 0-1,0 0 1,0 0 0,0 0-1,0 1 1,0-1 0,0 0-1,0 0 1,0 0-1,0 1 1,0-1 0,2 7-4,-1 0 1,1 1-1,-2-1 0,1 0 1,-1 1-1,0-1 1,-2 12-1,1 1-18,-27 283 112,18-156 1174,10-147-1244,0 0 1,-1 0 0,1 0-1,0 0 1,0 0 0,-1 0 0,1 0-1,0 0 1,-1 0 0,1 0-1,0 0 1,0 0 0,-1 0-1,1 0 1,0 0 0,0 0-1,-1-1 1,1 1 0,0 0-1,0 0 1,-1 0 0,1 0-1,0-1 1,0 1 0,0 0-1,-1 0 1,1-1 0,0 1-1,0 0 1,0 0 0,0-1-1,-1 1 1,1-1-10,0 1 1,0-1-1,-1 1 0,1-1 1,0 1-1,0 0 0,-1-1 0,1 1 1,0 0-1,-1-1 0,1 1 1,-1 0-1,1-1 0,0 1 0,-1 0 1,1 0-1,-1-1 0,1 1 1,-1 0-1,1 0 0,-1 0 0,1 0 1,-1-1-1,-18-3 12,4 0 32,4-2 7,8 4-47,-1 1-1,1-1 0,0 1 1,0-1-1,-1 1 0,1 0 1,-1 1-1,1-1 0,-1 0 0,-5 1 1,2 0-41,-6 0-213,-1 0 0,-23-4 0,29 3-1249,3 1 416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5:40.5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874 112 1312,'-5'1'126,"0"0"1,0 1-1,1 0 0,-1 0 1,0 0-1,1 1 0,0 0 0,-5 3 1,-32 28 591,37-29-674,-26 25 252,2 2 0,2 0 0,-40 64 0,48-68-41,-3-1 1,-38 41 0,44-53-153,-1-2 1,0 1-1,-1-2 0,0 0 0,-29 14 0,-18 2 312,-93 26 0,69-25-34,82-27-327,-11 4 29,0 0 1,-20 2-1,36-7-72,0-1 0,0 0 0,0 0 0,0 0 0,0 0 0,1 0 0,-1 0 0,0 0 0,0-1 0,0 1 0,0 0 0,0 0 0,0-1 0,1 1 1,-1 0-1,0-1 0,0 1 0,1-1 0,-1 1 0,-1-2 0,2 2-11,0-1 0,-1 1 1,1-1-1,0 1 0,0-1 0,-1 1 0,1-1 1,0 1-1,0-1 0,0 1 0,0-1 1,0 1-1,0-1 0,0 0 0,0 1 1,0-1-1,0 1 0,0-1 0,0 1 1,1-1-1,-1 1 0,0-1 0,0 1 0,0-1 1,1 1-1,-1-1 0,0 1 0,1-1 1,-1 1-1,0 0 0,1-1 0,-1 1 1,1-1-1,8-7-58,-1 0 0,2 0 0,-1 1 0,1 0 0,13-7 0,57-24-104,-41 20 149,-4 0-52,-1-2 1,-1-1-1,-1-1 0,31-29 0,107-113 180,-153 147-109,13-12 43,2 1-1,50-33 0,74-37 30,-126 80-23,-22 13 11,0 0-22,0 1-1,15-7 1,-18 7 256,-7 1-145,-9 2-29,-16 9 41,1 1 0,0 2-1,-33 18 1,38-17-58,1 1 0,0 1 0,1 0 0,-29 29 1,22-15 76,1 0 0,-27 41 0,-13 19 307,52-73-408,0 0-1,-1-2 1,-25 21 0,31-29-77,1-1 0,-1 0 0,0-1 0,0 0 0,0 0 0,0-1 0,0 0 0,-1 0 0,1-1 0,-1 0 0,-8 0 0,14-3-157,6-3-35,10-8-159,-9 9 256,98-106-2409,-71 72 950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5:44.2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142 20 1984,'0'0'13,"0"0"1,0 0-1,0 0 0,0 0 0,0 0 1,0 0-1,0 0 0,0 0 1,0 0-1,0 1 0,0-1 0,0 0 1,0 0-1,0 0 0,0 0 1,0 0-1,0 0 0,1 1 107,-1-1-107,0 0 14,0 0-14,0 0 0,0 0 0,0 0 1,0 0-1,0 0 0,0 0 1,0 0-1,0 0 0,0 0 0,0 0 1,1 0-1,-1 0 0,0 0 1,0 0-1,0 0 0,0 0 0,0 0 1,0 0-1,0 0 0,0 0 1,0 0-1,0 0 0,0 0 1,1 0-1,-1-1 93,0 1-93,0 0-10,0 0 0,1 0 0,-1 0 0,0 0 0,0 0-1,0 0 1,0 0 0,1 0 0,-1 0 0,0-1 0,0 1-1,0 0 1,1 0 0,-1 0 0,0 0 0,0 0-1,0 0 1,1 0 0,-1 1 0,0-1 0,0 0 0,0 0-1,0 0 1,1 0 0,-1 0 0,0 0 0,0 0 0,0 0-1,0 0 1,1 0 0,-1 1 0,0-1 0,0 0 0,0 0-1,0 0 1,0 0 0,0 0 0,0 1 0,1-1 0,-1 0-1,0 0 1,0 0 0,0 0 0,0 1 0,0-1 0,0 0-1,0 0 1,0 0 0,0 1 0,7 17-22,-5-13 17,0 0 0,0 0 0,-1 0-1,0 0 1,2 8 0,-3-5 5,15 289 1407,-15-270-1186,0 1 0,10 51 0,-2-18 1653,-12-254-1706,-5-18 309,8 194-361,-4-21 0,3 28-80,1-1-1,0 1 1,1-1-1,0 1 1,1-13-1,2-11-304,-6 24 309,1 8 21,4 5-17,-1-1-31,0 1-1,0-1 1,0 1-1,-1-1 0,1 1 1,-1 0-1,1 4 1,3 14-134,0-5 136,0 0 1,-1 0-1,-1 0 1,0 0-1,-2 22 1,2 2 14,-2 81 153,3-11 37,-1-82-115,-2-11-124,1 0 70,4 26-1,-4-24 581,-1-25-207,-1-14-452,-4-24 0,2 23-54,-1-25 0,-4-119-257,8 193 419,0-24 227,1-19-164,1-36-143,-2 34-9,0 0-1,4-21 1,-3 21-426,5 49-68,-3-7 754,-2-13-144,1 0 0,-2 23 0,0-24 44,0 0-1,1 0 1,3 19-1,-4-49 125,2 0 0,5-31 0,-3 25-248,-3 12-171,-1 11 110,-1 1 0,1 0 0,0-1 0,0 1-1,1 0 1,-1-1 0,0 1 0,0 0 0,1 0-1,-1-1 1,1 1 0,-1 0 0,1 0 0,-1-1-1,1 1 1,0 0 0,-1 0 0,1 0 0,0 0-1,0 0 1,0 0 0,1-1 0,-1 2 15,0 0 0,-1 1 0,1-1 0,-1 0 0,0 1 0,1-1 0,-1 0 0,1 1 0,-1-1 0,0 1 0,1-1 0,-1 1 0,0-1 0,1 1 0,-1-1 0,0 1 0,1-1 0,-1 1 0,3 11 107,0-1 1,-1 0-1,-1 1 1,0-1-1,0 19 300,-1-32-355,1 0 0,-1 0 0,0 0 1,0 1-1,0-1 0,0 0 0,0 0 0,-1-3 1,1-3-33,5-135-9,-5 142 4,0 1-1,0 0 1,0 0 0,0-1 0,0 1-1,0 0 1,0 0 0,0 0 0,0-1-1,0 1 1,-1 0 0,1 0 0,0 0-1,0-1 1,0 1 0,0 0 0,0 0-1,0 0 1,0-1 0,0 1 0,-1 0-1,1 0 1,0 0 0,0 0 0,0 0-1,0-1 1,-1 1 0,1 0 0,0 0-1,0 0 1,0 0 0,-1 0 0,1 0-1,0 0 1,0 0 0,0 0 0,-1 0-1,1 0 1,0 0 0,0 0 0,0 0-1,-1 0 1,1 0 0,-11 3 21,6-1 95,4-2-62,0 1 22,-2 1-32,2-2 26,-1 8-378,1-1 218,1-6 104,-1 0 1,1 0-1,0 0 0,0 0 1,-1 0-1,1 0 0,-1 0 1,1 0-1,-1 0 0,1 0 1,-1 0-1,0-1 0,1 1 1,-1 0-1,-1 1 0,0 1 14,0 0-1,0 0 1,1 0-1,-1 0 1,1 0-1,0 0 1,0 0 0,0 0-1,0 5 1,-3 33-330,1 208 767,-6-66-645,9-123 229,-3 150 325,1-150-304,13 108 1,-3-121-15,-4-28 61,-1 0-1,-1 0 0,0 27 1,-2-45-20,4 7 944,-5-8-1028,1 0 1,-1 0-1,1 0 1,-1 0-1,0 0 0,1 0 1,-1 0-1,1 0 0,-1 0 1,0 0-1,1 0 1,-1-1-1,1 1 0,-1 0 1,1 0-1,-1-1 1,1 1-1,-1 0 0,1-1 1,-1 1-1,1-1 1,-1 1-1,1 0 0,-1-1 1,1 1-1,0-1 1,-1 1-1,1-1 0,0 1 1,-1-1-1,1 1 1,0-1-1,0 0 0,0 1 1,-1-1-1,1 0 1,5-11 141,-10-15-564,2-50 575,-6-41-96,8 76-37,5-142-96,-3 164 123,-3-29 1,0-1-157,-14-150-174,1-1-13,15 188 209,-2-1-1,0 0 1,0 1 0,-1 0-1,-1 0 1,0 0 0,-9-18-1,1-6-1214,11 35 1268,1 0 0,0 0 0,-1-1-1,1 1 1,0 0 0,0 0 0,0-1 0,0 1 0,1 0 0,-1-1 0,0 1 0,1 0 0,0 0 0,1-5 0,-1 2-565,-1 5 580,0-1-1,-1 1 0,1 0 0,0 0 0,-1 0 0,1 0 0,0 0 1,0 0-1,-1 0 0,1 0 0,0 0 0,-1 0 0,1 0 1,0 0-1,0 0 0,-1 0 0,1 0 0,0 1 0,-1-1 1,1 0-1,0 0 0,0 0 0,0 0 0,-1 0 0,1 1 1,0-1-1,0 0 0,-1 0 0,1 0 0,0 1 0,0-1 1,-9 7-127,-3 4 227,1 0 0,-17 11 0,-2 1-148,27-20-437,0-1 0,-1 0 0,1 1 0,-1-1 0,1-1 0,-1 1 0,-7 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5:45.8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750 0 576,'0'3'3477,"-10"6"-2863,-5 6-121,-1 0 0,0-1 0,-1-1 0,-20 12 0,-26 20 81,27-16-165,2 1 0,-60 67 0,-55 98-249,133-172-155,10-13 90,0-1-1,0 0 0,-1 0 0,-1-1 1,-9 9-1,14-15 151,1 0-188,0-1 1,0 0-1,0 1 1,0-1-1,1 1 1,-1 0-1,1-1 1,-3 4-1,4-5-19,17-16-33,-2 1-201,-1 0 0,-1-1 0,22-33-1,10-13-58,-11 25 250,2 1-1,0 1 1,3 2 0,1 2-1,1 1 1,1 3 0,54-27-1,-69 40-29,-11 5 19,0 1 1,0 0 0,1 1-1,0 1 1,25-6-1,-42 12 22,0 0-1,1 0 0,-1 0 0,0-1 1,0 1-1,0 0 0,0 0 0,1 0 0,-1 0 1,0 0-1,0 0 0,0 0 0,1 0 1,-1 0-1,0 0 0,0 0 0,0 0 1,1 0-1,-1 0 0,0 0 0,0 0 0,0 0 1,0 0-1,1 1 0,-1-1 0,0 0 1,0 0-1,0 0 0,0 0 0,1 0 0,-1 0 1,0 0-1,0 1 0,0-1 0,0 0 1,0 0-1,0 0 0,0 0 0,1 1 1,-1-1-1,-5 8 198,-14 8-7,-2-6-46,-109 58 160,103-51-259,0 1 0,-39 33 0,17-2 84,-54 67-1,59-62 105,-62 56 0,91-97-152,1-1 0,-2-1 1,1-1-1,-2 0 0,1-1 1,-1 0-1,-27 8 0,32-14-100,0-1-1,0 0 1,0-1-1,-23 0 1,32-1-5,20-11-425,-8 7-280,0-1 0,0 1-1,0-1 1,-1-1 0,0 0-1,0 0 1,9-9 0,0-3-2237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5:49.0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117 46 1824,'0'0'48,"0"-1"1,0 1-1,1 0 0,-1-1 0,0 1 1,0 0-1,1-1 0,-1 1 0,0 0 1,1-1-1,-1 1 0,0 0 1,1-1-1,-1 1 0,0 0 0,1 0 1,-1 0-1,0-1 0,1 1 1,-1 0-1,1 0 0,-1 0 0,0 0 1,1 0-1,-1 0 0,1 0 1,-1 0-1,1 0 0,-1 0 0,0 0 1,1 0-1,-1 0 0,1 0 0,-1 0 1,1 0-1,-1 0 0,0 1 1,1-1-1,-1 0 0,1 0 0,12 16 456,-2-5 58,-5-6-323,0 0 1,0 0-1,0 1 0,-1 0 0,0 0 1,8 11-1,-9-9 192,-4-5-401,1-1-1,1 1 0,-1 0 0,0-1 0,1 1 1,-1-1-1,1 1 0,0-1 0,0 0 0,0 0 0,0 0 1,0 0-1,1 0 0,4 3 0,11 7 119,-6-4-211,17 14 493,-23-18-406,-1 1 0,1-1 1,0 0-1,0 0 0,0 0 0,1-1 1,-1 0-1,1-1 0,9 3 0,-12-4 20,1-1-1,-1-1 0,1 1 1,-1-1-1,1 1 0,-1-1 0,0-1 1,1 1-1,4-3 0,10-2-54,-7 3 50,-6 1-40,-1 1 0,1-1 0,-1 1 0,1 0 0,-1 0 0,1 1 0,0 0 0,-1 0 0,1 0 0,-1 1 0,1 0 0,6 1 0,92 29 57,-61-19-89,0 1 1,-1 2-1,66 33 1,-91-38 50,0-2-1,21 8 1,-22-8-16,-12-6 5,0 0 0,-1-1 0,1 1 0,7 1 0,-8-2 8,5 1-39,0 0 1,0 0-1,0 1 0,0 0 0,15 8 0,-19-8 32,12 7 128,17 4-82,-26-11-33,1-2 687,-10-7-522,-12-9-211,2 6 93,-10-8-2,17 12-66,0 1 0,0 0 0,-1 0 0,1 0 0,-1 0 0,0 1 0,0 0 0,0 1 0,-11-4 0,-7-1 0,-30-4 0,52 11 0,-120-11-30,103 10 49,-14-2 128,-36-8-1,-2-1-114,61 10-14,0 0 0,1 0 0,-1-1 0,1-1 0,0 1 0,0-1 0,0-1 0,1 0 0,-1 0 0,-11-10 0,-7-12-54,21 21 19,1 0-1,-1 0 1,0 0 0,0 1-1,-1 0 1,1 0-1,-1 1 1,-13-7 0,13 8 96,0 0 1,0-1-1,0 0 0,1-1 1,0 1-1,-9-10 1,8 8-37,0 0 1,0 1-1,0 0 1,-16-8-1,-76-41 368,79 45-398,-1 1 0,0 0 1,0 2-1,-1 0 0,-24-2 1,31 7 9,13 1-63,-1 0 1,0 0-1,1 0 1,-1 0-1,0 0 0,1-1 1,-4 0-1,41 19-808,85 34 864,-42-16 32,-51-25-51,0 1-27,0 0 0,1-2 0,47 10 1,71 14 66,-102-22-16,70 26 21,18 4 87,-122-39-135,0 1 0,13 5 1,3 2 43,1 2-49,6 4 17,-26-13 53,-5-3-49,0 0 28,16 5 660,-20-9-680,-1 0 0,1 0-1,-1 1 1,0-1 0,0 1-1,0 0 1,-5-3 0,-31-15-208,19 10 409,-3-2-282,-1 2 1,0 1-1,-49-12 0,-78-4 362,122 20-249,-44-14 1,-12-3-13,77 20-88,-1 0 0,0 1 1,0 0-1,0 1 1,0 0-1,0 0 0,1 1 1,-1 0-1,-16 4 1,-11 4 81,22-7-63,0 2 1,0 0-1,-14 6 0,22-7-499,-1-1-1,1 0 1,-11 2-1,11-3-275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5:50.7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831 1 736,'-4'3'78,"2"1"0,-1 0 1,0 0-1,-2 6 0,-9 12 144,-79 81 1884,44-50-1593,-94 92 250,33-34-374,90-93-388,0-1 0,-36 24 0,32-25 17,16-10 52,1-1 1,-1 0-1,0-1 0,-1 0 0,1 0 0,-1-1 1,0 0-1,1-1 0,-1 0 0,-1 0 1,-10 1-1,14-1-48,6 0-8,6-2 115,-5 0-121,0 0 0,0 0 1,0-1-1,0 1 0,1 0 0,-1-1 0,0 1 0,0-1 1,0 1-1,0-1 0,0 0 0,0 1 0,0-1 0,0 0 0,0-1 1,13-8-103,11-13-551,-39 37 390,0-2 346,-1 1 0,-1-2 1,0 0-1,-22 11 0,35-21-95,-22 16 454,-36 29-1,35-26-617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6:07.3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214 138 736,'0'-1'70,"6"-17"3672,-6 18-3741,0 0 0,0 0 0,0 0 0,-1 1 0,1-1 0,0 0 0,0 0 0,0 0 0,0 0 0,0 0 0,-1 0 0,1 0 0,0 0 0,0 0-1,0 1 1,0-1 0,0 0 0,0 0 0,0 0 0,-1 0 0,1 0 0,0 1 0,0-1 0,0 0 0,0 0 0,0 0 0,0 0 0,0 0 0,0 1 0,0-1 0,0 0 0,0 0 0,0 0 0,0 0 0,0 1 0,0-1 0,0 0 0,0 0 0,0 0 0,0 0 0,0 1 0,0-1 0,0 0 0,1 0 0,-1 2-23,0 0 1,0 0-1,0-1 0,1 1 1,-1 0-1,1 0 0,0-1 1,0 3-1,0-2 15,0 0-1,0 0 1,-1 0 0,1 0-1,-1 0 1,1 0-1,-1 0 1,0 3 0,8 86 1100,-8-90-1079,0 0 0,0-1-1,0 1 1,1-1 0,-1 1 0,0-1 0,0 1 0,0 0 0,1-1 0,-1 1 0,0-1-1,0 1 1,1-1 0,-1 1 0,0-1 0,1 0 0,-1 1 0,1 0 0,0 0-4,0-1 0,-1 1 0,1 0 0,0-1 0,-1 1 0,1 0 0,-1 0 0,1 0 0,-1-1 0,0 1 0,1 0 0,-1 0 0,0 0 0,1 0 0,-1 0 0,0 0 0,0 0 0,0 0 0,0 1 0,0 41 726,-6-30-507,3-9-48,2-2-141,0 0 0,0-1 0,1 1-1,-1 0 1,0-1 0,1 1 0,-1 0 0,1 0-1,-1 0 1,1 3 0,-5 6 264,4-4 89,1-3 314,5-8-282,-4 2-377,1-1 0,-1 1 1,0-1-1,0 1 0,0-1 0,0 0 1,1-4-1,1-5 99,1 2-44,-1 0-1,0-1 1,-1 1-1,1-12 1,3-11 46,-3 0-144,-2 25-5,0 0 0,0 1 0,2-10 0,1-17-208,-4 33 293,0 9-887,0-2 794,-1 1 0,0-1 0,-1 1 0,-1 5 0,-2 23-120,0 15 80,4-41 104,1-8-48,0 0 1,0 0 0,0-1-1,0 1 1,0 0 0,0 0-1,0 0 1,-1 0 0,1 0-1,0-1 1,-1 1 0,1 0-1,0 0 1,-1 0 0,1-1-1,-1 1 1,1 0 0,-1-1-1,-1 2 1,-1 1 62,0 1 0,0 0 0,0-1-1,1 1 1,-1 0 0,-2 6 0,-11 12 84,15-21-22,-9 13 118,7-9-342,-6 3 576,9-8-501,0 0 16,0 0-1,-1 0 1,1 0 0,0 0-1,0 0 1,0 0-1,0 0 1,-1 0 0,1 0-1,0 0 1,0 0 0,0-1-1,0 1 1,-1 0 0,1 0-1,0 0 1,0 0 0,0 0-1,0 0 1,-1 0 0,1-1-1,0 1 1,0 0-1,0 0 1,0 0 0,0 0-1,0 0 1,0-1 0,0 1-1,0 0 1,-1 0 0,1 0-1,0 0 1,0-1 0,0 1-1,0 0 1,0 0-1,0 0 1,0-1 0,0 1-1,0 0 1,0 0 0,0-1-1,1-31 434,0 11-448,-2 0 1,-2-26 0,2 41-37,1-1 0,0 1 1,0 0-1,2-11 1,-1-6 52,-1 22-162,-1 3 147,-1-1 0,1 1 0,-1 0 0,1-1 0,0 1 0,-3 4 0,-1 9-66,4-11 132,-1 0 1,1-1-1,0 1 0,0 1 0,-1 5 0,-1 31-10,3-39-11,-1-2-11,1 0-1,0 0 1,0 0-1,-1 0 1,1 0-1,0 0 1,0 1 0,0-1-1,-1 0 1,1 0-1,0 0 1,0 0 0,0 1-1,-1-1 1,1 0-1,0 0 1,0 1-1,0-1 1,0 0 0,-1 0-1,1 1 1,0-1-1,0 0 1,0 0 0,0 1-1,0-1 1,0 0-1,0 1 1,0-1 8,0 1 0,0-1 1,0 1-1,0-1 0,0 1 0,-1-1 1,1 0-1,0 1 0,0-1 0,0 1 1,0-1-1,-1 0 0,1 1 1,0-1-1,0 0 0,-1 1 0,1-1 1,0 0-1,-1 0 0,1 1 0,0-1 1,-1 0-1,1 0 0,0 1 0,-1-1 1,1 0-1,-1 0 0,1 0 1,0 0-1,-1 0 0,1 0 0,-1 1 1,-2-2 44,0 0 1,1 0-1,-1 0 1,0 0-1,1 0 1,-1 0-1,1-1 1,0 1-1,-1-1 1,1 0-1,0 1 1,-4-5 0,-19-12-58,17 13-90,-1-1 0,-12-9 0,13 8 46,0 1 1,-14-8 0,21 14 5,1 0 1,0 0 0,0-1 0,0 1 0,0 0 0,0 0 0,-1 0 0,1 0-1,0 0 1,0 0 0,0 0 0,-1 0 0,1-1 0,0 1 0,0 0 0,0 0-1,0 0 1,-1 0 0,1 0 0,0 0 0,0 0 0,0 0 0,-1 0 0,1 0 0,0 0-1,0 0 1,0 0 0,-1 1 0,1-1 0,0 0 0,0 0 0,0 0 0,0 0-1,-1 0 1,1 0 0,0 0 0,0 0 0,0 1 0,0-1 0,-1 0 0,3 9-181,9 11 0,-5-12 205,0-1 1,0 0-1,1 0 1,0-1-1,0 1 0,9 4 1,22 21 49,-8-13-27,-28-17-19,0-1 0,0 0 0,0 1 0,0-1 0,1 0 0,-1 0 1,0 0-1,0 0 0,1 0 0,-1 0 0,0-1 0,5 1 0,10 4 388,-5-7-296,-5 1-98,-6 1 4,0 0 1,0 0 0,-1 0 0,1 0-1,0 0 1,0 0 0,-1 0 0,1 0-1,0 0 1,0 0 0,0-1 0,-1 1-1,1 0 1,0-1 0,-1 1-1,1 0 1,0-1 0,-1 1 0,1-1-1,0 1 1,-1-1 0,1 1 0,-1-1-1,1 1 1,-1-1 0,1 0 0,-1 1-1,1-1 1,-1 0 0,0 1 0,1-1-1,-1 0 1,0 0 0,0 1 0,1-1-1,-1 0 1,0 0 0,0 0 0,0 1-1,0-1 1,0 0 0,0 0 0,0 0-1,0 1 1,0-1 0,-1 0-1,1 0 1,-1 0 0,1-2 11,-1 1 1,0-1-1,0 1 1,0-1-1,0 1 1,-1 0-1,1 0 1,-1-1-1,1 1 1,-1 0-1,0 0 1,-4-3-1,-23-19 52,29 23-94,0 0 1,0 0-1,-1 0 1,1-1-1,0 1 1,0 0-1,0 0 1,0 0-1,0 0 1,1 0-1,-1-1 1,0 1 0,0 0-1,1-1 1,2 0 35,0 0 0,-1 1 0,1-1 0,0 1 0,0 0 0,5-2 0,-4 2-51,-1 0 0,0 0 0,1 0 0,-1-1 0,5-3 0,-2 1 77,1 1-1,-1 0 1,0-1-1,1 2 0,9-4 1,16-6 9,-25 9-30,0 1-1,0-1 1,13-1-1,10-4-28,-20 5-2,0 1 1,0 0 0,0 0-1,1 1 1,12 0 0,63 1 125,-84-1-182,9-2-352,-21 10 387,-18 8 124,12-7-31,1-2-1,-1 0 1,-1-1 0,-24 5-1,-17 0 71,35-5-250,38-12 77,0 0 1,26-18 0,-20 12 257,38-19 0,-49 28-223,0-1 0,0 0 0,-1 0-1,0-1 1,0 0 0,0-1 0,-1 0 0,0 0 0,13-17 0,-20 23-1,0 0 1,0 0 0,0 0-1,-1 0 1,1 0 0,-1 0 0,1 0-1,-1-1 1,1 1 0,-1 0-1,0 0 1,1-1 0,-1 1 0,0 0-1,0-1 1,0 1 0,0 0-1,0-1 1,0 1 0,0 0 0,-1-1-1,0 0 1,0-1-133,0 0 0,-1 1 0,0-1 0,0 1 0,0 0 0,0-1 0,-3-1 0,4 3 41,-13-16-426,14 17 505,0-1 0,0 1 0,-1-1 0,1 1 0,0-1 0,0 1 0,0-1 0,0 1 0,0-1 0,-1 1 0,1-1 0,0 1 0,-1-1 0,1 1 0,0 0 0,0-1 0,-1 1 0,1-1 0,-1 1 0,1 0-1,0-1 1,-1 1 0,1 0 0,-1 0 0,1-1 0,-1 1 0,1 0 0,-1 0 0,0-1 0,-5-2-209,6 3 226,-1-1-1,0 1 0,1 0 1,-1-1-1,0 1 0,1 0 1,-1 0-1,0-1 0,0 1 1,1 0-1,-1 0 0,0 0 1,0 0-1,1 0 0,-1 0 1,0 0-1,1 0 0,-1 0 1,0 1-1,0-1 0,1 0 1,-2 1-1,-11 3-272,-18 28 61,26-27 238,1 0 1,-1 0 0,0 0 0,-1-1-1,1 1 1,-1-2 0,0 1 0,-12 5-1,-13 14-430,29-21 402,-1-1 1,1 1 0,-1 0 0,1 0 0,0 1-1,-3 2 1,4-3 22,0-1 0,-1 1 0,1-1 0,-1 1 0,1-1 0,-1 1 0,0-1 0,1 0 0,-1 0 0,0 0 0,0 0 0,-3 1 0,-8 3 156,1 0-954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6:08.8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108 0 1248,'1'0'56,"-1"0"0,1 0 0,0 0 1,-1 0-1,1 1 0,-1-1 0,1 0 0,-1 0 0,1 0 1,-1 1-1,1-1 0,-1 0 0,1 1 0,-1-1 0,1 0 1,-1 1-1,0-1 0,1 0 0,-1 1 0,0-1 0,1 1 1,-1-1-1,0 1 0,1-1 0,-1 1 0,0-1 0,0 1 1,1-1-1,-1 1 0,0-1 0,0 3 496,5 4-178,-4-5-275,1 1 0,0 0 1,-1 0-1,0 0 1,0 0-1,0 0 0,0 0 1,0 1-1,0-1 0,0 6 1,-1-5 51,0 0 0,1 0 0,0 0 1,0 0-1,2 5 0,-2-4-98,1-1 1,-1 0-1,0 0 0,-1 0 0,1 7 0,-1 22 17,3-23 258,-2 0-144,-7 8 20,5-16-198,0 1 0,0-1 1,0 0-1,0 1 1,0-1-1,1 1 0,-1-1 1,1 3-1,-1 1 32,1 0-1,-1 0 1,-1 0-1,1 0 1,-3 6 0,-4 15 72,-3 3-74,1-6 56,-11 33 591,3-11-534,-12 42 272,20-44-467,7-23 60,1-13 206,-1-1 0,1 0 0,-7 13 0,7-2 327,2-15-189,1-13-271,-3 3-29,1 7-38,1-1-1,0 0 0,0 1 0,-1-1 1,1 0-1,0 1 0,0-1 0,0 0 1,0 0-1,0 1 0,-1-1 0,2 0 1,-1 1-1,0-2 0,15-87 968,-5 24-870,2-27 59,-8 59-366,0 0 0,18-60-1,-17 76-85,1 0-1140,0 0 1,15-27 0,2 8-2393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5:10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299 162 1568,'0'-2'38,"0"-1"1,0 1-1,0 0 0,0-1 0,0 1 1,0 0-1,1-1 0,-1 1 1,1 0-1,-1-1 0,1 1 1,0 0-1,0 0 0,0 0 0,0 0 1,0 0-1,1 0 0,-1 0 1,3-3-1,-1 1-46,0 0 1,0-1-1,3-8 1,-5 8 227,0 0 0,0 0 1,0 0-1,-1 1 0,0-9 0,0 7-133,0 6-77,-1 0 1,1-1-1,0 1 1,0 0-1,0 0 1,0-1-1,-1 1 1,1 0-1,0 0 1,0 0-1,-1-1 1,1 1-1,0 0 1,0 0-1,-1 0 1,1 0-1,0 0 1,-1 0-1,1-1 1,0 1-1,0 0 1,-1 0-1,1 0 1,0 0-1,-1 0 1,1 0-1,0 0 1,-1 0-1,-13 0 564,9 1-359,-8 0 96,-1 0-1,1 1 1,0 1 0,-1 0-1,-16 7 1,-19 4 358,40-11-522,1 0 0,-1 0-1,0 1 1,-9 5-1,-5 3 97,19-10-128,-1 0-1,1-1 1,-1 1-1,1-1 1,-1 0-1,0 0 1,1-1-1,-1 0 1,0 1-1,-5-2 1,9 1-83,-1 0 0,1 0 0,0-1 1,0 1-1,-1 0 0,1-1 0,0 1 1,0-1-1,0 1 0,0-1 0,0 1 1,-1-1-1,1 0 0,0 0 0,1 1 0,-1-1 1,0 0-1,0 0 0,0 0 0,0 0 1,1 0-1,-1 0 0,0 0 0,1-1 1,-1 1-1,1 0 0,-1 0 0,1 0 0,0-1 1,0 1-1,-1 0 0,1 0 0,0-1 1,0 1-1,0 0 0,0 0 0,0-1 1,1 1-1,-1 0 0,0 0 0,0-1 0,1 0 1,1-3 36,0 0 1,0 1-1,0-1 0,0 0 1,1 1-1,0 0 1,0 0-1,0-1 1,6-4-1,11-18 175,-19 23-180,-6 20 806,-7 2-3057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0:03.4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17 2496,'-17'-3'7392,"17"2"-7388,0 0 0,0 1 0,0-1 1,1 0-1,-1 1 0,0-1 0,0 0 1,1 1-1,-1-1 0,1 1 0,-1-1 1,0 1-1,1-1 0,-1 1 0,1-1 0,0 1 1,-1-1-1,1 1 0,-1 0 0,1-1 1,-1 1-1,1 0 0,0-1 0,-1 1 1,1 0-1,0 0 0,-1 0 0,1 0 1,0 0-1,0-1 0,-1 1 0,2 1 0,29-1-183,-22 0 165,0 0 94,0 0-1,0 0 0,0 1 1,-1 1-1,1 0 0,0 0 1,9 3-1,-14-3-90,-1-2 71,0 1 0,-1 0 0,1 0 0,0 0 0,0 1 0,0-1 0,-1 1 0,1 0 0,-1-1-1,1 1 1,-1 0 0,1 0 0,-1 1 0,0-1 0,0 0 0,0 1 0,-1-1 0,1 1 0,-1 0 0,2 2 0,-2-3-39,-1 1 0,1-1 0,-1 0 0,0 0 0,1 0 0,-1 0 0,0 0 0,0 0 0,-1 0 0,1 0 0,0 1 0,-1-1 0,1 0 0,-1 0 0,0 0 0,1 0 0,-1 0 0,0 0 0,0-1 0,-1 1 0,-1 3 0,-4 3 12,0 1 0,-1-2 0,-9 9 0,4-5-19,-48 46 114,56-51-107,-1 0 1,0-1-1,0 0 0,0 0 1,-1 0-1,-9 5 0,48-24 11,-12 4 64,41-12 0,-41 16 9,-9 3 58,-1 0 0,1 0-1,21-1 1,-29 4-162,0 0 1,0 0-1,1 1 0,-1-1 0,0 1 0,0-1 1,0 1-1,0 0 0,0 0 0,0 1 0,0-1 1,-1 1-1,1-1 0,0 1 0,-1 0 0,1 0 1,-1 0-1,3 3 0,-3-3-91,1 1 0,-1 0 0,0-1 1,0 1-1,0 0 0,-1 0 0,1 0 0,-1 1 0,0-1 0,0 0 1,0 0-1,1 8 0,1-3-912,3 12-2560,-6-19 3482,0-1 0,0 0 0,0 1 0,0-1 0,0 0 0,0 1-1,0-1 1,0 0 0,0 1 0,0-1 0,0 0 0,0 1 0,-1-1 0,1 0 0,0 1 0,0-1 0,0 0 0,0 1 0,-1-1 0,1 0 0,0 1 0,0-1 0,0 0 0,-1 0 0,1 1 0,0-1 0,0 0 0,-1 0 0,1 0 0,0 1 0,-1-1 0,1 0 0,0 0 0,-1 0 0,1 0 0,0 0 0,-1 0 0,1 0 0,0 0 0,-1 0 0,1 0 0,0 0 0,-1 0 0,1 0 0,0 0 0,-1 0 0,0 0 0,-13-8-2256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00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0 2656,'-11'3'662,"8"-3"-577,1 0 1,0 0-1,-1 1 0,1 0 0,0-1 1,0 1-1,-1 0 0,1 0 0,0 0 1,-3 3-1,2-2 47,1-1 0,-1 1 0,0 0 0,1-1 1,-1 1-1,0-1 0,0 0 0,0 0 0,-3 1 0,-20 9 1315,15-7-1366,-2 3-525,12-6 215,14 5 557,-1 1 0,0 0-1,-1 0 1,0 1 0,14 13 0,-22-19-276,-1 1 1,1 0-1,-1-1 1,0 1-1,0 0 0,0 0 1,0 0-1,0 0 0,-1 0 1,1 1-1,-1-1 0,0 0 1,0 1-1,0-1 1,0 1-1,-1-1 0,0 1 1,1-1-1,-1 1 0,0 0 1,-1-1-1,1 1 1,-1-1-1,1 1 0,-1-1 1,-2 6-1,-5 8-221,0 0-1,-1 0 1,-1-1 0,0-1-1,-1 1 1,-1-2 0,-26 27-1,7-11-2646,18-18 438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5:11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414 0 1472,'0'0'475,"-1"11"549,-2-5-786,0 0 1,0-1 0,-1 1 0,0-1-1,0 0 1,0-1 0,0 1 0,-1 0 0,-8 5-1,-5 7 36,-77 73 558,22-18 186,51-52-803,-1-2 0,-46 28 0,47-33-124,8-2-31,13-9-38,-1-1-1,0 1 0,0-1 0,0 1 0,0-1 1,0 0-1,0 0 0,0 0 0,0 0 1,0 0-1,-1 0 0,-3 0 0,8-5 437,9-5-180,14-9 16,27-15-165,9-5 163,-45 29-238,0 1 0,0 1 0,1 0 0,0 1 0,0 1 1,25-4-1,-23 6-31,-12 1-83,0 1-1,1 0 0,-1 1 0,0-1 0,11 2 0,-17-1 57,-1 0-1,0 0 0,1 0 0,-1 0 1,1 0-1,-1 0 0,0 0 0,1 0 1,-1 1-1,0-1 0,1 0 0,-1 0 1,0 0-1,1 1 0,-1-1 0,0 0 1,1 0-1,-1 1 0,0-1 0,1 0 0,-1 0 1,0 1-1,0-1 0,1 0 0,-1 1 1,0-1-1,0 1 0,0-1 0,0 0 1,1 1-1,-1 0 17,-1 0-1,1 0 1,0 0-1,0 0 1,0 0-1,-1 0 1,1 0 0,0 0-1,-1 0 1,1 0-1,-1 0 1,0 0 0,-19 23 249,19-23-286,0 0-39,4-1 166,10 2-60,1-1 0,0-1 0,0 0 0,0-1 0,0 0 0,14-4 0,1 1 85,-23 3-83,-4 1-58,1 0 0,-1-1 1,0 1-1,0 0 0,0 0 0,0 0 1,1 0-1,1 1 0,-4-1 13,0 1 0,0-1 0,0 1 0,0-1 0,0 0 0,0 1 0,0-1-1,0 0 1,0 1 0,0-1 0,0 0 0,0 1 0,-1-1 0,1 0 0,0 1 0,0-1 0,0 0 0,0 1 0,-1-1 0,1 0 0,0 1 0,0-1-1,-1 0 1,1 1 0,-8 5 1,0-1-1,0 0 1,0 0 0,-1 0-1,1-1 1,-1 0-1,-14 3 1,-16 9-7,-54 24 166,-29 15 39,1-1 431,111-51-417,12-7-213,15-10-114,-10 10 136,144-73-686,-47 31-3171,-69 31 1346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5:12.3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1 1408,'4'4'2555,"-4"-4"-2470,-18 33 239,13-23-97,0 1 1,-1-1-1,0-1 1,-9 12-1,10-15 21,0 1 0,0 0 0,1-1 0,1 2 0,-5 8 0,8-16-203,0 0 1,0 0-1,0 1 1,-1-1-1,1 0 0,0 1 1,0-1-1,0 0 0,0 1 1,0-1-1,0 0 0,0 1 1,0-1-1,0 0 0,0 1 1,0-1-1,0 0 1,0 1-1,0-1 0,0 0 1,0 1-1,0-1 0,0 0 1,0 1-1,1-1 0,-1 0 1,0 1-1,0-1 0,0 0 1,0 0-1,1 1 0,-1-1 1,1 1-1,-1-1 0,1 0 0,0 0 0,0 1 0,0-1-1,0 0 1,0 0 0,0 0 0,0 0 0,0 0 0,0 0-1,0 0 1,1 0 0,33-10 23,-30 8 54,5-2-76,-1 0 1,15-8 0,9-5-1444,-10 10-2861,-18-10 1197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6:15.8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304 1 640,'-1'1'28,"0"0"0,-1 0 0,1 0 1,0 1-1,0-1 0,0 0 0,0 1 0,1-1 0,-1 1 1,0-1-1,0 1 0,1 0 0,-1 1 0,-9 17 463,-8 2 557,7-10-526,1 0 0,-10 19 0,0 2-226,-37 72 1061,9-12-1111,31-60-103,15-31-114,-1 6 135,-2-1 0,1 1 0,-11 12-1,13-18-23,1 0-1,-1-1 0,0 1 0,0 0 0,0-1 0,0 0 1,0 1-1,-1-1 0,1 0 0,0 0 0,0 0 0,-1 0 1,1-1-1,-1 1 0,1-1 0,-1 1 0,-4-1 0,7 0-131,0 0 0,-1 0 0,1 0 0,0 0-1,0 0 1,-1 0 0,1 0 0,0 0 0,0 0-1,-1 0 1,1 0 0,0 0 0,0 0 0,-1-1 0,1 1-1,0 0 1,0 0 0,0 0 0,-1 0 0,1 0-1,0 0 1,0-1 0,0 1 0,-1 0 0,1 0-1,0 0 1,0-1 0,0 1 0,0 0 0,0 0 0,0-1-1,-1 1 1,4-10-65,9-6-138,-3 6 253,-1 0 0,1 0 0,-2-1 0,10-16 0,10-13 116,15-20-82,6-8-195,-40 57 128,1 1-1,0 1 1,1 0-1,15-11 1,-8 8-82,-1 1 0,1 0 0,1 2 0,0 0 0,26-9 0,-37 16 92,-1 0-117,0 0 1,-1 1 0,1-1 0,0 1-1,8 0 1,-13 1 70,0 0-122,-1 0 136,1 0 0,-1-1 0,1 1 0,-1 0-1,1 1 1,-1-1 0,1 0 0,-1 0 0,1 0 0,-1 0-1,1 0 1,-1 0 0,1 1 0,0-1 0,-1 6-12,-1-1 1,0 0 0,0 0 0,0 1-1,-1-1 1,1 0 0,-1 0-1,-1 0 1,1-1 0,-1 1-1,1 0 1,-1-1 0,-1 0 0,1 1-1,-5 3 1,-7 7 161,-1-1-1,-28 19 1,-15 3 389,53-33-455,-5 3 61,-1-1 0,-1-1 0,-23 7 0,21-6-245,15-4 96,-1-1-1,1 1 1,0-1-1,0 0 1,-1 1 0,1-1-1,0 1 1,0-1-1,0 0 1,0 1 0,0-1-1,0 1 1,0-1-1,0 1 1,0-1-1,0 1 1,0-1 0,0 0-1,0 1 1,0-1-1,0 1 1,0-1 0,1 1-1,-1-1 1,0 0-1,0 1 1,0-1-1,1 1 1,-1-1 0,0 0-1,0 1 1,1-1-1,33 55 141,-17-32-167,1-1-1,2 0 1,0-2-1,0 0 1,36 25-1,-13-22 286,-40-21 67,-6-3 215,-204-84-528,204 84-39,0-1 16,-1 0 0,1 1-1,-1 0 1,1 0 0,-7-2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6:17.3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151 170 736,'-8'-5'599,"0"0"0,1 0 0,0-1 0,0 1 0,0-1-1,1-1 1,-1 0 0,2 1 0,-10-15 0,4-4-7,10 22-480,0 0 0,0 0-1,-1 0 1,1 0-1,-1 0 1,1 0 0,-1 0-1,0 0 1,0 0 0,-1 1-1,1-1 1,-1 1-1,1 0 1,-4-3 0,3 3 26,1 0 1,0 0 0,-1 0-1,1 0 1,0 0 0,0-1-1,0 1 1,1-1 0,-3-3-1,4 5-144,0 1 1,0 0-1,0 0 0,0 0 0,0 0 0,0 0 0,-1 0 0,1 0 0,0 0 0,0 0 0,0 0 0,0 0 1,0 0-1,0 0 0,0 0 0,0 0 0,0 0 0,0 0 0,0 0 0,-1 0 0,1 0 0,0 0 1,0 0-1,0 0 0,0 0 0,0 0 0,0 0 0,0 0 0,0 0 0,0 0 0,0 0 0,-1 0 1,1 0-1,0 0 0,0 0 0,0 0 0,0 0 0,0 0 0,0 0 0,0 0 0,0 0 0,0 0 0,0 0 1,0 0-1,0 0 0,0 0 0,0 1 0,-1-1 0,1 0 0,0 0 0,0 0 0,0 0 0,0 0 1,0 0-1,0 0 0,0 0 0,0 0 0,0 0 0,0 1 0,0-1 0,0 0 0,0 0 0,0 0 0,-4 6-80,4-2 71,0-1 0,-1 1 0,1-1 0,0 0 0,0 1 0,1-1 0,-1 1 0,1-1 0,0 0 0,0 1 0,0-1 0,0 0 0,3 6 0,-1-4 45,0 0-1,1-1 1,-1 0 0,1 0 0,0 0 0,0 0 0,0 0-1,5 2 1,9 5 196,1-1 0,0 0 0,33 11-1,-30-13-124,137 42 181,-147-47-391,-6-2 7,0 0-1,-1 1 1,1 0 0,-1 0-1,0 0 1,0 0 0,8 6-1,1 1-50,-10-6 130,0-1-1,0 1 0,0 0 1,-1 0-1,1 0 1,-1 1-1,1-1 0,-1 1 1,3 5-1,7 6-1629,-5-3-267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6:17.8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18 138 4384,'-12'-7'5152,"7"7"-4704,10-4-352,3-4-1216,1-11 608,4-1-3520,17-7 2240,0-25 128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6:19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116 42 1472,'6'-9'545,"-5"8"-357,1-1-1,-1 1 1,0 0 0,0-1 0,0 1 0,0-1 0,-1 1 0,1-1 0,0 0 0,0-5 1260,-2 8-1370,0 0 1,0-1-1,0 1 0,0 0 1,0 0-1,0 0 0,0 0 1,0 0-1,-1 2 1,1-2 17,-27 34 1265,20-24-957,-1 0-1,0 0 1,-11 8 0,-26 31 641,115-155-3701,-39 50 283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7:34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13 150 896,'0'-1'23,"0"0"-1,1 1 1,-1-1 0,0 1-1,26-13 5518,-22 12-5448,1 1 1,-1-1-1,0 0 0,1 0 0,-1 0 1,0-1-1,0 0 0,0 1 1,8-6-1,-8 4-5,1 1 1,0-1 0,0 1-1,0 0 1,0 1-1,7-2 1,2 1-82,8-2 43,0 1 0,0 2 0,0 0 0,25 2 0,-24 1-3,23-2 0,-16-1 91,1 0-45,37-7 0,-28 2-36,63-3 88,-82 7-30,29-7 0,9-2-17,-12 6-61,-1-2-1,52-16 1,-86 19-71,2 0 91,-14 4-46,0 0-1,0 0 0,1 0 1,-1 0-1,0 0 0,0 0 1,0 0-1,0 0 0,0 1 1,0-1-1,1 0 0,-1 0 1,0 0-1,0 0 0,0 0 1,0 0-1,0-1 0,0 1 1,0 0-1,1 0 0,-1 0 1,0 0-1,0 0 0,0 0 1,0 0-1,0 0 0,0 0 1,0 0-1,1 0 0,-1 0 1,0 0-1,0 0 0,0-1 1,0 1-1,0 0 0,0 0 1,0 0-1,0 0 0,0 0 1,0 0-1,0 0 0,0 0 1,0-1-1,0 1 0,0 0 1,0 0-1,0 0-9,0 0 0,0 0-1,-1 0 1,1 0 0,0 0 0,0 0-1,0 0 1,-1 0 0,1 0 0,0 0 0,0 0-1,-1 0 1,1 0 0,0 0 0,0 0-1,-1 0 1,1 0 0,0 0 0,0 0 0,0 1-1,-1-1 1,1 0 0,0 0 0,0 0-1,0 0 1,0 1 0,-1-1 0,1 0 0,0 0-1,-1 1 6,-1 0 1,0 0-1,1 0 0,-1-1 0,0 1 0,1 0 0,-1-1 0,0 0 0,1 1 0,-1-1 0,-2 0 1,-23 1 84,24-1-98,-75 5 62,42-5-33,0 2 0,-1 1 1,-47 11-1,0 1-123,48-9 161,-78 5 50,93-10-31,-164 15 551,135-12-685,-30 4 132,70-7-681,1 1 0,-1 1 0,0 0 0,1 0 0,-15 8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7:36.5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109 58 1472,'-25'15'4713,"29"-4"-4482,-4-9-231,1 0 0,0 1 1,-1-1-1,0 1 0,1-1 1,-1 1-1,0 3 0,0 2-18,5 24 146,-5-30-91,0 0 0,0 0-1,0 1 1,0-1 0,0 0 0,-1 0 0,0 4 0,-1 9 212,-6 56 337,8-70-575,0-1-1,-1 1 0,1 0 0,0 0 0,0-1 0,0 1 1,-1 0-1,1 0 0,0-1 0,0 1 0,-1 0 0,1-1 1,-1 1-1,1 0 0,-2 0 0,2 1 174,1-2-24,-1 1-80,0 5-37,-1-5-23,1 0 1,-1 0-1,0 1 0,1-1 1,-1 0-1,0 0 0,0 0 1,0 0-1,0 0 1,0 0-1,0 0 0,0 0 1,0 0-1,0-1 1,0 1-1,-2 0 0,-1 1 21,0 1 0,0-1 0,0 1 0,1-1 0,-5 5-1,-12 8-77,14-9-46,0-1 826,6-5-734,0 0 0,0 0 0,0 0 0,0 0 0,0 0 0,0 0 0,0 0 0,-1 0 0,1 0 0,0 0 0,0 0 0,0 0 0,0 0 0,0 0 0,0 0 1,0-1-1,0 1 0,-1 0 0,1 0 0,0 0 0,0 0 0,0 0 0,0 0 0,0 0 0,0 0 0,0 0 0,0 0 0,0 0 0,0 0 0,0-1 0,0 1 0,0 0 0,-1 0 1,1 0-1,0 0 0,0 0 0,0 0 0,0 0 0,0 0 0,0-1 0,0 1 0,0 0 0,0 0 0,0 0 0,0 0 0,0 0 0,0 0 0,0 0 0,0-1 0,1 1 0,-1 0 1,0 0-1,0 0 0,0 0 0,9-79 823,-7 62-762,0-1 0,0 1 0,2 0 0,7-22 0,-6 23-36,14-34-181,-8 24 22,-8 20-83,0 0 0,0 0 0,1 0 0,0 1 0,0-1 0,10-9 0,-9 12 35,-3 7-36,-2-1 191,1-1 18,-1 1 0,0-1 0,0 1 0,0-1 0,-1 1 0,1-1 0,-1 4 0,-2 9 0,-5 52-198,8-65 212,1 0-18,-1 0-1,0 1 0,-1-1 1,1 1-1,0-1 1,-1 0-1,1 0 1,-1 1-1,-1 2 0,2-4 7,0 0 1,-1-1-1,1 1 0,0 0 0,-1 0 0,1 0 0,0-1 0,0 1 0,0 0 0,0 0 0,0 0 0,0 0 0,0 0 0,0-1 0,1 3 0,0 14 35,-1-17-45,0 1 1,1-1 0,-1 0-1,0 1 1,1-1 0,-1 1 0,0-1-1,1 0 1,-1 1 0,1-1-1,-1 0 1,1 1 0,-1-1-1,1 0 1,-1 0 0,1 0-1,-1 1 1,1-1 0,-1 0-1,1 0 1,0 0 0,-1 0-1,1 0 1,-1 0 0,1 0 0,-1 0-1,1 0 1,-1 0 0,1 0-1,0-1 1,-1 1 0,1 0-1,-1 0 1,2-1 0,40-22-47,-9 9 376,1 2-1,0 2 0,38-7 1,-26 5-416,21-4 6,-44 9 88,-19 5 20,0 1 1,0-1-1,1 1 1,-1 0 0,5 0-1,-5 0 58,-5 0-110,1 1 30,-1-1-1,1 1 0,0 0 0,-1 0 1,1 0-1,0 0 0,-1 0 1,1 0-1,-1 0 0,1 0 1,0 0-1,-1 0 0,1 0 0,0 1 1,-1-1-1,1 0 0,-1 0 1,1 0-1,0 0 0,0 1 0,-1-1 1,0 0-1,0 1-189,-2-1 85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7:38.1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110 41 576,'-11'0'171,"9"0"-70,10-13 1072,-10-7 1357,1 13-1349,1 10-407,0 2-696,1 0 0,1 0 0,-1-1 0,1 1 0,-1-1 0,1 1-1,1-1 1,-1 0 0,4 6 0,-5-9-41,58 105 849,-43-72-892,-10-24 16,-1 0 0,0 1-1,-1 0 1,0 0 0,4 21 0,-2 26 523,-15-82-94,-1 1 1,-16-26-1,-46-58-519,42 62 128,29 44-56,1 1 0,0 0 0,0 0 0,0-1 0,0 1 0,0 0 1,-1 0-1,1-1 0,0 1 0,0 0 0,0 0 0,-1 0 0,1-1 0,0 1 1,0 0-1,-1 0 0,1 0 0,0 0 0,-1 0 0,1-1 0,0 1 0,0 0 1,-1 0-1,1 0 0,0 0 0,-1 0 0,1 0 0,0 0 0,-1 0 0,1 0 1,0 0-1,0 0 0,-1 0 0,1 0 0,0 1 0,-1-1 0,1 0 0,-1 0-5,1 1 1,0-1-1,-1 0 0,1 1 0,0-1 0,-1 0 0,1 1 0,0-1 0,0 1 0,0-1 1,-1 0-1,1 1 0,0-1 0,0 1 0,0-1 0,0 1 0,0-1 0,0 1 0,0-1 0,0 1 1,0-1-1,0 1 0,0-1 0,0 0 0,0 2 0,6 15 138,1 1 0,1-1 0,0 0 0,17 24 0,-10-15 18,6 12 1670,-26-69-1513,2 13-232,-1-2 18,2 13-65,1-1 1,-1-14-1,2 22-28,0 0 0,0 0 0,0 0 0,0-1 1,0 1-1,0 0 0,0 0 0,0-1 1,0 1-1,0 0 0,0 0 0,0 0 0,0-1 1,0 1-1,0 0 0,0 0 0,0-1 0,0 1 1,0 0-1,0 0 0,0 0 0,0-1 0,0 1 1,0 0-1,0 0 0,-1 0 0,1-1 1,0 1-1,0 0 0,0 0 0,0 0 0,-1 0 1,1-1-1,0 1 0,0 0 0,0 0 0,0 0 1,-1 0-1,1 0 0,0 0 0,0 0 0,-1 0 1,-4 7-300,3-3 348,0 1 0,0-1 0,0 1-1,0-1 1,-1 0 0,0 0 0,0 0 0,0 0-1,0-1 1,-1 1 0,-5 4 0,6-8-21,0 0 1,0 0 0,0 0 0,0 0 0,0 0-1,0-1 1,0 0 0,0 1 0,0-1-1,0 0 1,-4-3 0,-10-4-17,14 7 11,1 0 0,0 0 0,-1 0 0,1-1 0,0 1 0,-1 0 0,1-1 0,0 0 0,0 0 0,0 1 0,-3-5 0,2 2-70,-6 0-36,8 4-75,1 8-6,0 2 61,0-6 132,0 0 0,0 0 0,0 1 0,0-1 0,1 0 0,1 6 0,-2-9-51,1 0 1,-1 0-1,1 0 1,-1-1-1,1 1 1,-1 0-1,1 0 1,0 0-1,0-1 1,-1 1-1,1 0 1,0-1-1,0 1 0,0 0 1,-1-1-1,1 1 1,0-1-1,0 1 1,0-1-1,0 0 1,0 0-1,0 1 1,0-1-1,0 0 1,0 0-1,0 0 1,0 0-1,0 0 1,0 0-1,0 0 0,2-1 1,8 1-889,0-2-1,0 1 1,-1-2 0,1 1-1,-1-1 1,16-8 0,-3-1-1851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7:41.2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34 896,'10'14'827,"-1"3"-332,-7-11 13,1-1 0,-1 0 0,3 9 1,7 15 445,-9-3-437,11 43 1,-6-27 74,-3-7-315,11 29-178,-6-28-55,8 63 0,10 61 242,-10-69-135,-17-68 713,-5-27-368,0-4-454,1-1 0,0 0 0,0 0 1,1 0-1,-2-15 0,-3-15-60,-17-85-101,6 23 3,12 53 117,5 33 36,-6-25 0,2 0-103,4 31 11,0-1 1,-4-15-1,4-5-430,0 33 488,0 0 0,0-1 0,0 1 0,0 0 0,1-1 0,0 1 1,-1 0-1,1-1 0,0 1 0,0 0 0,1 0 0,-1-1 0,1 5 0,0-3-10,-1-1 0,1 1 0,-1 0 0,0 0 1,-1 0-1,0 7 0,-3 9 1249,8-30-1135,-2 1-103,0-1 1,0-18-1,0 3 15,-1-19 29,-1 35-70,-1 0-1,2 0 1,-1-1-1,3-8 1,-2 5-55,-1 13 76,0-1-1,0 1 1,0-1 0,0 1-1,0-1 1,0 1-1,0-1 1,0 1 0,0-1-1,1 1 1,-1-1 0,0 1-1,0-1 1,0 1 0,1-1-1,-1 1 1,0-1 0,1 1-1,-1-1 1,0 1 0,1-1-1,0 3 32,0 0 0,0 0 0,-1 0 0,1 0 0,0-1 0,-1 1 0,0 0 0,1 0 0,-1 1 0,0-1 0,0 2 0,-1 34-41,1-21 78,0-10-80,0 5 93,0 1-1,0 0 0,2 0 1,4 20-1,-4-24-87,0-1-1,-1 1 0,0-1 1,-1 18-1,0-15 27,0 1 0,3 14 0,1 12 55,-4-28-55,0-1 1,4 18-1,-2-17 11,0 0 0,-1 0 0,-1 15-1,3 18 102,-3-32-78,0-11-50,0 0 1,0 0-1,0 0 0,0 0 1,0 0-1,0 0 0,0 0 1,0 0-1,0 0 0,0 0 1,0 1-1,0-1 0,0 0 1,0 0-1,0 0 0,0 0 1,0 0-1,0 0 1,0 0-1,0 0 0,0 0 1,-1 0-1,1 0 0,0 0 1,0 0-1,0 0 0,0 0 1,0 0-1,0 0 0,0 0 1,0 0-1,0 0 0,0 0 1,0 0-1,0 0 0,0 0 1,0 0-1,0 0 1,-1 0-1,1 0 0,0 0 1,0 0-1,0 0 0,0 0 1,0 0-1,0 0 0,0 0 1,0 0-1,0 0 0,0-1 1,0 1-1,0 0 0,0 0 1,0 0-1,0 0 0,0 0 1,0 0-1,0 0 1,0 0-1,0 0 0,0 0 1,0 0-1,-1-2-1,0 1-1,1 0 1,-1-1 0,0 1 0,1-1 0,0 1-1,-1-1 1,1 1 0,0-1 0,-1-2-1,0-11-51,0 0-1,-2 1 0,-5-22 1,-1-1 220,-8-48-292,10 59 27,5 22 28,0-1-1,1 1 1,0-1 0,0 1-1,-1-10 1,2 13 72,-1-1 0,1 0 0,0 0 1,-1 0-1,1 1 0,-1-1 0,0 0 1,0-1-1,-4-13-80,5 12-183,-1 8 8,-1 11 57,2 0 217,7 188 322,-5-179-225,1 9 283,-3-33-389,0 0 0,0 0 0,0 1-1,0-1 1,1 0 0,-1 0 0,0 0 0,0 0 0,0 1-1,0-1 1,0 0 0,0 0 0,0 0 0,0 1 0,0-1 0,0 0-1,0 0 1,0 0 0,0 0 0,0 1 0,0-1 0,0 0-1,0 0 1,0 0 0,0 0 0,-1 1 0,1-1 0,0 0 0,0 0-1,0 0 1,0 0 0,0 1 0,0-1 0,0 0 0,-1 0 0,1 0-1,0 0 1,0 0 0,-3-6 358,-2-70-297,5-96-774,1 151 614,1 1-1,8-34 1,0-5 112,-5 28-196,-2 14 176,1-30 0,1-10-535,-5 68 192,-10 132 162,2-64 39,4-51 259,-8 34 1,3-19 111,-4 3-80,10-38-122,0 1 1,1 1-1,0-1 1,0 0-1,0 12 1,2-19-33,0-2-3,0 1 0,0-1 0,1 0 1,-1 1-1,0-1 0,-1 1 0,1-1 1,0 1-1,0-1 0,0 0 0,0 1 0,0-1 1,0 1-1,0-1 0,-1 0 0,1 1 0,0-1 1,0 0-1,0 1 0,-1-1 0,1 0 0,-1 1 1,1 0-70,-4-1-792,4 0 867,0 0 0,-1 0 0,1 0 0,0 0 0,0 0 0,0 0 0,0 0 0,0 0 0,0-1 0,0 1 0,0 0 0,0 0 0,0 0 0,0 0-1,-1 0 1,1 0 0,0 0 0,0 0 0,0 0 0,0 0 0,0-1 0,0 1 0,0 0 0,0 0 0,0 0 0,0 0 0,0 0 0,0 0 0,0 0 0,0 0-1,0-1 1,0 1 0,0 0 0,0 0 0,0 0 0,0 0 0,0 0 0,0 0 0,0 0 0,1 0 0,-1 0 0,0-1 0,0 1 0,0 0 0,0 0 0,0-4 59,0-1-49,1 0 0,-1 0 0,1 0 1,3-9-1,-2 9-28,-1 0 0,0 0 0,0 0-1,1-10 1,-2 9 91,1-1 0,0 1-1,0 0 1,1-1 0,4-11-1,-3 11-109,-1-1-1,1 1 1,1-13-1,-4 16 64,1 0-1,0 0 1,0 0-1,1 0 0,1-4 1,6-18-134,-8 23 98,0 0 0,0 0-1,0 0 1,0 0-1,1 1 1,1-5-1,-1 5-122,-1 0 0,0 0-1,0 0 1,0 0-1,0-1 1,0 1-1,-1 0 1,1-1 0,0 1-1,-1-4 1,-7 39-2523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01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14 100 3808,'-2'-1'201,"1"-1"1,-1 0 0,0-1-1,1 1 1,0 0-1,-3-4 1,4 5-143,0 0 1,0 1-1,0-1 1,-1 0 0,1 1-1,0-1 1,0 0-1,0 1 1,0-1-1,0 0 1,1 1 0,-1-1-1,0 1 1,0-1-1,0 0 1,0 1-1,1-1 1,-1 0 0,0 1-1,1-1 1,-1 1-1,0-1 1,1 1 0,-1-1-1,1 1 1,-1-1-1,1 1 1,-1-1-1,1 1 1,-1 0 0,2-1-1,0-3 618,2 8-682,-1 1 0,1-1 0,-1 1 0,0 0-1,-1 0 1,1 1 0,-1-1 0,2 7-1,12 47 145,-15-52-145,16 72 342,-17-78-326,0-1 1,0 1 0,0-1-1,0 0 1,0 1 0,0-1-1,0 0 1,0 1-1,0-1 1,0 0 0,0 1-1,1-1 1,-1 0 0,0 1-1,0-1 1,0 0-1,1 1 1,-1-1 0,0 0-1,0 0 1,1 1 0,-1-1-1,0 0 1,1 0 0,-1 0-1,0 1 1,1-1-1,-1 0 1,0 0 0,1 0-1,0 0-1,-1 0-1,1 0 1,-1 0-1,0-1 1,1 1 0,-1 0-1,1 0 1,-1-1-1,0 1 1,1 0-1,-1-1 1,0 1-1,1 0 1,-1-1-1,0 1 1,1 0-1,-1-1 1,0 1-1,0-1 1,0 1 0,1-1-1,-1 1 1,0 0-1,0-1 1,0 1-1,0-1 1,51-196-431,-49 190 587,0 0 0,1 0-1,-1 0 1,1 1-1,1-1 1,5-9-1,-8 15 135,7 10 160,-4-2-407,-1 1 1,-1-1 0,1 1-1,-1 0 1,-1 0 0,1 0-1,-1 14 1,1 41 118,-2-42-651,1 0 0,5 35 0,-5-48 57,0 0 1,-1 0 0,0 0 0,-1 10 0,0 8-1478,1-13-345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7:43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136 452 992,'0'5'2075,"-5"-14"-529,6-29-290,-9-57 0,7 73-1224,1 17 17,0 0 0,-1 0 0,1 0 0,-3-8 0,-14-61 1377,12 47-1316,3 18 29,-1 0-1,0 0 0,-6-10 1,0-1 230,7 15-300,-1 0 0,0 0-1,0 0 1,0 1 0,-6-6 0,-2-3 51,-3-2-193,11 13-294,1-1-1,0 1 0,-1 0 1,1-1-1,0 0 1,0 1-1,0-1 0,1 0 1,-3-4-1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7:45.2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3 160,'4'-3'64,"0"6"-64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7:45.6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 0 1056,'0'6'205,"1"-6"-177,-1 1 0,0-1 1,0 1-1,0-1 0,0 1 0,0-1 1,0 1-1,0-1 0,0 1 1,0 0-1,0-1 0,-1 1 1,1-1-1,0 1 0,0-1 1,0 1-1,-1-1 0,1 1 0,0-1 1,-1 1-1,1-1 0,0 1 1,-1-1-1,1 0 0,-1 1 1,1-1-1,-1 1 0,-1 0 33,0 1-1,1-1 0,-1 1 0,1 0 1,-1 0-1,1 0 0,0-1 0,0 1 1,0 0-1,0 0 0,0 0 0,0 1 1,1-1-1,-1 0 0,1 0 0,-1 3 1,-1 7 143,2-1 0,-1 12 0,1-17-155,1 7 122,1 1 1,1-1 0,0 0 0,0 0 0,8 17-1,-3-7 68,-2 1-78,-1-1 0,0 1 0,-2 0-1,-1 0 1,-1 0 0,-1 0 0,-1 0 0,-1 0 0,-1 0 0,-1-1 0,-12 40-1,15-61-215,-1 4-27,1-1-1,-1 1 1,1-1 0,0 1-1,0 9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7:46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67 472 2656,'-2'-4'258,"1"-1"1,0 1-1,0 0 1,0-1 0,1 1-1,-1 0 1,1-1-1,0 1 1,0-1-1,1-6 1,0-8 699,0-20-529,-4-85-374,1 107 51,0 0 0,-1 0 0,-1 0 0,-1 1 0,-7-19 0,-13-38 472,21 62-654,4 9-166,-1 0 0,1-1 0,-1 1 1,1 0-1,0 0 0,0-1 0,0 1 1,0 0-1,0-1 0,0 1 0,2-5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7:49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0 832,'23'3'5200,"-23"-3"-5142,-1 1-59,1-1-1,0 0 0,0 1 0,0-1 0,0 0 0,-1 1 1,1-1-1,0 0 0,0 0 0,-1 1 0,1-1 0,0 0 1,-1 0-1,1 0 0,0 1 0,-1-1 0,1 0 0,0 0 1,-1 0-1,1 0 0,0 0 0,-1 0 0,1 0 0,0 0 1,-1 0-1,-1 0 471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7:52.7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28 576,'3'-15'192,"-3"10"-128,9-3-32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7:53.3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107 0 1312,'8'63'3211,"-8"-58"-3080,1 0 0,0 1 0,0-1 0,1 0 1,3 9-1,3 11 26,31 150 162,-36-159-293,-3-13 59,0-1-1,1 1 1,-1-1-1,1 0 0,-1 1 1,1-1-1,0 0 1,0 0-1,0 1 1,3 3 964,-5-7-958,0 1 0,-1-1 0,1 0-1,0 0 1,0 0 0,0 0 0,0 0-1,0 0 1,0 0 0,1 0 0,-2-2-1,-3-4 117,-8-8 211,-18-31-1,2 5-244,-57-69 57,86 110-245,0-1-1,0 1 1,-1 0 0,1-1 0,0 1 0,0 0 0,0 0-1,0-1 1,-1 1 0,1 0 0,0 0 0,0-1 0,-1 1-1,1 0 1,0 0 0,0 0 0,-1-1 0,1 1 0,0 0-1,-1 0 1,1 0 0,0 0 0,0 0 0,-1 0-1,0 0 1,0 7-309,5 14 157,0-10 196,1 0 1,0-1-1,0 1 0,1-2 0,10 14 0,0-3-282,25 25 1,-39-42-7,1-1-1,-1 0 1,1 1 0,0-1 0,-1 0 0,1 0 0,0-1 0,0 1-1,0-1 1,0 1 0,1-1 0,-1 0 0,0 0 0,1 0 0,-1-1-1,0 1 1,1-1 0,-1 0 0,1 0 0,-1 0 0,5-1 0,20-5-1624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7:54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 0 1248,'0'12'448,"8"-4"-352,-8 7-32,5-3 0,-5 7-64,0 5 416,3 1-224,-3 7-96,0 6-32,0-4-64,-3 9 0,-2-5 0,1 0 0,-4 0 64,-2 0-32,2 1-1216,0-9 640,3 2-64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7:59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 88 1824,'-2'0'86,"0"-1"1,1 1-1,-1-1 1,1 0-1,-1 1 0,1-1 1,-1 0-1,1 0 1,0 0-1,-1 0 1,1 0-1,0 0 0,0 0 1,0 0-1,0-1 1,0 1-1,0 0 1,0-1-1,0 1 0,0-1 1,0 1-1,0-3 1,0 0 57,0 0 1,1 0 0,-1 0 0,1 1-1,0-1 1,0 0 0,0 0 0,2-7 0,-2 10-136,0 0 0,1 0 1,-1 0-1,1 0 0,-1 0 1,1 0-1,-1 1 1,1-1-1,0 0 0,-1 0 1,1 0-1,0 1 1,0-1-1,-1 0 0,1 1 1,0-1-1,0 1 1,0-1-1,0 1 0,0-1 1,0 1-1,0 0 1,0-1-1,0 1 0,0 0 1,1-1-1,31-1 0,-27 2 123,-2 0-67,0 0-1,1 1 1,-1-1 0,1 1-1,-1 0 1,0 0-1,0 0 1,0 0-1,0 1 1,0-1 0,0 1-1,0 0 1,0 1-1,0-1 1,-1 1 0,1-1-1,3 6 1,20 8 2431,-27-18-2448,-1 1 0,0 0-1,1-1 1,-1 1 0,0 0 0,0 0 0,0-1 0,0 1 0,0 0 0,0 0 0,-2-1 0,3 1-65,-1 1 1,0-1-1,1 0 1,-1 1-1,0-1 1,1 1 0,-1-1-1,0 1 1,0 0-1,1-1 1,-1 1 0,0 0-1,0-1 1,0 1-1,1 0 1,-1 0 0,0 0-1,0 0 1,0 0-1,0 0 1,0 0-1,-1 0 1,-2 4-2,0-1 1,0 1-1,1 0 1,0 1-1,-1-1 0,2 1 1,-4 5-1,-3 4 58,-9 18-66,14-24 43,0 0 0,-1-1 0,-9 14 0,5-7-11,8-13 42,1 1 0,-1-1 0,0 1 0,0-1 0,0 0 0,0 1 0,0-1 0,0 0 0,0 0 0,-1 0 0,-1 2 0,2-3-38,1 0 0,0 0 1,0 0-1,-1 0 0,1 0 0,0 0 1,-1 0-1,1 0 0,0 0 1,-1 0-1,1 0 0,0 0 1,0 0-1,-1-1 0,1 1 0,0 0 1,0 0-1,-1 0 0,1 0 1,0-1-1,0 1 0,0 0 0,-1 0 1,1-1-1,0 1 0,0 0 1,0 0-1,0-1 0,-1 1 0,1 0 1,0 0-1,0-1 0,0 1 1,0 0-1,0-1 0,0 1 1,0 0-1,0-1 0,0 1 0,0 0 1,0 0-1,0-1 0,0 1 1,0-1-1,0-18-102,0 16 94,-1-14-117,0 11 47,1 1 0,0-1 1,0 0-1,2-10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7:58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12 162 1472,'-1'-1'37,"0"-1"1,0 1-1,-1-1 0,1 0 1,1 1-1,-1-1 0,0 0 1,0 0-1,1 1 1,-1-1-1,1 0 0,-1 0 1,1 0-1,0 0 0,0-3 1,1-36-1248,0 22 2537,-2 34-599,1 0 0,0-1 0,5 29 0,3-10-590,-8-32-129,0-1 1,0 0-1,1 0 0,-1 0 0,0 0 1,0 1-1,0-1 0,1 0 1,-1 0-1,0 0 0,0 0 0,1 0 1,-1 0-1,0 1 0,0-1 0,1 0 1,-1 0-1,0 0 0,0 0 0,1 0 1,-1 0-1,0 0 0,0 0 0,1 0 1,-1 0-1,0-1 0,0 1 0,1 0 1,-1 0-1,0 0 0,0 0 0,1 0 1,-1 0-1,0 0 0,0-1 1,1 1-1,-1 0 0,0 0 0,0 0 1,0-1-1,9-6 208,-3 0-38,-1 0-1,0 0 1,-1 0-1,1-1 1,-2 0-1,1 0 1,-1 0-1,0 0 1,0-1-1,-1 1 1,-1-1-1,1 1 1,-1-1-1,0-16 1,-10 36 66,4 2-174,4-10-15,0 0 0,0 0 0,0-1 0,0 1 0,0 0 1,0-1-1,-1 1 0,0-1 0,1 0 0,-1 1 0,0-1 0,-3 3 0,5-5-33,-1-1 0,1 1 0,0 0 0,-1-1 0,1 1 1,0 0-1,-1-1 0,1 1 0,0 0 0,0-1 0,0 1 0,-1-1 0,1 1 0,0 0 0,0-1 0,0 1 0,0-1 0,0 1 1,0 0-1,0-1 0,0 1 0,0-1 0,0 1 0,0-1 0,0 1 0,0 0 0,0-2 0,1-12 78,0 7-56,1 0 0,0 0 0,4-11 1,-1 3 82,-3-6 129,-3 14-262,-3 15-44,-3 17-435,1 0 1,1 0-1,1 0 1,2 1-1,0 35 0,2-33-1638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02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63 4800,'0'1'173,"-1"0"1,0 0-1,1 1 1,-1-1-1,0 0 1,1 1-1,-1-1 1,1 0-1,0 1 0,0-1 1,-1 0-1,1 1 1,0 1-1,1 24-891,0-15 810,-1-7-77,0 0-1,1 0 1,0 0-1,0 0 1,1 0-1,-1 0 1,1 0-1,0 0 1,0-1-1,1 1 1,-1-1-1,1 1 0,0-1 1,0 0-1,1 0 1,-1 0-1,1-1 1,0 1-1,0-1 1,0 0-1,0 0 1,0 0-1,1-1 0,-1 1 1,1-1-1,0 0 1,0 0-1,0-1 1,0 0-1,0 1 1,0-2-1,0 1 1,0-1-1,0 1 1,1-1-1,-1-1 0,0 1 1,0-1-1,0 0 1,0 0-1,0 0 1,0-1-1,0 0 1,6-3-1,-9 4 13,1 0 0,-1-1-1,1 0 1,-1 1 0,0-1 0,0 0 0,0 0-1,0 0 1,0 0 0,0 0 0,-1-1-1,1 1 1,-1 0 0,0-1 0,1 0 0,-1 1-1,0-1 1,0 1 0,-1-1 0,1 0-1,-1 0 1,1 1 0,-1-1 0,0 0 0,0 0-1,0 0 1,0 1 0,0-1 0,-1 0-1,1 0 1,-1 0 0,-1-3 0,-1-2 67,-1 0 1,0 0-1,0 0 0,-1 0 1,0 1-1,0-1 1,-1 1-1,-12-12 0,12 13-173,0 0-1,-1 1 0,1 0 1,-1 0-1,-1 0 0,1 1 1,0 0-1,-1 1 0,0-1 1,0 1-1,0 1 0,0 0 1,-1 0-1,1 0 0,-14 0 1,19 2-117,1 1 0,-1-1 0,0 0 0,1 1 0,-1 0 0,0-1 0,1 1 0,-1 0 0,1 0 0,0 1 0,-4 1 0,-9 8-1996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08:00.4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 8 992,'-31'-3'709,"31"2"-688,0 1 0,0 0 0,0 0 1,0 0-1,1 0 0,-1 0 0,0 0 1,0 0-1,0 0 0,0-1 0,0 1 1,0 0-1,0 0 0,0 0 0,0 0 1,-2-2 403,2 2-404,0 0 0,0 0 0,0 0 1,0 0-1,0 0 0,0-1 0,0 1 1,0 0-1,-1 0 0,1 0 0,0 0 1,0 0-1,0 0 0,0 0 0,0 0 1,0 0-1,-1 0 0,1 0 0,2 1 57,0-1-1,0 1 1,0 0-1,0-1 1,-1 1-1,1 0 0,0 0 1,-1 0-1,1 0 1,0 1-1,-1-1 1,3 3-1,21 23 223,-16-18-119,26 30 2294,-35-25-2438,0-12 16,0-1-1,0 1 0,-1-1 1,1 1-1,-1-1 0,1 1 1,-1-1-1,1 0 1,-1 1-1,0-1 0,0 0 1,0 0-1,1 1 1,-1-1-1,0 0 0,-2 1 1,3-1-41,0-1 1,0 0 0,0 0-1,0 0 1,0 0-1,0 0 1,0 0 0,0 0-1,0 0 1,0 1-1,-1-1 1,1 0 0,0 0-1,0 0 1,0 0-1,0 0 1,0 0 0,0 0-1,0 0 1,0 0-1,0 0 1,0 0 0,-1 0-1,1 1 1,0-1-1,0 0 1,0 0 0,0 0-1,0 0 1,0 0-1,0 0 1,-1 0 0,1 0-1,0 0 1,0 0-1,0 0 1,0 0 0,0 0-1,0 0 1,0 0-1,0 0 1,-1 0 0,1 0-1,0-1 1,0 1-1,0 0 1,0 0 0,0 0-1,0 0 1,0 0-1,0 0 1,0 0 0,-1 0-1,1 0 1,0-12 558,0 11-481,1 2-75,0 0 0,0 0 0,1 0 0,-1 0-1,1 0 1,-1 0 0,1 0 0,-1 0 0,3 0-1,-3 0-2,2 0 46,0 1-1,0-1 1,0 0-1,0 0 0,0 0 1,0-1-1,5 2 1,-7-2-31,0-1 0,0 1 0,1 0 0,-1 0 0,0-1 0,0 1 0,0-1 1,0 1-1,0-1 0,0 1 0,0-1 0,2-1 0,-1 0-12,-1 2 33,0-1-139,-1 0 101,1 0 0,0 0 1,0 0-1,0 0 0,0 0 0,0 1 1,0-1-1,0 0 0,0 1 1,0-1-1,2 0 0,14 1-2799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5:07.71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61 77 1248,'0'1'26,"0"0"1,-1-1-1,1 1 1,0 0-1,0-1 1,-1 1-1,1-1 1,0 1-1,-1-1 1,1 1-1,0 0 0,-1-1 1,1 1-1,-1-1 1,1 1-1,-1-1 1,1 0-1,-1 1 1,1-1-1,-1 0 1,0 1-1,1-1 1,-4 1 463,-44 18 5627,49-19-6102,1 0 1,-1 1-1,0-1 1,0 0-1,0 0 0,0-1 1,0 1-1,0 0 1,1 0-1,-1-1 1,0 1-1,2-1 1,7-2-4,-1 3 120,0 0 1,0-1-1,0 0 0,15-4 0,-18 4-28,1 0 1,0 0-1,13 1 0,9-1 66,-18-1-124,0-1-1,0 0 1,15-6 0,1-1-42,43-15 344,24-7-83,-84 29-265,-1 2 0,0-1 0,17 0 0,-24 2-5,20 1 15,-17 0-382,-1 0-1,1 0 1,-1-1 0,1 1-1,7-1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5:22.34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1190 256 1248,'2'0'65,"-1"0"0,1 1 0,-1-1 0,1 0 0,-1 0 0,1 1 0,-1-1 0,1-1 0,-1 1 0,1 0 0,-1 0 0,1 0 0,-1-1 1,1 1-1,-1-1 0,0 1 0,1-1 0,1-1 0,3 0 13,0-1 1,0 0-1,-1 0 1,0 0-1,6-5 1,7-18 3244,-19 26-3260,-5 3-56,-1 0 1,1 1-1,0-1 0,1 1 1,-1 1-1,1-1 0,-1 1 1,2 0-1,-8 8 0,-4 9 57,-15 26-1,12-18-23,-16 28 301,22-36-222,0 0-1,-2 0 1,-17 19 0,-1-3 167,24-25-197,-2-1 0,1-1 0,-1 0 0,-18 13 0,-32 26 241,61-50-313,-1 0-1,1 1 1,0-1 0,-1 1-1,1-1 1,-1 0-1,1 0 1,-1 1-1,1-1 1,-1 0-1,1 0 1,0 0-1,-1 1 1,1-1 0,-1 0-1,1 0 1,-1 0-1,0 0 1,1 0-1,-1 0 1,1 0-1,-1 0 1,1 0-1,-1 0 1,0 0 0,1-1-4,0 1 0,0-1 0,-1 1 0,1-1 0,0 1 1,0-1-1,0 1 0,0-1 0,0 1 0,-1-1 1,1 1-1,0-1 0,0 1 0,0-1 0,1 1 0,-1-1 1,0 1-1,0-1 0,0 0 0,10-28 141,123-251-218,-103 223 201,-17 35 146,14-35 0,-24 50-189,-1 0-1,0 1 0,0-1 0,0 0 0,-1 0 0,-1 0 1,1 0-1,-1 0 0,0 0 0,-1-8 0,1 14-92,0-1-1,0 0 1,-1 1-1,1-1 1,0 0 0,-1 1-1,1-1 1,-1 1-1,0-1 1,1 0-1,-1 1 1,0 0-1,0-1 1,0 1-1,0 0 1,0-1-1,0 1 1,-1 0-1,1 0 1,0 0 0,-1 0-1,1 0 1,0 0-1,-1 0 1,1 0-1,-1 1 1,0-1-1,1 1 1,-1-1-1,1 1 1,-1-1-1,0 1 1,1 0-1,-1 0 1,0 0 0,1 0-1,-1 0 1,0 0-1,-2 1 1,-22 5-82,-44 17 1,15-4 22,-17 6 253,-104 50-1,166-70-154,7-3-16,-1 0 0,1 0 0,-1-1 0,0 1 0,1-1 0,-1 0 0,0 0 0,-5 0 0,9 0-20,0-1-1,0 0 0,-1 0 1,1 0-1,0 0 0,0 0 1,0 0-1,0 0 1,0 0-1,-1 0 0,1 0 1,0 0-1,0-1 0,0 1 1,0 0-1,0 0 0,-1 0 1,1 0-1,0 0 0,0 0 1,0 0-1,0 0 0,0 0 1,0 0-1,-1 0 1,1-1-1,0 1 0,0 0 1,0 0-1,0 0 0,0 0 1,0 0-1,0 0 0,0-1 1,0 1-1,0 0 0,0 0 1,0 0-1,0-1 0,3-5 84,8-7-41,15-5-168,52-29 0,-46 29 105,48-24 55,-46 25-19,-1-1 1,34-25-1,-6 5-131,-57 35 134,4-1 238,-23 15-164,0-1-1,-1 0 1,0-1-1,-34 13 1,21-9-19,-185 79 222,202-87-296,2 0-1,1-1 0,-1 0 0,0-1-1,0 0 1,0-1 0,-19 2 0,28-4-17,0 0 1,1 0-1,-1 0 1,0 0-1,0 0 1,1 0 0,-1 0-1,0 0 1,0 0-1,1-1 1,-1 1-1,0 0 1,0 0-1,1-1 1,-1 1 0,0-1-1,1 1 1,-1-1-1,1 1 1,-1-1-1,1 1 1,-1-1-1,0 1 1,1-1 0,0 0-1,-1 1 1,1-1-1,-1 0 1,1 1-1,0-1 1,0 0-1,-1 1 1,1-1 0,0 0-1,0 0 1,0 1-1,0-1 1,0-1-1,0-4-82,0 1-1,1 0 1,0 0-1,3-10 1,0-1 225,0 4-116,1-4 0,-5 16-8,0-1 0,0 1 0,0-1 0,0 1 0,0 0 1,0-1-1,0 1 0,-1-1 0,1 1 0,0 0 0,0-1 1,0 1-1,0-1 0,-1 1 0,1 0 0,0-1 0,0 1 1,-1 0-1,1-1 0,0 1 0,-1 0 0,1 0 0,0-1 1,-1 1-1,1 0 0,-1 0 0,1 0 0,0 0 0,-1-1 1,1 1-1,-1 0 0,1 0 0,-1 0 0,-1 0-2,0 1 0,0-1-1,-1 1 1,1 0 0,0 0-1,0 0 1,0 0 0,0 0-1,0 0 1,0 0 0,1 1-1,-1-1 1,-3 4 0,-7 4 182,-31 21-5,-21 12 32,44-30-151,1-1-77,-36 15 0,50-24 49,-1 1-1,1-1 0,-1 1 0,1 0 0,0 0 1,-6 5-1,1-1 65,10-7-89,0 0-1,-1 0 0,1 0 0,0 0 1,0 1-1,-1-1 0,1 0 1,0 0-1,0 0 0,0 1 0,-1-1 1,1 0-1,0 0 0,0 1 1,0-1-1,0 0 0,-1 0 0,1 1 1,0-1-1,0 0 0,0 1 0,0-1 1,0 0-1,0 1 0,0-1 1,0 0-1,0 0 0,0 1 0,0-1 1,0 0-1,0 1 0,0-1 0,0 0 1,1 1-1,-1 2-55,2 81 8,0-44-22,-1 0 0,-6 46 0,-1-30 124,2-21-198,-12 57 0,3-37 190,-9 28 326,21-79-213,0 1 1,0 0-1,0 0 1,1 9-1,0-15-152,0-1 1,1 1 0,-1 0-1,1-1 1,-1 1-1,1 0 1,0-1 0,-1 1-1,1 0 1,0 0-1,0 0 1,1-1 0,7-11-29,10-25-275,-2-1 0,24-79 0,8-88 191,-42 171 188,0 4 11,-1 9-154,-2 0 0,0-1-1,0-27 1,1 26-752,-10 35 250,1 90 929,-13 7-327,5-35 76,-29 132-287,9-54 243,-7 35 67,26-134 32,-31 79-1,-37 59 197,72-171-343,-16 40 28,17-18-123,7-36 80,0 8 118,-2-1-1,-6 21 0,-4 24 113,9-42-219,0 1 1,1 0-1,0-1 1,1 1-1,1 24 1,1-40-20,0 0-1,1 0 1,-1 0 0,0 1 0,1-1 0,-1 0-1,1 0 1,-1 0 0,0 0 0,1 0-1,-1 0 1,0 0 0,1 0 0,-1 0 0,0 0-1,1 0 1,-1 0 0,0 0 0,1 0-1,-1 0 1,0-1 0,1 1 0,0 0 0,3-2 12,-1 0 1,1 0-1,0-1 1,0 0-1,-1 1 1,0-1-1,1 0 1,-1 0-1,0-1 1,3-5-1,5-6 40,9-20 0,-11 19-27,55-87-395,-60 115-268,-3 2 564,-1 0 0,0 0 0,-1 0 0,-4 18 0,1-2-14,-33 229 560,37-257-471,0 0 0,-1 0 0,1 0 0,0 0 0,0 0 0,1 0 0,-1 0 1,0-1-1,1 1 0,-1 0 0,1 0 0,-1 0 0,1 0 0,0 0 0,1 2 0,-1-3-5,1 0 0,-1 0 0,0 0-1,0 0 1,0-1 0,0 1-1,1 0 1,-1-1 0,0 1-1,0-1 1,1 1 0,-1-1 0,1 1-1,-1-1 1,0 0 0,1 0-1,-1 0 1,1 0 0,-1 0-1,0 0 1,1 0 0,-1 0 0,2-1-1,8-1-4,0-1 0,0-1 0,0 1 0,0-2-1,-1 1 1,0-2 0,11-6 0,65-51-43,-59 41 39,-14 16-108,-12 6 104,-1 0 0,0 0 0,1 0 0,-1 0-1,0 0 1,1 0 0,-1 0 0,0 0 0,0 0 0,1 0-1,-1 0 1,0 0 0,1 1 0,-1-1 0,0 0 0,0 0-1,1 0 1,-1 0 0,0 1 0,0-1 0,1 0 0,-1 0-1,0 0 1,0 1 0,1-1 0,-1 1-4,0 0 0,0 0 0,1 0-1,-1 0 1,0 0 0,0 0 0,0 0 0,0 0 0,0 0 0,0 0-1,0 0 1,0 0 0,-1 0 0,1 0 0,0 0 0,-1 0 0,1 0 0,0 0-1,-2 2 1,-1 2 82,0 0-1,0 0 1,-1 0 0,1 0-1,-1-1 1,-1 1-1,1-1 1,0 0-1,-1 0 1,0-1 0,0 1-1,0-1 1,-9 4-1,10-5-52,1 0-1,0-1 0,-1 1 0,1-1 1,-1 0-1,1 0 0,-6 0 1,7-1-18,1 0 0,0 0 0,0-1 0,0 1 0,0 0 0,0 0 0,0-1 0,0 1 0,0-1 0,0 1 0,0-1 0,0 1 0,0-1 0,0 0 0,1 1 0,-1-1 0,0 0 0,0 0 0,1 0 0,-1 1 0,0-1 0,1 0 0,-1 0 0,1 0 0,-1 0 0,1 0 0,-1 0 0,1 0 0,0 0 0,0 0 0,-1-2 0,-1-12 16,0 1 0,2-1 0,-1 1 0,2-1 0,2-20 0,-2 20 57,29-223 174,5 68 22,-9 54-502,-5 6 170,36-169-137,-9 75 160,-8 11-100,-33 159 166,4-16-169,3 0 0,1 2-1,39-82 1,-51 118-76,2-1-299,-7 20 56,-4 55 186,-20 88 103,-17 81 158,-17 44 193,36-146-48,-51 155 0,37-161-53,35-116-26,2 0 0,-1 0 0,1 0 0,-1 10 0,6-20 559,3-6-513,0 0 0,0-1 0,-1 1-1,-1-2 1,0 1 0,5-13 0,19-71-454,-28 88 326,145-479-468,-59 182 207,-83 286 257,1-6 143,-15 45-290,3-2 156,-35 91 239,-40 170 0,-2 123 129,80-383-345,-17 93 76,-43 207 77,57-285 180,6-27-190,-1 0 0,0 0 0,-4 12 0,3-28-152,3-11-132,4-23-120,3-1 0,1 1 0,14-42 1,0-2-11,12-65 106,39-149-20,-53 231 182,4 1 0,41-85 0,59-85-408,-69 155 95,-32 50-62,-23 30 364,1 1 0,0 0-1,0 0 1,0-1 0,0 1 0,0 0-1,0 0 1,0 0 0,0 0 0,1 0-1,-1 0 1,0 0 0,0 1 0,1-1-1,-1 0 1,3 0 0,-3 1 16,-1 0 0,0 0 0,1 0 0,-1 0 0,0 0 0,1 0 0,-1 0-1,1 1 1,-1-1 0,0 0 0,1 0 0,-1 0 0,0 0 0,1 1 0,-1-1 0,0 0 0,0 0 0,1 1 0,-1-1 0,0 0 0,0 1 0,1-1 0,-1 1-1,4 15 0,-3-4 23,-1-1 1,-1 1 0,0-1 0,-1 1 0,0-1-1,-1 0 1,0 0 0,-6 14 0,-44 85 307,50-105-331,-20 40 81,-25 73 1,-5 52 0,14-43-119,-143 486 1972,153-510-1942,28-101 91,8-13 173,-5 10-244,-1-1 0,0 0 0,0 0 0,0 0 0,0 0 0,0 0 0,1-3 0,26-116-366,-3 7-251,13-33 350,-4 12 116,-31 114 26,-3 19 85,0 0 0,0 0-1,1 0 1,-1 0 0,0 0-1,1 0 1,-1 0-1,1 0 1,0 0 0,0 0-1,0 0 1,0 0 0,2-3-1,-2 22-122,-5 39 330,-1-1 0,-16 63 0,11-62-230,8-46 10,-55 260-440,54-260 31,3-8 244,0-1 0,0 1-1,-1 0 1,1 0 0,-1 0 0,1-1 0,-1 1 0,0 0 0,1-1 0,-1 1 0,0-1 0,0 1 0,0-1 0,-3 3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5:28.40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149 134 1312,'-1'0'24,"-1"0"0,0 0 0,0-1 0,1 2 0,-1-1 0,0 0 0,0 0 0,1 1 1,-1-1-1,0 1 0,1-1 0,-1 1 0,0 0 0,-2 1 0,-27 17 1345,17-10 106,12-8-1280,1-1 0,-1 0 0,1 0 0,-1 1 0,1-1 0,-1 0 0,1 0 0,-1-1 0,1 1 0,-1 0-1,1 0 1,-1-1 0,1 1 0,-1-1 0,1 1 0,-3-2 0,2 1-96,-4-3 192,1 1 0,0-1 0,0 0-1,0-1 1,-5-5 0,6 7-116,4 2-150,-1 0 0,1 0 0,-1 0 0,1 0 0,-1 1-1,1-1 1,-1 0 0,1 0 0,0 0 0,0 0 0,-1 0 0,1 0-1,0 0 1,0 0 0,0 0 0,0 0 0,0 0 0,0 0 0,0 0-1,0 0 1,1 0 0,-1 0 0,0 0 0,1 0 0,-1 1 0,0-1-1,1 0 1,-1 0 0,1 0 0,0 0 0,0-1 0,1 0-31,0-1 1,1 1-1,-1-1 1,0 1 0,1 0-1,-1 0 1,1 0-1,4-3 1,7-1-21,1 1 0,1 0 0,-1 1 0,1 0 0,0 2 0,0 0 0,25-1 0,-29 3 96,0-2 0,0 0 0,0 0 0,20-7 0,9-3 65,-13 3-94,-24 7-102,0 1 0,0-1 0,0 1-1,0 0 1,1 0 0,-1 0 0,5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5:33.21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919 49 896,'11'-11'4581,"-12"10"-4477,0 0 0,0-1 1,0 1-1,0 0 0,0-1 0,-1 1 0,1 0 0,0 0 0,-1 0 1,1 0-1,-1 1 0,1-1 0,-1 0 0,1 0 0,-1 1 0,0-1 1,1 1-1,-4-1 0,-11 2 300,0 1 1,-17 3-1,-18 3 223,38-6-520,0 0 0,0 1 0,-19 8 0,-13 3-130,3-4 37,-125 33 418,120-29-257,-67 31-1,104-40-147,0 0 1,0 0-1,1 1 1,0 0-1,0 1 1,1 0-1,0 1 1,0-1-1,0 2 1,1-1-1,0 1 1,-7 13-1,10-8-81,3-12 62,1-1 0,0 1 0,-1 0-1,1-1 1,-1 1 0,1 0 0,-1-1-1,-1 3 1,0-2 73,0 1 0,1 0-1,-1 0 1,1 0 0,0 0 0,-2 7-1,3-8-78,0 0 0,0 1 0,0-1-1,-1 0 1,1 1 0,-1-1 0,1 0-1,-1 1 1,-1 1 0,2-2 5,-1-1 1,0 0-1,1 1 0,0-1 0,-1 1 1,1-1-1,0 1 0,0-1 1,0 3-1,-5 37-306,5-36 313,0-1 0,-1 1 0,0-1-1,0 1 1,0-1 0,0 0 0,0 1 0,-1-1-1,0 0 1,0 0 0,-3 5 0,4-8-8,0 0 0,1 0 0,-1 0 1,1 0-1,-1 1 0,1-1 0,0 0 1,0 0-1,-1 1 0,1 0 0,-3 12-37,1-10 9,1 0 0,0 0-1,0 1 1,1-1 0,0 0 0,0 9 0,0-10 28,0 0-19,0 1-1,0 0 1,1-1 0,0 1 0,0 0 0,2 6 0,-1-4-61,1 9 215,3 6 70,-3-13-212,0 0 1,-1 0-1,0 0 0,-1 0 0,1 1 0,-2-1 0,1 1 0,-1-1 0,-1 10 0,2 35-48,3 54 21,0-11 178,-2 80-308,-3-96 119,2-19 57,1-24 64,-5 45-1,-10 22-161,-1 33-53,5-21 224,6-99-80,0 1 1,-1 0 0,-1-1 0,-9 23-1,-2 2 103,13-32-54,0 0 0,-10 17 0,9-19-86,1 0 0,0 0 0,-4 16 0,4-15 48,1 0 0,-7 12 0,5-12-24,0 1 0,0 0 0,1 0 0,0 0 0,0 1 0,2-1-1,-1 0 1,1 1 0,0 11 0,2-21 7,-1-1 0,0 1-1,0-1 1,0 1 0,0-1 0,0 0 0,0 1 0,1-1-1,-1 1 1,0-1 0,0 1 0,1-1 0,-1 0-1,0 1 1,1-1 0,-1 0 0,0 1 0,1-1 0,-1 0-1,0 1 1,1-1 0,-1 0 0,1 0 0,-1 1-1,1-1 1,-1 0 0,1 0 0,-1 0 0,0 0 0,1 0-1,-1 1 1,1-1 0,-1 0 0,1 0 0,-1 0-1,1 0 1,-1-1 0,1 1 0,-1 0 0,1 0 0,-1 0-1,1 0 1,0-1 0,1 1 12,1-1 0,-1 1-1,0-1 1,0 0 0,0 0-1,0 0 1,0 0 0,4-3 0,67-58 281,-58 50-327,0 0 0,1 1 0,0 1 0,0 1 1,1 0-1,21-7 0,-19 9-160,34-7 0,-44 13 213,0-1 0,0 1 1,0 1-1,0 0 0,0 0 0,11 2 1,-16 0-14,0-1 0,0 0 0,0 1 0,-1 0 0,1 0 0,-1 0-1,0 0 1,1 1 0,-1-1 0,5 6 0,1 1-46,-1 1 1,9 13-1,-14-20 9,-1 1 1,-1 0-1,1 0 1,0 0 0,-1 0-1,0 0 1,0 0-1,0 1 1,-1-1-1,1 0 1,-1 0 0,-1 9-1,0 3-46,-8 32 0,5-32 61,0 4 156,-1 1 0,-2-1 0,0 0-1,-1 0 1,-1-1 0,-20 32 0,28-49-93,0-1 0,0 1 0,0 0 0,0-1 0,0 0 0,-1 1 0,1-1 0,-1 0 0,1 1 0,-1-1 0,1 0 0,-1 0 0,0 0 0,-2 0 0,4-1-38,-1 1 1,1-1-1,-1 0 0,1 0 1,-1 0-1,0 0 0,1 0 1,-1 0-1,1 0 0,-1-1 1,1 1-1,-1 0 0,1 0 1,-1 0-1,1 0 0,-1-1 1,1 1-1,-1 0 0,1-1 1,-1 1-1,0-1 4,0 0 0,0 0 0,1 0-1,-1 0 1,0 0 0,1 0 0,-1 0 0,1-1 0,-1 1 0,1 0 0,-1-2 0,-2-16-138,0 1 0,2-1 0,0 0 0,4-34 1,-2 41 104,4-57-137,2-44-10,-7 107 109,0 1 1,-1 0 0,1 0-1,-3-9 1,3 12 66,-1 1 0,1-1 0,-1 1 0,0-1 1,1 1-1,-1 0 0,0 0 0,0-1 0,0 1 0,0 0 1,0 0-1,0 0 0,-1 0 0,1 0 0,0 0 0,0 0 0,-1 0 1,1 1-1,-3-2 0,-1 0-4,1 0 0,-1 0 0,0 1 0,-1 0 0,1 0 0,0 0 0,-10 0 0,13 1 37,1-1 0,0 1 0,-1 0 0,1-1 0,0 1 0,-1-1 0,1 0 0,0 1 0,0-1 0,0 0 0,0 0 1,-1 0-1,1 0 0,0 0 0,0 0 0,1 0 0,-1 0 0,0 0 0,0 0 0,0 0 0,1-1 0,-1 1 0,0-3 0,-2-1 93,1-1 0,0 0 0,1 0 0,-2-6 0,1-15-14,0 0 0,2 0 0,5-46 0,1 1-256,12-113 295,-3 64-64,-6-117-399,-5 156 224,4 1 0,20-93 1,-18 113 112,56-204-391,-21 143-10,-35 101 225,1 0-1,0 1 1,23-29-1,-22 32 32,-7 10 45,1 0-1,0 0 1,9-8-1,30-30-148,9-6 26,2 12-435,-37 29 311,-16 9 248,0 0 0,0-1 0,0 1 0,0-1-1,-1 0 1,1 0 0,3-3 0,1 0 47,0 0 0,0 1 0,0-1 0,1 1 0,0 1 0,0 0 0,0 0 0,0 0 0,10-1 0,18-7 15,-32 11 61,-4 0-67,0 0 0,1 0 0,-1 0 0,1 0 0,-1 0 0,0 0 0,1 0 0,-1 0 0,1 0 0,-1 0 0,0 0 0,1 0 0,-1 0 0,1-1 0,-1 1 0,0 0 0,1 0 0,-1 0 1,0-1-1,1 1 0,-1 0 0,0-1 0,1 1 0,0-1-7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5:51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 1568,'-4'0'3120,"4"0"-2832,0 2-127,0 1-1,1-1 1,0 1 0,-1-1-1,1 0 1,0 1 0,0-1-1,2 2 1,5 19 713,-5-8-805,-2 0-1,0 23 1,-1-21 36,3 24 0,-1-18 81,2 8-180,-2-20 54,0 1 1,0 0-1,-1-1 1,-1 1-1,0 0 0,-1-1 1,0 1-1,-4 18 1,3-18-52,0 0 1,1 0 0,0 0 0,2 20-1,-2 19 241,-2-7-71,-6 52 149,1-16-389,-1 8 5,-17 8 237,9-42 203,16-52-351,0 0 0,1 0 0,-1 0 0,1 0 0,-1 0-1,1 0 1,0 1 0,0-1 0,0 0 0,0 0 0,0 0 0,1 0 0,0 4 0,13 26 164,-11-27-209,-1 1-1,1-1 1,-1 0 0,2 9 0,0 2 131,-2 1-1,0-1 0,0 1 0,-2 0 0,-2 26 1,-2 5 73,3 74 0,2-58-123,4-12-293,1-25 82,-4-22 160,-1 0 0,1 1 1,0 10-1,-2-11-28,1 1 0,0-1 0,0 1 0,0-1 0,4 9 0,-3-10 4,-1 1 0,1-1 0,-1 1 0,0 0 0,0 6 0,2 18 160,-3-18-137,-1 0 0,-1 0 1,-3 15-1,-2 10 202,-7 48-251,12-65 142,1-1 0,2 27 0,0-8-258,4 12-3591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6:09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2399 1664,'0'0'528,"5"0"411,-1 0-883,-1-1 59,1 1 0,0 1 0,-1-1 0,1 0 0,6 2 0,-9-1-77,17 7-54,-12-4 53,-4-3 134,8-1 426,13 0-736,-21 0 315,11-1 22,10-6-129,-8-1 16,-8 5-42,-5 2 58,11-11 97,3-7-7,-15 19-249,7-1-6,-4-1 48,-3 1-53,7 1 143,44-18 582,-31 10-568,-19 6-100,0 1 1,1 0-1,-1 0 1,1 0-1,-1 0 1,1 1-1,-1-1 1,5 0-1,21-7 124,-25 8-85,5-5-82,4 4-44,-6 1 98,-4 0 46,1 0 0,0 0 0,-1 0 0,1-1 0,0 1 0,-1-1 0,1 0 0,-1 0 0,3-1 0,-1 1-20,-3 0-111,1 1 83,0 0 0,-1 0-1,1 0 1,-1-1-1,1 1 1,-1-1-1,0 1 1,1-1 0,-1 1-1,1-1 1,-1 0-1,0 1 1,2-2-1,-2 1 42,-1 1-37,0 0 1,1-1-1,-1 1 1,0 0 0,1-1-1,-1 1 1,1 0-1,-1 0 1,1-1-1,-1 1 1,0 0-1,1 0 1,-1 0 0,1 0-1,-1 0 1,1-1-1,-1 1 1,1 0-1,-1 0 1,1 0-1,-1 0 1,1 1 0,-1-1-1,1 0 1,0 0-1,9-1 12,-8 0-20,0-1 4,-1 1-1,1 0 1,0 0-1,-1 0 1,1 0-1,0 1 0,0-1 1,0 0-1,-1 1 1,1-1-1,0 1 0,2-1 1,-2 1 31,0-1 1,0 0 0,0 1-1,0-1 1,0 0-1,0 0 1,-1 0 0,1 0-1,0-1 1,-1 1-1,1 0 1,-1-1 0,2-2-1,-1 3 14,-1 0 108,11-5-76,21-14-319,-23 14 388,-1 0 1,9-9-1,6-4-184,-20 17 63,-1-1-1,1 0 0,-1 0 1,0 0-1,0-1 0,0 1 1,0-1-1,0 1 0,-1-1 1,4-6-1,2 0 65,-7 9-83,0 0 0,-1 0 0,1 1 0,0-1 0,0 0 0,0-1-1,0 1 1,-1 0 0,1 0 0,-1 0 0,1 0 0,-1 0 0,1-1 0,-1 1 0,1 0 0,-1 0 0,0-3 0,0 4-4,0-1 0,1 0 0,-1 0 0,0 0 0,0 0-1,1 1 1,-1-1 0,0 0 0,1 0 0,-1 0 0,1 1 0,-1-1 0,1 0 0,-1 1 0,2-2 0,-1 1-5,-1 1 0,1-1-1,0 0 1,-1 0 0,1 1 0,-1-1-1,1 0 1,-1 0 0,1 0 0,-1 0-1,0 0 1,1 0 0,-1 0 0,0 0 0,0 0-1,0-1 1,1 1 9,-1-1 0,0 1 0,0-1 0,1 1 0,-1 0 0,1-1 0,-1 1 0,1 0 0,0-1 0,1-1 0,-1 2 9,-1-1 0,1 1-1,0 0 1,-1-1 0,1 1 0,0 0 0,-1-1 0,0 1 0,1-1 0,-1 1 0,0-2 0,0 1-19,0 1 0,0-1 0,0 1 0,0-1 1,0 0-1,1 1 0,-1-1 0,0 1 0,1-1 0,-1 1 0,1-1 0,-1 1 0,1-1 0,0 1 1,0 0-1,1-3 0,12-24 69,-7 11-60,5-5 0,16-47 1,-23 57 21,-4 9-23,1-1 1,-1 1 0,0-1 0,0 1-1,-1-1 1,1 0 0,-1-5-1,5-45 191,3 23-309,-8 30 118,0 0 0,1 0 0,-1 0 0,0 0 0,0 0-1,1 0 1,-1-1 0,1 1 0,-1 0 0,1 0 0,-1 0 0,1 0 0,-1 0 0,1 1 0,0-1-1,0 0 1,1-1 0,-2 1-20,1 1 0,0-1 0,-1 0 0,1 1 0,0-1-1,-1 0 1,1 1 0,-1-1 0,1 0 0,-1 0 0,0 0 0,1 0-1,-1 0 1,0 1 0,0-1 0,1-2 0,7-24 269,-9 21-193,1 6-51,0-1 0,0 0 0,0 0 0,0 0 1,0 1-1,0-1 0,0 0 0,0 0 0,0 1 0,0-1 0,1 0 0,-1 0 0,0 1 0,0-1 0,1 0 0,-1 0 1,0 1-1,1-1 0,-1 0 0,1 1 0,-1-1 0,1 1 0,0-2 0,0 2-7,-1-1 1,1 1-1,0-1 0,-1 1 0,1-1 0,-1 0 1,1 1-1,-1-1 0,1 0 0,-1 1 0,0-1 1,1 0-1,-1 1 0,0-1 0,1 0 1,-1 0-1,0 0 0,0 1 0,0-1 0,0 0 1,0 0-1,0 0 0,0 1 0,0-1 0,0 0 1,0 0-1,0 1 0,-1-1 0,1 0 1,0 0-1,-1 0 0,1 1 0,-1-2 0,5-17 185,-1 9-224,-3 9 33,0 0-1,0 1 1,0-1-1,0 0 0,-1 0 1,1 0-1,0 0 1,0 0-1,-1 0 0,1 0 1,-1-1-1,1 1 8,-1 1 0,1-1 0,0 1 0,0-1 0,0 1 0,-1-1 0,1 1 0,0-1 0,0 1 0,0-1 0,0 0 0,0 1 0,0-1 0,0 1 1,0-1-1,0 1 0,0-1 0,0 1 0,0-1 0,0 0 0,1 1 0,-1-1 0,0 1 0,1-1 0,0-2 33,-1 1-1,1 0 1,0-1 0,-1 1 0,1-1 0,-1 1-1,0-1 1,0 1 0,0-1 0,-1-4 0,1 1-42,0 0 7,-1 5 14,1-1 1,0 1 0,0 0 0,0 0 0,0 0 0,0 0 0,0-1 0,0 1 0,1 0-1,-1 0 1,0 0 0,1-2 0,2-26-72,-2 27 73,-1 1 0,0-1-1,0 0 1,0 1 0,0-1-1,0 1 1,0-1 0,0 0 0,0 1-1,-1-3 1,1 3-7,-1 0 0,1 0 0,0 1 0,0-1 0,0 0 0,0 0 0,0 0 0,0 0 0,0 0 0,0 0 0,0 1 0,0-1 0,0 0 1,0 0-1,1 0 0,-1 0 0,1-1 0,0 1-4,0-1 0,0 0 0,0 0 0,-1 0 0,1 0 0,0 0 0,-1 0 0,1 0 0,-1 0 0,0-4 1,0 3-4,1 0 1,-1 0-1,1 0 1,0-1-1,2-4 1,-2 4 0,1 0 1,-1-1-1,0 1 1,-1-1-1,1 1 0,-1-9 1,2-9 132,-1 17-148,2-7 10,-1-1 0,1-22-1,2 1 37,-2 14 12,-2 18-42,-1 1 1,1-1 0,-1 0 0,0 0 0,0 0 0,1 0-1,-1 0 1,0 0 0,-1 1 0,1-1 0,0 0 0,-1-2-1,1 2-12,-1 1-1,1-1 1,0 1-1,0-1 1,0 0-1,0 1 1,0-1-1,0 1 1,0-1-1,1 0 1,-1 1-1,1-1 1,-1 1-1,1-1 1,1-2-1,-2 3 0,1-1 0,0 0 0,0 0 0,-1 0 0,1 0 0,-1 0 0,1-3 0,-1 1 19,1-1 0,-1 1 0,1 0 0,0 0 0,0 0 0,1 1-1,2-7 1,2-6-49,-5 15 60,-1 0 0,0 0 0,0 0 0,0 0 1,0 1-1,0-1 0,0 0 0,0 0 0,-1 0 1,1 0-1,0 0 0,0 1 0,-1-2 0,0 1-21,1 0-1,-1 0 1,1 0-1,0 0 1,0 0 0,-1 0-1,1-1 1,0 1-1,0 0 1,0 0-1,0 0 1,0 0-1,0 0 1,1 0 0,-1-1-1,1-8 6,-1 9 1,0 1 0,0-1 0,0 0 0,0 0 0,0 1 0,0-1 0,0 0 1,0 0-1,0 1 0,1-1 0,-1 0 0,0 0 0,0 1 0,1-2 0,0-2-17,0 1 0,-1-1-1,1 0 1,-1 1 0,0-1-1,0 0 1,-1-5 0,0-3 108,1 10-88,-1 0 0,1 0 0,-1 0 0,1-1 0,-1 1 0,0 0 0,0 0 0,0 0 0,-2-2 0,3 4-7,0-1 0,0 1 0,-1-1 0,1 1 0,0-1 0,0 0 0,0 1 0,0-1 0,-1 1 0,1-1 0,0 0 0,0 1 0,0-1 0,0 1 0,0-1 0,0 1 0,1-1 0,-1 0 0,0 0 0,0-6 0,-5-9 63,5 14-45,0 0-1,0 0 1,-1 1-1,1-1 1,-1 0-1,1 1 1,-1-1-1,0 0 1,1 1-1,-3-4 1,3 5-17,-1 0 0,1-1 1,0 1-1,-1-1 0,1 1 0,0-1 1,0 1-1,-1-1 0,1 1 1,0-1-1,0 1 0,0-1 0,0 1 1,-1-1-1,1 1 0,0-1 1,0 1-1,0-1 0,0 1 0,0-1 1,1 1-1,-1-1 0,0 1 1,0-1-1,0 1 0,0-1 0,1 1 1,-1-1-1,0 0 0,1 0 3,-1 1 0,0-1 0,1 0 0,-1 0 0,0 1 0,0-1 0,0 0 0,1 0 0,-1 0 0,0 0 0,0 1 0,0-1-1,0 0 1,-1 0 0,1 0 0,0 1 0,0-1 0,0 0 0,-1 0 0,1-1-9,-1 0 0,1 0 0,0 0-1,-1 0 1,1 0 0,0 0 0,0 0 0,1 0 0,-1 0-1,0 0 1,1 0 0,-1 0 0,2-2 0,2-20 237,-4 18-234,0 1-1,0-1 1,1 1 0,0-1 0,0 1-1,3-7 1,1-30-115,-5 40 128,0 1 0,0-1 1,0 1-1,0-1 1,0 1-1,0-1 0,-1 1 1,1 0-1,-1-3 1,-1-10 66,6-75 60,-4 79-191,0 0 0,-4-15-1,4 21 84,0-1 0,0 0-1,0 0 1,1 1-1,0-1 1,-1 0 0,4-8-1,-2 7-44,-1 0 0,1 0 0,-1-11-1,-4-48 608,-1 42-461,2 19-135,1 0 1,1 1-1,-1-1 0,0-8 0,-4-41-38,-3-24 42,13 44 90,3-10-250,1-11 11,-1 4 149,-3 24 43,-2-2-246,2-1 374,-5 28-81,0 17-6852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6:12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1 119 1312,'16'7'4085,"-15"-6"-4015,1-1 40,-1 0 1,0 0 0,0 1-1,1-1 1,-1 1 0,0-1 0,0 1-1,0-1 1,1 1 0,-1-1 0,0 1-1,1 1 1,0-1-56,-1 0 1,0 0-1,0 0 1,1 0-1,-1-1 1,1 1-1,-1-1 0,0 1 1,1-1-1,-1 1 1,1-1-1,2 1 0,1-1 71,-1-1 0,0 1-1,0-1 1,0 1 0,0-1-1,0-1 1,0 1 0,0 0-1,6-4 1,-9 4-124,8-2 89,-1 0-1,17-3 1,2-1 122,-4-2-184,-19 7 17,1 0 0,0 0 0,0 0 1,0 0-1,1 1 0,9-1 0,34-6-142,79 4 875,-109 4-792,-13-1 29,-1 1-1,1 0 0,-1 0 0,1 0 0,-1 0 1,1 1-1,-1 0 0,0 0 0,1 1 0,4 2 1,-9-4-9,0 0 0,-1 1 0,1-1 1,-1 0-1,1 0 0,0 0 0,-1 1 1,1-1-1,0 0 0,-1 0 1,1 0-1,-1 0 0,1 0 0,0 0 1,-1 0-1,1 0 0,0 0 0,0-1 1,1 1 2,-1-1 0,1 1 0,-1 0 0,0 0 0,1 0 0,-1 0 0,1 0 0,-1 0 0,0 0 0,1 1 0,-1-1 0,0 0 0,1 1 0,1 0 0,9 1 167,-10-2-162,-1 0-1,0 0 1,0 0-1,0 0 1,1 0-1,-1 0 1,0 0-1,0 1 1,0-1 0,0 0-1,2 2 1,4 1-92,-3-1 92,0 0 1,1 0-1,-1 1 1,0-1-1,5 6 1,-8-7-59,7 1 182,3-1 171,-1 0 1,15-2 0,-6 1-395,7-4 318,0 0 88,-22 4-308,0-1 0,1 1 0,-1-1 1,0 0-1,0 0 0,5-2 1,2-1 55,0 0 0,17-3 0,4-1-40,-27 7-6,1-1 1,0 1 0,-1 1 0,9-1 0,15-2-171,-6 2 290,-19 1-155,0 0 1,0 0-1,0 0 0,0-1 1,4-1-1,19-5 77,1 1 0,29-2-1,-17 2-22,-20 1 256,-15 4-314,1-1 0,0 1 0,0 0 0,6 0 0,-9 1 19,0 0 1,-1 0-1,1 0 0,0 0 0,0-1 1,4-1-1,5 0 329,25-1-322,-31 2-6,-3 1-8,-1-1 0,1 0-1,-1 1 1,1 0 0,-1-1 0,1 1 0,-1 0-1,1 0 1,3 1 0,136-1-189,-77 6 165,-48-4 109,17 1 76,63-11-190,-56 0 54,-37 8-23,0 0 0,0 0 0,0-1 0,0 0 0,-1 0 0,1 0 0,0 0 0,-1-1 0,1 1 0,5-4 0,-6 4 22,-2 1-219,0 0 0,0 0 1,1 0-1,-1 0 0,0 0 0,0 0 0,1 0 0,-1 1 0,0-1 1,0 1-1,0-1 0,1 1 0,0 0 0,-2-1-24,1 1 1,0 0-1,-1-1 1,0 1-1,1 0 1,-1 0-1,1-1 1,-1 1-1,0 0 1,0 0-1,0 0 1,1 0-1,-1 1 0,1 12-4012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5:47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1472,'6'4'3947,"-1"-4"-3748,2-1 137,0 2-1,0-1 1,0 1-1,10 2 1,-10-2-191,-1 0 1,1-1-1,0 1 0,0-1 1,10-2-1,5 1-319,42 0 884,74-13-1,-86 12-769,-42 3 127,1-1 0,-1 0 0,1-1 0,-1-1-1,12-2 1,-12 1 4,1 0 0,0 1 0,0 0 0,-1 1 0,1 0 0,0 0 0,0 1 0,0 1 0,21 3 0,-20-2 638,-12-2-669,0 0-1,1 0 1,-1 0-1,0 0 1,1 0 0,-1 0-1,0 0 1,0 0-1,1 0 1,-1 0 0,0 0-1,1 0 1,-1 0 0,0-1-1,1 1 1,-1 0-1,0 0 1,0 0 0,1 0-1,-1 0 1,0-1 0,0 1-1,1 0 1,-1 0-1,0-1 1,0 1 0,1 0-1,-1 0 1,0-1 0,0 1-1,0 0 1,0-1-1,0 1 1,1-1 0,-17 1 301,5-5-280,10 4-94,0 0 0,0 1-1,0-1 1,0 1 0,0-1-1,0 1 1,0-1 0,-1 1-1,1 0 1,0 0 0,0-1-1,0 1 1,-2 0 0,1 0 41,-1 1 1,1-1-1,-1-1 1,1 1 0,0 0-1,-1-1 1,1 1 0,0-1-1,-1 0 1,1 1-1,0-1 1,-3-2 0,-8-1-9,11 4 11,1 0 0,0 0 1,-1 0-1,1-1 0,0 1 0,-1-1 0,1 1 0,0-1 0,0 1 0,-3-2 0,2 1-29,-1 0-1,1 0 1,-1 0-1,0 1 1,0-1-1,-4 0 1,4 1-109,5-4-257,38 26-80,-39-21 539,0-1-80,-1 0 0,1 0 0,-1 0 0,1 0-1,-1 0 1,1 0 0,-1 0 0,1 0 0,-1 1 0,1-1 0,-1 0 0,1 0 0,-1 0 0,1 1-1,-1-1 1,1 0 0,-1 0 0,0 1 0,1-1 0,-1 0 0,1 1 0,-1-1 0,0 1-1,1-1 1,0 2 32,1 0 0,0-1-1,-1 1 1,1-1-1,0 0 1,0 1 0,3 0-1,-2 0-31,2 0 10,-3-2 43,0 9 80,-2-9-116,0 0 0,0 1-1,1-1 1,-1 1 0,0-1 0,0 1-1,0-1 1,0 1 0,0-1-1,0 0 1,0 1 0,0-1-1,0 1 1,0-1 0,0 1 0,0-1-1,0 1 1,0-1 0,0 1-1,0-1 1,0 0 0,-1 1-1,1-1 1,0 1 0,0-1-1,-1 0 1,1 1 0,0-1 0,0 1-1,-1-1 1,-33 28 633,20-16-815,12-11 50,0 0-1,1 0 1,-1 0 0,1 1-1,-1-1 1,1 1-1,-1-1 1,1 1-1,0-1 1,0 1 0,0 0-1,0-1 1,-1 4-1,2-4-119,-1 0 1,1 0-1,0 0 0,-1 0 0,1 0 0,-1 0 0,1 0 0,-1-1 0,1 1 1,-1 0-1,1 0 0,-1 0 0,0-1 0,-1 2 0,1-1-34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5:48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19 1888,'1'-2'3258,"-15"7"1388,20-10-4069,11-5-813,-12 9 257,-1 0 0,1-1 0,-1 2 0,0-1 0,1 0 1,0 1-1,-1 0 0,1 0 0,-1 0 0,1 1 0,-1 0 0,1-1 0,-1 2 0,0-1 0,1 0 1,-1 1-1,0 0 0,4 2 0,-3-1 31,0 0 1,0 1-1,-1-1 1,1 1-1,-1 0 1,0 1-1,0-1 1,-1 1-1,1-1 1,-1 1-1,0 0 1,0 0-1,3 11 1,2 1 13,-6-12-75,1 0 0,-1 0 0,0 0 0,2 10 0,4 24 283,-2-16-281,-5-19 56,1 1 0,0-1 0,0 1 1,0-1-1,5 8 0,6 10 403,-13-21-450,1 0-1,0 0 1,-1 0 0,1 0 0,0 0 0,0 0 0,0 0 0,0 0 0,0 0-1,0-1 1,0 1 0,0 0 0,0 0 0,0-1 0,1 1 0,1 0 0,-2-1 7,0 0 0,-1 1 0,1-1 1,0 0-1,0 1 0,0-1 0,-1 1 1,1-1-1,0 1 0,-1 0 0,1-1 1,0 1-1,-1-1 0,2 2 0,16 3-83,-10-2-97,-7-3-288,6 4-646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02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 3392,'0'-1'44,"0"1"-1,0 0 1,0 0 0,-1-1 0,1 1-1,0 0 1,0 0 0,0-1 0,0 1-1,0 0 1,0 0 0,-1-1 0,1 1-1,0 0 1,0-1 0,0 1 0,0 0-1,0 0 1,0-1 0,0 1 0,0 0-1,0-1 1,0 1 0,0 0 0,1 0-1,-1-1 1,0 1 0,0-1 8,1 1 1,-1 0 0,0-1-1,1 1 1,-1 0-1,1 0 1,-1-1 0,1 1-1,-1 0 1,0 0 0,1 0-1,-1 0 1,1 0-1,-1-1 1,1 1 0,-1 0-1,1 0 1,-1 0 0,1 0-1,12 17 1015,-9-12-846,0 0 0,0 0 0,-1 1 1,0-1-1,0 1 0,2 7 0,12 41 834,-7-21-736,-2-11-194,5 16 231,12 56 1,-5 41-562,-6-37-113,-11-85-251,-1 1 0,-1-1 0,0 1 1,-1-1-1,-2 19 0,-2-20-711,4-12 1216,0 0 1,0 0-1,0 0 0,0 1 1,0-1-1,0 0 0,-1 0 0,1 0 1,0 0-1,0 1 0,0-1 0,0 0 1,-1 1-447,1-1 446,-1 0 0,1 0 1,0 0-1,0 0 0,0 0 1,0 0-1,-1 0 0,1 0 0,0 0 1,0 0-1,0 0 0,-1 0 0,1 0 1,0 0-1,0 0 0,0 0 1,-1 0-1,1 0 0,0 0 0,0 0 1,0 0-1,0 0 0,-1 0 0,1 0 1,0-1-1,0 1 0,0 0 1,-1-1-447,1 1 446,-5-8-944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5:49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0 3072,'4'8'4320,"-4"-8"-4171,-17 42 1254,13-27-1224,-1-1-1,-1 1 1,0-2 0,-1 1 0,0-1 0,-1 0 0,-1 0-1,0-1 1,0 0 0,-1-1 0,-1 0 0,0 0 0,-1-1-1,-13 8 1,-17 11-1368,-1-2 0,-48 21-1,29-14-3001,38-22 2020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6:22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935 2237 1248,'-1'1'77,"0"0"0,0 0 1,0 0-1,0 0 0,0 0 0,0-1 0,0 1 0,0 0 1,-1-1-1,1 1 0,0-1 0,0 1 0,-1-1 1,1 1-1,0-1 0,-1 0 0,1 0 0,-2 0 1,-17 5 2194,18-5-2194,0 1 0,-1-1 0,1 1 0,0 0 0,0-1 0,0 1 0,-1 0 0,1 0 1,0 1-1,0-1 0,-2 2 0,2-1-21,-1-1 0,0 1 0,0 0 0,0-1 0,-4 2 0,4-2-13,0 1 0,0 0 0,1 0 0,-1 0 0,0 0 0,1 0 0,0 0 0,-3 4 0,0-1 120,2-2-175,-24 21 524,24-22-406,1-1 1,0 0-1,-1 1 1,1-1-1,-1 0 1,1 0 0,-1-1-1,1 1 1,-1 0-1,1-1 1,-6 1-1,-26-6 165,30 4-240,1 1 0,0-1 0,0 0 0,0 0 0,0-1 0,0 1 0,0-1 0,0 1 0,-4-4 0,-1-5 4,7 8-31,1 1 1,-1 0-1,0-1 0,0 1 1,0 0-1,0-1 1,0 1-1,0 0 1,0 0-1,-1 0 1,1 0-1,0 0 0,-1 0 1,1 1-1,0-1 1,-1 0-1,-1 0 1,1 1-6,0-1 1,0 1-1,0-1 1,0 0-1,0 0 1,1 0-1,-1 0 1,0 0-1,0 0 1,1-1-1,-1 1 1,1 0-1,-1-1 0,1 1 1,0-1-1,-1 0 1,1 1-1,0-1 1,0 0-1,0 0 1,-1-3-1,2 4 18,0 0-1,0 0 1,0 0-1,-1 0 0,1 0 1,0 0-1,-1 0 0,1 0 1,-1 0-1,1 0 0,-1 0 1,1 0-1,-1 1 1,0-2-1,0 1-9,0 0 0,1 0 0,-1 0-1,1 0 1,-1 0 0,1 0 0,-1 0 0,1 0 0,-1 0 0,1 0 0,0 0-1,0 0 1,-1 0 0,1-2 0,-8-31-3,6 27 44,1 0 0,-1 0-1,0 1 1,-1-1 0,1 0-1,-1 1 1,-1 0 0,1-1-1,-1 1 1,0 0 0,0 1-1,-1-1 1,0 1 0,0 0-1,-10-8 1,11 10-31,0 0 0,0-1 0,1 1 0,-1-1-1,-4-6 1,-8-9 104,-8 4-101,21 13 36,0 1 0,0-1 1,0 1-1,1-1 1,-1 0-1,1 0 1,-1-1-1,1 1 0,0 0 1,-1-1-1,-1-2 1,-7-14 57,-1 2 1,-20-24-1,18 25-49,10 11-77,0-1-1,-1 1 1,0 0-1,0 0 1,0 0-1,-1 1 1,1 0-1,-12-6 1,13 8 6,0-1 0,0 1 1,0-1-1,0 0 0,0 0 0,1 0 0,-1 0 1,1-1-1,-4-5 0,-2-4 182,-11-21 0,13 20-19,-10-24-366,16 36 223,0 0 1,0-1-1,0 1 0,0 0 1,1-1-1,-1 1 0,1-1 1,0 1-1,-1-4 0,-1-13 61,-2-9-144,-1-1-18,-6-19 178,5 20-190,-5-36 274,10 49-160,-3-28-7,4 27-33,-2 0-1,-6-30 1,5 30 19,0-1-1,1 1 0,1 0 1,2-31-1,-1 16 45,-5-30 14,5-33-42,0 90 19,0 0 1,-1 0-1,0 0 1,-2-7-1,-2-9 95,2-156 627,4 107-618,-6-4 207,4 65-320,1-1 0,-2 0 0,-2-10 0,2 12 32,1-1 1,0 0 0,-1-8 0,-3-19-134,0-15-70,-2 9 198,6 30-52,0-1-1,-1 1 1,0-1-1,-1 1 1,-6-17 0,5 15 14,0 0 1,0-1 0,1 0-1,1 1 1,-2-23 0,4 33 5,0 0 1,0-1-1,-1 1 1,0-1 0,-1-4-1,1 5-8,0-1-1,0 1 0,0 0 1,1-1-1,-1-5 1,0 1-33,1 0 0,-2 1 0,-1-11 0,1 10 14,0 0 0,1 0 0,-1-10 0,-3-28 91,2 11-160,-2 12 746,3 20-627,2 3-43,0 0 0,0 0 1,0 0-1,0 0 0,0-1 0,0 1 0,0 0 0,0 0 0,-1 0 0,1 0 0,0 0 1,0 0-1,0 0 0,0 0 0,0 0 0,0 0 0,0 0 0,0 0 0,0-1 1,0 1-1,0 0 0,0 0 0,0 0 0,0 0 0,0 0 0,0 0 0,0 0 0,0 0 1,0 0-1,0-1 0,0 1 0,0 0 0,0 0 0,0 0 0,0 0 0,0 0 1,0 0-1,1 0 0,-1 0 0,0 0 0,0 0 0,0 0 0,0 0 0,0 0 0,0-1 1,0 1-1,0 0 0,0 0 0,0 0 0,0 0 0,0 0 0,0 0 0,1 0 1,-1 0-1,0 0 0,0 0 0,0 0 0,0 0 0,0 0 0,0 0 0,0 0 1,0 0-1,0 0 0,1 0 0,-1-1-55,-4-15-1770,0 4-2448,0 2-91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6:45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1312,'2'3'7779,"1"-2"-8545,5-2 761,17 1 5,-21 0-16,0 0 0,0 0 0,0 0-1,-1 0 1,1 0 0,0 1 0,6 2 0,18 1-85,-26-4 110,-1 0-1,1 1 0,-1-1 0,1 0 0,-1 1 0,1-1 0,-1 1 0,0 0 0,1 0 0,1 1 0,3 1-107,-4-2-35,0 10-13,-2-10 138,1 0-1,-1 0 1,0 0 0,0-1-1,1 1 1,-1 0-1,0 0 1,0 0-1,0 0 1,0-1 0,0 1-1,0 0 1,0 0-1,0 0 1,-1-1 0,1 1-1,0 0 1,0 0-1,-1 0 1,1-1-1,-1 1 1,1 0 0,-1 0-1,-6 13 43,6-11-27,0-1 1,0 1 0,0-1-1,-1 1 1,1-1-1,-1 0 1,-3 4-1,-5 3-80,8-6 104,-1 0-1,0 0 1,0 0 0,0-1 0,0 0-1,0 1 1,0-1 0,-1 0 0,1-1 0,-1 1-1,-4 1 1,6-2-36,0-1 0,0 1-1,0 0 1,0 0 0,1 0-1,-1 0 1,0 0 0,-1 2-1,2-2 22,-1 0-1,1 0 0,0 0 0,-1 0 0,1 0 1,-1-1-1,1 1 0,0 0 0,-1-1 0,0 1 1,1-1-1,-3 1 0,-8 3 519,12-4-405,8 1 187,12 2 49,0-2-1,0 0 1,28-2-1,-2 0-2937,-37 0 1054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6:59.75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243 8 1312,'0'-7'2333,"-1"7"-2250,-1 1 74,1-1 0,-1 1 1,0 0-1,0-1 0,0 0 0,0 1 1,0-1-1,-3 0 0,-14 4 49,-1 5-236,0 1 0,1 1 0,1 1-1,0 0 1,0 2 0,1 0 0,1 1-1,-22 25 1,20-17-1559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7:00.45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273 1 1248,'-2'4'665,"2"-3"-653,0-1 1,0 0-1,0 0 0,-1 0 1,1 0-1,0 0 0,0 0 1,0 1-1,0-1 0,0 0 0,0 0 1,0 0-1,0 0 0,0 0 1,0 1-1,0-1 0,0 0 1,0 0-1,0 0 0,0 0 0,0 0 1,0 1-1,0-1 0,0 0 1,0 0-1,0 0 0,0 0 1,1 0-1,-1 1 0,0-1 1,0 0-1,0 0 0,0 0 0,0 0 1,0 0-1,0 0 0,0 0 1,1 1-1,-1-1 0,0 1 81,1 0 0,-1 0-1,0 0 1,0 0 0,1 0 0,-1 0-1,0 0 1,0 0 0,0 0-1,0 0 1,0 1 0,0-1 0,0 0-1,-1 0 1,1 0 0,0 0-1,-1 0 1,0 1 0,-9 18 459,9-17-439,-10 13 216,-1-1 0,0 0 1,-1 0-1,-16 14 0,-14 15 67,14-10-1360,2 0 1,2 2-1,-24 42 0,39-58-647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7:01.82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634 0 576,'-7'5'158,"-1"0"-1,1 1 1,0 0-1,0 0 1,1 0-1,-6 8 1,-16 15 371,20-23-422,3-2-22,0 1-1,0 0 1,0 0-1,0 0 1,1 0-1,-6 9 1,-10 15 223,15-22-265,0-1 0,-8 15 0,-7 16 257,11-21 39,1-1 0,-12 34 0,4-10-271,11-29-66,0 2 1,-3 11-1,5-13 128,-1 0 0,0-1 0,-1 1 1,0-1-1,-11 14 0,-2 6-15,-13 13 290,11-7-94,8-13-95,0 0 1,-13 34-1,-44 127 392,31-88 64,21-58-579,10-22 42,0 1-1,-5 20 0,4-4 225,-2 0 0,-20 46 0,26-69-339,1-1-1,1 1 1,-1 0 0,1-1-1,1 1 1,0 0-1,0 0 1,1 17-1,0-21-31,1 1 0,0 0 0,1-1 0,-1 1 0,1-1 0,3 6 0,0 2 48,5 22-61,-1 1 0,7 60 0,9 36-140,-8-47 208,-8-36 149,-1 13-355,-3-20 81,7 60-205,11 59-760,-18-133 452,6 23-1672,-10-47 1899,1 1 1,-1 0-1,1-1 1,1 1-1,-1-1 1,1 1-1,4 5 1,7 4-1137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7:28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37 160,'1'0'1,"-1"-1"0,1 1-1,-1 0 1,1-1 0,0 1 0,-1 0 0,1 0-1,-1-1 1,1 1 0,-1 0 0,1 0 0,0 0 0,-1 0-1,1 0 1,0 0 0,-1 0 0,1 0 0,0 0-1,-1 0 1,1 0 0,-1 0 0,1 0 0,0 0-1,0 1 1,11 1 566,-9-2-363,0 0 0,1-1 0,-1 1 0,0-1 0,0 0 0,0 0 0,0 0 0,0 0 0,0 0 0,0-1 0,0 0 0,0 1 0,-1-1 1,1 0-1,-1 0 0,1 0 0,-1-1 0,4-4 245,-1 2 176,-6 4-335,-2 3-192,-13 8-65,14-9-18,1-1 0,0 1 0,-1-1 1,1 1-1,0 0 0,-1 0 0,1-1 0,0 1 1,0 0-1,0 0 0,0 0 0,0 0 1,-1 2-1,-1 1 43,-1-1 1,1 0 0,-1 0-1,0 0 1,1 0 0,-1-1-1,-1 1 1,1-1 0,0 0-1,0 0 1,-1-1 0,-9 3 399,13-3-592,0-1 0,-1 1-1,1-1 1,-1 1-1,1-1 1,-1 0-1,1 1 1,-1-1-1,1 0 1,-1 0-1,1 0 1,-1 0-1,-1-1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7:29.6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116 47 1728,'0'0'15,"0"0"0,0 0-1,0 0 1,-1 0 0,1-1 0,0 1 0,0 0 0,0 0-1,0 0 1,0 0 0,0 0 0,0 0 0,0-1-1,0 1 1,0 0 0,0 0 0,0 0 0,0 0 0,0 0-1,0 0 1,0-1 0,0 1 0,0 0 0,0 0-1,0 0 1,0 0 0,0 0 0,0 0 0,0-1 0,1 1-1,-1 0 1,0 0 0,0 0 0,0 0 0,0 0-1,0 0 1,0 0 0,0 0 0,0-1 0,0 1 0,1 0-1,-1 0 1,0 0 0,0 0 0,0 0 0,0 0 0,0 0-1,1 0 1,9 1-11,3 0-281,-12-1 304,0 0 1,-1 0-1,1 0 0,-1 1 0,1-1 0,0 0 0,-1 1 0,1-1 0,-1 0 1,1 1-1,-1-1 0,1 0 0,-1 1 0,1-1 0,-1 1 0,1-1 1,-1 1-1,0-1 0,1 1 0,-1-1 0,0 1 0,1-1 0,-1 1 0,0 0 1,0-1-1,0 1 0,1 0 0,-1 0 0,0 1 15,1 0 1,-1 0-1,0 0 0,0 1 1,0-1-1,0 0 0,0 3 1,-1 0 104,-1 0 0,1 0 0,-1 0 0,0-1 1,0 1-1,0 0 0,-1-1 0,1 0 0,-1 0 1,0 0-1,0 0 0,-1 0 0,1 0 0,-7 4 0,10-8-142,0 0-1,0 0 1,-1 1-1,1-1 1,0 0-1,0 0 1,-1 1-1,1-1 1,0 0-1,-1 0 1,1 0-1,0 0 1,-1 0-1,1 1 1,0-1-1,-1 0 1,1 0-1,0 0 1,-1 0-1,1 0 1,0 0-1,-1 0 1,1 0-1,0 0 1,-1 0-1,1 0 1,-1-1-1,1 1 0,0 0 1,-1 0-1,1 0 1,0 0-1,0 0 1,-1-1-1,1 1 1,0 0-1,-1 0 1,1 0-1,0-1 1,0 1-1,-1 0 1,1-1-1,0 1 1,0 0-1,0 0 1,-1-1-1,1 0 5,0 0-1,0 0 1,0 0-1,0 0 1,0 0 0,0 0-1,0 1 1,0-1-1,1 0 1,-1 0-1,0 0 1,0 0-1,1 1 1,-1-1 0,1 0-1,-1 0 1,1 0-1,0-1 1,73-70 135,-72 70-167,0 1 20,0-1 1,0 1 0,0-1-1,0 0 1,0 0 0,-1 0-1,1 0 1,0 0 0,-1 0-1,0 0 1,1-1 0,-1 1-1,0 0 1,0-1 0,0 1-1,0-1 1,-1 1 0,1-1-1,-1 1 1,0-1-1,1-3 1,-19 5 306,-1 2 14,1 1 0,-1 1 0,1 1 1,-31 10-1,13-4 171,35-10-472,-1 1-1,1-1 1,-1 0-1,1 0 1,-1 0-1,1 0 1,-1 0-1,1 0 1,-1 0-1,1-1 1,0 1-1,-1-1 1,1 1 0,-1-1-1,1 1 1,0-1-1,-1 0 1,1 0-1,-2 0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7:39.7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0 992,'0'1'28,"1"-1"0,0 1 0,0-1 0,0 1 0,-1-1 1,1 1-1,0 0 0,0 0 0,-1-1 0,1 1 0,-1 0 0,1 0 0,-1-1 0,1 1 0,-1 0 0,1 0 1,-1 0-1,0 0 0,1 0 0,-1 0 0,0 2 0,5 24 31,-4 52 456,-3 94 949,-8-94-1445,-2 11 85,4-17 42,-1 3 1,8-62-88,-6 204 741,2-207 956,5-12-1691,-1 0 0,0 1 1,1-1-1,-1 0 1,1 0-1,-1 0 0,1 1 1,-1-1-1,1 0 1,-1 0-1,1 0 1,0 0-1,-1-1 0,-2-20 21,1 0 0,1 1 0,1-30 0,0-10-30,0-1-10,9-90-1,22-58-504,-22 153 241,-7 53 5,-1 5 73,-1 9-5,-3 17-179,3-26 74,0 1 0,0 0 0,-1 0 0,1 0 0,0-1 0,1 1-1,-1 0 1,1 2 0,-1-3 177,0-1 0,0 0 1,0 1-1,0-1 0,0 1 0,0-1 0,1 0 1,-1 1-1,0-1 0,0 0 0,7 4-1383,-7-3 1383,1-1 0,-1 0 0,0 0 0,1-1 1,-1 1-1,1 0 0,1 0-36,-1-1 0,0 0 1,0 0-1,0 1 0,0-1 0,0 0 0,1 0 1,-2 0-1,3-2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7:52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660 1319 2496,'-1'0'35,"1"0"0,0 0-1,0 0 1,-1 0 0,1 0 0,0-1 0,0 1 0,0 0-1,-1 0 1,1 0 0,0 0 0,0 0 0,0-1 0,-1 1-1,1 0 1,0 0 0,0 0 0,0-1 0,0 1-1,0 0 1,-1 0 0,1 0 0,0-1 0,0 1 0,0 0-1,0 0 1,0-1 0,0 1 0,0 0 0,0 0 0,0-1-1,0 1 1,0 0 0,0 0 0,0-1 0,0 1 0,0 0-1,0-1 1,0 1 40,1-1-1,-1 0 1,0 0-1,0 0 0,0 0 1,-1 1-1,1-1 1,0 0-1,0 0 1,0 0-1,-1 0 1,1 1-1,0-1 0,-1 0 1,1 0-1,-1-1 1,-1-2 51,1 0 0,-1-1 0,1 1 0,0 0 0,1-1 0,-1 1 0,1-1 0,0 0 0,1-6 0,-2-11 16,-2-13 363,1-1 0,6-64 0,0-1-222,18-109 277,-12 87-669,-6 61 42,-1 30 74,1-42 44,-3 48-61,5-30-1,2-16-26,18-150-433,-19 170 401,1 34-198,-3 14 6,-5 4 254,0 0 0,0 1-1,1-1 1,-1 0-1,0 0 1,0 0 0,0 0-1,1 1 1,-1-1-1,0 0 1,0 0 0,0 1-1,1-1 1,-1 0-1,0 0 1,0 1 0,0-1-1,0 0 1,0 1-1,0-1 1,0 0 0,0 0-1,0 1 1,0-1 0,0 1-1,4 28-69,-1 0-1,-2 0 1,-3 39 0,1-58 61,-23 213 131,9-114-204,-47 332 168,56-401-56,-33 151-2,27-144 347,10-40-40,-2-8-11,4 0-287,-1 0-1,1 0 0,-1 0 1,1 0-1,-1 0 0,1 0 1,0 0-1,0-1 0,-1 1 1,1 0-1,0-2 0,5-182-2,30-194 0,-26 304-179,-3 17-20,25-100 0,-22 127 105,-6 17-27,1 0 0,0 0 0,7-12 0,-10 24 107,0 1 0,0-1 1,1 1-1,-1 0 0,1 0 0,-1-1 0,1 1 1,-1 0-1,1 0 0,0 1 0,-1-1 0,1 0 0,0 1 1,0-1-1,-1 0 0,5 1 389,-2 23-460,-3-4 8,-1 3 109,-1 0 1,-5 35-1,-30 190-105,5-29 81,11-114 83,-19 141 303,33-156-43,5-80-491,-1 2 604,4-9-205,4-5-112,-5 1-174,0 1 1,1-1 0,-1 1 0,0-1-1,0 0 1,0 1 0,0-1-1,0 0 1,0 0 0,-1 1 0,1-4-1,0 3-34,0 0 0,0 0-1,0-1 1,0 1-1,0 0 1,0 0-1,3-3 1,-1 0 12,1 0-1,0-1 1,-1 1 0,0-1-1,3-10 1,8-13-41,-10 21 61,0 0 0,-1 0 0,3-13 0,-5 15-87,1 0 0,0 0 0,0 1 0,0-1 1,1 1-1,0-1 0,0 1 0,0 0 1,6-7-1,-8 12 59,0 1 0,-1-1-1,1 0 1,0 1 0,-1-1 0,1 1 0,0 0 0,-1-1 0,1 1 0,-1-1 0,1 1 0,-1 0 0,1 0-1,1 3 22,1 1 0,-1-1 0,0 0 0,-1 1 0,1 0 0,-1-1 0,0 1 0,1 7 0,0 43 33,-2-21 17,4 115 621,-7-139-346,3-10-310,0 0 0,-1 0 1,1 0-1,0 0 1,0 0-1,0 0 0,0 0 1,0 0-1,-1 1 1,1-1-1,0 0 0,0 0 1,0 0-1,0 0 1,0 0-1,-1 0 0,1 0 1,0 0-1,0 0 1,0 0-1,0-1 0,0 1 1,-1 0-1,1 0 0,0 0 1,0 0-1,0 0 1,0 0-1,0 0 0,0 0 1,-1 0-1,1 0 1,0 0-1,0-1 0,0 1 1,0 0-1,0 0 1,0 0-1,0 0 0,0 0 1,0 0-1,-1-1 1,1 1-1,0 0 0,0 0 1,0 0-1,0 0 1,0 0-1,0-1 0,0 1 1,0 0-1,0 0 1,0 0-1,0 0 0,0-1 1,0 1-1,0 0 1,0 0-1,-3-34 296,1 6-257,-4-20-64,-1-72 0,7 98-102,1 0 1,7-34-1,-7 45-213,0 4-97,0 13 257,-1 10 127,-2 8 174,2-23 28,3-6 527,2-11-631,0-1-1,-2 1 0,3-26 0,-3 23-48,18-171 62,-4 30-704,-17 159 619,0 1 1,0-1-1,0 1 1,0-1-1,1 1 0,-1-1 1,0 1-1,0-1 0,1 1 1,-1 0-1,0-1 1,0 1-1,1-1 0,-1 1 1,0 0-1,1-1 0,-1 1 1,1 0-1,-1-1 1,0 1-1,1 0 0,-1 0 1,1-1-1,-1 1 0,1 0 1,-1 0-1,1 0 1,-1 0-1,1-1 0,-1 1 1,1 0-1,-1 0 0,1 0 1,-1 0-1,1 0 1,-1 0-1,1 1 0,-1-1 1,1 0-1,-1 0 0,1 0 1,-1 0-1,1 1 1,-1-1-1,1 1 0,31 15 80,-16-7-76,-5-6 55,-1 1 0,1-1-1,0-1 1,13 1-1,-19-2-22,1-1 0,-1 0 0,0 0 0,1-1 0,-1 1 0,0-1 0,0-1 0,1 1 0,-1-1-1,7-2 1,-71 23 215,-109 63 228,104-50-388,64-32-67,-20 11-454,35-14-253,135-46 1034,-136 45-333,-5 2 19,0 0-1,-1-1 1,1 0-1,11-6 1,-18 7-30,-1 2 19,0-1 1,0 1-1,0-1 1,0 0 0,-1 1-1,1-1 1,0 0 0,-1 1-1,1-1 1,0 0-1,-1 0 1,2-1 0,-1 1-7,0 1-1,0 0 1,0 0 0,0-1 0,0 1 0,0 0-1,0 0 1,0 0 0,0 0 0,0 0 0,2 1-1,1-1-37,50 0 93,-54 0-51,1 0 0,-1 0 1,0 1-1,1-1 0,-1 0 0,0 0 1,0 0-1,1 1 0,-1-1 0,0 0 1,0 0-1,1 1 0,-1-1 1,0 0-1,0 0 0,0 1 0,1-1 1,-1 0-1,0 1 0,0-1 0,0 0 1,0 1-1,0-1 0,0 0 1,0 1-1,1-1 0,-1 0 0,0 1 1,0 9 12,0-9-15,0 80 788,-1-87-742,0 0 1,0 0-1,-1 0 1,1 0-1,-2 0 0,1 0 1,-6-10-1,1 1-42,-13-24 82,-46-66 1,23 39 73,10 13-149,2-2 1,-43-103-1,52 111-790,22 47 771,0 0 0,0 0 1,0 1-1,0-1 0,0 0 1,0 0-1,0 0 0,-1 0 1,1 0-1,0 1 0,0-1 1,0 0-1,0 0 0,0 0 1,0 0-1,-1 0 0,1 0 1,0 0-1,0 0 0,0 0 1,0 1-1,0-1 0,-1 0 1,1 0-1,0 0 0,0 0 1,0 0-1,0 0 0,-1 0 1,1 0-1,0 0 0,0 0 1,0 0-1,-1 0 0,1 0 1,0 0-1,0 0 0,0-1 1,0 1-1,0 0 0,-1 0 1,1 0-1,0 0 0,0 0 1,0 0-1,0 0 0,0 0 1,-1-1-1,1 1 0,0 0 1,0 0-1,0 0 0,0 0 1,0 0-1,0-1 0,0 1 1,0 0-1,0 0 0,0 0 1,-1 0-1,1 0 0,0-1 1,0 1-1,0 0 0,0 0 1,0 0-1,0-1 0,-4 19-126,-12 205-121,14-188 279,2 96 1009,-1-117-250,0-16-529,3-22 162,24-215-753,-25 143 187,-1 58-576,-10 121 175,9-60 449,0-14 152,1 0 0,0-1 1,0 1-1,3 12 0,-3-21-33,0 1 1,0-1-1,0 1 1,0 0-1,0-1 1,1 1-1,-1-1 0,0 1 1,0-1-1,0 1 1,1-1-1,-1 0 1,0 1-1,1-1 0,-1 1 1,0-1-1,1 0 1,-1 1-1,0-1 1,1 1-1,-1-1 0,1 0 1,-1 0-1,1 1 1,-1-1-1,1 0 1,-1 0-1,1 0 0,-1 1 1,1-1-1,0 0 1,0 0 20,0-1 1,0 1-1,1 0 1,-1-1 0,0 1-1,0-1 1,0 1-1,0-1 1,0 0-1,0 1 1,0-1 0,2-2-1,2-2 64,0-1-1,0 0 1,5-7 0,5-9-132,-9 15 4,-1 0-1,0-1 1,0 1-1,-1-1 1,7-16-1,-3 6 34,-6 16-143,-3 11 33,-51 155 171,45-153 89,3-5 181,11-9-190,145-73-286,-145 73 156,6-3 59,0-1-1,0-1 0,21-16 1,-34 23-68,1 1 0,-1 0 1,1-1-1,-1 1 0,1-1 0,-1 1 1,0-1-1,1 1 0,-1-1 1,0 1-1,1-1 0,-1 1 1,0-1-1,0 1 0,0-1 1,1 0-1,-5-5-31,-17 1-108,14 4 248,5 0-89,0 0 0,0 0 0,0 0 0,0-1 0,0 1 0,0-1 1,1 1-1,-1-1 0,-2-3 0,-5-4 15,5 4-31,0 1 0,0-1-1,0 0 1,1 0-1,-1 0 1,1 0 0,1 0-1,-1-1 1,1 1 0,-3-10-1,-8-18-120,13 32 102,0 1 0,-1 0 0,1 0 0,0-1 0,0 1 0,0 0 0,0-1 0,0 1 0,0 0 0,-1 0 0,1 0 0,0-1 0,0 1 0,0 0 0,-1 0 0,1 0 0,0-1 0,0 1 0,-1 0 0,1 0 0,0 0 0,0 0 0,-1 0 0,1 0 0,0-1 0,0 1 0,-1 0 0,1 0 0,0 0 0,0 0 0,-1 0 0,1 0 0,0 0 0,-1 0 0,1 0 0,0 0 0,-1 1 0,-8 8-283,-4 20-29,13-29 317,-12 34 91,-1-1 0,-2 0-1,-2-1 1,-34 50 0,45-75-45,-1 1 1,0-2 0,0 1-1,0 0 1,-1-1 0,0-1-1,-1 1 1,-17 7 0,-3 0-92,-45 11 0,26-8 88,21-7-61,-2 0 27,-49 24 0,26-2 121,2 1-1,-59 50 1,66-48 4,-22 10-245,49-34-333,15-9 441,-1 0 1,1 0-1,1-1 1,-1 1-1,0 0 1,0 0-1,0 0 1,0 0-1,0 0 1,1 0-1,-1 0 1,1 0-1,-1 0 1,1 0-1,-1 0 1,1 1-1,-1-1 1,1 0-1,0 0 1,0 0-1,-1 1 1,1-1-1,0 0 1,0 0-1,0 1 1,1-1-1,-1 0 1,0 0-1,0 0 1,1 1-1,-1-1 1,0 0-1,1 0 1,0 0-1,-1 0 1,1 0-1,-1 0 1,2 2-1,0 0 10,1 0 0,-1 0 0,1 0-1,-1-1 1,1 1 0,0 0 0,0-1 0,0 0-1,0 0 1,0 0 0,5 2 0,-2-2 31,1-1-1,0 0 1,0 0 0,0-1-1,-1 1 1,1-1 0,0-1-1,0 0 1,0 0 0,11-3-1,-4 1-19,49-9 42,-1-3 1,-1-3-1,0-2 1,-1-3-1,104-57 1,-163 80-61,3-2 35,-1 0-1,1 0 1,-1-1 0,1 1 0,-1 0 0,0-1 0,0 0 0,0 0 0,0 0 0,3-5 0,-6 8-35,0-1 0,0 1 0,0 0 0,0-1 0,0 1 0,0 0 0,-1-1 0,1 1 1,0 0-1,0-1 0,0 1 0,0 0 0,0 0 0,-1-1 0,1 1 0,0 0 0,0-1 0,0 1 1,-1 0-1,1 0 0,0 0 0,0-1 0,-1 1 0,1 0 0,0 0 0,0 0 0,-1 0 1,1-1-1,0 1 0,-1 0 0,1 0 0,0 0 0,-1 0 0,-14-4 30,14 3-21,-185-32-91,106 21 266,50 7-107,-111-21-464,131 24 149,29 4-580,41 13 802,-60-14 17,8-1-4,-1 1 0,0 1 0,1 0 1,-1 0-1,13 6 0,-20-8 6,0 0-1,1 0 1,-1 1 0,0-1-1,0 0 1,0 1-1,0-1 1,0 0-1,-1 0 1,1 1 0,0-1-1,0 0 1,0 1-1,0-1 1,0 0-1,0 0 1,0 1 0,-1-1-1,1 0 1,0 0-1,0 0 1,0 1 0,0-1-1,-1 0 1,1 0-1,0 0 1,0 1-1,-1-1 1,-4 4-1,0-1 1,-1 0-1,1 0 1,-1 0-1,1-1 0,-1 0 1,-7 2-1,-25 11-154,13-3 69,7-3 156,-33 22 0,46-28-88,1 0 0,0 1 0,0-1 0,0 1 0,0 0-1,0 1 1,1-1 0,-1 1 0,1-1 0,1 1 0,-5 9 0,6-12 3,1 0-1,-1-1 1,1 1 0,-1 0-1,1-1 1,0 1-1,-1 0 1,1 0-1,0-1 1,0 1 0,1 0-1,-1 0 1,0-1-1,0 1 1,1 0-1,-1-1 1,1 1-1,0 0 1,-1-1 0,1 1-1,0-1 1,0 1-1,0-1 1,0 1-1,0-1 1,0 0 0,1 0-1,-1 1 1,0-1-1,1 0 1,-1 0-1,2 1 1,1 0 23,-1-1-1,1 1 1,0-1 0,-1 1-1,1-1 1,0 0-1,0-1 1,0 1 0,0-1-1,0 1 1,0-1 0,0-1-1,7 0 1,55-12 135,-1-3 0,74-29-1,-131 42-121,-1-1 0,12-7 0,-14 7-16,-2 2 11,-1 1 1,1-1-1,-1 0 0,0 0 0,0-1 0,0 1 0,0 0 0,0-1 0,0 1 0,-1-1 1,2-3-1,-2 4-57,0 1 0,0-1 1,0 1-1,1-1 0,-1 1 0,0-1 1,1 1-1,-1 0 0,1 0 1,3-2-1,6-7-289,-10 9 299,0 1 0,0 0 0,1 0-1,-1-1 1,0 1 0,0 0-1,0 0 1,0 0 0,0 0 0,0 0-1,2 1 1,0-1-38,13 0 15,-6 1 12,0-1 1,-1-1 0,1 1 0,0-1-1,0-1 1,0 0 0,9-4 0,-11 3-1,-1 1 0,0 0 1,14-2-1,-18 4 25,0-1-1,0 1 1,0 0 0,-1 0-1,1 1 1,0-1-1,0 0 1,0 1 0,-1 0-1,1 0 1,0 0 0,4 2-1,1 2-11,0-1-43,-1 0-1,12 11 1,-16-13 105,0 0 1,0 0-1,0 0 0,0 0 1,5 2-1,-6-4 28,-1 1-81,1 0 0,-1 0 0,1 0 0,-1-1 0,1 1 0,-1 0 0,1-1 0,-1 1 0,3 0 0,12 0 35,-13 0 2,0-1-1,0 0 1,0 1 0,0-1 0,0 1-1,-1 0 1,5 2 0,-4-2-4,-1 0 1,0 1 0,1-1 0,-1-1-1,1 1 1,0 0 0,-1 0-1,1-1 1,-1 0 0,1 1-1,0-1 1,0 0 0,-1 0 0,1-1-1,0 1 1,-1 0 0,1-1-1,0 0 1,-1 1 0,1-1 0,-1 0-1,1-1 1,-1 1 0,0 0-1,1-1 1,-1 1 0,0-1 0,0 1-1,3-4 1,37-46-124,-40 50 90,-1-1-1,1 1 0,0 0 1,0-1-1,0 1 0,-1 0 1,1 0-1,0 0 0,0 1 1,1-1-1,-1 0 0,0 1 1,0-1-1,0 1 0,3 0 1,-4 0 17,4 4-22,-4-3 29,-1 1 0,0-1 1,1 0-1,0 0 0,-1 1 0,1-1 0,0 0 0,-1 0 0,1 0 0,0 0 0,0 0 0,0 0 0,0 0 0,0 0 0,0-1 0,0 1 1,0 0-1,1-1 0,-1 1 0,0 0 0,0-1 0,1 0 0,-1 1 0,0-1 0,1 0 0,-1 1 0,0-1 0,0 0 0,1 0 1,-1 0-1,0 0 0,1 0 0,-1-1 0,0 1 0,1 0 0,-1-1 0,0 1 0,1 0 0,-1-1 0,0 0 0,0 1 0,0-1 0,0 0 1,0 1-1,2-3 0,8-2 244,-11 5-255,1 0 1,0-1-1,0 1 1,0 0 0,0 0-1,-1-1 1,1 1 0,0-1-1,0 1 1,-1-1-1,1 1 1,0-1 0,-1 1-1,1-1 1,0 0-1,-1 1 1,1-1 0,0-1-1,-13 2-36,11 0 51,0-1 0,0 1 0,0 0 1,0 0-1,0 0 0,1 0 1,-1 0-1,0 0 0,0 0 0,0 0 1,0 0-1,0 0 0,0 1 1,0-1-23,1-1 0,0 1 0,0 0 0,0 0 0,-1-1 0,1 1 0,0 0 0,0 0 0,0-1 0,0 1 0,0 0 0,0 0 0,-1-1 0,1 1 0,0 0 0,0-1 1,0 1-1,0 0 0,0-1 0,0 1 0,0 0 0,0 0 0,0-1 0,0 1 0,1 0 0,-1-1 0,0 1 0,0 0 0,0 0 0,0-1 0,0 1 0,0 0 0,1-1 0,-1 1 1,0 0-1,0 0 0,1-1 0,11-1 81,-12 3-69,0-1-1,0 0 0,0 0 0,0 0 1,0 0-1,0 0 0,0 0 1,1 0-1,-1 0 0,0 0 0,0 0 1,0 0-1,0 0 0,0 0 0,0 0 1,0 0-1,0 0 0,0 0 0,0 0 1,0 1-1,0-1 0,0 0 1,0 0-1,0 0 0,0 0 0,0 0 1,1 0-1,-1 0 0,0 0 0,0 0 1,0 1-1,0-1 0,0 0 0,0 0 1,0 0-1,-1 0 0,1 0 0,0 0 1,0 0-1,0 0 0,0 0 1,0 1-1,0-1 0,0 0 0,0 0 1,0 0-1,-9 9 135,6-7-77,0 0-1,0 0 0,0-1 0,0 1 0,0-1 1,-1 0-1,1 0 0,-1 0 0,-6 0 0,-11 4 59,-41 20-461,12-4 157,34-18 280,-3 1-24,16-3-45,0 0 1,0-1-1,0 1 1,0-1-1,-1 0 0,1 0 1,-6-1-1,-3 0 110,2-2-201,8 2 65,1 0 0,-1 1 0,1-1 0,-1 1 0,0-1 0,1 1 0,-1 0 0,0-1 0,1 1 0,-3 0 0,4 0 1,0 0 1,-1 0-1,1 1 1,0-1 0,-1 0-1,1 0 1,0 0 0,-1 0-1,1 0 1,0 0-1,-1 0 1,1 0 0,0 0-1,-1 0 1,1 0-1,0 0 1,-1-1 0,1 1-1,0 0 1,-1 0 0,1 0-1,0 0 1,0 0-1,-1-1 1,1 1 0,0 0-1,0 0 1,-1 0-1,1-1 1,0 1 0,0 0-1,0-1 1,-1 1 0,1 0-1,0 0 1,0-1-1,0 1 1,0 0 0,0-1-1,-1 1 1,1 0-1,0-1 1,0 1 0,0 0-1,0-1 1,0 1 0,0 0-1,0-1 1,0 1-1,1-2-5,0 1 0,-1 0 0,1-1-1,0 1 1,0 0 0,0 0-1,0 0 1,0 0 0,0-1 0,1 1-1,0-1 8,0 1 12,-1 0 1,1 0 0,-1 0-1,0-1 1,1 1-1,-1 0 1,0-1 0,0 1-1,0-1 1,0 1 0,0-1-1,0 1 1,0-1 0,0 0-1,-1 1 1,1-1-1,-1 0 1,1 0 0,-1 0-1,0 1 1,0-5 0,-26-7-115,21 12 91,-1-1 0,1 1-1,0 0 1,-11 0 0,-12-2-135,21 1 224,0 2-1,-15-1 1,-7 0-167,3 0-107,20 1 237,-1 0 0,1-1 1,0 1-1,-7-2 0,5 0-118,0 1 0,0 0-1,-10 1 1,17 0 61,0 0 0,0 1 0,0-1 0,0 0 0,0 1 0,0-1 0,0 1 0,0 0 0,0-1 0,0 1 0,0 0 0,0 0 0,0 0 0,0-1 0,1 1 0,-1 0-1,0 0 1,1 0 0,-1 0 0,1 0 0,-1 0 0,1 0 0,-1 1 0,1 0 0,-10 31-209,9-29 222,-16 81-48,-10 40 91,18-96-7,-1-1 1,-1 0-1,-17 29 0,5-11-91,22-44 56,0 0 0,0 1 0,0-1 0,1 0 0,-1 1 0,1-1 0,-1 1 0,1-1 0,0 1 0,0 2 0,0-2 3,0-1 1,0 1-1,0-1 0,0 1 1,-1-1-1,1 0 0,-1 1 1,1-1-1,-1 1 1,0-1-1,-2 4 0,-15 33 15,12-24-22,1 1 0,0-1 0,1 1 0,0 1 0,1-1 0,0 19 0,0-18 13,-1 1 1,0-1 0,-12 29-1,13-38-5,-1 5 18,2-7 3,1-1 1,-1 1-1,-1-1 1,1 1-1,-1-1 1,0 0-1,-6 9 1,8-13-67,2-1 11,4 2 36,0-1 0,0 0 0,-1-1 0,1 1 0,0-1 0,0 0 0,0 0 0,0 0 0,0-1 0,0 0 0,-1 0 0,1 0 0,0 0 0,-1-1 0,6-2 0,17-9-38,-1-1 1,0-2-1,-1 0 1,28-25-1,34-22-22,-49 36-45,-37 24 85,-1 3-54,0 2 59,0-1 0,0 1-1,0 0 1,0 0-1,0 0 1,0-1 0,-1 1-1,1 0 1,-1 0-1,1-1 1,-1 1-1,-1 3 1,-1 3-11,-23 91-85,6-31-62,5-21 61,11-35 191,0 0 0,-1-1 0,-7 13 1,3-6-17,8-17-47,0 0 0,0 0 0,0 0 1,0 0-1,0 1 0,0-1 0,0 0 0,0-1 1,0 1-1,-1 0 0,-1 1 0,2-2-12,1 1-1,0-1 0,-1 0 1,1 0-1,-1 1 0,1-1 1,-1 0-1,1 0 0,-1 0 1,1 0-1,-1 0 1,1 0-1,-1 1 0,0-1 1,1-1-1,-1 1 0,1 0 1,-1 0-1,1 0 0,-1 0 1,1 0-1,-1 0 0,1 0 1,-1-1-1,1 1 0,-1 0 1,1 0-1,0-1 1,-1 1-1,1 0 0,-1-1 1,1 0-1,-9 0 134,6 1-224,9-3-215,-5 2 294,13-1-24,46 2-468,-59 0 452,1 1 0,-1-1 0,0 0 0,1 1 0,-1-1 0,1 0 0,-1 1 0,0 0 0,2 0 0,0 1-1,-2-2 50,0 1 1,0-1 0,0 0-1,0 1 1,0-1-1,0 1 1,-1 0 0,1-1-1,0 1 1,0 0 0,-1-1-1,1 1 1,0 0-1,0 1 1,-1-1 159,1-5-25,2-6 67,-2 8-202,0 1 1,-1-1-1,1 0 0,-1 0 1,1 0-1,-1 0 1,0 0-1,0 0 1,0 0-1,0-3 1,-4-35 81,3-56 0,2 52-160,-1 19-41,1 0 0,8-43 1,-8 64 20,-1 1 0,1 0 1,0-1-1,1 1 0,-1 0 1,1 0-1,1-4 0,10 22-200,-10-7 288,0 1 0,-1-1 0,0 0-1,0 1 1,-1-1 0,1 13 0,1 7-12,1 0 19,0 42 1,1-39 488,3-47 293,11-68-748,14-55-1032,-33 139 994,8-29-10,5-35-1,-12 52 115,-1 9-88,0 1 1,0-1-1,0 1 1,1-1-1,-1 0 0,2-3 1,-2 6-45,1 0 1,-1-1 0,0 1 0,0-1 0,0 1-1,1-1 1,-1 1 0,0 0 0,0-1 0,0 1-1,0-1 1,0 1 0,0-1 0,0 1 0,0-1-1,0 1 1,0-1 0,0 1 0,0 0 0,0-1-1,-1 0 1,-6 1 86,5 2-8,-1-1-1,1 0 1,0 1 0,-1 0-1,1-1 1,-3 4-1,-6 11-190,9-13 168,1-1 0,0 0 0,-1 1 1,0-1-1,1 0 0,-1 0 0,0 0 1,0 0-1,-1 0 0,1-1 0,0 1 1,0 0-1,-1-1 0,1 0 0,-5 2 1,5-3 71,0-1 0,0 1 1,-1-1-1,1 1 0,0-1 1,0 0-1,-1 0 0,1 0 0,0 0 1,0-1-1,0 1 0,1 0 1,-1-1-1,-2-2 0,2 3-31,-1-2-26,0-1 0,1 1 0,-1-1 0,1 1 1,0-1-1,0 0 0,0 0 0,0 0 0,1 0 0,-2-5 0,-1-4-18,-4-13-11,1-1-1,2 0 1,1 0 0,-1-40 0,-1 1 51,0 9-74,3 15-58,-3-1 0,-14-55 0,18 90-66,1 4 8,-1 0 0,1 0 0,0 0 0,1 0 1,-1-7-1,2 11-7,30 0 70,-30 0 86,3 0 490,-10-1-492,5 0-27,0 1 1,0 0-1,0 0 0,0 0 1,1 0-1,-1 0 0,0 0 1,0 0-1,0 0 0,0 0 0,0 0 1,1 1-1,-1-1 0,-1 1 1,-14 7 25,0 0 0,1 2 0,0 0 0,0 0 0,-16 18 0,6-7-5,6-7-54,-5 5-951,-35 37 0,55-51-124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03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3808,'0'-2'1886,"0"2"-1858,8-2 1566,22 0 724,2 0-971,27-5-476,1 4 0,81 5 0,-94-3-793,-35 0-321,-1 1-1,1 0 1,0 1 0,-1 0 0,14 3 0,-20-2-523,0 0 0,-1 0 1,9 6-1,-12-8 629,-1 0 94,0 0 1,0 0-1,0 0 0,0 0 1,1 1-1,-1-1 0,0 0 1,1 2-982,-1-2 981,0 0 0,0 0 1,0 0-1,0 1 0,0-1 1,0 0-1,0 0 0,0 0 1,0 0-1,-1 5-1231,0 0 529,0-1 1,0 1-1,-1 0 1,-2 6-1,-11 9-679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8:05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28 1888,'0'0'96,"-1"-1"1,1 1-1,0-1 0,0 1 1,0-1-1,0 1 1,0-1-1,0 1 0,0-1 1,0 1-1,0-1 1,0 1-1,0-1 0,0 1 1,0-1-1,0 1 1,0 0-1,0-1 0,1 1 1,-1-1-1,0 1 0,0-1 1,1 1-1,-1 0 1,0-1-1,0 1 0,1-1 1,-1 1-1,1 0 1,-1-1-1,0 1 0,1 0 1,-1 0-1,1-1 0,-1 1 1,0 0-1,1 0 1,-1 0-1,1-1 0,0 1 1,0-8 1695,-1 7-1734,0 1-1,1 0 1,-1 0 0,0-1 0,1 1 0,-1 0 0,1 0-1,-1-1 1,1 1 0,-1 0 0,0 0 0,1 0 0,-1 0-1,1 0 1,-1 0 0,1 0 0,-1 0 0,1 0 0,-1 0-1,1 0 1,-1 0 0,1 0 0,-1 0 0,0 0-1,1 1 1,-1-1 0,1 0 0,-1 0 0,1 1 0,0 0-24,0-1 1,-1 1 0,1 0 0,0 0 0,-1 0 0,1 0 0,-1 0 0,1 0 0,-1 0-1,1 1 1,0 1 0,0 3-69,0 0-1,0 0 1,-1 10 0,5 70-28,0 15 124,-4-55-130,8 63 1,2 28 426,-12-118-273,0 1 1,0 0 0,-9 35-1,-2 6 592,11-54-316,0 0 1,1 0 0,1 10-1,-4-14-440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8:07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19 320,'0'0'15,"0"0"-12,0 1 0,0-1 1,-1 0-1,1 0 0,0 0 1,0 0-1,0 0 0,0 0 1,0 0-1,-1 0 1,1 0-1,0 0 0,0 0 1,0 0-1,0 0 0,0 0 1,-1 0-1,1 0 0,0 0 1,0-1-1,0 1 0,0 0 1,0 0-1,0 0 0,-1 0 1,1 0-1,0 0 0,0 0 1,0 0-1,0 0 0,0-1 1,0 1-1,0 0 0,0 0 1,0 0-1,-1 0 0,1 0 1,0 0-1,0-1 1,0 1-1,0 0 0,0 0 1,0 0-1,0 0 0,0 0 1,0-1-1,0 1 0,0 0 1,0 0-1,0 0 0,0-1 548,-22 9 361,-11-12 7573,41 4-7989,154 6 913,-1-1-1325,-120-4 204,39-2 427,-5-4-338,43-5-18,-39 4-224,-12 1-355,-2 1-746,-48 7-300,-17-3 1121,1 0 0,-1 0 0,1 1-1,-1-1 1,1 0 0,-1 0-1,0 1 1,1-1 0,-1 0 0,1 1-1,-1-1 1,0 0 0,1 1 0,-1-1-1,0 0 1,1 1 0,-1-1 0,0 1-1,0-1 1,0 1 0,1-1-1,-1 1 1,0-1 0,0 1 0,0-1-1,0 1 1,0-1 0,0 1 0,0-1-1,0 1 1,0 0 0,0 0 53,0-1 0,0 1 0,0-1 1,0 1-1,0-1 0,0 1 0,-1-1 1,1 1-1,0-1 0,0 1 0,-1-1 0,1 1 1,0-1-1,0 1 0,-1-1 0,1 1 1,-1-1-1,1 0 0,0 1 0,-1-1 1,1 0-1,-1 1 0,0-1 0,-2 1-309,0-1 1,0 0-1,0 1 0,0-2 0,0 1 1,-5-1-1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9:14.38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397 10 1312,'-33'9'6130,"32"-9"-6062,-4-2 219,3 2-139,-11 0 295,-1 0 0,0-1 0,1 0-1,-1-1 1,-19-5 0,24 5-358,-1 1-1,1 0 0,-1 0 1,1 1-1,0 0 1,-1 1-1,1 0 0,-1 0 1,-8 3-1,-17 2 160,14-3-58,-9 1 82,2 0-16,-4 0 72,31-4-234,-3 3-500,3-2 340,2 21-175,1-11 239,0 1 1,0 0-1,-2-1 1,1 1 0,-3 20-1,1 1-270,1 9 332,4 147-118,0-125-40,4 52-68,-2-30 0,-2 111-90,-1-15-243,-1-90 393,-2-59 64,4 42-1,0 23 34,0-4 128,1-11-90,-1-10-18,-1-19 245,-4 60 1,0-31-49,-2-52-88,2-22-95,0 0 1,1 0 0,1 12 0,0-8 15,0-1 0,-1 1 1,-2 22-1,-3 42 112,2-4-42,1-9-54,0 81 18,3-79-174,4 13 146,0-56-224,-5-21 197,-1 0 52,6 9 24,-4-10-103,-1 0 32,0 0 1,1 0-1,-1 0 0,1 0 1,-1 0-1,1 0 0,-1 0 0,1 0 1,0-1-1,-1 1 0,1 0 1,0 0-1,0-1 0,-1 1 1,1 0-1,0-1 0,0 1 1,0-1-1,0 1 0,0-1 0,0 1 1,0-1-1,0 0 0,0 1 1,0-1-1,0 0 0,0 0 1,2 0-1,5 1-37,1 0-1,13-2 1,-12 1 130,72 6-13,-18 0 115,43 1 133,31 1-589,-83-2-3178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9:17.06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103 1 2496,'-19'24'8727,"30"-25"-9310,98 1 738,120 1 106,-135 8-175,19 1 329,-72-10 449,-46 22-613,5-19-244,0-1 1,-1 0-1,1 1 1,-1-1 0,0 0-1,0 0 1,-1 4 0,1-4-4,0 1 0,0-1 1,0 1-1,0-1 0,1 1 1,-1 0-1,0 4 1,1 24-56,0 59-38,13 106-1,-4-84 102,1 6-120,-7-94 153,-2 0-1,-2 25 1,0-7-72,10 376-304,-15-220 130,0-4 274,9 33-542,-2-212 469,0 0-1,6 22 1,1 14 28,-3-25-31,-4-21 6,0 0 1,0 1-1,1 9 0,0 66 192,-2 43-43,0 35 98,1-74-180,0-63-89,4 23 0,-1-13 30,-3-18 36,0-7-55,-1 0 1,1-1-1,3 11 0,-4-16 21,0 0-1,0 0 1,0 0 0,0 0-1,0 0 1,0 0-1,0 0 1,0 0 0,0 0-1,-1 0 1,1 0-1,-1 1 1,-1 10-214,-1 3 142,-10-3 614,11-11-516,1 0-1,-1 0 1,1 0-1,-1 0 1,1 0-1,-1-1 1,0 1 0,1 0-1,-1-1 1,0 0-1,0 1 1,1-1-1,-1 0 1,0 0 0,0 0-1,-3 0 1,-33-6 291,24 3-281,-203-23 628,156 24-483,-113 13 1,111-6-659,43-2-510,0 1 1,0 0-1,0 1 0,-25 11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9:18.88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763 168 3136,'-19'14'4000,"14"-8"-3500,-22 24-120,-94 142 1433,97-133-1524,-3-2 0,-42 48 1,53-69-84,0 0 1,0-1 0,-2-1-1,0-1 1,0 0 0,-40 19 0,58-32-206,-20 7 30,20-7-42,-1 0 0,1 0 0,0 0 0,0 0 0,-1 0 0,1 0 0,0 1 0,-1-1 0,1 0 0,0 0 0,-1 0 0,1 0 0,0 0 0,-1 0 0,1 0 0,0-1 0,0 1 0,-1 0 0,1 0 0,0 0 0,-1 0 0,1 0 0,0 0 0,0-1 0,-1 1 0,1 0 0,0 0 0,0 0 0,-1-1 0,1 1 0,0 0 0,0 0 0,-1 0 0,1-1 0,0 1 0,0 0 0,0-1 0,0 1 0,0 0 0,-1 0 0,1-1 0,0 1 0,0 0 0,0-1 0,0 1 0,0 0 0,0-1 0,0 1 0,0 0 0,0-1 0,0 1 0,0 0 0,0-1 0,1 1 0,-1 0 0,0 0 0,0-1 0,0 1 0,0 0 0,0-1 0,0 1 0,1 0 0,-1-1 0,4-6-130,0-1 1,10-13 0,2-5 86,97-224-173,-79 166 897,-34 84-655,0 0-1,0 0 1,0 0 0,0-1 0,1 1 0,-1 0 0,0 0 0,0 0 0,0-1 0,0 1 0,0 0 0,0 0 0,0 0-1,0-1 1,0 1 0,0 0 0,0 0 0,1 0 0,-1-1 0,0 1 0,0 0 0,-1 0 0,1-1 0,0 1-1,0 0 1,0 0 0,0 0 0,0-1 0,0 1 0,0 0 0,0 0 0,0 0 0,-1-1 0,-5 6 207,-10 13-82,-7 24 7,17-28-90,-2 0 1,-13 18 0,5-11 36,-2-1-1,0-1 1,-2-1-1,0-1 1,-22 15-1,-119 66 439,148-91-501,3-1-56,-1-1 0,1 0 0,-19 6 0,28-11 9,0 1 0,0-1 1,1 0-1,-1 0 0,0 1 0,0-1 0,0 0 1,0 0-1,1 0 0,-1 0 0,0 0 0,0-1 1,0 1-1,1 0 0,-1 0 0,0 0 0,-1-1 1,2 1-1,0-1 1,-1 1 0,1 0 0,0-1-1,0 1 1,-1 0 0,1-1 0,0 1-1,0 0 1,0-1 0,0 1 0,-1-1-1,1 1 1,0 0 0,0-1 0,0 1-1,0-1 1,0 1 0,0 0-1,0-1 1,0 1 0,0-1 0,0 1-1,1-1 1,0-3-49,0 1 0,1 0 0,-1-1 0,1 1 0,0 0-1,4-5 1,43-57-206,189-240-548,-170 233 1309,-63 68 171,-19 19-583,-153 152-143,152-153-289,17-19-78,25-27 159,160-158 161,-101 105 377,-76 75-218,-6 5 25,0 1 0,0 0 1,1-1-1,-1 1 1,1 1-1,0-1 0,7-3 1,-47 50 187,-46 40-4272,59-63 2577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9:32.3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1 896,'13'33'3200,"4"-18"-1936,-14-13-1208,1 0 0,0 0 0,-1 0 0,1-1 0,0 0 0,0 0 0,0 0 0,0 0 0,4 0 0,38-2 733,-35 0-636,0 1 0,16 1 0,-18 1-154,2-1 4,-1 0-1,0 0 0,0 0 0,13-2 0,17 1 89,-2-3-69,-25 3-23,1-1-1,0-1 1,23-5-1,-12 2 203,-20 5-205,-1-1 1,0 1 0,1-1 0,-1 0 0,5-2-1,-9 2 34,1 1-1,-1 0 1,0-1-1,1 1 0,-1 0 1,1 0-1,-1-1 1,1 1-1,-1 0 0,1 0 1,-1 0-1,0 0 0,1 0 1,-1 0-1,1 0 1,-1 0-1,1 0 0,-1 0 1,1 0-1,-1 0 0,1 0 1,-1 0-1,1 0 1,-1 0-1,1 0 0,-1 1 1,1-1-1,-1 0 1,0 0-1,1 1 0,-1-1 1,1 0-1,-1 1 0,0-1 1,1 0-1,-1 1 1,0-1-1,1 0 0,-1 1 1,0-1-1,0 1 1,1-1-1,-1 0 0,0 1 1,0-1-1,0 1 0,1 0 1,-1 2 38,0 1 0,0-1 0,0 0 1,0 0-1,0 0 0,-2 6 0,-20 68 151,9-33-169,3 0 0,-6 52-1,-9 98-118,21-160 247,-11 35-1,9-40-207,0 2 111,1 1-1,2 0 0,1 44 0,18 96 399,1-88-366,-11-60-85,0 1 0,-2 0 0,1 37-1,-7-19 297,-8 51 0,4-51-44,2-23-210,-1 12 79,15 121 272,-2-72 118,1-8-230,-8-69-254,-1-1 0,1 0 0,-1 0 0,1 1 0,0-1 0,0 0 0,0 0 0,1 0 0,2 5 0,-3-7-40,-1-1 0,0 0 0,1 1 1,-1-1-1,0 1 0,0-1 1,1 0-1,-1 1 0,0-1 1,0 1-1,0-1 0,1 0 0,-1 1 1,0-1-1,0 1 0,0-1 1,0 1-1,0-1 0,0 1 1,0-1-1,0 1 0,0-1 0,0 0 1,0 1-1,0-1 0,0 1 1,-1-1-1,1 1 0,0-1 0,0 0 1,0 1-1,-1-1 0,1 1 1,0-1-1,0 0 0,-1 1 1,1-1-1,0 0 0,-1 1 0,1-1 1,0 0-1,-1 1 0,1-1 1,-1 0-1,1 0 0,0 0 1,-2 1-1,-1-1 28,0 1 1,0 0-1,0-1 1,0 0 0,-5 0-1,5 0-52,-12 0 74,-16-1 1,1 2 1,-1 1-1,-55 11 1,71-10-29,10-2-30,1 0-1,-1 0 0,1 0 0,-6 3 1,9-3-34,0-1 1,-1 0 0,1 1 0,0-1 0,0 0 0,0 0 0,0 0 0,0 1 0,0-1-1,-1-1 1,1 1 0,0 0 0,0 0 0,0 0 0,0 0 0,0-1 0,0 1 0,0-1 0,-2 0-1,-8-2 1073,13 3-1109,-1-1 1,1 1 0,0-1 0,0 1 0,0-1 0,0 0 0,-1 0 0,4-2 0,7-3 77,48-10 11,-9 1-192,53-8-1,-18 12 200,-40 7 28,1 3 525,-46 1-624,-9 4 346,2-1-367,1 0 0,-1 0 0,0-1 1,0 0-1,0 0 0,-8 1 0,-10-1-2662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9:34.3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664 3 1568,'-2'-1'164,"1"1"0,-1-1 1,0 1-1,0 0 0,0 0 0,1 0 0,-1 0 1,0 0-1,0 0 0,1 0 0,-1 0 0,0 1 1,0-1-1,1 1 0,-1-1 0,0 1 0,1 0 1,-20 5 2761,16-4-2511,2-1-140,1 1 0,-1-1 1,0 1-1,1-1 0,0 1 0,-4 2 1,4-2-113,0-1 1,0 0 0,-1 0 0,1-1-1,0 1 1,-1 0 0,1-1 0,-1 0-1,1 1 1,-1-1 0,1 0-1,-1 0 1,-3-1 0,0 1 109,-147-2 1775,-141 4-672,275-2-1417,-23 4 242,7-3 156,37 1-372,0 1 0,0-1 0,-1 1 0,1 0 0,1 4 0,-2-5-23,4 8 41,0 1 0,0-1-1,-1 1 1,0 0 0,3 22-1,5 139-278,-1 5 392,-10-168-146,10 65-45,2 98-1,-13 138 636,12-164-541,1 3-123,-12-96 172,0-16 35,-1 1 1,-10 64-1,2-41 165,0 4 147,6-57-397,1 1 0,1-1 1,-1 1-1,3 12 0,-1 17 200,-1-37-210,1 0 0,-1 0-1,1 1 1,-1-1 0,1 0-1,-1 0 1,1 0 0,0 0-1,0 0 1,0 0 0,-1 0 0,1 0-1,0 0 1,0 0 0,0 0-1,1 0 1,-1-1 0,0 1 0,0 0-1,0-1 1,0 1 0,1-1-1,0 1 1,3 0 35,-1 1 0,0-1 0,0 0 0,1 0 0,7 1 0,99-8 39,-97 5-143,19 0 100,35 3 0,-2 1-213,91-11 883,-111 11-1386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19:37.3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214 85 2080,'-3'-2'98,"1"0"1,-1-1 0,0 1-1,1-1 1,0 0-1,0 1 1,0-1-1,-4-7 1,-7-9-26,8 12 433,3 5-290,1 0 0,0 0 0,0 0 0,-1 0 0,1 1 0,-1-1 0,1 0 0,-1 1 0,0-1 0,0 1 0,1 0 0,-1 0 0,0 0 0,0 0 0,0 0 0,-1 0 0,1 0 0,0 1 0,0-1 0,0 1 0,0-1 0,-1 1 0,-3 0 0,-27 0 2344,34 8-2656,2-5 138,0 0 0,0 0 0,0-1 0,0 1 0,1-1 0,-1 0 0,1 0 0,-1 0 0,1 0 0,8 2 0,2 3 24,72 27-280,-47-19 156,36 9 184,-47-15 19,0 0 0,34 18-1,-44-15-41,-18-12-85,0 1 0,1-1 0,-1 1 0,0-1 0,1 1 0,-1-1 0,0 1 0,0-1 0,1 1 0,-1-1 0,0 1 0,0-1 0,0 1 0,0-1 0,0 1 0,0-1 0,0 1 0,0 0 0,0-1 0,0 1-1,0-1 1,0 1 0,0-1 0,0 1 0,0-1 0,-1 1 0,1-1 0,0 1 0,0-1 0,-1 1 0,1-1 0,0 1 0,-1-1 0,1 1 0,0-1 0,-2 1 0,-2 3 31,-1 1 0,0-1 0,-1-1 0,1 1-1,-1-1 1,0 0 0,1 0 0,-1-1 0,0 1-1,-11 1 1,-10 2 122,-31 3-1,32-5 83,-212 38 1016,225-39-1338,0-1 0,-25 1-1,48-2-17,0 1 0,-1-1 0,1 2 0,10 3 0,3 0 16,44 9 169,75 5 0,-61-9-17,-55-8-22,-18-3-35,-1 1 0,1 0-1,0 0 1,-1 1-1,1-1 1,-1 2 0,0-1-1,10 6 1,-16-8-18,-1 0-1,0 0 1,1 1-1,-1-1 1,0 0 0,1 0-1,-1 0 1,0 1 0,0-1-1,1 0 1,-1 0-1,0 1 1,0-1 0,1 0-1,-1 1 1,0-1 0,0 0-1,0 1 1,0-1-1,1 0 1,-1 1 0,0-1-1,0 0 1,0 1 0,0-1-1,0 0 1,0 1 0,0-1-1,0 0 1,0 1-1,0-1 1,0 0 0,0 1-1,0-1 1,0 0 0,-1 1-1,1-1 1,0 0-1,0 1 1,0-1 0,0 0-1,-1 1 1,1-1 0,0 0-1,0 0 1,-1 1-1,1-1 1,0 0 0,0 0-1,-1 1 1,1-1 0,0 0-1,-1 0 1,-21 12 190,18-11-157,-174 61 687,52-21-642,118-38-169,-19 8-230,37-2-42,-2-5 347,1-1-1,-1 0 1,1 0 0,0 0 0,-1-1 0,1-1-1,16 2 1,10 2 1,57 9 166,-38-6-33,73 19 1,-117-24-96,-1 0 1,-1 0 0,1 0-1,0 1 1,-1 1 0,8 5 0,-15-10-20,-1 0 0,0 1 0,1-1 0,-1 0 1,0 1-1,0-1 0,0 0 0,0 1 1,1-1-1,-1 1 0,0-1 0,0 0 0,0 1 1,0-1-1,0 1 0,0-1 0,0 1 1,0-1-1,0 0 0,0 1 0,0-1 1,0 1-1,0-1 0,0 0 0,-1 1 0,1-1 1,0 1-1,0-1 0,0 0 0,-1 1 1,1-1-1,-1 1 0,-8 9 116,2-3-71,-2-1 0,1-1-1,-1 0 1,0 0-1,-12 5 1,-52 15 190,31-11-231,-122 39 61,140-44-149,16-6 43,0 0 0,-1-1 0,1 0 0,-17 2-1,16-3-18,8 0-61,17 2-42,108-10 146,-27 1-146,98 0 105,-110 1 373,-84 5-288,-7 1 113,-28 12-120,25-9-36,1 0-1,-18 5 0,-97 14-100,58-12 3,-64 20 1,108-27 101,-5 3-178,45-7-107,-8 1 244,40-4 89,-1-2 1,63-14 0,-74 11 26,114-31 23,-74 16 27,-73 22-193,0 0 0,-1 0 0,1 1 0,9 0 0,-9 0-481,-7 0 536,-1 0 0,1 0 0,0 1 0,0-1 0,0 0 0,0 1 0,0-1 0,0 1 0,0-1 0,0 1 0,-2 0 1,2 0 24,0 0 0,0-1 0,0 1 0,0 0 0,0-1 0,0 0 0,-1 1 0,1-1 0,0 0 0,0 1 0,-3-1 0,2 0 13,-1 1 0,0-1 1,0 1-1,1 0 0,-1-1 0,0 1 1,1 0-1,-5 3 0,4-2 35,-1-1 0,1 1-1,0-1 1,0 0 0,-1 0-1,-4 1 1,-3-2 65,0 1 1,0-1-1,0-1 0,0 0 0,0-1 0,0 0 1,1-1-1,-1 0 0,-19-8 0,28 10-117,0 0-1,1 0 0,-1-1 1,1 1-1,0 0 1,-1 0-1,1-1 0,0 1 1,0-1-1,0 1 1,0-1-1,0 1 0,0-1 1,1 0-1,-1 1 1,0-1-1,1 0 1,-1 0-1,1 1 0,0-1 1,-1 0-1,1 0 1,0 0-1,0-2 0,1-7 72,-1 0 0,5-21 0,-2 15-150,-2 11 81,13-134 193,-13 117-189,-2 0-1,0 0 1,-1 0 0,-6-25-1,7 44 19,-1 0-41,1 0-1,0-1 1,1 1-1,-1-1 1,1 0-1,0 1 0,0-1 1,0 1-1,1-6 1,0 2-91,0 0 1,-1 0 0,0-14-1,-1 2-692,-1 6-554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1:32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51 104 992,'0'-1'143,"1"1"-1,0 0 1,-1-1 0,1 1-1,0 0 1,-1-1 0,1 1-1,0 0 1,-1 0 0,1 0-1,0 0 1,0 0 0,-1 0-1,1 0 1,1 0 506,11-12 1026,-8 6-1088,-5 5-445,1 1 0,-1 0 0,0-1 0,1 1 0,-1 0 0,0-1 0,0 1 0,1 0 0,-1-1 0,0 1 0,0 0 0,1-1 0,-1 1 0,0-1 0,0 1 0,0-1 0,0 1 1,0 0-1,1-1 0,-1 1 0,0-1 0,18 1-57,26 0 454,-24 7-603,-12-6 94,1 0 1,-1 0-1,1-1 1,-1-1-1,1 1 1,-1-1 0,1-1-1,-1 0 1,0 0-1,11-4 1,-10 3-10,0 1 1,0 0 0,1 1 0,-1-1-1,1 2 1,0-1 0,-1 2 0,12 0-1,12 0-51,62-1 707,-104-10-453,6 9-247,0 1-1,1-1 0,-1 1 0,0 0 0,0 0 1,1 0-1,-6 0 0,-8 1 22,-21-5 300,-1 2 0,-40 3-1,21 0 389,53-2-617,0 1 0,0-1 1,0 0-1,1 0 0,-1 0 0,0 0 1,1-1-1,-6-2 0,-17-6 460,12 5 35,12 3-489,0 2-1,0-1 0,0 0 0,0 0 0,-1 1 0,1-1 1,0 1-1,-3-1 0,-24-7 481,-23 6 390,2-1-4002,53 3 2208,-1 1 0,1-1 0,0 0 1,-1 1-1,1-1 0,4 2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1:43.1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357 90 320,'-3'-5'35,"1"1"28,4 4-17,6 1 573,-17 0 1143,8-1-1716,1 0 0,-1 0 0,0 0 0,0 0 0,0 0 0,0 0 0,1 1 0,-1-1-1,0 0 1,0 0 0,0 1 0,1-1 0,-2 1 0,-17 16 642,12-10-377,-1-1 0,-11 9 0,-3 4 119,19-16-347,0 0 1,0 0-1,0 0 1,0-1-1,-1 1 1,1-1-1,-1 0 0,0 0 1,-3 2-1,2-5 542,9-4-367,6-5-37,155-84 1098,-100 60-1321,-53 26 49,-11 7-30,0 0 1,1 0-1,-1 0 0,0 1 1,0-1-1,1 0 0,-1 1 1,0-1-1,1 1 0,3-1 990,-10 3-634,0 0 0,0 1 0,0 0-1,-4 3 1,5-3-259,1-1 0,0 1 0,-1-1 0,1 0 0,-1-1 0,0 1 0,0-1 0,0 1 0,0-1 0,0 0 0,-7 1 0,7-2-25,-14-2 317,17 1-398,1 1 0,-1 0 0,0-1 0,1 1 0,-1-1-1,0 1 1,1-1 0,-1 1 0,1-1 0,-1 1 0,1-1 0,-1 0 0,1 1 0,-1-1 0,1 0 0,0 1 0,-1-1-1,1 0 1,0 0 0,-1-1 0,1 0-30,-1 0 0,1 0 0,-1 0 1,0 0-1,0 1 0,0-1 0,0 0 0,0 0 0,0 0 0,-1 1 0,1-1 0,0 1 0,-1-1 0,0 1 0,1-1 0,-4-1 0,1 1-1,1 1 0,0 0 1,-1 0-1,1 0 0,-1 0 0,1 1 0,-1 0 0,1-1 0,-6 1 0,-39 0 72,-1 2 0,1 2 1,-85 18-1,131-22-60,-1 1 1,1-1 0,0 1-1,0 0 1,-1 0-1,1 0 1,0 0-1,0 0 1,0 1 0,0-1-1,0 1 1,1-1-1,-1 1 1,0 0-1,1-1 1,-1 1-1,1 0 1,-1 0 0,1 0-1,-1 3 1,1-3 1,0 1-1,1 0 1,-1 0 0,1-1 0,-1 1 0,1 0 0,0 0-1,0 0 1,1 0 0,-1-1 0,1 1 0,-1 0 0,1 0-1,2 4 1,-1-2 53,0 0 0,0-1 1,1 1-1,-1 0 0,1-1 0,0 0 0,1 0 0,-1 0 0,1 0 0,0-1 0,-1 1 1,2-1-1,-1 0 0,0 0 0,1 0 0,-1-1 0,10 4 0,2-3 55,1-1 0,0-1-1,-1-1 1,1 0 0,0-1-1,0-1 1,16-4 0,-14 3-45,0-2 1,-1 0 0,0-1 0,0-1 0,0 0 0,20-13 0,-26 15 48,6-3 18,-17 8-135,-1-1 0,1 1 1,0-1-1,-1 1 1,1-1-1,-1 1 1,1-1-1,-1 1 0,1-1 1,-1 1-1,1-1 1,-1 0-1,0 1 1,1-1-1,-1 0 0,0 1 1,0-1-1,1 0 1,-1 0-1,0 1 0,0-2 1,0 1-122,0 0-1,-1 0 1,1 1-1,0-1 1,-1 0 0,1 1-1,0-1 1,-1 0 0,1 1-1,-1-1 1,-2-2-406,-7-21-4341,10-10 557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04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20 2560,'0'0'69,"0"-1"0,0 0 0,-1 1 0,1-1 0,0 0 0,0 1 0,0-1 0,0 1 1,-1-1-1,1 1 0,0-1 0,-1 0 0,1 1 0,0-1 0,-1 1 0,1 0 0,-1-1 0,1 1 0,-1-1 0,1 1 0,-1-1 1,1 1-1,-2-1 0,-17-4 907,11 4-741,0 1 0,0 0-1,-10 1 1,8 1-115,-1 0-1,0 1 1,0 0 0,1 1-1,-1 0 1,1 1 0,0 0-1,1 0 1,-1 1 0,1 1-1,0-1 1,1 1 0,-9 10-1,5-6 86,2 2 0,0-1 0,0 1 0,1 0 0,1 1 0,0 0 0,1 1 0,-8 23 0,7-16-146,3-8-78,0 0 1,1 0-1,-3 20 1,7-29 65,-1-1 0,1 1 1,0-1-1,1 0 0,-1 1 0,1-1 1,0 0-1,0 1 0,0-1 1,0 0-1,1 0 0,0 0 0,0 0 1,0 0-1,4 6 0,-2-5 39,1 0 0,0 0 0,0-1 0,0 1 0,0-1 1,1 0-1,-1-1 0,1 1 0,0-1 0,0 0 0,0 0 0,1-1 0,-1 0 0,1 0 0,-1 0 0,13 0 0,4 0 308,1-1 1,-1-1-1,34-5 0,-42 4-665,1-1 0,-1-1 0,0 0 0,-1-1 0,24-9 0,-38 13 171,0 0 0,1-1-1,-1 1 1,0 0 0,0 0 0,1-1 0,-1 1 0,0 0 0,0 0 0,0-1 0,1 1 0,-1 0 0,0-1 0,0 1 0,0 0 0,0-1 0,0 1 0,0 0-1,0-1 1,1 1 0,-1-1 0,0 1 0,0 0 0,0-1 0,-1 1 0,1 0 0,0-1 0,0 1 0,0 0 0,0-1 0,0 1 0,-6-15-2505,2 6 881,7 2-633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1:46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74 1 1248,'-1'0'23,"1"-1"0,0 1 0,0 0 0,-1 0 0,1 0 0,0 0 0,-1 0-1,1 0 1,0 1 0,0-1 0,-1 0 0,1 0 0,0 0 0,0 0 0,-1 0 0,1 0 0,0 0 0,0 1 0,-1-1 0,1 0 0,0 0 0,0 0 0,-1 0-1,1 1 1,0-1 0,0 0 0,0 0 0,0 1 0,-1-1 0,1 1 0,2 8 922,14 13 319,-13-18-1416,12 24 560,-12-21-361,0 0 1,1-1-1,6 10 0,-6-10 8,-1 0-1,1 0 0,3 10 1,-1-2 271,13 0 1887,-21-16-2106,0-1-1,0 1 0,0 0 0,-1 0 0,1 0 0,-1 1 0,1-1 0,-1 1 0,-4-3 0,-30-10-25,-22 2 393,48 9-419,-9-1-8,20 4-56,-1 0 0,1 0 0,-1 0 0,1 0 0,-1 0 0,1-1 0,0 1 0,-1 0 0,1 0 0,-1 0 0,1-1 0,0 1 0,-1 0 0,1 0 0,0-1 0,-1 1 0,1 0 0,0-1 0,-1 1-1,1 0 1,0-1 0,0 1 0,-1 0 0,1-1 0,0 1 0,0-1 0,0 1 0,0-1 0,17-6-1180,-8 6 58,0 1 353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1:49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4 1312,'0'0'13,"0"-1"-1,0 1 1,0 0 0,0 0-1,0 0 1,0 0 0,0 0-1,0 0 1,0 0-1,0 0 1,0 0 0,0 0-1,0-1 1,0 1 0,0 0-1,0 0 1,0 0 0,0 0-1,0 0 1,0 0 0,0 0-1,0 0 1,0 0 0,0 0-1,0 0 1,0-1 0,0 1-1,0 0 1,-1 0-1,1 0 1,0 0 0,0 0-1,0 0 1,0 0 0,0 0-1,0 0 1,0 0 0,0 0-1,0 0 1,0 0 0,0 0-1,0 0 1,-1 0 0,1 0-1,0 0 1,0 0 0,0 0-1,0 0 1,0-1 0,0 1-1,0 1 1,0-1-1,0 0 1,0 0 0,-1 0-1,1 0 1,0 0 0,0 0-1,0 0 1,0 0 0,0 0-1,0 0 1,0 0 0,0 0 14,-1 0 0,1 1 0,0-1 0,0 0 0,0 1 1,0-1-1,-1 0 0,1 0 0,0 1 0,0-1 1,0 0-1,0 1 0,0-1 0,0 0 0,0 1 0,0-1 1,0 0-1,0 1 0,0-1 0,0 0 0,0 1 0,1-1 1,2 13 116,1 0 1,0-1 0,2 1 0,-1-1 0,1 0 0,1-1 0,0 0 0,1 0 0,0 0-1,0-1 1,12 11 0,-15-17-40,0 0 0,-1 1 0,1-1 1,-1 1-1,0 0 0,0 0 0,-1 1 0,1-1 0,-1 1 0,-1 0 0,1 0 0,-1 0 0,0 0 1,0 0-1,-1 0 0,2 12 0,-5-19 65,0 1 0,0-1 0,0 0 0,0 0 0,0 0 0,0 0 0,-1-1 0,-2-2-33,1 0 1,0 1-1,0-2 1,1 1-1,-1 0 0,1-1 1,0 1-1,-4-10 1,-17-43 139,24 57-277,-26-88 391,14 44-632,12 37-14,6 14-87,0 0 357,9 10-37,-13-13 62,0-1 0,1 0-1,0 0 1,-1 0-1,1 0 1,1 0 0,-1-1-1,0 1 1,1-1-1,-1 0 1,5 2 0,-7-4-14,-1 0 1,1 0 0,-1 0-1,1 0 1,0 0-1,-1 0 1,1 0 0,0 0-1,-1 0 1,1-1 0,-1 1-1,1 0 1,0 0 0,-1-1-1,1 1 1,-1 0-1,1-1 1,-1 1 0,1-1-1,-1 1 1,0 0 0,1-1-1,-1 1 1,1-1-1,0 0 1,7-13 465,-7-5-396,-1 30-784,3 141-1840,-3-140 1408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1:52.2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138 176 320,'-1'0'29,"0"0"0,1-1 0,-1 1-1,0 0 1,0 0 0,1 1 0,-1-1 0,0 0 0,1 0-1,-1 0 1,0 0 0,1 0 0,-1 1 0,0-1 0,1 0 0,-1 1-1,0-1 1,1 0 0,-1 1 0,1-1 0,-1 1 0,1-1-1,-2 2 1,-11 5 1575,13-7-1560,-1 0-1,1 0 0,0 0 0,-1 0 1,1 0-1,-1 0 0,1 0 0,-1 0 0,1 0 1,-1-1-1,1 1 0,0 0 0,-1 0 0,1 0 1,0-1-1,-1 1 0,1 0 0,-1-1 1,1 1-1,0 0 0,0-1 0,-1 1 0,1 0 1,0-1-1,0 1 0,-1 0 0,1-1 0,0 1 1,0-1-1,0 1 0,0-1 0,-1 0 1,-14-18 996,6 2-604,6 9-275,0 1 0,-1 0 0,0 0 0,0 1 0,-9-11 0,10 13-19,2 3-131,0 0-1,0 0 1,0 0 0,0 0 0,1 1 0,-1-1 0,0 0 0,0 1 0,0-1 0,0 0 0,-1 1 0,1-1 0,0 1 0,0 0 0,0-1 0,0 1 0,0 0 0,-1 0 0,1 0 0,0 0 0,0 0 0,0 0 0,-3 0 0,6 6-7,0 0-1,1 0 0,0-1 0,5 10 0,22 41-365,-30-56 378,-1-1 1,1 1-1,0-1 1,0 1 0,0-1-1,0 1 1,0-1-1,0 1 1,0-1-1,0 0 1,0 1-1,0-1 1,0 1-1,0-1 1,0 1-1,0-1 1,1 1 0,-1-1-1,0 1 1,0-1-1,1 1 1,-1-1-1,0 1 1,0 0-1,1-1 1,-1 1-1,1-1 1,-1 1-1,0 0 1,1-1 0,-1 1-1,1 0 1,-1-1-1,1 1 1,-1 0-1,1 0 1,-1 0-1,1-1 1,-1 1-1,1 0 1,-1 0 0,1 0-1,-1 0 1,1 0-1,-1 0 1,1 0-1,-1 0 1,1 0-1,0 0 1,-1 0-1,1 0 1,-1 1-1,1-1 1,-1 0 0,1 0-1,-1 0 1,1 1-1,-1-1 1,0 0-1,1 1 1,-1-1-1,1 0 1,-1 1-1,0-1 1,1 1-1,-1-1 1,0 0 0,1 2-1,-2-7 23,0 1-1,0-1 1,0 0-1,0 1 1,1-1-1,0-6 1,0 5-17,0 1 0,-1-1 0,-1-10-1,-3-5-128,5 17 83,-1 0 1,0 1-1,0-1 1,0 1-1,0-1 0,0 1 1,-1-1-1,-2-4 0,2 3-509,8 10 325,15 24 187,-18-27 457,-7 0 200,-3 0-434,5-2-202,0 0 0,0 1 0,1-1 0,-1 1 0,0-1 0,0 1 0,1 0-1,-1 0 1,1 0 0,-1-1 0,1 2 0,-1-1 0,-1 1 0,2 0 12,-1-1 0,1 0-1,0 0 1,-1 0 0,1-1 0,-1 1 0,1 0 0,-1 0 0,1-1 0,-1 1 0,1-1 0,-1 1 0,-2-1 0,4 0-55,-1 0 11,-1 0 0,-4 3-233,4 1 200,10-3 38,-1-2 58,0-1 1,0 0-1,-1-1 0,1 1 1,-1-1-1,1 0 1,-1-1-1,8-6 0,-14 10-8,0-1 0,1 1 0,-1-1 0,0 1 0,0-1 0,0 1 0,0-1 0,0 1 0,0-1 0,0 1-1,0-1 1,0 0 0,0 1 0,0-1 0,-1 1 0,1-1 0,0 1 0,0-1 0,0 1 0,-1-1 0,1 0-1,-6-10 264,3 8-250,0-1 0,-1 1 0,1 1-1,0-1 1,-1 0 0,0 1 0,-5-3 0,-11-8 167,19 12-229,0 1 0,0-1-1,-1 1 1,1-1 0,0 1-1,-1-1 1,1 1-1,0 0 1,-1 0 0,1-1-1,0 1 1,-1 0 0,1 0-1,-2 1 1,0-1 48,2 0-81,-2 4-159,4 10-18,2-1-1,4 16 1,-7-29 235,4 12-24,0-1-1,10 18 0,-1 0 50,-6-15 11,1 0-1,0-1 1,13 16-1,-12-17 0,0 1-1,-1-1 1,7 16-1,-14-26-47,0 0 0,0 0 0,0 0 0,0 0 0,1-1 0,-1 1 0,1 0 1,2 2-1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1:53.9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3 832,'4'-2'347,"-1"3"-273,-2 0 6,4 13 374,16 25 1023,-18-37-929,-3-2-522,1 0 0,-1 0 0,0 0 0,1 0 0,-1 0 0,0 0 0,1 0 0,-1 0 0,0 0 0,1 1 0,-1-1 0,0 0 0,0 0 0,1 0 0,-1 1 0,0-1 0,0 0 0,1 0 0,-1 0 0,0 1 0,0-1 0,1 1 1,-1-1-10,0 0-1,0 0 1,0 1 0,0-1 0,0 0 0,1 0 0,-1 1 0,0-1 0,0 0 0,0 0 0,1 1 0,-1-1 0,0 0 0,0 0 0,1 0 0,-1 0 0,0 0 0,1 1 0,-1-1 0,0 0 0,0 0 0,1 0 0,-1 0 0,0 0 0,1 0 0,-1 0 0,0 0 0,0 0 0,1 0 0,-1 0 0,0 0 0,1 0 0,-1 0 0,0 0 0,0-1 0,1 1 0,-1 0 0,1 0 0,14-11 547,-11 8-451,1-1 0,-2-1 0,1 1 0,5-9 0,-3 5-65,-5 8-47,-1-1 0,1 0 0,-1 1 0,1-1 0,0 0 0,-1 1 0,0-1 0,1 0 0,-1 0 0,1 0 0,-1 1 0,0-1 0,0 0 0,0 0 0,1-1 0,-1 1-59,-4 16 239,-34 46 587,32-47-750,-1 3-182,6-17 181,1 1 1,0-1-1,-1 1 0,1-1 1,-1 1-1,1-1 0,-1 1 1,1-1-1,-1 1 0,1-1 0,-1 0 1,1 1-1,-1-1 0,1 0 1,-1 1-1,0-1 0,1 0 1,-1 0-1,1 0 0,-1 0 0,-1 1 1,2-2-7,0 0-1,0 1 1,0-1 0,0 0 0,0 0 0,0 1 0,1-1 0,-1 0 0,0 1-1,0-1 1,0 0 0,1 1 0,-1-1 0,1 0 0,-1 0 2,3-11 56,-3 11-72,0-1 1,1 1 0,-1 0-1,0-1 1,1 1 0,-1-1 0,1 1-1,-1 0 1,1 0 0,-1-1-1,1 1 1,0 0 0,0 0-1,0 0 1,1-2 0,-1 3 18,-2-1 11,1 1 0,-1 0 0,0 0 0,1 0 0,-1 0 0,1 0 0,-1 0-1,0 0 1,1 0 0,-1 1 0,1-1 0,-1 0 0,0 0 0,1 0 0,-1 1 0,1-1 0,-1 0 0,1 1 0,-1-1 0,1 0 0,-1 1 0,1-1 0,-1 0 0,1 1 0,0-1 0,-1 1 0,1 0-49,0 0 0,0 0 1,0 0-1,1 0 0,-1 0 0,0 0 1,1 0-1,-1 0 0,1 0 1,-1-1-1,1 1 0,-1 0 0,1 0 1,0 0-1,-1-1 0,1 1 1,0 0-1,0-1 0,-1 1 0,3 0 1,11 12 37,-12-11 213,-2-1-144,4 4-21,-4-3-58,1-1-20,-1 0-1,0 0 1,0 0 0,1 0 0,-1-1-1,0 1 1,1 0 0,-1 0 0,1 0-1,0 0 1,-1 0 0,2 0 0,3 6 673,-6-9-658,0 0 0,-1 0 0,1 1 0,-1-1-1,1 1 1,-1-1 0,1 1 0,-3-1-1,-9-10 121,12 5-681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2:02.3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185 181 1728,'-7'-10'3419,"7"8"-3292,-1 1-71,1 0 1,0 0-1,0 0 1,0-1-1,0 1 1,0 0 0,1 0-1,-1 0 1,0-1-1,0 1 1,1 0 0,-1 0-1,1 0 1,0-2-1,51-77 606,-44 70-527,-7 10-110,0-1 0,0-1 0,0 1 0,0 0 0,0 0 0,0 0 1,0 0-1,0-1 0,-1 1 0,1 0 0,0-1 0,-1 1 0,1-1 0,-1 1 0,1-1 0,-1 1 1,0-1-1,0 1 0,0-1 0,0 1 0,0-1 0,0 1 0,0-1 0,-1-1 0,-1 1 63,0 1 0,0-1 0,-1 1 0,1 0 0,-1 0 0,1 0 0,-1 0 0,1 0 0,-4-1 0,5 2-13,0 0-61,1 0 0,-1-1-1,0 1 1,0-1 0,0 1 0,0 0 0,0 0-1,1-1 1,-1 1 0,0 0 0,0 0-1,0 0 1,-2 0 0,-12-4 486,13 3-491,0 1 0,0-1-1,1 0 1,-1 1-1,0-1 1,0 1-1,0 0 1,0-1 0,0 1-1,0 0 1,0 0-1,0 0 1,1 1 0,-1-1-1,0 0 1,0 1-1,0-1 1,0 1-1,0-1 1,1 1 0,-1 0-1,-2 1 1,-17 27-57,-5 9 741,25-37-662,0 0 0,0 0 0,0 0 1,0-1-1,0 1 0,-1 0 0,1 0 0,0-1 0,0 1 0,-1-1 1,1 1-1,0-1 0,-1 1 0,1-1 0,-1 0 0,1 0 0,0 0 0,-1 0 1,1 0-1,-1 0 0,1 0 0,-2-1 0,1 1-35,0 0-1,0 0 1,1 0-1,-1 0 1,0 0 0,0 0-1,1 0 1,-1 1-1,0-1 1,1 1-1,-1-1 1,0 1 0,1-1-1,-1 1 1,-1 1-1,-3 3-31,5-4 41,1 0 1,-1 0-1,-1 0 1,1 0 0,0-1-1,0 1 1,0 0-1,0-1 1,-1 1-1,1 0 1,0-1 0,0 1-1,-1-1 1,1 0-1,-1 0 1,1 1 0,0-1-1,-2 0 1,2 0-6,1 0 1,0 0-1,-1 0 1,1 0 0,0 0-1,-1 0 1,1 0-1,0 0 1,-1 1-1,1-1 1,0 0 0,-1 0-1,1 0 1,0 0-1,0 1 1,-1-1-1,1 0 1,0 0 0,0 1-1,0-1 1,-1 0-1,1 0 1,0 1-1,-5 3-35,4-4 57,2 8-577,6 13 480,14 30 1,-8-10 28,-11-32 12,1-1 0,-1 0 0,8 15 0,-9-22 47,0 1-1,-1 0 1,1 0-1,-1-1 0,1 1 1,-1 0-1,0 0 0,1 0 1,-1 2-1,0-2 12,0 0 1,0 0-1,0-1 0,0 1 0,1 0 0,-1 0 0,1-1 0,-1 1 0,1 0 1,0 1-1,2 1-48,-1 0 0,1 0 0,0 0 0,0-1 0,4 6 0,6 1 178,-12-10-63,0 1-94,-1-1-1,0 0 1,0 1-1,1-1 1,-1 0 0,0 0-1,1 1 1,-1-1-1,0 0 1,1 0 0,-1 1-1,0-1 1,1 0-1,-1 0 1,0 0 0,1 0-1,-1 0 1,1 1-1,-1-1 1,0 0 0,1 0-1,-1 0 1,1 0-1,-1 0 1,1 0 0,14 0 112,-13 0-29,13 0-330,-13 0 276,1 3-106,1 3-979,9-14-1781,-12 7 2861,-1 1 1,1 0-1,0-1 0,-1 1 0,1 0 0,0 0 1,-1 0-1,1 0 0,0 0 0,-1 0 0,1 0 1,0 0-1,-1 0 0,1 0 0,1 0 0,4 0 169,8-4 34,-1-1-1,1-1 1,-1 0 0,13-9 0,50-35-227,-47 29 183,44-22 1,-47 29-200,34-25 1,-48 31 190,20-10 1,-13 7-150,-17 10 19,-1 1-21,0 0 0,0 0 0,0 0 0,1 0-1,-1 0 1,0 0 0,0-1 0,0 1 0,0 0-1,0-1 1,1 1 0,-1-1 0,0 1-1,0-1 1,0 0 0,0 1 0,0-1 0,0 0-1,-1 0 1,1 0 0,0 1 0,0-1 0,-1 0-1,2-1 1,2-3-29,0 1 46,-3 4 74,-2 0-153,1 0 42,0 0 1,-1 0-1,1 0 0,-1 0 1,1 0-1,0 0 1,-1 0-1,1 0 1,-1 0-1,1 0 1,0 1-1,-1-1 1,1 0-1,0 0 1,-1 0-1,1 1 1,0-1-1,-1 0 1,1 0-1,0 1 1,0-1-1,-1 0 1,1 1-1,0-1 1,0 0-1,0 1 1,0-1-1,-1 0 1,1 1-1,0-1 1,0 1-1,0-1 1,0 0-1,0 1 1,0-1-1,0 1 1,0-1-1,0 0 1,0 1-1,-4 11 23,-30 38 99,17-24 0,1 0-1,-19 44 1,30-57-89,4-10-38,-1 1-1,1-1 0,-1 0 0,1 0 0,-5 6 0,5-8-19,0-1 21,1 0 0,0 0 0,-1 1 0,1-1 0,0 0 0,-1 1 0,1-1 0,0 0 0,0 1 0,0-1 0,-1 0 0,1 1 0,0-1 0,0 0 0,0 1 0,0-1 0,0 1 0,-1-1 0,1 0 0,0 1 0,0-1 0,0 1 0,0-1 0,0 1 0,0-1 0,0 0 0,1 1 0,-1-1 0,0 1 0,0 0 0,0-1 7,0 0-1,0 1 0,0-1 1,0 0-1,1 1 1,-1-1-1,0 1 1,0-1-1,0 0 1,0 1-1,0-1 1,1 0-1,-1 0 1,0 1-1,0-1 1,1 0-1,-1 1 1,0-1-1,0 0 1,1 0-1,-1 1 1,0-1-1,1 0 1,-1 0-1,0 0 1,1 0-1,0 1 1,14 1 63,15-6 131,-8-7-193,-18 7-142,-4 4 135,1 0-1,-1-1 1,0 1 0,1 0 0,-1-1-1,1 1 1,-1 0 0,0-1 0,1 1-1,-1 0 1,1 0 0,-1 0 0,1-1-1,-1 1 1,1 0 0,-1 0-1,1 0 1,-1 0 0,1 0 0,0 0-1,-1 0 1,1 0 0,-1 0 0,1 0-1,-1 0 1,1 0 0,-1 0 0,2 1-1,15 2-41,-14-3 39,-1 0 0,1 0-1,-1 1 1,1-1 0,0 0 0,-1 1 0,1 0 0,2 1 0,-4-1 21,1-1 0,-1 1 0,1-1 0,-1 1 0,1-1 0,-1 0 0,1 0 0,0 1 0,-1-1 0,3 0 0,-4-1-4,1 1-1,-1 0 0,1 0 1,-1 0-1,1 0 1,-1 0-1,0 0 0,1-1 1,-1 1-1,1 0 1,-1 0-1,0-1 0,1 1 1,-1 0-1,1-1 0,-1 1 1,0 0-1,0-1 1,1 1-1,-1 0 0,0-1 1,0 1-1,1-1 0,-1 1 1,0-1-1,0 1 1,0 0-1,0-1 0,1 1 1,-1-1-1,0 1 0,0-1 1,0 1-1,0-1 1,0 1-1,0-1 0,0 1 1,0-1-1,-1 1 1,1 0-1,0-1 0,0 1 1,-1-2-1,-2-9 89,-1 0 0,-6-13 0,-7-16-11,15 34-71,0 0 0,-1 1-1,1 0 1,-1 0 0,-1 0 0,-6-9-1,-28-25-317,27 29 388,-12-11-202,6 7 372,15 11-240,-1 1 0,1 0 0,0 0 0,-1 0 0,1 1 0,-6-4 0,0 2 37,0 0 0,0 1 0,-12-2 0,-18-6-110,23 8 132,14 2-79,0 0 1,0 0-1,0 0 1,-1 0-1,1 0 1,0 0-1,0 0 1,0-1-1,0 1 1,0 0-1,-2-1 1,0 0 69,0 0 1,-1 0-1,1 0 0,-1 1 1,-5 0-1,9 0-180,-13 7-165,8-3 323,2-2-37,1 0 0,0 0 1,-1 0-1,1 0 0,0 1 0,0-1 1,0 1-1,0-1 0,0 1 1,1 0-1,-1 0 0,1-1 1,-2 5-1,-1 8-74,0 1-1,2-1 1,-2 19 0,-4 20 102,7-46-125,-1 0-1,1 0 1,1 0-1,0 0 1,0 0-1,0 0 1,1 0-1,0 0 1,1 0 0,0 0-1,4 11 1,-5-9-958,2-6 993,-2-3-22,52-1 139,-49-1-153,-4 1 56,1 0 0,-1-1 1,0 1-1,1 0 0,-1 0 0,0 0 1,1 0-1,-1 0 0,0 0 0,1 0 0,-1 0 1,0 0-1,1 0 0,-1 0 0,0 0 0,1 0 1,-1 0-1,1 0 0,-1 0 0,0 0 1,1 0-1,7 6-1066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2:06.6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450 64 320,'1'0'14,"-1"-1"1,0 1-1,0 0 1,1 0-1,-1 0 1,0 0-1,0-1 1,1 1-1,-1 0 1,0 0-1,0 0 1,1 0-1,-1 0 1,0 0-1,1 0 1,-1 0-1,0 0 1,0 0-1,1 0 1,-1 0-1,0 0 1,1 0-1,-1 0 1,0 0-1,1 0 1,-1 0-1,0 0 1,0 1-1,1-1 1,-1 0-1,0 0 1,0 0-1,1 0 1,-1 1-1,0-1 1,0 0-1,0 0 1,1 1-1,-1-1 1,0 0-1,0 0 1,0 1-1,0-1 1,1 0-1,-1 0 1,0 1-1,0-1 1,0 0-1,0 1 1,0-1-1,0 0 1,0 0-1,0 1 1,0-1-1,0 2 80,0 0-1,0-1 0,0 1 0,0 0 0,0 0 0,0-1 0,0 1 0,-1 0 0,1-1 0,-1 1 1,0 2-1,-4 4 101,1 0 0,-1-1 1,-1 1-1,1-1 0,-1 0 1,-1 0-1,1-1 0,-1 0 1,-10 7-1,-10 6 490,-38 18-1,36-21-298,-21 11 97,-85 52 76,120-69-507,-26 14 0,26-22 178,15-2-226,-1 0 0,1 0 1,0 0-1,0 0 1,-1 0-1,1 0 1,0 0-1,0 0 0,-1 0 1,1 0-1,0 0 1,0-1-1,-1 1 1,1 0-1,0 0 0,0 0 1,0 0-1,-1 0 1,1-1-1,0 1 1,0 0-1,0 0 0,0 0 1,-1-1-1,1 1 1,0 0-1,0 0 1,0-1-1,0 1 0,0 0 1,0 0-1,0-1 1,0 1-1,0 0 1,0 0-1,0-1 1,0 1-1,0 0 0,0 0 1,0-1-1,0 1 1,0 0-1,0 0 1,0-1-1,0 1 0,0 0 1,0 0-1,0-1 1,0 1-1,0 0 1,1 0-1,-1-1 0,7-10-23,0-1 0,0 2 0,1-1 0,0 1 0,1 0-1,15-13 1,69-49-231,-47 38 201,161-131 274,-206 164-213,1-1-32,1 0-1,-1 1 1,1-1-1,-1 0 1,1 1 0,0 0-1,3-2 1,-1 17 309,-5-10-246,-1-1 0,0 1-1,0-1 1,0 1 0,0-1 0,0 0 0,-1 0 0,1 0 0,-1 0 0,0 0-1,0 0 1,0 0 0,-3 3 0,-6 6 122,-17 15-1,24-24-132,-10 9 53,0-1 1,-1 0 0,-1-1-1,0 0 1,0-1 0,-1-1-1,-21 7 1,31-13-13,1-1 1,-1 0-1,1 0 1,-1-1-1,-11 0 0,5-1 214,12 1-284,0 0 0,0 0 0,0 0-1,0 0 1,0 0 0,0 0 0,0 0 0,0-1 0,0 1 0,1 0-1,-1-1 1,0 1 0,0-1 0,0 1 0,0-1 0,0 1-1,1-1 1,-1 0 0,0 1 0,0-1 0,1 0 0,-1 1 0,1-1-1,-1 0 1,1 0 0,-1 0 0,1 0 0,-1 0 0,1 0-1,0 1 1,-1-1 0,1 0 0,0 0 0,0 0 0,0-2 0,-1-1-44,1 0 0,1 0 1,-1 0-1,0 1 0,1-1 1,0 0-1,2-7 0,-2 11 45,-1 0 0,0 0 0,0-1 0,0 1 0,0 0 0,0-1 0,1 1 0,-1 0 0,0-1 0,0 1 0,0 0 0,0-1-1,0 1 1,0 0 0,0-1 0,0 1 0,0 0 0,0-1 0,0 1 0,0 0 0,0-1 0,-1 1 0,1 0 0,0-1 0,0 1 0,0 0 0,0 0-1,-1-1 1,1 1 0,0 0 0,-1-1 0,-9 1-96,-13 10-148,9 1 320,0 0-1,1 1 0,0 0 0,1 0 0,-20 29 1,14-6-145,10-17-28,8-18 93,0 1 0,-1-1 0,1 0 0,0 0 0,0 0 0,0 1 0,-1-1 0,1 0 0,0 0 0,0 1 0,0-1 0,0 0 0,0 1 0,0-1 0,0 0 0,0 0 0,0 1 0,0-1 0,0 0 0,0 1 0,0-1 0,0 0 0,0 0 0,0 1 0,0-1 0,0 0 0,0 1 0,0-1 0,0 0 0,0 0 0,1 1 0,-1-1 0,0 0 0,0 0 0,0 1 0,0-1 0,1 0 0,-1 0 0,0 0 0,0 1 0,1-1 0,-1 0 0,0 0 0,0 0 1,1 0-1,-1 1 0,11-2 140,-11 1-120,7-2 21,0 0 0,0-1 0,-1 0 0,1 0 0,-1-1 0,0 0 0,9-7 1,10-5 27,49-27-29,-2-3 0,100-84 0,-146 107-1,-25 23-81,-6 12 123,-1-4-62,0 0 1,-1-1-1,0 1 0,0-1 0,0-1 1,-14 10-1,-13 12 147,10-8-148,18-15-23,0-1 0,0 1-1,1 1 1,-1-1 0,1 1 0,-6 8 0,12-14 6,-1 0 1,0 0 0,0 0 0,0 0 0,1 0 0,-1 0-1,0 0 1,0 0 0,0 0 0,1 0 0,-1 0-1,0 0 1,0 0 0,0 0 0,1 0 0,-1 0 0,0 0-1,0 0 1,0 0 0,1 0 0,-1 0 0,0 0-1,0 0 1,0 1 0,0-1 0,1 0 0,-1 0-1,0 0 1,0 0 0,0 0 0,0 1 0,0-1 0,0 0-1,1 0 1,-1 0 0,0 0 0,0 1 0,0-1-1,0 0 1,0 0 0,0 0 0,0 1 0,0-1 0,0 0-1,0 0 1,0 0 0,0 1 0,0-1 0,0 0-1,0 0 1,0 0 0,0 1 0,0-1 0,0 0-1,0 0 1,0 0 0,0 1 0,-1-1 0,1 0 0,0 0-1,1 0 9,11-3-5,1 0 0,0-1 0,-1 0 0,1-1 0,-1-1 0,20-12 0,-6 0 188,41-35-1,-55 41-148,-42 32-145,24-15 104,0 0 0,-1-1 0,0 1 0,0-1-1,0-1 1,-13 6 0,-51 12-36,44-13 29,8-3 13,-28 8 58,42-12-55,1 0-1,-1-1 1,1 1 0,-1-1-1,0 0 1,1-1 0,-9 0 0,12 1-12,1 0 1,-1 0-1,1-1 1,-1 1-1,1 0 1,-1 0-1,1 0 1,-1 0 0,1 0-1,-1-1 1,1 1-1,-1 0 1,1-1-1,-1 1 1,1 0-1,0 0 1,-1-1-1,1 1 1,0-1 0,-1 1-1,1 0 1,0-1-1,-1 1 1,1-1-1,0 1 1,0-1-1,0 1 1,-1-1-1,1 1 1,0-1 0,0 1-1,0-1 1,0 1-1,0-1 1,0 1-1,0-1 1,0 1-1,0-1 1,0 1-1,0-1 1,0 1 0,0-1-1,1 1 1,-1-1-1,0 1 1,0-1-1,0 1 1,1-1-1,-1 1 1,0 0-1,1-1 1,0 0 0,0-2-43,1 1 0,1 0 0,-1-1 0,0 1 0,0 0 0,1 0 0,2-2 0,-1 3-157,0-1 0,-1 1 1,1 0-1,0 0 0,0 1 1,-1-1-1,1 1 0,0 0 1,0 0-1,0 0 0,0 0 1,-1 1-1,1-1 1,6 3-1,-1-2-453,13 1-3043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2:10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2 1152,'0'0'13,"0"0"0,0 0 0,0 0-1,0 0 1,0 0 0,0 0 0,0-1 0,0 1 0,0 0 0,0 0-1,0 0 1,0 0 39,0 0-39,0 0-1,0 0 1,0 0 0,1 0 0,-1 0 0,0 0 0,0 0 0,0 0-1,0 0 1,0 0 0,0 0 0,0-1 0,0 1 0,0 0 0,0 0-1,0 0 1,1 0 0,-1 0 0,0 0 0,0 0 0,0 1 0,0-1-1,0 0 1,0 0 0,0 0 0,0 0 0,0 0 0,0 0 0,0 0 0,1 0-1,-1 0 1,0 0 0,0 0 0,0 0 0,7 5 841,-5-4-724,0 1 0,0 0 0,0-1 1,-1 1-1,1 0 0,2 4 0,-3-2-35,1 0 1,-1 0-1,0 0 0,-1 1 0,1-1 0,-1 0 0,0 0 0,-1 9 0,1 10 153,21 247 627,-17-219-559,1 32 274,-4-56-632,-1-13 277,0-1-1,0 1 1,-5 26-1,4-36-178,-4 9 598,2-14-275,-2-8-118,-3-13 186,-8-41 1,1 6-389,8 27-79,2 0 0,0-1 0,2 0-1,2-45 1,1 59-97,-1 8 30,1-1 0,0 1 0,1 0 0,0-1 0,0 1 1,5-13-1,-6 21-89,7 13-143,-2-4 307,1 8-30,-2 0-1,7 31 1,-9-31 91,2 0 1,9 29-1,-13-44-24,1 0-1,-1 0 1,0-1-1,0 1 0,1 0 1,-1-1-1,0 1 1,1 0-1,-1 0 0,1-1 1,-1 1-1,1-1 1,-1 1-1,1 0 0,-1-1 1,1 1-1,-1-1 0,1 1 1,0-1-1,-1 0 1,1 1-1,0-1 0,0 0 1,-1 1-1,2-1 1,-1 0-7,0 0 1,0-1 0,0 1-1,-1 0 1,1-1-1,0 1 1,0-1 0,-1 1-1,1-1 1,0 0 0,-1 1-1,1-1 1,-1 1 0,1-1-1,0 0 1,-1 0-1,0 1 1,1-2 0,3-4 55,-1-1 0,-1 1 1,1-1-1,1-8 0,15-50-426,-19 65 344,0 0-1,0 0 0,-1 0 1,1 0-1,0-1 0,0 1 0,0 0 1,0 0-1,0 0 0,0 0 1,0 0-1,0 0 0,0 0 0,0 0 1,0 0-1,0 0 0,0 0 1,0 0-1,0 0 0,0-1 1,0 1-1,1 0 0,-1 0 0,0 0 1,0 0-1,0 0 0,0 0 1,0 0-1,0 0 0,0 0 0,0 0 1,0 0-1,0 0 0,0 0 1,0 0-1,0 0 0,0 0 0,0 0 1,0 0-1,0 0 0,0 0 1,0 0-1,1-1 0,-1 1 1,0 0-1,0 0 0,0 0 0,0 0 1,0 0-1,0 0 0,0 0 1,0 0-1,0 0 0,0 0 0,0 1 1,0-1-1,0 0 0,1 0 1,-1 0-1,0 0 0,0 0 1,0 0-1,0 0 0,2 6-186,1 13 73,-4 7 199,-2 0-1,0-1 1,-2 0 0,-9 28 0,13-49 12,0-1 0,0 1 0,-1-1 0,1 1 0,-5 5 1,6-8-53,-1 0 1,0-1 0,0 1 0,0 0-1,0 0 1,1 0 0,-1 0 0,0-1-1,0 1 1,-1 0 0,1-1 0,0 1 0,0-1-1,0 1 1,0-1 0,0 0 0,-1 1-1,1-1 1,0 0 0,-1 0 0,-3 1-133,5-1 95,0 0 0,0 0-1,0 0 1,0 0 0,0 0 0,-1 0-1,1 0 1,0 0 0,0 0 0,0 0-1,0 0 1,-1 0 0,1 0 0,0 0-1,0 0 1,0 0 0,0 0 0,0 0-1,-1-1 1,1 1 0,0 0 0,0 0-1,0 0 1,0 0 0,0 0-1,0 0 1,-1 0 0,1 0 0,0 0-1,0-1 1,0 1 0,0 0 0,0 0-1,0 0 1,0 0 0,0 0 0,0-1-1,0 1 1,0 0 0,0 0 0,0 0-1,0 0 1,0 0 0,0-1 0,0 1-1,0 0 1,0 0 0,0 0 0,0 0-1,0 0 1,0-1 0,0 1 0,0 0-1,0 0 1,0 0 0,0 0 0,0 0-1,0-1 1,0 1 0,0 0 0,1-7 131,-2-50 128,-11-91-1,9 133-384,1 1-1,-2 0 0,-9-24 1,10 47-756,1 9 804,3 14 12,2-1 1,2 1 0,13 48-1,-15-68 168,2 9 420,2-31 44,-3-14-417,2-43 0,-5 51-137,0 11-63,-1 1 1,0 0 0,0 0-1,0-1 1,-1 1-1,0-7 1,1 11 44,0 0-1,0-1 1,0 1 0,-1 0 0,1 0-1,0 0 1,0 0 0,0-1-1,0 1 1,0 0 0,0 0-1,0 0 1,0 0 0,0 0 0,0 0-1,0-1 1,0 1 0,0 0-1,-1 0 1,1 0 0,0 0 0,0 0-1,0 0 1,0 0 0,0 0-1,0 0 1,-1-1 0,1 1-1,0 0 1,0 0 0,0 0 0,0 0-1,0 0 1,-1 0 0,1 0-1,0 0 1,0 0 0,0 0 0,0 0-1,0 0 1,-1 0 0,1 0-1,0 0 1,-5 7-217,-2 12-29,-16 91 50,20-91 276,-3-7-32,6-11 4,-1 1 0,0 0 0,0-1 0,0 1 0,1-1 0,-1 1 0,1 0 0,-1 0-1,1-1 1,0 1 0,-1 0 0,1 0 0,0-1 0,1 3 0,7-15 263,-7 7-313,0 1 0,0 0-1,0-1 1,0 1 0,-1-1 0,1 1-1,-1-1 1,0 1 0,0-1 0,-1-5-1,0 0-24,0 0 1,-6-17-1,4 9 112,3 14-73,-1 1 1,1 0-1,0 0 0,-1 0 0,1-1 1,-1 1-1,-1-4 0,1 5-17,1-1 1,-1 0-1,1 1 1,0-1-1,0 1 0,-1-1 1,1 1-1,0-1 1,1 0-1,-1 1 0,0-1 1,0 1-1,1-1 1,-1 1-1,1-1 0,-1 1 1,1-1-1,1-2 1,15-24-168,-17 27 166,1 1 0,-1-1 0,0 0 0,1 1 0,-1-1 0,1 1 0,-1-1 0,1 1 0,0-1 0,-1 1 0,1-1 0,0 1 0,-1-1 0,1 1 0,0 0 0,-1-1 0,1 1 0,0 0 0,0 0 0,-1 0 0,1-1 0,0 1 0,0 0 0,0 0 0,-1 0 0,1 0 0,0 0 0,0 0 0,-1 1 0,1-1 0,0 0 0,0 0 0,-1 0 0,1 1 0,0-1 0,0 0 0,-1 1 0,1-1 0,0 1 0,-1-1 0,1 1 0,1 0 110,3 14-113,-5 7-192,0 0 158,0-1 1,-4 24 0,2-27 198,2-16-160,0 1 0,0-1 0,0 1 0,0-1 0,-1 1 0,-1 3 0,0 0-3,1-2 34,-1 0 0,1 0 1,0 0-1,0 1 0,1-1 1,-1 0-1,1 1 0,0 4 1,10-12 310,-6 0-300,0 0 0,0 0 0,0-1 0,-1 1 0,1-1 0,-1 0 0,0 0 0,0 0 0,0 0 0,0 0 0,-1 0 0,2-6 0,7-9 40,-2 1-103,-1 0 0,0 0 1,-2 0-1,6-24 0,-10 36-29,-1 0-1,0-1 1,0 1-1,-1-6 1,0 11 51,0 1 0,0 0 0,0 0 0,0 0 0,0 0 1,0 0-1,0 0 0,0 0 0,1 0 0,-1-1 0,0 1 1,0 0-1,0 0 0,0 0 0,0 0 0,0 0 0,0 0 0,0 0 1,-1-1-1,1 1 0,0 0 0,0 0 0,0 0 0,0 0 0,0 0 1,0 0-1,0 0 0,0 0 0,0-1 0,0 1 0,0 0 1,0 0-1,0 0 0,0 0 0,0 0 0,-1 0 0,1 0 0,0 0 1,0 0-1,0 0 0,0 0 0,0 0 0,0 0 0,0 0 1,0 0-1,-1 0 0,1 0 0,-4 5-128,-3 8-8,-4 17-111,5-13 303,-7 27 1,10-34 48,0 0 1,-7 15-1,-4 10 687,16-68-130,-3 23-704,2-1 1,1-15-1,2-12-97,-4 38-27,2 2-231,-1 0 361,-1-1 0,1 1-1,0-1 1,-1 1 0,1-1 0,-1 1 0,1 2 0,0-2 26,2 8-10,-1 1 0,0-1 0,-1 0 0,0 1 0,-1 17 0,8 33 1204,-8-60-1078,0-1-98,-1 1-1,1-1 0,0 0 0,0 0 0,0 0 1,0 0-1,-1 0 0,1 0 0,0 0 0,0 0 1,0 0-1,0 0 0,-1 0 0,1 0 1,0 0-1,0 0 0,0 0 0,-1 0 0,1 0 1,0 0-1,0 0 0,0 0 0,0 0 0,-1 0 1,1 0-1,0 0 0,0 0 0,0 0 0,0 0 1,-1 0-1,1 0 0,0-1 0,0 1 1,0 0-1,0 0 0,0 0 0,-1 0 0,1 0 1,0-1-1,0 1 0,0 0 0,0 0 0,0 0 1,0 0-1,0-1 0,0 1 0,0 0 0,0 0 1,0 0-1,0 0 0,0-1 0,0 1 1,0 0-1,0 0 0,-5-12-69,5 12 60,-1-4-5,0 1 1,0 0-1,-1-1 0,1 1 0,-1 0 0,0 0 0,0 0 1,-5-5-1,7 8-3,0 0 0,-1-1 0,1 1 0,0 0 0,-1 0 1,1 0-1,0 0 0,-1 0 0,1 1 0,0-1 0,-1 0 1,1 0-1,0 0 0,0 0 0,-1 0 0,1 0 0,0 0 1,-1 1-1,1-1 0,0 0 0,0 0 0,-1 1 0,1-1 0,0 0 1,0 0-1,-1 1 0,1-1 0,0 0 0,0 0 0,0 1 1,-1-1-1,1 0 0,0 1 0,0-1 0,0 0 0,0 1 1,0-1-1,0 0 0,0 1 0,-6 14-271,-12 47 62,17-59-108,0 0-1,1 0 1,-1 0 0,0 0 0,1 1 0,0 4-1,17-47-6237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2:12.3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203 3 320,'-12'12'534,"11"-11"-412,0 0-1,0 0 0,0 0 0,0 1 0,0-1 1,0 0-1,-1 0 0,1-1 0,0 1 0,-1 0 1,1 0-1,0-1 0,-1 1 0,1 0 0,-1-1 1,1 0-1,-1 1 0,-2-1 0,1 0 50,-1 1-1,0-1 0,1 0 1,-1 1-1,1 0 1,-1 0-1,1 0 1,-1 0-1,1 1 0,-4 1 1,-10 5-152,-11-4 333,22-1-254,0 1 1,-1-1-1,1 2 1,1-1 0,-1 0-1,0 1 1,-7 9 0,8-12 243,4 0-166,6-3-6,0 0-166,0 1 0,0-1 0,0 1 0,0 0-1,0 0 1,0 1 0,0 0 0,0-1 0,0 2 0,0-1 0,8 4 0,2-1-35,-11-3 17,-1 0 1,1 0-1,0-1 0,0 0 1,-1 0-1,1 0 1,0 0-1,0 0 0,0-1 1,-1 1-1,8-4 1,1 0 16,-1-1 1,15-8-1,-15 6 62,0 2 0,12-5 0,127-39 778,-141 43-766,-8 6-19,0-1 0,0 0 0,0 1 0,0-1 0,0 1 0,0-1 0,0 1 0,0-1 0,1 1 0,1-1 0,-13-2 150,-3 4-166,-1 1 1,0 0-1,1 1 0,0 1 1,-16 5-1,-11 4 61,-108 18 1182,136-27-1503,-1 1 0,1 1 0,0 0 0,0 1 0,0 0 0,1 1 0,-12 10 0,2 1-1952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2:23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7 992,'-2'0'214,"0"0"0,1 0 0,-1 0-1,0 0 1,0 1 0,0-1 0,0 1 0,0-1 0,-3 2-1,-16 2 1654,19-4-1775,1 0-60,1 0 1,0 1-1,0-1 0,-1 0 0,1 0 1,0 0-1,0 0 0,-1 0 0,1 0 1,0 0-1,0 0 0,0 0 0,-1 0 1,1-1-1,0 1 0,0 0 1,-1 0-1,1 0 0,0 0 0,0 0 1,0 0-1,-1 0 0,1-1 0,0 1 1,0 0-1,0 0 0,-1 0 1,1 0-1,0-1 0,0 1 0,0 0 1,0 0-1,0 0 0,0-1 0,-1 1 1,1 0-1,0 0 0,0-1 0,0 1 1,0 0-1,0 0 0,0-1 1,0 1-1,0 0 0,0 0 0,0-1 1,0 1-1,0 0 0,0 0 0,0-1 1,0 1-1,1 0 0,-1 0 1,0-1 153,1 1-250,14 0 54,-14 0 154,18-6 2558,-27 7-2223,-11 4-322,2 10-375,15-13 237,0 0-1,0-1 1,0 0 0,0 1 0,0-1 0,0 0 0,0 0 0,0 0 0,-5 1 0,-8 4 74,1-4-48,13-2-28,0 0 0,0 0 0,1 0 0,-1 0 0,0 1 0,0-1 0,0 0-1,0 0 1,0 0 0,1 1 0,-1-1 0,0 0 0,0 1 0,-1 0 0,1 0 132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2:28.5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677 169 2144,'-3'-4'210,"-1"0"0,0 0 0,0 0 1,0 1-1,-1 0 0,1 0 0,-1 0 0,0 0 1,1 1-1,-10-4 0,6 3-31,6 2-80,-1-1 0,0 1 0,0 0 0,0 0 0,0 1 0,0-1 0,0 1 0,0-1 0,0 1 0,0 0 0,0 0 0,-4 1 1,3 0-2,-1 0 1,1 1-1,0-1 1,0 1 0,0 0-1,0 0 1,0 0 0,-4 4-1,-4 4 69,0 0 0,0 1-1,1 0 1,0 1-1,-17 24 1,-36 71 644,51-83-472,1-5 226,-27 34 0,46-73-453,12-24 0,-8 27 35,0 1 0,1 1-1,0 0 1,1 0 0,1 2-1,0-1 1,23-15 0,-36 28-149,-1 1 1,0 0-1,1-1 1,-1 1 0,0-1-1,1 1 1,-1 0-1,1-1 1,-1 1 0,1 0-1,-1-1 1,1 1-1,-1 0 1,1 0 0,-1-1-1,1 1 1,-1 0-1,1 0 1,-1 0 0,1 0-1,0 0 1,-1 0-1,1 0 1,0 0 0,-1 1 0,-1 1 1,0-1 0,1 0 0,-1 1 0,0-1-1,0 0 1,1 1 0,-1-1 0,0 0 0,-2 1-1,-66 90 206,36-48 60,-22 17-52,46-52-345,9-9 127,0 0 1,0 0 0,0 0-1,0 0 1,0 0-1,0 0 1,0 0-1,0 0 1,0 0-1,0 0 1,0 0-1,-1 0 1,1 0 0,0 0-1,0 0 1,0 0-1,0 0 1,0 0-1,0 0 1,0 0-1,0 0 1,0 0 0,0 0-1,0 0 1,0 0-1,0 0 1,0 0-1,0-1 1,0 1-1,0 0 1,0 0 0,0 0-1,0 0 1,0 0-1,0 0 1,0 0-1,0 0 1,0 0-1,0 0 1,0 0 0,0 0-1,0-1 1,0 1-1,0 0 1,0 0-1,0 0 1,0 0-1,0 0 1,0 0 0,0 0-1,0 0 1,0 0-1,0 0 1,0 0-1,0 0 1,0 0-1,0 0 1,0 0 0,0-1-1,0 1 1,0 0-1,0 0 1,11-22-363,1 3 383,1 0 0,1 1 0,1 1 0,0 0 0,2 1 0,-1 0 0,2 2 0,0 0 0,1 1 0,0 0 0,35-15 0,-39 21 3,-5 2-94,1 1 0,-1 0 0,1 0 0,0 1 0,-1 0 0,2 1 0,13-1 0,-24 3 70,-1 1 0,0 0 0,0-1 0,0 1 0,1 0 0,-1-1 0,0 1 0,0 0 0,0-1 0,0 1 0,0 0 0,0 0 0,-1-1 0,1 1 0,0 0 0,-1 0 0,-3 11 11,-1 0-1,0 0 1,-1 0 0,-8 11 0,-6 12 23,6-7-8,-7 11 11,2 0 0,-17 54 1,35-92-31,1 0 0,-1 0 0,1 0 0,0 0 0,-1 0 0,1 0 0,0 0 0,0 0 0,0 0 0,0 0 1,0 0-1,0-1 0,0 1 0,0 0 0,1 2 0,-1-3 1,1 0 0,-1-1 0,1 1 0,-1 0 0,0 0 0,1 0 0,-1-1 0,1 1 0,-1 0 0,1-1 0,-1 1 0,0 0 0,1-1 0,-1 1 0,0 0 0,1-1 0,-1 1 0,0-1 0,1 0 0,19-29 80,22-48 111,32-56 262,-18 33-605,-55 101 127,-1 0 0,0-1 0,0 1 0,1 0 0,-1-1 0,0 1 0,0 0 0,0-1 0,0 1 0,0-1 0,1 1 0,-1 0 0,0-1 0,0 1 0,0-1 0,0 1 0,0 0 0,0-1 1,0 1-1,0-1 0,0 1 0,-1 0 0,1-1 0,-7 2-299,-14 11 98,21-11 222,-20 15-9,1 1 0,0 1 1,1 1-1,-20 27 0,17-19 589,-41 39 0,61-65-558,0-1 1,1 1-1,-1 0 0,0-1 0,1 1 0,-1-1 1,0 1-1,0-1 0,1 1 0,-1-1 0,0 1 0,0-1 1,0 0-1,0 1 0,0-1 0,1 0 0,-1 0 0,0 0 1,-1 0-1,1 0-7,0-1 0,1 1 0,-1-1 0,0 0 0,1 1 0,-1-1 1,0 0-1,1 0 0,-1 1 0,1-1 0,-1 0 0,1 0 0,0 0 0,-1 0 1,1 0-1,0 0 0,0 1 0,0-1 0,-1 0 0,1-1 0,-1-8-4,0 1 0,0-1 1,0 1-1,1-1 0,1 1 0,2-15 0,16-58-118,-8 37 188,-3 13-8,-3 13-111,3-22 1,-8 40 27,0 1 1,0-1 0,0 0-1,1 1 1,-1-1-1,0 0 1,0 0 0,0 1-1,-1-1 1,1 0 0,0 1-1,0-1 1,0 0-1,0 1 1,-1-1 0,1 0-1,-1 0 1,1 1 2,0 0 0,0 0 0,-1 0 0,1 0 0,0 0 0,-1 0 0,1 0 0,0 0 0,0 0 0,-1 0 0,1 0 0,0 0 0,-1 0 0,1 0 0,0 0 0,0 0 0,-1 0 0,1 1 0,0-1 0,0 0 0,-1 0 0,1 0 0,0 1 0,0-1 0,0 0 0,-1 0 0,1 1 0,-17 21-387,-8 17 465,3 2-1,-21 49 0,13-26 699,27-57-579,0-8-6,3 1-173,-1-1 1,1 0-1,0 0 0,0 0 1,-1 0-1,1 0 1,0 0-1,0 0 0,0 0 1,0 0-1,0 0 1,1-1-1,2-17-106,0 1 0,2-1 0,13-34 0,29-66 427,-47 119-336,0 0 1,0 0-1,0 0 1,0 0-1,0 0 1,0 0 0,-1 0-1,1 0 1,0 0-1,0 0 1,0 0-1,0 0 1,0 0-1,0 0 1,0 0 0,0 0-1,0 0 1,0 0-1,0 0 1,0 0-1,-1 0 1,1 0-1,0 0 1,0 0 0,0 0-1,0 0 1,0 0-1,0 0 1,0 0-1,0 0 1,0-1-1,0 1 1,0 0 0,0 0-1,0 0 1,0 0-1,0 0 1,0 0-1,0 0 1,0 0 0,0 0-1,0 0 1,0 0-1,0-1 1,0 1-1,0 0 1,0 0-1,0 0 1,-7 7-120,0 4 138,-1-1 0,0 0-1,-1-1 1,0 0 0,-19 15-1,17-15 183,10-7-167,-1-1 0,1 0 1,0 0-1,0 0 1,-1 0-1,1-1 0,0 1 1,-1 0-1,1 0 1,-1-1-1,1 1 1,-1-1-1,1 0 0,-1 1 1,1-1-1,-1 0 1,0 0-1,1 0 0,-1 0 1,1 0-1,-4 0 1,4-1 1,-1 0-1,1 0 1,-1 0 0,1 1 0,0-1 0,-1-1 0,1 1-1,0 0 1,0 0 0,0 0 0,0-1 0,0 1 0,0 0-1,0-1 1,0 1 0,0-1 0,1 1 0,-1-1 0,0-1 0,-2-7-43,1 5-59,1 0 0,-1-1 0,0 1 0,-1 0 0,0 0 0,1 1 0,-1-1 0,-6-6 0,9 11 61,-1-1 0,1 1 0,0 0-1,0 0 1,0 0 0,-1 0 0,1 0 0,0 0 0,0 0 0,-1 0 0,1 0 0,0 0-1,-1 0 1,1 0 0,0 0 0,0 0 0,-1 0 0,1 0 0,0 0 0,0 0 0,-1 0-1,1 0 1,0 0 0,0 0 0,-1 1 0,1-1 0,0 0 0,0 0 0,0 0 0,-1 0-1,1 1 1,0-1 0,0 0 0,-11 13-250,-5 14 112,12-21 255,3-5-111,0 0 0,0-1-1,0 1 1,1 0 0,-1 0 0,0 0 0,1 0 0,-1 0 0,1 0 0,-1 0 0,1 0-1,0 1 1,-1-1 0,1 0 0,0 0 0,0 0 0,0 0 0,0 0 0,0 1 0,0-1-1,0 0 1,0 0 0,0 0 0,0 0 0,1 2 0,0-2 21,-1 0 1,1 1-1,0-1 1,-1 0-1,1 0 0,0 0 1,0-1-1,0 1 1,0 0-1,0 0 1,0 0-1,0-1 0,0 1 1,0 0-1,0-1 1,0 1-1,1-1 0,-1 1 1,0-1-1,0 0 1,0 0-1,1 1 0,-1-1 1,0 0-1,1 0 1,-1 0-1,0 0 1,0 0-1,2-1 0,6 0 53,-1 0 0,1-1 0,8-3-1,-15 5-70,5-3-5,1-1 0,-1 1 1,0-1-1,0 0 0,-1-1 0,1 0 1,6-6-1,15-10-1,-15 12 13,29-21 138,-38 28-122,-1-1 0,0 0-1,0 0 1,-1 0 0,1-1 0,-1 1-1,1-1 1,-1 1 0,3-7 0,-5 9-20,0 0 0,1 0 0,-1 0 0,0 0 1,0 0-1,0-1 0,1 1 0,-1 0 0,0 0 1,-1 0-1,1 0 0,0-1 0,0 1 0,0 0 0,-1 0 1,1 0-1,0 0 0,-1 0 0,1 0 0,-1 0 1,0 0-1,1 0 0,-1 0 0,0 0 0,0 0 1,1 0-1,-1 0 0,0 0 0,0 1 0,0-1 1,0 0-1,0 1 0,0-1 0,0 1 0,0-1 1,-2 0-1,-1 0-27,1 0 1,-1-1 0,1 2-1,-1-1 1,0 0 0,1 1-1,-1-1 1,0 1 0,0 0-1,-5 1 1,-4 2 37,-1 1 0,-15 6 0,4 0-4,9-4-68,0 1-1,-23 14 1,-3 2 18,39-22 35,0 1 0,0-1 0,0 1 0,0 0 0,0 0 0,0 0 0,1 1 0,-1-1 0,-4 6 0,6-7-4,1 0 1,-1 0-1,1 0 1,-1 0 0,1 0-1,0 0 1,0 1-1,-1-1 1,1 0 0,0 0-1,0 0 1,0 0-1,0 0 1,0 0 0,0 1-1,0-1 1,1 0 0,-1 0-1,0 0 1,1 0-1,-1 0 1,0 0 0,1 0-1,-1 0 1,1 0-1,0 0 1,-1 0 0,1 0-1,0 0 1,0-1-1,-1 1 1,1 0 0,0 0-1,2 0 1,0 2 10,1 0 1,-1-1-1,1 1 0,0-1 1,0 0-1,0 0 0,0 0 1,1-1-1,-1 0 0,9 2 1,-6-2 21,1 0 1,0-1-1,0 0 0,0 0 1,12-3-1,5-3 28,-1-1-1,43-18 1,-59 22-70,146-54 232,-147 54-170,4-1-10,-10 3 7,-4 0 36,-5 2-63,-1 0 0,1 1 0,-1 0-1,1 1 1,0-1 0,-11 6 0,-9 3 84,-87 35 32,-11 4 94,89-37-124,15-5 22,0-1 1,-33 7-1,49-13-108,0 0 1,0 0 0,0-1-1,0 0 1,0 0-1,0-1 1,0 1-1,1-1 1,-1-1 0,0 1-1,0-1 1,1 0-1,-1 0 1,-8-5 0,14 7-15,-2-1-10,1 0 1,-1 0-1,1 0 1,-1 0-1,0 0 0,1 1 1,-1-1-1,-3 0 1,5 1 52,10 5-1114,-2 1 1069,0 0 0,0 0 0,1-1-1,-1-1 1,1 1 0,1-1 0,-1-1-1,0 0 1,1 0 0,0-1 0,0 0-1,-1-1 1,1 0 0,0 0 0,0-1 0,18-2-1,9-3 94,-1-2 0,0-2-1,42-15 1,-48 14-116,37-10-63,73-25-143,-119 36 370,1 0-1,-2-1 1,1-2 0,23-16 0,-35 17-116,-9 11-26,0 0 0,0 0 0,0 0 0,0 0 1,0-1-1,0 1 0,0 0 0,0 0 0,0 0 1,0 0-1,0-1 0,0 1 0,0 0 0,0 0 1,0 0-1,0 0 0,0-1 0,0 1 1,0 0-1,0 0 0,0 0 0,-1 0 0,1-1 1,0 1-1,0 0 0,0 0 0,0 0 0,0 0 1,-1 0-1,1 0 0,0 0 0,0 0 0,0 0 1,0-1-1,-1 1 0,1 0 0,0 0 0,-3 0-36,0-1 0,0 1 0,0 0 0,0 0 0,-1 0 0,1 0 0,-3 2 0,-20 2-15,2 2-1,-1 2 1,-25 10 0,-70 37-124,26 1 209,26-13 175,67-43-195,1 1 1,-1-1-1,0 1 1,0-1 0,0 0-1,0 1 1,1-1 0,-1 0-1,0 1 1,0-1 0,0 0-1,0 0 1,0 0 0,0 0-1,0 0 1,0 0-1,0 0 1,0 0 0,1 0-1,-1 0 1,-2-1 0,2 0-6,1 1 1,-1-1 0,0 0-1,1 1 1,-1-1 0,1 0 0,-1 1-1,1-1 1,-1 0 0,1 0-1,0 0 1,-1 0 0,1 1-1,0-1 1,0 0 0,-1 0 0,1 0-1,0-1 1,0-6 22,0-1-1,0 1 1,3-16 0,-1 14 41,-1-3-82,0 0 1,0 0-1,-1 0 0,-3-20 0,3 33 8,0 0-1,0-1 1,0 1 0,0-1-1,0 1 1,0 0 0,0-1-1,0 1 1,0 0-1,-1-1 1,1 1 0,0 0-1,0-1 1,0 1-1,0 0 1,0-1 0,-1 1-1,1 0 1,0 0 0,0-1-1,-1 1 1,1 0-1,0 0 1,0-1 0,-1 1-1,1 0 1,0 0-1,-1 0 1,1-1 0,0 1-1,-1 0 1,1 0 0,0 0-1,-1 0 1,1 0-1,0 0 1,-1 0 0,0 0-1,0 0-24,0 1-1,0 0 1,0-1-1,0 1 1,0 0-1,0 0 1,0-1-1,0 1 1,0 0-1,0 0 1,-1 2 0,-2 3-111,0 1 1,0 0 0,-4 10 0,4-6 131,1-1 1,0 1-1,0-1 0,1 1 0,0 14 0,1-21 23,1-1-1,0 1 0,0-1 0,1 0 0,-1 1 0,1-1 0,0 0 0,-1 1 0,1-1 0,1 0 0,-1 0 0,0 0 0,1 0 0,0 0 0,0 0 1,-1 0-1,2 0 0,-1-1 0,0 1 0,0-1 0,4 3 0,-4-4 16,0-1 1,-1 1-1,1-1 1,-1 0-1,1 1 1,0-1-1,-1 0 1,1 0-1,0 0 1,-1-1-1,1 1 1,0 0-1,-1-1 0,1 1 1,-1-1-1,1 1 1,-1-1-1,1 0 1,-1 1-1,3-3 1,28-18 60,21-24 422,-53 57-709,-2-5 185,0 0 0,-1 1 0,0-1 0,-6 10 0,-7 20 205,15-31-112,-6 15 159,7-21-231,0 1 0,0-1 0,-1 1 1,1 0-1,0-1 0,-1 1 0,1-1 0,0 1 0,-1-1 0,1 1 1,-1-1-1,1 1 0,-1-1 0,1 1 0,-1-1 0,1 0 0,-1 1 1,1-1-1,-1 0 0,0 1 0,1-1 0,-1 0 0,1 0 0,-2 1 1,2-2-12,-1 1 0,0 0 0,1 0 0,-1-1 0,1 1 0,-1 0 0,1-1 0,-1 1 0,1-1 0,-1 1 0,1-1 0,-1 1 0,1-1 0,-1 1 0,1-1 0,0 1 0,-1-1 0,1 1 0,0-1 0,0 0 0,-1 1 0,1-1 0,0 1 0,0-1 0,0 0 1,0 1-1,0-1 0,0 0 0,0 1 0,0-2 0,1-19-135,-1 19 98,1 0-1,0 1 1,0-1-1,0 1 1,-1-1 0,1 1-1,0-1 1,1 1-1,-1-1 1,0 1-1,0 0 1,1 0 0,-1 0-1,0 0 1,1 0-1,-1 0 1,1 0-1,0 0 1,1 0 0,5-4-21,-1 1 83,0-1-1,-1 0 0,11-9 0,3-4-15,-12 11-44,0-1 0,7-8-1,14-14 182,-28 30-138,-1-1 0,1 1 0,-1-1 0,1 1 0,-1-1 0,1 1 0,-1-1 0,0 0 0,1 1 0,-1-1 0,0 0 0,1 1 0,-1-1 0,0 0 0,0 1 0,0-1-1,0 0 1,0 0 0,0 1 0,0-1 0,0 0 0,0 1 0,0-1 0,0 0 0,0 0 0,0 1 0,0-1 0,-1 0 0,1 0 0,-14-21 487,6 10-541,-2 0 53,9 10-19,-1 1 1,1-1-1,-1 0 0,1 1 0,0-1 0,-1 0 0,1 0 0,0 0 0,1 0 0,-1 0 0,0 0 0,-1-4 0,0 1-313,1 4 76,4-2 136,32-16-109,-22 10-1037,17-16-1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04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4 2080,'0'0'21,"0"0"0,0 0 0,0 0 0,0 0 0,0 0 0,0-1 1,0 1-1,0 0 0,0 0 0,0 0 0,0 0 0,0 0 0,0 0 0,0-1 0,0 1 0,0 0 0,0 0 0,0 0 0,0 0 1,-1 0-1,1 0 0,0 0 0,0 0 0,0-1 0,0 1 0,0 0 0,0 0 0,0 0 0,0 0 0,0 0 0,-1 0 1,1 0-1,0 0 0,0 0 0,0 0 0,0 0 0,0 0 0,0 0 0,-1 0 0,1 0 0,0 0 0,0 0 0,0 0 1,-7 3 338,-8 9-103,14-11-133,-23 15 1609,5-5-159,12-7-1393,0 1 0,1 1 0,0-1-1,0 1 1,0 0 0,0 0 0,1 0 0,0 1 0,1 0 0,0 0 0,0 0 0,-4 9 0,1 3 90,0 1-1,-7 31 1,12-43-287,1 0 0,0 1 0,1-1-1,0 0 1,0 1 0,1-1 0,0 0 0,0 0 0,3 10-1,-1-10-25,-1-1 0,1 1 0,1-1 0,-1 0-1,1 0 1,6 8 0,-9-13 35,0-1 0,0 1 0,0-1 0,1 0 0,-1 1 0,0-1 0,1 0 0,-1 0 0,1 0 0,-1 0 0,1 0 0,0 0 0,-1 0 0,1-1 0,0 1 0,-1-1 0,1 1 0,0-1 0,0 1 0,0-1 0,-1 0 0,1 0 0,0 0 0,0 0 0,0 0 0,-1-1 0,1 1 0,0 0 0,0-1 0,0 1 0,-1-1 0,1 0 0,3-1 0,-1-1-1,-1 0 0,1 0 0,0 0 0,-1 0 0,0-1 0,0 1 0,0-1 0,0 0 0,-1 0 0,1 0 0,-1 0 0,0-1 0,0 1 0,-1 0 0,1-1 0,1-8 0,0-4 98,0 1 0,-2-1 0,0-22 0,0 22 176,-1 1 0,-1 0 0,-1-1 0,0 1 0,-1 0-1,-6-17 1,9 33-258,0 0 0,0 0 1,0 0-1,0 0 0,0 0 0,0 0 0,0 0 0,-1 0 0,1 0 0,0 1 0,0-1 0,0 0 0,0 0 1,0 0-1,0 0 0,0 0 0,0 0 0,0 0 0,0 0 0,0 0 0,0 0 0,0 0 0,0 0 0,0 0 1,0 0-1,0 0 0,0 0 0,-1 0 0,1 0 0,0 0 0,0 0 0,0 0 0,0 0 0,0 0 0,0 0 0,0 0 1,0 0-1,0 0 0,0 0 0,0 0 0,0 0 0,0 0 0,0 0 0,0 0 0,0 0 0,0-1 0,0 1 1,0 0-1,0 0 0,-1 0 0,1 0 0,0 0 0,0 0 0,0 0 0,0 0 0,-1 10 214,-1 14-65,4 13-6,2 0-1,2 0 0,17 61 1,-22-94-198,8 30-552,-5-23 93,-1-1 1,0 1-1,-1 0 1,0 0 0,0 13-1,-3-20-113,1 1 1,1 0-1,-1-1 0,1 1 1,-1 0-1,3 4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2:34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44 316 736,'1'0'135,"0"-1"0,1 1 0,-1-1 0,0 0 0,0 0-1,0 1 1,1-1 0,-1 0 0,0 0 0,0 0 0,0 0 0,0 0 0,0 0 0,-1-1 0,1 1 0,0 0-1,0 0 1,-1-1 0,1 1 0,-1 0 0,1-1 0,-1 1 0,0 0 0,1-1 0,-1 1 0,0-3 0,0 0 23,1 0 1,0 1 0,0-1 0,0 0 0,1 1 0,-1-1 0,4-5 0,4-9 297,3-2-142,-10 18-268,-1-1 0,1 1 0,-1 0 0,1 0 0,-1-1 0,0 1 0,0-1 0,0 1 0,1-4 0,0-3 53,1 1 1,0 0-1,0-1 1,6-8-1,2-7 102,-9 20-180,0 0 1,1 0-1,0 0 0,0 1 0,0-1 0,0 1 0,0 0 0,1 0 0,0 0 0,-1 0 0,1 1 0,0 0 0,0-1 0,0 1 0,1 1 0,-1-1 0,0 1 0,7-2 0,-8 2 8,-1 1-1,1-1 0,0 1 0,0 0 0,0 0 0,0 0 0,3 1 0,-5-1-40,0 0-1,0 0 1,1 0 0,-1 1-1,0-1 1,0 0-1,0 1 1,0-1 0,0 1-1,0 0 1,0-1-1,0 1 1,0 0 0,0-1-1,0 1 1,0 0 0,0 0-1,1 2 1,24 31 102,8 43 172,-24-53-144,2-1 1,0 0 0,19 26-1,-25-41-217,-4-4 157,0 0-1,1 0 1,-1-1 0,1 1 0,0-1-1,1 1 1,5 4 0,5 4-81,-13-11 14,0 1 0,0-1 0,1 0 0,-1 1 0,0-1 0,1 0 0,-1 0 0,1 0 0,-1 0 0,1 0 0,0-1 0,-1 1 0,3 0 0,0 0 48,0 0 0,1-1 0,-1 1-1,0-1 1,0 0 0,0-1 0,0 1 0,1-1 0,3 0 0,22-17-262,-17 9 137,-10 6 96,0 0 1,-1 0 0,1 0-1,-1 0 1,0-1 0,1 1-1,-2-1 1,1 1 0,0-1-1,1-5 1,2-6-24,0 0-1,-2 0 1,0 0 0,0 0-1,0-29 1,-4 30 13,0 0 0,-1 1 0,0-1 0,-1 1 0,-1-1 0,-9-22 0,11 30-21,-1 0 1,0 0-1,0 1 0,-1-1 0,-6-8 1,9 13 3,-1-1 1,1 1 0,0 0-1,-1-1 1,1 1 0,-1 0-1,1 0 1,-1 0-1,1 0 1,-1 1 0,0-1-1,1 0 1,-1 1 0,0-1-1,0 1 1,0-1 0,1 1-1,-1 0 1,0 0 0,0 0-1,0 0 1,0 0-1,0 0 1,-2 1 0,-9 3 31,0 1-1,1 0 1,-1 1 0,1 0 0,-12 9-1,-53 43 47,68-49-34,0 0 0,1 1 0,1 0 1,-1 0-1,-10 22 0,8-16-25,0 3 83,2 0-1,-9 26 1,14-36 19,-3 13 0,6-18-93,-1 0 1,0 0 0,0-1-1,0 1 1,0 0 0,-1-1-1,-3 7 1,2-6 66,-1 3-30,0 0 1,-1-1-1,0 0 0,0 0 0,0 0 1,-1-1-1,-9 8 0,6-6 54,8-6-86,0 0 0,0 0-1,1-1 1,-1 1 0,0 0-1,0-1 1,0 1 0,0-1-1,0 1 1,0-1-1,0 1 1,0-1 0,0 0-1,0 0 1,0 1 0,-1-1-1,0 0 1,0 0-5,1 0 0,0 1 0,0-1 0,0 0 0,0 1 0,0-1 0,-1 1 0,1-1 0,0 1 0,0 0 0,0-1 0,0 1-1,0 0 1,1 0 0,-3 1 0,-9 7 43,9-8-6,1 0 0,0-1 0,0 1 0,-1-1 0,1 1 0,0-1 0,-1 0 0,1 0 0,-1 0 0,1 0 0,0-1 0,-1 1 0,1-1 0,0 1 0,-1-1 0,-2-1 0,1 0-64,1 0 0,-1 0 0,1-1 0,-1 0 0,1 1 0,0-1 0,0 0 0,-5-6 0,6 5-329,0 0 0,0 0 0,0 0 0,0-1 0,1 1-1,0 0 1,0-1 0,0 1 0,0-1 0,0-7 0,-1-2-339,-2-21-2302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2:55.5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248 58 832,'1'-8'249,"-1"7"-177,0 0 1,1 0-1,-1 1 1,0-1-1,0 0 1,0 0-1,0 0 1,0 0-1,0 0 0,0 1 1,0-1-1,0 0 1,0 0-1,0 0 1,0 0-1,-1 0 1,1 1-1,0-1 1,-1 0-1,0-1 1,-8-10 1329,8 11-1317,0-1-1,1 1 1,-1 0-1,0 0 1,0 0-1,0 0 1,0 0-1,0 0 1,0 0-1,0 0 0,0 0 1,0 0-1,0 1 1,0-1-1,-1 0 1,1 1-1,0-1 1,-1 1-1,1-1 1,0 1-1,-1 0 1,1 0-1,0 0 1,-3-1-1,2 1-65,1 0-1,-1 1 0,0-1 1,1 0-1,-1 0 1,1 1-1,-1-1 0,0 1 1,1-1-1,-1 1 1,1 0-1,-1 0 0,1 0 1,0-1-1,-1 1 1,-1 3-1,-7 3 90,6-6 293,4-1-396,3 3-43,1 1 76,-1 0-1,1-1 0,-1 0 1,1 0-1,0 0 0,0 0 1,0-1-1,1 1 0,-1-1 1,0 0-1,1-1 0,0 1 1,-1-1-1,1 0 0,0 0 1,0 0-1,0 0 0,-1-1 1,10 0-1,16-1-16,-12 0 1,-1 1-1,30 4 0,-47-4-17,1 0 0,-1 0-1,0 0 1,0 0-1,0 0 1,1 0-1,-1 0 1,0 0-1,0 0 1,0 0-1,0 0 1,1 0-1,-1 0 1,0 0-1,0 0 1,0 0 0,1 1-1,-1-1 1,0 0-1,0 0 1,0 0-1,0 0 1,0 0-1,1 0 1,-1 0-1,0 1 1,0-1-1,0 0 1,0 0-1,0 0 1,0 0 0,0 1-1,0-1 1,1 0-1,-1 0 1,0 0-1,0 1 1,0-1-1,0 0 1,0 0-1,0 0 1,0 0-1,0 1 1,0-1 0,0 0-1,0 0 1,0 0-1,0 1 1,0-1-1,-1 0 1,-9 10 192,-20 5 259,14-10-246,0-2 0,-1 0 0,1-1 0,-1 0 0,-17-1 0,32-1-297,-1 0 0,0 1 0,1-1 0,-1 1 0,0 0 0,1 0 0,-5 2 0,3-2 8,3-1-22,11 14-111,-8-12 235,0 0 0,1 0 0,-1 0 0,0 0 0,1 0-1,0-1 1,-1 0 0,1 1 0,0-1 0,0 0 0,-1 0 0,1 0 0,0-1 0,5 2 0,5-1 198,26 0 1,-30-1-191,-5 0 16,0 0 0,-1 0 1,1 0-1,0 0 0,-1-1 0,1 0 1,-1 0-1,1 0 0,-1 0 0,1 0 0,-1-1 1,0 1-1,0-1 0,4-2 0,-7 3-39,-1 0-1,0 0 1,0 1-1,1-1 1,-1 1-1,0-1 1,0 1-1,0-1 1,0 1-1,0-1 1,0 1-1,0 0 1,-1-1-1,-7 0 21,-1 1 1,1 0-1,0 1 0,0-1 1,0 2-1,0 0 0,-14 4 0,-18 3 32,7-2 42,-53 18 1,20-5-257,50-19 132,16-1-3,-1 0 0,1 0 0,-1 0 0,1 0 0,0 0 0,-1 0 0,1 1 0,-1-1 0,1 0-1,0 1 1,-2 0 0,2 0-86,3-1 48,16-1 122,-1 0 0,0-1 0,1 0-1,-1-2 1,29-9 0,0-2-1271,80-38-1,-113 45-1292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2:59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265 5 992,'-7'-5'1605,"9"20"21,-1-8-1972,1 31 465,-2 1 0,-6 56 0,5-81-92,-41 274 1473,39-272-1480,-47 196 734,39-175-439,-2-1-1,-2-1 0,-32 56 0,43-84-213,0 0 0,-1-1 1,0 1-1,0-1 0,0 0 1,-1-1-1,-12 10 0,17-15-92,1 1 0,0-1 0,-1 0 0,1 0 0,0 0 0,-1 0 0,1 1 0,-1-1 0,1 0 0,0 0 0,-1 0 0,1 0-1,-1 0 1,1 0 0,0 0 0,-1 0 0,1 0 0,-1 0 0,1 0 0,0 0 0,-1 0 0,1 0 0,-1-1 0,1 1 0,0 0-1,-1 0 1,1 0 0,-1 0 0,1-1 0,0 1 0,-1 0 0,1-1 0,0 1 0,0 0 0,-1 0 0,1-1 0,0 1 0,0 0-1,-1-1 1,1 1 0,0-1 0,0 1 0,0 0 0,0-1 0,0 1 0,-1-1 0,1 0 0,-4-23 17,4 22-22,-2-44 58,2 1 0,8-56 0,-6 81-136,9-58-35,37-134-1,-10 95 24,-3 9 460,-35 106-357,9-27 17,-9 29-35,0 0 0,0 0 1,0 0-1,0 0 0,0 0 0,0 0 1,0-1-1,0 1 0,0 0 1,0 0-1,0 0 0,0 0 1,0 0-1,0 0 0,0 0 0,0-1 1,0 1-1,0 0 0,0 0 1,0 0-1,1 0 0,-1 0 0,0 0 1,0 0-1,0 0 0,0 0 1,0-1-1,0 1 0,0 0 0,0 0 1,0 0-1,0 0 0,1 0 1,-1 0-1,0 0 0,0 0 0,0 0 1,0 0-1,0 0 0,0 0 1,0 0-1,1 0 0,-1 0 1,0 0-1,0 0 0,0 0 0,0 0 1,0 0-1,0 0 0,1 15 18,-7 33 102,-2-1 0,-21 70 0,8-37-1,15-55 469,-14 36-1,25-90-106,42-145-640,-42 143 338,-4 23-210,-3 21-55,-1 4 91,-1-1-1,-1 1 1,-6 16-1,-5 12 36,-26 102 841,53-175-1053,2 0-1,1 2 0,27-40 1,11-22 387,-45 74-145,-3 6 5,0 0-1,1 0 1,-1 1 0,9-10 0,-13 17-76,0-1 0,0 1 0,1 0 0,-1-1 0,0 1 0,1 0 0,-1 0 0,0 0 0,1-1 0,-1 1 0,0 0 0,1 0 0,-1 0 0,1 0 0,-1-1 0,0 1 0,1 0 0,-1 0 0,1 0 0,-1 0 0,0 0 0,1 0 0,-1 0 0,1 0 0,-1 0 0,0 1 0,1-1 0,-1 0 0,1 0 1,-1 0-1,0 0 0,1 1 0,-1-1 0,0 0 0,1 0 0,-1 0 0,0 1 0,1-1 0,-1 0 0,0 1 0,1-1 0,-1 0 0,0 1 0,0-1 0,0 0 0,1 1 0,-1-1 0,0 1 0,8 19 61,-6-6-11,-1-1-1,-1 1 0,0-1 1,-3 25-1,-15 55 346,12-63-95,-3-3 129,8-26-420,1-1 0,0 0 1,0 0-1,0 0 0,0 1 1,0-1-1,0 0 0,0 0 0,0 0 1,0 1-1,-1-1 0,1 0 0,0 0 1,0 0-1,0 0 0,0 1 0,0-1 1,-1 0-1,1 0 0,0 0 1,0 0-1,0 0 0,-1 0 0,1 1 1,0-1-1,0 0 0,-1 0 0,1 0 1,0 0-1,0 0 0,0 0 1,-1 0-1,1 0 0,0 0 0,0 0 1,-1 0-1,1 0 0,0 0 0,0 0 1,0 0-1,-1-1 0,1 1 0,0 0 1,0 0-1,0 0 0,-1 0 1,1 0-1,0 0 0,0-1 0,0 1 1,0 0-1,-1 0 0,1 0 0,0 0 1,0-1-1,0 1 0,-7-12-39,6 11 34,-42-88 467,43 89-483,0-1-1,0 1 1,0 0 0,0 0-1,0-1 1,0 1-1,-1 0 1,1 0 0,0-1-1,0 1 1,0 0-1,0 0 1,-1 0-1,1-1 1,0 1 0,0 0-1,0 0 1,-1 0-1,1 0 1,0-1 0,0 1-1,0 0 1,-1 0-1,1 0 1,0 0-1,0 0 1,-1 0 0,1 0-1,0 0 1,-1 0-1,1 0 1,0 0 0,0 0-1,-1 0 1,-7 7-305,-2 13-31,4-6 61,1 0 0,1 0 1,1 1-1,0 0 0,0 0 1,1 19-1,1-27-103,1 0 0,1 0 0,-1 0 1,1 0-1,1 0 0,-1 0 0,1 0 0,0 0 0,1 0 1,-1 0-1,1-1 0,1 1 0,-1-1 0,9 10 1,9 3-2532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3:00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87 1 1664,'-1'1'1893,"2"9"-1327,-3 41 407,-11 56 1,12-97-954,-2 8-11,0 2 109,0 31 1,-6 50-109,0 2 92,18 125 660,-8-126-481,-1-57-151,-1-38-95,0-1-1,0 1 0,0-1 1,-1 1-1,0-1 1,0 0-1,-1 1 0,1-1 1,-1 0-1,-5 6 1,7-10 62,0-1 0,0 0 1,0 0-1,0 1 0,0-1 1,0 0-1,-1 0 0,1 0 1,0 0-1,-1 0 0,-2 1 1,4-2 8,-10-23 1276,10 23-1367,0-1 0,0 1 0,0-1 0,0 0 0,0 1 0,0-1 0,0 0 1,0 1-1,0-1 0,0 1 0,0-1 0,0 0 0,0 1 0,0-1 0,1 1 0,-1-1 1,0 0-1,1 1 0,-1-1 0,0 1 0,1-1 0,-1 1 0,0-1 0,1 1 0,-1-1 1,1 1-1,-1 0 0,1-1 0,-1 1 0,1 0 0,0-1 0,-1 1 0,1 0 0,7-6 170,-6 7-207,-1-1 0,1 1-1,-1-1 1,1 1-1,0-1 1,-1 1 0,1 0-1,-1 0 1,3 1-1,0 3-780,1 0-1,-1 1 0,5 7 1,7 8-2932,-14-20 3470,-2-1 132,1 0 0,0 0 1,-1 0-1,1 0 0,-1 1 0,1-1 1,0 0-1,-1 0 0,1 0 0,0 0 1,-1-1-1,1 1 0,0 0 0,-1 0 1,2-1-1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3:06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169 320 992,'0'0'34,"0"-5"262,0 1 1,0 0-1,0-1 1,-1 1-1,-1-5 1,2 8-206,-1-1 1,0 0 0,0 0 0,0 1 0,0-1-1,0 1 1,0-1 0,-1 1 0,1-1-1,0 1 1,-1 0 0,1-1 0,-1 1-1,-1-1 1,0 0-42,1 0-1,-1 0 1,1 0-1,-1 0 1,1 0-1,0-1 1,0 1-1,0-1 1,1 0-1,-1 1 1,1-1-1,-1 0 1,1 0-1,0 0 1,-2-6-1,2-2 106,-1 1-1,2 0 1,0-17-1,0 13 41,3-1-95,-3 14-90,1-1 0,-1 1 1,1-1-1,-1 1 0,1 0 0,-1-1 0,0 1 0,0-1 1,0 1-1,0-1 0,0 1 0,0-1 0,0 1 0,0-1 1,-1 1-1,1-1 0,-1-1 0,0 2 48,0-1-1,1 0 1,-1 1 0,1-1-1,-1 0 1,1 1-1,0-1 1,0 0 0,0 0-1,0 1 1,0-4 0,0 3-67,0 0 1,0 0 0,0 0-1,0 0 1,0 0-1,0 0 1,-1 0 0,1 0-1,-2-3 1,0-2 183,2 7-156,0 0 0,0-1 0,0 1 0,0 0 0,0-1 1,0 1-1,0-1 0,-1 1 0,1 0 0,0-1 0,0 1 0,0 0 0,0-1 0,-1 1 0,1 0 0,0-1 0,0 1 0,0 0 0,-1 0 0,1-1 0,0 1 0,-1 0 0,1 0 0,0-1 0,-1 1 0,1 0 0,0 0 0,-1 0 0,1 0 0,0 0 0,-1-1 0,0 1 61,1 9-715,3 46 527,2 0-1,19 78 0,-13-73 35,-3-24 236,-4-21-32,0 0-1,-2 0 1,0 0 0,0 18 293,-3-33-408,0 1 0,0-1 0,0 0 0,0-1 0,0 1 0,-1 0 0,1 0 0,0 0 0,0-1 0,0 1 0,0 0 0,0-1 0,0 1-1,0-1 1,0 1 0,0-1 0,0 0 0,1 1 0,-2-2 0,-16-14 188,-3-19 15,-10-14 252,25 38-453,0-1 0,1 0 0,-7-25 0,7 21-117,3 11 98,1 0 1,1 0-1,-1 0 0,0-7 1,-2-14-119,-2-27 184,4 44-48,1 0 0,-1 0 1,3-19-1,-2 21-10,1-1 0,-1 0 0,0 0 0,-1 0 0,-2-13 0,1 14-51,-1-9-11,-7-14 328,6 21-192,1 9-333,2 5-17,8 191 52,-1 2 447,-6-192-438,0 1 0,1-1 0,0 1 1,0-1-1,0 0 0,4 10 0,-1-5-1177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3:10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306 15 1472,'-1'0'133,"0"-1"0,0 1 0,0 0 0,0-1 0,0 1 0,0-1 0,0 1 0,0-1 0,0 1 0,0-1 0,0 0 0,0 0 0,0 0 0,-8-5 1362,9 6-1490,0 0 0,0-1 0,-1 1 0,1 0 1,0 0-1,0 0 0,0 0 0,-1 0 0,1 0 0,0 0 0,0 0 0,0 0 0,-1 0 1,1 0-1,0 0 0,0 0 0,-1 0 0,1 1 0,0-1 0,0 0 0,0 0 0,-1 0 1,1 0-1,-2 3 595,5 19-190,-3-18-406,1-2 9,-1 0 1,0 1-1,0-1 1,1-1-1,-1 1 1,1 0 0,0 0-1,0 0 1,0 0-1,0 0 1,0 0-1,0-1 1,0 1 0,0-1-1,0 1 1,1-1-1,-1 1 1,1-1-1,-1 1 1,3 0-1,31 29 270,-33-30-286,0 1 1,0-1-1,0 1 0,0 0 0,0 0 1,1 3-1,-2-4-14,0 1 0,1-1 1,-1 1-1,0-1 0,0 0 1,1 0-1,-1 0 0,0 1 1,1-1-1,3 1 0,-4-1 215,-8 14 2346,1-20-2560,1 0 181,1 1 1,-1 1 0,1-1 0,-1 0-1,0 1 1,0 0 0,-1 0 0,-6-2 0,-17-10 64,8 4-274,0 0-1,-37-12 1,54 21 5,0 1-1,0 1 1,0-1 0,0 1 0,0-1-1,0 1 1,-5 1 0,-1-1-244,28 10-240,-5-4 552,22 7 1,-21-9 44,-1 1 1,14 6 0,-20-6-52,1-1 1,0-1-1,1 0 1,-1 0-1,1 0 1,-1-1 0,1 0-1,0-1 1,-1 0-1,1-1 1,9 0-1,-16 0-87,-1 0 27,5 0 42,-24-6 197,1 1-1,-1 1 0,-26-4 1,-22 1-309,59 7 90,-17 0-78,22 2-34,15 0-94,-8-1 141,16 2 195,30 0 0,108-7-118,-40-3-278,-104 2 379,-14 5-11,1-2-21,-2 1-58,2 1-208,0 0 186,0 1 1,0-1 0,0 0-1,0 1 1,0-1 0,3 2-1,3 1-21,-6-2 47,0 0-1,0-1 1,0 1 0,1-1-1,-1 0 1,0 0 0,0 0-1,0 0 1,0 0 0,4-1 0,1 0 118,47 1-651,-52 0 438,8-1-6,-8-2 134,-2 2-33,2 2-159,4 2-70,-4-2 97,-2-1 167,1 0 0,-1 0 0,0-1 0,1 1 0,-1 0 0,0-1 0,0 1 0,1 0 0,-1-1 0,0 1 0,0 0 1,0-1-1,1 1 0,-1 0 0,0-1 0,0 1 0,0-1 0,0 1 0,0-1 0,-7-2 72,-1 1 0,0 1 1,1-1-1,-1 1 0,0 0 0,-9 1 1,-19-3-139,22 2 12,0 1-1,0 0 1,-26 4-1,-16 0-27,51-3 43,-1-1 1,0 1-1,0 0 0,-6 3 0,6-3 16,0 1 1,-1-1 0,1 0 0,-8 0-1,-129 2 1317,125-2-1350,-21 4 0,21-2 30,-22 0 0,-16 5 66,53-8-84,-1 0-1,0 1 0,1-1 1,-1 1-1,-5 2 1,6-2-4,0 1 1,0-2 0,0 1 0,0 0 0,-5 0 0,-18 3-142,26-4 32,21 0-272,163-16 456,-123 9-38,-8 1 64,-12 3-43,67-16 0,-78 13-39,30-1 0,-24 5 17,-24 2 4,-1 0 0,13-3 0,-21 3-24,0 0-1,0 0 1,0 0-1,0 0 1,0 1-1,4 0 1,11 1-63,135-2-116,-151 1-123,0-1 0,-1 1 0,1-1-1,0 1 1,-1 0 0,1-1-1,-1 1 1,1 0 0,-1 0 0,1 0-1,-1 0 1,6 7-1446,-6-6 1445,0-1 1,1 4 0,0 20-2895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3:17.5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155 216 576,'-1'-1'10,"1"1"-4,0 0 0,-1-1 0,1 1 0,0 0 0,0 0 0,0 0 0,0-1 0,-1 1 0,1 0 0,0 0 0,0 0 0,0-1 0,0 1 0,0 0 0,0 0 0,0-1 0,0 1 0,0 0 0,0 0 0,-1-1 0,1 1 0,0 0 0,0 0 0,1-1 0,-1 1 0,0 0 0,0 0 0,0-1 0,0 1 0,0 0 0,0 0 0,0-1-1,0 1 1,0 0 0,0 0 0,1-1 0,-1 1 0,0 0 0,0 0 0,0 0 0,1-1 0,0 1-96,7-16 799,-1 7 275,-6 8-846,0 0-1,0 0 1,0 0-1,0-1 0,0 1 1,-1 0-1,1 0 0,0-1 1,-1 1-1,1 0 1,-1-1-1,0 1 0,1-1 1,-1-1-1,0 3-128,0 0 1,0 0-1,0 0 0,0 0 0,0 0 0,0 0 0,0-1 1,0 1-1,0 0 0,0 0 0,0 0 0,0 0 1,0 0-1,0 0 0,0 0 0,0 0 0,0 0 0,0 0 1,0 0-1,0 0 0,0-1 0,0 1 0,0 0 1,0 0-1,0 0 0,0 0 0,0 0 0,0 0 1,1 0-1,-1 0 0,0 0 0,0 0 0,0 0 0,0 0 1,0 0-1,0 0 0,0 0 0,0 0 0,0 0 1,0 0-1,0 0 0,0 0 0,0 0 0,1 0 0,-1 0 1,0 0-1,0 0 0,0 0 0,0 0 0,0 0 1,0 0-1,0 0 0,0 0 0,0 0 0,0 0 0,0 0 1,1 0-1,1 5 34,-2-2-22,-1 0 1,1 0-1,-1 0 0,0 0 0,1 0 0,-1 0 0,-1 0 1,1-1-1,0 1 0,-1 0 0,1-1 0,-1 1 0,0-1 1,0 1-1,-3 2 0,-5 4 251,0 0 0,-15 9-1,13-9-108,-4 1 120,0 0 0,-1-1-1,-24 8 1,27-13-16,14-4-255,0 0 1,0 0-1,0 0 0,0 0 1,0 0-1,0 0 0,0 0 1,-1 0-1,1 0 0,0 0 1,0 0-1,0-1 0,0 1 1,0 0-1,0 0 0,0 0 1,0 0-1,0 0 0,0 0 1,0 0-1,0 0 1,0 0-1,0 0 0,0 0 1,0-1-1,0 1 0,0 0 1,0 0-1,-1 0 0,1 0 1,0 0-1,0 0 0,1 0 1,-1 0-1,0 0 0,0-1 1,0 1-1,0 0 0,0 0 1,0 0-1,0 0 0,0 0 1,0 0-1,0 0 1,0 0-1,0 0 0,0 0 1,0-1-1,0 1 0,0 0 1,0 0-1,0 0 0,0 0 1,0 0-1,1 0 0,-1 0 1,0 0-1,2-2 96,0 0 0,0-1 0,1 1 0,-1 1 0,1-1 0,2-1 0,59-40 484,-48 32-622,21-20-1,-23 19-2,31-21-1,-14 12 38,-23 15-8,0 1 1,0 0-1,0 0 1,0 0 0,1 1-1,0 0 1,0 1-1,13-3 1,-4 2-147,9-1 113,-19 5 70,-1-1 0,1 0 0,14-5 0,-15 4-16,0 0-1,0 1 0,16-2 1,-8 3-1,0-1 0,16-4 0,-22 4-43,-2-2 64,-11 3 43,0 0 1,1 0-1,-1 0 0,1-1 0,-1 0 0,1 1 0,-5-3 0,7 3-65,-37-15 320,29 11-189,0 0 0,-16-4 1,-4 1 10,19 4-168,0 0 0,0 1-1,0 0 1,-16 0 0,19 2-15,1 0 1,0 0-1,-1 1 1,1 0-1,0 0 0,-1 0 1,1 1-1,0 0 1,-10 5-1,10-4 13,1 1 0,0-1 1,0 1-1,0 1 0,0-1 0,1 0 0,-5 7 0,-16 13-23,23-22 57,-1 1 0,1-1 0,0 1 0,0 0 0,0 0 0,1 0 0,-4 5 0,-6 11-295,10-17 268,-1 0 1,1 0-1,0 0 1,0 0-1,0 0 1,0 1-1,0-1 1,-1 4-1,-1 5 221,-2-4-77,4-7 33,2-2-139,43-38 243,-39 36-288,1 0 1,0 0-1,0 0 1,1 0-1,-1 1 1,10-3-1,4-1 17,0 1-1,0 2 1,1 0-1,0 1 1,32-1-1,-40 4-20,0 1-1,-1 0 0,1 1 0,-1 0 0,15 5 1,39 8 246,-52-10-352,27 13 1,-6 0 106,-7-5 33,-9-6 14,-7-2-20,-4-1-59,0 0-1,16 10 1,-23-13 133,1 0-1,0-1 1,0 1-1,0 0 1,-1 0-1,1-1 0,0 1 1,0-1-1,0 0 1,0 1-1,2-1 1,-2 0-27,2-15-234,-9-3 6,3 15 165,0 0 0,0 0 0,-1 1 0,1 0 1,-1-1-1,1 1 0,-1 0 0,-3-2 0,-4-4-58,5 5 69,-1-1 0,1 1 0,-1 0 0,1 1 0,-1-1 1,-11-2-1,-70-10-198,77 15 143,0 0 0,0 0 0,-15 3 0,-18 1 245,-52 1-292,-4 1 416,95-6-310,1 0 1,-1-1 0,0 1-1,0-1 1,1 0 0,-1 0-1,0 0 1,1-1 0,-4-1-1,2 2-12,2 0-33,3-9 14,0 9 11,0 0 0,1 0 0,-1-1 0,1 1 0,-1 0 0,1 0 0,-1 0 0,1 0 0,0 0 0,-1 0 0,1 0 0,0 0 0,0 1 0,0-1 0,0 0 0,0 0 0,0 1 0,0-1 0,0 0 0,0 1 0,0-1 0,0 1 0,0-1 0,3 0 0,2-1-54,0 1 0,0-1-1,10-1 1,178-21 203,-180 22-88,0 1 1,1 0 0,21 2 0,-28-1-90,0 2 0,0-1 0,-1 1 0,1 0 1,-1 0-1,1 1 0,-1 0 0,8 4 0,6 5 107,-13-8-86,1 1 0,-2-1-1,1 1 1,0 1 0,-1 0 0,0 0-1,7 8 1,-13-13 20,0 0 1,-1 0-1,1 0 1,0-1-1,0 1 0,-1 0 1,1-1-1,0 1 1,0 0-1,0-1 0,0 1 1,0-1-1,0 1 0,0-1 1,0 0-1,0 1 1,0-1-1,0 0 0,0 0 1,0 0-1,2 0 1,-2 0 97,1 2-21,8 3 25,-9-5-101,0 1 0,0-1 0,0 0 0,0 1 0,0-1 0,0 1 0,0-1 0,-1 1-1,1-1 1,0 1 0,0-1 0,-1 1 0,2 1 0,0 0 17,5 0 353,-7-1-388,1-1 1,-1 0-1,0 0 1,1 1-1,-1-1 1,0 0-1,1 0 1,-1 1 0,0-1-1,0 1 1,1-1-1,-1 0 1,0 1-1,0-1 1,1 0-1,-1 1 1,0-1 0,0 1-1,0-1 1,0 1-1,0-1 1,0 0-1,0 1 1,0-1-1,0 1 1,0-1-1,0 1 1,0-1 0,0 1-1,0-1 1,0 0-1,0 1 1,0-1-1,-1 1 1,-3 16-3031,0-4 303,3-12 2470,1 1 0,-1-1-1,0 0 1,0 1 0,0-1-1,-1 2 1,-17 11-2086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3:22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105 221 576,'1'2'64,"-1"1"0,1-1-1,-1 0 1,1 1 0,0-1 0,0 0-1,0 0 1,3 4 0,4 9 349,15 66 304,-12-36-581,22 84 1379,-32-117 698,-3-69-1629,-13-77 0,2 35-472,10 67 158,1 0 1,2-50-1,2 24-63,1 25-473,6 42 36,-2 1 208,-2 0-1,1 1 1,-1 0-1,-1 0 1,5 16-1,-2-6-60,22 55 80,15 47 48,-36-105 66,-6-12 854,-12-14-499,6 3-428,1 0 0,-1-1 0,1 1 0,-5-10 1,1 1 26,2 6-81,1-1 0,0 0 0,0 0 0,1 0 0,0 0 0,1 0 0,0-1 0,-2-18 0,-1-10-379,5 57-528,0-3 871,0-8 45,0 0 1,0 0 0,0 0-1,1 0 1,3 12 0,-2-11 42,-1-1 0,0 0 1,0 0-1,-1 14 0,0-15 44,0-6-66,0-1 0,0 1-1,0-1 1,1 0 0,-1 1 0,0-1-1,0 1 1,0-1 0,0 1 0,0-1-1,0 0 1,0 1 0,-1-1 0,1 1-1,0-1 1,0 1 0,0-1 0,0 0-1,0 1 1,-1-1 0,1 0 0,0 1-1,0-1 1,-1 1 0,1-1 0,0 0-1,-1 0 1,1 1 0,0-1 0,-1 0-1,1 1 1,-1-1 0,1-1 10,-1 1-1,1-1 1,-1 0 0,1 1 0,-1-1 0,1 0 0,0 0 0,-1 1-1,1-1 1,0 0 0,0 0 0,-1 1 0,1-1 0,0 0 0,0 0-1,0 0 1,0 0 0,0 1 0,0-1 0,0-1 0,0-189-440,0 190 341,4-1-325,-1 1 437,-2 1-44,0 0-1,0 0 1,0 1-1,0-1 1,0 0-1,0 0 1,0 1 0,0-1-1,0 1 1,0-1-1,0 1 1,0-1-1,0 1 1,0-1-1,0 1 1,0 0-1,0 0 1,-1-1-1,1 1 1,0 0-1,0 0 1,-1 0-1,1 0 1,-1 0-1,1 0 1,0 1-1,0 2-34,1 1 0,-1-1 0,0 1 0,1 7 0,-1-5 81,4 30 37,-1-1-1,-2 1 1,-3 41 0,0-23 272,1-49-269,0 0 0,0 0 0,-1 0 0,0 0 0,-2 7 0,3-13-72,0 0-1,0 1 0,0-1 0,-1 0 0,1 0 1,0 0-1,0 0 0,0 0 0,0 0 1,0 1-1,0-1 0,0 0 0,0 0 0,0 0 1,0 0-1,0 0 0,0 0 0,-1 0 1,1 0-1,0 1 0,0-1 0,0 0 0,0 0 1,0 0-1,0 0 0,-1 0 0,1 0 0,0 0 1,0 0-1,0 0 0,0 0 0,0 0 1,0 0-1,-1 0 0,1 0 0,0 0 0,0 0 1,0 0-1,0 0 0,0 0 0,0 0 0,-1 0 1,-4-6 172,-2-10-7,-19-102-129,24 110-69,1-1 0,-1 0 0,1 1 0,1-1 0,0 0 0,0 0 0,1 1 0,0-1 0,0 0 0,1 1 0,0-1 0,0 1 0,1 0 0,0-1 0,5-7 0,-1 1-78,4-5-342,-11 20 276,0 1-111,0 0 293,0 0 1,0 1-1,1-1 0,-1 0 1,0 1-1,0-1 1,1 0-1,-1 0 0,1 1 1,-1-1-1,1 0 1,-1 0-1,2 2 1,0 0 3,-1 3-24,-1 0-1,1 0 1,-1 0-1,-1 9 1,0-1 157,1-13-129,1-1 0,-1 1 0,0 0 0,-1-1 0,1 1 0,0-1 0,0 1 0,0 0 0,0-1 0,0 1 0,-1-1 0,1 1 0,0-1 0,0 1 0,-1 0 0,1-1 0,0 1 0,-1-1 0,1 0 0,-1 1 0,1-1 0,0 1 0,-1-1 0,1 0 0,-1 1 0,1-1 0,-1 0 0,1 1 0,-1-1 0,0 0 0,1 0 0,-1 0 0,1 1 0,-1-1 0,0 0 0,-1 1-10,0 0 1,0 0 0,1 1 0,-1-1 0,1 1-1,-1-1 1,1 1 0,-1-1 0,1 1-1,0 0 1,0 0 0,0 0 0,-1 3-1,-8 9 37,5-6-65,-1 1 1,1-1-1,1 1 1,0 1-1,0-1 1,0 0-1,-3 17 0,3-11 120,0 0 0,-9 16 0,10-19-77,3-11-21,0 0 1,0 0 0,0 0 0,0 0 0,0 0 0,0-1-1,-1 1 1,1 0 0,0 0 0,0 0 0,-1-1-1,1 1 1,-1 0 0,1 0 0,-1 0 0,0 0 165,0-1-129,0-1 0,0 1 0,0 0 0,0 0 0,0-1 0,0 1 0,0-1-1,0 1 1,0-1 0,0 1 0,0-1 0,1 0 0,-1 1 0,0-1 0,0 0-1,1 0 1,-1 1 0,-1-3 0,-12-21 89,3 6 99,-1 2-152,-1 2-1,-23-21 1,36 34-104,0 1 1,-1-1-1,1 1 1,-1 0-1,1-1 1,-1 1-1,0 0 1,1 0-1,-1-1 1,1 1-1,-1 0 1,0 0-1,1 0 1,-1-1-1,1 1 1,-1 0-1,0 0 1,0 0-1,0 1 10,1-1 1,0 0-1,0 0 0,0 0 1,-1 0-1,1 0 0,0 0 1,0 1-1,0-1 0,0 0 1,0 0-1,-1 0 0,1 1 1,0-1-1,0 0 0,0 0 1,0 0-1,0 1 0,0-1 1,0 0-1,0 0 0,0 0 1,0 1-1,0-1 0,0 0 1,0 0-1,0 1 0,0-1 1,0 0-1,0 0 0,0 0 0,0 1 1,0-1-1,0 0 0,0 0 1,0 0-1,0 1 0,1-1 1,-1 0-1,0 0 0,0 0 1,0 1-1,0-1 0,23 33-36,1 6 170,-16-26-18,2 5-22,-8-14-6,-1-3-42,-1 1 0,0-1 0,1 0 0,-1 0 0,0 1 0,1-1 0,-1 0 0,0 1 0,0-1 0,0 0 0,0 1 0,-1 1 0,1 8 17,1-5 18,-1 0 1,-1 1-1,1-1 1,-1 0-1,-3 12 0,1-6 25,0 0-1,0 0 1,2 0-1,-1 19 1,2-31-80,-1 0-1,1 0 1,0 1-1,0-1 1,0 0 0,0 0-1,-1 0 1,1 1-1,0-1 1,0 0 0,-1 0-1,1 0 1,0 0-1,0 1 1,-1-1 0,1 0-1,0 0 1,0 0-1,-1 0 1,1 0 0,0 0-1,0 0 1,-1 0-1,1 0 1,0 0 0,-1 0-1,1 0 1,0 0-1,-1 0 1,1 0 0,0 0-1,0 0 1,-1 0-1,1 0 1,0 0 0,-1-1-1,-9-2 378,0-4-414,0 0-1,1 0 1,-13-15-1,15 15-65,0 2-457,6 6 542,1-1 1,0 0-1,0 0 1,0 0 0,0 1-1,-1-1 1,1 0-1,0 0 1,0 1 0,0-1-1,0 0 1,0 0-1,0 1 1,0-1 0,0 0-1,0 0 1,0 1-1,0-1 1,0 0-1,0 1 1,0-1 0,0 0-1,0 0 1,0 1-1,0-1 1,0 0 0,0 0-1,0 1 1,1-1-1,-1 0 1,0 0-1,0 0 1,1 1 0,3 16-170,-3-13 156,0 1 0,1-1 0,-1 1 0,1-1 0,3 7 0,7 22 198,-11-31-165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00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630 1 896,'0'0'77,"0"0"1,0 1-1,1-1 1,-1 1-1,0-1 0,1 0 1,-1 1-1,0-1 0,0 1 1,0-1-1,1 1 1,-1-1-1,0 1 0,0-1 1,0 1-1,0-1 1,0 0-1,0 1 0,0-1 1,0 1-1,0-1 1,0 1-1,0-1 0,0 1 1,-1-1-1,1 1 1,0-1-1,0 1 0,0-1 1,-1 1-1,1-1 0,0 0 1,0 1-1,-1-1 1,1 0-1,0 1 0,-1-1 1,1 0-1,-1 1 1,1-1-1,0 0 0,-1 1 1,1-1-1,-1 0 1,0 1 204,-12 7 769,12-7-976,0 0 0,0 1 0,-1-1 0,1 0 0,0 0 1,-1 0-1,1 0 0,-1 0 0,1 0 0,-1 0 0,0 0 0,1-1 0,-1 1 1,0 0-1,0-1 0,1 0 0,-1 1 0,0-1 0,0 0 0,0 0 1,1 0-1,-4 0 0,-9 0 327,-22 3 1,17 2 72,15-3-365,-1-1 0,1 0 0,-1 0-1,-5 0 1,3 0-72,1 0 0,0 1 0,0-1 0,0 1 1,0 1-1,-7 3 0,-94 50 459,69-35-248,-94 65-343,88-55 263,35-24-123,1 1 1,0-1-1,-11 16 1,7-9 71,9-10-123,0 0 0,1 0 0,-1 0 1,1 1-1,0-1 0,0 1 0,-2 7 0,2-6 43,0 0-1,0-1 1,0 0 0,-5 7-1,5-8-37,1-1 0,-1 0 0,1 1 1,-1-1-1,1 1 0,0-1 0,0 1 0,1 0 0,-1 4 0,0 36-31,2-23 24,-1-16 24,2 1 1,-1 0-1,1 0 1,0 0-1,0-1 0,0 1 1,1-1-1,0 0 1,3 5-1,9 19 44,-13-24-63,0-1 1,1 0-1,-1 0 1,1 0 0,0 0-1,0 0 1,0 0-1,1-1 1,6 5 0,2 1-6,24 13 0,7 5 29,-31-19-36,1-1-1,0 0 1,21 8-1,-8-4 132,-10-5-82,-1-1 0,1-1-1,0 0 1,26 2 0,-19-3-111,31 8-1,-28-3 284,0-2 0,0-1 0,0-2 0,47 2 0,-48-5 28,-1-2-1,25-3 1,-18 3-327,-20 3-211,-15 6-2326,0-4 1931,1-1 0,-1 1 0,0-1 0,0 0 0,0 0 0,0-1 0,-8 3 0,-9 0-1659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01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28 1248,'0'0'22,"0"0"1,0 0-1,0 0 1,0 0-1,1 0 1,-1 0-1,0 1 0,0-1 1,0 0-1,0 0 1,0 0-1,1 0 1,-1 0-1,0 0 1,0 1-1,0-1 0,0 0 1,0 0-1,0 0 1,0 0-1,0 1 1,0-1-1,0 0 0,1 0 1,-1 0-1,0 0 1,0 1-1,0-1 1,0 0-1,0 0 0,0 0 1,0 0-1,0 1 1,0-1-1,-1 0 1,1 0-1,0 0 1,0 1-1,0-1 0,0 0 1,0 0-1,0 0 1,0 0-1,0 0 1,0 1-1,0-1 0,-1 0 1,1 0-1,0 0 1,0 0-1,0 0 1,0 0-1,0 1 1,-1-1-1,1 0 312,-8-1 1970,3-17 320,4 15-2182,-1-3 1013,2 6-1451,0 0-1,1 0 1,-1 0 0,0 0-1,1 0 1,-1-1 0,0 1-1,1 0 1,-1 0 0,0 0-1,1 0 1,-1 0 0,0 0-1,1 0 1,-1 0 0,0 0-1,1 1 1,-1-1 0,0 0-1,1 0 1,-1 0 0,0 0-1,0 0 1,1 0 0,-1 1-1,0-1 1,1 0 0,7 3 37,1-1 0,0 0 1,0 0-1,-1-1 0,1 0 1,0-1-1,11 0 0,5 0 150,212-7 621,-185 5-611,-31 1-35,32-4 0,-27 3 18,48 0 0,-50 2-328,-24 0 109,0 0-1,0 0 1,1 1 0,-1-1-1,0 0 1,0 0-1,1 1 1,-1-1-1,0 0 1,0 1 0,1-1-1,-1 0 1,0 1-1,0-1 1,0 0 0,0 1-1,0-1 1,0 0-1,1 1 1,-1-1-1,0 0 1,0 1 0,0-1-1,0 1 1,0 0-1,-1 8-1043,0-5 378,0 0-1,-1 0 0,1-1 0,-1 1 0,-3 3 1,1 0-150,-4 7-1746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05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1 268 5216,'1'2'2549,"29"42"-1237,-24-31-1072,1-1 0,1 0 0,0 0 0,0-1 0,20 19 0,-25-27-172,0 0 0,1 0 0,-1-1 0,1 1 0,0-1 0,-1 0 0,1 0 0,0 0 0,0 0 0,0-1 0,1 0 0,-1 0 0,0 0 0,0 0 0,1-1 0,-1 1 0,0-1 0,1 0 0,-1-1 0,1 1 0,-1-1 0,0 0 0,7-2 0,-7 1 28,1 0-1,0 0 1,-1-1 0,1 1-1,-1-1 1,0 0 0,0-1 0,0 1-1,-1-1 1,1 1 0,-1-1-1,0 0 1,0 0 0,0-1-1,0 1 1,3-8 0,0-2-23,-1 0 1,-1-1-1,0 1 1,3-21 0,11-76 454,-17 100-553,0 0 1,0 0 0,-1 0 0,0 0 0,-1 0 0,-3-16 0,2 16-271,1-29-2264,2 23-413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03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7 1664,'9'-7'8353,"-10"10"-7469,-9 16-607,6-12-174,1 0 0,-5 14 1,-58 169 338,44-131 2,13-36-378,-8 25 0,8-14 17,-4 15-80,2 1-1,-7 67 1,14-66 202,-4 86-394,8-97 249,2 0 1,8 54-1,-6-74-53,1 0 0,1-1 1,8 20-1,-11-32 75,0-1 0,1 1 0,-1-1 0,1 0 0,1 0 0,-1-1 0,1 1 0,0-1 0,1 0 0,-1 0 0,10 6 1,5-2 407,-13-8-462,-8-2-114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07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23 1056,'8'-3'2240,"9"-1"-1243,-16 3-887,0 1 0,0-1 1,0 1-1,0-1 0,0 0 0,-1 1 0,1-1 0,0 0 0,0 0 0,-1 0 0,4-6 2967,-16 15-2528,8-6-493,0 1 0,1-1 0,-1 1 0,1 0 0,0 0 0,-1 0 0,1 0 0,-4 6 0,-2 2 11,-46 54 402,51-60-464,0 0 0,1 0 1,-1 1-1,1-1 0,1 1 0,-1 0 0,1 0 0,0 0 0,0 0 0,1 0 0,0 0 0,0 0 0,0 0 0,1 1 0,0-1 0,0 0 0,0 1 0,2 6 0,3 6 15,0 0 0,11 27 0,-14-41 5,1 0-1,-1 0 0,1 0 1,0 0-1,1 0 0,-1-1 0,1 1 1,0-1-1,0 0 0,0 0 1,0 0-1,1-1 0,5 4 0,-6-6-13,0 0-1,0 0 1,0 0-1,0 0 0,1-1 1,-1 0-1,0 0 1,0 0-1,0 0 0,1-1 1,-1 1-1,0-1 1,0 0-1,0 0 0,0-1 1,0 1-1,0-1 1,-1 0-1,8-4 0,-1-3 3,-1 1 0,0-2-1,0 1 1,-1-1 0,13-19-1,28-60-66,-46 81 90,1-1 0,-1 0 1,2-12-1,5-13 96,-8 27-603,-3 18 345,2 12 95,1 0-1,11 43 1,-3-13 23,-8-43 14,0 0-1,0 0 0,1 0 1,1-1-1,-1 1 0,2 0 1,-1-1-1,1 0 0,0 0 1,1-1-1,0 0 0,1 0 1,0 0-1,14 12 0,-17-17 29,0-1-1,0 0 0,0 0 0,1 0 0,-1-1 1,1 1-1,-1-1 0,1 0 0,-1 0 1,1-1-1,0 0 0,5 0 0,0 0-3,0-1 0,1 0 0,-1 0 0,14-5 0,-16 4 23,-1-1 1,0 0 0,0-1-1,0 1 1,-1-1 0,1-1-1,-1 1 1,0-1 0,0 0-1,0-1 1,-1 1 0,9-12 0,-3 0 72,0 0 1,-1-1 0,13-32 0,-19 40-65,-1 0 1,-1 0-1,0-1 1,0 1-1,-1 0 0,0-1 1,-1 1-1,-1-1 1,-1-11-1,2 19-18,-1-1 0,-1 0 0,1 1 0,0 0 0,-1-1 0,0 1 1,0 0-1,0-1 0,0 1 0,-5-5 0,1 1 17,-1 0 1,0 1-1,-9-7 1,10 9-380,-1 0 1,1 1 0,-15-5-1,21 7 116,-1 1 1,0 0-1,1 0 0,-1 0 0,1 0 0,-1 0 0,0 0 0,1 0 1,-1 1-1,1-1 0,-1 0 0,0 0 0,1 0 0,-1 1 0,1-1 0,-1 0 1,0 1-1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08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1728,'6'-1'5857,"-4"16"-4888,5-4-724,0 0-1,16 17 0,-19-23-203,11 16 63,-1 0-1,15 31 1,7 10-53,6-2 304,89 95 1,-64-79 0,-59-66-341,0 1 1,0 1-1,-2 0 1,1 0-1,-1 0 0,-1 0 1,0 1-1,-1 0 1,-1 0-1,0 0 1,0 0-1,-1 1 0,-1-1 1,0 1-1,-1-1 1,-2 19-1,-1-8 76,-1 1 0,-1-1 1,-1 0-1,-1 0 0,-1-1 0,-1 0 0,-1-1 0,-14 24 1,14-30-13,-1 0 0,0-1 1,-23 24-1,-47 32 57,59-51-114,10-10-1718,-23 17-1,34-26 1486,-10 3-3295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10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2304,'5'-3'1899,"18"2"2074,-20 0-3730,-1 0-1,1 0 1,0 1 0,0-1 0,0 1-1,0 0 1,-1 0 0,1 0 0,0 0-1,5 1 1,3-1-12,3 0-170,1 1 0,0 0-1,0 1 1,20 5 0,-26-5 6,1 0-1,-1-1 1,1-1-1,-1 1 1,17-2-1,0 0 68,52-3-96,-67 4-8,0-1 0,14-3 0,-14 2 32,0 0 1,13 0-1,6 0 70,-24 1-86,0 1 1,0-1 0,0 1 0,0 0-1,0 1 1,11 2 0,-6-2-2,3-2 118,29 5 493,-42-4-699,3 0 234,0 0-1123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11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28 2144,'0'0'53,"0"0"0,-1 0 0,1 1 0,0-1 1,0 0-1,0 0 0,-1 1 0,1-1 0,0 0 0,0 1 0,0-1 0,-1 0 0,1 0 1,0 1-1,0-1 0,0 0 0,0 1 0,0-1 0,0 0 0,0 1 0,0-1 0,0 0 1,0 1-1,-1 5 1179,0-5-1420,0 0 451,1 0 0,-1 0-1,1 0 1,-1 0-1,1 0 1,-1 0-1,1 0 1,0 0-1,0 0 1,-1 0-1,1 2 1,1-3-126,-1 1 1,0-1-1,1 0 1,-1 1-1,1-1 1,-1 0-1,1 1 1,-1-1-1,1 0 1,-1 0-1,1 1 0,-1-1 1,1 0-1,-1 0 1,1 0-1,0 0 1,-1 0-1,1 0 1,-1 0-1,1 0 1,-1 0-1,1 0 0,0 0 1,0 0-1,7 0-25,33 0 300,0-1 1,68-11 0,-42-3-136,46-8-128,-110 23-143,22-4 84,34 0-1,-51 4-85,1 0-1,-1 1 1,1 0-1,-1 0 1,0 1 0,0 1-1,15 5 1,-21-7-51,-1-1 0,0 1 0,0-1 0,0 1 0,0 0 0,0 0 0,0 0 1,0 0-1,-1-1 0,1 1 0,0 0 0,0 0 0,-1 1 0,1-1 0,-1 0 1,1 0-1,-1 0 0,1 0 0,-1 0 0,1 1 0,-1-1 0,0 0 0,0 2 1,0-1-225,0 1 1,0-1-1,0 0 1,0 0 0,-1 0-1,1 1 1,-1-1 0,1 0-1,-1 0 1,0 0-1,0 0 1,-2 4 0,-6 2-2210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13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441 1 1312,'-1'1'93,"1"-1"0,0 0 0,0 1 0,0-1 0,0 1 0,0-1 0,0 0 0,-1 1 0,1-1 0,0 0 0,0 1 0,-1-1 0,1 0 0,0 0 0,0 1 0,-1-1 0,1 0 0,0 0 0,-1 1 0,1-1 0,0 0 0,-1 0 0,1 0 0,0 0 0,-1 0 0,1 1 0,0-1 0,-1 0 0,0 0 0,-17 2 1886,1 0-1324,15-2-531,0 1 0,0-1 0,-1-1 0,1 1 0,0 0 0,0 0 0,0-1 0,0 1 0,-3-2 0,-13-2 412,-2 4 182,5 1-330,0-1 1,1-1-1,-16-3 1,25 4-242,1-1 0,-1 1 0,0 0 0,0 0 0,1 1 0,-8 0 0,-13 2 226,-6 5 91,29-8-464,1 0 0,-1 1 1,1-1-1,0 0 0,-1 1 0,1-1 0,-1 1 0,1-1 0,0 1 0,0-1 0,-1 1 0,1 0 1,0 0-1,0 0 0,-2 2 0,2-2 17,0 0 1,-1 0-1,1 0 1,0 0-1,0-1 0,-1 1 1,1 0-1,-1 0 1,-1 0-1,0 0 4,0 0-1,0 1 0,0-1 1,0 1-1,0 0 1,-4 3-1,-11 6 120,14-9-122,0 0 0,1 1 0,-1-1-1,1 1 1,0 0 0,-1 0 0,1 0 0,-4 6 0,-11 11 24,16-19-39,1 0-4,-1 1-1,0-1 1,0 0 0,1 1-1,-1 0 1,1-1 0,-1 1 0,1 0-1,0 0 1,-1 0 0,1 0-1,0 0 1,0 0 0,1 0-1,-1 0 1,0 0 0,1 0 0,-1 4-1,-4 54 237,5-54-338,0 1 95,0 0 1,0-1-1,1 1 0,0 0 0,2 7 1,10 47-31,-7-34 187,-5-18-116,1 0 0,1 0 0,-1 0 0,2-1 0,3 10 0,-1-13 38,-5-5-63,0 0 0,-1 1 0,1-1 0,0 1 0,-1-1 0,1 1 0,0-1-1,-1 1 1,1 0 0,-1-1 0,1 1 0,-1 0 0,1-1 0,-1 1 0,1 0 0,-1 0 0,0-1-1,1 1 1,-1 1 0,1-2 7,0 1-1,0-1 1,1 0-1,-1 0 1,0 1-1,0-1 1,0 0-1,1 0 1,-1 0-1,0 0 0,0-1 1,0 1-1,2-1 1,4-1-5,0 0 1,-1-1-1,1 1 1,-1-2-1,0 1 1,0-1-1,6-4 1,3-5 99,17-18 1,-23 23-27,-2 0-19,1 0 0,-1 0 0,0 0 0,-1-1 0,10-18 0,-7 9-35,3-6 40,18-49 0,-26 61-126,-1 0 0,0-1 0,-1 1 0,-1-1 0,0-21 0,-1 33 50,0 1 0,0-1 0,0 0 1,0 1-1,0-1 0,0 0 0,0 1 0,-1-1 0,1 0 0,0 1 0,0-1 0,-1 1 0,1-1 0,0 0 0,-1 1 0,1-1 1,-2 0-1,2 0 0,-1 1 0,1 0 1,0-1-1,-1 1 0,1-1 1,0 1-1,-1-1 1,1 1-1,0-1 0,0 0 1,-1 1-1,1-1 0,0 1 1,0-1-1,0 1 0,0-1 1,0-1-1,0 2-4,0-8-182,0 8 122,1 1-396,-1-1 463,1 0 1,-1 1-1,0-1 1,1 0-1,-1 1 0,0-1 1,0 1-1,1-1 1,-1 1-1,0-1 1,0 0-1,0 1 0,0-1 1,1 1-1,-1-1 1,0 1-1,0-1 1,0 1-1,0-1 0,0 1 1,0 0-1,0 17 61,0-16-147,0 101 889,0-96-831,2 1 0,-1-1 0,1 0 0,0 0 0,1 0 0,0 0 0,3 7 1,5 10 47,-9-17 14,2 7-36,1 0 0,1-1 0,0 0 0,12 19 0,13 9 117,-21-29 122,-9-10-226,0 0 0,0 0 0,1 0 0,-1-1 0,1 1 0,-1 0 0,1-1 0,0 1 0,0-1 0,0 0 0,-1 1 0,1-1 0,1 0 0,-1 0 0,0 0 0,0-1 0,4 2 0,20 3 152,-16-3 162,1 0 0,19 1 0,-17-3-309,0-1 1,0 0 0,0 0-1,0-1 1,0-1 0,13-5 0,-24 8-185,6-5-513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15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2080,'14'10'13810,"-9"-7"-15850,1 0 2106,1 0-1,0-1 1,1 0-1,-1-1 1,0 0-1,13 1 1,-8-1 33,11-2 175,-14-1-249,-7 2 0,1 0 0,-1 0 0,0-1 0,1 1 0,-1-1 0,0 1-1,0-1 1,1 0 0,-1 0 0,4-2 0,-3 2-18,1 1 0,-1-1-1,1 1 1,-1 0 0,8 1 0,-8-1-59,53-8-33,-10 5 272,12-2-33,-58 5-193,0 0-1,0 0 1,0 0-1,0 0 1,-1 1 0,1-1-1,0 0 1,0 0-1,0 0 1,0 0-1,0 0 1,0 0-1,0 0 1,0 1-1,-1-1 1,1 0 0,0 0-1,0 0 1,0 0-1,0 0 1,0 1-1,0-1 1,0 0-1,0 0 1,0 0 0,0 0-1,0 0 1,0 1-1,0-1 1,0 0-1,0 0 1,0 0-1,0 0 1,0 1-1,0-1 1,1 0 0,-1 0-1,0 0 1,0 0-1,0 0 1,0 0-1,0 1 1,0-1-1,0 0 1,0 0 0,0 0-1,1 0 1,-1 0-1,0 0 1,0 0-1,0 0 1,0 0-1,0 0 1,1 0 0,-1 1-1,0-1 1,0 0-1,0 0 1,0 0-1,0 0 1,1 0-1,-1 0 1,0 0-1,0 0 1,0 0 0,0 0-1,-14 12-2411,8-6 1487,-8 4-1708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28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1664,'10'1'6224,"-10"0"-6041,7 12 1005,-5-8-1252,-1 0 0,0 1 0,0-1 0,0 6-1,0 9 78,4 25 0,-2-25 70,1 25 0,-4 15 307,12 81-1,-5-75-209,3 18 221,3-17-305,-10-3 123,-2-51 38,0 0 0,-2 14 1,1-3-3963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29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0 1472,'0'1'4546,"0"5"-3050,0-5-1117,-1 15 106,-2-9-312,-1 1 0,1-1 0,-1 0 0,-1 0-1,-6 9 1,-30 32 363,34-41-434,-104 131 431,100-125-495,-19 19-1,-2 2 112,-20 32 86,52-66-228,0 1-1,0-1 1,0 0 0,0 0-1,0 1 1,0-1 0,0 0-1,0 0 1,0 1 0,0-1-1,0 0 1,1 0 0,-1 1-1,0-1 1,0 0-1,0 0 1,0 0 0,0 1-1,1-1 1,-1 0 0,0 0-1,0 0 1,0 0 0,1 1-1,-1-1 1,0 0 0,0 0-1,1 0 1,-1 0 0,0 0-1,0 0 1,0 1 0,1-1-1,-1 0 1,0 0 0,1 0-1,-1 0 1,0 0 0,0 0-1,1 0 1,-1 0 0,0 0-1,0 0 1,1-1 0,13 3 34,89-7-30,-74 7-12,36 5 1,-1 1 134,22-1 576,36-15-246,-118 8 455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30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 2080,'-3'-2'3316,"6"15"-1512,5 29-1036,-8-21-429,1-10-115,-1-1 1,0 1-1,-1 0 1,-3 13-1,1-4-28,0 1 0,1-1-1,1 1 1,1 21 0,0-17-60,1-21-65,-1 1 0,1 0-1,0-1 1,1 1 0,-1-1 0,1 0 0,0 1 0,0-1 0,3 5 0,-4-8-23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05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0 4576,'-3'1'292,"0"-1"0,0 1 1,-1 0-1,1 0 0,0 0 1,0 1-1,0-1 0,0 1 0,-5 3 1,-28 23-26,28-21-65,-3 0-7,1 1 0,1 1 0,0 0 1,0 0-1,1 1 0,0 0 0,0 0 0,1 1 1,-10 20-1,16-28-192,0 0 0,0-1 0,1 1 0,-1 0 0,1-1 0,-1 1 1,1 0-1,0 0 0,0 0 0,0-1 0,0 1 0,1 0 0,-1 0 1,1 0-1,0-1 0,-1 1 0,1 0 0,0-1 0,1 1 0,-1-1 0,0 1 1,1-1-1,0 0 0,-1 0 0,1 1 0,0-1 0,0 0 0,0-1 1,0 1-1,3 2 0,7 4 10,0 0 0,1-1 1,-1 0-1,21 7 0,-28-11-11,85 30 329,-55-22 482,50 25 0,-80-33-786,-2-2 33,0 0 0,0 1 0,0-1 0,0 1 1,0 0-1,0 0 0,-1 0 0,1 0 0,-1 1 0,4 3 0,-6-5-38,0-1-1,0 1 1,0-1 0,0 1-1,0-1 1,0 1 0,0 0-1,0-1 1,0 1-1,-1-1 1,1 1 0,0-1-1,0 1 1,0-1-1,-1 1 1,1-1 0,0 1-1,0-1 1,-1 1-1,1-1 1,-1 0 0,1 1-1,0-1 1,-1 1-1,1-1 1,-1 0 0,1 1-1,-1-1 1,0 0-1,-18 12 176,15-11-135,-20 10-75,-1-2-1,0-1 1,-50 9 0,54-12-179,-7 0-2000,0 0 0,-53 0 0,73-6 215,8 2 1944,0-1 1,-1 0 0,1 0 0,0 0 0,0 0-1,0 0 1,0 0 0,0 0 0,0 0 0,0 0-1,0 0 1,-1 0 0,1 0 0,0 0 0,0 0-1,0 0 1,0 0 0,0 0 0,0 0 0,0 0-1,0 0 1,-1-1 0,1 1 0,0 0 0,0 0-1,0 0 1,0 0 0,0 0 0,0 0 0,0 0-1,0 0 1,0 0 0,0 0 0,0 0 0,0 0 0,-1-1-1,1 1 1,0 0 0,0 0 0,0 0 0,0 0-1,0 0 1,0 0 0,0 0 0,0 0 0,0-1-1,0 1 1,0 0 0,0 0 0,0 0 0,0 0-1,0 0 1,0 0 0,0 0 0,0 0 0,0-1-1,1 1 1,-1 0 0,0 0 0,0 0 0,11-3-1627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30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16 2656,'0'0'117,"-1"0"-90,1 0 1,0-1-1,0 1 0,0 0 0,-1 0 0,1 0 0,0-1 1,0 1-1,0 0 0,0 0 0,-1 0 0,1-1 0,0 1 0,0 0 1,0 0-1,0-1 0,0 1 0,0 0 0,0 0 0,0-1 0,0 1 1,0 0-1,0-1 0,0 1 0,0 0 0,0 0 0,0-1 0,0 1 1,0 0-1,0 0 0,0-1 0,0 1 0,0 0 0,0 0 1,0-1-1,0 1 0,1 0 0,-1 0 0,0-1 0,0 1 0,0 0 1,0 0-1,1-1 0,2 0 187,0 0 0,0 0 0,1 1 0,-1-1 0,0 1 0,0-1 0,6 1 1658,-8 0-1802,-1 0 0,1 0-1,-1 0 1,1 0-1,-1 0 1,1 1-1,-1-1 1,1 0-1,-1 0 1,0 0 0,1 1-1,-1-1 1,1 0-1,-1 0 1,0 1-1,1-1 1,-1 0-1,1 1 1,-1-1 0,0 0-1,1 1 1,-1-1-1,0 1 1,0-1-1,1 1 1,-1-1-1,0 0 1,0 1 0,0-1-1,0 1 1,0-1-1,1 1 1,-1-1-1,0 1 1,0-1-1,0 1 1,-2 24 2,0-11 258,2-9-226,-1 1-1,0 0 1,0 0-1,-2 6 1,1-6-83,1 0 0,-1-1 1,2 1-1,-2 8 0,-6 104 422,4-85-153,-4 65 503,8-92-802,0 4 59,0 0 0,-1 1 0,-2 13 1,-1-16-1201,0-9-286,-4-17-1884,0 3 309,-4 2 941,-1-2 913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31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1 260 1888,'0'-3'3099,"0"3"-3053,8-6 1805,12-7-265,-18 12-1379,7-6 162,-1 0 1,0 0-1,-1-1 0,13-14 0,1-3 62,118-105 631,-134 126-1039,0 0 0,1 1 1,-1-1-1,1 1 1,0 0-1,9-3 1,-13 5-19,0 1-1,0-1 1,1 1 0,-1-1 0,0 1 0,0 0 0,1 0 0,-1 0 0,0 0 0,1 0 0,-1 0 0,0 1-1,0-1 1,0 1 0,1-1 0,-1 1 0,0 0 0,0 0 0,0 0 0,0 0 0,3 3 0,1 1 10,-1 1 0,1-1 0,-1 1 0,-1 1 0,1-1-1,4 10 1,18 44 218,-23-47-183,2 0-1,-1-1 0,2 1 0,-1-1 1,2 0-1,9 12 0,-5-10 106,-7-9 21,-1 1 0,1-1-1,8 7 1,-11-11-126,1 1 0,-1-1 0,0 0 0,0 0 0,1 0 0,-1 0 0,1 0 0,-1 0 0,1-1 0,-1 1 0,1-1 0,0 0 0,2 1 0,3-1 43,-1-1 1,1 0 0,-1 0 0,0 0 0,1-1-1,-1 0 1,0 0 0,0-1 0,0 0 0,-1 0-1,1-1 1,-1 1 0,1-2 0,-1 1 0,0-1-1,5-5 1,-3 3-140,0-1-1,-1 1 0,0-2 1,0 1-1,7-12 0,-12 16-274,1 0 0,-1 0-1,0-1 1,0 1 0,-1-1 0,1 1 0,-1-1-1,0 0 1,0 0 0,-1 1 0,1-1-1,-1 0 1,0 0 0,-1-5 0,1 10 211,0-1 1,0 1 0,0-1 0,0 1-1,0 0 1,0-1 0,0 1 0,0-1 0,0 1-1,0-1 1,0 1 0,-1 0 0,1-1-1,0 1 1,0-1 0,0 1 0,-1 0-1,1-1 1,0 1 0,0 0 0,-1-1-1,1 1 1,0 0 0,-1 0 0,1-1 0,0 1-1,-1 0 1,1 0 0,0 0 0,-1-1-1,1 1 1,-1 0 0,1 0 0,-1 0-1,1 0 1,0 0 0,-1 0 0,1 0 0,-1 0-1,1 0 1,0 0 0,-1 0 0,1 0-1,-1 0 1,1 0 0,-1 0 0,1 0-1,0 0 1,-1 1 0,1-1 0,-1 0-1,-1 1-228,0 1-1,1-1 1,-1 0-1,1 0 0,-1 1 1,1-1-1,-1 1 1,1-1-1,-2 3 0,-3 12-946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33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49 2656,'-1'-4'1863,"2"4"-1776,-1 0 1,0 0 0,0 0-1,1 1 1,-1-1-1,0 0 1,1 1 263,-1-1-264,0 0 1,0 0 0,1 1-1,-1-1 1,0 0 0,0 0-1,0 0 1,0 1 0,0-1-1,0 0 1,0 1 0,0-1-1,0 0 1,0 0-1,0 1 1,1 1-36,-1 0 0,0-1-1,0 1 1,1 0 0,-1-1-1,1 1 1,0 0 0,0 1 0,4 14 127,-5 40 405,-5 141-64,-7 12 94,11-160-347,2-33-162,-2 1-1,-2 20 1,2-36-75,1 0 1,0 0-1,0 0 0,0 0 0,0 0 1,1 0-1,-1 0 0,1 3 0,2 9 578,-2-16-379,2-5 6,-3-2-136,-1 1 0,-1-1-1,-4-14 1,-2-13-9,-5-57-383,0-157 0,10 196 360,2 39-40,0 0 0,1 0 0,0 0 0,1 0 0,3-16 0,-3 17-52,-1 12-5,0 0-1,0 0 1,1 0-1,-1 0 1,0 0 0,1 0-1,-1 1 1,2-5-1,0 4-8,-1 0 28,-1 1 0,1 0 0,0 0 0,-1 0 0,1-1 0,-1 1 1,1 0-1,-1-1 0,0 1 0,1 0 0,-1-1 0,0 1 0,0-3 0,0 3 11,2 0-160,1 1 108,9 9-18,-8-4 109,0 0 0,0 0 0,-1 1 0,0-1 0,0 1 1,0 0-1,-1 0 0,1-1 0,2 14 0,4 10 50,1-1-31,-2 0 1,-1 0-1,3 30 1,-5-25 32,19 62 0,-17-76-66,0 0 1,1-1 0,0 0 0,2-1 0,16 23-1,-10-17 57,17 34 0,-19-33 10,-4-2-15,6 8 326,-11-25 210,-3-10 296,-1-2-1012,6-50 327,12-187-85,-14-24-369,-12 190 33,7 19-2230,-13 88-7183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34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1312,'8'-16'7513,"-7"27"-6797,1-3-656,0-1 1,0 1-1,-1-1 1,0 1-1,0 10 1,2 103 1528,-1-91-1125,1 2-4368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45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0 207 1248,'16'-8'2315,"-14"7"-2185,0 0 0,0 1 0,0-1 1,0 0-1,0 1 0,-1-1 1,1 1-1,0 0 0,0 0 0,0 0 1,0 0-1,0 0 0,0 0 0,0 0 1,3 1-1,7 0 900,4-1-781,-1 1 0,29 5 0,12 2-143,-49-7-37,0 0-1,0-1 0,0 1 0,0-1 0,0-1 1,0 1-1,7-3 0,-10 2-22,0 0 0,0 0 1,0-1-1,0 1 0,0-1 0,0 0 1,0 0-1,-1-1 0,1 1 0,-1-1 1,0 0-1,5-4 0,-8 6-42,1 0 1,0 0-1,0-1 0,-1 1 0,1 0 1,-1-1-1,1 1 0,-1 0 0,1-1 1,-1 1-1,0-1 0,1 1 1,-1 0-1,0-1 0,0 1 0,-1-3 1,-4-24 60,1 12-48,2 8-5,0 0 0,-1 0-1,0 1 1,-1-1 0,0 1 0,0 0 0,0 0 0,-1 0 0,0 0 0,0 1 0,-1-1-1,-7-5 1,12 11-4,-1-1-1,1 1 0,-1 0 0,1 0 0,-1 1 0,1-1 0,-1 0 1,0 0-1,1 1 0,-1-1 0,0 1 0,1-1 0,-1 1 0,0 0 1,0 0-1,0 0 0,1 0 0,-1 0 0,0 0 0,0 0 0,1 0 1,-1 1-1,0-1 0,0 1 0,1-1 0,-1 1 0,-2 1 0,0 0-18,1 1 0,-1 0 1,0-1-1,1 1 0,0 0 0,-1 1 0,1-1 0,0 1 0,-4 6 0,5-7 88,0 1-1,-1-2 1,1 1-1,-1 0 1,0-1 0,0 1-1,0-1 1,0 0-1,0 0 1,-5 3 0,5-2-84,0 0 1,0 1 0,0 0 0,1 0 0,-5 7-1,-23 43 114,23-41-179,6-12 77,-1 1 0,1 0 0,0-1 0,0 1 0,1 0 0,-1-1 1,0 1-1,0 0 0,1 0 0,-1 4 0,-1 2 85,1-6-98,1 0 0,-1 0-1,1 0 1,-1 0 0,1 0 0,0 0 0,0 1-1,0 2 1,-5 53 248,10-21-43,-3-29-166,5 7 2,6 15 255,-13-29-213,10 7 197,-2-2-134,-6-4-114,1 0-1,-1-1 1,1 1 0,0 0 0,-1-1 0,1 0 0,0 0-1,0 0 1,0 0 0,4 1 0,7 2 122,1-1 0,0-1 0,0 0 0,0-1 0,0-1 0,0 0 0,19-3 0,-29 2-100,8 0 36,-1-1 1,21-7-1,-26 7-131,0 1 0,0 0 0,0 0 0,0 1 0,0 0 0,12 1 0,3 0-2253,-20 6-763,-5 1 818,-4-1 503,3 1-133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46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24 992,'8'-4'7157,"-7"4"-7137,0-1-1,0 0 1,1 1-1,-1-1 1,0 0 0,1 1-1,-1 0 1,0-1-1,3 1 1,3-2 125,0-1-48,0 1 0,-1 0-1,1 0 1,0 1 0,0 0-1,0 0 1,9 0 0,37 7-263,-48-5 155,1 0-1,0 1 0,-1 0 1,0 0-1,1 0 1,-1 1-1,0-1 0,0 1 1,6 5-1,-8-5 4,1-1 1,-1 1-1,1 1 0,-1-1 1,0 0-1,0 1 1,0 0-1,-1-1 0,1 1 1,-1 0-1,4 9 0,-5-10 20,-1 0-1,1 0 0,-1 1 0,0-1 0,0 0 0,0 0 0,0 1 1,0-1-1,-1 0 0,1 0 0,-1 1 0,0-1 0,0 0 1,0 0-1,-1 0 0,1 0 0,-1 0 0,1 0 0,-1-1 1,0 1-1,0 0 0,0-1 0,-3 3 0,-2 2 80,-1-1 1,1 0-1,-1 0 0,0-1 0,0 0 1,-14 6-1,-17 1 181,31-10 391,20-4-334,3 2-416,35 0 367,1 1-1,82 14 1,-119-13-326,-1-1-1,1 0 1,18-1-1,-10-1-4892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49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80 1056,'3'7'5287,"4"-2"-3382,14 3-2637,-7-4 1434,-7-2-537,1-1-1,0 0 0,0 0 0,0-1 0,0 0 0,10-1 0,5 0-193,59-2 269,-33 1 78,-31 0-422,1 2 1,-1 0 0,21 3-1,-12 0 82,14 2-78,-29-2 147,1-1 0,21 1 0,2 0 110,-9-1-201,54-2 0,-29-1 202,56-4 380,-18-1-474,-21-2-218,-13 6 181,-31 0-15,0 2 0,33 3 1,-33-1-13,41-1 0,6-1 0,-40 1 128,-1-2 0,62-10 0,-72 8-102,18-6 45,-29 7-41,0-1 1,0 1-1,20 0 0,35-3 13,77 2 181,-80 2-232,73-10 0,-78 4 323,93-17-102,-120 17-200,0 1 1,0 2-1,40-2 0,-21 6-58,92 12 0,-88-3 21,79 11 101,-98-13-79,-28-5-9,0-1 1,0 0 0,1 0 0,8 0 0,30 1 73,39-3 156,-7-4-171,-38 3 1,-25 2-26,-1-1 0,20-4 0,-19 2-663,-1 2 0,20-2 0,-56-12-7472,-1-5 6784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51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1824,'2'0'83,"0"-1"1,0 1 0,0-1-1,0 1 1,0-1-1,0 0 1,0 0-1,3-1 1,-3 1 186,1 1 0,-1-1 0,0 1 0,1 0 0,-1 0 0,0 0 0,1 0 0,-1 0 0,0 1 0,3 0 0,0 1-105,-1 1 0,0 0 0,1 0 0,-1 1-1,0-1 1,-1 1 0,6 6 0,22 35 702,-18-26-391,-11-14-402,1 0 1,-1 0 0,0 0-1,0 1 1,2 9 0,-3-9-42,1 0 0,0 1 0,1-1 0,3 8 0,-5-12-21,0 0 0,1 1 0,-1-1 0,-1 1 0,1-1 0,0 1 0,-1-1 0,1 1 0,-1 0 0,0-1 0,0 5 0,0-6 8,0 1 1,1 0-1,-1-1 1,0 1-1,0-1 0,1 1 1,-1-1-1,1 1 0,0-1 1,-1 1-1,1-1 1,0 1-1,0-1 0,0 0 1,1 2-1,1 3 763,5-22-169,-6 3-500,-1 7-100,1 0 1,0-1-1,-1 1 1,4-6-1,-1 2-12,-1 1 0,0-1-1,3-14 1,-5 15-2,1 0 0,1 0-1,-1 0 1,2 1 0,3-9 0,-3 9-66,1-1 0,0 1 0,0 1 0,1-1 0,0 1 0,0 0 0,9-8 0,-11 12 35,-1 0 32,0 1 0,0 0-1,0-1 1,0 1 0,1 0 0,3-1 0,-6 2-1,1 1 1,-1 0 0,1 0 0,-1-1-1,1 1 1,-1 0 0,1 0-1,-1 0 1,1 1 0,-1-1 0,1 0-1,-1 1 1,0-1 0,1 0-1,-1 1 1,1 0 0,-1-1 0,0 1-1,3 1 1,-2 1 3,0-1 0,1 0-1,-1 1 1,0-1 0,0 1 0,0 0 0,-1 0 0,1 0-1,-1 0 1,2 4 0,5 8-62,-5-10 97,-1 1 1,1 0-1,-1-1 0,0 1 1,-1 0-1,1 0 0,0 8 1,2 2 4,-3-12-20,0 0 0,0-1 1,0 1-1,0 7 0,2 62 1288,-3-75-1296,0 1 0,0-1 0,1 1 0,-1-1 0,0 1 0,1-1 0,-1 1 0,1-1 0,1-1 0,12-26 143,-6 10-193,1 2-1,22-33 1,-27 45-29,0 0 1,0 0-1,1 0 1,0 1-1,0-1 1,1 1-1,-1 1 0,1-1 1,-1 1-1,1-1 1,0 2-1,13-5 1,-14 5 65,1 0 0,0 1 0,0 0 0,0 0 0,0 1 1,0-1-1,0 1 0,0 0 0,0 1 0,0-1 0,0 1 0,0 1 1,0-1-1,-1 1 0,1 0 0,0 0 0,-1 1 0,1-1 1,-1 1-1,0 0 0,7 6 0,-7-4 43,-1-1-1,0 1 1,0 0 0,0 0 0,-1 0-1,0 1 1,0-1 0,0 1-1,2 6 1,5 11-2,-3-7-3,7 22 0,-8-20 158,10 21 0,-15-36-214,0-2 27,-1 1 0,1-1-1,-1 0 1,1 1 0,0-1-1,0 0 1,0 0 0,0 0-1,0 1 1,0-1 0,0 0-1,0 0 1,0-1 0,2 2-1,-3-1 11,1-1-1,-1 0 0,1 1 0,-1-1 1,1 0-1,-1 1 0,0-1 1,1 0-1,-1 1 0,0-1 0,1 1 1,-1-1-1,0 1 0,0-1 0,1 1 1,-1-1-1,0 1 0,0-1 1,0 1-1,0-1 0,1 2 0,1 3-1872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53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0 992,'0'0'7466,"1"2"-7347,0-1-1,-1 0 1,1 1-1,-1-1 0,0 0 1,1 1-1,-1-1 1,0 1-1,0 1 0,-4 5 307,-1 1-1,-9 12 0,-6 10 421,15-22-680,0-1 0,-9 9 1,8-9-117,0 0 1,-9 15 0,-28 50 421,27-47-256,-20 39 0,33-57-120,0-2-91,1-1 0,-1 1-1,1-1 1,0 1 0,0 0-1,1 0 1,0 0-1,0 0 1,0 0 0,1 0-1,0 6 1,1-5-7,1 0-1,0 0 1,0 0-1,0-1 1,1 1-1,0-1 1,0 0 0,5 8-1,-6-11 23,-1-1 0,1 0 0,0 1 0,-1-1 0,1 0 0,0 0 1,0 0-1,0-1 0,1 1 0,-1 0 0,0-1 0,1 1 0,-1-1 0,1 0 0,-1 0 0,1 0 0,0 0 0,-1 0 0,1-1 0,0 1 0,0-1 0,-1 0 1,5 0-1,-2 0 14,-1 0 1,0-1-1,1 0 1,-1 0-1,0 0 1,0-1-1,0 1 1,0-1-1,0 0 1,0 0-1,0 0 1,-1-1-1,1 1 1,-1-1-1,1 0 1,-1 0-1,0 0 1,0 0 0,-1-1-1,5-6 1,28-62 254,-13 25-368,-22 46 55,1 0 1,-1 0-1,0 0 1,1 0-1,-1 0 1,0 0-1,0 0 1,0 0-1,0 0 1,0 0-1,0 0 1,0-1-1,-1 1-493,0 9 283,1 3 139,0-1-1,1 1 1,1 0 0,0-1 0,6 20 0,-7-24 118,1-1 0,1-1 1,-1 1-1,1 0 0,0 0 0,0-1 0,0 0 0,1 1 0,-1-1 0,1-1 1,0 1-1,0 0 0,8 4 0,-7-5 37,1-1 0,0 1 0,0-1 1,0 0-1,1 0 0,-1-1 0,0 0 0,1 0 0,-1 0 0,1-1 1,-1 0-1,1 0 0,-1-1 0,1 0 0,-1 0 0,8-2 0,3-2 52,-1 0-1,0-1 0,0-1 1,29-18-1,-29 16-25,-1-1 1,-1 0-1,0-2 0,22-21 0,-30 26-47,-1 1 0,0-1-1,0 0 1,0 0 0,-1-1 0,-1 1 0,1-1-1,-1 0 1,0 0 0,-1 0 0,0 0 0,2-12 0,-3 3-24,0 0 1,-2 0 0,0 0 0,0 0 0,-2 0-1,0 0 1,-1 1 0,-10-28 0,13 42-127,0 0-1,0 0 1,0-1 0,-1 1-1,1 0 1,-1 0 0,1 1-1,-1-1 1,1 0 0,-4-2-1,4 4-428,0-1-1,-1 0 1,1 0-1,0 0 1,-1 1-1,1-1 1,-1 1-1,1-1 1,-4 0-1,14 9-3058,0-1 518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6:54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12 1728,'0'0'51,"0"-1"0,0 1 0,0 0 0,0 0 0,0 0-1,0-1 1,0 1 0,0 0 0,-1 0 0,1-1 0,0 1 0,0 0 0,0 0 0,0-1 0,0 1 0,0 0 0,0 0-1,1 0 1,-1-1 0,0 1 0,0 0 0,0 0 0,0-1 0,0 1 0,0 0 0,0 0 0,0 0 0,1-1 0,-1 1-1,0 0 1,0 0 0,0 0 0,0-1 0,1 1 0,-1 0 0,0 0 0,0 0 0,0 0 0,1 0 0,-1 0 0,0 0-1,0-1 1,1 1 0,-1 0 0,0 0 0,19-3 5011,9 5-995,-15 0-5752,-8 0 1747,1-1 0,0 0-1,-1 0 1,1 0 0,9-1-1,16 2-15,-30-1-41,0-1 0,1 0 1,-1 1-1,0-1 0,1 1 0,-1-1 0,0 1 0,1-1 0,-1 1 0,0 0 0,0 0 0,0 0 0,0 0 1,0 0-1,0 0 0,0 0 0,0 0 0,0 0 0,0 0 0,0 0 0,-1 1 0,1-1 0,0 0 0,-1 0 0,1 1 1,-1-1-1,0 1 0,1-1 0,-1 0 0,0 1 0,0-1 0,0 1 0,0 1 0,0 1 9,-1 0-1,1-1 1,-1 1 0,0 0-1,0-1 1,0 1-1,0 0 1,-1-1 0,0 1-1,1-1 1,-5 5-1,-16 23 76,-70 87 606,40-52-391,52-65-265,0-1 1,-1 1-1,1-1 0,-1 1 0,0-1 0,1 1 0,-1-1 0,1 0 1,-1 1-1,0-1 0,1 0 0,-1 1 0,1-1 0,-1 0 0,0 0 1,0 0-1,1 1 0,-1-1 0,0 0 0,1 0 0,-1 0 0,0 0 1,-1 0-1,1 0-45,0 0 107,13-4-10,-4-1-103,0 1 1,0 0 0,1 1 0,-1 0 0,1 0 0,-1 1 0,1 0-1,0 0 1,0 1 0,15 0 0,-13 0-607,-1 0 1,0 0-1,11-4 1,17-2-3969,-22 5 2330,-2-5-581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06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115 237 3808,'0'0'1227,"0"12"543,0-12-1742,0 1 0,0-1 0,0 1-1,0 0 1,0-1 0,0 1 0,0 0 0,0-1-1,0 1 1,0-1 0,0 1 0,1 0 0,-1-1 0,0 1-1,0-1 1,1 1 0,-1 0 0,0-1 0,1 1-1,-1-1 1,0 1 0,1-1 0,-1 0 0,1 1-1,-1-1 1,1 1 0,-1-1 0,1 0 0,-1 1 0,1-1-1,0 0 1,-1 0 0,1 1 0,-1-1 0,1 0-1,0 0 1,-1 0 0,1 0 0,0 0 0,-1 0-1,1 0 1,0 0 0,2 0 65,0-1 0,0 1-1,-1-1 1,1 0 0,-1 0 0,4-2-1,-3 2-21,0-1 0,-1 0-1,1 0 1,0 0-1,-1 0 1,0 0-1,0 0 1,1-1 0,-1 1-1,-1-1 1,1 0-1,3-5 1,-1-2-52,0 0 1,4-16-1,-1 3-163,-3 11 103,-1 1 0,0 0 0,-1-1 0,1-16 0,-3 24 34,0-1 0,0 1 1,0 0-1,0 0 0,-1-1 0,0 1 0,1 0 0,-2 0 1,1 0-1,0 0 0,-1 0 0,0 0 0,0 0 0,0 0 1,-4-4-1,6 7 1,-1 0 1,0 0-1,0 0 0,-1 0 1,1 0-1,0 1 1,0-1-1,0 0 1,0 1-1,-1-1 1,1 1-1,0-1 0,-1 1 1,1 0-1,0-1 1,-1 1-1,1 0 1,0 0-1,-3 0 1,2 0-3,-1 1 1,0 0 0,0-1 0,1 1 0,-1 0 0,0 0 0,1 0 0,-6 4 0,0 0 37,1 1 1,-1 0 0,1 0 0,-10 12-1,4 0 240,1-1 0,1 1 0,0 1 0,1 0 0,1 0 0,1 1-1,1 0 1,1 1 0,-6 31 0,11-46-231,0 1 0,0 0 1,1 0-1,0 0 0,0 0 0,1-1 0,0 1 0,0 0 1,1 0-1,0-1 0,0 1 0,0-1 0,1 1 1,0-1-1,0 0 0,0 0 0,1 0 0,0-1 1,0 1-1,0-1 0,1 0 0,6 5 0,-2-1 262,2-1 0,-1 0 0,24 13-1,-30-19-538,0 0 0,0 0 0,1-1 0,-1 0-1,0 0 1,1 0 0,-1 0 0,0-1 0,1 1-1,-1-1 1,1 0 0,-1-1 0,0 1 0,1-1 0,7-2-1,0 0-934,-6-1-1104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7:35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2 992,'-3'-1'1925,"3"1"-1893,-5 4 620,-4 8-200,-3 16 338,9-23-416,0 1 1,1 0-1,-4 10 1,4-8-135,-1 16 2203,5-22-2338,-1 0 1,1 0 0,0 0-1,0-1 1,1 1-1,-1 0 1,0-1-1,0 0 1,6 3 0,-8-4-100,1 1 1,0 0 0,1-1-1,-1 1 1,0-1 0,0 0-1,0 1 1,0-1-1,0 0 1,0 1 0,0-1-1,1 0 1,-1 0 0,0 0-1,0 0 1,0 0 0,0 0-1,2-1 1,2 0 75,29 3 82,0 1 1,39 9-1,9 2-92,176-2 648,-238-13-515,0-1-1,21-4 1,-2-1-88,-22 4 45,22-7 0,-4 1 36,-22 6-562,1 1 0,-1 0 0,17 1 0,-31 9-2052,1-6 2111,-1 0-1,0-1 1,1 1 0,-1 0-1,0-1 1,0 1-1,0-1 1,0 0-1,0 1 1,-1-1-1,1 0 1,0 1 0,0-1-1,-3 1 1,0 2-169,-9 10-1665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7:37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48 480,'3'-8'4549,"15"13"-2976,-17-6-1439,-1 1 0,1 0 0,0 0 0,0 0-1,-1-1 1,1 1 0,0-1 0,-1 1-1,1 0 1,0-1 0,-1 1 0,1-1-1,-1 1 1,1-1 0,0 0 0,0 0-46,-1 0 1,1 0 0,0 1-1,0-1 1,-1 0 0,1 1 0,0-1-1,0 1 1,0-1 0,0 1-1,0-1 1,-1 1 0,1 0-1,0-1 1,0 1 0,2 0-1,51-5 57,-18 1-44,1-1 156,-20 3-191,24-1 0,28 2 52,59 1 297,-73 3-265,110 3 2052,-147-7-1925,22-4 1,-3 0 47,-14 2-236,-18 2-75,0 0-1,1 0 1,-1 1 0,1-1-1,8 2 1,1 0 4,-3-1-4767,-26 24-2909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7:40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599 34 1152,'0'0'3109,"5"-5"-1141,-5 4-1905,-1 0 0,1 1 0,0-1 0,-1 0 0,1 0 0,-1 0 0,1 1 1,-1-1-1,1 0 0,-1 0 0,0 1 0,1-1 0,-1 1 0,0-1 0,1 0 0,-1 1 0,0-1 0,0 1 0,0 0 0,0-1 0,1 1 0,-1 0 0,0-1 0,0 1 0,0 0 0,0 0 0,0 0 0,0 0 1,-1 0-1,-32-3 790,34 3-851,-47-7 126,15 5 96,22 1-154,0 1 0,0 0 0,0 0 0,0 1 0,0 0 0,-10 3 0,12-2-76,-36 9 236,40-10-224,1 0 0,0 0 1,0 0-1,0 0 0,1 0 0,-1 1 0,0 0 0,-4 3 0,-13 7 9,3-4 18,1 1 1,1 1-1,0 0 1,0 1-1,1 0 0,0 1 1,1 1-1,0 1 1,1-1-1,-17 28 1,13-14 69,2 1-1,-16 40 1,29-64-113,-5 11 46,-5 30 0,-1 1-6,6-24-30,1-1 0,1 1 0,-2 36 0,4 67 0,3-74 0,7 10 32,-8-57-12,0-1 1,1 0-1,0 1 1,0-1-1,0 0 1,0 0-1,0 1 1,0-1-1,1 0 1,0 0-1,0-1 1,0 1-1,0 0 1,0 0 0,0-1-1,1 0 1,-1 1-1,1-1 1,-1 0-1,1 0 1,0 0-1,0-1 1,0 1-1,0-1 1,0 1-1,0-1 1,1 0-1,-1 0 1,0-1-1,1 1 1,-1-1-1,6 1 1,-7-1-25,14 0 19,-1 0-1,0-1 0,27-5 0,-28 3-32,0 1 0,0 1 0,0 0 0,20 2-1,-16 0 9,33-4-1,-4-3 140,73-13 239,-101 15-281,0-2 0,-1 0 1,0 0-1,21-12 1,-38 18-107,20-12-58,-20 11-82,0 1 0,0-1 0,0 0 0,0 1 0,0-1 0,0 0 0,0 0 0,0 0 0,-1 0 0,1 1 0,0-1 0,-1 0 0,1 0 0,0-1 0,0 0 0,-2 0-887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7:41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29 2656,'-3'-4'852,"5"9"-562,-2-3-259,19-13 647,-6 6-555,4-5 1321,-16 10-1369,0-1-1,0 0 0,0 1 1,0-1-1,0 1 0,0-1 1,0 1-1,0 0 0,0-1 1,0 1-1,1 0 0,-1 0 1,0 0-1,0 0 0,0 0 1,0 0-1,0 0 0,1 0 1,-1 0-1,2 1 0,24 11 1474,-23-10-1510,0 0-1,-1 0 1,1 0-1,7 1 0,144 17 836,-39-6-290,-79-11-334,1-1 0,-1-2 0,40-5 1,-25 2-191,-1-5-13,-15 2-1363,-11 4-2734,-25 15 438,0-2 1850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7:42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0 425 1824,'1'-6'1615,"6"-4"87,7-16-801,32-44 1,-30 47-455,16-35 1,-18 32-141,19-27 0,-10 19-129,-10 14-161,1 0 0,23-24 0,-34 40-18,0 1 0,1 0-1,0 0 1,-1 0-1,1 1 1,0-1-1,0 1 1,1 0 0,-1 0-1,0 0 1,1 1-1,-1-1 1,1 1-1,7-1 1,-11 3 7,1-1-1,-1 0 1,0 1 0,0-1-1,0 0 1,1 1 0,-1 0-1,0-1 1,0 1 0,0 0-1,0-1 1,0 1 0,0 0-1,0 0 1,-1 0 0,1 0-1,0 0 1,0 0-1,-1 0 1,1 0 0,0 0-1,-1 0 1,1 0 0,-1 0-1,0 1 1,1 1 0,2 6-54,-1-1 0,2 15 1,-3-14 90,4 16-47,1-1 0,1-1 0,1 1 0,1-1 0,1 0 0,1-1 0,15 24 0,4-13 260,-29-32-256,-1 0 0,1-1 0,-1 1 0,1-1 0,0 1 0,-1 0 0,1-1 0,0 1 0,-1-1 0,1 0 0,0 1-1,0-1 1,0 1 0,-1-1 0,1 0 0,0 0 0,0 0 0,0 1 0,0-1 0,0 0 0,-1 0 0,1 0 0,0 0 0,0 0-1,0 0 1,0-1 0,0 1 0,-1 0 0,1 0 0,0-1 0,0 1 0,0 0 0,-1-1 0,2 0 0,-1 1-16,0-1 0,0 0 1,0 0-1,1 0 1,-2 1-1,1-1 0,0 0 1,0 0-1,0 0 1,0-1-1,0 1 0,-1 0 1,1 0-1,-1 0 0,1 0 1,-1-1-1,1 1 1,-1 0-1,0-1 0,1 0 1,1-30 59,-1 22-27,0 0 0,-1-18 1,-13-74 104,13 101-126,-8-36-125,8 35 112,-1 0 1,1 1-1,-1-1 0,0 0 0,0 1 0,0-1 0,0 0 0,0 1 0,0-1 0,0 1 0,0 0 1,-1-1-1,1 1 0,0 0 0,-1 0 0,1 0 0,-4-2 0,4 3 14,0 0-1,0 0 1,0 0 0,0 0-1,0 0 1,0 0 0,0 1-1,0-1 1,0 0-1,0 1 1,0-1 0,0 0-1,0 1 1,0-1 0,1 1-1,-1 0 1,0-1 0,0 1-1,0-1 1,1 1 0,-1 0-1,-1 1 1,-15 18 32,-34 54 568,23-34-262,12-16-103,0-2-1,-23 25 1,20-23-110,17-20-79,-1 0 1,1-1-1,-1 1 1,0 0-1,-1-1 1,-5 5-1,-5 3 33,12-9-34,-1 1 0,1-1 0,-1 0 0,0 0 0,0 0 0,0 0-1,0-1 1,0 1 0,0-1 0,-1 0 0,1 0 0,0 0 0,-1 0-1,-3 0 1,-2-2 64,0 0-1,-1 0 1,1-1-1,0-1 1,1 1-1,-16-8 0,4 2-501,-38-18-4970,50 21 2172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7:44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1568,'9'-4'4837,"-1"4"-3866,13 0 661,-20 0-1472,9 0 912,153 4-518,-13 3-275,-91-3-152,-31-4-10,-1-2 0,44-7 1,69-20 547,-66 12-120,-60 14-421,1 0 4,-3 1-3734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8:38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2 736,'2'-1'4591,"-3"4"-3782,-5 6-833,-20 26 770,16-24-551,0 0-1,1 1 1,1-1-1,0 2 0,-8 14 1,-9 14-39,10-15 203,-17 36-1,10-15-190,15-33-93,2 0 0,-1 1 0,-4 27 0,-1-1-135,8-29 157,1 0-1,-1 21 0,-1 2 53,2-19 14,1 27 1,-1 8 117,0-25-234,3 41 0,0-24 163,4 12-54,0-15-275,2 10 103,-4-35 80,-1 0 0,1 21 0,7 58-64,-10-87 95,1 0-1,0 0 1,0 0 0,5 12-1,3 19 78,-3-7-165,-4-23-7,-1 0-1,0 0 1,1 10 0,-1 8-13,7 39 0,1 7 1,-7-53 24,0-1-1,6 20 0,-4-16-7,2 1 26,1 0 0,0 0 0,2-1 0,0 0 0,18 28 0,-5-13 54,3-1 0,31 35 0,14 24 85,-24-30 99,22 26-636,-50-60-4101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8:39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17 736,'6'-3'1240,"-6"3"-1080,1 0 1,-1 0 0,1 0 0,-1 0 0,1 0 0,-1-1 0,1 1 0,2-2 1287,-3 1-1287,0 1 0,1-1 0,-1 1-1,0-1 1,0 1 0,1 0 0,-1-1 0,0 1 0,0-1 0,0 0-78,0 1 1,0 0 0,1 0-1,-1-1 1,0 1-1,0 0 1,0 0 0,0-1-1,0 1 1,1 0-1,-1 0 1,0 0 0,0-1-1,0 1 1,1 0-1,-1 0 1,0 0 0,0 0-1,1 0 1,-1-1-1,0 1 1,0 0 0,1 0-1,-1 0 1,0 0-1,0 0 1,1 0 0,-1 0-1,0 0 1,1 0-1,-1 0 1,0 0 0,0 0-1,1 0 1,-1 0-1,0 0 1,0 0-1,1 0 1,-1 1 0,0-1-1,0 0 1,1 0-1,-1 0 1,0 0 0,0 0-1,1 1 1,-1-1-1,0 0 1,0 0 0,0 0-1,0 1 1,1-1-1,-1 0 1,0 0 0,0 1-1,0-1 1,0 0-1,0 0 1,0 1 0,1-1-1,0 2-67,0-1 0,0 1 0,-1 0 0,1-1 0,0 1 0,-1 0 0,1-1-1,0 1 1,-1 2 0,2 16 161,0 0-1,6 27 1,2 13 51,-1 68 262,-4-49-379,-3-36 217,9 42 1,17 65 498,-26-128-847,-1 0 0,-1 0 0,-4 39 0,2-43 15,-1 6-1069,-1 1-1,-1-1 1,-13 33 0,10-30 165,3-8-1160,5-3-1696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8:41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1984,'8'0'7562,"-2"6"-7407,-1 0 0,1 0 0,-1 1 0,0-1 0,-1 1-1,6 12 1,1 0 47,70 134 774,-64-121-932,-3 0 0,12 37 0,15 69 196,-27-87-143,41 122 589,-39-131-390,2-1-1,23 40 1,-25-53-196,-2 0 0,-1 0 0,-2 2 0,-1-1 0,-1 1 0,-1 1 0,5 45 0,-7-8-82,-3 0-1,-2 1 0,-13 99 1,2-86 5,-19 142 182,18-163-130,-31 98 0,-61 194 283,72-246-1162,6-38-3502,15-50 2264,-2-2-1846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7:46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65 992,'-1'0'148,"0"0"-1,0 1 1,0-1-1,0 1 1,0-1-1,0 0 1,1 1-1,-1-1 1,0 1-1,0 0 1,0-1 0,0 1-1,1 0 1,-1 0-1,0-1 1,0 3-1,0-2-21,0 0 1,1-1-1,-1 1 0,0 0 0,0 0 0,1 0 0,-1-1 0,0 1 0,0 0 0,0-1 1,0 1-1,0-1 0,0 1 0,0-1 0,0 0 0,0 1 0,-2-1 251,-16 8 2098,18-8-2426,0 0 0,-1 0 0,1 0 0,-1 1 0,1-1 0,0 0 0,-1 0 0,1 1 0,-1-1 0,1 1 0,0-1 1,0 1-1,-1 0 0,1 0 0,0-1 0,0 1 0,0 0 0,0 0 0,0 0 0,0 0 0,0 0 0,0 0 0,0 0 0,0 1 0,0-1 0,1 0 0,-1 0 1,1 1-1,-1 1 0,-3 3 40,1-1 0,-1 0 0,0 0 0,0 0 1,0-1-1,-8 7 0,8-8-61,0 1 1,1-1-1,0 0 1,-1 1-1,1 0 0,0-1 1,1 1-1,-1 1 1,1-1-1,0 0 1,-4 9-1,-3 20-86,4-19 44,1 0 0,1 0 0,0 1 1,0 0-1,2-1 0,0 29 0,2-31 87,1 1-1,0-1 0,6 13 0,-7-19-67,2-1 0,-1 0 0,1 0-1,0 1 1,0-2 0,0 1-1,0 0 1,1-1 0,5 6-1,-8-9 0,0-1 0,0 1-1,0 0 1,0-1 0,0 1-1,0 0 1,0-1 0,0 1-1,0-1 1,0 1 0,1-1-1,-1 0 1,0 0 0,0 1-1,0-1 1,0 0 0,1 0-1,-1 0 1,1 0 0,1-1 18,-1 1 1,0-1 0,0 0-1,0 0 1,0 0 0,0 0-1,0 0 1,0 0 0,3-3-1,3-3 84,-1 0 0,1 0-1,9-14 1,-13 15-93,85-98 286,-87 102-369,0-1 0,0 0-1,0 0 1,0 0 0,2-6 0,-4 8-37,0 18-485,0-12 577,0 0 1,1 0-1,0 0 1,0 0-1,0 0 1,1-1-1,-1 1 1,1 0-1,0-1 1,1 1-1,-1-1 1,1 1-1,0-1 1,0 0-1,0 0 1,7 6-1,-4-4 36,1-1-1,0 0 1,0 0-1,1 0 0,-1-1 1,1 0-1,0-1 1,0 0-1,9 3 0,-1-3 40,-1 0-1,1-1 0,0-1 0,-1-1 0,1 0 1,0-1-1,0 0 0,-1-1 0,28-8 0,-36 8-20,-1 0 0,0-1 0,0 1 1,-1-1-1,1 0 0,0-1 0,-1 1 0,0-1 0,0 0 0,0 0 0,0-1 0,5-7 0,3-5 143,0 0 0,13-27 1,-17 28-96,-6 12-50,-1-1 0,0 0 0,0 0 0,0 0 1,-1 0-1,1-1 0,-1 1 0,-1 0 0,1 0 0,-1-1 1,0-10-1,-2 1 164,0-1 1,-9-25-1,10 36-142,-26-68 341,23 62-797,-1-1 1,0 1 0,-1 0-1,0 0 1,-14-16-1,20 26 316,0 1 0,0 0 0,0 0 0,0-1-1,-1 1 1,1 0 0,0 0 0,0-1 0,0 1 0,-1 0-1,1 0 1,0-1 0,-1 1 0,1 0 0,0 0 0,0 0 0,-1 0-1,1 0 1,0-1 0,-1 1 0,1 0 0,0 0 0,-1 0-1,1 0 1,0 0 0,-1 0 0,1 0 0,0 0 0,-1 0-1,1 0 1,-1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0:18.5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273 240 1248,'0'0'15,"-1"-3"-21,-1 0 0,1 0 0,0 0 1,0 0-1,0-1 0,1 1 0,-1 0 0,1-7 1,-8-28 3967,3 20-3349,1-18-191,-4 3 858,7 32-1241,1 0 1,0 0-1,0 0 1,-1 0-1,1 0 0,0 0 1,-1 0-1,1 0 1,-1 0-1,0 0 1,1 0-1,-2-1 0,1 1 22,1 0 0,-1 1-1,1-1 1,-1 0 0,0 0-1,1 0 1,0 0 0,-1 0-1,1 0 1,0 0 0,-1 0-1,1-2 1,0 2 39,-1 0 0,1 0 0,0-1 0,-1 1-1,1 0 1,-1 0 0,1 0 0,-1 0 0,1-1 0,-1 1 0,0 0-1,0 0 1,0 0 0,1 1 0,-1-1 0,0 0 0,0 0 0,0 0-1,0 1 1,0-1 0,-1 0 0,1 1 0,0-1 0,0 1 0,0-1 0,0 1-1,-1 0 1,1-1 0,0 1 0,-1 0 0,1 0 0,0 0 0,0 0-1,-1 0 1,1 0 0,0 0 0,0 1 0,-1-1 0,-1 1 0,-1 1-91,0 1 0,0-1 0,0 1 1,0 0-1,1 0 0,-1 0 1,1 1-1,0-1 0,-5 8 1,-2 4 22,-10 21 0,10-16 13,-55 86 1145,60-95-1191,-1 0 0,2 1 0,0-1 1,-4 15-1,2-3-166,4-16 153,0 1 0,1-1 0,0 1 0,0 0 0,1 0 0,0 0 0,0 0 1,1-1-1,0 1 0,1 0 0,-1-1 0,2 1 0,-1-1 0,1 1 0,0-1 0,0 0 0,5 7 0,-6-11 6,1 0-1,0 0 1,-1 0 0,1-1-1,0 1 1,0-1 0,1 0-1,-1 0 1,0 0-1,1 0 1,-1-1 0,1 1-1,-1-1 1,1 0 0,0 0-1,0 0 1,0-1-1,-1 1 1,7-1 0,4 0 67,0 0 0,-1-1 0,1-1 0,15-3 0,-19 3 22,1-2 0,0 1-1,-1-1 1,17-9 0,-21 10 21,-1 0 1,0-1-1,0 1 1,0-1 0,0 0-1,-1-1 1,0 1-1,0-1 1,7-9 0,-10 12-84,0 0 1,0 0 0,0 1 0,0-1-1,-1 0 1,1 0 0,-1 0-1,1 0 1,-1 0 0,0 0 0,0 0-1,0 0 1,0 1 0,0-1 0,0 0-1,0 0 1,-1 0 0,1 0 0,-1 0-1,1 0 1,-1 0 0,0 1 0,0-1-1,0 0 1,0 1 0,0-1 0,0 0-1,0 1 1,-1-1 0,1 1 0,0 0-1,-1-1 1,1 1 0,-1 0 0,0 0-1,1 0 1,-1 0 0,0 0 0,1 0-1,-1 1 1,0-1 0,0 1 0,0-1-1,0 1 1,0-1 0,-3 1 0,-6-2-285,0 2-270,10 0 514,1 0-1,-1 1 1,1-1 0,-1 1-1,1-1 1,0 1 0,-1 0-1,1-1 1,0 1-1,-1-1 1,1 1 0,0 0-1,0-1 1,0 1 0,0-1-1,0 1 1,-1 0 0,1-1-1,0 1 1,0 0 0,0-1-1,1 1 1,-1 0 0,0 2-29,0 0 1,1 0-1,0 0 1,-1 0 0,1 0-1,0 0 1,0-1-1,1 1 1,-1 0 0,0-1-1,1 1 1,0-1 0,-1 1-1,1-1 1,0 0-1,0 0 1,5 4 0,4 2 38,0 0-1,20 11 1,-16-11-64,3 2 152,-1 0 0,1-2 0,1-1 0,-1 0 0,35 7-1,-43-11-11,0-2 0,0 0 0,1 0 1,-1-1-1,0 0 0,0 0 0,0-1 0,0-1 0,0 0 0,0 0 0,0-1 0,19-7 0,-23 6 4,0 0 1,-1 0-1,1 0 0,-1 0 1,1-1-1,-2 0 0,1 0 1,0-1-1,-1 1 1,0-1-1,0 0 0,-1 0 1,1 0-1,-1 0 0,-1-1 1,1 1-1,-1-1 1,1-8-1,1-5-40,0-1-1,-2 1 1,-1-1 0,-2-38-1,-2 20-112,-2 0 0,-1 0 0,-17-54 0,20 81-82,2 8-223,0 0 0,0-1 0,-1 1-1,0 0 1,-2-5 0,4 9 287,-1-1-1,1 1 1,0 0-1,0-1 1,0 1 0,0 0-1,-1-1 1,1 1-1,0 0 1,0-1-1,-1 1 1,1 0 0,0 0-1,-1-1 1,1 1-1,0 0 1,-1 0 0,1 0-1,0-1 1,-1 1-1,1 0 1,0 0 0,-1 0-1,1 0 1,-1 0-1,-4 7-2098,1 19-819,4-24 2808,-4 29-2929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07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307 414 4896,'-13'6'862,"0"1"1,0 0-1,-21 15 1,3-1-335,-5 3-144,0 1 0,-49 48 0,79-67-351,1-1-1,0 1 1,0 1-1,0-1 1,1 1-1,-5 10 0,8-14-26,0 0-1,0 0 0,0 0 1,0 0-1,1 0 0,-1 0 1,1 0-1,0 0 0,0 3 1,0-4-8,0-1 0,0 1 1,1-1-1,-1 1 1,1-1-1,-1 1 0,1-1 1,0 1-1,-1-1 0,1 1 1,0-1-1,0 0 0,0 0 1,0 1-1,0-1 0,0 0 1,3 2-1,-1-1 29,-1-1-1,1 0 1,0 0 0,0 0-1,0 0 1,0 0 0,0 0-1,0-1 1,0 1 0,0-1-1,0 0 1,0 0 0,6-1-1,5 0 97,22-6-1,-36 7-121,14-4-32,0 1 0,-1-2 1,0 1-1,0-2 0,0 0 1,0 0-1,-1-1 0,0-1 1,-1 0-1,0-1 0,0 0 1,-1 0-1,0-1 0,0-1 1,-1 0-1,-1 0 0,0 0 1,0-1-1,7-17 0,3-10 137,-3 0 0,0-2 0,-3 1-1,-1-2 1,5-46 0,-14 70 27,0 0-1,-1 0 1,-1 0-1,-1-1 1,-5-31 0,4 43-105,0 0 0,0 0 1,-1 0-1,0 0 1,0 1-1,0-1 1,-7-8-1,7 11-25,0 0 1,0 1-1,-1-1 0,1 1 1,-1 0-1,1 0 1,-1 0-1,0 1 0,-1 0 1,1-1-1,0 1 0,-8-2 1,11 4 1,-1-1-1,0 1 1,0-1 0,0 1 0,0 0 0,0 0 0,0 0 0,0 0 0,0 1 0,0-1 0,0 0 0,1 1 0,-1-1-1,0 1 1,0 0 0,0-1 0,1 1 0,-1 0 0,0 0 0,1 0 0,-1 1 0,0-1 0,1 0 0,0 0 0,-1 1-1,1-1 1,0 1 0,-2 2 0,-1 3 47,0 0 0,0-1 0,1 1 0,0 1 0,0-1 0,-2 10 0,0 4 21,1 1 1,2 0-1,-2 34 0,8 68-249,-2-90-37,0 9-836,1 0 0,3-1-1,17 70 1,-10-75-12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7:47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34 2912,'-2'-2'1015,"7"4"-430,-5 13 1196,0-11-1605,1 1-1,-1 0 1,1-1-1,2 8 1,2 13 29,20 157 436,-12-90-413,22 69 179,-23-115-366,-12-33 555,-2-10 426,-1-8-432,-13-37 23,4-16-447,4-1-1,1 0 0,3-82 1,4 118-144,1 0 0,0 0 1,2 0-1,11-42 1,-11 55-80,2 1 0,-1 0 1,1 0-1,10-13 0,-8 12-6,-7 9 48,1 1 0,-1-1 1,1 0-1,0 1 0,-1-1 1,1 0-1,0 1 0,-1-1 0,1 1 1,0-1-1,0 1 0,-1-1 0,1 1 1,0-1-1,0 1 0,0 0 0,0 0 1,-1-1-1,1 1 0,0 0 0,0 0 1,0 0-1,2 0 0,-1 0-22,0 1 0,0-1-1,0 1 1,0 0 0,0-1-1,0 1 1,0 0 0,0 0 0,3 3-1,1 0-32,-1 0 0,0 1 1,-1 0-1,1 0 0,-1 0 0,4 6 0,-3-2 143,0 0 1,-1 0-1,0 1 0,-1 0 0,0 0 1,0 0-1,1 14 0,-3-19 17,0 1 0,-1 0 0,1-1 0,-1 1 0,-1-1 0,1 1 0,-1 0 1,0-1-1,0 1 0,-1-1 0,0 0 0,0 1 0,0-1 0,0 0 0,-4 5 0,4-7-43,0-1 0,0 0 0,0 0 0,0 0 0,-1 0 0,1-1 0,0 1 0,-1-1 0,1 1 0,-1-1 0,0 0 0,1 0 0,-1 0 0,0 0 0,0 0 0,0-1 0,1 1 0,-1-1 0,0 0 0,-5 0 0,-4-1-153,-1 0 1,1-1-1,-19-6 0,2 2-1082,27 5 948,-1 1 1,1 0 0,0 0-1,-1 0 1,1 0 0,0 0-1,0 0 1,-1 1 0,1-1-1,0 1 1,0-1 0,-1 1-1,1 0 1,0 0 0,0 0-1,0 0 1,0 0 0,0 1-1,1-1 1,-1 1 0,0-1-1,0 1 1,-1 2 0,-6 8-3105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7:54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2144,'3'-1'151,"-1"0"0,1 0 0,0 0 0,0 0-1,0 0 1,0 0 0,0 1 0,0-1 0,3 1 0,10-2-23,1-3 1387,-5 3 2589,-10 2-3920,0 0 0,-1-1 0,1 1-1,0 0 1,-1 0 0,1 0-1,0 1 1,-1-1 0,1 0 0,0 1-1,2 0 1,61 14 115,-47-11-274,0-2 1,1 0 0,26-1 0,5 1 4,74-1-241,-27-1 251,-88 0-37,273 15 112,-74-11-253,-131-4 244,254-3 336,-239-2-13,119-20 0,-116 12-529,-56 10-114,-26 3-1030,0-1-1,20-4 1,-29 2-476,-20 7-3397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7:56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31 992,'0'0'309,"4"-15"4311,-4 15-4554,-6-1 1518,-11 6-391,14-5-1040,-8 4 30,0-1-1,1 1 0,-1 1 1,1 0-1,0 0 1,-14 11-1,6-3 100,2 0 0,-25 26 0,35-33-250,0 1 0,1 0 1,-1 1-1,2-1 0,-1 1 1,1 0-1,0 0 0,1 1 0,-5 14 1,5-5 47,0-1 1,0 0-1,1 35 1,2-48-58,1 1 0,-1 0 1,1 0-1,-1-1 0,1 1 0,1 0 1,-1-1-1,1 1 0,-1-1 0,1 0 0,1 1 1,-1-1-1,1 0 0,2 4 0,-3-6-6,0 0 0,0 0 0,0 0 0,1-1 0,-1 1 0,0 0 0,1-1 0,-1 0 0,1 1 0,-1-1 0,1 0 0,0 0 0,-1-1 0,1 1 0,0 0 0,0-1 0,0 0 0,0 0 0,-1 0 0,1 0 0,0 0 0,0 0 0,0-1 0,3 0 0,3-2 4,1 0 0,-1 0 0,0-1 0,0-1 0,-1 1-1,1-2 1,12-9 0,51-49-242,-57 49 174,59-60 74,-61 68-774,-11 9 738,0 1 0,-1 0-1,1 0 1,-1-1 0,1 1 0,-1 0 0,0 0 0,1 6-1,-2-7 6,1 0 0,0 1-1,0-1 1,-1 0 0,1 1-1,1-1 1,0 3 0,4 3 75,-1 0 1,1-1-1,1 1 0,-1-1 1,1-1-1,14 11 1,-19-15-48,1 0 1,0-1-1,-1 1 0,1-1 1,0 0-1,0 0 1,0 0-1,0 0 1,0 0-1,0-1 1,1 0-1,-1 1 1,0-1-1,0 0 1,0 0-1,0-1 0,0 1 1,0-1-1,0 1 1,1-1-1,-1 0 1,-1 0-1,1 0 1,0-1-1,3-1 1,5-5 113,-1 0 1,1-1-1,-1 0 1,-1-1-1,0 0 1,10-14-1,4-4 98,-11 14-36,15-24 0,-23 32-92,0 0 0,-1 0 0,0-1 0,0 0 0,0 1 0,-1-1 0,1-8 0,-2 13-105,-1-1-1,0 0 1,0 0 0,0 0-1,0 0 1,-1 0 0,1 0-1,-1 0 1,0 0 0,1 0-1,-1 0 1,-1 0 0,1 1-1,0-1 1,-1 0 0,1 1-1,-3-3 1,1 1-236,-1 0 0,1 1 0,-1-1 0,0 1 0,0 0 0,0 0 0,-1 1-1,1-1 1,-6-2 0,-4-2-642,12 5 509,1 1 0,-1 0 0,0 0-1,0 0 1,0 0 0,1 0 0,-1 0 0,0 0 0,0 1 0,0-1 0,-1 1 0,1-1 0,0 1 0,0 0 0,0 0 0,0 0-1,0 0 1,0 0 0,-3 1 0,-3 4-2199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7:57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62 1824,'0'0'7157,"2"-1"-6720,33-20 839,-26 15-1268,-1 1 1,1 0-1,1 0 0,16-6 1,-19 9-28,0 1 1,0-1-1,0 1 1,0 0-1,0 1 1,0 0-1,7 0 1,-12 1 14,0-1 1,0 0 0,0 0 0,0 1-1,0 0 1,0-1 0,0 1-1,0 0 1,0 0 0,0 0 0,0 0-1,-1 0 1,1 0 0,0 0-1,-1 1 1,1-1 0,-1 1 0,1-1-1,-1 1 1,0 0 0,0-1-1,0 1 1,0 0 0,0 0 0,0 0-1,0 0 1,1 3 0,-1-1 7,-1 0 0,1 0 1,-1 1-1,1-1 1,-1 0-1,0 0 0,-1 1 1,1-1-1,-1 0 0,0 0 1,0 0-1,0 0 1,-2 6-1,0-4 14,-1 0-1,1-1 1,-1 1 0,0-1-1,0 1 1,0-1 0,-10 8-1,-1-1 37,-1-1-1,-1 0 0,0 0 1,-32 13-1,43-22 12,0 1 0,0-1 0,-1-1 0,-10 3 0,-1 1-35,17-5-25,1 0 1,-1 1-1,0-1 0,0 0 1,0 1-1,1-1 1,-1 1-1,0-1 1,0 0-1,1 1 1,-1 0-1,1-1 1,-1 1-1,0-1 1,1 1-1,-1 0 1,1-1-1,-1 2 1,1-2 10,0 0 1,0 0-1,0 0 0,0 0 1,0 0-1,-1 0 1,1 0-1,0 0 1,0 0-1,0-1 1,0 1-1,0 0 0,0 0 1,0 0-1,0 0 1,0 0-1,0 0 1,0 0-1,0 0 1,-1 0-1,1 0 0,0 0 1,0 0-1,0 0 1,0 0-1,0 0 1,0 0-1,0 0 1,0 0-1,0 0 0,0 1 1,0-1-1,-1 0 1,1 0-1,0 0 1,0 0-1,0 0 1,0 0-1,0 0 0,0 0 1,0 0-1,0 0 1,0 0-1,0 0 1,0 0-1,0 0 1,0 1-1,7 1 27,0-2 26,6 0 337,19 0-67,0 1 0,61 9 1,-90-9-407,84 13-277,-77-13-284,-1 0-1,1-1 0,-1-1 1,1 0-1,-1 0 0,0 0 1,13-5-1,3-4-3776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9:03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1 576,'-3'0'137,"4"0"-56,9-1 4112,-10 6-4311,-2-3 133,1 1 0,0 0 0,-1-1 1,1 1-1,-1-1 0,0 0 0,0 1 0,0-1 0,0 0 0,0 0 0,-1 0 0,1 0 0,-1-1 1,1 1-1,-5 1 0,-13 12 261,-16 15 32,20-17-122,0 1 0,0 0-1,1 2 1,-19 25 0,21-21 24,-1-2-1,-23 25 1,33-37-235,-1 0-1,1 0 0,-4 8 1,-1 0-1921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9:04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8 992,'5'-8'3392,"-4"9"-3261,0-1 0,0 0-1,0 0 1,0 0 0,0 1 0,0-1 0,0 1 0,0-1 0,0 0 0,-1 1-1,1-1 1,1 2 0,4 6 210,-1 1 1,5 11-1,12 19-37,-6-15-236,-2 2 1,15 33-1,2 4 74,-23-48-416,0 0 1,-1 1 0,9 29-1,-11-29-430,3-1-778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9:05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1 992,'-2'0'142,"0"0"-1,0-1 1,-1 1 0,1 0-1,0 0 1,0 0 0,0 1-1,0-1 1,0 0 0,0 1-1,-3 1 1,-24 7 979,29-8-1111,-11 4 490,-1 1 1,-19 5-1,26-10-329,1 0 0,-1 0 0,0 0 0,0-1 0,0 0 0,1 0 0,-1 0 0,0-1 0,0 1 0,-6-3 0,-85-31-854,89 33-1359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9:05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 1312,'2'-5'482,"-5"4"-364,3 2-94,0-1-1,-1 0 1,1 1-1,0-1 1,0 0-1,-1 1 1,1-1-1,0 0 1,0 1 0,0-1-1,-1 0 1,1 1-1,0-1 1,0 1-1,0-1 1,0 0-1,0 1 1,0-1 0,0 1-1,0-1 1,0 1-1,0-1 1,0 0-1,0 1 1,0-1-1,0 1 1,0-1-1,0 0 1,0 1 0,5 14 569,-2-1 1,0 1 0,1 24-1,-2 47-61,-2-85-532,-5 220-602,3-192 78,1-22 46,0-1 1,1 0-1,-1 1 0,2 11 1,3-6-638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9:07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78 1472,'4'1'5237,"-8"-2"-4470,2 2-588,4-3 64,-1 2-164,0-1-1,-1 0 1,1 1-1,0-1 1,-1 0-1,1 0 1,0 1-1,-1-1 1,1 0-1,-1 0 1,1 0-1,-1 0 1,1-1-1,8-13 498,2 6-304,-6 3-172,1 1-1,12-8 1,-13 10-82,0 1 1,1 0 0,0 0-1,-1 0 1,1 0 0,0 1-1,0 0 1,0 0 0,0 1-1,0 0 1,7 0 0,-12 1-25,0-1 0,0 1 1,1-1-1,-1 1 0,0-1 1,0 1-1,0 0 0,0-1 1,0 1-1,0 0 1,0 0-1,0 0 0,-1 0 1,1 0-1,0 0 0,0 0 1,-1 0-1,1 0 0,-1 0 1,2 2-1,-1 1-23,1 1 0,0-1 0,-1 0 0,0 0-1,1 5 1,-1 0 18,-1 0 0,0 0 0,-1 0 0,0 0-1,0 0 1,-1-1 0,0 1 0,0-1 0,-6 14-1,6-18 36,1 0-1,-1 0 0,1-1 0,-1 1 0,0 0 1,-1-1-1,1 1 0,0-1 0,-1 0 1,0 0-1,0 0 0,0 0 0,0 0 0,0-1 1,-1 1-1,-3 1 0,-3 4-82,9-7 68,1 0-1,-1-1 1,1 1 0,-1 0-1,0-1 1,1 1 0,-1-1-1,0 1 1,1-1 0,-1 0 0,0 1-1,0-1 1,1 0 0,-1 1-1,-1-1 1,1 0 332,0 0-277,-2 0 27,20-12 1210,-10 9-1225,1 0 1,-1 1-1,1 0 0,0 0 0,14 0 0,42 1-181,-38 1 68,-1 2-182,-20-1-594,0-1 0,0 1-1,0-1 1,1 0 0,4-1-1,-1 0-1271,3 7-880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9:12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36 2976,'-5'-4'472,"3"2"-80,3 2-36,5 1 1341,-6-1-1599,0-1 0,0 1 0,0 0 0,0-1 0,-1 1 0,1-1 0,0 1 0,0 0 0,0 0 0,-1-1 0,1 1 0,0 0 1,0-1-1,-1 1 0,1 0 0,0 0 0,0-1 0,-1 1 0,1 0 0,-1 0 0,-33 6 936,33-6-970,7-3-112,-1 1-25,0 0 0,1 0-1,-1 0 1,1 1 0,0 0-1,-1 0 1,12 1 0,-17 1 120,0 0-1,0 0 1,-1 0 0,1 0 0,0 0 0,0 0 0,0-1 0,-1 1-1,1 0 1,0 0 0,-1 0 0,1 0 0,-2 1 0,0 0 43,-1 0 0,0 0 1,0 0-1,0-1 0,0 1 1,0-1-1,-1 0 0,-4 2 1,6-3-42,0 1 1,0-1 0,0 0 0,0 1 0,0-1 0,0 0 0,0 0-1,0-1 1,-1 1 0,1 0 0,0-1 0,0 1 0,0-1 0,1 1-1,-4-3 1,2 1-90,1 0-1,0 0 0,0 0 1,0-1-1,1 1 1,-1-1-1,1 0 0,-1 1 1,1-1-1,0 0 1,0 0-1,-1-5 0,10 16-1,27 34 666,-36-43-588,0-1 1,1 1-1,-1-1 1,0 1 0,1 0-1,0-1 1,-1 1-1,1-1 1,0 1 0,0-1-1,0 1 1,0-1-1,0 1 1,0-1-1,0-2 1,1 3-44,-1 0 0,0 0 0,0-1 1,0 1-1,0 0 0,0 0 0,0 0 0,0 0 0,0 0 0,0 0 0,0 0 1,-1-1-1,1 1 0,0 0 0,-1 0 0,1 0 0,-1 0 0,1 0 1,-2-1-1,1 1-100,1-2 32,0 2 22,2 1-59,2 0 146,1 1-1,-1-1 1,1 1 0,-1 1-1,0-1 1,0 0 0,1 1-1,-1 0 1,0 0 0,0 0-1,4 4 1,7 6 104,19 17 0,-32-28-141,9 12 105,0 0-1,0 0 0,-2 1 1,0 0-1,8 17 0,-14-26-12,-1 1 0,0-1 0,0 1 0,-1 0 0,0-1 0,0 1 0,0 0 0,-1 0 0,1 0 0,-1-1 0,-1 1 0,1 0 0,-1 0-1,0 0 1,-3 9 0,1-7-58,1-1-1,-1 1 0,-1 0 0,0-1 0,0 0 0,0 0 0,-1 0 0,0 0 1,0-1-1,-9 9 0,9-12-316,0 1 1,0-1-1,-1 0 1,1 0 0,-1 0-1,0-1 1,-7 3-1,-2-1-2092,-27 5 0,20-6-1259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08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3072,'0'0'976,"0"11"1589,7 101-1354,6 40-1522,-3-39 526,7 94 963,-16-118-676,2-109-699,-2 10 162,1 0 1,0-1-1,7-17 0,1 1-51,18-40 482,-25 62-289,0 0-1,0 0 1,0 0-1,0 0 1,1 1-1,0 0 1,0 0 0,0 0-1,8-6 1,-10 9-89,-1 0 1,0 0-1,1 1 1,-1-1-1,1 0 1,-1 1-1,1-1 0,-1 1 1,1 0-1,0-1 1,-1 1-1,1 0 1,-1 0-1,1 0 1,-1 0-1,1 1 1,0-1-1,1 1 1,0 0 29,-1 0 1,1 0-1,-1 0 0,0 0 1,0 1-1,0-1 1,0 1-1,0 0 1,0-1-1,2 4 1,3 3 91,-2 0 0,1 0 0,-1 1 0,6 13 0,-7-14-112,0 1 0,-1-1 1,4 15-1,-7-19-8,1-1 1,-1 1-1,0 0 1,0-1-1,0 1 0,0-1 1,0 1-1,-1-1 1,0 1-1,0-1 0,0 1 1,-2 4-1,0-2 27,1 0 0,-1 0 0,-1-1 0,1 0 0,-1 1 0,0-1 0,0 0 0,-1-1 0,1 1 0,-1-1 0,0 0 0,0 0 0,-1 0 0,1-1 0,-1 0 0,1 0 0,-1 0 0,0-1 0,0 0 0,-1 0 0,1 0 0,0-1 0,-1 0 0,1 0 0,-12-1 0,8 1-637,-1-2 1,1 1 0,0-1-1,0-1 1,0 0 0,0 0-1,-14-6 1,11 4-2440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9:14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11 576,'5'-8'6341,"-6"5"-5472,0 4-848,1-1 32,-1 1 0,0-1-1,1 1 1,-1-1 0,0 1 0,1-1-1,-1 0 1,0 0 0,0 1 0,0-1-1,1 0 1,-1 0 0,0 0-1,0 0 1,0 1 0,1-1 0,-1-1-1,0 1 1,0 0 0,0 0 0,1 0-1,-1 0 1,0 0 0,0-1 0,0 1-1,-1 0 27,1 0 0,-1 0 0,1 0 0,-1 0-1,1 1 1,-1-1 0,1 1 0,-1-1 0,1 1 0,0-1-1,-1 1 1,1 0 0,0 0 0,0 0 0,-1-1 0,1 1-1,0 1 1,0-1 0,0 0 0,-1 1 0,-7 6-60,5-5 2,-1 0 1,1 0-1,0 0 0,0 1 1,0 0-1,1 0 0,-1 0 1,1 0-1,0 1 0,0-1 1,1 1-1,-1 0 0,1-1 1,0 1-1,0 0 0,1 1 1,-2 7-1,0 6 26,0 1-1,1 0 1,2 24 0,0-34 4,0 0 0,1 0 1,0 1-1,1-1 0,0 0 1,1 0-1,5 11 0,-8-20-49,1 0 0,-1 0 0,1 1 0,0-1 0,-1 0 0,1 0 0,0 0 0,0 0 0,0 0 0,0 0 0,0 0 0,0-1 0,0 1-1,0 0 1,0 0 0,0-1 0,1 1 0,-1-1 0,0 1 0,0-1 0,1 0 0,-1 1 0,0-1 0,1 0 0,-1 0 0,0 0 0,1 0 0,-1 0 0,0 0 0,1 0-1,-1 0 1,0-1 0,0 1 0,1 0 0,-1-1 0,2 0 0,5-2 27,-1-1 1,1 0-1,-1-1 0,11-8 0,-9 7 20,49-40 95,-35 27 8,28-19 0,-22 19-403,-28 21 239,0-1 0,0 0 0,0 0 0,0 1 0,0-1 0,0 0 0,0 1 0,-1-1 0,1 1-1,-1-1 1,2 3 0,-2-4 3,3 12-36,0-1 0,2 16 0,5 16-39,-5-26 105,0-1-1,1 0 1,16 28 0,-20-40-12,1 1 0,0-1 0,0 0 0,0 0 0,0-1 0,1 1 0,0-1 0,0 1 0,0-1 0,0 0 0,0-1 0,0 1 0,1-1 0,0 0 0,-1 0 0,1 0 0,9 2 0,-10-4 17,1 1 1,-1-1-1,1 0 0,-1-1 0,0 1 0,1-1 0,-1 0 0,0 0 0,1 0 0,-1 0 1,0-1-1,0 0 0,0 0 0,0 0 0,0 0 0,-1-1 0,1 1 0,-1-1 0,1 0 1,3-4-1,2-3 57,0 0-1,-1-1 1,0 0 0,0 0 0,7-17 0,-1-4 247,-2 0 0,11-47 0,-20 69-270,-1 2-14,-2-1-1,1 1 0,-1-1 1,0 0-1,0 1 0,-1-1 1,-1 0-1,1 1 0,-6-15 1,6 19-290,0 1 1,0-1 0,-1 1 0,1 0 0,-1-1-1,0 1 1,0 0 0,0 0 0,-4-4 0,5 6 56,-1-1 1,0 1 0,1-1-1,-1 1 1,0 0 0,0 0-1,0-1 1,1 1 0,-1 1-1,-1-1 1,1 0-1,0 0 1,0 1 0,0-1-1,0 1 1,-4-1 0,6 13-3745,6 2 2145,5 6-177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9:20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1152,'-3'4'2843,"18"3"-2305,-13-4-463,0 0 0,0 0 0,-1 0 0,1 0 0,-1 1 0,0-1 1,0 0-1,0 1 0,1 3 0,2 8 38,0 0-70,0-1-1,-1 1 1,1 18 0,2 11-80,1-1 740,-3-1 0,-2 66 0,-2-98 409,-1-25-1155,-3-7 95,1-1-248,0 12 212,1 0-1,0 0 1,-1-19-1,0-7 62,1 1-77,2 29 0,-1 0 0,1 0 0,-1 0 0,0 0 0,-3-11 0,2 12-18,0-1-1,1 0 1,0 0 0,0 0 0,1 0-1,0 0 1,0 0 0,0 0 0,1 0 0,0 1-1,3-10 1,-4 15 19,0 0 0,1 1 0,-1-1 0,0 0 0,0 0 0,0 1 0,0-1 0,-1 0 0,1 1 0,0-1 0,0 0 0,0 1 0,0-1 0,-1-1 0,1 2-2,0 0 1,-1-1 0,1 1 0,0 0-1,0-1 1,0 1 0,0 0-1,0-1 1,0 1 0,0 0 0,0-1-1,0 1 1,0 0 0,0-1 0,0 1-1,0 0 1,0-1 0,0 1-1,0 0 1,0-1 0,0 1 0,0 0-1,0-1 1,1 1 0,-1 0 0,0-1-1,0 1 1,0 0 0,1-1-1,-1 1 1,0 0 0,0 0 0,1-1-1,3-4-92,-4 5 93,0 0 0,0 0 0,0 0 0,0 0 0,0 0 0,0-1 0,0 1 1,0 0-1,0 0 0,0 0 0,0 0 0,0 0 0,0 0 0,0 0 0,0 0 0,0-1 0,0 1 0,0 0 0,0 0 0,-1 0 0,1 0 0,0 0 0,0 0 0,0 0 0,0 0 0,0 0 1,0 0-1,0 0 0,0 0 0,0-1 0,0 1 0,-1 0 0,1 0 0,0 0 0,0 0 0,0 0 0,0 0 0,0 0 0,0 0 0,0 0 0,0 0 0,-1 0 0,1 0 0,0 0 0,0 0 1,0 0-1,0 0 0,0 0 0,0 0 0,-1 0-43,2-7-218,3 8 211,1 1 0,-1 0 0,0 1 0,1-1 0,-1 1 0,0 0 0,3 3 0,6 6 65,-2 1 0,0 0 1,0 1-1,-1 0 0,11 22 1,-16-28 100,-5-7-89,0-1 1,0 1-1,0 0 1,0-1-1,0 1 1,0 0-1,0-1 1,0 1-1,-1 0 1,1-1-1,0 1 1,0-1 0,-1 1-1,1 0 1,0-1-1,-1 1 1,1-1-1,-1 1 1,1-1-1,0 1 1,-2 0-1,-9 9 424,6-9-425,0 1 0,0-1 0,0 0 0,0-1 0,0 1 1,0-1-1,-1 0 0,-8-1 0,-4 0-1776,0 5-1087,6 0 405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9:23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1312,'5'-16'2427,"-4"16"-2174,1-1 1,-1 1 0,0 0 0,0 0 0,0 0 0,1 1 0,-1-1-1,0 0 1,2 1 0,52 58 656,26 26-28,121 83-1479,-198-164 252,0 0 0,0-1 0,6 9 0,-10-12 317,8 8-1428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9:23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0 224,'0'0'3,"0"0"0,-1 0-1,1 0 1,0 0 0,-1 0 0,1 0 0,0 0-1,-1 0 1,1 0 0,0 1 0,-1-1 0,1 0-1,0 0 1,-1 0 0,1 0 0,0 0 0,-1 0 0,1 1-1,0-1 1,0 0 0,-1 0 0,1 1 0,0-1-1,0 0 1,-1 0 0,1 1 0,0-1 0,0 0-1,0 0 1,0 1 0,-1-1 0,1 0 0,0 1-1,0-1 1,0 0 0,0 1 0,0 0 0,0-1-3,-4 7 1221,-99 97 2171,20-16-2080,19-20-557,-48 44-833,75-75-3303,35-34 2309,2 4-288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9:24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1248,'0'-2'30,"7"-9"1443,-5 11-1350,-1-1 0,0 1 1,1-1-1,-1 1 0,0 0 0,1-1 0,-1 1 1,0 0-1,1 0 0,-1 0 0,2 0 0,2 0 96,0 0 102,0 0 0,1 0 0,-1 1 0,0-1-1,9 4 1,-2-1-153,1 0 0,0-1 0,0 0 0,23 0 0,53-7 561,-8 1-655,-59 4-301,4-1-212,28 4-1,-48-2 87,0 0 1,0 0-1,0 0 0,0 1 0,0 0 0,0 0 1,0 1-1,-1-1 0,1 1 0,5 4 0,-2 1-1268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9:24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1472,'0'0'76,"0"0"0,-1 0-1,1 0 1,0 0 0,-1 1 0,1-1 0,0 0 0,0 0-1,-1 0 1,1 0 0,0 1 0,0-1 0,-1 0 0,1 0-1,0 1 1,0-1 0,0 0 0,0 1 0,-1-1-1,1 0 1,0 0 0,0 1 0,0-1 0,0 0 0,0 1-1,0-1 1,0 0 0,0 1 0,0-1 0,0 0 0,0 1-1,0 15 2591,0-9-3076,9 150 1674,-3-93-1426,-4 74-1,-4-121-533,0-1 0,-2 0 0,-7 23 0,7-24-557,2-2-395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9:28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80 1888,'-5'-4'4458,"5"4"-4408,1-1-1,-1 0 0,0 0 0,1 0 0,-1 0 0,1 0 1,0 0-1,-1 1 0,1-1 0,-1 0 0,1 0 0,0 1 0,0-1 1,-1 1-1,1-1 0,0 1 0,0-1 0,0 1 0,0-1 0,0 1 1,0-1-1,0 1 0,-1 0 0,3 0 0,26-7 370,171-2 701,-143 10-674,-1-3 1,90-15-1,-126 13-441,-13 3-18,1 0 1,0-1-1,-1 0 0,1 0 1,-1-1-1,1 0 1,7-5-1,-15 8-270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29:29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 1568,'88'-5'9153,"-33"-2"-8896,-1-2 1,62-20-1,-83 19-256,42-14-343,-70 21-105,0 1 0,1 0 1,-1 0-1,1 0 0,0 1 1,0 0-1,-1 0 0,1 0 1,0 1-1,0 0 0,9 0 1,3 5-1671,-1-6-54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1:33.6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115 3 576,'0'-1'9,"-1"1"0,1 0-1,0 0 1,0-1 0,-1 1 0,1 0 0,0 0-1,-1 0 1,1 0 0,0 0 0,-1-1 0,1 1 0,0 0-1,-1 0 1,1 0 0,0 0 0,-1 0 0,1 0-1,0 0 1,-1 0 0,1 0 0,0 0 0,-1 0-1,1 0 1,0 1 0,0-1 0,-1 0 0,1 0 0,0 0-1,-1 0 1,1 0 0,0 1 0,0-1 0,-1 0-1,1 0 1,0 0 0,0 1 0,-1-1 0,-14 15 521,3-4 345,8-8-606,-1-1-1,0 0 1,1 0 0,-1-1-1,0 1 1,0-1-1,0 0 1,0-1 0,0 1-1,-7-1 1,-1 5 168,13-5-436,0 1 0,0-1 0,0 0 0,-1 0 0,1 0 0,0 1 0,0-1 0,0 0 0,0 0-1,-1 0 1,1 1 0,0-1 0,0 0 0,0 0 0,0 1 0,0-1 0,0 0 0,0 0 0,0 1 0,0-1 0,0 0 0,0 1-1,0-1 1,0 0 0,0 0 0,0 1 0,0-1 0,0 0 0,0 0 0,0 1 0,0-1 0,0 0 0,0 0 0,1 1 0,-1-1 0,0 0-1,0 0 1,0 0 0,0 1 0,1-1 0,-1 0 0,0 0 0,0 0 0,0 1 0,1-1 0,1 2 28,0 0-1,-1 0 1,2 0 0,-1 0 0,0 0 0,0 0-1,0-1 1,1 1 0,-1-1 0,1 0 0,-1 1 0,1-1-1,4 1 1,0-1 81,0 0 0,1 0 1,13-1-1,-15 0-149,1 0 94,-1-1 0,1 0-1,-1 0 1,1-1 0,-1 1 0,1-2-1,-1 1 1,0-1 0,11-5-1,-15 7-62,-1 0 50,0 1 22,0-1-1,-1 1 0,1 0 0,-1-1 0,1 1 0,-1-1 0,1 1 0,-1-1 0,1 1 1,-1-1-1,0 0 0,1 1 0,-1-1 0,0 1 0,1-1 0,-1 0 0,0-1 182,-12-5 405,4 5-544,7 2-101,1 1 0,-1-1-1,1 0 1,-1-1 0,1 1 0,-1 0 0,1 0-1,-1 0 1,1 0 0,-1 0 0,1 0 0,-1-1-1,1 1 1,-1 0 0,1 0 0,-1-1 0,0 1-1,1-1 2,-1 0 1,0 1-1,0-1 0,0 1 0,1 0 0,-1-1 0,0 1 0,0 0 0,0-1 0,0 1 0,0 0 0,0 0 1,0 0-1,1 0 0,-1 0 0,0 0 0,-2 0 0,0 0-41,2 0 35,-16 0 1397,-1 1-1290,18 0-107,0-1 0,0 1 0,0-1 0,0 1 0,0-1 0,0 1 0,0-1 0,0 1 0,0-1 0,0 1 0,0-1 0,0 1 0,0-1 0,0 1 0,0-1 0,1 1 0,-1-1 0,0 1 0,0-1 0,1 1 0,-1-1 0,0 0 0,0 1 0,1 0 0,0 0 5,0 0 43,4 7 192,-5-7-236,1 0 0,0 0-1,0 0 1,0 0-1,-1 0 1,1 0 0,0 0-1,0 0 1,0-1-1,1 1 1,-1 0 0,1 0-1,10 9-28,-10-9 46,-1 0 0,0 1 0,1-1 0,-1 0 0,1 0 0,-1 0 0,1 0 0,-1 0 0,1 0 0,0-1 0,0 1 0,-1-1 0,1 1 0,2 0 0,25 1-86,-28-2 220,5-1 588,-12 2-547,-21-1-177,0 1 1,-52 9-1,70-10 282,-1 1-384,10-1 79,0 0-1,-1 1 1,1-1-1,0 0 1,0 0-1,0 0 1,0 0-1,0 0 1,0 0-1,0 1 1,0-1-1,0 0 1,0 0-1,0 0 1,0 0-1,0 1 1,0-1-1,0 0 1,0 0-1,0 0 1,0 0-1,0 0 1,0 1-1,0-1 1,0 0-1,0 0 1,0 0-1,0 0 1,0 0-1,0 1 1,0-1-1,0 0 1,0 0-1,0 0 1,0 0-1,1 0 1,-1 0-1,0 1 1,0-1-1,0 0 1,0 0-1,0 0 1,0 0-1,1 0 1,-1 0-1,0 0 1,0 0-1,0 0 1,0 0-1,0 0 1,1 0-1,2 3 39,1-1 1,-1 0-1,1-1 0,0 1 0,-1-1 0,1 1 1,0-1-1,0 0 0,0 0 0,0-1 0,0 1 0,0-1 1,4 0-1,-3 0-50,0 0 0,-1 1 0,1-1 0,0 1 1,-1 0-1,1 0 0,-1 1 0,8 2 0,6 3 108,-8-4-72,5 2-105,-14-4 181,18-1-208,-15 2 7,0 0 0,1-1 0,-1 1 1,0-1-1,1 0 0,-1-1 0,0 1 0,6-1 0,-2 1-1051,-1-1 0,0 1 0,8 3 0,-3-1-193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1:50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130 218 1312,'-5'-3'1712,"5"-17"-1163,-2 17-462,1 1-1,0-1 0,0 0 1,0 0-1,1 0 1,-1 0-1,1 0 0,-1 0 1,1-5-1,-4-11 528,-4-8-257,8 23-247,0 0 0,0-1 0,-1 1 0,1 0 0,-1 0 0,0-1 0,0 1 0,-2-6 0,1 8-83,1 0-1,0 0 1,-1 0 0,1 0 0,-1 1 0,0-1-1,0 0 1,0 1 0,0-1 0,0 1 0,0 0-1,0-1 1,0 1 0,0 0 0,-4-1-1,1-2 110,5 4-124,-1 0 1,1 0-1,0-1 0,-1 1 1,1 0-1,0 0 1,-1-1-1,1 1 1,0 0-1,-1 0 1,1 0-1,0-1 0,-1 1 1,1 0-1,-1 0 1,1 0-1,0 0 1,-1 0-1,0 0 0,0 0 31,0 0 0,0-1 0,0 1 0,0 0 0,0 0 0,0-1 0,0 1 0,0 0 0,0-1 0,0 1 0,0-1 0,1 0 0,-1 1 0,0-1 0,-1-1 0,1 2-35,1-1 1,-1 0-1,0 1 0,1-1 1,-1 1-1,0-1 0,0 1 1,1-1-1,-1 1 1,0 0-1,0-1 0,0 1 1,0 0-1,0 0 0,0 0 1,-1-12 247,2 11-243,-1 0 1,1 1 0,-1-1 0,1 1-1,-1-1 1,0 1 0,1-1-1,-1 1 1,1 0 0,-1-1-1,0 1 1,1 0 0,-1-1-1,0 1 1,0 0 0,1 0 0,-1-1-1,0 1 1,0 0 0,1 0-1,-1 0 1,-1 0 0,-1 0 12,1-3-309,7 6 315,2 1-35,0 1 0,0-1 0,-1 1 0,1 0 0,-1 1 0,10 10 0,-9-3 198,-7-12-191,1 1 0,-1-1 0,1 0 1,0 0-1,-1 0 0,1 0 0,0 0 1,0 0-1,0 0 0,0 0 0,1 1 0,0 1 4,1 0 1,-1 0-1,0 0 0,0 0 0,0 1 0,0-1 0,0 1 0,-1-1 0,0 1 0,1 3 0,7 15 111,-2-1-188,-6-17 40,0-1 0,1 1 1,-1 0-1,4 6 0,1 7 80,-3-5 10,-3-11-51,1-1-1,-1 1 1,0-1-1,0 1 1,0-1-1,1 1 1,-1-1-1,0 1 1,0-1-1,0 1 1,0-1-1,0 1 1,0-1-1,0 1 1,0 0 0,0-1-1,-1 1 1,1 0-1,0 0-28,0 0-1,0 0 1,-1 0 0,1 0-1,0 0 1,0 0 0,0-1-1,1 1 1,-1 0 0,0 0-1,0 0 1,0 0 0,1 0-1,-1 0 1,1 0-1,-1 0 1,0 0 0,3 3 598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08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0 3808,'-2'2'229,"-1"0"1,1 0-1,0 0 0,0 0 1,0 0-1,0 0 0,1 1 0,-1-1 1,-1 4-1,-2 5 100,-1-1-1,-1 0 1,-14 19-1,-6 7 561,-13 27 887,-96 110 0,103-137-1994,1 2 0,2 1 1,2 1-1,-37 69 1,57-89-1093,8-17 996,-1 0 1,0-1-1,0 1 0,0-1 0,0 0 1,0 1-1,-1-1 0,-1 3 0,1-24-4523,17 3 3744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2:07.7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299 123 1152,'-9'-9'4628,"8"9"-4473,-19-2 605,7 1-282,-1-3-18,0 0-1,0-2 1,0 1-1,0-2 1,-20-12-1,22 11-352,0 1 0,-1 1-1,-18-7 1,27 12-48,1 0 0,-1 1 0,1-1 0,-1 1 1,1 0-1,0 1 0,-1-1 0,1 0 0,-1 1 0,1 0 0,-6 2 0,-2-1-83,10-3 52,-1 1 0,1 0 0,0 0 0,0 0 0,0 1-1,0-1 1,0 0 0,-1 0 0,1 1 0,0-1-1,0 0 1,0 1 0,0-1 0,0 1 0,-1 0 0,2-1-31,-1 1 1,1-1-1,-1 0 1,1 0 0,0 0-1,0 0 1,-1 1-1,1-1 1,0 0-1,-1 0 1,1 1 0,0-1-1,0 0 1,-1 1-1,1-1 1,0 0-1,0 0 1,0 1 0,-1-1-1,1 1 1,0-1-1,0 0 1,0 1 0,0-1-1,0 0 1,0 1-1,0-1 1,0 0-1,0 1 1,0-1 0,0 1-1,0 0 13,1-1-1,-1 1 0,1-1 1,-1 1-1,1-1 1,-1 0-1,1 1 1,-1-1-1,1 0 1,0 1-1,-1-1 0,1 0 1,0 1-1,-1-1 1,2 0-1,28 4 296,57 1 549,-76-5-885,1 0-1,-1 1 1,0 1 0,0 0 0,22 7 0,-29-8 66,0 0 0,0 0 0,0 0 0,0-1 0,0 1 0,8-1 886,-11-1-1070,-1 1 159,0 0-1,0 0 1,0-1-1,0 1 1,0 0-1,0 0 1,0-1 0,0 1-1,1 0 1,-1 0-1,0 0 1,0-1-1,0 1 1,0 0-1,0 0 1,0-1-1,0 1 1,0 0 0,-1 0-1,1-1 1,0 1-1,0 0 1,0 0-1,0 0 1,0-1-1,0 1 1,0 0 0,0 0-1,-1-1 1,-8-6 138,-13-3 35,-12 2-408,23 5 304,0 0-1,-15-2 1,3 3 175,1 1-197,-23-5 0,18 4 35,16 3-152,10-1 102,1 0-47,0 0 0,0 0-1,0-1 1,0 1 0,0 0 0,0 0-1,0 0 1,-1 0 0,1 0 0,0 0-1,0 0 1,0 0 0,0 0 0,0 0-1,0 0 1,0 0 0,0 0 0,0 0-1,0 0 1,0 0 0,0 0 0,-1 0-1,1 0 1,0 0 0,0 0 0,0 0-1,0 0 1,0 0 0,0 0 0,0 0-1,0 0 1,0 0 0,0 0 0,0 0-1,0 0 1,-1 0 0,1 0 0,0 0-1,0 0 1,0 0 0,0 0 0,0 0-1,0 0 1,0 0 0,0 1 0,0-1-1,0 0 1,0 0 0,0 0 0,0 0-1,0 0 1,0 0 0,0 0 0,0 0-1,0 0 1,0 0 0,0 0 0,0 0-1,0 1 1,0-1 0,0 0 0,0 0-1,0 0 1,0 0 0,3 2 1,0 0 0,0 0 1,1 0-1,-1 0 0,0-1 0,1 1 0,0-1 1,-1 0-1,1 0 0,0 0 0,-1-1 0,9 1 1,3-1-107,32-4 0,0 0 75,-35 3-1282,0 0 0,21-5 0,-20 3-1015,-11 3 2054,-1-1 86,1 1 0,-1 0-1,1-1 1,-1 1-1,1-1 1,-1 1-1,1-1 1,-1 0 0,1 0-1,0 0 1,0-2-236,0 1 1,0-1 0,0 1-1,0-1 1,-1 0-1,3-5 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2:28.7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 0 736,'-14'22'3648,"14"-21"-3566,0 0-1,0 0 1,0 0-1,0 0 1,-1 0 0,1 0-1,0 0 1,-1 0 0,1 0-1,-1 0 1,1 0 0,-1 0-1,1 0 1,-1 0 0,-1 1-1,1-1-42,0 1-1,0-1 0,0 1 1,1-1-1,-1 1 0,0-1 1,0 1-1,1 0 0,-1-1 1,1 1-1,0 0 0,-1-1 1,1 1-1,0 0 0,0 3 1,-5 23 638,5-25-685,0 0-1,1 0 1,-1 0-1,0 0 0,1 0 1,0 0-1,0 0 1,0 0-1,0 0 1,0 0-1,2 3 1,0-2 2,1 0 0,-1 1 0,1-1 0,0-1-1,7 6 1,46 39 2389,-67-61-1806,-24-33-1521,33 38-485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2:45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87 1152,'0'3'4912,"18"9"-2304,-9-11-1403,-9-7-1027,0-6 118,0 11-295,0 1 0,0 0-1,0 0 1,0-1-1,0 1 1,0 0 0,0 0-1,0 0 1,0-1 0,0 1-1,0 0 1,0 0 0,0-1-1,0 1 1,0 0 0,0 0-1,-1 0 1,1-1 0,0 1-1,0 0 1,0 0 0,0 0-1,-1 0 1,1-1 0,0 1-1,0 0 1,0 0 0,-1 0-1,1 0 1,0 0 0,0 0-1,-1 0 1,0-22 644,1 21-597,8-12-106,6-13 36,-13 25 4,-1 0-1,1 0 0,0 0 1,0 0-1,-1 0 0,1 0 1,0 0-1,0 0 0,2-1 1,-1 1 34,7-4-176,-9 8 277,1-2-115,-1 1 0,0-1-1,0 1 1,0-1 0,-1 0 0,1 1 0,0-1 0,0 0 0,-1 1 0,1-1 0,-1 0 0,1 0 0,-2 2 0,2-2 14,-5 30 64,4-30-82,1 0-1,-1 1 1,1-1 0,-1 0 0,0 0 0,1 0 0,-1 0 0,0 1 0,0-1 0,0 0 0,0-1 0,0 1-1,0 0 1,0 0 0,0 0 0,-1 0 0,-4 4 16,2-2-46,4-2 18,-1-1 1,0 1-1,1 0 0,0-1 0,-1 1 0,1 0 0,-1-1 0,1 1 0,0 0 0,-1 0 0,1-1 1,0 1-1,0 0 0,0 0 0,-1-1 0,1 1 0,0 0 0,0 0 0,0 0 0,0-1 0,1 1 1,-1 0-1,0 0 0,0 0 0,0-1 0,1 2 0,6 16 123,-6-16-152,0-2 11,6 0 27,2 0 5,8 0 117,-16 0-69,16 3 85,-14-3-218,-2 0 80,3 2 261,-3-1-128,0-1-276,5 2 483,-6-2-329,0 0-1,0 0 1,0 0 0,0 0 0,0 0-1,0-1 1,0 1 0,0 0-1,1 0 1,-1 0 0,0 0 0,0 0-1,0 0 1,0 0 0,0 0 0,0 0-1,0-1 1,0 1 0,0 0-1,0 0 1,0 0 0,0 0 0,0 0-1,0 0 1,0 0 0,0-1-1,0 1 1,0 0 0,0 0 0,0 0-1,0 0 1,0 0 0,0 0 0,0 0-1,0-1 1,0 1 0,0 0-1,0 0 1,0 0 0,0 0 0,0 0-1,0 0 1,0 0 0,0-1 0,0 1-1,0 0 1,0 0 0,0 0-1,-1 0 1,1 0 0,0 0 0,0 0-1,-1-3 1,-1 1 0,0 0 0,0-1-1,0 1 1,0 0 0,0 0-1,0 0 1,-4-2 0,-11-12 12,15 13-19,-1 0 1,0 0-1,1 1 1,-1-1-1,0 1 1,-1 0-1,1-1 1,0 1-1,-1 1 1,-4-3-1,4 2 28,2 0 84,1 2-109,1 0 0,-1 0 0,1-1 0,-1 1 0,1 0 0,0-1 0,-1 1 0,1 0 0,-1-1 0,1 1 0,0-1 0,-1 1 0,1 0 0,0-1 0,-1 1 0,1-1 0,0 1 0,0-1 0,-1 0 0,1 1 0,0-1 0,0 1 0,0-1 0,0 1 0,0-1 0,0 0 0,0 0 22,-1 1 1,1-1-1,0 0 0,0 0 0,-1 1 0,1-1 1,-1 0-1,1 1 0,0-1 0,-1 0 0,1 1 0,-1-1 1,0 1-1,0-2 0,0 2-83,1 0 50,0 0 0,-1 0 0,1 0 0,0 0 0,0 0 0,0 0 0,0 0 0,-1 0 0,1 0 0,0 0 0,0 0 0,0 0 0,0 0 0,0 0 0,-1 0-1,1 0 1,0 0 0,0 0 0,0 0 0,0 0 0,-1 0 0,1 1 0,0-1 0,0 0 0,0 0 0,0 0 0,0 0 0,0 0 0,-1 0 0,1 0 0,0 0 0,0 1 0,0 0 14,0 0 0,0 0 0,0 0 0,0 0 0,0 0 0,0 0 0,1 0 0,-1 0 0,0 0 0,0 0 0,1 0 0,-1-1 0,1 1 0,-1 0 0,1 0 0,-1 0 0,1 0 0,0-1 0,0 2 0,1 0 7,-1-1-28,3 5-80,0-2-1,-3-3 103,1 1 1,-1-1-1,0 0 0,1 0 1,-1 0-1,0 0 0,1 0 1,0-1-1,-1 1 0,1 0 1,-1-1-1,1 1 0,0-1 1,-1 1-1,1-1 0,0 0 1,-1 0-1,1 0 0,0 0 1,0 0-1,1 0 0,-1 0-155,-1 0 88,0 0 1,0 0-1,1 0 1,-1 0-1,0 0 1,0-1-1,1 1 0,-1 0 1,0 0-1,0-1 1,0 1-1,0-1 1,2 0-1,4-7-856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2:52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525 1 1984,'-17'5'500,"7"-2"-172,0 0-1,0 0 1,0-1 0,-19 1 0,6-3 58,5-1 21,-33 4 0,45-2-351,0 1-1,0-1 1,-1 1 0,1 0-1,0 0 1,1 1 0,-1 0-1,-10 7 1,-77 45 1586,88-52-1512,1-2 0,0 1 0,-1 0 0,0-1 0,1 0 0,-7 1 0,6-2-67,0 1 1,0 0-1,0 1 1,-7 2-1,6-1 123,0-1-1,-1 0 1,1-1-1,-13 3 1,17-5-93,0 1-1,0-1 1,0 1 0,-1-1-1,1 1 1,0-1 0,0 0 0,0 0-1,0 0 1,0-1 0,0 1-1,0 0 1,1-1 0,-1 1-1,0-1 1,1 1 0,-1-1-1,-1-2 1,0 0-21,0 1 1,0 0-1,0 0 0,-6-4 1,-1 5-394,4 1-20,13 0 336,48 3 71,-20-1 101,48-4 0,-23-10-121,-18 4-76,109-18 35,-91 21 76,121 3-1,-99 4-22,-63-2-127,28 2 805,-47-2-710,-1-2-20,-2 2 4,2 1 60,-1 0-261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2:54.4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368 2 1664,'0'0'18,"0"0"-1,0 0 1,0 0 0,-1-1 0,1 1 0,0 0-1,0 0 1,-1 0 0,1 0 0,0 0-1,0 0 1,-1 0 0,1 0 0,0-1-1,0 1 1,-1 0 0,1 0 0,0 0 0,0 0-1,-1 0 1,1 0 0,0 0 0,-1 1-1,1-1 1,0 0 0,0 0 0,-1 0-1,1 0 1,0 0 0,0 0 0,-1 0 0,1 1-1,0-1 1,0 0 0,0 0 0,-1 0-1,1 0 1,0 1 0,0-1 0,0 0-1,0 0 1,-1 1 0,1-1 0,0 0 0,0 1-1,0-1 25,-1 1-1,1 0 1,-1-1-1,0 1 1,1 0-1,-1-1 1,1 1-1,-1-1 1,0 1-1,1-1 1,-1 1-1,0-1 1,0 0-1,0 1 1,-22-1 1467,16 1-1246,0 0-1,0-1 1,1 0-1,-1 0 1,-13-2 0,-12-1 188,-16 5 688,28-1-635,1 0-1,-36-4 1,4-2-280,48 5-382,0-1-1,1 1 0,-1 0 1,0 0-1,0 0 0,0 0 1,-3 1-1,4-1-32,1 0 0,0 1 0,0-1 1,0 0-1,0 1 0,0-1 0,0 1 0,0-1 1,0 1-1,0 0 0,0-1 0,0 1 0,0 0 1,-4 4-573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2:56.9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100 0 1248,'-1'3'123,"0"0"1,0 0-1,0 0 1,1 0-1,-1 1 1,1-1-1,0 0 1,0 0-1,0 0 1,1 6-1,0 0 28,-3 26 329,-11 64 0,2-22-112,-11 30 930,13-72-728,-4 41-1,6-24-320,3-25-115,-1 40 1,-5 105 515,10-130 81,-1-36-84,2-16-1070,0 2 368,0 0 0,0 0-1,-1 0 1,1 0 0,-3-15-1,0-6-23,3-12-635,9-62-1,-3 78-2122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2:59.4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1 433 320,'1'-3'205,"-1"-1"-1,1 0 1,-1 1 0,0-1-1,0-5 1,-1 3-32,1 0-1,0 0 1,1 0-1,1-8 1,6-36-200,-7 44 94,-1 1 0,1-1 0,-1 0 0,-1 0 0,1 0 0,-1 0 0,-2-11 0,1 12-21,1-1 1,0 0-1,0 0 1,1 0-1,-1 0 1,1 1-1,1-1 1,1-9 0,0 6-20,1-1-27,-1 0 0,0 0-1,0-19 1,-1 28-32,3-3 459,-9 16-75,6 32-243,8 55 1,-4-53-144,-3 0 1,-1-1 0,-2 1 0,-10 64 0,10-93 302,1-15-209,0 0 0,0 0 0,0 0 0,0 0 0,0 0 0,-1 0 0,1 1 0,-1-1 0,-2 4 528,-1-14-721,1-57-1056,2 27 1589,9-61 0,-6 86-410,9-51-156,-1 19 283,-8 38-112,-1 0-1,1 0 0,1 0 1,-1 1-1,1-1 0,4-7 1,-3 7 32,0 0 1,-1-1 0,0 0-1,2-7 1,-2-2 157,0 5-65,-1 0 0,0-1 0,0-13-1,-1 3 87,0 17-188,-1 0-1,0 1 0,0-1 0,0 0 0,-1-8 0,0 12-37,1 0 0,-1 0-1,1 0 1,0-1 0,0 1-1,0 0 1,0 0 0,0 0-1,1-1 1,-1 1 0,1 0-1,-1 0 1,1 0 0,1-2-1,-2 4 3,0 0 6,0 0 0,0 0 1,-1 0-1,1 0 0,0 0 0,0 0 1,0 0-1,0 0 0,0 0 0,0 0 0,0 0 1,0 0-1,-1 0 0,1 0 0,0 0 1,0 0-1,0 0 0,0 0 0,0 0 0,0 0 1,0 0-1,0 0 0,-1 0 0,1 0 0,0 0 1,0 0-1,0 0 0,0 0 0,0 0 1,0 0-1,0-1 0,0 1 0,0 0 0,0 0 1,-1 0-1,1 0 0,0 0 0,0 0 0,0 0 1,0 0-1,0 0 0,0 0 0,0-1 1,0 1-1,0 0 0,0 0 0,0 0 0,0 0 1,0 0-1,0 0 0,0 0 0,0 0 0,0-1 1,0 1-1,0 0 0,0 0 0,0 0 1,0 0-1,0 0 0,0 0 0,0 0 0,0 0 1,0 0-1,0-1 0,0 1 0,1 0 0,-2 0-78,5 27-196,0-2 195,-1 150-364,-5-92 112,-2 35-1150,3-83-197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3:04.4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376 349 832,'0'-2'35,"1"1"-1,-1 0 1,1 0-1,-1-1 1,1 1-1,0 0 1,0 0 0,0 0-1,-1 0 1,3-2-1,5-6-387,-8 9 343,0 0 0,0 0 1,0 0-1,0-1 0,0 1 1,0 0-1,1 0 0,-1 0 1,0 0-1,0 0 0,0-1 1,0 1-1,0 0 0,0 0 1,0 0-1,0 0 0,0-1 1,0 1-1,0 0 0,0 0 1,0 0-1,0 0 0,0-1 1,0 1-1,0 0 0,0 0 1,0 0-1,0 0 0,0-1 1,0 1-1,0 0 0,0 0 1,0 0-1,0 0 0,-1-1 1,1 1-1,-7 0-70,-8 7 59,12-5 25,0 1 0,0 0 0,0 0 0,0 0 0,-3 6 0,-13 13 15,2-8 578,-2 0 0,-35 19 1,46-29-216,-1 0 1,-15 3-1,-12 6 188,31-12-513,-1 1-1,1-1 1,-1-1 0,1 1 0,-1-1-1,0 0 1,-10-1 0,-2 0 524,17 1-537,0 0 1,-1 0 0,1 0 0,0-1-1,0 1 1,0 0 0,0-1 0,0 1 0,0-1-1,0 1 1,0-1 0,0 0 0,0 1 0,0-1-1,0-1 1,0 1 12,0 1 0,0-1-1,0 0 1,1 1 0,-1-1 0,0 1-1,0-1 1,0 1 0,0-1 0,0 1-1,0-1 1,0 1 0,0 0 0,-2-1-1,2 1 23,0 0 0,0-1 0,0 1 0,0 0 0,0-1 0,0 1 0,0-1 0,0 0 0,0 1 0,1-1 0,-1 0 0,0 1 0,0-1 0,1 0 0,-2-1 0,-11-2 1324,-7 10 240,19-5-1643,1-1 0,-1 0 1,1 0-1,-1 0 0,0 0 0,1 1 1,-1-1-1,1 0 0,0 1 1,-1-1-1,1 0 0,-1 1 1,1-1-1,-1 0 0,1 1 0,0-1 1,-1 2-1,7 12-54,-5-12 61,-1-1 1,1 1-1,-1 0 0,1-1 0,0 1 0,0-1 1,0 1-1,0-1 0,0 1 0,0-1 0,0 0 1,0 0-1,0 1 0,0-1 0,1 0 1,-1 0-1,1 0 0,-1 0 0,1 0 0,-1-1 1,1 1-1,2 1 0,2-1 2,0-1-1,-1 1 1,1-1 0,0 0 0,0 0-1,-1-1 1,1 1 0,0-1-1,9-3 1,-7 2-58,0 0 1,17-1-1,-13 3-475,-9 0 451,0-1 0,0 1 0,-1 0 0,1 0 0,0 1 0,0-1 0,0 1 0,-1-1 0,1 1-1,0 0 1,-1 0 0,1 0 0,-1 0 0,1 0 0,-1 1 0,1-1 0,-1 1 0,0 0 0,0 0 0,2 2 0,-2-2 172,0 0 0,-1 0 0,0 0 0,1 1 0,-1-1 0,0 0 1,0 1-1,0-1 0,-1 1 0,1 0 0,0-1 0,-1 1 0,0-1 0,0 1 1,0 0-1,0-1 0,0 5 0,0-2 26,0-4-122,0-1 1,0 1-1,0-1 1,0 0-1,0 1 1,0-1-1,0 1 1,0-1-1,0 1 1,0-1-1,0 1 0,0-1 1,0 1-1,-1-1 1,1 0-1,0 1 1,0-1-1,0 1 1,-1-1-1,1 0 1,0 1-1,0-1 0,-1 1 1,-1 3-66,1 3 25,-1-4-43,2-4-324,0-2 331,1 1 0,-1-1 0,0 1 0,0-1 0,-1-4 0,1 2 3,8-156 289,-8-41-225,0 194-6,1 0-1,1 1 1,-1-1-1,1 0 0,1 1 1,-1 0-1,1-1 1,1 1-1,-1 0 0,6-7 1,7-4-49,-13 15 62,-1 1 1,1-1-1,-1 0 0,1-1 0,3-5 0,-6 8 3,1-1 0,0 1 0,0 0 1,0-1-1,0 1 0,0 0 0,0 0 0,0-1 0,1 1 0,-1 0 0,0 0 0,2-1 0,19-15 109,-22 16-104,0 1 1,1 0 0,-1-1 0,0 1-1,0 0 1,1-1 0,-1 1-1,0 0 1,0-1 0,0 1 0,1-1-1,-1 1 1,0 0 0,0-1-1,0 1 1,0-1 0,0 1 0,0 0-1,0-1 1,0 1 0,0-1-1,0 1 1,0-1 0,0 1 0,0 0-1,0-1 1,0 1 0,-1-1-1,1 1 1,0 0 0,0-1 0,0 1-1,-1 0 1,1-1 0,0 1-1,0 0 1,-1-1 0,1 1 0,0 0-1,-1-1 1,1 1 0,-1-1 22,0 0 1,0 1 0,0-1-1,0 0 1,-1 1 0,1-1-1,0 1 1,0-1 0,0 1-1,0 0 1,-2-1 0,1 1-36,0 1 0,1-1 1,-1 0-1,0 1 0,1-1 0,-1 1 1,1 0-1,-1 0 0,1 0 1,-1-1-1,1 1 0,-1 0 1,1 1-1,0-1 0,-2 1 0,-16 22-73,17-21 68,-41 57 162,17-18-52,21-36-102,2 0 0,-1 0 0,1 0 0,-1 1 0,-2 11 0,5-11 21,1-6 75,7-8-15,-1-1 1,0 0-1,0 0 0,-1-1 1,0 1-1,-1-1 0,7-18 1,-10 8-120,-1 36-32,0-12 44,0 3 6,0 0-1,-1 0 1,1 0-1,-2 0 0,1 0 1,-4 9-1,-1 10-4,6-25-76,-1 0 1,1 1 0,0-1 0,0 1 0,0-1 0,0 0 0,0 1 0,1-1 0,-1 1 0,1-1 0,0 3 0,1-3-149,0 1-1,0-1 1,0 0 0,1 0 0,-1 0 0,0 0 0,6 3 0,-6-3 225,0-1 0,0 1 1,1-1-1,-1 1 0,0 0 1,-1 0-1,1 0 0,0 0 0,-1 0 1,1 0-1,1 3 0,3 7 263,-5-10-201,0-1 1,0 1-1,0-1 0,0 1 1,-1-1-1,1 1 1,-1-1-1,1 1 1,-1-1-1,1 3 1,1 6 356,-1-9-380,-1 0-1,0-1 1,0 1-1,1 0 0,-1 0 1,0-1-1,0 1 0,0 0 1,0-1-1,0 1 1,0 0-1,0 0 0,0-1 1,0 1-1,0 0 0,0 1 1,-3 3 24,1-1 1,-1 1 0,0-1 0,0 1-1,-5 5 1,4-5 4,2-3 1,0-1-1,1 1 1,-1 0-1,0-1 1,0 1-1,0-1 1,0 0-1,0 0 1,-1 0-1,1 0 1,0 0-1,0 0 0,-1 0 1,1-1-1,-4 1 1,-4 0 54,0-1 0,-16 0 0,6-1-89,16 0 34,0 1-1,-1-1 1,1-1 0,0 1 0,0-1-1,0 1 1,0-1 0,0 0-1,0-1 1,1 1 0,-1 0-1,1-1 1,-6-6 0,4 5-59,4 4 16,0-1 0,0 0-1,-1 1 1,1-1-1,0 1 1,0 0-1,-1-1 1,1 1 0,0 0-1,0 0 1,-1 0-1,1 0 1,0 0 0,-1 0-1,1 0 1,0 0-1,0 1 1,-1-1 0,1 0-1,0 1 1,0-1-1,-1 1 1,1-1 0,0 1-1,0 0 1,0-1-1,0 1 1,0 0 0,0 0-1,0 0 1,0 0-1,0 0 1,0 0-1,1 0 1,-2 1 0,1 0 36,1 0-11,0-1-1,0 1 1,0 0 0,0 0-1,1 0 1,-1 0 0,1-1 0,-1 1-1,1 0 1,1 2 0,0 1 0,-1-1 0,1 1-1,-1 0 1,0 0 0,0 0 0,1 5 0,-2-5-28,1 0-1,-1-1 0,1 1 0,1 0 1,-1-1-1,1 1 0,2 4 1,17 39 503,-20-46-362,-3 2 561,2-4-679,0 0-1,0 0 1,0 0-1,0 0 1,0-1-1,0 1 1,0 0-1,-1 0 1,1 0-1,0 0 1,0 0-1,0 0 0,0-1 1,-1 1-1,1 0 1,0 0-1,0 0 1,0 0-1,0 0 1,-1 0-1,1 0 1,0 0-1,0 0 1,0 0-1,0 0 1,-1 0-1,1 0 1,0 0-1,0 0 1,0 0-1,-1 0 1,1 0-1,0 0 1,0 0-1,0 0 1,0 1-1,-1-1 1,1 0-1,0 0 0,0 0 1,0 0-1,0 0 1,0 0-1,-1 1 1,1-1-1,0 0 1,0 0-1,0 0 1,0 0-1,0 0 1,0 1-1,0-1 1,0 0-1,0 0 1,0 0-1,0 1 1,0-1-1,-1 0 1,1 0-1,0 0 1,0 0-1,0 1 1,1-1-1,-1 0 1,-8-5 133,7 4-134,1 0 0,-1 1 0,0-1 0,0 1 0,1-1 0,-1 0 0,0 1 0,1-1 0,-1 0 0,1 0 0,-2-1 0,-20-29 108,20 28-128,2 2-29,-1 0 0,0 0 0,1 0 0,-1 0 1,0 0-1,1 0 0,-1-1 0,1 1 0,0 0 0,0 0 0,-1-2 1,-1-6-18,1 1-291,1 8 322,1-1 1,-1 1-1,1 0 1,-1-1-1,1 1 1,-1 0-1,1 0 1,-1 0 0,1-1-1,-1 1 1,1 0-1,-1 0 1,1 0-1,0 0 1,-1 0-1,1 0 1,-1 0-1,1 0 1,0 0 0,16-1-160,-1-1 0,0 0 0,32-10 1,16-2-3671,-35 10-81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3:08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35 120 1152,'-14'-10'3339,"13"9"-3297,1-13 1062,-7 0-186,6 13-889,0-1 0,0 1 0,0-1 0,0 0 0,0 0 0,1 1 0,-1-1 1,1 0-1,-1 0 0,1 0 0,0 1 0,-1-5 0,1-39 2446,1 44-2465,-1 1 0,0 0 0,0 0 1,0-1-1,0 1 0,0 0 0,0-1 0,0 1 1,0 0-1,0 0 0,0-1 0,0 1 0,0 0 1,0-1-1,0 1 0,0 0 0,-1-1 0,1 1 1,0 0-1,0 0 0,0-1 0,0 1 0,0 0 1,-1 0-1,1 0 0,0-1 0,0 1 0,0 0 1,-1 0-1,1 0 0,0-1 0,0 1 1,-1 0-1,1 0 0,0 0-18,0 1 0,0-1-1,0 1 1,0-1 0,0 0 0,0 1 0,1-1-1,-1 1 1,0-1 0,0 1 0,0-1 0,1 0-1,-1 1 1,0-1 0,1 0 0,-1 1 0,0-1 0,1 0-1,-1 1 1,0-1 0,1 0 0,-1 0 0,1 0-1,-1 1 1,0-1 0,1 0 0,0 0 0,20 12-106,43 17 1,-41-20 62,-1 1 224,1-2-1,27 6 0,-37-11-70,1-1-1,-1 0 1,1-1-1,-1-1 0,21-1 1,-29 0-32,0 1 1,0-1 0,0 0 0,0 0 0,5-3 0,-9 4-41,0-1 0,0 1 0,-1 0 0,1-1 1,0 1-1,0-1 0,-1 1 0,1-1 1,0 0-1,-1 1 0,1-1 0,0 0 0,-1 1 1,1-1-1,-1 0 0,1 0 0,-1 0 1,0 1-1,1-1 0,-1 0 0,0 0 0,1 0 1,-1 0-1,0 0 0,0 0 0,0 1 1,0-1-1,0 0 0,0 0 0,0 0 0,0 0 1,0 0-1,-1 0 0,1-1 0,-1 0-23,0 1-1,1-1 1,-1 1-1,0-1 1,0 1-1,0 0 1,0-1-1,0 1 1,0 0-1,0 0 1,0 0-1,-1-1 1,1 1-1,-2-1 1,-23-10 220,13 6-248,5 3 67,0 0 0,0 0 0,-13-2 0,1 1-144,-2 2-322,15 3 296,6-1 33,18 6-3337,-12-5 2675,10 2 0,-3-1 44,22 5-2485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3:10.5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76 1 576,'0'0'928,"-16"0"2048,8 5-2557,8-4-321,-1-1 0,1 1 0,-1-1 1,1 1-1,-1-1 0,0 1 0,1-1 1,-1 0-1,0 1 0,1-1 0,-1 0 1,0 0-1,1 1 0,-1-1 1,0 0-1,0 0 0,1 0 0,-1 0 1,-1 0-1,-5 3 676,7-3-663,-1 1 0,1-1 0,-1 0 0,1 1 0,-1-1-1,0 0 1,1 0 0,-1 0 0,1 0 0,-1 0 0,0 1-1,1-1 1,-1 0 0,1 0 0,-1 0 0,0 0 0,1-1-1,-1 1 1,1 0 0,-1 0 0,0 0 0,1 0 0,-1-1-1,-2-3 471,3 4-537,-1-1 1,1 0 0,0 0 0,-1 1 0,1-1 0,-1 0 0,1 1 0,-1-1 0,1 1 0,-1-1-1,0 1 1,1-1 0,-1 1 0,0-1 0,1 1 0,-1-1 0,0 1 0,1 0 0,-1 0 0,0-1-1,-1 1 1,4 0-129,-1 1 0,0-1 0,0 1 0,0-1 0,0 1 0,0 0 0,1 0 0,-1-1 0,0 1 0,1 1 0,-1 0 27,1 0-1,0-1 1,0 1 0,0-1-1,1 0 1,-1 1-1,0-1 1,0 0-1,5 1 1,37-1-2621,-8-1 1324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09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 5632,'-12'-8'3584,"19"16"-3136,3 3-256,3 8 320,4 3-288,1 10 384,-2 1-352,1 2-192,6 0-64,-6-4-1216,-1-9 672,1 2-1664,-4-5 1216,-3-8-2688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3:15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281 5 832,'-1'-1'111,"1"1"0,-1 0 1,1-1-1,-1 1 0,0-1 0,1 1 0,-1 0 1,0 0-1,0-1 0,1 1 0,-1 0 0,0 0 1,1 0-1,-1 0 0,0 0 0,0 0 0,1 0 0,-1 0 1,0 0-1,0 0 0,1 0 0,-2 0 0,-19 3 431,-35 24 674,52-26-1136,0 0 0,0 0 0,0-1 0,0 0 0,1 0 0,-1 0 0,-6-1 0,-6 0 325,-35 1 277,40 4-533,10-4-90,0 1 1,0-1-1,0 1 0,-1-1 0,1 1 0,0-1 1,0 0-1,-1 1 0,1-1 0,-2 0 0,-53 3 672,83 5-886,-8-9 169,-1-1-1,0-1 0,0 0 0,32-12 0,-31 10-9,44-11 39,-54 14-49,0 1 1,0 0 0,-1 0-1,1 1 1,12 1-1,-19-1 17,-2 0-8,1 0 0,0 0 0,-1 0 0,1 0 0,0 0 0,-1 0-1,1 0 1,0 0 0,-1 1 0,1-1 0,0 0 0,-1 0 0,1 1-1,0-1 1,-1 0 0,1 1 0,-1-1 0,1 1 0,-1-1 0,1 1-1,-1-1 1,1 1 0,-1-1 0,0 1 0,1 0 0,25 32-713,-3-2-1881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3:21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235 1 576,'0'-1'348,"-6"4"-307,-5 6 493,9-8-410,1-1 1,0 1 0,-1 0 0,1-1 0,-1 1-1,1-1 1,-1 1 0,1-1 0,-1 0 0,1 0-1,-1 0 1,1 0 0,-1 0 0,-2 0-1,2 0 53,-1 1-109,1-1 1,0 1 0,0 0 0,0 0 0,0 0 0,0 0 0,0 1 0,0-1-1,0 0 1,0 1 0,-2 3 0,-3 0 54,6-5-9,0 1 1,0-1-1,0 1 1,0-1-1,0 0 1,0 0-1,0 0 0,0 1 1,0-1-1,-1 0 1,0 0-1,-10 1 273,8 1-285,1-1-1,-1 1 1,0-1 0,1 0 0,-1 0-1,-6 0 1,5-1-33,1 1 0,-1 0-1,0 0 1,-5 3 0,8-3 29,-1 1 0,0-1 0,0 0 1,0 0-1,0 0 0,0 0 0,0 0 0,0-1 1,0 1-1,0-1 0,0 0 0,0 0 0,-1 0 0,1 0 1,0-1-1,-4 0 0,-8 0-1287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3:22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249 105 896,'-39'18'1899,"38"-17"-1819,0-1 1,0 0 0,0 0-1,0 0 1,-1 0 0,1 0 0,0 0-1,0 0 1,0 0 0,0 0-1,0 0 1,0 0 0,0-1-1,0 1 1,0 0 0,0-1 0,0 1-1,0-1 1,0 0 0,0 1-1,0-1 1,-2-1 0,2 1-35,0 0 1,0 1 0,0-1-1,0 0 1,-1 1 0,1-1-1,0 0 1,-1 1 0,1 0-1,0-1 1,-3 1 0,3-1-46,0 1 1,1 0-1,-1-1 0,0 1 1,1 0-1,-1-1 1,1 1-1,-1-1 1,1 1-1,-1-1 1,1 1-1,-1-1 1,1 1-1,-1-1 1,1 1-1,-1-1 1,1 0-1,0 1 1,0-1-1,-1 0 1,1 1-1,0-1 1,0 0-1,0 1 1,-1-1-1,1-1 1,-6-10 16,-7-2 329,12 12-291,-1 0 1,1 0 0,-1 0-1,0 0 1,0 1 0,0-1-1,-3-2 1,1 1 200,3 2-243,1 1 0,-1 0 0,1-1-1,-1 1 1,1 0 0,-1-1 0,1 1-1,-1 0 1,1 0 0,-1 0 0,1-1-1,-1 1 1,1 0 0,-1 0 0,1 0 0,-1 0-1,1 0 1,-1 0 0,0 0 0,1 0-1,-1 0 1,-1 0 9,0 0 0,0 0 1,1-1-1,-1 1 0,0-1 0,0 1 0,1-1 0,-4-2 1,4 3 24,-1-1 1,1 0-1,-1 1 1,1-1-1,-1 0 1,0 1-1,1 0 1,-4-1-1,2 1 79,0-1 0,-1 1 0,1-1 0,0 0 0,-1 0 0,1-1 0,-3-1 0,-16-4 436,6 1-427,16 6-154,1 0 0,-1 0 1,0-1-1,0 1 0,0 0 1,1 0-1,-1 0 0,0 0 1,0 0-1,0 0 0,0 0 0,1 0 1,-1 0-1,0 0 0,0-1 1,0 1-1,0 0 0,0 0 1,0 0-1,1 0 0,-1 0 1,0-1-1,0 1 0,0 0 1,0 0-1,0 0 0,0 0 1,0-1-1,0 1 0,0 0 1,0 0-1,0 0 0,0-1 1,0 1-1,0 0 0,0 0 1,0 0-1,0-1 0,0 1 1,0 0-1,0 0 0,0 0 1,0 0-1,0-1 0,0 1 1,0 0-1,0 0 0,-1 0 1,1 0-1,0-1 0,0 1 1,0 0-1,0 0 0,0 0 0,0 0 1,-1 0-1,1 0 0,0 0 1,0-1-1,0 1 0,0 0 1,-1 0-1,1 0 0,0 0 1,5-1-272,0 1 1,1 0-1,-1 0 1,0 0-1,0 0 0,9 2 1,12 1-1084,0-4 289,0-3-714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3:23.4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182 17 1248,'-2'0'117,"-1"0"0,1 1 0,0 0 0,-1-1 0,1 1 0,0 0 0,-1 1 0,1-1 0,0 0 0,0 0 0,0 1 1,0 0-1,-3 2 0,1-1 36,1 1-1,0 0 1,-1-1 0,1 1 0,1 0 0,-5 7 0,1 6-50,0 0-1,1 0 1,-5 34 0,-3 7 265,11-46 3,-1 1 1,0 24-1,3-36-314,0 0-1,1 0 0,-1 0 0,0 0 1,-1 0-1,1 0 0,0 0 0,0 0 1,0 0-1,0 0 0,-1 0 0,1 0 1,-1 0-1,1 0 0,-1 0 0,1 0 1,-1-1-1,1 1 0,-1 0 0,0 0 1,0 1-1,0-3-6,0 1 0,0-1 1,0 1-1,1 0 0,-1-1 0,0 1 1,1-1-1,-1 0 0,0 1 1,1-1-1,-1 0 0,0 1 0,0-2 1,-4-5 41,0 0 0,1-1 0,0 1 0,0-1 0,1 0 0,-4-15 0,2 6 82,1 0 1,-1-25 0,2 5-210,-2-28-74,4 62 71,1 1 0,-1 0 0,1 0 0,0-1 0,0 1 0,0 0 0,0 0 0,1 0 1,-1-1-1,0 1 0,1 0 0,1-3 0,-2 4-117,1-1 0,0 1 0,0-1 1,1 1-1,-1 0 0,0 0 0,0 0 0,1-1 0,-1 1 0,0 1 1,1-1-1,-1 0 0,1 0 0,-1 0 0,1 1 0,1-1 0,14-4-2815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3:24.2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 1 1728,'-1'0'60,"1"1"1,-1-1-1,0 1 1,1 0-1,-1-1 0,1 1 1,0 0-1,-1-1 1,1 1-1,0 0 1,-1 0-1,1-1 0,0 1 1,0 0-1,-1 0 1,1 1-1,-6 25 638,2-7 137,-5 17-243,1 0 0,-2 47 0,3-11 1424,7-82-470,0-2-1660,0 1-1,1-1 1,0 1 0,0 0-1,1-1 1,1 1-1,0 0 1,0 0-1,1 1 1,0-1-1,1 1 1,7-11-1,6-4-1229,6-1-1322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3:26.0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11 2144,'-1'-1'67,"0"0"0,0 0 1,0 0-1,0 1 0,0-1 1,0 0-1,0 0 0,-1 1 0,1-1 1,0 1-1,-1-1 0,1 1 1,0-1-1,-1 1 0,1 0 0,0 0 1,-1 0-1,1 0 0,0 0 1,-1 0-1,1 0 0,-1 0 0,1 0 1,0 1-1,-2 0 0,-2 0 552,3 1-469,4 2-193,0-3 91,8 11 106,2-1 0,-1 0 0,1-1 0,1-1 0,0 0 0,0 0 0,1-2 0,16 8 0,8 4-4106,-25-11 2715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3:29.3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1 1152,'-1'0'21,"1"0"0,-1 0 0,1 0 0,0 1 1,-1-1-1,1 0 0,0 1 0,0-1 0,-1 0 0,1 1 0,0-1 0,0 0 0,-1 1 1,1-1-1,0 1 0,0-1 0,0 0 0,0 1 0,0-1 0,-1 1 0,1-1 1,0 1-1,0-1 0,0 0 0,0 1 0,0-1 0,0 1 0,0-1 0,1 1 0,-1-1 1,0 0-1,0 1 0,0 0 0,4 15 25,-4-15-42,1 6 93,0 0 0,-1 0 1,0 0-1,0 1 0,-1-1 0,-2 10 1,2-11-32,0 1 1,0 0-1,1 0 1,-1 0-1,2 0 1,1 11 0,1 34-105,-3-48 142,1 1 0,-1-1 0,-1 0 0,0 7 0,-1 9 379,2-9-463,0 0 0,1 0 1,0 0-1,5 17 0,-6-12-57,0-15 84,0 1-1,0 0 1,1-1 0,-1 1 0,0 0-1,0-1 1,1 1 0,-1-1 0,1 1-1,0-1 1,0 2 0,2 7 379,2 45 341,0 43-841,0-36 58,-5-54 64,1 0 0,0 0 0,3 10 1,-2-10-70,0 0 1,-1 0 0,0 10 0,0-8 29,0-1 0,1 0-1,0 0 1,0 0 0,6 13 0,-6-16-8,0 1-1,-1-1 1,1 1-1,-1 7 1,5 16 177,-5-26-180,-1 1-1,1-1 0,-1 1 0,0-1 0,0 7 0,1 17-310,0-21-631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3:33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20 1056,'-7'-7'2736,"15"7"-1460,3 0-858,-11 0-413,0 0 0,1 0 1,-1 0-1,0 0 1,0 0-1,0 0 0,1 0 1,-1 0-1,0 0 1,0 0-1,1-1 0,-1 1 1,0 0-1,0 0 1,0 0-1,1 0 0,-1 0 1,0 0-1,0-1 1,0 1-1,0 0 0,0 0 1,1 0-1,-1 0 1,0-1-1,0 1 0,0 0 1,0 0-1,0 0 1,0-1-1,0 1 0,0 0 1,1-1-1,1 1 68,1 0 1,0 0-1,-1 1 0,1-1 1,0 1-1,-1-1 0,5 2 1,-4 0-107,-3-2 7,16-1 165,-8 1 1347,-3 1-2030,0-1 0,-1-1 1,1 1-1,0 0 0,-1-1 0,1 0 1,5-2-1,11-5-1328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3:35.3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5 576,'1'-4'186,"0"5"-44,5 9 194,-1-1 67,-3-4-221,0 1 1,-1 0 0,1 0 0,-1 0 0,-1 0 0,1-1-1,-1 1 1,-1 12 0,1-2 49,-1 0-36,2 0 0,0 0 1,0 0-1,6 19 0,10 13-169,-14-39 21,-2-8 43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3:36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4 992,'0'-3'371,"0"6"202,0 27 1091,0-20-1341,-1-1 1,1 0 0,-1 0-1,-1 0 1,-3 14-1,3-17-315,1-1 1,1 0-1,-1 1 0,1-1 0,0 7 0,-1-8 386,2-12-149,2 1-189,0 1-1,-1-1 1,1 0-1,-2 0 0,1 0 1,-1 0-1,0 0 1,0 0-1,-1-8 1,1 14-111,-1 0 1,0-1-1,1 1 1,-1 0-1,1-1 0,-1 1 1,1 0-1,0 0 1,-1 0-1,1-1 1,0 1-1,0 0 1,0 0-1,0 0 0,2-1 1,20-16-2975,-15 12 2344,9-7-552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17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132 423 1248,'17'-22'800,"-16"21"-544,-1 0-24,0 0 1,0 0-1,0 1 1,0-1-1,0 0 1,0 0-1,-1 0 1,1 0-1,0 0 1,0 0-1,-1 1 0,1-1 1,0 0-1,-1 0 1,1 0-1,-2-1 1,0 1-182,1 0 1,-1 0-1,0 1 1,1-1 0,-1 0-1,0 1 1,0-1-1,0 1 1,0-1-1,1 1 1,-1 0 0,0 0-1,0 0 1,0 0-1,0 0 1,-3 1-1,2 0-30,-1 0 0,1 0 0,-1 0 0,1 1 0,0 0 0,-1-1 0,1 1 0,-4 4 0,1-1-1,0 0 1,1 1-1,-1-1 0,1 1 0,0 1 0,1-1 0,-7 13 0,6-8-11,0 1-1,1 0 0,0 0 0,1 0 1,1 0-1,0 0 0,-1 14 0,3-19-3,0 1-1,0-1 1,0 0-1,1 1 1,0-1-1,1 0 0,0 0 1,0 0-1,0 0 1,1 0-1,0 0 1,0 0-1,6 7 0,-8-12 4,0 0 0,0-1 0,0 1-1,1-1 1,-1 1 0,1-1-1,-1 1 1,1-1 0,-1 0 0,1 0-1,0 0 1,-1 0 0,1 0-1,0 0 1,0-1 0,0 1 0,0 0-1,0-1 1,0 1 0,-1-1 0,1 0-1,0 0 1,0 0 0,0 0-1,0 0 1,0 0 0,0 0 0,0-1-1,0 1 1,0-1 0,0 1-1,0-1 1,0 0 0,0 0 0,-1 0-1,1 0 1,3-2 0,5-4-29,0-1 1,-1 0-1,1 0 1,-2-1-1,10-11 1,35-51-170,-38 49 172,-15 21 18,19-25 323,-1 0 0,-2-1-1,25-54 1,-41 81-316,1-1-1,-1 1 1,0-1 0,0 0 0,0 1 0,0-1-1,1 1 1,-1-1 0,0 1 0,0-1 0,0 0-1,0 1 1,0-1 0,0 1 0,-1-1 0,1 1-1,0-2 1,0 2-7,0 0-1,-1 0 1,1-1-1,0 1 1,0 0 0,-1 0-1,1 0 1,0 0-1,0 0 1,0 0-1,-1 0 1,1 0-1,0 0 1,0 0-1,-1 0 1,1-1 0,0 1-1,0 1 1,-1-1-1,1 0 1,0 0-1,0 0 1,-1 0-1,1 0 1,0 0-1,0 0 1,-1 0 0,-1 1-7,0 0-1,-1 1 1,1-1 0,0 0 0,0 1 0,0-1 0,-2 3 0,-3 4 58,0 0-1,1 1 1,0 0-1,0 0 1,1 0-1,0 1 1,0 0-1,1 0 1,-3 12-1,-2 16 43,-7 46 0,13-62-64,1-12 14,1 1 0,0-1 0,1 12 0,0-19-36,0 0 0,0 0 0,1 0 1,0 1-1,-1-1 0,1 0 0,1 0 0,-1 0 0,0 0 0,1 0 1,-1-1-1,1 1 0,4 5 0,3 3-130,-3-4-19,0-1 0,12 11 0,-17-16 205,0-1-1,0 0 1,0 1 0,0-1 0,0 0 0,0 0 0,0 0 0,0 0 0,0 0 0,0 0-1,0 0 1,0 0 0,0 0 0,0-1 0,0 1 0,0 0 0,0-1 0,-1 1 0,1 0-1,0-1 1,0 1 0,0-1 0,0 0 0,0 1 0,-1-1 0,2-1 0,22-19-236,-9 5 160,-1-1 0,24-36 0,18-43-424,-15 23-303,63-102-839,-94 156 1535,0 0-1,-2 0 0,0-1 0,7-28 0,-13 39 115,-1-1-1,0 0 0,0 0 1,-1 0-1,0 0 0,-1 0 1,0 1-1,-1-1 0,0 0 1,0 1-1,-7-17 0,9 26-71,0-1-1,0 0 0,-1 1 0,1-1 1,0 1-1,0-1 0,-1 1 0,1-1 1,0 0-1,-1 1 0,1-1 0,0 1 0,-1 0 1,1-1-1,-1 1 0,1-1 0,-1 1 1,1 0-1,-1-1 0,1 1 0,-1 0 1,1 0-1,-1-1 0,0 1 0,1 0 0,-2 0 1,1 0-9,0 0 1,1 0 0,-1 1 0,0-1-1,0 0 1,0 1 0,1-1 0,-1 1-1,0-1 1,1 1 0,-1-1-1,0 1 1,1-1 0,-1 1 0,1 0-1,-2 0 1,-1 4-41,0 1-1,0-1 1,0 0-1,-3 8 1,-4 17 64,1 1-1,2-1 1,1 2 0,-3 34 0,3 127 51,5-169-46,2 0-1,1 1 1,0-1 0,2 0 0,12 41-1,-14-58 29,1 0-1,0 0 0,0-1 1,0 1-1,8 10 0,-10-16-31,0 0-1,-1 0 0,1-1 1,0 1-1,0 0 0,0 0 1,0-1-1,0 1 1,0 0-1,0-1 0,0 1 1,0-1-1,0 0 0,0 1 1,0-1-1,0 0 0,0 1 1,2-1-1,-2 0-6,1-1 0,-1 1 0,1 0 0,-1-1-1,1 1 1,-1-1 0,0 0 0,1 1 0,-1-1 0,0 0 0,0 0-1,0 0 1,1 0 0,-1 0 0,0 0 0,0 0 0,0 0 0,1-2-1,7-12-71,0 1-1,-1-2 1,-1 1-1,0-1 1,5-18-1,0 1-31,-6 17 74,-5 11 7,1 0 1,-1 1 0,1-1 0,0 0 0,1 1-1,-1-1 1,1 1 0,6-8 0,-9 12 11,0 0 0,0 0 0,0 0 0,1 0 0,-1 0 0,0 0 0,0 0 0,0 0-1,0 0 1,0 0 0,0 0 0,1 0 0,-1 0 0,0-1 0,0 1 0,0 1 0,0-1 0,0 0 0,0 0 0,1 0 0,-1 0 0,0 0 0,0 0 0,0 0 0,0 0 0,0 0 0,0 0 0,1 0 0,-1 0 0,0 0 0,0 0 0,0 0 0,0 0 0,0 0 0,0 1 0,0-1 0,0 0 0,0 0 0,0 0 0,1 0 0,-1 0 0,0 0 0,0 0 0,0 1-1,0-1 1,0 0 0,0 0 0,0 0 0,0 0 0,0 0 0,0 0 0,0 1 0,0-1 0,0 0 0,0 0 0,0 0 0,0 0 0,0 0 0,0 0 0,0 1 0,0 11-162,0-9 151,0 22-26,6 46-1,-5-64 54,0 0 0,1 1 0,0-1 0,0 0 0,1 0 0,0 0-1,0-1 1,1 1 0,-1-1 0,10 11 0,-12-15 16,0-1 0,0 1 0,1-1 0,-1 1-1,1-1 1,0 0 0,-1 1 0,1-1 0,0 0 0,0 0 0,-1-1 0,1 1-1,0 0 1,0 0 0,0-1 0,0 0 0,0 1 0,0-1 0,0 0-1,3 0 1,-2 0 3,-1-1 0,1 1-1,-1-1 1,1 0 0,-1 0 0,1 0-1,-1-1 1,0 1 0,1-1-1,-1 1 1,0-1 0,0 0-1,3-2 1,2-5 13,0 0 0,0 0 1,-1-1-1,0 0 0,9-20 0,101-255 660,-120 298-763,0 1 0,0 0-1,1 0 1,1 0 0,0 0 0,1 15 0,3 97-439,-1-94 461,2 9 61,0 39 109,-4-72-115,0 0 1,0 0-1,0 0 0,-1 0 1,0-1-1,0 1 0,-6 11 1,8-18-9,-1-1-1,1 1 1,0 0 0,-1 0 0,1-1 0,-1 1 0,1 0-1,-1-1 1,1 1 0,-1-1 0,1 1 0,-1-1 0,0 1-1,1-1 1,-1 1 0,0-1 0,1 1 0,-1-1 0,0 0-1,0 1 1,1-1 0,-1 0 0,0 0 0,0 0 0,1 0-1,-1 1 1,0-1 0,0 0 0,0 0 0,1-1-1,-1 1 1,0 0 0,0 0 0,0 0 0,1 0 0,-1-1-1,0 1 1,0 0 0,1-1 0,-1 1 0,-1-1 0,0-1-23,0 1 0,0-1 0,0 1 0,1-1 0,-1 0 0,0 1 0,1-1 1,-1 0-1,1 0 0,0 0 0,-1-1 0,0-2 0,-24-59-440,32 71 51,0 1 191,0 0-1,1-1 0,8 8 1,1-6 241,0-1 0,0 0 0,1-1 1,0-1-1,25 5 0,-27-6 35,0-2-1,1 0 1,-1-1-1,0-1 1,1 0-1,0-1 1,-1 0 0,31-6-1,-39 5-41,0-1-1,0 0 1,0 0-1,0-1 1,-1 0-1,1 0 1,-1-1 0,0 1-1,0-1 1,0 0-1,0-1 1,-1 0-1,0 0 1,0 0-1,0 0 1,-1-1 0,1 0-1,-1 0 1,-1 0-1,1 0 1,4-13-1,-3 4 3,0 0-1,-1-1 0,-1 0 0,2-30 0,-4 14 78,-6-48 1,5 76-112,-1 0-1,1 1 1,-1-1 0,0 1 0,0-1 0,-1 1 0,-2-6-1,4 8 8,-1 0 0,1 0-1,-1 0 1,1 1-1,-1-1 1,0 0 0,1 0-1,-1 1 1,0-1-1,1 0 1,-1 1 0,0-1-1,0 1 1,0-1-1,0 1 1,0-1 0,0 1-1,1 0 1,-1 0 0,0-1-1,0 1 1,0 0-1,0 0 1,0 0 0,0 0-1,0 0 1,0 0-1,0 0 1,0 0 0,0 0-1,0 1 1,0-1-1,-1 1 1,-1 0 2,0 1 0,0 0 1,0 0-1,0 0 0,0 0 0,0 0 0,1 1 1,-1-1-1,1 1 0,0 0 0,0 0 0,0-1 1,0 2-1,-2 3 0,-3 7-21,-9 28 1,16-40 15,-8 20-80,-8 45 0,15-59 77,0 0-1,0-1 1,1 1-1,0 0 0,1 0 1,0-1-1,0 1 1,0 0-1,5 13 0,-1-8 1,0-1-1,1 0 1,12 19-1,-16-28 19,1 1 0,-1-1-1,1 0 1,-1 0-1,1 0 1,0 0-1,0-1 1,1 1-1,-1-1 1,0 0-1,1 0 1,0 0-1,-1 0 1,1-1-1,0 1 1,6 1-1,-7-3 7,-1 0-1,1-1 1,0 1-1,0 0 0,-1-1 1,1 1-1,0-1 1,-1 0-1,1 0 0,-1 0 1,1 0-1,-1-1 0,1 1 1,1-2-1,1 0 52,-1-1-1,1 1 0,-1-1 1,0 0-1,7-9 1,-2-1-34,-1-1 0,-1-1 0,0 1 0,-1-1 0,5-19 0,-1 3-2,-6 18-36,0 0-1,-2 0 1,1 0 0,-2-1-1,0-18 1,-1 31-15,0-1-1,0 1 1,0-1 0,0 1-1,-1 0 1,1-1 0,-1 1-1,0 0 1,1-1 0,-1 1-1,0 0 1,-1 0 0,1 0-1,-2-3 1,1 3 13,1 1 1,-1 0-1,1 0 0,-1-1 1,1 1-1,-1 0 0,0 0 1,0 1-1,0-1 0,1 0 1,-1 1-1,0-1 0,0 1 0,0-1 1,0 1-1,0 0 0,0 0 1,-2 0-1,3 0 15,0 0 0,0 0 1,0 0-1,0 1 0,1-1 0,-1 0 0,0 0 0,0 1 1,0-1-1,0 1 0,0-1 0,1 0 0,-2 2 0,2-2-8,0 0 0,0 0 0,-1 0 0,1 0 0,0 0 0,0 1 0,0-1 0,0 0 0,0 0 0,0 0 0,0 0 0,0 0 0,-1 1 0,1-1 0,0 0 0,0 0 0,0 0 0,0 1 0,0-1 0,0 0 0,0 0 0,0 0 0,0 0 0,0 1 0,0-1-1,0 0 1,0 0 0,0 0 0,0 0 0,0 1 0,1-1 0,-1 0 0,0 0 0,0 0 0,0 0 0,0 0 0,0 1 0,0-1 0,0 0 0,0 0 0,1 0 0,-1 0 0,0 0 0,0 0 0,0 1 0,0-1 0,0 0 0,1 0 0,-1 0 0,0 0-1,0 0 1,0 0 0,0 0 0,1 0 0,-1 0 0,0 0 0,0 0 0,0 0 0,1 0 0,-1 0 0,0 0 0,2 0 9,1 1 1,-1-1-1,0 0 1,1 0-1,-1 0 0,0 0 1,0 0-1,1 0 1,-1-1-1,0 1 1,0-1-1,1 0 0,-1 1 1,2-2-1,30-19 64,-8 4-95,7 2 15,1 0 0,45-12-1,-55 21-15,0 0 0,0 2-1,1 1 1,31-1-1,-54 4 12,0 0 0,1 0 0,-1 0 0,0 1-1,0-1 1,0 0 0,0 1 0,0 0 0,0-1-1,0 1 1,0 0 0,0 0 0,0 0 0,3 2 0,-4-2 10,0 0 0,0 1 0,0-1 0,0 0 0,-1 0 0,1 1 0,0-1 0,-1 1 0,1-1 0,0 1 0,-1-1 0,0 1 0,1-1 0,-1 1 0,0-1 0,0 1 0,0-1 0,0 1 0,0-1 0,0 3 0,-3 16 88,-1-1 0,-1 0-1,-10 27 1,8-27-34,0 1-1,2-1 1,-4 26 0,9-41-39,0 0 1,0 1-1,1-1 0,-1 0 1,1 1-1,0-1 1,0 0-1,0 0 1,0 1-1,1-1 1,0 0-1,0 0 0,0-1 1,5 8-1,-6-10 1,0 0 0,0 1 0,0-1 0,0 0 0,1 0 0,-1 0 0,0 0 1,1 0-1,-1 0 0,1 0 0,-1 0 0,1-1 0,-1 1 0,1-1 0,0 1 0,-1-1 0,1 1 0,0-1 0,-1 0 0,1 0 0,0 0 0,-1 0 0,1 0 0,0 0 0,0 0 0,-1-1 0,1 1 0,0-1 0,-1 1 0,1-1 0,-1 0 0,1 1 0,-1-1 0,1 0 0,-1 0 0,1 0 0,-1 0 0,0 0 0,2-3 0,10-9-7,0-1-1,-2-1 0,0 0 0,0-1 0,14-30 1,-2 6 25,4-8 147,24-37-278,-51 85 94,1-1 0,-1 1 0,0-1 0,0 1 0,1-1 0,-1 1 0,0 0 0,1-1 0,-1 1 0,1-1 1,-1 1-1,0 0 0,1-1 0,-1 1 0,1 0 0,-1 0 0,1-1 0,-1 1 0,1 0 0,-1 0 0,1 0 0,-1 0 0,1-1 0,0 1 1,-1 0-1,1 0 0,-1 0 0,2 0 0,-2 1 0,1 0 0,0-1 0,-1 1 0,1-1 1,0 1-1,-1 0 0,1 0 0,-1-1 0,1 1 0,-1 0 0,0 0 1,1 0-1,-1-1 0,0 1 0,1 0 0,-1 0 0,0 0 0,0 0 1,0 1-1,4 29-69,-1 46 0,-2-32 30,-3 54-106,-14 99 1,4-69 37,9-82 92,-19 215 344,20-246-40,-1 0 0,0 0 0,-7 20 0,10-36-274,0 1 0,0-1 0,0 0 0,0 0 0,0 0 0,0 0 1,0 1-1,0-1 0,0 0 0,0 0 0,0 0 0,0 0 0,0 0 0,0 1 0,0-1 0,0 0 0,0 0 0,0 0 0,0 0 1,-1 0-1,1 0 0,0 1 0,0-1 0,0 0 0,0 0 0,0 0 0,0 0 0,0 0 0,-1 0 0,1 0 0,0 0 0,0 0 1,0 1-1,0-1 0,0 0 0,-1 0 0,1 0 0,0 0 0,0 0 0,0 0 0,0 0 0,0 0 0,-1 0 0,1 0 0,0 0 1,0 0-1,-4-9 265,-1-20-92,5 29-182,-4-48-160,2 0 0,2 0 0,10-80-1,39-144-768,-33 193 851,-12 56 62,1-1 1,2 1 0,0 0 0,2 0 0,20-40-1,-28 61 11,0 1-1,0-1 0,0 0 1,1 1-1,-1-1 0,0 1 1,1 0-1,-1-1 0,1 1 1,0 0-1,-1 0 0,1 0 1,0 0-1,1-1 0,-1 2 1,-1 0 1,0 0-1,0-1 0,0 1 1,0 0-1,0 0 0,0 0 0,1 1 1,-1-1-1,0 0 0,0 0 1,0 1-1,0-1 0,0 0 0,0 1 1,0-1-1,0 1 0,0-1 0,0 1 1,0 0-1,0-1 0,0 1 1,0 0-1,-1 0 0,1 0 0,1 1 1,3 4-18,-1 1-1,1 0 1,-1 0 0,0 0 0,-1 1 0,1-1 0,2 14-1,0-2-37,-2 1 0,2 21 0,-5-26 66,0 0-1,0 0 0,-2 0 1,0 1-1,-3 16 1,3-27 28,0 1 1,-1-1 0,1 0-1,-1 0 1,0 0-1,0 0 1,0-1-1,-1 1 1,0 0 0,0-1-1,0 0 1,0 0-1,-1 0 1,0 0-1,1 0 1,-1-1 0,-1 0-1,-4 4 1,8-7-36,0 1 0,0-1 0,0 1 1,0-1-1,0 1 0,0-1 0,0 0 1,0 0-1,0 0 0,0 1 0,0-1 1,0 0-1,-1 0 0,1 0 0,0-1 1,0 1-1,0 0 0,0 0 0,0-1 1,0 1-1,0 0 0,0-1 1,0 1-1,0-1 0,0 1 0,0-1 1,0 0-1,0 1 0,1-1 0,-1 0 1,0 0-1,0 0 0,0-1 0,-3-3-134,1 0-1,0 0 1,0-1 0,-3-10-1,3 8-49,-2-9-117,5 17 282,-1-1 1,1 1 0,0-1-1,0 1 1,0-1 0,0 0-1,0 1 1,0-1 0,0 1-1,1-1 1,-1 1 0,0-1-1,0 0 1,0 1-1,0-1 1,1 1 0,-1-1-1,0 1 1,1-1 0,-1 1-1,0-1 1,1 1 0,0-1-1,8 8-167,-2-4 190,0 0 0,-1 0 0,1-1 0,0 0 0,1 0 0,-1 0 0,0-1 0,0 0 0,1-1 0,-1 0 0,11 0 0,10-2-10,-1-1 0,0-2 0,-1 0 0,45-15 1,-56 14 45,-1 0 0,1-1 0,-1-1 1,-1 0-1,1 0 0,-2-2 0,1 1 1,-1-2-1,17-18 0,-6-1 77,-1-1 1,-2-2-1,22-46 0,-24 43 61,-2 0-1,17-56 0,-26 66-201,-1-1 0,-1 1 0,-2-1-1,1-40 1,-4 43 61,1 3 40,-1 1 0,-1-1 0,-1 1 0,-6-26-1,8 44-76,-1 0 0,1 1 0,-1-1 0,1 0 0,-1 1 0,0-1 0,0 1 0,0-1 0,0 1 0,0-1 0,0 1 0,0 0 0,0-1 0,-2 0-1,2 1-6,0 1-1,0 0 1,1 0-1,-1-1 1,0 1-1,0 0 1,1 0-1,-1 0 1,0 0-1,0 0 1,1 0-1,-1 0 1,0 0-1,0 1 1,1-1-1,-1 0 1,0 0-1,0 1 1,1-1-1,-1 0 1,0 1-1,1-1 1,-1 0-1,0 1 1,1-1-1,-1 1 1,1-1-1,-1 1 1,1 0-1,-1-1 1,1 1-1,-1-1 1,0 2-1,-4 6-23,-1 0 0,1 0 0,1 0 0,-1 1 0,-4 13 0,-12 48 15,15-40-11,2 1 0,-2 53 0,4-44 54,-2 154-163,5-157 186,2 0 0,2 0 0,11 45 0,-15-79-8,-1-1 0,1 1-1,0-1 1,0 0 0,0 1 0,0-1-1,0 0 1,1 0 0,-1 0 0,1 1-1,-1-1 1,1-1 0,0 1-1,3 3 1,-4-5-20,0 1 1,1-1-1,-1 1 0,1-1 0,-1 1 1,1-1-1,-1 0 0,0 0 0,1 0 1,-1 0-1,1 0 0,-1 0 0,1 0 1,-1 0-1,1 0 0,-1-1 0,1 1 1,-1-1-1,0 1 0,1-1 0,-1 0 1,0 1-1,1-1 0,-1 0 0,0 0 1,2-1-1,1-2-16,0 1 0,0-1 0,0 0 0,0 0 0,-1 0 0,1-1 0,2-4 0,19-38-150,-14 23 112,14-26-23,-11 21 70,1 1 0,29-43-1,-43 71-10,-1 0 1,0-1-1,0 1 0,0 0 0,0-1 0,1 1 0,-1 0 0,0-1 0,1 1 0,-1 0 1,0-1-1,0 1 0,1 0 0,-1 0 0,0 0 0,1-1 0,-1 1 0,0 0 0,1 0 1,-1 0-1,1 0 0,-1-1 0,0 1 0,1 0 0,-1 0 0,1 0 0,2 9 123,-6 19-13,-15 57-9,10-53-72,1 0-1,2 0 0,-2 40 1,7-70-26,0 0-1,0 0 1,0 0-1,0 0 1,0 0-1,1 0 1,-1 0-1,1 0 1,-1 0-1,1 0 1,0 0-1,-1-1 1,1 1 0,0 0-1,0 0 1,1-1-1,-1 1 1,0-1-1,0 1 1,3 1-1,-2-2-2,0 0 0,-1 0 0,1-1-1,0 1 1,0-1 0,-1 1 0,1-1-1,0 0 1,0 0 0,0 0 0,0 0 0,-1 0-1,1 0 1,0-1 0,0 1 0,0 0-1,-1-1 1,1 1 0,0-1 0,0 0-1,-1 0 1,3-1 0,9-5-9,-1-1-1,1-1 1,-2 0 0,1-1-1,-1 0 1,-1 0 0,0-1-1,0-1 1,-1 1 0,8-16-1,-16 26-10,0 0 0,0 0 0,-1 0 0,1 0 0,-1 0 0,1-1-1,-1 1 1,1 0 0,-1 0 0,0-1 0,1 1 0,-1 0 0,0 0 0,0-1-1,0 0 1,0 2 10,0-1 1,0 1-1,0 0 0,0 0 0,0 0 0,-1 0 0,1 0 0,0 0 0,0 0 0,0 0 0,0-1 0,0 1 0,0 0 1,0 0-1,-1 0 0,1 0 0,0 0 0,0 0 0,0 0 0,0 0 0,0 0 0,-1 0 0,1 0 0,0 0 0,0 0 0,0 0 1,0 0-1,0 0 0,0 0 0,-1 0 0,1 0 0,0 0 0,0 0 0,0 0 0,0 1 0,0-1 0,0 0 0,-1 0 1,1 0-1,0 0 0,-11 10-96,-1 6 60,1 0 0,0 1 1,2 0-1,-10 22 1,17-35 38,1 0 0,-1 0 0,1 0 0,0 0 0,0 0 0,1 0 0,-1 1 0,1-1 0,0 7 0,0-10 4,0 1 0,0-1-1,1 0 1,-1 1-1,0-1 1,1 1 0,-1-1-1,1 0 1,0 1-1,-1-1 1,1 0 0,0 0-1,0 1 1,0-1-1,0 0 1,0 0 0,0 0-1,0 0 1,0 0-1,0 0 1,0-1 0,0 1-1,1 0 1,-1 0-1,0-1 1,1 1 0,-1-1-1,0 1 1,1-1-1,2 1 1,3-1 42,-1 1 1,1-1-1,0-1 0,0 1 1,-1-1-1,1 0 0,0-1 1,-1 0-1,1 0 1,-1 0-1,1-1 0,-1 0 1,0 0-1,0 0 0,-1-1 1,7-4-1,-2 0 26,0-1 0,0 0 1,-1 0-1,0-1 0,0 0 0,-1-1 0,8-14 1,-12 17-14,0 0 1,-1 0-1,0 0 1,0 0-1,-1 0 1,0-1 0,0 1-1,-1-1 1,-1 1-1,1-1 1,-2-11-1,1 15-72,-1 0 0,0 0 0,0 0 0,0 1 0,-1-1 0,1 0 0,-1 1 0,0-1-1,-4-5 1,4 8-2,0-1-1,0 0 1,0 1-1,-1 0 1,1-1-1,-1 1 1,1 0-1,-1 0 1,0 0-1,0 1 1,0-1-1,0 1 1,0 0-1,-5-2 1,-1 0-28,-1 1 0,1 1 0,-1-1 0,-16 1 0,25 1 51,1 0-1,-1 0 1,1 0-1,-1 1 1,1-1-1,-1 0 0,1-1 1,-1 1-1,1 0 1,-1 0-1,1 0 1,-1 0-1,1 0 1,-1 0-1,1-1 1,-1 1-1,1 0 1,-1 0-1,1-1 0,0 1 1,-1-1-1,6-5 124,21-7-9,-25 12-128,21-7-27,0 0-1,0 2 1,0 0-1,0 1 1,39-2 0,-58 7 35,0 0 0,0-1 0,-1 2 0,1-1 1,0 0-1,0 1 0,0-1 0,0 1 0,0 0 1,0 0-1,0 0 0,-1 0 0,1 1 0,0-1 1,-1 1-1,1-1 0,-1 1 0,0 0 0,0 0 1,1 0-1,-1 0 0,0 0 0,-1 1 0,1-1 1,0 1-1,-1-1 0,1 1 0,-1 0 0,0-1 1,1 4-1,2 8 11,0 0 0,-1 0 0,-1 0 0,1 29 0,-2-24 93,-1-4 5,0 8 1,0-22-107,0 0 0,0-1 0,0 1 1,0 0-1,0 0 0,1 0 0,-1 0 0,0 0 0,0-1 0,1 1 1,-1 0-1,1 0 0,-1 0 0,1-1 0,-1 1 0,1 0 0,0 0 1,7 1-3,1-3 22,13 2-105,-21-1 83,0 0-1,0 1 1,-1-1-1,1 0 1,0 1-1,0-1 1,0 0 0,0 1-1,0-1 1,0 1-1,-1 0 1,1-1-1,0 1 1,-1 0-1,1-1 1,0 1 0,-1 0-1,1 0 1,0 1-1,2 3 29,-1-1 0,0 1 0,1-1-1,0 1 1,0-1 0,1 0 0,6 6-1,-8-8-35,0-1 0,0 0-1,0 1 1,1-1 0,-1 0-1,0 0 1,1 0 0,-1-1-1,1 1 1,-1-1 0,1 1 0,-1-1-1,1 0 1,0 0 0,-1 0-1,1 0 1,-1 0 0,4-1-1,48-11-639,-29 6 441,43-6-1,-61 12 76,0 0 0,0 0 0,-1 0 1,1 0-1,0 1 0,0 0 0,-1 1 0,1 0 0,0 0 1,-1 0-1,8 4 0,-12-5-179,0 1-1,0-1 1,0 1 0,0 0-1,-1-1 1,1 1-1,-1 0 1,1 0 0,-1 0-1,0 0 1,1 0 0,0 3-1,3 6-3229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4:17.8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 58 896,'-3'-2'2230,"3"2"-2160,0 1 0,0-1 0,0 1 0,-1-1 0,1 0 0,0 1 0,0-1 0,0 0 0,0 1 0,0-1-1,0 1 1,0-1 0,0 0 0,0 1 0,0 0 0,-5 66 1599,6-66-1666,1-1 0,-1 1 0,0 0 0,0 0 0,0 0 0,0 0 0,0 0-1,0 0 1,0 0 0,0 0 0,1 2 0,3 3 1157,18-21-999,-13 8-66,20-23 278,-29 30-362,-2 8-128,-1 0 149,0 0 0,0 0 0,0 0 0,-1 0 0,-1 0 0,-6 12 0,10-20-32,-2 3 68,-1 1 0,1-1 1,-1 0-1,1 0 0,-1-1 1,0 1-1,-7 4 0,-10 10-113,20-16 58,0-1-1,-1 1 1,1-1-1,0 0 1,-1 1-1,1-1 1,-1 0-1,1 0 1,-1 1-1,1-1 1,-1 0 0,1 0-1,-1 0 1,1 1-1,-1-1 1,1 0-1,-1 0 1,0 0-1,1 0 1,-1 0-1,1 0 1,-1 0 0,1 0-1,-2-1 1,2 1-8,0 0 0,-1 0 1,1 0-1,0 0 0,-1-1 1,1 1-1,0 0 1,0 0-1,-1 0 0,1-1 1,0 1-1,0 0 0,0-1 1,-1 1-1,1 0 0,0-1 1,0 1-1,0 0 0,0 0 1,0-1-1,-1 1 1,1 0-1,0-1 0,0 1 1,0-1-1,0 1 0,0 0 1,0-1-1,0 1 0,0 0 1,0-1-1,1 1 1,-1 0-1,0-1 0,0 1 1,0 0-1,0-1 0,0 1 1,1-1-1,0-3 23,1-1 1,-1 0-1,0 0 0,0-9 1,0 8-118,-1 0 0,1 0 0,4-10 1,4-9-1784,1 2 0,19-31 0,-5 14 128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4:19.2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0 1728,'-1'1'93,"0"-1"1,1 1-1,-1-1 1,0 1-1,0 0 1,1-1-1,-1 1 1,1 0-1,-1 0 1,1 0-1,-1-1 1,1 1-1,-1 0 1,1 0-1,-1 0 1,1 0-1,0 0 1,-1 1-1,-5 20 542,0 39 1039,6-60-1639,0-1 0,-1 1 0,1-1 0,0 1 0,0 0 0,0-1 0,0 1 0,0-1 0,0 1 1,0-1-1,0 1 0,0 0 0,0-1 0,0 1 0,0-1 0,0 1 0,0 0 0,0-1 0,1 1 0,-1-1 0,0 1 0,0-1 0,1 1 0,-1-1 0,0 1 0,1-1 0,-1 1 0,0-1 0,1 0 0,-1 1 0,1-1 0,-1 1 0,1-1 0,-1 0 0,1 0 0,-1 1 0,1-1 1,-1 0-1,1 0 0,-1 1 0,1-1 0,-1 0 0,1 0 0,0 0 0,-1 0 0,1 0 0,-1 0 0,1 0 0,1 0 0,3-1 47,0 0 0,0-1 1,0 1-1,8-5 0,-6 3-64,52-26-423,-26 10-912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4:20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295 195 1664,'-3'0'124,"1"-1"1,-1 1-1,0 0 1,0 0-1,0 0 1,0 1-1,1-1 1,-1 1-1,0-1 1,0 1-1,-4 2 1,-33 18 1613,23-12-1066,-87 52 1882,93-54-2244,-1 1-1,0-2 0,0 1 1,-22 7-1,33-14-258,0 0 0,1 0 0,-1 1 0,0-1 0,0 0 0,1 0 0,-1 0 0,0 0 0,0 0 0,1 0 0,-1 0 0,0 0 0,0 0 0,-1-1 0,2 1-26,0 0-1,0 0 0,0-1 0,0 1 0,-1 0 1,1 0-1,0 0 0,0-1 0,0 1 0,0 0 1,0 0-1,-1 0 0,1-1 0,0 1 0,0 0 0,0 0 1,0-1-1,0 1 0,0 0 0,0 0 0,0-1 1,0 1-1,0 0 0,0 0 0,0-1 0,0 1 1,0 0-1,1-1 0,10-22 668,-7 17-776,9-17-219,1 0 1,1 0-1,1 2 1,2 0-1,0 1 1,34-30-1,-26 30-661,2 2 0,-1 1 0,2 2-1,36-15 1,-26 15-1569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4:22.7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607 166 832,'-17'0'3659,"6"-3"-2616,-4-1-28,4 3-571,0-1-1,0 1 0,0-1 1,-13-5-1,15 4-393,-17-1 328,22 3-290,-1-1 0,1 1 0,-1 0 0,0 1 0,0-1 0,1 1 0,-10 0 0,-14-1 376,11 0-281,-33 1 1,19 0 169,-7 3-51,0 0-1,1 3 0,-65 17 1,73-11-246,25-10-40,0 0 1,0 0-1,-1 0 0,1-1 0,-1 1 1,1-1-1,-10 1 0,14-2 22,5-3-321,92-40 44,-50 21 257,99-31 0,-83 36-116,52-12 58,-45 12-312,-34 10-48,-34 7 336,12 0-582,-9 0 684,-3 0 31,-25 5-60,13-2 62,-3 5-22,12-7-44,0-1-1,0 1 0,0 0 0,0-1 1,0 1-1,0 0 0,0-1 0,0 1 1,0-1-1,-2 1 0,-16 2 454,-28 6-25,4 3-74,0-1 0,-82 7 0,106-17-274,0 2 0,-27 6 0,38-7-491,1 1 0,-1-1 0,1 2 1,0-1-1,0 1 0,0 0 0,0 0 0,-9 8 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4:32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184 62 224,'0'0'3,"0"0"0,0 0 0,0-1-1,-1 1 1,1 0 0,0-1 0,0 1 0,0 0 0,0-1-1,0 1 1,0 0 0,-1-1 0,1 1 0,0 0 0,0-1-1,0 1 1,0 0 0,0-1 0,0 1 0,0 0 0,1-1 0,-1 1-1,0 0 1,0-1 0,0 1 0,0 0 0,0-1 0,0 1-1,1 0 1,-1 0 0,0-1 0,0 1 0,1-1 0,-1 1 35,1-1 0,-1 1 0,1-1-1,-1 0 1,0 1 0,1-1 0,-1 0 0,0 0 0,1 1 0,-1-1 0,0 0 0,0 0 0,0 1 0,0-1 0,0-1 0,1 1 154,1-2 16,-1 12 13,0 0-1,-1 0 1,0 0 0,-2 13-1,2-14-59,-7 37 76,-1 6 6,1 12-25,-3 0-1,-23 81 1,30-132-146,-27 111-109,29-107 201,3-11-46,1-12-64,25-63-411,0-1-11,-12 22 104,16-97 0,-26 104 264,1-60 0,-3-10 373,-6 115-342,0 1-1,0-1 1,0 1 0,1-1 0,-1 1-1,1 0 1,0 0 0,0 0 0,0 0-1,1-1 1,-1 7 0,0-2-5,-8 58 24,-13 64 1,8-46-18,-2 6 51,-13 33 562,25-105-645,-3 34 1,4-19 117,1-20-96,1-5-71,0 1-1,-1 0 1,-4 13 0,4-18 315,1-10-148,3-17-50,-1 14 25,1-5-64,1-1-1,1 1 1,9-26 0,3-7-5,-5 4-56,5-14-87,9-69 0,-23 113 163,9-118-196,-11 125 184,1 6-35,-1-1 1,0 1-1,0-1 1,0 1-1,0-1 1,0 1-1,0-1 1,0 1-1,1 0 1,-1-1-1,-1 1 0,1-1 1,0 1-1,0-1 1,0 1-1,0-1 1,0 1-1,0-1 1,0 1-1,-1-1 1,1 1-1,0 0 0,0-1 1,-1 1-1,1-1 1,0 1-1,-1 0 1,1-1-1,0 1 1,-1 0-1,0-1 1,-4 21-122,-16 67 59,3-12 165,-27 55-356,26-80 318,17-43-58,0-2 5,-1 1 0,2 0 0,-1 0 0,1 0-1,-2 10 1,3-13-3,0 0 0,-1 1 0,1-1 0,-1 0 0,0 0 0,0 0 0,0 1 0,-1-1 0,-3 5 0,5-7 85,-1-1-84,1 0 0,-1 0 1,1 0-1,0-1 0,-1 1 1,1 0-1,-1 0 0,1 0 1,0-1-1,-1 1 0,1 0 1,0 0-1,-1-1 0,1 1 1,0 0-1,0-1 0,-1 1 1,1 0-1,0-1 0,0 1 1,0-1-1,-1 1 0,1 0 1,0-1-1,0 1 0,0-1 1,0 0-1,1-12 17,0 0-1,1-1 1,1 1-1,0 0 1,1 1 0,6-14-1,8-31 12,34-191-36,-46 197 64,0-54 0,-8 98-215,-2 8 47,-2 8 12,2 0 65,1 0 1,0 1-1,1-1 0,-2 19 0,-2 7 172,0-11-57,-14 74-171,8-31 159,-2 11 280,3-11-292,1-11-197,7-41 205,-1 0 0,0 0 0,-8 18-1,1-3-6,11-25-27,-2 4 93,2-9-130,0 0 0,0 0 1,0 1-1,0-1 0,0 0 0,0 0 0,0 0 0,-1 0 1,1 0-1,0 0 0,0 0 0,0 0 0,0 0 1,0 1-1,0-1 0,0 0 0,-1 0 0,1 0 1,0 0-1,0 0 0,0 0 0,0 0 0,0 0 1,0 0-1,-1 0 0,1 0 0,0 0 0,0 0 1,0 0-1,0 0 0,0 0 0,0 0 0,-1 0 0,1 0 1,0 0-1,0 0 0,0 0 0,0 0 0,0 0 1,0 0-1,-1-1 0,1 1 0,0 0 0,0 0 1,0 0-1,0 0 0,0 0 0,0 0 0,0 0 1,0 0-1,0 0 0,-1-1 0,1 1 0,0 0 0,4-23-49,34-128 241,-33 134-188,0 1-6,9-29-11,-2 0 1,-2 0-1,6-65 0,-13 73-26,1-21 140,-4 35-305,0 21 114,0 3 6,0 12-22,-5 71 163,3-67-52,-1 0 0,-1 0 0,-9 24 0,-2 15-35,-3 6-68,13-47 141,0 0 1,1 1-1,-2 23 0,5-32-33,-1 1-1,1 0 1,-1 0 0,0-1-1,-5 11 1,4-9 73,-2 1 368,5-10-439,0-2-16,0 0 0,1 0 0,-1 0 0,1-1-1,0 1 1,-1 0 0,3-3 0,4-16 60,10-48-99,-8 22 107,7-47-50,-6 14-183,5-58 320,-14 46-488,0 86 343,0 7-95,2 11 99,-9 88 11,-13 73-189,13-136 344,-5 31-314,-4 29 274,12-74-117,-1 31-221,-6 17 740,5-82-571,4 4 45,0 0 1,0 0-1,0 0 1,1 0-1,0 0 1,1 0-1,-1 0 1,3-6-1,2-10-67,10-24-1,1-6 112,-10 29-112,0-1 0,-2-1 0,0 1 0,-2 0 0,-1-47-1,1 10-146,-2 61 106,2 2-32,-1-1 143,0 1 0,-1-1 1,1 1-1,0 0 0,0-1 0,-1 1 0,1 0 1,0-1-1,0 1 0,-1 0 0,1 0 1,-1-1-1,1 3 0,0-2 118,9-14-426,-7 10 272,-2 3 85,-1 0-65,0 0 0,1 0 0,-1 0 0,0 1 0,0-1 0,0 0 0,0 0 0,1 0 0,-1 0 0,0 0 0,0 0 0,0 0-1,0 0 1,1 0 0,-1 0 0,0 0 0,0 0 0,0 0 0,1 0 0,-1 0 0,0 0 0,0 0 0,0 0 0,0 0 0,1 0 0,-1 0 0,0 0 0,0 0 0,0 0 0,0 0 0,1 0 0,-1 0 0,0-1 0,0 1 0,0 0 0,0 0 0,0 0 0,1 0 0,-1 0 0,0 0 0,0-1 0,0 1 0,9-6 244,-9 5-224,2-1-30,-1 0-1,1 0 0,-1 0 0,0 0 0,0 0 0,0 0 0,0 0 0,0-1 0,-1 1 0,1 0 0,0-1 0,-1-3 1,4-11 85,1-26-42,-4 30-123,-1 12 96,0 0 0,0 0 0,1 0 0,-1 0 0,0 0 0,0 0 0,0 0 0,1 0 0,-1 0 0,0 0 0,1-1-1,0 0-8,0 0-1,0 0 0,-1 0 0,1 0 0,-1 0 1,0 0-1,0-1 0,0 1 0,0-2 0,0 3 117,1 1-248,0 0 127,-1 0-1,0 1 1,1-1-1,-1 0 1,1 0-1,-1 0 1,0 0-1,1 0 1,-1 1 0,0-1-1,1 0 1,-1 0-1,0 1 1,1-1-1,-1 0 1,0 0-1,0 1 1,1-1-1,-1 0 1,0 1-1,0-1 1,1 0-1,-1 1 1,0 0-1,4 13 65,0 2 98,-3-14-94,3 2-72,-4-3 82,1-6-61,12-10-120,-9 10 112,-3 3 0,0 1 0,0 0 0,-1 0 0,1-1 0,0 1 0,0 0 0,-1-1 0,1 1 0,-1-1 0,1 1 0,-1-2 0,0 2-104,1 0 0,-1 0 0,1 0 0,-1 0 0,1 0 0,-1 0 0,1 0 0,-1 0 0,1 1 0,0-1 0,-1 0 0,1 0 0,0 1 0,0-1 0,-1 0 0,3 0 0,3-4-1003,2-3-402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1:57.4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187 12 640,'-5'-8'2928,"4"7"-2836,0 1-1,0-1 1,0 1 0,0 0-1,0-1 1,0 1 0,0 0-1,0-1 1,0 1-1,0 0 1,0 0 0,0 0-1,0 0 1,0 0 0,0 0-1,0 1 1,-1-1 0,1 0-1,0 0 1,0 1 0,0-1-1,0 1 1,0-1 0,0 1-1,0-1 1,-1 2 0,0-1 12,0 0 0,0 0 0,0-1 0,0 1 0,0 0 0,0-1-1,-3 1 1,4-1-69,-1 0 0,1 1 0,0-1 0,0 1 0,-1-1 0,1 1 0,0-1-1,0 1 1,0 0 0,0 0 0,0-1 0,-2 3 0,2-2-12,0 0 0,0 0 1,-1 0-1,1 0 0,0 0 0,0-1 0,-1 1 1,1 0-1,-1-1 0,1 1 0,0-1 1,-1 0-1,-1 1 0,2-1-6,0 0-1,0 0 1,1 1 0,-1-1 0,0 0-1,0 0 1,0 1 0,1-1-1,-1 0 1,0 1 0,0-1-1,1 1 1,-1-1 0,0 1-1,1-1 1,-1 1 0,0 0-1,-9 7 185,7-7-177,1-1-31,1 1 0,-1 0-1,1-1 1,0 1 0,0 0-1,-1 0 1,1-1 0,0 1-1,0 0 1,0 0 0,-2 2-1,1-1 34,1 0-1,-1-1 0,0 1 0,0-1 0,0 0 0,0 1 1,0-1-1,-3 1 0,3-1 0,0 0 0,0 0-1,-1 0 1,1 1 0,0-1 0,0 0 0,0 1-1,1 0 1,-3 2 0,4-4 5,0 0-28,-1 0 0,1 1 0,0-1-1,0 0 1,0 0 0,0 0 0,0 0 0,-1 1 0,1-1 0,0 0 0,0 0 0,0 0 0,0 0 0,-1 0-1,1 1 1,0-1 0,0 0 0,-1 0 0,1 0 0,0 0 0,0 0 0,0 0 0,-1 0 0,1 0-1,0 0 1,0 0 0,-1 0 0,1 0 0,0 0 0,0 0 0,0 0 0,-1 0 0,1 0 0,0 0-1,0 0 1,0-1 0,-1 1 0,1 0 0,0 0 0,0 0 0,0 0 0,-1 0 0,1 0 0,0-1-1,0 1 1,-1-1-66,11-7-48,1 2 40,-8 5 60,0-1 1,0 1-1,0-1 0,0 1 0,0 0 1,6-1-1,20-4-154,-20 4 155,-7 2 12,0-1 1,0 1 0,-1-1 0,1 1-1,0-1 1,0 1 0,0 0-1,0 0 1,3 0 0,1 0 0,-6 0 7,7 5 33,-7-5-31,0 0 0,0 1 1,0-1-1,0 0 0,1 0 0,-1 1 0,0-1 0,0 0 1,0 0-1,0 0 0,0 1 0,0-1 0,0 0 1,0 0-1,0 1 0,0-1 0,0 0 0,0 0 0,0 0 1,0 1-1,0-1 0,0 0 0,0 0 0,0 1 0,0-1 1,-1 0-1,1 0 0,0 0 0,0 1 0,0-1 1,0 0-1,0 0 0,0 0 0,-1 0 0,1 1 0,0-1 1,0 0-1,0 0 0,-1 0 0,1 0 0,0 0 0,0 0 1,0 1-1,-1-1 0,1 0 0,0 0 0,-10 6 840,2-2-646,1-1 1,-1 0-1,-11 3 0,14-4-285,0-2 466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1:59.2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23 480,'0'0'29,"0"-1"0,-1 1 1,1 0-1,0-1 0,0 1 0,0-1 1,-1 1-1,1-1 0,0 1 0,0-1 1,0 1-1,0-1 0,0 1 0,0-1 1,0 1-1,0-1 0,0 1 0,0-1 1,1 1-1,-1 0 0,0-1 0,0 1 1,0-1-1,0 1 0,1-1 0,-1 1 1,0 0-1,0-1 0,1 1 0,0-1 1,-1 0 102,1 1 1,0-1 0,0 1-1,0-1 1,0 1-1,0 0 1,0-1 0,-1 1-1,1 0 1,0 0-1,0-1 1,0 1 0,0 0-1,1 0 1,0 0 59,2-2-91,-4 1-79,9 13 564,-8-10-500,0 0 0,-1 0-1,1 0 1,-1 0 0,1 0-1,-1 1 1,0-1 0,0 3 0,0-3-19,0 0 0,0 0 0,0 0 0,1 1 0,-1-1 1,1 0-1,-1 0 0,2 3 0,1 5 298,-3-10-346,0 1 0,0-1 0,0 0 0,0 1-1,0-1 1,0 0 0,1 1 0,-1-1 0,0 0 0,0 0 0,0 1 0,0-1 0,0 0 0,0 1 0,1-1 0,-1 0-1,0 0 1,0 1 0,1-1 0,-1 0 0,0 0 0,0 0 0,1 1 0,-1-1 0,0 0 0,0 0 0,1 0 0,-1 0-1,0 0 1,1 0 0,-1 1 0,0-1 0,0 0 0,1 0 0,-1 0 0,0 0 0,1 0 0,-1 0 0,0 0 0,1 0-1,-1 0 1,0 0 0,1-1 0,-1 1 0,3 0 64,1 0 1,-1 0-1,0-1 0,0 0 0,0 1 0,0-1 1,0 0-1,0 0 0,3-3 0,-1 0 285,-5 4-363,0 0-1,0 0 1,0 0 0,0 0-1,0 0 1,0 0-1,0 0 1,0 0 0,0 0-1,0 0 1,0 0 0,0 0-1,0 0 1,0 0-1,0 0 1,0 0 0,0 0-1,0 0 1,0 0-1,0 0 1,0 0 0,0 0-1,1 0 1,-1 0 0,0 0-1,0 0 1,0 0-1,0 0 1,0 0 0,0 0-1,0 0 1,0 0 0,0 0-1,0 0 1,0 0-1,0 0 1,0 0 0,0 0-1,0 0 1,0 0 0,0 0-1,0 0 1,0 0-1,0 0 1,0 0 0,0 0-1,0 0 1,0 0-1,1 0 13,-1 0 0,0 0 0,0-1 0,0 1 0,0 0 0,0 0 0,1 0 0,-1-1-1,0 1 1,0 0 0,0 0 0,1 0 0,-1-1 0,0 1 0,0 0 0,1 0-1,-1 0 1,0 0 0,0 0 0,1 0 0,-1 0 0,0 0 0,0 0 0,1 0-1,-1-1 1,0 1 0,0 0 0,1 1 0,-1-1 0,0 0 0,0 0 0,1 0-1,-1 0 1,0 0 0,1 0 0,-1 0 0,0 0 0,0 0 0,1 0 0,-1 1-1,0-1 1,0 0 0,0 0 0,1 0 0,-1 0 0,0 1 0,0-1 0,0 0-1,0 0 1,1 1 0,-1-1 0,0 0 0,0 0 0,0 1 0,0-1 0,0 0 0,0 1-1,3 4 45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2:01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23 736,'0'0'5,"0"0"1,0 0-1,0 0 0,0 0 1,0 0-1,0-1 0,0 1 1,0 0-1,0 0 1,0 0-1,0 0 0,0 0 1,0 0-1,0 0 0,0 0 1,0 0-1,0-1 0,1 1 1,-1 0-1,0 0 1,0 0-1,0 0 0,0 0 1,0 0-1,0 0 0,0 0 1,0 0-1,0 0 0,0 0 1,0 0-1,0-1 1,0 1-1,1 0 0,-1 0 1,0 0-1,0 0 0,0 0 1,0 0-1,0 0 0,0 0 1,0 0-1,0 0 0,1 0 1,-1 0-1,0 0 1,0 0-1,0 0 0,0 0 1,0 0-1,0 0 0,0 0 1,0 0-1,0 0 0,1 1 1,-1-1-1,0 0 0,0 0 0,0 0 1,0 0-1,0 0 0,1 0 0,-1 0 0,0 0 0,0 0 0,0 0 0,0 0 0,1 0 1,-1 0-1,0 0 0,0 0 0,0 0 0,0 0 0,0 0 0,1 0 0,-1 0 1,0 0-1,0 0 0,0-1 0,0 1 0,0 0 0,1 0 0,-1 0 0,0 0 0,0 0 1,0 0-1,0 0 0,0 0 0,0-1 0,0 1 0,0 0 0,0 0 0,1 0 1,-1 0-1,0 0 0,0-1 0,0 1 0,0 0 0,0 0 0,0 0 0,0 0 1,0-1-1,0 1 0,0 0 0,0 0 0,0 0 0,0 0 0,0 0 0,0-1 0,0 1 1,0 0-1,-1 0 0,1 0 0,2-1 112,-1 1 0,1-1 0,0 1 1,-1-1-1,1 1 0,-1-1 0,0 0 0,1 0 0,-1 0 1,3-2-1,-1 1-318,-2 1 289,1 1 0,-1-1 0,0 1 0,0-1 0,0 1 0,0 0 0,0 0 0,1 0 0,-1-1 1,0 1-1,0 0 0,1 0 0,-1 1 0,0-1 0,0 0 0,0 0 0,0 1 0,1-1 0,-1 0 0,2 2 0,13 1 335,-15-3-268,13 0 516,-8 0 108,19 4 2537,-23-3-3589,1 0 0,-1-1 1,1 1-1,-1-1 1,1 0-1,-1 0 1,1 1-1,-1-2 0,1 1 1,-1 0-1,0 0 1,1-1-1,-1 1 0,4-2 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2:02.7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66 2560,'0'0'41,"-1"-1"1,1 1-1,-1-1 1,1 0-1,-1 1 0,1-1 1,-1 1-1,1-1 1,-1 0-1,1 0 1,0 1-1,-1-1 0,1 0 1,0 1-1,0-1 1,0 0-1,0 0 0,-1 1 1,1-1-1,0 0 1,0 0-1,0 0 1,1-1-1,0 1-17,-1-1 1,1 1-1,0 0 1,0 0-1,1-1 1,-1 1-1,0 0 1,0 0-1,2-1 1,5-5-181,18-20 1030,-17 40-79,-3-2-523,-2-1-1,1 1 1,-1 0 0,-1 1 0,0-1-1,3 24 1,2 4 295,-5-21-207,-2-12-66,0 1 0,1 0 1,0-1-1,3 8 0,-5-13-241,1 1 0,0-1-1,0 1 1,-1-1 0,1 0 0,0 0 0,0 1-1,0-1 1,1 0 0,-1 0 0,0 0 0,0 0-1,1 0 1,-1 0 0,0-1 0,1 1 0,-1 0-1,1-1 1,-1 1 0,1-1 0,-1 1 0,3-1-1,15 1 136,35-2 0,-12-1-228,-15-1 71,9-1-108,-35 4 77,1 0 1,-1 0-1,1 1 1,0-1-1,-1 0 1,1 0-1,-1 1 1,1-1-1,-1 1 1,1-1-1,-1 1 1,1 0-1,-1 0 1,0-1-1,0 1 1,1 0-1,0 2 1,-1-3 21,-1 1-1,1 0 1,-1 0 0,0 0-1,1 0 1,-1 0 0,0 0-1,0 0 1,0 0 0,0 0-1,0 0 1,0 0-1,0-1 1,0 1 0,0 0-1,0 0 1,-1 0 0,1 0-1,0 0 1,0 0 0,-1 0-1,1 0 1,-1 0 0,1-1-1,-1 1 1,1 0 0,-1 0-1,-1 1 1,-19 19 411,-21 13-3531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4:43.7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212 5 64,'0'0'27,"0"-3"181,-16 3 426,6 0-627,7-1-2,0 1 0,1 0 0,-1 0 1,0 0-1,0 0 0,1 0 0,-1 0 1,0 1-1,1-1 0,-1 1 0,-5 2 1,6-1-20,-1 1 1,0-1 0,-1 0-1,1 0 1,0 0 0,-1 0-1,-4 2 1,-5 0 130,5-4-20,-1 1 0,1 0 0,-1 0 0,1 1 0,-14 4 0,7-3 181,14-3-252,0 0 0,-1 0 0,1 0 0,-1 1 0,1-1 0,-1 1 0,1-1 0,0 1 0,-3 1 0,-6 2 94,20-8 315,0 0-435,2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17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25 8128,'-8'-11'3008,"21"6"-2336,17-3-160,-7 8-448,10 0-128,10 8-192,10 0 160,7-8-672,16 0 448,10 0-2560,5 0 1600,0 8-2560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4:44.8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1 160,'-3'3'64,"3"2"-64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4:45.1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86 1 64,'0'0'32,"0"0"-5,-1 1 47,1 0 1,-1 0 0,1 0-1,-1 0 1,0 0 0,0 0-1,1 0 1,-1-1 0,0 1-1,0 0 1,0 0 0,0-1-1,0 1 1,0-1 0,-1 1-1,-2 1 33,-8 10 106,9-9-210,0 0 0,0 0-1,-1 0 1,1 0 0,-8 4-1,8-6 13,1 1 0,-1 0 0,1 0 0,0 0 0,-1 0 0,1 0 0,-3 4 0,-1 2 84,5-8-142,1 8-810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4:48.9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64,'0'11'32,"-4"-3"-32,4 0 32,0 0 96,0 3-64,0-3-96,0 0 0,4 0-32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4:49.7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190 329 640,'-1'2'39,"0"1"-1,0-1 1,0 1-1,0 0 1,1-1 0,-1 1-1,1 0 1,0 0-1,0-1 1,0 6 0,0-5-38,0 0 1,0-1 0,0 1-1,0 0 1,-1 0-1,1 0 1,-1 0 0,0-1-1,0 1 1,-2 5 0,2-7-4,0 1 0,1-1-1,-1 1 1,0-1 0,1 1 0,-1-1 0,0 1 0,1 0 0,0-1 0,-1 1 0,1 0 0,0 0 0,0 1 0,0 3-49,-1 2 107,-1 7 190,2-15-224,0 0 0,0 1-1,0-1 1,0 1 0,0-1 0,0 0-1,-1 1 1,1-1 0,0 0 0,0 0-1,0 1 1,-1-1 0,1 0 0,0 1-1,0-1 1,-1 0 0,1 0-1,0 1 1,0-1 0,-1 0 0,1 0-1,0 0 1,-1 0 0,1 1 0,0-1-1,-1 0 1,1 0 0,0 0 0,-1 0-1,-2 5 205,2-3-126,0-5 97,2-7-186,0 0 0,0 0-1,6-16 1,1-10 21,22-86 109,-13 60-352,-2 13 48,-10 33 161,0 0 0,-1-1 0,0 1 0,-2-1-1,2-19 1,-5 35-3,1 0 0,0 0-1,0 1 1,0-1 0,0 0-1,0 0 1,-1 0 0,1 1-1,0-1 1,-1 0 0,1 0-1,0 1 1,-1-1 0,1 0-1,-1 1 1,1-1 0,-1 0-1,0 1 1,1-1 0,-1 1-1,0-1 1,1 1 0,-1-1-1,0 1 1,1 0 0,-1-1-1,0 1 1,0 0 0,0 0-1,1-1 1,-1 1 0,0 0-1,0 0 1,0 0 0,1 0-1,-1 0 1,0 0 0,0 0-1,0 0 1,0 0 0,1 1-1,-1-1 1,0 0 0,0 0-1,0 1 1,1-1 0,-1 0-1,0 1 1,-1 0 12,1 0 0,-1-1 0,1 1 0,0 0 0,0 0 0,-1 0 0,1 0 1,0 0-1,0 0 0,0 1 0,0-1 0,0 0 0,1 0 0,-1 1 0,0-1 0,1 1 0,-1-1 0,0 1 0,1-1 0,0 0 0,-1 3 1,-4 9 17,2-8-75,1 0 0,0 0 0,0 0 0,0 1 0,-2 7 0,-2 10-66,-2 0 104,2 0 1,-5 36-1,-4 16-38,-3-18 357,-37 84-1,30-95-6,-5 12-98,28-51-204,-1-1 0,1 1 0,0 0 0,1-1 0,0 1 0,0 0 0,0 7 0,1-10-137,0-1 0,1 1 1,-1-1-1,1 0 0,0 1 1,0-1-1,2 4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1:44.5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159 0 480,'8'4'2232,"2"8"-896,-8-6-1158,0-1-1,0 1 1,-1 0 0,1-1-1,-2 1 1,1 0 0,0 0-1,-1 7 1,1 5-33,1 118-54,-3-78-86,-7 96 459,1-66 271,-1-1-468,-3 97 1173,11-184-1422,0 0-1,0 0 1,0 0 0,0 0-1,0 1 1,-5-10 346,3 1-241,1-1 0,-1 1 1,1-1-1,1 1 1,0-1-1,1-12 0,0-6-16,0-102 90,-8-243 108,0 300-135,7 71-164,-1-16 164,1 16-172,0 1 0,0-1 0,0 1 0,0-1 0,0 1 0,0-1 0,-1 1 0,1 0 1,0-1-1,0 1 0,0-1 0,-1 1 0,1-1 0,0 1 0,0 0 0,-1-1 0,1 1 0,0-1 0,-1 1 0,1 0 0,0-1 0,-1 1 0,1 0 0,-1 0 0,1-1 0,0 1 0,-1 0 1,1 0-1,-1-1 0,-4 6-78,-2 12 18,0 0 1,2 0 0,0 1 0,-5 29 0,2-8 25,-38 131 294,23-90-148,21-69-33,-1 0 0,2-1 0,-1 1 0,1 18 623,9-42-620,0 0 60,-5 9-121,-1 0 0,1 0 0,-1 0 0,2-8 0,2-4 52,-5 13-3,1 0 1,-1-1-1,0 1 0,-1 0 1,1-1-1,0-6 0,-10 36-980,7-19 480,0 0-1,1 0 0,0 0 1,0 0-1,0 0 0,1 0 1,1 10-1,6 13-2660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1:46.3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346 3 1408,'-5'-3'663,"5"6"-334,-2-2-243,1 0 0,-1-1 0,1 1 1,0 0-1,-1 0 0,1 0 0,0 0 0,-1 0 1,1 1-1,0-1 0,-1 2 0,-7 6 507,-16 10-177,19-15-375,1 1 0,1-1 0,-7 7 0,-3 3 56,8-8 39,1 1 1,-1 0-1,1 0 1,-6 11-1,-3 5 339,4-11-321,8-9-131,-1 0-1,1 0 1,-1 0 0,1 0 0,0 0-1,0 1 1,1-1 0,-1 1 0,1-1-1,0 1 1,-2 7 0,3-9-4,-1 0 1,1 0 0,0 0-1,-1-1 1,1 1 0,-1 0-1,0 0 1,0 1 0,-4 12 75,5-14-93,0 0 1,0 0-1,0 0 1,0 0-1,-1-1 1,1 1-1,0 0 1,-1 0-1,1 0 1,-1 0-1,1-1 1,0 1 0,-1 0-1,0 0 1,0 0-1,0 0 19,1 0 0,-1-1 1,1 1-1,-1 0 0,0 0 0,1 0 0,0-1 0,-1 1 0,1 0 1,0 0-1,-1 0 0,1 0 0,0 0 0,0 0 0,0 1 0,-4 10 110,0 3 58,-7 6-263,7 7 194,3-19-112,0 0 1,-1 0-1,0-1 1,0 1-1,-6 11 0,3-2 109,-2 3-138,4-17 44,1 1 0,0 0 0,1 0 0,-1 0 0,-1 10 0,2-9 35,0-1 0,0 1-1,-1-1 1,-2 7 0,0 7 43,3-17-84,1 0 0,0 0-1,0 1 1,-1-1 0,1 0-1,-1 0 1,-1 3 0,0 0-15,0 0 0,0 1 0,1 0 0,-2 8 0,-4 15 94,5-21-100,0 0-1,0 0 0,0 12 0,-3 15-2,-13 73 551,15-94-467,1 1 1,1-1-1,-1 18 0,2-14-170,-4 26-1,2-22-300,0-1 0,2 1 0,0 0-1,6 30 1,-3-19-712,0-17-419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4:53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147 233 320,'-8'51'124,"-1"9"56,4-42-124,0 0-1,-1 0 1,0-1-1,-2 0 1,0 0 0,-15 23-1,-37 60 1657,60-101-1488,17-29 228,-8 14-411,20-29 0,-8 15 32,-2 0 0,-1-2 1,20-48-1,-21 42-20,-11 23-52,0 1 0,-1-1 0,-1 0 0,-1-1 0,0 1 0,-1-1-1,-1 1 1,0-1 0,-1 0 0,0 1 0,-4-20 0,2 18-2,2 14 21,0-1-1,0 1 1,-1 0 0,1-1-1,-3-4 1,1 2-83,1 0 0,-1 0 0,1-1 0,-1-10 1,-2 22 40,2 0-14,1 0-1,0 1 1,0-1 0,1 0-1,-1 10 1,1-7 13,0 1-1,-3 12 1,-20 104 14,15-72 99,-21 71 0,17-85-109,-28 78-10,22-64 34,14-39 133,-1 0 0,0-1-1,-1 1 1,-1-1 0,-12 19 0,19-31 54,0-6 21,4-5-240,3-13 82,1 1 1,0 0 0,2 1-1,17-29 1,-3 17-12,-2-2-1,-2 0 1,-1-1 0,17-46 0,-32 71-41,0 0-85,0 0 0,-1 0 0,0 0 0,-1 0 0,0-1 0,1-14 0,-3 23-310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4:55.2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103 70 992,'-103'-4'2757,"130"-7"-2661,74-6-57,8-1-24,-23 3-303,-61 10-1467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5:01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74 3 576,'0'0'8,"0"0"-1,0-1 1,0 1 0,0 0-1,0 0 1,0 0-1,0 0 1,0 0 0,0 0-1,0 0 1,-1 0 0,1 0-1,0-1 1,0 1-1,0 0 1,0 0 0,0 0-1,0 0 1,0 0 0,0 0-1,0 0 1,0 0-1,-1 0 1,1 0 0,0 0-1,0 0 1,0 0 0,0 0-1,0 0 1,0 0 0,0 0-1,0 0 1,-1 0-1,1 0 1,0 0 0,0 0-1,0 0 1,0 0 0,0 0-1,0 0 1,0 0-1,0 0 1,-1 0 0,1 0-1,0 0 1,0 0 0,0 0-1,0 0 1,0 0 0,0 0-1,0 0 1,0 1-1,0-1 1,0 0 0,-1 0-1,1 0 1,0 0 0,0 0-1,0 0 1,0 0-1,0 0 1,0 0 0,0 1-1,0-1 1,0 24 259,0-22-254,0 0 1,0 0-1,1 0 1,-1-1-1,1 1 1,-1 0-1,1 0 1,-1 0 0,1 0-1,0 0 1,0-1-1,0 1 1,0 0-1,2 2 1,-2-4-25,2 11 98,-1 0 1,1 0 0,-2 0-1,1 0 1,-2 0 0,1 0 0,-2 0-1,-2 20 1,1-20-16,-1 0 1,0 0-1,-8 17 0,-3 7-126,10-23 110,2-8-43,1 0 0,-1 1 0,1-1-1,0 0 1,0 9 0,-1 1 87,-1 13 56,3-26-149,-1 1 0,1-1 0,-1 1 0,1-1 0,-1 1 0,0-1-1,1 1 1,-1-1 0,0 0 0,0 0 0,0 1 0,-1 0 0,0 1 31,1-2 133,0 7-118,-11 14-140,11-20 85,-1 0 0,1 0-1,0 0 1,0 0 0,0 0-1,0 0 1,0 0-1,0 1 1,0-1 0,1 0-1,-1 1 1,1 1 0,0-2 76,0 13 6,4-2-56,-3-12-34,-1 1-1,1 0 1,-1 0 0,1 0-1,-1 0 1,0 0 0,1 0-1,-1 2 1,0-2 7,0 0 0,0 0 0,1 0 1,-1 0-1,1 0 0,0 0 0,-1-1 0,1 1 0,0 0 1,0 0-1,0 0 0,1-1 0,-1 1 0,0 0 1,1-1-1,1 3 0,-2-3 8,0 1-1,0-1 1,0 1 0,0-1 0,0 1 0,0 0-1,-1-1 1,2 4 0,3 9-27,-4-12 72,0 0 0,0 0 0,0 0-1,0 0 1,0 0 0,-1 0 0,1 0-1,0 3 1,-1-3 30,0-2-71,1 0 0,0 0-1,-1 0 1,1 1 0,0-1-1,-1 0 1,1 0 0,-1 1-1,1-1 1,-1 1 0,1-1-1,-1 0 1,1 1 0,-1-1-1,1 1 1,-1-1 0,0 1-1,1 0 1,-1-1 0,0 1-1,1-1 1,-1 1 0,0 0-1,0-1 1,0 1 0,1-1-1,-1 1 1,0 0 0,0-1-1,0 2 1,1 24-7,-1-21-33,-4 114 773,4-114-730,0-1 0,1 1 0,-1 0 0,1-1 0,0 1 0,0 0 0,3 7 0,-1-3-209,0 0 0,-1 0 1,0 0-1,-1 0 1,0 0-1,0 18 1,-1-11-519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5:03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 0 576,'-2'4'30,"-1"0"1,1 0-1,0 1 1,0-1-1,0 0 1,1 1-1,0-1 1,-1 1-1,2 0 1,-1-1-1,0 8 0,-1 5 240,-3 5-224,3-12 33,0-1 0,0 1 0,1 12 0,-4 123 49,4-122-155,-4 25 0,1-24 219,1 26 1,3-35-101,0-2-97,0 0 1,1 0 0,2 14 0,-2-15 113,2 7 203,-1-15-309,-1 0 1,0 0-1,0 0 1,0 0-1,0 8 1,-1-9 13,0 1 1,1 0 0,-1-1-1,1 1 1,0 0 0,0-1-1,0 1 1,1-1 0,2 5-1,-2-2-1,1-1 1,-1 0-1,0 1 0,0-1 0,-1 1 0,0 0 0,1 10 1,0 43 324,-2-46-348,-6 85 146,-1-2-192,8-54-630,3-26-597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18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1 133 4064,'0'-14'1058,"0"12"-889,-1-1 1,1 1-1,0-1 0,0 1 0,1 0 1,-1-1-1,0 1 0,1 0 1,0 0-1,-1-1 0,1 1 0,0 0 1,0 0-1,0 0 0,0 0 0,2-3 1,35-48 1686,-35 50-1752,3-8-465,-6 10 355,-1 1 1,1 0-1,0-1 1,0 1-1,0-1 0,-1 1 1,1 0-1,0-1 0,-1 1 1,1 0-1,0 0 1,-1-1-1,1 1 0,0 0 1,-1 0-1,1 0 1,0-1-1,-1 1 0,1 0 1,-1 0-1,1 0 0,-1 0 1,1 0-1,0 0 1,-1 0-1,1 0 0,-1 0 1,1 0-1,-1 0 0,1 0 1,0 0-1,-1 0 1,1 0-1,-1 0 0,-3 0 29,2 1 201,0-1 1,1 0 0,-1 0 0,0 0 0,0 0 0,1-1 0,-1 1 0,0 0 0,1-1-1,-3 0 1,3 0-75,22 0-4785,6 5 742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5:16.1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1472,'-1'1'106,"1"0"1,-1-1-1,1 1 1,-1 0-1,1 0 1,-1 0-1,1 0 1,0-1-1,-1 1 1,1 0-1,0 0 1,0 0-1,-1 0 0,1 0 1,0 0-1,0 0 1,0 0-1,0 1 1,-2 27-7,-3 79 545,18 108 68,-4-119-679,-8-3 349,-2-54 769,-7-53-448,3-12-371,2-1-1,0-38 1,6-53-19,12-37-179,-12 135-416,1 1 1,1-1-1,1 1 1,0 0-1,1 1 1,11-19-1,-5 13-1756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5:17.0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224 0 1248,'1'3'206,"1"2"-115,-1 1 0,1 0 0,-1 0 0,0 0 0,0 11 0,-50 204 3067,16-82-3265,-19 75 1322,49-200-1135,-3 4 826,6-18-897,0 0 0,0 1 0,0-1 0,0 0 0,0 0 0,0 0-1,-1 0 1,1 0 0,0 0 0,0 0 0,0 0 0,0 0 0,0 0 0,0 0 0,0 0 0,0 0 0,0 0 0,0 0 0,-1 0-1,1 0 1,0 0 0,0 0 0,0 0 0,0 0 0,0 0 0,0 0 0,0 0 0,0 0 0,0 0 0,-1 0 0,1 0-1,0 0 1,0 0 0,0 0 0,0-1 0,0 1 0,0 0 0,0 0 0,0 0 0,0 0 0,0 0 0,0 0 0,0 0 0,0 0-1,0 0 1,0 0 0,0 0 0,0 0 0,0-1 0,0 1 0,-5-12 204,1-9-173,2 0 1,-2-28-1,0-8 52,-30-122 7,4 32-113,29 139-39,0 0 0,0 0 0,1 0 0,0 0 0,2-13 0,-2 18-36,1 1 0,-1 0 1,1-1-1,0 1 0,0 0 0,0-1 1,0 1-1,0 0 0,0 0 1,1 0-1,-1 0 0,1 0 0,-1 0 1,1 0-1,0 1 0,0-1 1,0 1-1,0-1 0,0 1 0,0 0 1,0-1-1,0 1 0,3-1 0,28-6-2422,-16 8 756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5:17.4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104 0 1152,'-5'5'283,"5"-5"-275,0 1 0,0-1 0,0 0 1,0 0-1,0 0 0,-1 1 0,1-1 0,0 0 0,0 0 1,0 0-1,0 0 0,0 0 0,-1 0 0,1 1 1,0-1-1,0 0 0,0 0 0,-1 0 0,1 0 1,0 0-1,0 0 0,0 0 0,-1 0 0,1 0 1,0 0-1,0 0 0,0 0 0,-1 0 0,1 0 1,0 0-1,0 0 0,-1 0 0,1 0 0,0 0 0,0 0 1,0 0-1,-1 0 0,1 0 0,0-1 0,0 1 1,-1 1 3,0 0 0,0-1 1,1 1-1,-1 0 0,0 0 1,0 0-1,1-1 0,-1 1 1,1 0-1,-1 0 0,1 0 1,-1 0-1,1 0 0,0 0 1,-1 2-1,-7 20 116,2 0 212,2 0 0,-5 45 0,2-9-133,-35 230 1035,40-276-1259,0 0-1,1 0 0,1 0 1,0 0-1,1 0 1,0 0-1,1 0 0,0 0 1,5 15-1,-6-26-48,0 0 0,0 0 0,0 0 0,0 0 0,0 0 0,0 0 0,3 3 0,15 8-1875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5:26.5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262 141 992,'-5'23'885,"1"20"6,3-20-682,1 18-119,5 32 22,-2-16 189,-2-34-7,1 0 0,5 24 1,32 128 78,-38-166-376,1-1 1,-1 1-1,-1 14 0,2-17 243,-1-2 222,-3-6-44,1 0-346,0 0 0,0 0-1,0 0 1,1 0 0,-1 0-1,1 0 1,-1-1 0,1 1-1,0 0 1,0 0 0,0-1 0,0-2-1,0 2-38,-2-44-110,-11-60 0,8 70 13,-10-45 124,-28-86 1,23 97-28,-15-40 143,32 100-54,-1-4 7,-10-21-1,10 30-192,1 18-379,2 0 423,1 1 0,0-1-1,1 1 1,1 0 0,3 12-1,20 65-94,-8-33 86,39 138 450,-51-178-456,3 27 0,2 10 345,-9-52-263,0 0 1,-1 0-1,1 1 0,-1-1 1,0 0-1,1 0 0,-1 1 0,0-1 1,0 0-1,-1 1 0,1-1 1,0 0-1,-1 1 0,0 2 0,-1 0 562,1-3-174,-1-7-346,2 3-102,-7-48 58,-8-36-20,-5-1 12,14 55-11,-2-1-1,-1 2 1,-1-1 0,-18-37-1,21 53-111,6 13 55,1 1 0,-1 0-1,0 0 1,0 0 0,0 0-1,0 0 1,-1 0-1,-1-3 1,6 25-449,16 67 457,1 6 165,-18-76-95,0-1 1,-1 1 0,-2 27-1,-1-21 148,-3 56 661,-4-98-488,0-32-492,7 36 112,0-1 0,-6-18 0,-12-37 240,12 39-102,-17-42 0,25 74-141,0-1 0,0 1 0,0-1 0,0 0 0,0 1 0,-1-1 0,1 1 0,0-1-1,0 1 1,-1-1 0,1 0 0,0 1 0,-1 0 0,1-1 0,-1 1 0,1-1 0,-1 1 0,1-1 0,-1 1 0,1 0 0,-1-1 0,1 1 0,-1 0 0,1 0 0,-1-1 0,0 1-1,1 0 1,-1 0 0,1 0 0,-1 0 0,0 0 0,0 0 0,0 0-7,0 1 0,0-1-1,1 1 1,-1-1 0,0 1 0,1 0-1,-1 0 1,1-1 0,-1 1 0,1 0-1,-1 0 1,1-1 0,-1 1-1,1 0 1,0 0 0,-1 0 0,1 0-1,0 0 1,0 0 0,0 0 0,0 1-1,-1 10 6,1 0 0,0 0 0,1 0 0,0 0 0,1 0 0,1 0 0,5 16 0,2 15 84,-3-12-46,29 190 689,-36-195-219,0-20-206,0-17-213,-1-15-93,-1 0 0,-1 0 0,-2 0 0,-13-44 0,-46-98-312,8 50 237,60 152-554,27 43 873,-20-51-87,11 32 1,7 26 540,-80-199 27,46 102-667,3 7-104,-1 0 0,1-1 0,-1 1-1,-7-9 1,9 13-102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5:32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123 356 832,'0'0'3,"0"0"0,0 0 0,0 0 0,0 0 0,0 0 0,0 0 0,0-1 0,0 1 1,0 0-1,0 0 0,0 0 0,0 0 0,0 0 0,0 0 0,0 0 0,-1 0 0,1 0 0,0 0 0,0 0 0,0 0 0,0 0 0,0 0 0,0 0 0,0 0 0,0 0 1,0 0-1,-1 0 0,1-1 0,0 1 0,0 1 0,0-1 0,0 0 0,0 0 0,0 0 0,0 0 0,0 0 0,-1 0 0,1 0 0,0 0 0,0 0 0,0 0 0,0 0 1,0 0-1,0 0 0,0 0 0,0 0 0,0 0 0,0 0 0,-1 0 0,1 0 0,0 1 0,0-1 0,0 0 0,0 0 0,0 0 0,0 0 0,-1 9 702,3 26 4359,-3-41-4234,0 5-757,1 0 1,0-1-1,-1 1 0,1 0 0,-1-1 1,1 1-1,-1 0 0,0 0 1,1 0-1,-1 0 0,0 0 0,0 0 1,0 0-1,0 0 0,0 0 0,0 0 1,0 0-1,0 0 0,0 1 1,0-1-1,-1 1 0,0-1 0,-3 16-462,-17 42 426,22-56 42,-1 0 0,1-1-1,0 1 1,0 0-1,0-1 1,-1 1 0,1 0-1,0-1 1,-1 1-1,1-1 1,-1 1 0,1 0-1,-1-1 1,1 1-1,-1-1 1,1 1-1,-1-1 1,0 1 0,0-21 849,6-220-726,-13 46-884,3 429 415,-5-108 406,7-69-182,3-47 73,-2 0-1,-2 13 1,0-5 30,0-6 45,1 5-44,2-17-59,1 1 0,0-1 0,-1 0 0,1 0 0,-1 1 0,0-1 0,1 0 0,-1 0 0,0 0 0,0 0 0,0 0 0,1 0 0,-1 0 0,0 0 0,-1 0 0,1 0 0,-1 1 0,-5 3 52,6-4-91,-1 2 376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5:35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112 0 1568,'-8'0'576,"4"5"-448,-4 1-32,3 2 672,-8 3-448,0 5 64,1 0-224,-6-2-96,6 6-32,-6-5-384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5:37.0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 0 576,'0'0'45,"0"0"0,1 0 0,-1 0-1,0 0 1,1 0 0,-1 0 0,1 0 0,-1 0 0,0 0-1,1 0 1,-1 0 0,0 0 0,1 1 0,-1-1 0,0 0 0,1 0-1,-1 0 1,0 0 0,1 0 0,-1 1 0,0-1 0,0 0 0,1 0-1,-1 1 1,0-1 0,0 0 0,1 0 0,-1 1 0,0-1-1,0 0 1,0 1 0,0-1 0,1 0 0,-1 1 0,0-1 0,0 0-1,0 1 1,0-1 0,0 0 0,0 1 0,0-1 0,0 0-1,0 1 1,0 0 0,-7 19 4129,-1-2-4244,4 5 125,1 1-1,1 0 1,1-1-1,2 33 1,0-8-61,0 19 279,-3 83-29,1-137-220,1 0-1,0 0 0,0 0 1,1 0-1,1 0 0,0 0 1,8 24-1,15 24 1022,-19-73 150,-4-1-1160,-1 1 0,0-1 0,-1 1 0,-1-1 0,0 0 0,0 1 0,-1-1 0,-4-14 0,-5-36 194,7 22-298,-6-82 116,9 102-256,2 1 0,0-1 0,9-39-1,-9 57 33,-1 0 0,1 0-1,0 0 1,1 0-1,-1 0 1,0 0-1,1 0 1,0 1 0,0-1-1,-1 1 1,2-1-1,-1 1 1,0 0 0,3-3-1,19-11-2723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5:38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86 3 480,'-4'-3'192,"4"6"-160,0 0 0,-3 2-256,-2 3 224,0 3 704,-3 4-384,-2 8 640,-2 13-544,-1 16-224,5 13-96,-2 9-32,7 10-32,-1-4-1696,8 15 896,4 24 224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5:09.7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458 1 832,'-4'2'76,"0"0"0,0 0 0,1 1-1,-7 4 1,-16 10-44,16-13 216,0-1 0,0 0 0,0-1 0,0 0 0,-1-1 0,1 0 0,-18-1 0,23 0-100,1-1 1,-1 1 0,1-1 0,-1 0 0,0-1-1,1 1 1,0-1 0,-1 1 0,-6-6 0,5 5-57,0 0 1,0 0 0,0 0 0,0 0 0,-10 0-1,6 0 247,-26-2 40,-1 1 0,-48 2-1,54 1-260,30 0-127,1 0 0,0-1 0,-1 1 0,1 0 0,0 0 0,-1 0 0,1 0 0,0 0 0,-1 0 0,1 0 1,0 0-1,0 0 0,-1 0 0,1 0 0,0 0 0,-1 1 0,1-1 0,0 0 0,-1 0 0,1 0 0,0 0 0,0 0 0,-1 1 0,1-1 1,0 0-1,0 0 0,-1 0 0,1 1 0,0-1 0,0 0 0,0 0 0,-1 1 0,1-1 0,0 0 0,0 1 0,0-1 0,0 0 0,0 0 1,-1 1-1,1-1 0,0 0 0,0 1 0,0-1 0,0 0 0,0 1 0,0 0 0,1-1-8,-1 1 1,0 0-1,1 0 0,-1-1 0,1 1 1,-1 0-1,1-1 0,-1 1 1,1 0-1,-1-1 0,1 1 0,0-1 1,-1 1-1,1-1 0,0 1 1,1 0-1,3 1-296,1-1 0,0 1 1,0-1-1,1 0 0,-1-1 0,0 1 1,0-1-1,0-1 0,0 1 0,0-1 1,0 0-1,0 0 0,7-3 0,15-1-700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5:11.3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207 7 832,'0'-1'26,"1"1"1,-1 0-1,1-1 0,-1 1 0,1-1 1,-1 1-1,1-1 0,-1 1 0,1 0 1,-1-1-1,1 1 0,-1 0 0,1 0 1,0 0-1,-1-1 0,1 1 0,-1 0 1,1 0-1,0 0 0,-1 0 1,1 0-1,-1 0 0,1 0 0,0 0 1,-1 0-1,1 0 0,0 0 0,-1 1 1,1-1-1,-1 0 0,1 0 0,-1 0 1,1 1-1,0-1 0,-1 0 1,1 1-1,-1-1 0,1 1 0,1 1 70,0-1-1,0 1 1,0-1-1,0 1 1,0-1-1,-1 1 1,1 0-1,-1 0 1,1 0-1,1 3 1,1 4 116,-1 1 1,0-1 0,0 0-1,0 1 1,-2 0 0,1 0-1,0 16 1,-2 8-21,-5 106 101,2-99 125,2 48 0,2-46-1,-4-29 140,2-11-51,0-10-97,0-5-387,0 1 0,-7-24 0,1-1 3,-23-124 610,28 153-641,0 1 0,0-1-1,-3-7 1,3 9 2,0 0 0,1 1 0,-1-1 0,1 0 0,0 0 0,0-9-1,-1 4-134,-2 15-84,-3 15-76,4-7 359,1 0-1,1 0 1,0 0 0,1 1-1,1 14 1,-1 32 110,-2-29-227,-3 41-46,4-37 151,-7 56 0,6-78-41,1 0 0,1 1-1,1 13 1,1 11-7,16 326-6,-12-316 70,-4-29-32,2 25 0,-4-42 176,0-1-186,0-1 0,1 0 0,-1 0 0,0 1 0,0-1 0,1 0 0,-1 1 0,0-1 0,0 1 0,0-1 0,1 0-1,-1 1 1,0-1 0,0 1 0,0-1 0,0 0 0,0 1 0,0-1 0,0 1 0,0-1 0,0 0 0,0 1 0,0-1 0,0 1-1,0-1 1,0 0 0,-1 1 0,1 2 157,2-6 186,-1-3-254,0 1 0,-1 0 0,1-1 0,-1 1 0,0 0-1,-1-1 1,0-5 0,0 1-172,-2-132-78,3 30 113,-2-101-161,3 116 145,-2 78 34,-1 0 0,-5-24 0,0 5 0,6 22-69,1 14 60,0 1-1,0-1 1,0 0 0,0 0 0,0 1-1,-1-1 1,1 0 0,0 1-1,-1-1 1,0 0 0,1 1 0,-1-1-1,0 1 1,-1-3 0,2 4 8,0 0 0,0 0 1,0 0-1,0 0 0,0 0 0,0 0 1,0 0-1,0 0 0,-1 0 1,1 0-1,0-1 0,0 1 0,0 0 1,0 0-1,0 0 0,0 0 1,0 0-1,0 0 0,-1 0 0,1 0 1,0 0-1,0 0 0,0 0 0,0 0 1,0 0-1,0 0 0,0 0 1,-1 0-1,1 0 0,0 0 0,0 0 1,0 0-1,0 0 0,0 0 1,0 0-1,0 0 0,-1 0 0,1 0 1,0 0-1,0 1 0,0-1 1,0 0-1,0 0 0,0 0 0,0 0 1,0 0-1,0 0 0,0 0 1,-1 0-1,-3 9-147,0 10 102,-8 57-72,0 4 7,-5 52 118,5-52 55,0-12 42,-23 80 0,29-133-69,1 1-1,-11 17 0,0 3 130,12-21-113,4-14 42,2-2-5,3-3-328,0-1 0,-1 1-1,1-1 1,-1 0 0,0 0 0,6-10-1,2-3-1666,-3 1 363,-5-11-864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31.3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 75 1472,'-1'-1'39,"1"0"1,-1 0-1,1 0 1,-1 0-1,1 0 1,0 0-1,0 0 1,-1 0-1,1 0 1,0 0 0,0 0-1,0 0 1,0 0-1,0 0 1,1-1-1,-1 1 1,1-1-1,0 0-87,0 1 0,0 0 0,0 0 0,0 0-1,0 0 1,0 0 0,1 0 0,-1 0 0,3-1 0,6-5-75,-7 5 146,0 0 1,0 0 0,0 1 0,0-1 0,0 1-1,0 0 1,0 0 0,1 0 0,-1 0-1,0 1 1,1-1 0,-1 1 0,1 0-1,-1 0 1,1 0 0,-1 0 0,0 0 0,1 1-1,-1 0 1,1 0 0,-1 0 0,0 0-1,3 2 1,24 9 191,0-2 0,1-1-1,51 9 1,-59-13-252,86 11 261,-96-15-169,-1-1 0,0 0 0,0-1-1,0-1 1,1 1 0,22-8 0,-7 1-73,0 1 1,35-3 0,-40 7-91,254-32 118,-208 29 185,-44 5-167,35-6 0,-43 3 39,1 2-1,0 0 1,0 1 0,0 0-1,19 3 1,-13 3-37,-20-3-31,1-1 1,0 0-1,0 0 0,9 0 1,21-1 54,118 4 57,-1-2-101,-80-3 156,-44 1-218,0 2 1,50 10-1,-58-9 87,-1-1 0,1-2 0,0 0 0,33-4 0,22 0 94,-48 4-69,0 1 0,0 1 0,29 6 0,-15 0-60,-1-2-1,51 0 0,87-6 397,-80-1-256,-12 1-167,117 16 0,-146-5-61,-37-6 171,1-2-1,40 4 1,-3-10-67,90-15 1,-60 5 105,297-14 651,-360 28-700,-1 1 0,1 1 0,36 9 1,68 27-54,-68-19-200,-20-7 145,104 31-1167,-115-36-1475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5:38.6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9 294 2976,'-7'-17'1341,"6"16"-1273,1 1 1,0-1 0,0 0 0,0 0-1,0 1 1,-1-1 0,1 0 0,0 1-1,0-1 1,0 0 0,1 0 0,-1 1-1,0-1 1,0 0 0,3-11 2503,11-192 1950,-14 193-4461,1 8-115,-1-1 1,0 1-1,1-1 1,-1 1-1,1-1 1,0 1-1,0 0 1,2-5-1,-3 8 18,1-1 0,-1 1 0,0 0 1,0 0-1,0-1 0,1 1 0,-1 0 0,0 0 0,0 0 1,1-1-1,-1 1 0,0 0 0,0 0 0,1 0 0,-1 0 0,0 0 1,1 0-1,-1 0 0,0-1 0,1 1 0,-1 0 0,0 0 1,0 0-1,1 0 0,-1 0 0,0 0 0,1 0 0,-1 0 0,0 1 1,1-1-1,-1 0 0,0 0 0,0 0 0,1 0 0,-1 0 1,0 0-1,1 1 0,-1-1 0,0 0 0,0 0 0,1 0 0,-1 1 1,12 12-1002,-9-10 762,18 19-1917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5:44.0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503 64 736,'0'1'22,"0"-1"0,-1 0 1,1 0-1,0 0 0,0 1 0,0-1 1,0 0-1,0 0 0,0 0 1,-1 1-1,1-1 0,0 0 0,0 0 1,0 0-1,-1 0 0,1 0 0,0 0 1,0 1-1,0-1 0,-1 0 0,1 0 1,0 0-1,0 0 0,0 0 0,-1 0 1,1 0-1,0 0 0,0 0 0,-1 0 1,1 0-1,0 0 0,0 0 0,-1 0 1,1 0-1,0 0 0,0 0 0,0 0 1,-1-1-1,-18 2 919,16-1-862,-10 4-250,-17-4 1745,17-5-1505,-13-8 45,18 8-79,-8-3 78,-12-7 62,18 12 389,9 3-545,1 0-1,-1 0 1,1 0 0,-1 0 0,1 0-1,-1 0 1,1-1 0,-1 1 0,1 0-1,-1 0 1,1 0 0,-1-1 0,1 1-1,-1 0 1,1 0 0,0-1 0,-1 1-1,1 0 1,-1-2 0,0 2-12,0-1-1,0 0 1,0 0 0,0 0 0,0 0 0,0 1 0,0-1-1,0 0 1,0 1 0,0-1 0,0 1 0,-1-1-1,-1 1 1,-4-3 164,2 2-122,0 0-1,0 0 1,0 0-1,0 0 1,0 1-1,0 0 0,0 0 1,0 0-1,0 1 1,0-1-1,0 1 0,-7 3 1,9-3-84,1 0 0,-1-1 1,1 1-1,-1-1 0,1 1 1,-1-1-1,-3 0 0,-14 3 67,7 0 78,-3 2-161,14-4 88,1-1 0,-1 0 0,1 1 0,-1-1 0,1 0 0,-1 0 0,1 0 0,-1 0 0,1 0 0,-1 0 0,1 0 0,-1-1 0,1 1 0,0 0 0,-1-1 0,1 0 0,-3 0 0,-15-4-74,-37-3 1072,40 6-851,15 1-203,0 1 0,0-1 0,-1 1 0,1 0 0,0 0 0,0-1 0,0 1 0,0 0 0,-1 0 0,1 0 0,0 0 0,0 1 0,0-1 0,0 0 0,-1 0 0,1 1 0,0-1 0,0 1 0,0-1 1,0 1-1,0-1 0,0 1 0,0-1 0,0 1 0,-1 1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5:46.7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114 1 1312,'-2'8'3103,"2"-8"-3055,-8 4 518,0 3-362,0 2-1,0-1 0,1 1 0,1 0 1,-1 0-1,-9 20 0,7-9-12,1 0-1,-9 34 1,10-36 173,7-18-333,0 0 0,0 0 0,0-1-1,-1 1 1,1 0 0,0-1 0,0 1 0,0 0-1,0 0 1,-1-1 0,1 1 0,0 0 0,0-1-1,0 1 1,0 0 0,0-1 0,0 1 0,0 0-1,0-1 1,0 1 0,0 0 0,0-1-1,0 1 1,0 0 0,1-1 0,2-38 628,14-33-1118,-16 63 268,3-5-690,27 1-5156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36:04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10 120 1472,'-10'-14'3215,"11"14"-3152,14 5 351,-3-3 747,-12-1-1097,1 0 0,-1 0-1,1 0 1,0 0 0,0 0 0,-1 0 0,1-1-1,0 1 1,0 0 0,0 0 0,0-1-1,0 1 1,0-1 0,0 1 0,0-1-1,0 1 1,2-1 0,2 3-119,2 3 23,-5-4 78,0 0 0,0 0-1,1 0 1,-1 0 0,0 0 0,6 3 799,-7-5-848,-1 0-1,1 0 0,-1 0 0,0 0 1,1 0-1,-1 0 0,1 0 1,-1 0-1,0 0 0,1 0 0,-1 0 1,1 0-1,-1 1 0,0-1 0,1 0 1,-1 0-1,0 0 0,1 1 1,-1-1-1,0 0 0,0 0 0,1 1 1,-1-1-1,1 1 0,0 0 0,0 0-1,0 0 1,0 0 0,1 0 0,-1 0 0,0-1-1,0 1 1,0 0 0,1-1 0,-1 1 0,4 0 367,-2-24 832,-4 13-1093,0 0 0,-1 0 0,-5-19 0,-2-14 61,3 13-403,6 29 227,0 1 0,0-1 1,0 1-1,0-1 0,0 0 0,-1 1 1,1-1-1,0 1 0,0-1 1,-1 1-1,1-1 0,0 1 0,-1-1 1,1 1-1,-1-1 0,0 0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1:48.8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545 124 896,'-3'0'161,"0"0"0,0 0 0,0 0 0,0 0 0,0 1 0,0-1 0,0 1 0,0 0 0,0 0 0,0 0 0,1 0 0,-1 0 0,-4 3 0,2-1 13,-1-1 0,0 0-1,-11 3 1,-72 7 1698,34-11-1497,41-2-278,0 1 1,-24 4-1,-8 3 137,-38 9-31,73-13-207,1 0 222,-1 0 1,0-1-1,0 0 1,-16 0-1,-8-5 251,26 0-506,8 2-192,8 0 90,23 0 142,52-9-1,-61 8 172,26 0-1,-25 2 286,-23-1-424,-1 0 1,1-1 0,0 1-1,-1 0 1,0 0 0,1 0 0,-1 0-1,0 0 1,1 0 0,-1 0-1,0 0 1,-3 0 0,2 0 17,-24-11 121,11 5-295,-30-17-1,38 20 144,5 2-7,0 0 0,0 0 0,0-1 0,0 1 0,-5-5 0,4 3-50,0 0-95,12 1 44,10 0-27,1 2 0,27 1 0,-22 0 63,34 6 535,-73-8-117,-40-7-197,34 7-171,19 2 0,0 0 0,1 0 0,-1 0 0,0 0 0,1 0 0,-1 0 0,0 0 0,1-1 0,-1 1 0,1-1 0,-1 1 0,0-1 0,1 0 0,0 1 0,-1-1 0,1 0 0,-3-2 0,-2 0-71,6 3 67,0 0 0,-1-1 0,1 1 0,0 0 0,-1 0 0,1 0 0,0 0 0,0 0 0,-1 0 1,1-1-1,0 1 0,0 0 0,-1 0 0,1 0 0,0-1 0,0 1 0,-1 0 0,1 0 0,0-1 0,0 1 0,0 0 0,0 0 0,-1-1 0,1 1 0,0 0 0,0 0 0,0-1 0,0 1 0,0 0 0,0-1 0,0 0 0,0 1 84,25-11-512,-22 11 438,8-6 143,-17 6-11,0-1 0,0 1-1,0 0 1,-1 0 0,-10 3 0,16-3-146,0 0 1,0 1 0,0-1 0,0 0 0,0 1-1,1-1 1,-1 1 0,0-1 0,0 1 0,0 0-1,1-1 1,-1 1 0,1 0 0,-1-1 0,0 1-1,1 0 1,-1 0 0,0 1 0,0 0-24,0-1 0,0 1-1,0 0 1,-1-1 0,1 1 0,0-1 0,-1 1 0,1-1 0,-3 2 0,3-1-39,1-2 70,0 0 0,1 1 0,-1-1 0,0 1-1,0-1 1,0 1 0,1-1 0,-1 0 0,0 1 0,1-1-1,-1 0 1,0 1 0,1-1 0,-1 0 0,0 1-1,1-1 1,-1 0 0,1 0 0,-1 1 0,0-1-1,1 0 1,-1 0 0,1 0 0,-1 0 0,1 1 0,-1-1-1,1 0 1,-1 0 0,1 0 0,-1 0 0,1 0-1,-1 0 1,1 0 0,-1-1 0,1 1 0,0 0 0,2 0 22,9 2-23,1 0 0,-1-1-1,1 0 1,-1-1 0,17-2-1,-15 1-5,1 1 0,-1 0-1,29 4 1,-29 0 69,0 0 0,14 7 0,-13-5 29,25 7 0,-29-10-120,-7-2 26,1 1 0,0-1 1,1-1-1,6 1 0,49 7 345,-60-8-325,0 0 0,0 0 0,-1 0-1,1 0 1,0 0 0,0 0 0,-1-1 0,1 1 0,0 0 0,0 0 0,-1-1 0,1 1 0,0-1 0,-1 1 0,1-1 0,0 1 0,-1-1 0,1 1 0,0-1 0,-1 1 0,1-1 0,-1 0 0,0 1-1,1-1 1,-1 0 0,1 1 0,-1-1 0,0 0 0,1-1 0,0-2-5,0 0 0,-1 0 1,0 0-1,1-7 0,-1 10-11,0-2-37,1 0 0,1 0 0,-1 0-1,0 0 1,1 1 0,-1-1-1,1 0 1,0 1 0,3-4 0,-3 5 29,0 0 0,0 0 0,1 1 0,-1-1 0,0 1 0,0-1 0,1 1 0,-1 0 0,0 0 0,1 0 1,-1 0-1,5 0 0,-5 1-3,1-1 0,-1 0 1,0 0-1,1 0 0,-1 0 1,1 0-1,-1-1 0,1 1 1,3-2-1,4-2 70,-2 1 457,-8 3-516,0 0 1,0 0-1,1 0 0,-1-1 1,0 1-1,0 0 0,0 0 1,0 0-1,0 0 1,0-1-1,0 1 0,0 0 1,0 0-1,0 0 0,0 0 1,0-1-1,0 1 1,0 0-1,0 0 0,0 0 1,0 0-1,-1 0 0,1-1 1,0 1-1,0 0 1,0 0-1,0 0 0,0 0 1,0 0-1,0-1 0,0 1 1,0 0-1,-1 0 1,1 0-1,0 0 0,0 0 1,0 0-1,0 0 0,0 0 1,-1 0-1,1 0 1,0-1-1,0 1 0,0 0 1,-1 0-1,1 0-8,0 0-1,-1-1 1,1 1-1,0 0 1,-1-1-1,1 1 1,0-1-1,0 1 1,-1-1-1,1 1 1,0-1-1,0 1 1,0 0-1,0-1 1,0 1-1,0-1 1,0 1-1,0-2 1,0 2 9,0 0-1,0-1 1,0 1 0,0-1 0,0 1-1,-1 0 1,1-1 0,0 1-1,0 0 1,0-1 0,0 1-1,0-1 1,0 1 0,-1 0 0,1-1-1,0 1 1,0 0 0,-1 0-1,1-1 1,0 1 0,0 0-1,-1-1 1,1 1 0,0 0 0,-1 0-1,1-1 1,-10-3 24,8 4-46,1-1 1,-1 0-1,0 1 0,0-1 1,1 1-1,-1-1 0,0 1 1,0 0-1,-3 0 0,5 0 27,-1 0 0,0 0-1,1 0 1,-1 0 0,0 0-1,1 0 1,-1 0 0,0 0-1,1 0 1,-1 0 0,0 0-1,1-1 1,-1 1 0,0 0-1,1 0 1,-1-1 0,0 1-1,1 0 1,-1-1 0,1 1-1,-1-1 1,1 1 0,-1-1-1,1 1 1,-1-1 0,1 1-1,-1-2 1,-2 0-5,-1 1-1,1-1 1,0 1-1,-1-1 1,1 1-1,-8-1 1,-5 1-61,12 1 27,1-1 1,-1 1-1,0 0 1,0 0 0,1 1-1,-1-1 1,0 1-1,1 0 1,-8 2-1,8-1 25,-9 3 19,1 0-1,-13 3 0,15-5 167,-8 0-383,16-2 253,-2 2-10,2-2 111,4-3-99,-2 2-39,0 0 0,0-1 0,0 1 0,0 0-1,0-1 1,-1 1 0,1-1 0,0 1 0,0-1 0,0 0 0,-1 1-1,1-1 1,0 0 0,-1 0 0,1 1 0,0-2 0,-1 1 14,-1 1-1,0-1 1,1 1 0,-1-1 0,0 1 0,1-1 0,-1 1 0,0-1 0,0 1 0,0 0 0,1 0 0,-1-1 0,0 1-1,0 0 1,0 0 0,0 0 0,0 0 0,1 0 0,-2 0 0,-22-1 202,13 1-107,0-1-209,0 1 1,1 1 0,-1 0-1,0 0 1,-13 4-1,-4 0 200,23-4-114,0-1 0,-1 1 0,1 0 0,-7 2 0,-9 1 83,18-4-73,0 0 0,0 0-1,0 0 1,1 1 0,-1 0-1,0-1 1,-3 2 0,3 0-8,-1-1 0,0 0 0,0 0 0,1 0 0,-6 0 1,-11 3 26,-5-2 162,19-3-503,19 1 223,36 1-219,40-2 521,83-15-119,-64 5-123,-86 10 78,-14 1-25,-1 0 0,1 0-1,0-1 1,0-1 0,9-2-1,-4 2 21,-12 2-38,1 0 0,-1 0 0,0-1 0,0 1 0,0 0 0,0 0 0,1-1 0,-1 1 0,0 0 0,0-1 0,0 1 0,2-2 0,-2 1 45,0-2 119,-1 3-157,0 0 1,0 0-1,0 0 0,0 0 0,0 0 0,0 0 0,0 0 1,0 0-1,0 0 0,-1 0 0,1 0 0,0 0 0,0 0 1,0 0-1,0 0 0,0 0 0,0 0 0,0 0 0,0 0 1,0 0-1,0 0 0,0-1 0,-1 1 0,1 0 1,0 0-1,0 0 0,0 0 0,0 0 0,0 0 0,0 0 1,0 0-1,0 0 0,0 0 0,0 0 0,0-1 0,0 1 1,0 0-1,0 0 0,0 0 0,0 0 0,0 0 0,0 0 1,0 0-1,0 0 0,0-1 0,0 1 0,0 0 0,0 0 1,0 0-1,0 0 0,0 0 0,0 0 0,0 0 0,0 0 1,0 0-1,1 0 0,-29-5-239,-69 10 297,76-3 34,-9 1-246,-132 6 427,131-10-298,16 0-31,-28 2 0,36 0 105,3-1-93,0 1 0,0-1 0,0 1 0,0 0 0,0 0 0,0 0 0,0 0 0,0 1 0,1 0 0,-1 0-1,1 0 1,-5 3 0,-12 8 9,15-11-6,1 1 1,0-1-1,1 1 1,-1-1-1,0 1 1,1 1-1,0-1 1,-1 0-1,-2 5 1,3-3 35,2-3-29,0-1 0,0 1-1,0-1 1,0 1 0,0 0-1,1 0 1,-1 0-1,0 3 1,1-4 16,0 0 0,0 0 0,0-1 1,1 1-1,-1 0 0,0 0 0,1 0 0,-1 0 0,0 0 0,1 0 1,-1 0-1,1 0 0,0-1 0,-1 1 0,1 0 0,0-1 0,-1 1 1,1 0-1,0-1 0,1 2 0,1 1 22,1-1 1,-1 1-1,1-1 1,-1 0-1,1 0 1,0 0-1,0-1 0,0 1 1,0-1-1,0 0 1,1 0-1,-1 0 1,0-1-1,0 1 0,1-1 1,5-1-1,145 5 125,-141-4-2,0-1-69,-1 1 0,0 0 0,1 1 0,-1 1 0,0 0 0,18 6 0,25 15-68,-53-22-284,-1 0-1,1 0 0,-1 0 0,0 0 1,1 1-1,-1-1 0,0 1 0,0 0 0,2 2 1,-8 29-6767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1:58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1137 334 1248,'-10'4'565,"7"-7"-442,-22 5 1317,21-1-1361,1 0-1,0 0 1,0 1 0,0-1-1,-1 1 1,1 0 0,1-1-1,-1 2 1,0-1 0,-2 3-1,-2 0 86,-67 43 1242,9-6-561,58-37-720,-1 0 0,0 0 1,0-1-1,-1 0 0,1 0 1,-1-1-1,0 0 0,0-1 1,0 0-1,0 0 0,-14 0 1,23-1-127,-1-1 0,1 0 0,0 0 0,-1 0 0,1 0 0,-1 0 0,1 0 0,-1 0 0,1 0 0,0 0 0,-1 0 0,1 0 0,-1 0 0,1-1 1,0 1-1,-1 0 0,1 0 0,-1 0 0,1 0 0,0-1 0,-1 1 0,1 0 0,0 0 0,-1-1 0,1 1 0,0 0 0,0-1 0,-1 1 0,1 0 0,0-1 0,0 1 0,-1 0 0,1-1 1,0 1-1,0 0 0,0-1 0,0 1 0,0-1 0,-1 1 0,1 0 0,0-1 0,0 1 0,0-1 0,0 1 0,0-1 0,0 1 0,0 0 0,1-1 0,-1 1 0,0-1 0,0 1 0,0 0 0,0-1 1,0 1-1,1-1 0,-1 1 0,0 0 0,0-1 0,1 1 0,-1 0 0,0-1 0,1 1 0,1-4-22,1 0 0,0 1-1,0 0 1,5-5 0,19-13 25,1 2 0,0 1 0,36-17 1,-34 20-2,-2-1 1,0-1 0,40-33 0,-44 26 321,41-51 0,-64 74-308,-1 0-12,1-1 1,0 1-1,-1 0 0,1-1 0,-1 1 0,1 0 1,-1-1-1,1 1 0,-1-1 0,0 1 0,0-1 1,0-1-1,3-12-18,-3 13 19,1 0-1,0 0 1,0 0 0,-1 0 0,0 0 0,1 0 0,-1 0 0,0 0 0,0 0 0,0-3-1,-1 2 27,0 1-1,0-1 1,-1 1-1,1 0 1,-1 0-1,1-1 1,-1 1 0,0 0-1,0 1 1,0-1-1,0 0 1,0 0-1,0 1 1,0-1-1,-1 1 1,1 0-1,-1 0 1,1 0-1,-1 0 1,1 0-1,-1 0 1,1 1-1,-1-1 1,0 1-1,1 0 1,-1 0-1,0 0 1,-2 0-1,-8 2 33,0 0 0,1 0 0,-1 1-1,-19 8 1,15-5-48,-36 12 219,1 3 1,1 1-1,-57 36 0,84-44-255,-91 52 11,94-56 43,-2 0 0,1-1 1,-34 8-1,-64 17 224,106-31-403,13-2 123,-1-1 0,1 0 0,-1 0 0,1 1 0,-1-1 0,1 1 0,0-1 0,-1 1 0,1 0 0,-1 0 1,1-1-1,-1 2 0,22-1-51,12-3-20,1-1 0,38-9-1,-61 10 14,15-3 52,-1-2-1,-1 0 1,32-15 0,66-40-28,-97 49 56,3 0 8,11-7 12,47-33 0,-70 44 16,-10 6 75,-8 7 47,-56 53-77,-53 57-110,102-102 40,-15 17-81,19-21-12,8-11-36,24-22 148,0 1 0,2 1 0,30-19 0,84-57-140,-137 95 93,0 0-1,1 0 1,-1 1-1,1-1 1,0 2-1,0-1 0,0 1 1,0-1-1,1 2 1,-1-1-1,11-1 1,-16 3 157,0-1-228,0 0 112,0 0 0,0 0 0,0 0 0,1 0-1,-1 0 1,0 0 0,0 0 0,1 0 0,2-1 0,-3 2-33,1-2 25,1 0 1,-1 0 0,0 0 0,0 0 0,0 0-1,0 0 1,0-1 0,0 1 0,-1-1 0,2-2-1,-1 2 26,-2 2-37,0 1-1,1 0 1,-1 0-1,0-1 1,0 1-1,0 0 1,0-1-1,0 1 1,0 0-1,1 0 1,-1-1-1,0 1 1,0 0-1,0-1 1,0 1-1,0 0 1,0-1-1,0 1 1,0 0-1,-1-1 1,1 1-1,0 0 1,0-1-1,0 1 1,0 0-1,0 0 1,0-1-1,-1 1 1,1 0-1,0-1 1,0 1-1,0 0 1,-1 0-1,1 0 1,0-1-1,0 1 1,-1 0-1,1 0 1,0 0-1,0-1 0,-1 1 1,0 0-1,1 0-1,-1-1 1,1 1-1,-1 0 1,1 0-1,-1 0 1,1 0 0,-1 0-1,1 0 1,-1 0-1,1 0 1,-1 0-1,0 0 1,1 0 0,-1 0-1,1 0 1,-1 1-1,1-1 1,-1 0-1,1 0 1,-1 0 0,1 1-1,0-1 1,-1 1-1,-19 11 31,16-11-32,1 1 0,-1 0 0,1 0 0,-6 4 0,-65 52-96,-37 25 529,-28 25 201,39-26-602,4-3 179,76-60-269,0 0 0,-23 31 0,39-45 27,-7 8-100,11-10 80,7-5 40,1-3 26,1-1-1,-1 0 0,10-10 0,7-5-1,10-7-61,2-2-179,63-38 0,-97 66 216,1 0-1,-1 0 1,1 1-1,0-1 1,0 1-1,0 0 0,-1 0 1,1 0-1,0 0 1,0 1-1,7 0 1,-11 0 12,1 0 1,-1 0 0,1 0 0,-1 0 0,0 0-1,1 0 1,-1 1 0,1-1 0,-1 0 0,0 0-1,1 1 1,-1-1 0,0 0 0,1 0 0,-1 1-1,0-1 1,0 0 0,1 1 0,-1-1 0,0 1-1,0-1 1,0 0 0,1 1 0,-1-1-1,0 1 1,0-1 0,0 0 0,0 1 0,0-1-1,0 1 1,0-1 0,0 0 0,0 1 0,0-1-1,0 1 1,0-1 0,0 1 0,0-1 0,0 0-1,-1 1 1,1-1 0,0 1 0,-11 20 82,10-18-85,-39 66 379,0 2 102,-94 128 0,117-182-452,-4 8-18,15-18-69,6-9-69,9-15-59,15-19 110,42-57-240,-66 93 317,0 0 1,0 0-1,0 0 1,0 0 0,0 0-1,0 0 1,0-1-1,0 1 1,0 0 0,0 0-1,0 0 1,0 0 0,0 0-1,0 0 1,0-1-1,0 1 1,1 0 0,-1 0-1,0 0 1,0 0-1,0 0 1,0 0 0,0 0-1,0 0 1,0 0-1,0 0 1,0-1 0,1 1-1,-1 0 1,0 0-1,0 0 1,0 0 0,0 0-1,0 0 1,0 0-1,1 0 1,-1 0 0,0 0-1,0 0 1,0 0 0,0 0-1,0 0 1,0 0-1,1 0 1,-1 0 0,0 0-1,0 0 1,0 0-1,0 0 1,0 1 0,1-1-1,-2 4 77,1-4-68,-3 9 34,0 0 0,-1-1 0,0 1 0,0-1 0,-1 0 0,0 0 0,-1 0 0,-9 9 0,-58 56 557,56-58-494,-39 33 40,-96 62-1,61-48-110,82-56-95,10-7-75,14-12-108,14-6 172,0 1-1,1 2 1,47-19-1,-73 33 65,-3 2 6,0-1-1,-1 1 1,1-1 0,0 1 0,0 0-1,0 0 1,0-1 0,-1 1 0,1 0-1,0 0 1,0 0 0,0 0-1,0 0 1,0 0 0,0 0 0,-1 0-1,1 1 1,0-1 0,0 0 0,1 1-1,-2-1 5,1 1 0,-1-1-1,0 0 1,0 0 0,0 1 0,0-1-1,0 0 1,0 1 0,0-1-1,0 0 1,0 0 0,-1 1 0,1-1-1,0 0 1,0 1 0,0-1-1,0 0 1,0 0 0,0 1 0,-1-1-1,1 0 1,0 0 0,0 1-1,0-1 1,0 0 0,-1 0 0,0 1 3,-8 10 20,0-1 0,-1 0 0,0 0 0,-13 9-1,12-10 1,-87 76 152,80-67-188,0 1 1,-29 42-1,32-38 147,-2 0 0,-28 31 0,41-66-201,5 7 36,0 0-1,0-1 1,1 1 0,-1 0 0,2 0-1,-1 0 1,5-9 0,4-8 142,1 2-90,-10 16-77,0 1 0,1-1 0,-2 1 0,1-1 0,0 0 0,-1 0 0,1 0 0,1-7 0,-3 10 69,-9 18 186,-63 82 97,42-69-416,29-29 111,18-10-298,-13 5 304,0 1-1,0-1 1,0 0-1,-1 0 1,0 0-1,0 0 0,0-1 1,3-5-1,9-13-68,1 3 68,3-6 17,2 2 0,29-28 1,-30 36 12,1 1 1,0 1-1,40-20 1,-58 32-26,67-42 74,-29 16-118,-9 6 29,-1-1 0,-1-2 1,-1-1-1,-1-1 0,-1-2 1,-2 0-1,41-62 0,14-22 17,-64 93 34,2 1 0,0 0 0,26-21 0,-1 9-136,82-45 0,-87 56 164,23-13-163,-40 19 33,-9 7 36,0-1 0,0-1 0,0 0 0,19-21 0,-29 28 38,-1 1-9,-1 1-1,1-1 0,-1 1 0,0 0 1,1-1-1,-1 1 0,1-1 1,-1 1-1,0-1 0,0 0 0,1 1 1,-1-1-1,0 1 0,0-1 0,0 1 1,0-1-1,1 0 0,-1 0-7,0 1 0,0-1 0,0 1 0,0-1 0,0 1 0,0-1 0,1 1 0,-1-1 0,0 1 0,0-1 0,1 1 0,-1-1 0,0 1 0,1-1 0,-1 1 0,0-1 0,1 1 0,-1 0 0,1-1 0,4-4-385,7-14 496,-8 13-103,-4 6-11,1-1 0,-1 1 0,1-1 0,-1 1-1,0-1 1,0 1 0,1-1 0,-1 1 0,0-1-1,0 0 1,0 1 0,1-1 0,-1 1 0,0-1-1,0-1 1,4-10-121,-3 11 134,0 0 1,-1 0-1,1 0 1,-1 0-1,1 0 1,-1 0-1,0-1 0,1 1 1,-1 0-1,0 0 1,0-2-1,-1-9-23,1 11 23,-1 1 1,1-1-1,0 0 1,0 0-1,0 1 1,0-1-1,0 0 1,0 1-1,0-1 1,0 0-1,0 0 1,0 1-1,0-1 0,0 0 1,1 1-1,-1-1 1,1-1-1,-2-1-4,0-1 0,0 0 0,0 1 0,-1-1 0,-2-5 0,-2 3 59,5 5-53,0 1 1,0-1 0,0 0 0,0 1 0,1-1 0,-1 0 0,0 0 0,1 0 0,-1 0 0,0 0 0,1 0-1,-1 0 1,0-1 0,1 0-38,0 0 0,0 0 0,-1 0-1,1 0 1,-1 0 0,0 1 0,0-1-1,-1-3 1,1 3 44,0 0-1,0 0 1,1 0 0,-1 0-1,0 0 1,1 0 0,-1 0-1,1-4 1,0-1-86,0 5 65,0 1 0,0-1 1,1 0-1,-1 1 0,-1-1 0,1 1 1,0-1-1,0 0 0,-1 1 0,1-1 0,0 1 1,-3-4 127,-18-6 98,15 5-315,5 5 98,1 1-1,-1 0 1,0-1-1,1 1 1,0-1-1,-1 1 1,1-1 0,-1 1-1,1-1 1,-1 1-1,1-1 1,0 1-1,-1-1 1,1 0-1,0 1 1,-1-2-1,1 2 3,0-1-1,0 0 0,0 0 1,-1 0-1,1 0 1,0 0-1,-1 1 0,1-1 1,-1 0-1,1 0 1,-1 1-1,1-1 0,-1 0 1,1 1-1,-1-1 1,0 0-1,0 1 0,1-1 1,-1 1-1,0-1 1,-1 0-1,2 1-78,-10-6-10,8 6 92,1 1-1,0-1 1,0 0-1,0 1 1,0 0 0,0-1-1,0 1 1,0 0-1,0-1 1,0 1 0,0 0-1,0 0 1,0 0 0,0 0-1,1 0 1,-1 0-1,0 0 1,1 0 0,-1 0-1,1 0 1,-1 0-1,1 0 1,-1 2 0,-4 6-97,-14 19 160,15-22-34,0 0 0,0 1 1,-1-1-1,-10 10 0,2-3-146,-14 17 0,15-15 293,-8 7-338,20-21 31,0-1 0,-1 1-1,1-1 1,0 1 0,0 0 0,0-1 0,0 1 0,0 0 0,0-1-1,0 1 1,0-1 0,1 1 0,-1 0 0,0-1 0,0 1-1,0-1 1,1 1 0,2 3-745,5 4-288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2:05.3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258 120 896,'-1'-1'205,"-1"0"0,0 0-1,1 0 1,-1 0 0,0 0 0,0 1 0,0-1-1,0 0 1,0 1 0,0-1 0,0 1 0,0 0-1,-3 0 1,-33 0 1768,19 1-1176,16-1-696,0 0 1,0 0-1,0-1 0,0 0 1,0 1-1,0-1 0,0 0 0,0 0 1,1-1-1,-1 1 0,0-1 1,1 1-1,-5-4 0,1 0 102,1 0 0,0-1 0,0 1-1,-7-12 1,9 13-182,1 0 1,-1 0-1,1 0 0,0 0 1,1-1-1,-1 1 0,-1-8 1,2 11-113,-3-3 406,1 12 101,2 0-359,0-1 0,-1 1-1,1-1 1,-2 1 0,1-1 0,-5 9 0,2-2-34,-38 103 217,42-114-256,0 0 0,1 0-1,-1 0 1,1 0 0,-1 0 0,1 0-1,0 1 1,0-1 0,0 0 0,1 0 0,-1 0-1,1 0 1,0 0 0,-1 0 0,1 0-1,1 0 1,-1 0 0,0 0 0,1 0 0,-1-1-1,1 1 1,0 0 0,4 4 0,-5-7 30,0 1 0,0 0 1,0-1-1,0 1 0,0 0 1,0-1-1,1 1 0,-1-1 1,0 0-1,0 1 0,0-1 1,0 0-1,1 0 0,-1 0 1,0 1-1,0-1 0,1-1 0,-1 1 1,0 0-1,0 0 0,0 0 1,1-1-1,-1 1 0,2-1 1,2-1 73,1-1 0,-1 0 1,8-4-1,-12 6-79,9-5-1,-2 0 0,1-1 0,10-11 0,-15 14 23,0 0-1,-1 0 1,0 0 0,0-1 0,0 1 0,0-1-1,-1 0 1,4-9 0,-3 4 11,-2 7 64,0 0 1,0-1 0,0 1 0,0 0 0,0-6 0,-1 8-105,0 1 1,0 0 0,0 0 0,0 0 0,0 0-1,0 0 1,0 0 0,0-1 0,0 1 0,0 0-1,0 0 1,0 0 0,0 0 0,0 0-1,0 0 1,0-1 0,-1 1 0,1 0 0,0 0-1,0 0 1,0 0 0,0 0 0,0 0 0,0 0-1,0 0 1,0-1 0,0 1 0,0 0 0,0 0-1,-1 0 1,1 0 0,0 0 0,0 0-1,0 0 1,0 0 0,0 0 0,0 0 0,-1 0-1,1 0 1,0 0 0,0 0 0,0 0 0,0 0-1,0 0 1,0 0 0,-1 0 0,-6 4 21,-5 7-51,-34 33 22,41-39 60,0-1-1,-1 0 1,0 0 0,0 0 0,0-1 0,-11 5-1,16-8-33,0 1 1,-1-1-1,1 0 0,0 1 0,-1-1 0,1 0 0,0 0 0,-1 0 0,1 0 0,0 0 1,-1 0-1,1 0 0,0 0 0,-1 0 0,1-1 0,0 1 0,0 0 0,-1-1 0,1 1 1,0-1-1,0 0 0,-1 1 0,1-1 0,-1-1 0,1 0-25,-1 1 0,1-1-1,0 0 1,0 0 0,0 0 0,0 0 0,0 0-1,0 0 1,1-1 0,-1 1 0,1 0 0,-1 0-1,1-3 1,0-6-39,0 1-1,0-1 0,1 1 1,4-18-1,16-52-180,-19 73 152,1 1 1,-1-1-1,1 1 0,0 0 1,1 0-1,7-10 1,-10 15-41,4 13-27,-3-6 172,0 1 1,-1 0-1,0 0 1,0 0-1,-1-1 1,0 1-1,-1 13 1,-2-4 53,1 1-1,-7 17 1,8-32-91,0 1 1,0-1-1,-1 1 1,1-1-1,-1 1 0,1-1 1,-1 0-1,0 0 0,-4 4 1,4-4 34,0 0 0,0 0 0,0 0 0,0 1 0,1-1 0,-3 5 0,4-7-36,0 0-1,0 0 0,0 0 1,0 0-1,0 0 0,0 0 1,0 0-1,0 0 0,0 0 0,0 0 1,1 0-1,-1 0 0,0 0 1,0 0-1,0 0 0,0 0 1,0 0-1,0 0 0,0 0 1,0 0-1,0 0 0,0 0 1,0 0-1,0 0 0,0 0 1,0 0-1,0 0 0,0 0 0,0 0 1,0 0-1,0 1 0,0-1 1,0 0-1,0 0 0,0 0 1,0 0-1,0 0 0,0 0 1,0 0-1,0 0 0,0 0 1,0 0-1,0 0 0,0 0 1,0 0-1,0 0 0,0 0 0,0 0 1,8-6-30,7-10 92,3-9-48,8-8-82,-16 22 97,-5 5-8,1-1-1,1 1 1,-1 1-1,11-9 1,-16 14-18,-1 1 1,1-1 0,-1 0-1,1 0 1,-1 0 0,0 0-1,1 0 1,-1 0 0,1 0-1,-1 1 1,1-1 0,-1 0-1,1 0 1,-1 1 0,0-1-1,1 0 1,-1 1 0,1-1-1,-1 0 1,0 1 0,1-1-1,-1 0 1,0 1 0,0-1-1,1 1 1,-1-1 0,0 1-1,0-1 1,0 1 0,0-1-1,1 0 1,-1 1-1,0 0 1,9 23-67,-8-20 59,4 12 30,-1 0 1,2 24-1,5 19-53,41 102 23,-22-71 87,68 166 189,-86-229-107,19 31 0,-30-57-5,-1-4-77,0-1 1,0 1 0,0 0-1,0-1 1,-1 1 0,1 0-1,-1-1 1,0 1 0,0 0-1,-2-5 1,0 1 0,-6-20-22,-3-11-6,-2 2 0,-1 0 0,-24-42 0,7 26-39,8 11-18,-2 1 0,-56-65 1,77 100-104,1 0 1,-2 0-1,1 1 0,-6-4 1,10 7 81,0 1 0,0-1 0,0 1 1,0-1-1,0 1 0,0-1 0,0 1 0,0 0 1,0 0-1,0-1 0,0 1 0,0 0 0,-1 0 0,-1 0 1,3 1 16,-1-1 0,0 0 0,1 1 1,-1-1-1,0 0 0,1 1 0,-1-1 0,1 1 1,-1-1-1,1 1 0,-1-1 0,1 1 1,-1 0-1,1-1 0,0 1 0,-1-1 0,1 1 1,0 0-1,-1-1 0,1 1 0,0 0 1,0 0-1,0-1 0,-1 2 0,1 0-2,-1-1 0,1 1 1,0-1-1,-1 1 0,1-1 0,0 1 0,0-1 0,0 1 0,0-1 0,0 1 0,0-1 0,1 1 0,-1-1 1,0 1-1,1-1 0,-1 0 0,1 1 0,-1-1 0,1 1 0,0-1 0,0 0 0,-1 0 0,1 1 0,0-1 1,0 0-1,0 0 0,0 0 0,1 0 0,-1 0 0,0 0 0,0-1 0,1 1 0,-1 0 0,0 0 1,1-1-1,-1 1 0,1-1 0,-1 1 0,0-1 0,1 0 0,1 1 0,7-1 31,1 1 0,-1-1 0,0 0 0,0-1 0,10-2 0,-8 1 10,31-4-53,1 2 1,0 1 0,-1 3-1,48 5 1,-83-4 59,-1 1 0,1 0 1,12 4-1,-18-5-30,-1-1 1,0 1-1,0-1 1,0 1 0,0 0-1,0-1 1,0 1-1,0 0 1,0 0-1,0 0 1,-1-1-1,1 1 1,0 0-1,1 2 1,-2-2-6,0 0 1,0-1-1,0 1 0,0 0 1,0 0-1,0-1 1,0 1-1,0 0 1,0 0-1,0-1 1,-1 1-1,1 0 1,0-1-1,0 1 1,-1 0-1,1-1 1,-1 1-1,1 0 1,0-1-1,-1 1 0,1-1 1,-1 1-1,1-1 1,-1 1-1,0-1 1,0 2-1,-13 8 118,-1 0 0,1-1 0,-2 0-1,1-2 1,-1 1 0,-30 8 0,8-2 111,18-6-175,0-1 1,-1-1-1,0-1 0,-31 3 1,47-7-62,0-1-1,0 0 1,1-1 0,-1 1-1,0-1 1,1 0 0,-1 0-1,1-1 1,-1 1 0,1-1 0,0 0-1,0 0 1,-1 0 0,2-1-1,-1 1 1,0-1 0,0 0-1,1 0 1,-1-1 0,1 1 0,-3-5-1,3 5-1,1 0-1,0-1 1,0 0-1,0 1 1,0-1 0,0 0-1,1 0 1,-1 0-1,1 0 1,0 0-1,1-1 1,-1 1-1,1 0 1,-1 0 0,1-1-1,1 1 1,-1 0-1,1 0 1,-1 0-1,1-1 1,0 1-1,1 0 1,1-5 0,-2 7 2,-1 1-1,1 0 1,-1 0 0,1 0 0,-1-1 0,1 1 0,0 0 0,0 0 0,-1 0 0,1 0 0,0 0 0,0 0 0,0 1-1,0-1 1,0 0 0,0 0 0,0 1 0,0-1 0,1 0 0,-1 1 0,0-1 0,0 1 0,0 0 0,3-1 0,-2 1-15,0 1 0,-1-1 0,1 1 0,0-1 0,0 1 0,-1-1 0,1 1 1,0 0-1,-1 0 0,1 0 0,-1 0 0,1 0 0,-1 0 0,0 1 0,2 1 1,6 6-100,-2 1 0,1 1 0,10 19 0,-17-29 120,24 49 104,31 88 0,9 21 35,-64-156-104,0 0 0,1 0-1,-1-1 1,1 1 0,0 0 0,0-1 0,0 0 0,0 1 0,0-1-1,0 0 1,1 0 0,-1 0 0,1 0 0,4 2 0,-5-4 22,0 0 1,-1-1-1,1 1 1,0-1-1,0 1 1,0-1-1,-1 0 1,1 0-1,0 0 1,-1 0-1,1 0 1,0 0-1,1-3 1,0 2-63,8-5-17,-9 5-18,0 1-1,1-1 1,-1 1-1,0-1 1,1 1-1,-1 0 1,5-2-1,-5 3 33,-1 0-1,1 0 1,-1 0-1,1 0 1,-1 1-1,1-1 1,-1 0-1,1 1 1,-1-1-1,1 0 1,-1 1-1,0 0 1,1-1-1,-1 1 1,0 0-1,0 0 1,1 0-1,0 1 1,8 8-65,0 0 0,-1 1 1,0 0-1,-1 0 0,12 22 0,-8-13 9,61 114 229,-52-104 390,-24-36-312,1 0 0,-1-1 0,-2-11 1,-4-11-172,-13-40 54,11 29-97,-7-42-172,5 20-248,9 47 98,4 17-64,9 27 58,70 184-357,-33-93 715,-29-83 94,-13-31 52,-1 0 0,0 1 0,0-1 0,-1 1 1,0 0-1,2 10 0,-4-28-4,-1 1 0,-1-1 0,1 0 0,-2 1 0,-3-12 0,-23-50-82,20 50-79,-22-54 20,-63-137-242,80 185 158,-1 1 0,-2 1 0,0 1 0,-2 0 0,-24-25 0,37 45-6,0 0 1,-1 0 0,1 1 0,-10-5 0,-3-1-247,18 9 267,0 0-1,0 1 1,-1-1-1,1 1 1,0 0 0,-1-1-1,1 1 1,-1 0-1,1 0 1,-2 0-1,2 0 0,1 0-1,-1 0 1,1 0-1,0 0 0,-1 0 1,1 0-1,-1 0 1,1 0-1,0 0 0,-1 0 1,1 0-1,-1 0 1,1 0-1,0 1 0,-1-1 1,1 0-1,0 0 1,-1 0-1,1 1 0,0-1 1,-1 0-1,1 0 1,0 1-1,0-1 1,-1 0-1,1 1 0,0-1 1,0 0-1,0 1 1,-1-1-1,1 0 0,0 1 1,0-1-1,0 1 1,0-1 21,0 1 1,0-1-1,0 0 1,0 0-1,0 0 1,0 0-1,0 0 1,0 1 0,0-1-1,0 0 1,0 0-1,0 0 1,0 0-1,0 0 1,0 1-1,0-1 1,-1 0-1,1 0 1,0 0 0,0 0-1,0 0 1,0 1-1,0-1 1,0 0-1,0 0 1,0 0-1,0 0 1,-1 0 0,1 0-1,0 0 1,0 0-1,0 0 1,0 0-1,0 0 1,-1 1-1,1-1 1,0 0-1,0 0 1,0 0 0,-7-3 279,-4-6-111,6 3-156,0-1 0,0 0 0,0 0 1,1 0-1,-3-8 0,-4-6 7,-18-38 70,9 15-21,7 16-212,2 0 0,1-1-1,-11-48 1,16 56 96,-13-44 271,17 62-264,-1-1 1,1 1 0,-1 0-1,0 0 1,0 0 0,0 0-1,0 1 1,0-1 0,0 1-1,-1-1 1,0 1 0,-3-3 0,2-1-286,4 6 308,0 0 1,0 0-1,-1 0 0,1 0 1,0-1-1,0 1 0,0 0 0,0 0 1,0 0-1,0 0 0,0 0 0,0 0 1,0 0-1,0-1 0,0 1 0,0 0 1,0 0-1,0 0 0,0 0 0,0 0 1,0 0-1,0 0 0,0-1 0,0 1 1,0 0-1,0 0 0,0 0 1,0 0-1,0 0 0,0 0 0,0-1 1,0 1-1,0 0 0,0 0 0,0 0 1,0 0-1,0 0 0,0 0 0,0 0 1,1 0-1,-1 0 0,0-1 0,0 1 1,0 0-1,0 0 0,0 0 1,0 0-1,0 0 0,0 0 0,1 0 1,-1 0-1,0 0 0,0 0 0,0 0 1,0 0-1,1 0-1,-1 0-1,1 0 1,-1 0 0,0 0 0,1 1 0,-1-1 0,0 0-1,1 0 1,-1 0 0,1 1 0,-1-1 0,0 0-1,0 0 1,1 1 0,-1-1 0,0 0 0,1 1-1,-1-1 1,0 0 0,0 1 0,0-1 0,1 1-1,0 1-34,6 6-35,-1 1 0,0 0 0,0 0 1,-1 1-1,0 0 0,7 19 0,-6-15 97,0 0 0,0-1-1,10 15 1,8 9 33,-18-24-99,2-1 0,10 14 0,-6-11 117,11 20 0,1 1 27,-22-34 14,1 17 320,-6-8-247,-3-10 15,-6-9 34,12 7-234,-31-31 67,1-1 0,2-2 0,-26-41 0,25 35-15,20 29-79,6 8 5,1 1 0,-1 0 0,1-1 0,0 0 0,-1 0 0,2 1 0,-1-1 0,-1-5 1,2 6 2,1 0-7,-1 0 0,0 0 1,0 0-1,0 0 0,0 1 0,0-1 0,-1 0 0,1 0 0,-1 1 0,-3-5 0,4 7 11,1-1 0,0 1 0,-1 0 0,1 0 0,0-1 0,-1 1 0,1 0 0,0-1 0,-1 1 0,1 0 0,0-1 0,0 1 0,0 0 0,-1-1 0,1 1 0,0 0 0,0-1 0,0 1 0,0-1 0,0 1 0,0 0 0,-1-1 0,1 1 0,0-1 0,0 1 0,0-1 0,1 1 0,-1 0 0,0-1 0,0 1 0,0-1 0,0 1 0,0 0 0,0-1 0,0 1 0,1 0 0,-1-1 0,0 1 0,0 0 0,1-1 0,-1 1 0,1-1 0,18-12-234,-17 13 277,-1-1-1,1 0 1,-1 0-1,1 0 0,-1 1 1,0-2-1,1 1 1,-1 0-1,2-2 1,-3 3-37,0-1 1,0 1-1,0-1 1,1 1-1,-1-1 0,0 1 1,1-1-1,-1 1 1,0-1-1,1 1 1,-1-1-1,1 1 0,-1 0 1,1-1-1,-1 1 1,1 0-1,-1-1 0,1 1 1,-1 0-1,1-1 1,-1 1-1,1 0 1,-1 0-1,1 0 0,0 0 1,-1 0-1,1 0 1,-1-1-1,1 1 0,0 1 1,-1-1-1,1 0 1,-1 0-1,1 0 1,0 0-1,-1 0 0,1 0 1,-1 1-1,1-1 1,-1 0-1,1 0 1,-1 1-1,1-1 0,-1 0 1,1 1-1,17 24-61,-1-1-1,15 30 0,4 7 70,8 12 620,-57-85 58,-1-6-649,1 0 0,0-1 0,2-1 1,0 0-1,1 0 0,-9-29 0,11 35-132,7 12 52,0-1 0,0 1 1,-1 0-1,1 0 0,0-1 0,1 1 0,-1-1 0,0-2 1,0 10-302,0-4 343,1-1 0,0 1 1,0-1-1,0 1 1,-1 0-1,1-1 0,0 1 1,0-1-1,0 1 1,0 0-1,0-1 0,0 1 1,0-1-1,1 1 1,-1 1-1,6 13-85,0 0 1,2 0-1,-1-1 1,2 0 0,0 0-1,18 20 1,-17-23 87,2 1 0,0-2 0,0 0 0,18 12 1,58 28 184,5 4-93,-6 7 1126,-114-69-635,3-2-769,14 5 259,-1 1-1,0 0 0,0 1 0,-20-4 0,24 6-58,1 0-49,-1 0 0,0 1 0,1 0 0,-1 0 0,-12 2 0,14-2-14,1 1 1,0 0 0,0 1 0,0-1-1,-4 3 1,6-3 32,0 0-1,1 1 1,-1-1-1,0 1 1,1-1-1,-1 1 1,1-1-1,0 1 1,0 0-1,0 0 1,-2 3-1,1-1-121,1 1 0,-1-1 0,1 0 1,0 1-1,1-1 0,-1 1 0,1-1 0,0 1 0,0-1 0,0 1 0,0-1 0,1 1 0,0-1 0,0 1 0,0-1 0,0 0 1,1 0-1,3 7 0,4 6-1474,0-1 1,23 31-1,-18-27 631,8 16-2649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2:06.5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394 211 2080,'2'2'156,"0"-1"0,0 1-1,0 0 1,0 0 0,0 0 0,0 0 0,0 0 0,1 3 0,3 3 84,-4-7-115,0 1 1,0 0 0,-1 0 0,1 0-1,-1 0 1,1 0 0,-1 1 0,0-1-1,1 0 1,-1 1 0,0-1 0,-1 1-1,1-1 1,0 1 0,-1-1 0,1 1-1,-1-1 1,-2 8 1703,1-9-1810,1-1 0,0 0 0,0 0 0,0 0 0,0 0 0,0 1 0,0-1-1,-1 0 1,1 0 0,0 0 0,0 0 0,0 0 0,0 0 0,-1 1 0,1-1 0,0 0 0,0 0-1,0 0 1,-1 0 0,1 0 0,0 0 0,0 0 0,0 0 0,-1 0 0,1 0 0,0 0 0,0 0 0,-1 0-1,1 0 1,0 0 0,0 0 0,0 0 0,-1 0 0,1 0 0,0-1 0,-98-33 2226,79 30-1980,-24-3 1,27 5-221,0-1 0,-27-8 1,25 5-52,-25-14 1,34 16 1,8 4-6,0 0-1,0-1 1,0 1-1,1 0 1,-1-1 0,0 1-1,0-1 1,0 1 0,1-1-1,-1 1 1,0-1-1,1 1 1,-2-2 0,2 1-86,1 9-171,40 74-122,-32-63 463,-5-11 29,0 1 0,0-1-1,-1 1 1,0 0 0,-1 0 0,3 18 342,-8-39 867,-4 0-1247,0 0 0,0 1 0,-1-1 0,0 2 0,-1-1 0,-17-15 0,12 12-34,1-1 1,-14-19-1,14 15-147,7 12 115,1 0 0,0-1 0,0 0-1,1 0 1,-5-12 0,8 15-95,-3-6-46,-4-24 1,8 31-126,0 0 0,-1 1 0,1-1 0,0 0 0,1 0-1,-1 0 1,1 0 0,0 0 0,0 1 0,2-6 0,-3 9 95,1-1 0,-1 0 0,11-7-2237,-8 7 2237,8-4-891,17-14-2110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2:11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79 1152,'4'-1'3035,"15"-3"-2043,-4-4-527,-10 5-241,1 0-1,-1 0 0,0-1 0,0 1 0,0-1 1,-1 0-1,1 0 0,4-6 0,-5 6-77,0 1 1,0-1-1,0 1 0,0 0 1,1 0-1,7-3 0,-10 5-66,-1 1-62,-1 0 0,1 1-1,0-1 1,0 1 0,0-1 0,0 1 0,-1-1-1,1 1 1,0-1 0,-1 1 0,1 0-1,0-1 1,-1 1 0,1 0 0,-1 0 0,1 1-1,10 15 181,-9-13-154,9 26 226,-1-3-119,-5-15-51,-1-1-1,-1 1 1,1-1-1,-2 1 0,0 0 1,1 14-1,-1-9 48,0 0 0,7 21-1,3 9-354,6 18 253,-16-58 55,1 0 1,0 0-1,1 0 0,0 0 0,0 0 1,5 6-1,-6-10-29,0 0 1,0-1-1,0 0 1,0 1-1,0-1 0,0 0 1,0 0-1,1-1 1,-1 1-1,1-1 1,-1 0-1,1 0 0,0 0 1,0 0-1,-1-1 1,1 1-1,0-1 1,0 0-1,-1 0 0,1 0 1,0-1-1,7-1 1,-6 2-154,11-1 438,-16 1-430,0 0 0,1-1 0,-1 1 0,1 0 0,-1 0 1,0 0-1,1 0 0,-1 0 0,0 0 0,1 0 1,-1-1-1,1 1 0,-1 0 0,0 0 0,0 0 1,1-1-1,-1 1 0,0 0 0,1 0 0,-1-1 1,0 1-1,0 0 0,1-1 0,-1 1 0,0 0 0,0-1 1,0 1-1,1-1 0,-14 6-4187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2:11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1472,'0'-8'544,"5"5"-416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1:33.78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58 1152,'73'35'1243,"-43"-22"-488,2-2 0,60 13 1,9 3-419,-86-21-315,0 0 1,0 0-1,0 2 0,18 11 0,-21-10-3,-1 1 0,15 14-1,-16-14-20,0 0 0,0-1 0,16 10 0,-11-11 102,1 0 0,1 0-1,-1-2 1,1 0 0,0-1-1,1 0 1,-1-2 0,31 3-1,-8-4 169,-1-1 0,73-9 0,-55-3-173,0-1-1,93-35 0,-67 20-126,-34 9 56,21-5 245,92-5-379,-113 21 124,107-12 45,-104 14-73,-1 1 0,82 7 0,-28 0-157,-20-1 171,149 25 0,-181-21 16,0-3-1,55-3 1,4 0 43,120 19-219,-206-17 235,-19-2-17,-1 0 0,1 1-1,0 0 1,10 3-1,-1-1-185,-15-3 69,-9-8-917,2 4 963,0 0-1,-1 0 1,1 0-1,-1 1 1,0 0-1,0 0 0,-8-2 1,-55-10-30,46 11 40,-106-18 81,0 5 0,-167 2 0,-72 42 556,-2 0-617,-240-40 790,533 11-601,-131-18 66,167 11-299,1-2 0,0-1 0,-47-22-1,-30-10-3297,76 32 1810,2 0-378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2:12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444 1 2144,'0'12'5154,"1"9"-4251,-1-20-852,0 0 0,0 0-1,0 0 1,0 0 0,0 0 0,-1-1-1,1 1 1,0 0 0,0 0-1,-1 0 1,1-1 0,0 1 0,-1 0-1,1 0 1,-1-1 0,1 1 0,-1 0-1,0 0 244,0 2-233,1 0 1,-1 0-1,0 0 1,0 0-1,-1 0 1,1-1-1,0 1 1,-1 0-1,-3 3 1,-6 13 320,7-8-151,-1-1 0,0 0 0,-1 0 0,0-1 0,-1 1 0,1-1-1,-2-1 1,1 0 0,-11 9 0,-61 61 729,36-36-846,30-29-90,0 0-1,0-1 1,-21 15-1,-3-2-20,26-16-223,-2-1 0,1 0-1,-1 0 1,-16 6 0,26-13-250,0 0 0,1 0 0,0 0 1,-1 0-1,1 0 0,0 1 0,-1-1 1,1 1-1,0-1 0,0 1 0,-3 4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2:15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7 1248,'-10'-3'5946,"10"2"-5692,0 1-240,0 0-1,0 0 0,0 0 1,0 0-1,0 0 0,0 0 1,0 0-1,0 0 0,0 0 1,0 0-1,0-1 0,0 1 1,0 0-1,0 0 0,0 0 1,0 0-1,0 0 0,0 0 1,0 0-1,0 0 0,0 0 1,0 0-1,0 0 0,0 0 0,0 0 1,0-1-1,0 1 0,0 0 1,0 0-1,0 0 0,0 0 1,0 0-1,0 0 0,0 0 1,0 0-1,0 0 0,0 0 1,0 0-1,0 0 0,0 0 1,0 0-1,0 0 0,0 0 1,0 0-1,0 0 0,0-1 1,1 1-1,-1 0 0,0 0 1,0 0-1,0 0 0,0 0 1,0 0-1,0 0 0,0 0 0,0 0 1,0 0-1,0 0 0,0 0 1,0 0-1,0 0 0,1 0 1,0 2-10,1-1 0,-1 0 0,0 0 0,0 1 0,1-1 0,-1 0 0,0 1 0,0-1 0,0 1 0,0-1 0,-1 1 0,1 0 0,0 0 0,-1-1 0,1 3 0,7 20 291,-6-20-272,-1 1-1,1-1 1,-1 0-1,0 1 1,0 0 0,0 7-1,0-3-20,-1 0 0,5 17 0,-3-17 67,0 0 0,1 19 0,-3-24-47,0-4-25,0 1 0,0 0 0,0-1 0,0 1 0,0 0 0,0 0 0,0-1 0,0 1 0,0 0 1,0-1-1,0 1 0,-1 0 0,1-1 0,0 1 0,0 0 0,-1-1 0,1 1 0,0-1 0,-1 1 1,1 0-1,-1 0 0,0-1 83,1 1-54,-2 12 282,1-23 8,4-22 91,-1-1 0,-3-33 0,0 14-2454,19 62-4913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2:17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30 1824,'0'0'3573,"10"0"-2901,-8 0-582,1-1 0,0 1-1,-1-1 1,1 0 0,-1 0 0,1 0 0,-1 0-1,0 0 1,1-1 0,-1 1 0,4-4-1,-6 4 253,1 1-315,0 0 0,0 0 0,0-1 0,-1 1 0,1-1 0,0 1 0,0 0 0,-1-1 0,1 1 0,0-1 0,-1 0 0,1 1 0,-1-1 0,1 0 0,6-6 3093,-9 8-2995,0-1 1,0 1-1,0-1 0,0 1 1,1 0-1,-1 0 0,0 0 1,0 0-1,1 0 1,-3 2-1,-9 5 117,-25 19 228,36-26-450,0 0 1,1 0 0,-1 0 0,1 1 0,0-1-1,-1 0 1,1 1 0,-2 2 0,-8 8 0,5-6 7,0 0 1,1 1 0,0 0 0,-8 13 0,12-17-36,0 0 1,0 0 0,0 0-1,1-1 1,-1 1 0,1 1-1,-1-1 1,1 0 0,0 0-1,0 0 1,1 0 0,-1 0-1,1 0 1,-1 0 0,1 0-1,0 0 1,0 0 0,0-1-1,3 6 1,0 0 31,1 0-1,-1 0 1,1-1 0,1 0-1,9 10 1,-8-9-108,0 0 92,0-1 0,1 1 0,0-2 0,1 1 0,-1-1 0,1 0 0,14 7 0,-21-12 14,0-1 0,0 1 0,0-1 0,0 0-1,0 1 1,0-1 0,0 0 0,0 0 0,1 0 0,-1 0-1,0-1 1,0 1 0,0 0 0,0-1 0,0 0 0,-1 1 0,4-3-1,-1 2-2,-1-1 0,0-1-1,-1 1 1,1 0 0,0-1-1,-1 1 1,1-1 0,-1 0 0,3-4-1,8-27 307,-12 32-320,-1 0 1,1 1 0,-1-1 0,1 0-1,-1 0 1,0 0 0,0 0 0,0 0-1,0 0 1,0-4 0,1-10 137,-2 7-72,1 7-69,0 1 1,-1 0-1,1 0 0,0-1 0,0 1 0,0 0 0,0 0 0,0-1 0,0 1 0,0 0 0,1 0 0,0-3 0,-4-19-93,3 22 148,0 5-779,0-1 693,0 1-1,0-1 1,1 1 0,-1-1 0,2 4 0,4 9-5,5 13 55,6 6-207,-14-26 201,1-1 0,0 0-1,1 1 1,6 7-1,-2-3 0,-7-10-11,-1-1 0,1 1 0,0-1 0,0 1 0,0-1 0,0 0 1,0 0-1,1 0 0,-1 0 0,1 0 0,4 3 0,-5-4 6,1-1 1,-1 1-1,0 0 0,0-1 0,1 1 1,-1-1-1,1 0 0,-1 1 0,0-1 1,1 0-1,-1-1 0,0 1 0,1 0 1,-1-1-1,1 1 0,-1-1 0,0 0 1,0 0-1,1 1 0,-1-2 0,3 0 1,2-4 23,1 0 0,-1 0 0,0 0 0,8-9 0,4-4 50,-5 6-74,1 0 181,-1 1 0,-1-2 1,0 0-1,0 0 0,19-32 1,-30 41-117,0 1 1,0-1-1,-1 1 1,0-1 0,0 1-1,1-10 1,-2 11-25,0 0-1,0 0 1,0 0-1,0 1 1,0-1-1,-1 0 1,1 0-1,-1 0 1,0 0-1,0 0 1,-2-4-1,-2 0-371,1 1-1,-1 0 0,0 0 0,0 1 1,-1-1-1,0 1 0,0 0 0,-6-4 1,10 9 29,1-1 0,0 1 0,0-1 1,0 1-1,-1-1 0,1 1 1,0-1-1,-1 1 0,1 0 0,0 0 1,-1 0-1,1 0 0,-2 0 1,2 0 97,1 0 1,-1 0-1,1 0 1,0 0-1,-1 0 1,1 0-1,-1 1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2:23.4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 88 64,'5'-3'5225,"-5"-6"-3784,0 5-497,0 4-899,1 0 0,-1 0 0,0 0 0,1 0 0,-1 0 1,1-1-1,-1 1 0,1 0 0,-1 0 0,1 0 0,-1 0 0,0 0 0,1 0 0,-1 0 0,1 1 0,-1-1 0,1 0 0,-1 0 0,0 0 0,1 0 0,-1 1 0,1-1 0,-1 0 0,1 0 0,2 6 99,1 0 1,-1 0-1,0-1 0,-1 2 1,1-1-1,-1 0 1,1 9-1,6 47 718,-5-24-655,-3-1-193,-1-28 81,0-1 0,0 0 0,4 16 0,-4-19-26,1-1 0,-1 1 0,0-1 1,0 7-1,-1-2 92,1-8 100,0 27-314,-1-8-119,1-15 197,-1 0 0,1 1-1,0-1 1,2 10 0,-2-14-2,0 1 1,1-1-1,-1 0 0,0 1 0,0-1 1,0 0-1,0 1 0,0-1 1,0 0-1,0 1 0,0-1 1,-1 0-1,1 1 0,0-1 0,-1 0 1,1 1-1,-1-1 0,-1 2 1110,6-14-669,-4-15-473,-4-112-126,4 126 141,0 1 0,2-18 1,0-8 59,2-58-140,0 38 106,-1 50-7,-3 7-26,0 0-1,0 0 1,0 0-1,-1 0 1,1 0 0,0 0-1,0 0 1,0 0 0,0 0-1,0 0 1,0 0-1,0 0 1,-1 0 0,1 0-1,0 0 1,0 0 0,0 0-1,0 0 1,0 0-1,0-1 1,0 1 0,0 0-1,0 0 1,-1 0 0,1 0-1,0 0 1,0 0-1,0 0 1,0 0 0,0 0-1,0 0 1,0 0 0,0-1-1,0 1 1,0 0 0,0 0-1,0 0 1,0 0-1,0 0 1,0 0 0,0 0-1,0 0 1,0-1 0,0 1-1,0 0 1,0 0-1,0 0 1,0 0 0,0 0-1,0 0 1,0 0 0,0 0-1,0-1 1,0 1-1,0 0 1,0 0 0,0 0-1,0 0 1,0 0 0,0 0-1,0 0 1,0 0-1,0 0 1,1 0 0,-1-1-1,0 1 1,0 0 0,0 0-1,-1 0-120,1-7 1306,-12 5-854,10 0-326,2 1 5,-1 1 0,1 0 0,0-1 1,-1 1-1,1 0 0,0-1 0,-1 1 1,1 0-1,0 0 0,-1-1 0,1 1 1,-1 0-1,1 0 0,-1 0 0,1-1 1,0 1-1,-1 0 0,1 0 0,-1 0 1,1 0-1,-1 0 0,1 0 0,-1 0 1,0 0-1,1-1 106,0 0-100,-9 0-86,8 1 59,0 0 1,1 0 0,-1 1-1,0-1 1,1 0 0,-1 0-1,0 1 1,1-1 0,-1 0-1,1 1 1,-1-1 0,1 1-1,-1-1 1,1 1 0,-1-1-1,1 1 1,-1-1 0,1 1-1,-1-1 1,1 1 0,0-1-1,-1 1 1,1 0 0,0-1-1,0 1 1,0 0 0,-1-1-1,1 1 1,0 0 0,0 0-1,-3 28-28,3-13-38,-9 12 281,8-23-135,-1-1 1,1 1-1,-1 0 1,1-1-1,0 10 1,1-14-61,-1 0 1,1 0 0,0 0 0,-1 0 0,1 1 0,0-1-1,-1 0 1,1 0 0,-1 0 0,1 0 0,0 0 0,-1 0-1,1 0 1,0 0 0,-1 0 0,1 0 0,-1 0 0,1 0 0,0 0-1,-1 0 1,1 0 0,0-1 0,-1 1 0,1 0 0,0 0-1,-1 0 1,1 0 0,0-1 0,-1 1 0,1 0 0,0 0-1,0-1 1,-1 1 0,1 0 0,0-1 0,0 1 0,-1-1 0,1-1-15,1 1 1,-1-1-1,1 0 1,0 0 0,0 0-1,-1 1 1,1-1 0,0 0-1,0 1 1,0-1 0,2-1-1,7-13 188,-10 14-181,4-7-21,-1-1-1,0 0 1,0 0-1,1-21 1,-4 30 13,0-1 1,1 1 0,-1-1 0,0 1 0,0-1-1,1 1 1,-1 0 0,1-1 0,-1 1 0,1 0 0,0-1-1,0 1 1,-1 0 0,1 0 0,0-1 0,0 1 0,0 0-1,2-1 1,1 0-103,4 1-142,2 11 265,4 12 140,-12-18-142,1 1 0,-1-1 0,1 0 0,0 0 0,0 0 0,0 0 0,1-1 0,-1 1 0,1-1 0,0 0 0,6 4 0,-9-7 27,-1 1-1,1-1 0,0 0 1,0 1-1,-1-1 1,1 0-1,0 1 1,-1-1-1,1 1 1,0-1-1,-1 1 0,1-1 1,-1 1-1,1-1 1,-1 1-1,1 0 1,-1-1-1,1 1 0,-1 0 1,0-1-1,1 1 1,-1 0-1,0-1 1,0 1-1,1 0 0,-1 0 1,0 0-1,0-1 1,0 1-1,0 0 1,0 0-1,0-1 0,0 1 1,0 0-1,0 0 1,-1 0-1,1-1 1,0 1-1,0 0 0,-1 0 1,1-1-1,0 1 1,-1 0-1,1-1 1,-1 1-1,1-1 1,-1 1-1,1 0 0,-1-1 1,1 1-1,-1-1 1,0 1-1,1-1 1,-1 0-1,0 1 0,1-1 1,-1 1-1,0-1 1,0 0-1,1 0 1,-1 0-1,-1 1 0,-1-1 41,0 0-1,0 1 0,0 0 0,0-1 0,0 1 0,-4 2 0,-11 3 159,6-4-185,-1 0-1,1 1 0,0 1 0,-17 7 0,21-9-2807,24 1-1954,-15-3 4183,1 1 0,0-1-1,0 1 1,0-1 0,0 0 0,0 1 0,0-1 0,0 0-1,3-1 1,-4 1 412,0 0 0,0-1 0,-1 1 1,1 0-1,0-1 0,0 1 0,0-1 0,-1 1 0,1-1 0,0 1 0,-1-1 0,1 0 0,0 1 0,-1-1 0,1 0 0,-1 0 0,1 1 0,-1-1 1,0 0-1,1 0 0,-1 1 0,0-1 0,1 0 0,-1 0 0,0 0 0,0 0 0,0 0 0,0 0 0,0 0 0,0-8-331,0 1 1,-1 0-1,-1 0 0,-2-10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3:07.2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311 131 1312,'-1'0'14,"1"1"0,0-1-1,0 0 1,0 0 0,0 0 0,0 0 0,0 0-1,-1 0 1,1 1 0,0-1 0,0 0 0,0 0-1,0 0 1,0 0 0,0 1 0,0-1 0,0 0-1,0 0 1,0 0 0,0 1 0,0-1 0,0 0-1,0 0 1,0 0 0,0 0 0,0 1 0,0-1-1,0 0 1,-2 10 2162,2-10-2112,-6 4 175,1 0 0,0-1 1,-1 1-1,0-2 0,1 1 0,-9 2 1,1 1 218,-6 3 81,-17 12 1,-13 7-126,37-22-329,0 1 0,0 1 0,-20 18 0,-8 6 818,39-31-861,-1 0 1,0 0-1,1 0 0,-1-1 1,0 1-1,0 0 0,0 0 1,0-1-1,1 0 0,-1 1 0,0-1 1,0 0-1,0 0 0,-2 0 1,3 0 69,1 0-94,-1 0 1,1 0-1,0 0 1,0 0 0,0 0-1,0 0 1,-1 0-1,1 0 1,0 0 0,0 0-1,0-1 1,0 1-1,-1 0 1,1 0-1,0 0 1,0 0 0,0 0-1,0-1 1,0 1-1,0 0 1,-1 0-1,1 0 1,0 0 0,0-1-1,0 1 1,0 0-1,0 0 1,0 0 0,0-1-1,0 1 1,15-10-71,-7 5 66,17-8-9,0 1 0,0 1 0,48-14 0,18-6-201,-65 19 471,-2-1 0,31-22 0,16-9-252,-62 40 44,-4 2-66,1-1 1,-1 0-1,0 0 0,0-1 1,8-6-1,-17 17-44,-9 8 73,-20 17 0,-11 12 438,20-18-321,-9 9-63,30-32-77,1 0 0,0 0-1,0 1 1,0-1 0,0 1 0,0 0 0,1 0-1,-1-1 1,0 6 0,-4 10-102,5-15 114,-1 0 0,1 0 0,0 0 0,0 0 0,1 0-1,-1 6 1,9-11 168,2-2-202,0-1 0,0 0 0,-1 0 0,0-2 0,14-8 0,10-6 46,20-7 33,113-36 0,-144 55-121,1 1 1,0 1-1,0 2 0,1 0 0,23-1 0,-46 5 56,0 0 0,0 0 0,0 0 0,0 0 0,0 0 0,0 0 0,0 0 0,0 0 0,0 1 0,0-1 0,0 0 0,0 1 0,0-1 0,0 0 0,0 1 0,0 0 0,0-1 0,0 1 0,0-1 0,-1 1 1,1 0-1,0-1 0,1 3 0,-2-2 8,1 0 0,-1 0 1,0 0-1,0 1 1,1-1-1,-1 0 1,0 0-1,0 1 0,0-1 1,-1 0-1,1 0 1,0 2-1,-1 2-48,1-3-23,0-1-20,0 2 337,11 3 69,-9-5-301,-4 0 118,-9 7-25,-1-1 1,0-1-1,0 1 0,-1-2 1,1 0-1,-16 4 1,-5 2 1,-12 6-153,1 3 1,1 2 0,0 1-1,2 2 1,-43 35-1,62-41 123,-13 9-124,33-27 41,1 0 0,-1 0 0,1 0 0,-1 0-1,1 0 1,0 0 0,0 1 0,-1-1 0,1 0-1,0 1 1,0-1 0,0 1 0,0 0 0,0-1 0,1 1-1,-2 2 1,24-11 328,77-43 47,-10 5-356,36-17-56,-39 18-156,-77 40 141,0 1-1,0 0 1,15-3 0,-23 6 41,-1 0 1,0 0-1,1 0 1,-1 0-1,0 0 1,0-1-1,1 1 1,-1 0-1,0 0 0,1 0 1,-1 0-1,0 0 1,0 1-1,1-1 1,-1 0-1,0 0 1,0 0-1,1 0 1,-1 0-1,0 0 1,0 0-1,1 0 1,-1 1-1,0-1 1,0 0-1,1 0 1,-1 0-1,0 1 1,0-1-1,0 0 1,1 0-1,-1 0 1,0 1-1,0-1 1,0 1-1,0 12-50,-13 16 72,-2-7 21,-2-2 1,0 1-1,-28 24 0,-2 3 21,38-39-5,8-8 119,3-2 9,7-4-61,10-7-61,-1 0 1,0 0-1,-1-2 0,-1 0 1,0-1-1,21-25 1,72-111-230,-94 127 118,-10 17-50,-7 6-91,-10 13-8,2 0 232,-1-1-1,-1-1 0,0 0 1,-14 9-1,-57 31 316,68-41-236,0 0 0,-1-1 0,0-1 0,0-1 0,-1 0 0,0-2 0,-25 5 0,41-9-105,0 1 0,0-1 0,0 0 0,0 0 0,0 0 1,1 0-1,-1 0 0,0 0 0,0 0 0,0 0 0,0-1 1,0 1-1,0 0 0,0-1 0,0 1 0,0 0 0,1-1 0,-1 1 1,0-1-1,0 1 0,0-1 0,1 0 0,-1 1 0,0-1 1,0-1-1,0 1-8,1 0-1,0-1 1,-1 1 0,1-1 0,0 1-1,0 0 1,0-1 0,0 1 0,0 0 0,0-1-1,0 1 1,0-1 0,1 1 0,-1 0-1,1-2 1,3-7-46,0 0 0,1 0 0,9-13 0,-12 20 54,12-18-17,1 1 1,1 0-1,1 1 1,20-17-1,81-62-302,-116 97 309,11-10-76,0 1-1,1 1 0,25-13 1,-38 22-3,-1 1 1,0 3 73,-1 0 0,0 0 1,0 0-1,0-1 0,-2 7 0,-3 7-24,-1 9 5,2 0 0,1 0 0,1 1 0,1 0 0,2-1 0,0 1-1,2 0 1,1-1 0,1 1 0,1-1 0,15 44 0,-18-67 65,0 1-1,0 0 1,0 0 0,0-1 0,0 1-1,1-1 1,0 0 0,5 6 0,-7-8-9,0 0 0,0 0 0,0 0 0,1 0 0,-1 0 0,0 0 0,0 0 0,1-1 0,-1 1 0,1 0 0,-1-1 0,1 1 0,-1-1 0,1 0 0,-1 1 0,1-1 0,-1 0 0,1 0 0,-1 0 0,1 0 0,-1 0 0,1 0 0,-1-1 1,1 1-1,1-1 0,-2 0 10,0 0 1,0 0 0,0 0 0,0 0-1,0 0 1,0 0 0,-1 0 0,1 0 0,0 0-1,-1 0 1,1 0 0,-1-1 0,0 1-1,1 0 1,-1-1 0,0 1 0,0 0 0,1 0-1,-1-1 1,0 1 0,0 0 0,-1-1-1,1 1 1,0-2 0,-1-1-53,1 0 0,-1 1 0,0-1-1,0 1 1,0-1 0,0 1 0,-4-6 0,5 8 3,-2 0-1,1 0 1,0 0 0,0 0-1,0 0 1,0 0 0,-1 0-1,1 0 1,0 0 0,-1 0-1,1 1 1,-1-1 0,1 1-1,-1-1 1,1 1 0,-1-1-1,1 1 1,-1 0 0,1 0-1,-1 0 1,0 0 0,1 0-1,-1 0 1,1 0-1,-4 1 1,-3 1-111,0 1-1,0-1 0,-12 7 1,14-6 157,-180 68-48,169-64 64,2-3 30,0 0 1,0-1-1,0-1 0,-1 0 0,-20-1 1,32-1-51,0-1 0,0 1 1,-1-1-1,1 0 1,0 0-1,0 0 0,0-1 1,0 0-1,0 1 0,1-1 1,-1-1-1,0 1 1,1 0-1,0-1 0,-1 0 1,-3-4-1,0-1-66,0 0 1,1-1-1,0 1 0,0-1 0,-5-12 1,-6-2-4513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3:09.2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515 1 1472,'-6'7'564,"0"0"0,0 1 1,-7 13-1,-12 16 848,12-19-1179,0 1 1,2 0-1,-10 21 0,-15 25 786,30-53-833,0 0-1,0 0 1,1 1-1,-6 26 1,8-33 500,6-21-295,12-32-32,-11 32-282,11-25-1,4-1-313,38-74 1082,-56 114-850,0-1-1,-1 1 0,1 0 0,-1 0 1,1 0-1,-1-1 0,1 1 0,-1 0 1,0 0-1,1-1 0,-1 0 0,-3 2-198,-4 8 93,-6 10 511,-30 30 0,13-16-5,-11 17-37,-25 28 233,66-76-564,-14 11 238,14-12-258,0 0 0,-1 0 0,1 0 0,0 1 0,0-1 0,-1 0 0,1 0 0,0 0 0,0 0 0,-1 0 0,1 0 0,0 0 0,0 0 0,-1 0 0,1 0 0,0 0 0,-1 0 1,1 0-1,0 0 0,0 0 0,-1 0 0,1 0 0,0 0 0,-1 0 0,1 0 0,0 0 0,0 0 0,-1 0 0,1-1 0,0 1 0,0 0 0,0 0 0,-1 0 0,1 0 0,0-1 0,0 1 0,0 0 0,-1 0 0,1-1 0,0 1 0,0 0 0,0 0 0,0-1 0,0 1 0,-1 0 0,1 0 0,0-1 0,0 1 0,0 0 0,0 0 0,0-1 0,0 1 0,0 0 0,0-1 0,0 1 0,0 0 0,0-1 0,0-3 20,0 0 0,0 0 0,1 0-1,-1 0 1,1 0 0,0 0 0,2-7 0,15-29 2,-9 18-22,2-1-5,23-37 1,-1 2-67,-32 53-537,-5 8 301,-14 13 197,8-7 72,-147 121 970,76-66-605,75-60-279,5-3-18,-1 0 0,1 0 0,-1 0 0,1 0 0,0-1 1,-1 1-1,1 0 0,-1-1 0,1 0 0,-1 1 0,0-1 0,-2 1 0,3-1-26,1 0 0,0-1 0,-1 1 0,1 0-1,0 0 1,-1 0 0,1 0 0,0 0 0,-1 0 0,1 0 0,0-1 0,-1 1 0,1 0 0,0 0 0,0 0 0,-1-1 0,1 1 0,0 0 0,0-1 0,-1 1-1,1 0 1,0 0 0,0-1 0,-1 1 0,1-1-6,0 0 0,0-1-1,0 1 1,0 0 0,-1 0-1,1 0 1,1 0 0,-1 0-1,0 0 1,0 0 0,0 0 0,1-2-1,3-8-61,0 0 0,1 0 0,0 1 0,1-1 0,0 1 0,0 0 0,2 1 0,-1 0 0,13-13 0,-20 43-685,-3-8 759,-1 0 0,0-1 0,-1 1-1,0-1 1,-12 20 0,-9 20 112,-4 17 569,27-66-383,3-7-122,3-7-55,5-7-149,1 1 0,0 1 1,1 0-1,0 0 0,2 1 1,0 0-1,0 1 0,1 0 1,25-19-1,-37 32-17,1 0 0,-1 0-1,1 0 1,0 0 0,0 1 0,0-1 0,-1 0-1,1 1 1,0-1 0,0 1 0,0 0 0,0 0-1,0 0 1,0 0 0,0 0 0,0 0 0,0 0-1,0 0 1,0 1 0,3 0 0,-5 0 20,1-1-1,0 0 1,0 1 0,-1 0-1,1-1 1,0 1 0,-1-1 0,1 1-1,0 0 1,-1-1 0,1 1-1,-1 0 1,1 1 0,-1-1 14,1-1 1,-1 1-1,1 0 0,-1 0 1,1-1-1,0 1 1,-1 0-1,1-1 0,0 1 1,-1 0-1,1-1 0,0 1 1,1 0-1,1 0 16,0-1 0,-1 1 0,1-1 0,0 0 0,0 0 0,0 0 0,-1 0 0,1 0 0,0 0 0,0-1 0,-1 0 0,1 1 0,0-1 0,-1 0 0,1 0 0,2-2 0,7-3 121,-1-1 1,12-8-1,-16 10-125,102-75 126,-107 78-120,1 0 0,-1 0 1,-1 0-1,1-1 1,0 1-1,1-3 0,-2 2-33,1 1 0,-1 0-1,1 0 1,-1 0 0,1 0-1,0 0 1,2-2 0,-4 4 0,0 0 1,0 0 0,0 0 0,1 0 0,-1-1 0,0 1 0,0 0 0,0 0-1,0 0 1,0 0 0,0-1 0,0 1 0,0 0 0,0 0 0,1 0 0,-1-1 0,0 1-1,0 0 1,0 0 0,0 0 0,0-1 0,0 1 0,0 0 0,0 0 0,0 0-1,0-1 1,0 1 0,-1 0 0,1 0 0,0 0 0,0-1 0,0 1 0,0 0 0,0 0-1,0 0 1,0 0 0,0-1 0,-1 1 0,1 0 0,0 0 0,0 0 0,0 0-1,-1-1 0,1 1 0,0 0 0,-1-1 0,1 1 0,0 0 0,-1 0 0,1-1 0,0 1 0,-1 0-1,1 0 1,0 0 0,-1 0 0,1-1 0,-1 1 0,1 0 0,0 0 0,-1 0 0,1 0 0,-1 0-1,1 0 1,-1 0 0,-22 11-244,19-9 244,-1 1-1,0-1 1,1 0 0,-1 0-1,-5 1 1,-12 2 157,16-3-55,-1 0 0,1-1 0,0 0 0,-12 1 0,17-2-73,1 0-1,-1 0 0,0-1 1,0 1-1,0 0 1,0 0-1,1 0 1,-1-1-1,0 1 0,0 0 1,1-1-1,-1 1 1,0-1-1,1 1 0,-1-1 1,0 1-1,1-1 1,-1 0-1,1 1 1,-1-1-1,1 0 0,-1 1 1,1-1-1,-1 0 1,1 0-1,0 1 0,-1-1 1,1-1-1,-1 0-11,1 1-1,0 0 1,-1-1-1,1 1 1,0 0-1,0-1 1,0 1-1,0 0 1,0-1-1,1 1 1,-1 0-1,0-1 0,0 1 1,1 0-1,0-3 1,0 3-35,-1 0 0,1 1-1,-1-1 1,1 0 0,-1 0 0,1 0 0,0 0-1,0 1 1,-1-1 0,1 0 0,0 1 0,1-2 0,16 1-498,-11 1 448,2 0-1027,0 1-1,15 4 0,5 1-3581,-10-5 1348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3:26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10 480,'5'5'7517,"5"-1"-6310,10 1-2017,49-1 1808,-58-3-802,-1 0 1,1-1-1,11 0 1,2-1 206,-20 1-404,0-1 0,0 1-1,0-1 1,0 0 0,4-2 0,-4 2 25,-1 0 1,1 0-1,0 0 0,0 0 0,5 1 1,-6-1 36,0 1 0,0-1 1,0 0-1,1 1 1,-2-1-1,5-2 0,14-3 315,-17 1-132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3:28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 1728,'-2'-7'5033,"-5"6"-4173,16 17-193,13 30-1,-11-12-637,7 39-1,0-1 262,-13-56-256,-1 0-1,-1 0 1,-1 1-1,0-1 1,-1 1-1,-2 31 1,-1-37-33,0-1-1,-1 1 1,0-1 0,-1 0 0,-10 19 0,12-25 27,-1-1 0,1 1 0,-1-1 0,0 0 0,0 0 0,0 0 0,-4 4 0,6-7-35,0 1 0,0-1 0,1 0 0,-1 1-1,0-1 1,0 0 0,0 1 0,1-1 0,-1 0 0,0 0 0,0 0-1,0 0 1,0 0 0,1 0 0,-1 0 0,0 0 0,0 0 0,0 0 0,0 0-1,1 0 1,-1-1 0,0 1 0,0 0 0,0-1 0,1 1 0,-1 0 0,0-1-1,0 1 1,1-1 0,-1 1 0,0-1 0,1 0 0,-1 1 0,1-1-1,-1 0 1,1 1 0,-1-1 0,1 0 0,-1 1 0,1-1 0,0 0 0,-1 0-1,1-1 1,-2-2-8,1 0 0,0 0-1,-1-1 1,2 1-1,-1 0 1,0-8 0,1 5 78,1 1 1,0-1-1,0 1 0,1-1 1,0 1-1,0 0 1,0 0-1,4-7 0,30-48-326,-7 12 452,-9 14-176,2 1 1,35-41 0,-31 40 361,-21 29-273,-1 0 1,1 0 0,1 0-1,-1 0 1,1 1 0,0 0-1,7-5 1,-12 10-239,0-1-1,0 0 1,0 1-1,1 0 1,-1-1-1,0 1 1,0 0 0,0-1-1,0 1 1,0 0-1,2 0 1,-3 0 68,1 0 1,-1 1-1,1-1 1,-1 0-1,1 1 1,-1-1-1,1 0 1,-1 1 0,0-1-1,1 1 1,-1-1-1,0 1 1,1-1-1,-1 1 1,0-1-1,1 1 1,-1-1-1,0 1 1,0-1-1,0 1 1,0 0-1,0-1 1,0 1-1,1-1 1,-1 2-1,0 3-459,0 0 0,1 0 0,-1-1 0,-1 1 1,1 0-1,-1 0 0,0 0 0,0 0 0,-2 4 0,-8 14-929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3:29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1312,'4'0'6570,"-4"-12"-5140,2 11-1454,-1 0 1,1 0-1,-1 0 1,1 0-1,0 1 1,-1-1 0,1 1-1,0-1 1,-1 1-1,1-1 1,0 1-1,0 0 1,2 0-1,30 0-7,-16 1 33,10-3 389,1 0 0,49-13 0,14-1-156,33-4 5,-121 20-219,-3 0-15,0 0 1,0 0-1,0 0 1,0 0-1,0-1 1,0 1-1,0 0 1,0-1-1,0 1 0,0-1 1,0 1-1,0-1 1,0 1-1,1-2 1,-1 1-18,-1 1 0,0 0 1,0 0-1,0 0 1,1 0-1,-1-1 0,0 1 1,0 0-1,1 0 1,-1 0-1,0 0 0,0 0 1,1 0-1,-1 0 1,0-1-1,0 1 0,1 0 1,-1 0-1,0 0 0,1 0 1,-1 0-1,0 0 1,0 0-1,1 0 0,-1 1 1,0-1-1,0 0 1,1 0-1,-1 0 0,-1 7-913,-8 11-921,-18 13-2203,15-16 2096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3:30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1 178 2144,'9'-20'1525,"-5"11"-830,-1-1 0,1 1-1,2-15 1,-5 22-645,0-1-1,0 1 1,0 0 0,0 0 0,1 0-1,-1 0 1,1 0 0,-1 0-1,1 0 1,0 0 0,0 1 0,0-1-1,3-2 1,31-17 363,-12 9-243,-6 2-62,0 1 1,21-7 0,-34 15-124,0-1 0,0 1 0,0 0 0,0 0 1,0 0-1,0 1 0,0 0 0,0 0 0,0 0 0,1 0 1,-1 1-1,0 0 0,6 2 0,-10-2 20,1 0-1,-1 0 0,1 0 1,-1 0-1,1 0 1,-1 0-1,0 1 0,1-1 1,-1 0-1,0 1 1,0-1-1,0 1 1,0-1-1,0 1 0,0 0 1,-1-1-1,1 1 1,-1 0-1,1 0 1,-1-1-1,1 1 0,-1 0 1,0 0-1,0 0 1,0 0-1,0 2 1,0 4 15,-1 1 1,0-1 0,0 1 0,-3 9 0,-2-2 51,0 0 1,-1-1-1,0 0 0,-2 0 1,0-1-1,0 0 0,-1 0 0,-21 21 1,28-33-19,0 1-1,0-1 1,0 0 0,0 0 0,-1 0 0,1 0-1,-1 0 1,0-1 0,1 1 0,-6 0 0,4-1 1930,15-5-1798,16-4 137,0 1 0,37-5 0,57-1-1054,-107 11 499,21 3-657,-27-1 125,0 1 0,0-1 1,0 0-1,0-1 0,10-2 0,-17 3 665,1 0-1,-1 0 1,1-1 0,-1 1 0,1 0 0,-1-1-1,1 1 1,-1 0 0,1-1 0,-1 1 0,1-1-1,-1 1 1,1 0 0,-1-1 0,0 1 0,1-1-1,-1 1 1,0-1 0,1-1 0,4-18-2205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54:29.6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1861 399 1472,'-1'-2'89,"-1"0"1,1 1-1,-1 0 0,0-1 1,0 1-1,0 0 0,0 0 1,0 0-1,0 0 0,0 0 1,0 1-1,0-1 0,0 0 1,0 1-1,-1 0 0,1 0 1,0-1-1,0 1 0,0 0 1,-1 1-1,1-1 0,0 0 1,-4 2-1,-29 11 4559,24-9-4318,1 1 0,-1-2 1,0 1-1,-1-2 0,1 1 0,-22 0 1,-350 17 901,341-17-1014,-90 5 49,-356-27 309,107-8-731,321 27 337,51 1 165,6 0-125,11-7-178,6-3-29,8-4 137,33-26 1,-28 14-109,-2-1 0,0-1 0,31-44 0,-33 44 188,-17 21-219,0-1 0,9-14 1,11-16-25,2-3-149,-4-1-58,-22 32 175,-1 5 7,-4 4-152,-31 46-185,25-35 403,-118 136 340,-12-11 259,83-92-237,-73 47 0,113-82-227,12-8-135,0 1-1,0 1 0,1-1 1,-1 1-1,-3 3 0,16-6 9,29 2-71,-1 2 0,73 18 0,-56-11 84,-31-5 28,1 1 1,-1 0-1,34 17 1,61 43 679,-106-59-603,0 2 0,14 14 1,-11-10-210,-11-11-337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3:32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35 320,'0'0'17,"-1"0"-13,1 0 0,0 0 0,0 0 0,0-1 0,0 1 0,0 0 0,0 0 0,0 0 0,0 0 0,0 0 0,0-1 0,0 1 0,0 0 0,0 0 0,0 0 0,0 0 0,0 0 0,0-1 0,0 1 0,0 0 0,1 0 0,-1 0 0,0 0 0,0 0 0,0-1 0,0 1 0,0 0 0,0 0 0,0 0 0,0 0 0,0 0 0,1 0 0,-1 0 0,0 0 0,0 0 0,0 0 0,0-1 0,0 1 0,0 0 0,1 0 0,-1 0 0,0 0 0,0 0 0,0 0 0,0 0 0,0 0 0,1 0 0,-1 0 0,1 0 652,-1-11 1227,-4 4-666,4 7-1064,0-1-1,0 0 1,0 1-1,0-1 1,0 0-1,-1 1 1,1-1-1,0 1 1,-1-1-1,1 1 1,0-1-1,-1 1 1,1-1 0,-1 1-1,1-1 1,0 1-1,-1-1 1,1 1-1,-1-1 1,1 1-1,-1 0 1,0-1-1,5 9 93,3 1-207,-1 1-1,0 0 0,-1 0 1,0 0-1,0 0 0,3 13 1,16 70 248,-13-42-268,-3-18-23,18 80 276,-23-96-233,-1 0 1,-1 0-1,0 1 1,-3 27-1,0-36 7,0 0 0,0 0 0,-1 0-1,0-1 1,0 1 0,-1-1-1,0 1 1,-1-1 0,0 0 0,0-1-1,0 1 1,-8 7 0,12-15-20,1 1 1,-1-1-1,1 0 1,-1 1-1,0-1 1,1 0-1,-1 1 1,1-1-1,-1 0 1,0 1-1,1-1 1,-1 0-1,0 0 1,1 0-1,-1 0 1,0 0-1,1 0 1,-1 0-1,0 0 1,1 0-1,-1 0 0,-1 0 1,0-1 8,1 0-1,-1 1 1,0-1 0,0 0-1,1 0 1,-1 0 0,1 0-1,-3-2 1,1 0-31,0 1 0,0-1 0,1 0-1,-1-1 1,1 1 0,0 0 0,-3-6 0,3 4 1,1 0 1,-1 1 0,1-1 0,1 0-1,-1 0 1,1 0 0,0 0 0,0 1-1,0-1 1,1 0 0,-1 0 0,3-7-1,2-6-85,2 1-1,8-18 0,4-9 79,-7 12 49,2 1 1,1 0-1,24-37 0,-25 47-13,1 1-1,1 0 0,1 1 0,1 1 0,23-20 1,-19 21-409,35-27-2123,-48 40 350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3:33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488 1 1824,'0'0'587,"-1"0"-478,1 0 0,-1 0 0,1 0 0,-1 0 0,1 0 0,-1 0 0,1 1 0,-1-1 0,1 0 0,-1 0 1,1 0-1,-1 1 0,1-1 0,0 0 0,-1 1 0,1-1 0,0 0 0,-1 1 0,1-1 0,0 0 0,-1 1 1,0 6 56,0 1 1,-1-1-1,0 0 1,0 0-1,0 0 1,-7 12 0,-2 7 42,3-1-35,-2-1 0,-1 0 0,0 0 0,-2-1 0,0-1 0,-2 0 0,-24 28 0,-74 61 534,15-16-616,75-70-78,-39 43-289,36-27-1288,20-32 33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3:34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40 1472,'-7'2'5381,"19"-13"-4408,-11 9-888,0 1 1,1-1 0,-1 1 0,1-1-1,0 1 1,-1 0 0,1-1-1,4-1 1,-2 1-88,1-1 0,0 1 0,0 0 0,0 1 0,0-1 0,0 1 0,0 0 0,0 0 0,0 0 0,1 1 0,-1 0-1,8 1 1,0 1-86,5 2 48,-18-3 42,1-1 0,-1 1 0,1-1 0,0 1 0,-1-1 0,1 1 0,-1 0 0,0-1 0,1 1 0,-1 0 0,1-1 0,-1 1 0,0 0 0,0-1 0,1 1 0,-1 0 0,0 0 0,0 0 0,0-1 0,0 1 0,0 0 0,0 0 0,0 0 0,-1 6 19,0 1-1,0-1 0,-1 0 0,0-1 0,-1 1 0,0 0 0,0 0 1,0-1-1,0 0 0,-7 9 0,-1 2 89,-23 40 478,32-54-538,0 0 0,0-1 1,0 1-1,0-1 0,-1 0 1,1 0-1,0 0 0,-1 0 1,0 0-1,1-1 0,-1 1 1,0-1-1,0 1 0,0-1 1,0 0-1,0 0 0,0-1 1,0 1-1,-5 0 587,9-2-613,-1 0-1,0 0 1,0 0-1,0 0 1,1 0-1,-1 0 1,0 0-1,1 1 1,-1-1-1,1 0 1,-1 0-1,1 0 1,-1 1-1,1-1 1,-1 0-1,1 0 1,0 1-1,0-1 1,-1 1-1,1-1 1,1 0-1,23-10 638,-13 6-610,-6 2-108,1 1-1,0 0 1,0 0-1,0 1 1,1 0-1,-1 0 1,0 0-1,1 1 1,-1 0-1,0 0 1,0 1-1,1 0 1,10 4-1,-12-4-523,0 1 0,0 0 0,-1 1 0,0-1 0,1 1 0,-1 0 0,0 1 0,0-1 0,0 1 0,6 7 0,4 6-1780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5:34.5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3677 1046 1472,'-3'2'166,"2"-1"-127,0-1 0,1 1 1,-1-1-1,0 1 0,0-1 0,1 1 1,-1 0-1,1-1 0,-1 1 1,0 0-1,1-1 0,-1 1 1,0 3 419,1 12-219,0 618 2426,-1-600-2516,-2-1-1,-1 0 0,-14 53 0,-37 94-198,41-138-339,6-20 370,-23 66 170,24-79 6,7-9-156,0 1 0,0-1 0,-1 0 0,1 0 0,0 0 0,0 0 0,0 0 0,-1-1 0,1 1 0,0 0 0,0 0 0,0 0 0,-1 0 0,1 0 0,0 0 0,0 0 0,0 0 0,-1 0-1,1 0 1,0-1 0,0 1 0,0 0 0,0 0 0,0 0 0,-1 0 0,1 0 0,0-1 0,0 1 0,0 0 0,0 0 0,-1-2 3,0 0 0,0 1-1,1-1 1,-1 0 0,1 0 0,-1 0-1,1 1 1,0-1 0,0-3-1,-2-77 124,4-93 304,28-24-58,-17 108 143,8 7-485,0 14 53,-13 39-29,-7 25-40,0 1 1,1 0 0,-1-1-1,4-6 1,-4 10-53,0 0-1,0-1 1,0 1 0,1 0-1,-1 0 1,1 0 0,-1 0-1,1 0 1,0 0-1,-1 0 1,1 1 0,2-3-1,-3 4 27,-1 0 0,1 0 0,0 0-1,-1 0 1,1 0 0,-1-1 0,1 1-1,-1 0 1,1 0 0,-1 0-1,1 1 1,0-1 0,-1 0 0,1 0-1,-1 0 1,1 0 0,-1 0 0,1 1-1,-1-1 1,1 0 0,0 1 0,1 0-3,-1 1 0,1-1 1,0 1-1,-1-1 0,1 1 0,-1 0 1,2 3-1,5 11 46,-1-1 0,0 1-1,-1 1 1,-1-1 0,-1 1 0,3 18-1,0 0 27,2 16-35,-2 0 0,-3 1 0,-2 57 0,-7-78 179,5-31-195,0 0 0,-1 0 1,1 0-1,0 0 0,-1 0 1,1 0-1,0 0 0,-1 1 1,1-1-1,0-1 0,-1 1 1,1 0-1,0 0 0,-1 0 1,1 0-1,0 0 0,-1 0 1,1 0-1,0 0 0,-1 0 0,1-1 1,0 1-1,0 0 0,-1 0 1,0-3 8,0-1 0,0 1 0,0 0 0,0 0 0,0 0 0,1-1 0,-1-5-1,-1-11 62,-1 0-117,0 1 1,2-1-1,1-22 0,0 20-7,-1 1 0,-4-29 0,3 41 56,1-2 60,-1 1 0,0 0 0,-1 0 0,0 0 0,0 0 0,-1 0 0,-1 1 0,-5-10 0,-8-9 31,1-1-1,-20-46 1,-15-26-73,18 36 22,27 49 67,-1 0 0,-1 1 0,0 0 0,-22-27 0,16 24 39,1-1 0,0 0 0,-20-40 0,15 24 9,12 22-246,1 0 0,1-1-1,-7-25 1,11 34 22,1 0 1,-1 1-1,1-1 0,1-8 1,-1 1 180,5-15 17,-3 17-38,-1 10-93,-1 0 0,0-1 0,0 1 0,0-1 0,1 1 1,-1 0-1,0-1 0,0 1 0,0-1 0,0 1 0,0-1 0,0 1 0,0 0 0,0-1 1,0 1-1,0-1 0,0 1 0,0-1 0,-1 1 0,1-1 0,0 1 0,0 0 0,0-1 0,-1 1 1,1 0-1,0-1 0,0 1 0,-1-1 0,8-26-61,-6 27 38,-1-1 1,1 1-1,-1-1 1,1 1-1,-1-1 1,1 1-1,-1-1 1,1 1-1,-1 0 1,1-1-1,-1 1 1,1 0-1,0-1 1,-1 1-1,1 0 1,0 0-1,-1 0 0,1 0 1,0-1-1,-1 1 1,1 0-1,0 0 1,-1 0-1,1 1 1,0-1-1,-1 0 1,1 0-1,0 0 1,-1 0-1,1 1 1,0-1-1,-1 0 1,1 0-1,-1 1 1,1-1-1,-1 1 1,1-1-1,-1 0 1,1 1-1,-1-1 1,1 1-1,0 0 1,3 4-30,0 0 0,0 0 1,0 0-1,-1 0 0,1 0 1,-1 1-1,3 10 0,1-1-28,5 12 4,11 43 0,-10-31 50,64 237 98,-75-255-63,-2-17 42,0 0 0,1 0 1,-1 0-1,1 0 0,0 0 0,3 8 251,-5-12-273,1 0 0,-1 0 1,0 0-1,1 0 0,-1 0 0,0 0 0,1 0 0,-1 0 0,0 0 0,1-1 0,-1 1 0,0 0 0,1-1 0,-1 1 0,1 0 0,-1-1 0,1 1 0,-2-2 0,-5-7-56,4 5-6,-1 0-1,2-1 1,-1 1 0,0-1 0,-1-5 0,-12-20 31,2 6 164,-10-19-57,18 34-95,1-1 0,0 0 1,-7-17-1,0-11 75,-27-92-228,33 108 140,-1 0 0,0 1 1,-2 0-1,-1 0 0,0 1 1,-1 0-1,-16-21 0,15 28 26,0 0-1,-1 0 0,-1 1 0,0 1 0,-29-19 1,28 21-89,0 0 0,-1 1 1,0 1-1,-29-10 1,-6-2 147,24 10-112,-7-2-164,33 11 188,0-1-1,-1 1 0,1-1 0,0 1 0,0-1 0,0 0 1,0 1-1,0-1 0,0 0 0,0 0 0,-1-1 0,-9-7 55,3 4-123,7 4 90,0 0 0,-1 1 0,1-1-1,0 0 1,0 1 0,-1-1 0,1 1 0,0-1 0,-1 1-1,1 0 1,-1 0 0,1 0 0,0-1 0,-1 1 0,-1 1-1,3-1-23,0 0-1,0 0 0,0 0 1,-1 0-1,1 0 0,0 0 1,0 0-1,0 0 0,0 0 1,-1-1-1,1 1 1,0 0-1,0 0 0,0 0 1,0 0-1,-1 0 0,1 0 1,0 0-1,0 0 0,0 0 1,0 0-1,0-1 0,0 1 1,-1 0-1,1 0 0,0 0 1,0 0-1,0 0 0,0-1 1,0 1-1,0 0 0,0 0 1,0 0-1,0 0 0,0-1 1,0 1-1,0 0 1,0 0-1,0 0 2,0-1 0,0 1 0,0 0 0,0 0 0,0 0 0,0-1 0,-1 1 0,1 0 0,0 0 0,0 0 0,0 0 0,0 0 0,0-1 0,0 1 0,0 0 0,0 0 0,0 0 0,-1 0 0,1 0 0,0-1 0,0 1 0,0 0 0,0 0 0,0 0 0,-1 0 0,1 0 0,0 0 0,0 0 0,0 0 0,0 0 0,-1 0 0,1 0 0,0 0 0,0 0 0,0 0 0,0 0 0,-1 0 0,1 0 0,-31-4 448,23 2-517,7 2 88,1 0 0,-1-1 0,0 1 0,0 0 1,0 0-1,1-1 0,-1 1 0,0 0 0,0 0 0,1 0 0,-1 0 0,0 0 0,-1 0 0,-63 10 221,60-9-223,0-1 1,0-1 0,0 1 0,0-1-1,0 1 1,0-1 0,-6-3 0,-11-1 202,8 1-144,-4 1-50,-47 0-96,10-5 497,-14 4-278,64 5-153,0-1 0,0 1 0,0 0-1,0 0 1,-7 3 0,-11 2-93,-12-1 283,-8-2-58,34-2-93,-1 0-1,0-1 0,0 0 0,-13-2 1,-14 0 236,34 1-234,1 1-1,-1 0 1,0 0-1,0-1 1,0 0 0,1 1-1,-1-1 1,0 0-1,1 0 1,-1-1 0,0 1-1,1 0 1,0-1-1,-1 0 1,1 1 0,0-1-1,0 0 1,0 0-1,0 0 1,0-1 0,-2-2-1,-5-9 65,7 12-97,0 0-1,0 0 0,1-1 1,0 1-1,-1 0 1,1-1-1,0 1 1,0-1-1,0 1 0,0-4 1,-1 1 38,1-1 1,-1 1-1,1-1 1,-5-6-1,4 8-36,1 0 0,-1 0 1,0-1-1,1 1 0,0 0 0,0-1 0,0-7 0,0 11 5,1-1 0,0 1-1,-1 0 1,0 0 0,1-1-1,-1 1 1,0 0 0,1 0-1,-1 0 1,0 0 0,0 0-1,0 0 1,0 0 0,0 0 0,0 1-1,0-1 1,0 0 0,0 1-1,-3-2 1,1 1 18,1-1-1,-1 1 1,0 0-1,0 0 1,0 0 0,0 0-1,-6 0 1,-10 1 101,-27-1-126,42 1 34,1 0-1,-1-1 1,0 0 0,1 0 0,-1 0 0,0 0-1,1-1 1,0 1 0,-6-4 0,-14-10 196,16 11-228,0-1 0,1 1 0,-1-1 0,1-1 0,0 1 0,0-1 0,-5-7 1,-71-91-205,72 93 238,0 0-1,0 1 0,-1-1 1,-12-8-1,14 12-6,5 4-33,-1 0 1,1 1 0,0 0-1,-1-1 1,-5 0 0,-10-7-213,5 4 224,0 0 1,-1 0-1,-18-3 1,19 5-31,-10 0-94,22 3 111,0 0 1,0 0 0,0 1 0,0-1-1,-6 0 1,6 1 2,0 0 1,1 0-1,-1 0 0,0-1 0,1 0 1,-1 1-1,1-1 0,-1 0 1,-2-1-1,2 0 6,-1 1 0,1-1-1,-1 1 1,0 0 0,-6 0 0,-8-3-76,-29 0 116,39 1-58,1 2 0,-1-1 1,0 1-1,-10 0 1,-28-7 78,25 8-114,-23-4-1,27 1-33,-15-1 196,-104 4-539,63 5 710,65-5-287,0 1-1,0 0 1,0 1-1,-13 4 1,-17 3-14,35-8 12,-1 0 0,0 0 0,1 1 0,-1-1 0,-5 4 0,-11 4-127,20-9 124,-1 0 0,1 0 1,-1 0-1,1 0 0,0 0 0,-1 1 0,1-1 0,-1 0 0,1 0 1,0 1-1,-1-1 0,1 0 0,0 0 0,0 1 0,-1-1 0,1 0 1,0 1-1,0-1 0,-1 1 0,1-1 0,0 0 0,0 1 0,0 0 8,-1-1 0,1 0 0,0 1 0,0-1-1,0 1 1,-1-1 0,1 0 0,0 1 0,0-1-1,-1 0 1,1 0 0,0 1 0,-1-1 0,1 0-1,0 1 1,-1-1 0,1 0 0,0 0-1,-1 0 1,1 0 0,-1 1 0,-1 0-9,0-1 1,0 1 0,-1 0-1,1 1 1,1-1-1,-1 0 1,0 0-1,0 1 1,-2 1-1,-9 8-89,12-10 91,0 0-1,0 0 1,0 0-1,0 0 1,0 0 0,0 0-1,1 0 1,-1 0-1,0 0 1,1 0-1,-2 2 1,2-2 6,0 0 1,-1 1 0,0-1-1,1 0 1,-1 0-1,0 0 1,1 0 0,-1 0-1,0 0 1,0 0-1,0 0 1,0 0-1,0-1 1,0 1 0,-1 0-1,-1 1-15,-1 0 0,1 0 1,1 1-1,-1-1 0,0 0 0,0 1 0,-3 4 0,-6 6 65,8-9-55,1 0 0,-1 0 0,1 1 1,-5 8-1,-5 6-32,-17 26 34,26-40-4,1-1-1,0 0 1,1 1 0,-5 8-1,-9 14 171,-28 23-289,35-42 239,6-6-114,1 1 0,-1-1-1,1 0 1,0 1 0,0 0 0,-3 4-1,2-3 6,0 0 0,0-1-1,0 1 1,-5 4 0,-12 15-163,3-5 214,15-16-69,0 0 1,0 1-1,0-1 0,0 0 1,0 1-1,-3 3 1,3-1 35,-1-1 0,-1 0 0,1 0 1,0 0-1,-1 0 0,0-1 1,-7 6-1,-2 1-19,10-6-65,0-1 1,0 1 0,1-1-1,-5 9 1,-9 11 56,7-13 14,0 0 0,-8 14 1,11-14 2,-1-1-1,-1 0 1,-10 11 0,13-14 14,0-1 0,0 1-1,-7 11 1,9-11-56,-2 0-1,1-1 1,-9 9 0,10-10 18,1-1 1,-1 0-1,1 1 1,-1 0 0,1-1-1,0 1 1,-2 7-1,-9 14 23,8-16 4,1-1 1,0 1-1,-4 13 0,-1 3 160,0 1-236,1-1 1,-6 39-1,10-40 18,-5 29 93,1-12-55,-1 6 20,-11 39 136,15-60-377,-8 46 303,7-19-91,-9 2-106,14-52 116,0 0 1,1 0-1,-1 1 1,1-1 0,-1 0-1,2 5 1,-3 14 13,-12 66 89,-7 26-70,9-52-75,11-46 35,1-13-2,0-1 0,-1 0 1,1 1-1,0-1 0,-1 0 1,1 1-1,-2 3 1,0-1 28,0 1 1,1 0 0,-1 0-1,1 9 1,-3 11-6,-1 5-4,2-5 28,2-5 100,1-12-130,-1 1-1,1-1 0,2 17 0,0 7-89,3 40 55,-5-31 117,1-4-76,-6 54 0,3-71-51,2 40 1,0-39 70,-2 31-1,-6-14 144,2-17-215,4-6-15,2-13 59,0 0 1,-1 0 0,1 0-1,-1 0 1,1-1 0,-1 1-1,-2 5 1,1-5-10,1 1 0,0-1 0,0 1 0,1-1 0,-1 1 0,1-1 0,0 7 0,-3 16-74,0-9 58,0 1 0,2-1 0,0 20 0,-3 23 116,3-39-118,1 1 0,0 0-1,4 21 1,1 29 79,4 51 38,-6-100-80,-1-12-46,0 0 0,-1 13 0,-1-19 30,0 1 0,0 0 0,1 0 0,0 0 0,0 0 0,0-1 0,0 1 0,1 0 0,3 7 0,-3-8 16,0 1 0,-1-1 0,1 1 0,-1-1 0,-1 1 0,1-1 1,-1 8-1,0-8-2,0 1-1,1-1 1,-1 1 0,1-1 0,0 1 0,1-1 0,2 9 0,2 7-79,-6-18 37,1 0-1,-1 0 0,1-1 1,0 1-1,0 0 0,0 0 1,2 4-1,-2-6 33,0 1 0,-1 0 0,1 0 0,-1 0 0,1 0-1,-1 0 1,0 3 0,4 13 3,17 52 201,-16-48-276,-4-18 52,0 1 1,0 0-1,0-1 0,0 1 1,1-1-1,0 1 1,-1-1-1,6 7 1,-5-8 3,0 1 0,0 0 0,0 0 0,-1 0 0,0 0 0,1 0 0,0 6 0,6 17 108,4 7 200,-9-27-308,-1 0-1,1 0 1,0 0 0,6 11-1,15 27 89,-20-36-79,1 1-1,0-2 1,0 1-1,9 11 1,-10-16 3,0 1 0,0-1 0,0 0 0,1-1 0,7 7 0,7 5 52,-17-14-63,0 1 1,0 0-1,0 0 1,0 0-1,1-1 1,-1 0-1,0 1 1,1-1-1,3 1 1,30 15-65,53 23 342,-77-36-261,-1 0 1,1-1 0,0 0 0,0-1 0,14 1-1,5 1 140,12-2-99,-35-2-58,1 0 1,-1 0-1,0 1 1,-1 0 0,9 2-1,-6 0 32,-1-2-1,1 0 1,-1 0 0,1 0-1,11-2 1,26 3 90,-23-3-250,0 2 86,-22-1 52,0 1 1,0-1 0,-1 0-1,1 0 1,0 0-1,0 0 1,-1 0 0,1 0-1,0 0 1,0 0-1,-1-1 1,4 0-1,4-1 2,90-3-1,-83 4 5,-1 0 1,0-2-1,17-4 1,19-3 132,-23 7-266,-1-1 184,34 0 0,17-1-67,-54 6 18,-18 0-2,1-1 0,-1 0 0,0 0 0,9-1 0,-7 0 38,1 0 1,0 0 0,16 2-1,-3 0 471,-38 12-360,12-10-156,-1-1-1,1 1 0,-1-1 1,0 0-1,0-1 0,0 1 1,-10 1-1,-92 9 46,33-4-134,4 0 101,-42 9 28,6 4 34,-41 9-379,88-14 304,-55 17 76,101-28-153,-1 1 0,1 0 0,0 1 0,1 0 0,0 1 0,-12 11 0,21-17 31,0 1 0,1-1 0,-1 1 0,1 0 0,0 0 1,0 0-1,-2 4 0,3-6 34,1 0 0,-1 0 1,1 0-1,-1 0 0,1 0 1,0 0-1,-1 0 0,1 0 1,0 1-1,0-1 0,0 0 0,0 0 1,0 0-1,0 0 0,0 0 1,1 0-1,-1 0 0,0 0 1,0 0-1,1 0 0,-1 0 0,1 0 1,-1 0-1,1 0 0,-1 0 1,1 0-1,0 0 0,-1 0 1,2 0-1,2 3-12,1-1 0,-1-1 1,1 1-1,0-1 0,-1 1 0,1-1 1,0-1-1,1 1 0,-1-1 0,0 0 1,11 1-1,4 0 19,36-3 1,-31-2 43,-1 0 0,1-2 0,-1-1 0,0 0 1,0-2-1,-1-1 0,0-1 0,39-23 0,1-4 109,46-25 148,123-50-69,-156 85-304,-31 11 80,-6 5 1,4-3-18,-36 11 8,0 1 0,0 1 1,0-1-1,13 0 1,2-1 40,25 1-27,-8 1-95,-15-1 133,-3 1 10,1-1 0,40-10 0,-22 1-17,-19 6 27,-1-1-1,24-10 1,-30 10-214,1 0 215,-1-1 1,16-11 0,-3 1-115,-19 13 81,0 0 1,-1-1-1,0 0 1,0-1-1,11-11 1,20-25-132,-23 27 118,-1-1-1,-1 0 0,0-1 1,-1 0-1,12-24 1,23-47 25,-14 35 38,-5 9 147,-19 31-215,0 0 0,16-17 1,5-6-12,-18 21-30,1 0 0,26-21 0,5-6-16,-15 14-32,1 1 0,53-35-1,-50 35-118,-19 15 202,16-11 0,-16 14 27,-2-2 0,1 0 0,14-17 0,19-16-138,9-9 97,-40 38 8,-1 0-1,2 2 0,22-17 1,0 2 29,-27 19-5,-1 1 1,17-10-1,12-5 23,38-30 0,31-19 123,-88 53-113,-17 17-58,-1-1-1,1 1 1,-1-1-1,1 1 1,0 0-1,-1 0 1,1 0-1,0 0 1,5-1-1,31-20-84,-26 17-136,21-7 324,-26 10-199,6-2 91,7 1 149,-3 8-707,-16-4 551,-1 0 1,0 1-1,1-1 0,-1 0 0,0 0 0,1 1 0,-1-1 0,0 1 0,1-1 0,-1 1 0,0-1 1,0 1-1,0 0 0,2 1 0,11-1-144,-14-1 163,1 0 1,0 0 0,-1 0 0,1 0 0,-1 0 0,1 0 0,-1-1 0,1 1 0,-1 0 0,0 0 0,1 0 0,-1 0 0,1-1 0,-1 1 0,1 0 0,-1-1 0,1 1 0,-1 0 0,0-1 0,1 1 0,-1 0 0,0-1 0,1 1 0,-1-1 0,0 1 0,0 0 0,1-1 0,-1-1 80,0 2-77,0 0 1,0 0 0,0-1 0,1 1 0,-1 0 0,0 0 0,0-1 0,0 1 0,0 0 0,0-1 0,0 1 0,0 0 0,0 0 0,-1-1-1,1 1 1,0 0 0,0-1 0,0 1 0,0 0 0,0 0 0,0-1 0,0 1 0,-1 0 0,1 0 0,0-1 0,0 1 0,0 0 0,-1-1 0,-4-7 20,3 5-26,1 0-1,0 0 0,0 0 1,0 0-1,0-1 1,0 1-1,1 0 0,-1-7 1,0-4 9,-29-132 151,4 2-246,7 55-21,-9-30 84,21 90-14,2-1 0,0-1 0,2 1 0,1-38 1,-2-65 24,-2 47 14,4 69-64,-8-53-45,4 46 152,4 20-60,1-1 0,0 0-1,0 0 1,-1-9 0,-2-5-743,18 33 448,-7-5 264,0 0 1,-1 0-1,0 0 0,-1 1 0,0 0 0,0 0 1,-1 0-1,-1 1 0,5 18 0,-2 7-203,3 58 0,-7-67 221,1 241 384,-4-238-275,-2 0-1,-1 0 0,-1-1 1,-12 39-1,16-63-116,-5 14 339,6-19-298,0 1 0,-1-1 0,1 0-1,0 0 1,0 1 0,-1-1 0,1 0-1,0 0 1,0 1 0,-1-1 0,1 0-1,0 0 1,-1 0 0,1 0-1,0 1 1,-1-1 0,1 0 0,0 0-1,-1 0 1,1 0 0,0 0 0,-1 0-1,1 0 1,0 0 0,-1 0 0,1 0-1,-1 0 1,1 0 0,0 0-1,-1 0 1,1-1 0,0 1 0,-1 0-1,1 0 1,0 0 0,0 0 0,-1-1-1,1 1 1,0 0 0,-1 0 0,1-1-1,0 1 1,0 0 0,0 0-1,-1-1 1,1 1 0,0 0 0,0-1-1,0 1 1,-1-1 0,-7-11 15,0 0-1,0-1 1,2 0-1,-1-1 1,-5-18 0,6 17-15,-72-207 125,-50-113-277,107 290 80,1-1 1,-22-86 0,22 60 1,-7-28-149,14 26 21,12 45-79,6 38-342,1 12 482,-1 0 1,3 24 0,-1 1 42,29 97-95,-20-85 102,17 116-1,-27-86 325,-11 163 0,-21-67 126,26-182-357,-1 4 67,-1 0 1,1 1 0,-5 8 0,6-14-71,0-1 1,-1 1-1,1 0 1,-1 0-1,1 0 0,-1-1 1,1 1-1,-1 0 1,0-1-1,1 1 0,-1 0 1,0-1-1,1 1 1,-2 0-1,1-1-7,0 0 0,1 0 0,-1 0 0,1 0 0,-1 0 0,1 0 0,-1 0 0,0 0 0,1 0 1,-1 0-1,1 0 0,-1 0 0,1-1 0,-1 1 0,1 0 0,-1 0 0,1-1 0,-1 1 0,1 0 0,-1-1 0,1 1 0,-1 0 0,1-1 0,0 1 0,-1-1 0,0 0 0,-2-3-28,0 0 0,0-1 0,1 1-1,-1-1 1,1 0 0,0 0 0,1 0 0,-1 0 0,-1-8-1,-6-52-56,8 59 91,-5-70-148,2 1 1,4-1-1,10-77 0,15 9-115,-13 76 319,-8 48-126,0 0 0,1 0 0,1 1 0,0-1 0,12-21 1,-17 40 44,-1 0 0,1-1 0,0 1 0,-1 0 0,1 0 1,0 0-1,0 0 0,0 0 0,0 0 0,0 0 1,0 0-1,0 1 0,0-1 0,0 0 0,0 0 0,0 1 1,0-1-1,1 1 0,1-1 0,-2 1 15,1 0-1,-1 0 0,0 0 1,1 1-1,-1-1 0,0 1 1,0-1-1,0 1 0,1-1 1,-1 1-1,0 0 0,0-1 1,0 1-1,0 0 0,0 0 1,0 0-1,0 0 0,1 2 1,2 2-4,0 0 0,0 0 0,-1 1 0,1 0 1,-2 0-1,1 0 0,0 0 0,-1 0 0,0 0 0,-1 0 1,1 1-1,-1-1 0,-1 1 0,1-1 0,-1 1 1,0-1-1,0 1 0,-2 8 0,-3 12 34,-1-1 0,-1 0 0,-13 29-1,15-40-57,-118 301 905,123-316-877,0 0 1,0 1-1,0-1 0,0 1 1,0-1-1,0 0 0,0 1 0,0-1 1,-1 1-1,1-1 0,0 0 0,0 1 1,0-1-1,-1 0 0,1 1 0,0-1 1,0 0-1,-1 1 0,1-1 0,0 0 1,-1 0-1,1 1 0,0-1 0,-1 0 1,1 0-1,0 0 0,-1 0 0,1 1 1,-1-1-1,1 0 0,0 0 0,-1 0 1,0 0-1,0-1-6,1 1 0,-1-1 1,1 0-1,0 0 0,-1 1 0,1-1 1,0 0-1,-1 0 0,1 0 0,0 0 1,0 1-1,0-1 0,0 0 0,0 0 1,0 0-1,0-1 0,1-12-25,0 1 0,1 0-1,0 0 1,1 0 0,1 0-1,0 0 1,7-14 0,47-85-179,-58 112 203,92-151 17,26-49-197,-66 111 206,-46 76 173,-19 28-76,-153 200 163,146-190-222,-7 9 59,-35 59 1,-13 43 12,-39 61-66,66-132-100,-65 66 0,-8 9 257,63-63-104,-99 117 76,154-191-189,1 0 2,0-1 0,-1 1-1,0 0 1,0-1-1,-4 3 1,6-4-7,1-1 0,0 0 1,-1 0-1,1 0 1,-1 0-1,1 0 1,0 1-1,-1-1 1,1 0-1,-1 0 0,1 0 1,0 0-1,-1 0 1,1 0-1,-1 0 1,1 0-1,0 0 0,-1-1 1,1 1-1,-1 0 1,1 0-1,-1 0 1,1-1 0,-1 0 1,0 1 0,1-1 0,-1 0-1,1 1 1,-1-1 0,1 0-1,0 1 1,-1-1 0,1 0 0,0 0-1,-1 0 1,1 1 0,0-1-1,0-1 1,-1-8-63,0 1 0,1-1 0,0 1 0,0 0 0,1-1 1,0 1-1,1-1 0,5-13 0,1-3-121,23-47 0,54-85-16,-30 56 122,119-193 43,-34 60 27,-96 149 58,21-34-5,-59 114-57,-6 12 99,-6 16 5,-8 17-73,-36 69 1,-32 34 151,6-28-130,-97 109 1,-35 49 314,205-267-358,-14 21-18,-1-1 1,-38 41 0,53-64-1,1 1 1,-1-1 0,1-1-1,-1 1 1,-5 3 0,8-5 7,-1 0 1,1 0-1,0 1 1,-1-1-1,1 0 1,-1 0-1,1 0 1,0 0-1,-1 0 1,1 0-1,-1 0 0,1 0 1,0 0-1,-1 0 1,1 0-1,0 0 1,-1 0-1,1 0 1,-1 0-1,1 0 1,0-1-1,-1 1 0,1 0 1,0 0-1,-1 0 1,1-1-1,0 1 1,-1 0-1,1 0 1,0-1-1,-1 1 1,1 0-1,0-1 0,0 1 1,0 0-1,-1-1 1,1 1-1,0 0 1,0-1-1,0 1 1,0 0-1,-1-1 1,1 1-1,0-1 1,0 1-1,0 0 0,0-1 1,0 1-1,0-1 1,0 1-1,0 0 1,0-1-1,0 1 1,1 0-1,-1-1 1,1-18-181,0 0 0,2 1 0,0-1 0,7-23 0,30-74 19,-24 74 79,9-17 88,2 1-1,3 0 1,2 3-1,3 0 0,42-50 1,-43 63 48,112-160-149,-89 103 187,32-51 149,-89 150-214,1-1 1,-1 0-1,0 0 0,1 1 1,-1-1-1,1 0 1,-1 1-1,1-1 0,-1 1 1,1-1-1,0 0 1,-1 1-1,1-1 0,-1 1 1,1-1-1,1 1 1,-4 16 175,-2-3-191,-1 0 0,0 0-1,-1-1 1,0 1 0,0-1 0,-13 17 0,-59 64 25,-192 262 116,55-63 80,201-276-238,0-1 1,0 0 0,-21 16-1,35-31 5,0 1 0,-1-1 0,1 0 0,0 0 0,0 1-1,-1-1 1,1 0 0,0 0 0,-1 0 0,1 0 0,0 1 0,-1-1 0,1 0-1,0 0 1,-1 0 0,1 0 0,0 0 0,-1 0 0,1 0 0,0 0-1,-1 0 1,1 0 0,0 0 0,-1 0 0,1 0 0,0 0 0,-1 0 0,1 0-1,-1-1 1,1 1-15,-1-1 1,1 1-1,0-1 0,0 1 0,-1-1 0,1 1 0,0-1 0,0 0 0,0 1 0,0-1 0,0 1 1,0-1-1,0 0 0,0 1 0,0-1 0,0 0 0,0 0 0,2-9-153,0-1-1,8-18 0,1-7-35,12-47 93,45-104 0,153-251 88,-71 198 206,-101 165 105,-43 67-218,-5 6-23,1 0 1,-1 0-1,1 0 0,-1 0 1,0 0-1,0 0 1,0 0-1,0 0 0,0 0 1,0-1-1,-1 1 1,1-3-1,-1 5-32,0 0-1,0-1 1,-1 1-1,1 0 1,0 0 0,0 0-1,0 0 1,-1-1-1,1 1 1,0 0 0,0 0-1,-1 0 1,1 0-1,0 0 1,0 0 0,-1 0-1,1 0 1,0 0-1,0 0 1,-1 0 0,1 0-1,0 0 1,0 0-1,-1 0 1,1 0 0,0 0-1,0 0 1,-1 0 0,1 0-1,0 0 1,0 1-1,0-1 1,-1 0 0,1 0-1,0 0 1,0 0-1,0 0 1,-1 1 0,-3 1 8,-1 0 1,1 1 0,0-1 0,0 1-1,0 0 1,0 0 0,-3 4 0,-26 32 5,-88 126 20,51-66 102,-66 97 63,5-5-68,-14-12-37,-110 76 236,243-244-346,-1 0-1,-25 16 0,37-27-17,0 1 0,0 0 0,0-1 0,0 1 1,0-1-1,0 1 0,0-1 0,0 1 0,0-1 0,0 0 0,-1 0 0,1 0 0,0 1 0,0-1 0,0 0 0,0 0 0,-1-1 0,1 1 1,0 0-1,-2-1 0,3 1 3,-1-1 0,0 1 0,0-1 0,1 0 1,-1 0-1,0 1 0,1-1 0,-1 0 0,1 0 1,-1 1-1,1-1 0,0 0 0,-1 0 0,1 0 0,0 0 1,-1 0-1,1 0 0,0 0 0,0-1 0,-1-6-67,1-1-1,1 1 0,-1 0 0,4-14 1,3-14 26,2 2 0,2-1 0,22-49 0,-10 35 49,52-79-1,113-179-147,-119 179 133,28-51 133,-44 91 1072,-56 93-1103,0 1 0,1-1 0,-1 1 0,1 0 0,-1 8 0,-4 10-26,-4 6 0,-1 0 1,-1-1-1,-20 30 0,-60 83 102,53-84-165,-194 304-7,-17-6 554,223-325-546,27-30-1,0 0 0,0 0 0,0 0-1,0 0 1,0 0 0,0 0-1,0-1 1,0 1 0,0 0-1,0-1 1,-1 1 0,1-1-1,0 1 1,0-1 0,-1 0-1,1 1 1,0-1 0,0 0-1,-1 0 1,1 0 0,0 0-1,-1 0 1,1 0 0,0 0 0,-1-1-1,-1 0 1,3 1-12,-1-1 1,1 1 0,-1-1-1,1 1 1,-1-1-1,1 1 1,0-1-1,-1 1 1,1-1-1,0 0 1,0 1 0,-1-1-1,1 0 1,0 1-1,0-1 1,0 0-1,0 1 1,0-1-1,0 0 1,0 1 0,0-1-1,0 0 1,0 0-1,2-14-161,1 0 1,4-18-1,2-4 122,19-75-37,82-208 1,-104 304 114,95-221-88,-66 165 52,54-83 0,31-23 188,-86 128 656,-34 50-808,1 0 0,-1 0 1,0 0-1,0 0 0,0 0 1,1-1-1,-1 1 1,0 0-1,0 0 0,0 0 1,0 0-1,0-1 1,0 1-1,1 0 0,-1 0 1,0 0-1,0-1 0,0 1 1,0 0-1,0 0 1,0 0-1,0-1 0,0 1 1,0 0-1,0 0 1,0-1-1,0 1 0,0 0 1,0 0-1,0 0 0,0-1 1,0 1-1,0 0 1,0 0-1,0-1 0,-1 1 1,1 0-1,0 0 1,0 0-1,0 0 0,0-1 1,0 1-1,-1 0 0,-10 6 146,2 2-124,0 1 0,1 0-1,0 1 1,0 0-1,-9 15 1,3-4-5,-136 220 146,10 11 0,112-201-118,-34 54 84,-5-2 0,-4-3 1,-130 140-1,197-236-139,-8 9-133,0-1 1,-21 18 0,16-23-245,17-7 366,0 0 0,0 0 0,0 0-1,0 0 1,-1 1 0,1-1 0,0 0 0,0 0 0,0 0 0,0 0 0,0 0 0,-1 0 0,1 0-1,0 0 1,0 0 0,0-1 0,0 1 0,0 0 0,-1 0 0,1 0 0,0 0 0,0 0 0,0 0-1,0 0 1,0 0 0,0 0 0,-1 0 0,1 0 0,0-1 0,0 1 0,0 0 0,0 0 0,0 0-1,0 0 1,0 0 0,0 0 0,0-1 0,0 1 0,-1 0 0,1 0 0,0 0 0,0 0 0,0 0 0,0-1-1,0 1 1,0 0 0,0 0 0,0 0 0,0 0 0,0 0 0,0-1 0,0 1 0,0 0 0,1 0-1,-1 0 1,0-1 0,1-5-108,1 1 0,1-1-1,-1 0 1,1 0 0,6-9-1,6-12-56,13-30 90,93-176 85,102-223-178,-169 345 370,107-163 0,-150 256 329,-11 18-513,0 0 0,0 1 0,0-1 0,0 0 0,-1 0 0,1 0 0,0 0 0,0 0 0,0 0 1,0 0-1,0 0 0,0 0 0,0 0 0,0 0 0,-1 0 0,1 0 0,0 0 0,0 0 0,0 0 1,0 0-1,0 0 0,0 0 0,0 0 0,0 0 0,-1 0 0,1 0 0,0 0 0,0 0 0,0-1 0,0 1 1,0 0-1,0 0 0,0 0 0,0 0 0,0 0 0,0 0 0,0 0 0,-1 0 0,1 0 0,0 0 1,0 0-1,0-1 0,0 1 0,0 0 0,0 0 0,0 0 0,0 0 0,0 0 0,0 0 0,0 0 1,0 0-1,0-1 0,0 1 0,0 0 0,0 0 0,0 0 0,0 0 0,0 0 0,0 0 0,0 0 1,0 0-1,0-1 0,0 1 0,0 0 0,1 0 0,-1 0 0,0 0 0,-2 1 6,1 0 1,0 0-1,0 0 0,-1 0 0,1 0 0,0 0 0,0 1 0,0-1 1,0 0-1,0 2 0,-15 24 48,2 2 0,-17 43 0,1 0-7,-125 202 50,116-211-76,-198 295 1,17-27 112,198-295-178,6-9 52,-2 0 0,-35 43 0,51-69-43,1 1 1,-1-1 0,1 1-1,-1-1 1,0 0 0,1 0-1,-4 2 1,5-3 14,-1 0 0,0 1 0,1-1-1,-1 0 1,1 0 0,-1 0 0,1 0 0,-1 0 0,1 0 0,-1 0 0,1 0 0,-1 0 0,0 0 0,1 0 0,-1 0-1,1 0 1,-1 0 0,1-1 0,-1 1 0,0 0 0,0-1-15,1 0-1,-1 0 1,0 0-1,0-1 1,1 1-1,-1 0 0,0 0 1,1 0-1,0-1 1,-1 1-1,1 0 1,0 0-1,-1-1 1,1 1-1,0 0 1,0-1-1,0 1 1,0 0-1,0-1 1,0 1-1,1 0 1,0-3-1,16-72-448,-8 41 377,-5 19 69,18-70 35,3 1 0,37-84 0,82-111-208,-72 147 199,238-417 306,-271 495 389,-31 46-359,-13 19-77,-39 68 73,-10 19-327,-82 112-1,-101 160 24,226-349-16,-123 209 188,105-186-136,-1-1 0,-2-1 1,-43 40-1,72-77-49,1-2-53,0 1 1,0-1 0,-1 0-1,1 0 1,-1 0-1,1 0 1,-1 0 0,0 0-1,0-1 1,0 1 0,0-1-1,0 0 1,-5 1 0,8-2 32,0 0 1,-1 0 0,1 0 0,-1 0 0,1 0 0,0 0-1,-1 0 1,1 0 0,-1 0 0,1 0 0,0-1 0,-1 1-1,1 0 1,0 0 0,-1 0 0,1-1 0,0 1 0,-1 0-1,1-1 1,0 1 0,0 0 0,-1 0 0,1-1 0,0 1-1,0-1 1,-1 1 0,1 0 0,0-1 0,0 1 0,0 0-1,0-1 1,0 1 0,0-1 0,0 1 0,0 0 0,0-1-1,0 1 1,0-1 0,0 0 0,4-22-143,-3 18 115,101-341-383,-60 214 353,37-99 120,-51 160-34,46-81 0,50-60 74,-121 207 0,-1 2-9,0 1 1,-1-1-1,1 0 0,-1 1 1,0-1-1,1 0 0,-1 0 1,1-5-1,-2 8-77,0 0 0,0 0 0,0 0 0,0 0 0,0 0 0,-1 0 0,1 0 0,0-1 0,0 1-1,0 0 1,0 0 0,0 0 0,0 0 0,0 0 0,0 0 0,0 0 0,-1 0 0,1 0 0,0 0 0,0 0 0,0 0 0,0 0 0,0 0 0,0 0 0,0 0 0,-1-1 0,1 1 0,0 0 0,0 0 0,0 0 0,0 0 0,0 1 0,0-1-1,-1 0 1,1 0 0,0 0 0,0 0 0,0 0 0,0 0 0,0 0 0,0 0 0,0 0 0,0 0 0,-1 0 0,1 0 0,0 0 0,0 0 0,0 0 0,0 1 0,0-1 0,0 0 0,0 0 0,0 0 0,0 0 0,0 0 0,0 0 0,-6 4 3,0 1 1,1-1 0,0 1-1,0 0 1,0 0 0,1 0-1,-8 12 1,-15 26 5,2 0 0,-22 55 0,11-23 19,-207 366 6,-43-30 55,279-402-78,1-1-68,0 0 0,0-1 0,-12 10 0,18-17 49,0 0 0,0 0 0,0 1-1,0-1 1,0 0 0,0 0 0,0 0 0,0 0 0,0 0 0,0 0 0,0 1-1,-1-1 1,1 0 0,0 0 0,0 0 0,0 0 0,0 0 0,0 0 0,0 0 0,-1 0-1,1 0 1,0 0 0,0 0 0,0 1 0,0-1 0,0 0 0,-1 0 0,1 0-1,0 0 1,0 0 0,0 0 0,0 0 0,-1 0 0,1 0 0,0 0 0,0-1 0,0 1-1,0 0 1,0 0 0,-1 0 0,1 0 0,0 0 0,0 0 0,0 0 0,0 0-1,0 0 1,0 0 0,-1 0 0,1-1 0,0 1 0,0 0 0,0 0 0,0 0-1,0 0 1,0 0 0,0 0 0,0-1 0,0 1 0,0 0 0,0 0 0,0 0 0,0 0-1,-1 0 1,1-1 0,9-24-343,23-47 162,67-112 0,111-220-158,-38 95 179,22 12 64,-105 163 212,32-42 90,-104 153 111,-13 20-184,-3 7-20,-4 7-58,0-1 0,-1 0-1,0 0 1,0 0 0,-10 14-1,5-9-30,-80 127 50,4-9-9,18-7-17,-14 24 33,-104 129-99,102-160 5,-244 336 410,319-445-374,-2 3-62,0 0 0,-13 13 0,22-26 31,1 1 0,0-1 0,-1 1 0,1-1 1,-1 0-1,1 1 0,-1-1 0,1 0 0,-1 1 1,1-1-1,-1 0 0,1 1 0,-1-1 0,1 0 1,-1 0-1,0 0 0,1 0 0,-1 1 1,1-1-1,-1 0 0,0 0 0,0 0 0,0-1-15,1 0-1,-1 1 1,1-1-1,-1 0 1,1 1-1,0-1 1,-1 0-1,1 0 1,0 0-1,0 1 1,0-1-1,-1 0 0,1 0 1,0 0-1,0 1 1,0-1-1,0 0 1,0 0-1,1 0 1,-1 0-1,2-18-39,1 0 0,1 0 1,0 0-1,1 1 0,2 0 0,13-29 0,64-105-123,253-437-35,-187 340 352,-117 198-144,16-24 149,-38 64 28,-11 11-154,0 0 0,0-1-1,0 1 1,1 0 0,-1 0 0,0 0-1,0 0 1,0 0 0,0 0 0,1 0-1,-1 0 1,0 0 0,0-1 0,0 1 0,1 0-1,-1 0 1,0 0 0,0 0 0,0 0-1,1 0 1,-1 0 0,0 0 0,0 0-1,0 0 1,1 0 0,-1 1 0,0-1-1,0 0 1,0 0 0,0 0 0,1 0 0,-1 1 10,0 0 1,0 1-1,0-1 1,1 0-1,-2 0 1,1 1-1,0-1 1,0 0-1,0 0 1,0 1-1,-1-1 1,1 0 0,-1 0-1,1 0 1,-1 0-1,1 1 1,-2 0-1,-79 158 181,48-90-63,-3-2 0,-80 113 0,11-48-43,-27 37-163,45-40 166,-13 18 93,97-143-184,-1-1 0,1 0 1,-1 1-1,-8 6 0,12-11-8,-1 1 0,1-1 0,-1 0 0,1 0 0,-1 1 0,1-1 0,0 0 0,-1 0-1,1 0 1,-1 1 0,1-1 0,-1 0 0,1 0 0,-1 0 0,1 0 0,-1 0 0,0 0 0,1 0-1,-1 0 1,1 0 0,-1 0 0,1 0 0,-1-1 0,0 1 0,1-1-15,-1 1 0,0-1 0,0 0 0,1 0 0,-1 0 0,1 0 0,-1 0 1,1 0-1,-1 0 0,1 0 0,0 0 0,-1 0 0,1 0 0,0 0 0,0 0 0,0 0 0,0-1 1,-1-9-45,1 0 0,0 0 0,1 0 0,0 1 0,1-1 0,0 0 0,0 1 0,1-1 0,7-13 0,7-16-20,26-40 1,-28 53 71,196-322-229,-30 104 86,-177 240 153,47-56-100,-45 54 84,1 1 0,0 0 1,0 1-1,0 0 0,1 0 1,12-6-1,-19 10 16,0 0 0,0 1 0,0-1 0,0 0 0,1 1 0,-1 0 0,0-1 0,1 1 0,-1 0 0,0-1 0,1 1 0,-1 0 0,0 0 0,1 0 0,-1 0 0,0 0 0,1 0 0,-1 1 0,0-1 0,1 0 0,-1 1 0,0-1 0,0 1 0,1-1 0,-1 1 0,2 1 0,-2 0 8,1 0 0,-1 1-1,0-1 1,0 0 0,0 0-1,0 1 1,0-1 0,0 1-1,-1-1 1,1 1 0,-1-1-1,0 1 1,0-1 0,0 1-1,0 3 1,-2 54 11,-3 0 0,-22 104 0,-47 119 429,-9-41-166,-15 2-187,24-62-47,-115 340 246,136-335-714,52-182 356,0 0 0,0 0 1,0 0-1,1 0 1,-1 0-1,1 0 0,0 0 1,2 8-1,-2-13 56,0 0 1,0 1-1,0-1 0,1 0 0,-1 0 1,0 0-1,0 1 0,1-1 0,-1 0 1,0 0-1,1 0 0,-1 0 0,0 0 0,0 0 1,1 1-1,-1-1 0,0 0 0,1 0 1,-1 0-1,0 0 0,1 0 0,-1 0 0,0 0 1,0 0-1,1-1 0,-1 1 0,0 0 1,1 0-1,-1 0 0,0 0 0,0 0 0,1 0 1,-1 0-1,0-1 0,1 1 0,-1 0 1,0-1-1,14-8-45,-12 8 31,17-14 47,-1-1 0,-1-1 0,0 0 1,-1-1-1,20-31 0,59-108 62,-65 105-51,-11 17-26,7-11 101,45-61 1,-55 90-106,-10 12 87,-3 7-22,-4 14 35,-2 3-60,-1-1 0,-1 1 0,-1-2 0,0 1 0,-2 0 0,-11 20 0,-69 102 56,18-32-80,-109 260 235,53-98-53,112-243-145,1-1-178,-19 29 0,27-48-275,11-18 140,2-4 170,0 0 1,-1-1 0,-1 0 0,6-22-1,13-37 32,3 1 0,63-119-1,132-212 92,-16 82-28,-202 316-3,0-1 0,1 1 1,0 0-1,0 0 0,14-11 0,-20 18-5,0 0-1,0-1 1,1 1 0,-1 0-1,0-1 1,1 1 0,-1 0-1,0 0 1,1-1 0,-1 1-1,1 0 1,-1 0 0,0 0-1,1 0 1,-1-1 0,1 1-1,-1 0 1,1 0 0,-1 0-1,0 0 1,1 0 0,-1 0-1,1 0 1,-1 0 0,1 0 0,-1 0-1,1 1 1,-1-1 0,0 0-1,1 0 1,-1 0 0,1 0-1,-1 1 1,1-1 0,-1 2 2,1-1 0,-1 1 0,1-1 0,-1 0 0,0 1 0,0-1 0,1 1 0,-1-1 1,0 1-1,0 0 0,-1-1 0,1 2 0,-6 29 65,0 0 1,-22 57-1,-9 3 86,-58 106 0,54-118 15,-15 31-7,-144 300 79,141-270-80,8-18-350,37-102-639,24-42 518,14-19-1,241-371-4,-42 51 266,-176 279 90,4 1 1,69-84 0,-89 131 58,-31 32-96,1 1 0,-1-1 0,1 0 0,-1 1 0,1 0-1,-1-1 1,1 1 0,0-1 0,-1 1 0,1 0 0,0-1 0,-1 1 0,1 0 0,0-1 0,-1 1 0,1 0 0,0 0-1,0 0 1,-1 0 0,1 0 0,0 0 0,0 0 0,-1 0 0,1 0 0,0 0 0,0 0 0,-1 0 0,1 1 0,0-1 0,-1 0-1,1 0 1,1 2 0,-1-1 14,0 0 0,0 1 0,0-1 0,0 1 0,0 0 0,-1-1-1,1 1 1,-1 0 0,1 0 0,-1-1 0,1 1 0,-1 0 0,0 2 0,1 8 39,-1-1 0,0 1 1,-1-1-1,0 0 1,-1 1-1,-4 14 1,-27 71 220,21-65-242,-32 95 60,-73 174-55,-128 174 182,7-56 352,223-397-710,11-19-90,3-7-32,10-31-74,4-4 251,1 0 0,25-45-1,50-78 82,-18 36-22,28-72-39,31-60 6,36-23 53,19 14 0,-182 263-1,4-6 11,1 0 0,0 1 0,0 0 0,1 0 0,0 1 0,12-9 0,-21 17-3,0 0 0,0-1 0,1 1 0,-1 0 0,1-1 0,-1 1 0,0 0 0,1 0 0,-1 0 0,1-1 0,-1 1 0,0 0 0,1 0 0,-1 0 0,1 0 0,-1 0 0,1 0 0,-1 0-1,1 0 1,-1 0 0,1 0 0,-1 0 0,0 0 0,1 0 0,-1 0 0,1 0 0,-1 0 0,1 0 0,-1 1 0,1-1 0,-1 0 0,0 0 0,1 0 0,-1 1 0,0-1 0,1 0 0,-1 1 0,0-1 0,1 0 0,-1 1 0,0-1 0,1 0 0,-1 1 0,0-1 0,0 1 0,0-1 0,1 0 0,-1 1 0,0-1 0,0 1 0,0-1 0,0 1 0,0-1 0,0 1 0,0 4 24,1-1 0,-2 1 0,1-1 0,-2 9 0,-1 1 20,0 1 1,-2-1 0,-11 26-1,-26 38 78,-3 6 53,-45 126-63,-9 17-158,-265 475 700,318-625-1055,138-247-27,-5 14 452,-49 80-11,25-51-110,90-133 0,-29 81-9,50-73 102,59-74 168,-229 321-156,0 0 0,0 0 0,0 1-1,1 0 1,8-7 0,-12 11-7,-1 0 0,1-1 0,-1 1-1,1 0 1,-1 0 0,1-1 0,-1 1-1,1 0 1,-1 0 0,1 0 0,-1 0 0,1 0-1,-1 0 1,1 0 0,-1 0 0,1 0 0,-1 0-1,1 0 1,-1 0 0,1 0 0,-1 0 0,1 0-1,-1 1 1,1-1 0,-1 0 0,0 0-1,1 1 1,0-1 0,0 2 7,0-1 0,0 1 0,-1-1 0,1 1 0,0-1-1,-1 1 1,1 0 0,-1-1 0,0 1 0,1-1 0,-1 1 0,0 0 0,0 0 0,0 1 0,-1 23 56,0 1 1,-2-1-1,-1 1 1,-1-1-1,-10 29 1,-53 135 213,-123 186-221,78-169-5,-55 140 290,124-253-288,32-76-158,12-18 94,0 0 1,0 0-1,0 0 0,0 0 0,0 0 0,0 0 1,0 0-1,0 0 0,-1 0 0,1 0 1,0 0-1,0 0 0,0 0 0,0 0 0,0 1 1,0-1-1,0 0 0,0 0 0,-1 0 1,1 0-1,0 0 0,0-1 0,0 1 1,0 0-1,0 0 0,0 0 0,0 0 0,0 0 1,0 0-1,-1 0 0,1 0 0,0 0 1,0 0-1,0 0 0,0 0 0,0 0 0,0 0 1,0 0-1,0 0 0,0 0 0,0-1 1,0 1-1,0 0 0,-1 0 0,1 0 1,0 0-1,0 0 0,0 0 0,0 0 0,0-1 1,0-13-234,1 0 180,1 0 1,1 0-1,0 1 0,1-1 1,9-21-1,41-73 9,-51 103 44,199-349-3,-163 288 7,86-166 14,59-96 35,-154 283-43,2 1 0,1 2 0,3 1 1,79-70-1,-111 107 13,0 1 0,0 0 0,0 0 0,0 0-1,1 0 1,9-3 0,-14 6-15,0 0-1,1 0 1,-1 0-1,0 0 0,1 0 1,-1 0-1,0 0 1,1 0-1,-1 0 0,0 0 1,1 0-1,-1 0 1,0 0-1,1 0 0,-1 0 1,0 0-1,1 0 0,-1 0 1,0 1-1,0-1 1,1 0-1,-1 0 0,0 0 1,1 1-1,-1-1 1,0 0-1,0 0 0,0 1 1,1-1-1,-1 0 1,0 0-1,0 1 0,0-1 1,0 0-1,1 1 1,-1-1-1,0 1 0,0 1 11,0 1 0,0 0-1,0-1 1,0 1 0,0 0-1,-1-1 1,1 1 0,-1-1-1,0 3 1,-101 269 530,34-102-498,-129 286-42,-77 101 150,265-542-375,14-33-323,7-10 377,1 1-1,30-45 1,7-10 137,35-97 94,-53 105 15,44-72-1,208-247 11,-134 195-233,-118 152 295,74-76 0,-106 119-151,3-2 22,0 1 0,0-1 0,1 0 0,6-3 0,-10 6-12,1-1-1,-1 1 1,1 0-1,-1-1 0,1 1 1,-1 0-1,1 0 1,-1 0-1,1 0 1,0 0-1,-1-1 1,1 1-1,-1 0 1,1 0-1,-1 1 0,1-1 1,0 0-1,-1 0 1,1 0-1,-1 0 1,1 0-1,-1 0 1,1 1-1,-1-1 1,1 0-1,0 1 0,-1-1 1,0 0-1,1 1 1,-1-1-1,1 0 1,-1 1-1,1-1 1,-1 1-1,0-1 1,1 1-1,-1-1 0,0 1 1,0-1-1,1 1 1,-1-1-1,0 1 1,0 0-1,2 4 35,-1 0 0,0 1 0,0-1 0,-1 0 0,1 0 0,-1 1 0,-1 7 0,-9 46 246,3-31-206,-2 0 0,-22 49-1,-35 51-25,39-78-47,-107 185 1,-14 28 97,6 5 284,131-253-513,11-15 110,0 0 1,0 0-1,0 1 0,-1-1 0,1 0 0,0 0 1,0 0-1,-1 1 0,1-1 0,0 0 1,0 0-1,-1 0 0,1 0 0,0 1 0,-1-1 1,1 0-1,0 0 0,-1 0 0,1 0 1,0 0-1,-1 0 0,1 0 0,0 0 0,-1 0 1,1 0-4,0-1 0,-1 1 0,1 0 1,0 0-1,0-1 0,-1 1 0,1 0 0,0-1 0,0 1 1,0 0-1,0-1 0,0 1 0,-1 0 0,1-1 1,0 1-1,0 0 0,0-1 0,0 1 0,0 0 1,0-1-1,0 1 0,0 0 0,0-1 0,4-17-299,8-12 136,16-30-1,-15 34 159,44-81-76,112-157-1,5-11 137,-132 200-37,96-162 20,-114 201-22,2 0-1,2 1 0,1 2 0,37-33 0,-40 47-46,-26 19 45,0 0 0,1 0 0,-1-1 0,0 1 0,0 0 0,1 0 0,-1 0 0,0 0 0,0-1 0,1 1 0,-1 0-1,0 0 1,1 0 0,-1 0 0,0 0 0,1 0 0,-1 0 0,0 0 0,1 0 0,-1 0 0,0 0 0,1 0-1,-1 0 1,0 0 0,0 0 0,1 0 0,-1 0 0,0 0 0,1 1 0,-1-1 0,0 0 0,0 0 0,1 0 0,-1 0-1,0 1 1,0-1 0,1 0 0,-1 0 0,0 1 0,0-1 0,0 0 0,1 0 0,-1 1 0,0-1 0,0 0 0,0 1-1,0-1 1,0 0 0,1 0 0,-1 1 0,0-1 0,0 0 0,0 1 0,0-1 0,0 0 0,0 1 0,0-1-1,0 1 1,-5 26 275,4-23-240,-53 177 456,-18 5-331,53-138-134,-26 56 2,-4-1 0,-80 124 0,-170 258 269,291-472-289,-9 16-60,16-27 17,0-1 0,0 1 1,0-1-1,0 1 0,-1-1 1,1 1-1,-1-1 0,1 0 1,-1 0-1,-3 2 0,5-3 29,0 0 1,0 0-1,0 1 0,0-1 1,0 0-1,-1 0 0,1 0 0,0 0 1,0 0-1,0 0 0,0 0 0,0 0 1,0 0-1,-1 0 0,1 0 1,0 0-1,0-1 0,0 1 0,0 0 1,0 0-1,0 0 0,0 0 1,0 0-1,-1 0 0,1 0 0,0 0 1,0 0-1,0 0 0,0 0 1,0 0-1,0 0 0,0-1 0,0 1 1,0 0-1,0 0 0,0 0 1,-1 0-1,1 0 0,0 0 0,0-10-108,2 4 83,-1 0 0,1 0 0,0 0 0,0 1-1,1-1 1,4-7 0,27-37-82,255-405-358,-110 169 442,20 19-32,-91 153 315,-104 110-206,0 0 0,0 0 0,1 1 0,-1 0 0,1 0-1,0 0 1,7-2 0,-12 4-32,1 1-1,0 0 1,0-1-1,0 1 1,0 0-1,0 0 1,0 0 0,0 0-1,-1 0 1,1 0-1,0 0 1,0 0 0,0 0-1,0 1 1,0-1-1,0 0 1,0 1-1,-1-1 1,2 1 0,0 0-2,-2 0 0,1 0 1,0 0-1,0 0 1,0 0-1,0 1 1,-1-1-1,1 0 0,0 0 1,-1 1-1,1-1 1,-1 0-1,0 1 1,1-1-1,-1 1 0,0 2 1,0 2 17,1 0 0,-2 1 0,1-1 0,-1 0 0,0 0 0,0 1 0,-3 6 0,-1 3 27,-14 28 0,-29 46 97,-12 28-70,-22 70 21,-18 41 22,-131 216-190,216-418 89,-30 50 100,29-56-189,16-21 54,0 0 0,-1 0-1,1 0 1,0 0 0,0 0-1,0 0 1,0 0-1,0 0 1,0 0 0,0 0-1,0 0 1,0 1-1,-1-1 1,1 0 0,0 0-1,0 0 1,0 0 0,0 0-1,0 0 1,0 0-1,0 0 1,0 0 0,-1 0-1,1 0 1,0 0 0,0 0-1,0-1 1,0 1-1,0 0 1,0 0 0,0 0-1,0 0 1,-1 0-1,1 0 1,0 0 0,0 0-1,0 0 1,0 0 0,0 0-1,0 0 1,0 0-1,0-1 1,-1-7-270,2-1 177,0-1 0,1 1 0,0 0 0,1 0 0,6-15 1,27-46-223,-10 21 213,55-144 15,0 2 72,35-11-96,16 11-57,-71 105 148,-48 66 32,130-170 60,-135 181-38,13-15 27,-20 23-49,-1 1 0,1-1 0,0 0 0,0 0 0,0 1 0,0-1 0,0 1 0,0-1 0,0 1 1,0-1-1,0 1 0,0 0 0,0-1 0,0 1 0,0 0 0,0 0 0,0 0 0,0-1 0,0 1 0,0 1 0,2-1 0,-2 0 10,0 1 0,0 0-1,0-1 1,0 1-1,0 0 1,-1 0-1,1-1 1,0 1-1,0 0 1,-1 0-1,1 0 1,0 0 0,-1 0-1,1 0 1,-1 0-1,0 0 1,1 0-1,-1 1 1,0-1-1,1 0 1,-1 0 0,0 0-1,0 0 1,0 2-1,-2 32 194,-1-18-120,0 0-1,-1-1 0,-10 27 0,-26 47-18,18-44-72,20-41-3,-272 552 83,213-446-1711,115-144-4686,-43 24 5505,0-1-1,-1 0 1,0 0-1,-1-1 0,0-1 1,0 0-1,-2 0 1,1 0-1,6-17 1,14-56-1187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5:37.7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497 90 640,'-2'0'35,"2"0"-27,0 0-1,-1 0 1,1 0-1,0 0 1,-1 0-1,1 0 1,0-1-1,-1 1 1,1 0-1,0 0 1,-1 0-1,1 0 1,0 0-1,-1 0 1,1-1-1,0 1 1,0 0-1,-1 0 1,1 0-1,0-1 1,-1 1-1,1 0 1,0 0-1,0-1 1,0 1-1,-1 0 1,1-1 0,0 1-1,0 0 1,0-1-1,0 1 1,0 0-1,0-1 1,0 1-1,-1 0 1,1-1-1,0 1 1,0 0-1,0-1 1,0 1-1,0 0 1,1-1-1,-1 1 1,0-1-1,-1 0 38,0-1 0,0 1-1,-1 0 1,1-1-1,0 1 1,0 0 0,-1 0-1,1 0 1,-1 0 0,1 0-1,-1 0 1,1 0-1,-1 0 1,0 1 0,1-1-1,-1 1 1,0-1 0,-2 1-1,-22 8 943,1-1 0,-1 0-1,0-2 1,-34 2-1,16-2-544,-24 1 82,57-6-465,-9 0 311,-1 0 1,1-2-1,-25-4 1,-14-5-3,53 9-750,7 1 281,14-2 344,0 1-67,7-3-165,0 0-1,0 1 1,45-1 0,-62 5 75,0 0 0,0-1-1,0 1 1,0-1 0,9-3 0,-12 4-56,-1 0 0,0-1-1,0 1 1,0-1 0,0 0-1,0 1 1,0-1 0,0 0-1,0 0 1,0 1 0,0-1-1,0 0 1,0 0 0,0 0-1,-1 0 1,1 0 0,0 0-1,-1 0 1,1-1 0,-1 1-1,1 0 1,-1 0 0,1 0-1,-1-1 1,0 1 0,0 0-1,1 0 1,-1-2 0,-1 3-24,1-1-1,0 1 1,0 0 0,-1-1 0,1 1 0,0-1 0,0 1 0,-1 0 0,1-1 0,0 1 0,-1 0 0,1 0 0,0-1-1,-1 1 1,1 0 0,-1 0 0,1 0 0,-1-1 0,1 1 0,0 0 0,-1 0 0,1 0 0,-1 0 0,1 0 0,-1 0-1,1 0 1,-1 0 0,-20-2 163,10 2 51,-14-8 305,-6 0-651,29 7 125,0 1 0,0 0 0,1 0 0,-1 0 0,0 0 0,0 0 0,0 1 0,0-1 0,0 0 0,0 1 0,1-1 0,-1 1 0,0 0 0,-2 1 0,0 1-1,0 0-1,1 0 1,-1 1-1,-5 6 1,3-2-39,4-5-72,-1 1 1,1 1-1,0-1 0,0 0 0,1 1 1,-1-1-1,1 0 0,0 1 1,0 0-1,1-1 0,-1 1 0,1 0 1,0-1-1,1 7 0,3 13-1268,0 5-1344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5:53.2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77 1984,'6'6'9146,"-3"-3"-9056,1-1 0,-1 0 0,1 1 0,-1-1 0,1 0-1,0-1 1,5 3 0,33 9-154,-25-9 119,-8-2-27,0 0 1,0-1 0,0-1 0,0 1-1,12-2 1,4 0 103,39-2-7,82-15 1,-58 6-9,-34 6-95,93-16 185,-44 1-210,0 4 1,1 5-1,121 0 0,-169 12 91,143 2-7,-2 15-79,-179-14-28,291 56 196,-75 2-143,-141-37 51,46 14 46,-110-29-123,-14-4 8,0 0 0,0 1 0,0 0 0,0 1 0,-1 1 0,16 11 0,-6-3 66,-19-13-55,0 0-1,-1 0 0,1 1 0,-1-1 1,1 1-1,-1 0 0,7 8 1,-7-6-14,-2-4 9,-1 0 0,0 0 0,1 1 0,-1-1 0,0 0 0,0 0 0,0 1 0,0-1 0,0 0-1,-1 1 1,1-1 0,-1 1 0,1-1 0,-1 1 0,0 3 0,0-3 4,-1-1 1,1 1-1,0 0 0,-1-1 0,0 1 1,0 0-1,0-1 0,0 1 1,0-1-1,0 1 0,-1-1 1,1 0-1,-1 0 0,1 0 0,-1 1 1,0-1-1,0-1 0,0 1 1,-3 2-1,-5 3-14,-1 0 0,0-1 0,-12 6 0,-7 3 80,25-12-99,-41 26 259,42-26-308,-1 0-1,1 1 0,0 0 1,0 0-1,0 0 0,1 0 1,-5 7-1,7-9 63,1-1-1,-1 0 1,1 0-1,-1 0 0,1 1 1,-1-1-1,1 0 1,0 1-1,-1-1 1,1 0-1,0 1 1,0-1-1,0 1 0,0-1 1,0 0-1,1 1 1,-1-1-1,0 0 1,1 1-1,-1-1 0,1 0 1,-1 0-1,2 2 1,0 1 42,1 0 0,0-1 0,0 1 0,1-1 1,4 5-1,4 2 27,-7-6 4,1 0 0,-1 0 1,1-1-1,0 0 0,0 0 1,11 3-1,0 1-98,-5-2 80,0-2 0,0 1 0,23 2 0,11 3 108,-17-4-79,0 0-1,1-2 1,-1-2-1,41-2 1,20 1 54,-47 1-89,107 8-48,-89-5 93,66-3 0,-52-2-23,69-5 15,-40 0-122,90-5 138,-5-7-46,98-2-20,-251 20-25,6-1 44,81 10 0,-91-5 15,52-1 0,-82-3-72,0-1 12,1 1 0,-1 0 0,0 0 1,1 0-1,-1 0 0,1 0 0,-1 0 0,0 1 1,1-1-1,-1 1 0,5 1 0,-6-1-73,17-2 912,-19-1-845,0-1-1,1 1 1,-1-1-1,0 0 1,0 1-1,-1-1 1,1 1-1,-1 0 1,1-1-1,-1 1 1,-2-3-1,-24-24-27,-11 0 124,22 17 64,6 6-195,0 0 1,0 1-1,0 1 0,0 0 1,-1 0-1,-16-2 0,-1-2 110,1 1-110,0 1 0,-32-3 0,-18 8 11,36 2-518,50 6 261,1-1 313,1-2-1,-1 0 0,1 0 1,0 0-1,20 3 0,-9-2-149,53 15 32,1-4-1,77 6 0,-49-8 187,-57-7-186,73 3 0,-70-7 488,-47-3-448,5 0 405,-10 1-52,-64 17 35,49-14-383,0 0 0,1 1 0,0 1 0,0 1 0,-26 14 0,2 11 46,33-24 69,-1-1 0,-1 0-1,-17 11 1,-3-3 278,19-8-199,-1-1 1,-1-1-1,1 0 0,-14 4 0,-8 2-137,27-8-52,0 0 0,-1 0 1,-14 2-1,15-4-31,0 0-1,0 0 1,-10 5-1,0 3-2170,10 0-1692,7-8 3491,-1 1 0,1-1-1,-1 1 1,1-1 251,0 0 0,-1 0 0,1 0 0,0-1 1,0 1-1,-1 0 0,1 0 0,0 0 0,-1-1 0,1 1 0,-1 0 0,1-1 1,-1 1-1,1 0 0,-1-1 0,1 1 0,-2 0 0,0 0-196,0-1-1,0 0 0,1 0 1,-1 0-1,0 0 1,0 0-1,0 0 1,0 0-1,1 0 0,-3-1 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7:04.35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571 0 736,'-1'0'9,"1"1"1,0-1-1,0 0 1,0 0-1,-1 1 0,1-1 1,0 0-1,0 0 0,0 1 1,0-1-1,0 0 1,0 0-1,0 1 0,0-1 1,0 0-1,0 1 0,0-1 1,0 0-1,0 1 1,0-1-1,0 0 0,0 0 1,0 1-1,0-1 1,0 0-1,0 1 0,0-1 1,0 0-1,1 0 0,-1 1 1,0-1-1,0 0 1,1 1 0,-1-1 1,0 0 0,0 1-1,0-1 1,1 0-1,-1 1 1,0-1 0,0 1-1,0-1 1,0 0 0,0 1-1,0-1 1,0 0 0,1 1-1,-1-1 1,0 1 0,-1-1-1,1 0 1,0 1 0,0-1-1,0 1 1,0-1 0,0 0-1,0 1 1,-1 0 0,-6 24 651,4-16-445,0 0-1,-5 13 1,-63 111 673,-28 24-612,40-80-145,37-53-219,18-20 134,1 0 0,-1 0 0,0 0 0,-2 6 1,4-7-46,0 1 0,-1-1 0,1 0 0,-1 0 0,1 0 0,-1 0 0,0 0 0,0-1 1,0 1-1,0-1 0,-7 4 0,7-5 12,0 1 1,0 0 0,0 0-1,0 0 1,1 0-1,-1 0 1,-3 4-1,3-3 4,1-1-1,0 0 1,-1 0-1,0 0 1,1 0-1,-1 0 0,-5 2 1,2-1-43,0 0 1,0 1-1,1-1 0,-1 1 1,1 1-1,0-1 1,-7 8-1,-10 8 170,13-8-69,9-11-63,-1 1 0,0-1 0,0 0-1,0 0 1,0 1 0,0-1 0,0 0 0,0 0 0,-1 0 0,-1 1 0,-3 3-26,1-1 0,0 1 0,0-1 0,0 2 1,1-1-1,-1 0 0,-5 10 0,-4 5 117,9-13-59,0 0 1,-5 14-1,0-3 71,10-18-115,-1 1 1,1-1-1,0 1 0,0-1 0,-1 1 1,1-1-1,0 1 0,0-1 0,0 1 1,0-1-1,-1 1 0,1-1 0,0 1 1,0-1-1,0 1 0,0-1 0,0 1 1,0-1-1,1 1 0,-1-1 0,0 2 1,0-2 15,1 0 1,-1 0-1,0 1 1,0-1-1,0 0 1,1 0-1,-1 0 1,0 0 0,0 0-1,0 1 1,1-1-1,-1 0 1,0 0-1,0 0 1,1 0 0,-1 0-1,0 0 1,1 0-1,-1 0 1,0 0-1,0 0 1,1 0-1,-1 0 1,0 0 0,0 0-1,1 0 1,-1 0-1,0-1 1,0 1-1,1 0 1,-1 0 0,0 0-1,0 0 1,0 0-1,1-1 1,-1 1-1,0 0 1,0 0-1,6-6 83,0 1-1,0-1 0,-1 0 0,0-1 1,-1 1-1,1-1 0,4-10 0,-3 6-90,0 1 0,10-12 0,5 0-20,1 0 0,1 2-1,1 0 1,0 2-1,32-19 1,139-64-258,-172 90 210,-5 1 14,1 1 0,1 1-1,34-9 1,-41 15 39,-4 5 5,-8-2 1,0-1 0,0 1 1,-1 0-1,1 0 0,-1 0 1,1 0-1,-1-1 0,1 1 1,-1 0-1,1 0 0,-1 0 1,0 0-1,1 0 0,-1 0 1,0 0-1,0 0 0,0 0 1,0 0-1,0 0 0,0 1 1,0-1-1,0 0 0,0 0 1,-1 0-1,1 0 0,0 0 1,0 0-1,-1 0 0,1-1 1,-1 1-1,1 0 0,-2 1 1,-1 4 5,0-1 0,0 1 0,-1-1 1,-4 5-1,2-3-16,-1 0 0,-1-1 0,1 0 0,-1 0 0,0-1 0,0 0 0,-12 5 1,-64 23 153,73-29-123,-154 43 146,158-45-160,-17 4 70,9-1 33,0-2 0,-1 1 1,1-2-1,-26 1 0,38-2-89,3-1-20,0 0 0,0 0-1,-1 0 1,1 0 0,0 0-1,-1 0 1,1 0 0,0 0 0,-1 0-1,1 0 1,0 0 0,0 0 0,-1 0-1,1 0 1,0 0 0,-1 0 0,1 0-1,0 0 1,-1 0 0,1 0 0,0 0-1,-1 0 1,1-1 0,0 1-1,0 0 1,-1 0 0,1 0 0,0-1-1,0 1 1,0 0 0,-1 0 0,1-1-1,0 1 1,0 0 0,0 0 0,-1-1-1,1 1 1,0 0 0,0-1-1,0 1 1,0 0 0,0 0 0,0-1-1,0 1 1,0 0 0,0-1 0,0 1-1,0-1 1,18-7-317,-9 5 303,0 1 0,-1 0 0,1 1 0,0 0 0,16 0 0,14-1-76,12-2 331,71 4-1,-53 1-161,80 5-215,89-6 353,-147-5 0,49-1-251,-89 6 50,129 4 145,-28-5-101,-60-2 4,-31 2-44,-9 0-62,63 7-1,-96-4 39,-13-2 13,0 1 0,0-1 0,0 1 0,0 0 0,0 1 0,9 3 533,-33-10-453,7 5-95,0-1 0,-18-4 0,-16-2-69,-15 5 123,0 3-1,-120 17 1,6 9-107,-113 19-51,245-38 71,10-3-35,-53 16-1,62-13 148,0-2-1,0 0 1,-24 2-1,36-7-28,0 0 0,0-1-1,0 0 1,0-1 0,0 0-1,0 0 1,1-1 0,-19-7 0,11 0-133,17 9 77,1 0 1,0 0-1,-1-1 0,1 1 0,0 0 0,0 0 1,-1-1-1,1 1 0,0 0 0,0 0 0,0-1 1,-1 1-1,1 0 0,0-1 0,0 1 1,0 0-1,0-1 0,0 1 0,0 0 0,0-1 1,-1 1-1,1 0 0,0-1 0,0 1 0,0-1 1,0 1-1,1 0 0,-1-1 0,0 1 0,0 0 1,0-1-1,0 1 0,0 0 0,0-1 1,0 1-1,1 0 0,-1 0 0,0-1 0,0 1 1,0 0-1,1-1 0,-1 1 0,1 0 0,0-1-16,0 1 1,0-1-1,1 1 0,-1 0 0,0 0 0,1 0 0,-1 0 0,0 0 0,1 0 0,-1 0 0,0 0 0,2 0 0,2 1 33,5-2-6,-1 0 0,0 0 0,1-1 1,9-3-1,-7 2 17,22-4 0,20-2-134,-38 6 78,0 0 1,28 0-1,127-1 150,10 1 224,17-5-357,-179 8 10,96-4 384,-82 3-442,-22 1 79,0 0 1,12-3 0,45-4-123,-50 3 113,-1 2 1,1 0-1,33 1 0,-35-1 69,-15 1-113,7 1 64,-5 0-7,12 1-81,-14-1 54,1 0 0,-1 1 0,1-1 0,-1 0 0,0 1 0,1-1 0,-1 1 1,0 0-1,0-1 0,1 1 0,-1 0 0,0 0 0,0 0 0,0 0 0,0 0 0,0 0 0,0 0 0,0 0 0,0 0 0,0 2 0,0-2 5,-1-1-1,0 1 1,1 0 0,-1-1-1,1 1 1,-1 0-1,1-1 1,-1 1 0,1-1-1,0 1 1,-1-1 0,1 1-1,1 0 1,0-1 15,-1 1 0,1 0 0,0-1 1,0 1-1,0 0 0,0 0 0,-1 1 1,1-1-1,-1 0 0,1 1 0,-1-1 1,1 0-1,1 4 0,0-3-24,-1 0-1,1 0 1,-1 0 0,1-1-1,0 1 1,0-1 0,4 2-1,-4-2 22,0 1-1,0-1 1,-1 1-1,1-1 1,0 1-1,-1 0 1,4 3-1,11 8 124,-14-12-121,0 0 0,0 0 0,0 0 0,0 0 0,1 0 0,-1-1 0,0 1 0,4-1-1,35 0-145,-22 0 232,-9 0-60,0 0 0,0-1 0,-1 0 0,1 0 0,0-1 0,12-5 0,-12 3-32,0 0 0,1 1 0,21-4 0,-30 7-17,0-1 0,1 1 0,-1 0 0,0 0 0,0 0 0,0 1-1,1-1 1,-1 1 0,0-1 0,0 1 0,0 0 0,0 1 0,0-1 0,0 0 0,0 1-1,-1-1 1,1 1 0,4 4 0,-1 2-15,-1-1-917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7:11.91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609 1 992,'-6'12'318,"5"-10"-278,0 0 0,0 1-1,0-1 1,0 0-1,0 1 1,0-1 0,1 0-1,-1 1 1,0 3 0,-17 310 758,2-100 41,-5 82-658,0-59 369,15-171-17,-5 142-48,10-105-405,6 195 38,-3-128 14,-4-90-57,1-68-90,1-14 28,0 1 1,0-1 0,0 0 0,0 1 0,-1-1-1,1 1 1,0-1 0,0 1 0,0-1 0,0 0-1,-1 1 1,1-1 0,0 0 0,0 1-1,-1-1 1,1 0 0,0 1 0,-1-1 0,1 0-1,0 0 1,-1 1 0,1-1 0,0 0 0,-1 0-1,1 0 1,-1 1 0,1-1 0,-1 0-1,-2-22 105,-2-12 148,2 1 1,2-1-1,3-51 1,0 9-176,6-340 288,-3-89-129,-5 502-246,4-208-33,0 161-90,2 1-1,14-60 0,-17 98 198,3-15-151,13-30-1,-17 48 32,2 1 0,-1 0 0,1 0 0,0 0 0,1 1 0,-1-1 0,1 1 0,10-10-1,-13 15 33,1-1 0,-1 0-1,0 1 1,1 0 0,-1 0-1,0 0 1,1 0 0,3-1-1,-5 2 15,0-1 0,0 1 0,0 0 0,0 0 0,0 0 0,1-1 0,-1 1 0,0 0 0,0 1 0,0-1 0,0 0 0,0 0 0,1 0 0,-1 1 0,0-1 0,0 1 0,0-1 0,0 1 0,0-1 0,0 1 0,1 0 0,1 2-10,-1 0-1,1 0 1,-1 0 0,0 1-1,0-1 1,0 0 0,0 1-1,-1-1 1,0 1 0,1 0-1,0 5 1,0 3 0,-1 0-1,1 16 1,0 12-38,21 270 389,-23 1-205,-1-148 90,7 152 40,22-3-124,-4-32-57,-19-196 99,0 4 127,-3-62 47,-2-21 34,-2-17-125,-22-218 183,6 38-630,2-5 102,-11-85 36,-8 113 200,9 46-95,23 103-355,0 0 0,0-35 0,12 78-91,7 60 366,-7-32 16,9 60-147,25 214 185,-25-150 40,30 170 277,28-7-310,6-23-50,-26-88 110,-42-177-43,32 107 14,-12-45-73,-3-13 207,-18-49-74,10 4 314,-21-49 200,-2-14-182,-3-15 80,-52-197 80,11 51-590,25 89-38,-2 1 1,-42-100-1,48 146-9,-83-196-316,17-6 48,71 207 94,7 20 58,0 0 0,0 0 0,1 0 0,0 0 0,-1-11 0,3 22 60,0 0-1,1 1 1,0-1 0,-1 0 0,1 1 0,0-1 0,2 3 0,2 9 9,22 61-136,56 111 0,-56-131 285,86 244-513,-56-132 663,40 49-246,-10-25 123,-51-100 69,23 97 0,-57-183-124,-1 0 1,0 0-1,-1 0 0,1 0 1,-1 0-1,0 0 1,0 0-1,-2 9 1,2-13-49,0 0 0,-1-1 1,1 1-1,0 0 1,-1 0-1,1 0 0,-1 0 1,1-1-1,-1 1 0,1 0 1,-1 0-1,1-1 1,-1 1-1,0 0 0,1-1 1,-1 1-1,0-1 1,0 1-1,0-1 0,-1 1 1,1 0-9,-1-1 1,0 0 0,1 0 0,-1 0-1,0 0 1,1 0 0,-1 0 0,0 0-1,1-1 1,-1 1 0,1 0 0,-1-1-1,0 0 1,1 1 0,-3-2 0,-2-2 3,0 1-1,0-1 1,1 0 0,-1 0 0,1-1 0,0 0 0,-6-7 0,1 0-19,1 0-1,-9-17 1,-41-93-345,24 44 211,-31-49-117,-33-71 198,-42-95 224,77 165-170,31 54-135,-26-81-1,-11-77-211,20 61 93,40 131 136,-9-64-1,18 99 122,-5-26 15,4 25-88,0-1 0,1 1 0,0-1 0,0 1 0,0-1 0,1 1 0,0-1 0,0 0 0,2-7 0,-2 13 67,0 1 0,0 0 1,0 0-1,0-1 0,0 1 1,0 0-1,0 0 0,0-1 1,0 1-1,0 0 0,0 0 1,0 0-1,0-1 0,0 1 1,0 0-1,0 0 0,1 0 1,-1-1-1,0 1 0,0 0 1,0 0-1,0 0 0,0-1 1,1 1-1,-1 0 0,0 0 1,0 0-1,0 0 0,0 0 1,1-1-1,-1 1 0,0 0 1,0 0-1,1 0 0,-1 0 1,0 0-1,0 0 0,0 0 1,1 0-1,-1 0 0,0 0 1,0 0-1,1 0 0,-1 0 1,0 0-1,0 0 0,0 0 1,1 0-1,-1 0 0,0 0 1,0 0-1,1 0 0,-1 0 1,0 1-1,0-1 0,1 0 1,-1 1 5,1 0-1,0 0 1,-1 0 0,1 0 0,-1 0 0,1 0 0,-1 0-1,1 0 1,-1 0 0,0 0 0,1 2 0,0 20-41,-1 0 1,-1 1 0,-1-1 0,-6 30-1,3-19-25,-9 125 219,-4 22-110,-16 71 207,-7 39-129,24-188 35,-32 165 150,-12-38 386,60-228-659,1 0-1,-1 0 0,0 0 1,0 0-1,0 0 1,0-1-1,0 1 0,-2 3 1,3-5-31,0 0 1,-1 0-1,1 0 1,0 1 0,0-1-1,0 0 1,-1 0-1,1 0 1,0 0 0,0 0-1,-1 1 1,1-1-1,0 0 1,-1 0-1,1 0 1,0 0 0,0 0-1,-1 0 1,1 0-1,0 0 1,-1 0 0,1 0-1,0 0 1,0 0-1,-1-1 1,0 1-3,0-1 1,0 1-1,1-1 0,-1 0 1,0 1-1,0-1 0,1 0 0,-1 1 1,1-1-1,-1 0 0,1 0 1,-1-1-1,-3-4 42,1-1-1,0 1 1,1-1-1,0 0 1,0 0-1,-2-13 1,1-46 121,1 23-167,2 1-140,7-62 1,-2 40 59,-1 10-11,10-120-170,6-39-84,-2 22 302,-11 129 36,26-161-108,-19 157 126,-5 22-76,23-69 0,-11 41-460,-21 67 555,1 1 1,-1-1 0,0 1 0,0-1-1,0 1 1,-2-8 0,0-11 140,-3-11-253,1 8-736,-1 303 170,-16 439 1184,3-552 42,12-127-460,-2 0-1,-16 47 0,14-53-21,-2-1 0,-2 0 1,0-1-1,-2 0 0,-34 45 1,23-40 19,-3 3-52,1 1 0,2 1 0,-28 55 0,53-90-47,0 1-1,0 0 1,0 0 0,0 0 0,1-1-1,-1 9 1,2-12-15,0-1 0,0 1 0,0-1 0,0 1 1,0-1-1,0 1 0,0-1 0,0 0 0,0 1 0,0-1 0,0 1 0,1-1 0,-1 0 0,0 1 0,0-1 1,0 0-1,1 1 0,-1-1 0,0 0 0,1 1 0,-1-1 0,0 0 0,1 1 0,-1-1 0,0 0 1,1 0-1,-1 0 0,0 1 0,1-1 0,-1 0 0,1 0 0,-1 0 0,0 0 0,1 0 0,-1 0 1,1 1-1,-1-1 0,1 0 0,-1 0 0,1-1 0,-1 1 0,0 0 0,1 0 0,-1 0 0,1 0 1,-1 0-1,0 0 0,1 0 0,-1-1 0,1 1 0,-1 0 0,0 0 0,1-1 0,-1 1 0,0 0 1,1-1-1,0 1-7,7-6 85,1 0 0,-1-1 0,0 0 1,-1 0-1,1-1 0,-2 0 0,12-15 0,4-5-96,65-68 18,29-34-302,-38 35 269,36-46-82,-13 15 314,-101 125-203,0 1 1,0-1 0,0 1 0,1-1 0,-1 1 0,0 0-1,0-1 1,1 1 0,-1 0 0,0-1 0,1 1 0,-1 0-1,1-1 1,-1 1 0,0 0 0,1 0 0,-1-1 0,1 1-1,-1 0 1,1 0 0,-1 0 0,1-1 0,-1 1 0,0 0-1,1 0 1,-1 0 0,1 0 0,0 0 0,1 15-148,-2-14 153,-3 35-45,-1-1 1,-1 1 0,-20 66 0,1-8-30,-27 283 77,42-290 419,8-58-156,2-23 113,4-20 40,11-56-351,32-118-192,-37 154 84,2 1 1,0 0-1,27-44 1,-34 66-74,1 0 1,1 0 0,0 1 0,16-16 0,-21 23 67,1 1 1,-1-1 0,0 1 0,0 0 0,1 0-1,-1 0 1,1 0 0,6-1 0,-8 2 31,0 1 0,1 0 0,-1-1 0,0 1 0,1 0 0,-1 0 0,1 0 0,-1 1 0,0-1 0,1 1 0,-1-1 0,0 1 0,1 0 1,-1-1-1,3 3 0,3 2-4,0 0 0,0 0 0,-1 1 0,0 0 0,0 1 0,0 0 0,-1 0 0,0 0 0,0 1 0,-1 0 1,0 0-1,0 0 0,5 12 0,2 12 75,-1-1 0,10 46 0,-20-71-45,38 171 311,-31-133 106,-8-44-409,1 0 0,-1 0 0,0 1-1,0-1 1,0 0 0,0 1 0,0-1-1,0 0 1,0 1 0,0-1 0,0 0-1,0 1 1,0-1 0,0 0 0,0 0-1,0 1 1,0-1 0,0 0 0,0 1-1,0-1 1,0 0 0,0 0 0,-1 1-1,1-1 1,0 0 0,0 1 0,0-1-1,-1 0 1,1 0 0,0 1 0,-10-20 397,-1-6-383,-1 1 0,-2 1 0,0 0 0,-1 1-1,-1 0 1,-23-23 0,28 34-24,0 1-1,-1 0 1,0 1 0,0 0-1,-25-12 1,31 18-31,0 0 0,0 0 0,-1 1 0,1 0 0,-1 0 1,0 0-1,1 1 0,-1 0 0,0 1 0,0-1 0,0 1 0,1 1 0,-1-1 0,-13 4 1,16-3-9,0 1 0,0 0 0,0 0 1,0 0-1,0 0 0,1 1 0,-1-1 1,1 1-1,0 0 0,0 0 1,0 0-1,0 1 0,0-1 0,0 1 1,1-1-1,0 1 0,-3 5 0,0 3-22,0 1-1,1 0 0,0 0 0,-2 18 0,4-22-8,1 1 1,0 0-1,1 0 0,0 0 0,0 0 1,4 17-1,-3-21 61,1-1-1,-1 0 1,1 0-1,0 1 1,0-1-1,1 0 1,-1-1 0,1 1-1,0 0 1,0-1-1,1 0 1,-1 1-1,8 5 1,-8-7 19,1-1 0,-1 1-1,0-1 1,1 0 0,0 1 0,0-2-1,0 1 1,-1 0 0,2-1 0,-1 0-1,0 0 1,0 0 0,0 0 0,0-1-1,1 1 1,-1-1 0,0 0 0,0 0-1,1-1 1,-1 1 0,0-1 0,0 0-1,0 0 1,5-2 0,-1-1 62,1 0 1,-1 0-1,1 0 0,-1-1 1,-1 0-1,1-1 0,11-10 0,-1-3 201,23-31-1,-38 45-268,52-59-416,-55 63 387,1 1 1,-1-1 0,0 1-1,1-1 1,-1 1-1,0-1 1,1 1 0,-1 0-1,1-1 1,-1 1 0,1-1-1,-1 1 1,1 0 0,-1-1-1,1 1 1,-1 0 0,1 0-1,0 0 1,-1-1 0,1 1-1,-1 0 1,1 0 0,0 0-1,-1 0 1,1 0-1,-1 0 1,2 0 0,-1 1 0,0-1-1,0 1 1,0-1 0,-1 1 0,1 0 0,0 0 0,-1-1-1,1 1 1,0 0 0,-1 0 0,1 0 0,-1-1 0,1 1 0,-1 0-1,1 1 1,1 4-31,0 0-1,-1 0 1,1 0 0,0 7-1,-1 79 82,-1-52 196,0-37-213,0 0-1,-1 0 1,1-1 0,0 1-1,-1 0 1,0 0-1,0 0 1,1-1-1,-1 1 1,-1 0 0,-2 4-1,4-6-12,-1-1-1,0 1 1,1 0-1,-1-1 1,0 1-1,1-1 1,-1 1-1,0-1 1,0 1-1,0-1 0,0 1 1,1-1-1,-1 0 1,0 0-1,0 1 1,0-1-1,0 0 1,0 0-1,0 0 1,0 0-1,0 0 1,0 0-1,0 0 1,0 0-1,1 0 1,-1-1-1,0 1 1,0 0-1,0-1 1,0 1-1,0 0 1,0-1-1,1 1 1,-1-1-1,0 0 0,0 1 1,1-1-1,-2 0 1,-1-2-21,-1 0 0,1-1-1,0 1 1,0-1 0,0 1 0,0-1-1,1 0 1,0 0 0,-1 0 0,1 0 0,-1-6-1,-3-7-78,-5-28-1,5 16 208,-13-46-55,-29-98-259,26 96-121,20 72 297,1 0-1,0 0 1,1 0-1,-1 0 1,1 0 0,0-7-1,0 4-388,7 13-304,-4-2 670,0 1-1,0 0 1,0-1 0,0 1 0,0 0-1,3 7 1,-3-2 69,1-1-1,1 0 1,8 12 298,-13-19-312,0-1 0,0 1-1,0 0 1,0 0-1,0-1 1,0 1 0,0 0-1,0-1 1,0 1-1,0 0 1,0-1 0,-1 1-1,1-1 1,0 1-1,0 0 1,-1-1 0,1 1-1,0-1 1,-1 1-1,1-1 1,-1 1-1,1-1 1,-1 1 0,1-1-1,-1 1 1,0-1 23,0 1 0,0-1 1,0 0-1,0 0 0,0 0 0,1 0 1,-1 0-1,0 0 0,0 0 1,0 0-1,0 0 0,0-1 0,0 1 1,1 0-1,-1-1 0,0 1 0,0 0 1,0-1-1,1 1 0,-1-1 0,-1 0 1,-2-3-19,-1 1 0,1-1 0,0-1 0,0 1 1,1-1-1,-1 1 0,1-1 0,0 0 0,1 0 0,-1-1 1,1 1-1,-2-6 0,0 1-170,-1 0 1,-6-11-1,9 17 86,2 3-53,2 7-438,-1-4 532,-1 1-1,0-1 1,0 1 0,1 0 0,-2-1 0,1 1 0,0-1 0,-1 1 0,1-1 0,-1 1 0,0-1 0,1 1 0,-1-1 0,0 1 0,-1-1 0,1 0-1,0 0 1,-1 0 0,-1 3 0,-5 8 106,4-6-126,-1 1 0,0-1 0,0 0 0,-8 7 0,-15 20-367,-68 123-677,63-100 1007,25-44-162,0 0 0,-10 12 0,8-12-342,-12 22-1,20-31 494,-1 1-1,0-1 1,0-1 0,0 1-1,0 0 1,0-1 0,-6 4-1,9-6 146,-1-1-95,0 0 47,1 0 1,-1 0-1,0 0 1,1 0-1,-1 0 1,0 0-1,1 1 1,-1-1-1,0 0 1,1 0-1,-1 1 1,1-1-1,-1 0 1,0 1-1,1-1 1,-1 0-1,1 1 1,-1-1-1,1 1 1,-1 0-1,-1 6 296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7:16.14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965 0 896,'-8'3'127,"0"1"1,0-1-1,1 1 0,-1 1 0,1-1 1,0 1-1,0 1 0,1-1 0,-7 8 1,5-5-61,-1 0 0,1-1 0,-1-1 0,-1 1 0,-9 4 0,3-3 279,9-5-309,1 1 1,-1-1-1,0 0 0,-1-1 1,1 0-1,0 0 1,-10 1-1,15-2-39,-1-1 0,1 1 0,-1 0 0,1 0 0,0 0 0,-1 0 0,1 1 0,0-1 0,0 1 0,0-1 0,-4 5 0,-7 3-11,-9 7 1050,16-11-1024,1-1 1,-1 0-1,0 0 0,0-1 1,-1 1-1,-7 2 0,-21 3 387,13 2-362,17-9 120,3-1-121,1 0 0,-1-1 0,0 1 0,1 0-1,-1 0 1,1 0 0,-1 0 0,-1 1 0,-19 10 43,-7 10 80,20-16-34,-1 2 0,-10 9 1,19-16-132,0 0 0,-1-1 0,1 1 0,0 0 0,0-1 1,0 1-1,0-1 0,-1 1 0,-2 0 0,-7 4-48,-15 10 187,22-13-123,1 0-1,-1 0 1,0 0 0,0-1 0,0 1 0,1-1-1,-1 0 1,0 0 0,-1-1 0,-5 1 0,2 0 14,-12 4 19,0 0 1,-21 9-1,-2 0 297,-22 13-58,29-12-22,29-11-165,4-3-11,0 0-1,-1 0 1,1 0-1,-1 0 0,-6 0 1,-5 2-48,12-3-15,1 0 0,0 0 0,-1 0-1,1 0 1,0 0 0,-1-1-1,1 1 1,-3-1 0,-16-3-292,20 4 296,-27 4-4020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7:18.65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47 1248,'5'0'136,"-4"0"-117,0 0-1,0 0 0,0 0 1,0 0-1,0 0 0,0 0 0,0-1 1,0 1-1,0 0 0,0 0 1,0-1-1,0 1 0,-1-1 0,1 1 1,0-1-1,0 1 0,0-1 0,-1 1 1,1-1-1,0 0 0,0 0 1,0-1-12,0 1 1,0 0 0,1 0 0,-1 0 0,0 0 0,0 0 0,1 0 0,-1 0 0,1 0-1,-1 0 1,1 1 0,1-2 0,13-6 23,-13 6 17,0 0 1,1 0-1,-1 0 0,1 1 1,-1-1-1,1 1 1,0 0-1,0 0 0,-1 0 1,1 1-1,0-1 0,0 1 1,0 0-1,0 0 1,0 0-1,-1 1 0,9 1 1,2 2 295,0 1 0,0 0 1,19 11-1,3 1-43,32 8 299,92 22 0,-151-45-519,1 0 0,0-1-1,0 0 1,0-1 0,-1 0 0,16-2-1,57-15 435,-57 11-566,1-2 1,12-3 228,203-23 265,-120 23-112,-88 9-48,35 2-1,-22 1-218,-40 0-23,1-1-1,-1 1 1,1 1 0,-1-1-1,0 1 1,0 0 0,10 5-1,-9-4 25,0-1 0,1 1 0,-1-2 0,1 1 0,-1-1-1,12 1 1,-9-2-45,-1 1 0,0 1 0,16 4 0,-20-5-41,0 0 1,0 0-1,0 0 0,0-1 1,10 1-1,-9-1 35,0 0-1,0 0 1,9 2-1,2 2-5,0-1 0,0 0 0,0-2-1,-1 0 1,1-1 0,0 0-1,0-2 1,25-4 0,79-12 9,-73 13 3,5-5 11,-38 6-48,0 1 0,0 1 0,20-1 0,-8 2-12,-19 0 49,0 1 1,0 0-1,0 0 0,-1 0 1,1 1-1,0 0 1,0 1-1,10 3 0,55 22-250,-30-12 300,-18-8-150,0-1-1,48 6 1,-6-1-1327,-46-7 775,-9-1-542,0 0 0,1-1 0,13 0 1,-7-2-134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0:19.1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9 4896,'0'-8'7738,"-15"13"-3077,17 18-4601,0 1-1,2-1 0,8 29 0,-1-2-120,-4-11 34,29 119-3076,-26-135-102,2-6 965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6:54:30.8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231 26 1056,'-8'2'862,"7"-1"-705,0-1 1,-1 1-1,1-1 1,0 1-1,-1-1 1,1 0-1,0 0 1,-1 1-1,1-1 0,-1 0 1,1 0-1,0-1 1,-1 1-1,1 0 1,-2-1-1,1 1-30,1 0 0,-1-1-1,1 1 1,-1 0-1,1 0 1,-1 0 0,1 0-1,-1 1 1,1-1 0,-1 0-1,1 1 1,-1-1 0,1 1-1,-1-1 1,1 1 0,0 0-1,-1-1 1,1 1 0,0 0-1,-2 1 1,-29 27 1823,10-8-704,15-15-1110,-1 1 1,1 0-1,0 1 1,0-1-1,1 1 0,0 1 1,1-1-1,-1 1 0,2 0 1,-7 17-1,1 0-40,2 2-1,-7 44 1,12-45-106,0-1 0,2 1 0,2 0 0,0 0 0,1-1 0,10 43 0,-11-65 16,0 1 0,0-1 0,0 0 0,1-1 0,-1 1 0,1 0 0,0 0 0,0-1 0,0 1 0,0-1 0,1 1 1,0-1-1,-1 0 0,1 0 0,0 0 0,1-1 0,-1 1 0,0-1 0,1 0 0,-1 0 0,1 0 0,0 0 0,0 0 0,0-1 0,-1 0 0,1 1 0,1-2 0,-1 1 0,0 0 0,0-1 0,0 0 0,0 0 0,0 0 0,0 0 0,1-1 0,-1 1 0,0-1 0,4-2 0,0 0 35,1 0 1,-1 0-1,1-1 1,-1-1-1,0 1 1,-1-1-1,1 0 1,-1-1-1,0 0 1,0 0-1,-1-1 1,7-8-1,5-10 145,-1 0-1,19-38 0,-21 33-191,30-40 0,-40 63-4,-3 4-11,-1 1 1,1-1-1,0 1 0,0 0 1,0 0-1,4-3 1,-6 5 16,1-1 1,0 1-1,-1 0 1,1 0-1,0-1 1,-1 1 0,1 0-1,0 0 1,-1 0-1,1 0 1,0 0-1,0 0 1,-1 0-1,1 0 1,0 0-1,-1 0 1,1 0-1,0 0 1,0 0-1,-1 1 1,1-1-1,0 0 1,-1 0 0,1 1-1,-1-1 1,1 1-1,0-1 1,-1 1-1,1-1 1,0 1-1,3 3 26,-1 0-1,0 1 1,0-1-1,0 0 1,-1 1-1,1 0 1,-1-1-1,3 11 1,2 3 51,8 19 15,9 19 100,-20-49-136,-1-1 0,1 0 0,0-1 0,0 1 0,1-1 0,8 8 0,-12-12-26,-1-1 0,1 1 1,-1-1-1,1 0 0,-1 1 0,1-1 1,-1 0-1,1 1 0,0-1 0,-1 0 0,1 0 1,0 1-1,-1-1 0,1 0 0,0 0 1,-1 0-1,1 0 0,0 0 0,-1 0 1,1 0-1,0 0 0,-1 0 0,1 0 1,0 0-1,0 0 0,-1-1 0,1 1 0,-1 0 1,1-1-1,0 1 0,-1 0 0,1-1 1,-1 1-1,1 0 0,-1-1 0,1 1 1,-1-1-1,1 1 0,-1-1 0,1 1 1,-1-1-1,1 0 0,-1 1 0,1-2 0,1-3 147,1 0-1,-1 0 1,0 0-1,2-9 1,2-15-54,-1 1 0,-2-1 1,0 1-1,-3-1 1,0 0-1,-1 0 1,-2 1-1,-1-1 1,-10-36-1,7 45-673,0-1 1,-17-29-1,3 3-3822,18 35 1891,10 1-2171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7:20.17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351 98 896,'-9'6'4757,"9"-5"-4674,-1 0 0,1 0-1,-1 0 1,1 0 0,-1-1 0,0 1-1,1 0 1,-1 0 0,0 0-1,1-1 1,-1 1 0,0 0 0,0-1-1,0 1 1,0-1 0,0 1 0,1-1-1,-1 1 1,0-1 0,-2 1 0,1-1 47,-1 0 1,1 0-1,0 0 1,-1 0-1,1 0 1,0 0 0,0 0-1,-1-1 1,-2 0-1,-5-3 202,0 0 0,0-1 0,-12-6 0,16 7-276,-28-13-504,0 1 0,-1 2 0,-45-11 0,23 9-2112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7:24.78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 8 1152,'-10'-5'416,"10"2"-320,-3 6 320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7:27.59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684 230 2080,'7'2'1242,"-7"-2"-1217,0 0 26,0 1-26,0-1 0,0 0 1,0 0-1,6 8 695,1-5-550,0 0 0,0-1 0,0 0 1,1 0-1,-1 0 0,0-1 1,1-1-1,13 1 0,-20-1-161,209-4 1491,3-15-200,-60 5-660,65-6-489,224-15-137,636-30 701,-486 34-149,-12 1 254,5 6-478,-277 14-246,-259 8-73,245 0 466,-277 2-370,11 1 77,-27 0-197,1-1 0,-1 0 0,0 0 0,0 1 0,1-1 0,-1 1 0,0 0 1,0-1-1,0 1 0,0 0 0,0-1 0,0 1 0,0 0 0,0 0 0,0 0 0,0 0 0,1 2 0,-2-3-2,0 1 0,0 0 0,1-1 0,-1 1 0,0 0 0,0-1-1,0 1 1,0 0 0,0-1 0,0 1 0,0 0 0,0-1 0,-1 1 0,1 0-1,0-1 1,0 1 0,0 0 0,-1-1 0,1 1 0,0-1 0,-1 1-1,1 0 1,-1 0 0,-11 13-82,10-12 69,-1 1 8,-1 0-1,0 1 0,0-2 0,0 1 1,-1 0-1,1-1 0,-1 0 0,-7 3 0,-42 10 34,45-13-56,-57 14-33,-125 12 0,-117 2 134,45-3-76,-322 42-72,465-53 113,-402 63 117,430-64-144,-251 45 0,-92 13-90,347-59 94,-500 64 168,488-69-204,-415 29 85,440-36 1,-229 12 137,269-12-183,21-2-151,0 1 1,0 1-1,-21 4 1,34-6 119,1 0 0,-1 0 0,1 0 0,-1 1 0,0-1 0,1 0 0,-1 0 0,1 0 0,-1 1 0,1-1 0,-1 0 0,0 1 0,1-1 0,-1 0 0,1 1 0,0-1 0,-1 1 0,1-1 0,-1 1 0,1 0 9,1-1 0,-1 1-1,1-1 1,-1 1 0,1-1-1,0 1 1,-1-1-1,1 0 1,0 1 0,-1-1-1,1 0 1,0 0 0,-1 0-1,1 1 1,0-1-1,-1 0 1,1 0 0,0 0-1,0 0 1,61 7 24,0-3 0,73-4 0,-102-1 35,242-9 117,690-70 641,208-93-251,-318 57-506,-842 114-44,882-68 614,-669 69-599,-117 2 19,-87 0 195,-21 1-99,-6 1-3,-36 6 94,-417 42-43,330-40-168,-480 35 20,5-1 112,-57 21-253,550-54 120,-446 51 63,-93 12 670,-384 63-390,966-129-379,-172 27-207,179-24 126,-110 37 0,155-43 56,-1 1 0,1 0 0,-17 11 0,27-15 5,1 0 0,0 1 1,-1-1-1,1 1 0,0 0 0,1 0 1,-1 0-1,1 0 0,0 1 0,0-1 1,0 1-1,0 0 0,-1 5 1,3-8 18,1-1 1,-1 1 0,1-1 0,-1 1 0,1-1 0,0 1 0,0-1 0,0 1-1,0-1 1,0 1 0,0-1 0,0 1 0,0-1 0,0 1 0,1-1 0,-1 1-1,1-1 1,-1 0 0,1 1 0,0-1 0,-1 0 0,1 1 0,0-1 0,0 0-1,0 0 1,0 0 0,0 1 0,0-1 0,0 0 0,0 0 0,0-1 0,1 1-1,-1 0 1,0 0 0,1-1 0,-1 1 0,3 0 0,6 3-3,0 0 1,0-1-1,0-1 1,0 0-1,13 1 1,58 1 3,-76-4 16,255-15 84,-240 13-78,745-99 309,-437 53-256,473-71 373,-716 106-364,630-104 136,235-47-236,-85 72 42,-412 81 699,-412 13-598,0 1-1,47 11 0,-87-14-107,2 0 8,1 1 0,-1-1 0,0 1 0,0-1-1,0 1 1,0 0 0,0 1 0,0-1 0,0 0 0,0 1-1,0 0 1,-1 0 0,5 3 0,-7-5-9,0 0 0,0 1 0,1-1 1,-1 0-1,0 1 0,0-1 0,0 0 0,0 1 1,0-1-1,1 1 0,-1-1 0,0 0 1,0 1-1,0-1 0,0 1 0,0-1 0,0 0 1,0 1-1,0-1 0,0 1 0,-1-1 0,1 0 1,0 1-1,0-1 0,0 0 0,0 1 0,0-1 1,-1 0-1,1 1 0,0-1 0,0 0 0,-1 1 1,1-1-1,0 0 0,0 1 0,-1-1 0,1 0 1,0 0-1,-1 0 0,1 1 0,-1-1 1,1 0-1,-20 8 89,-9-1-27,-1-1 0,-56 3 0,28-3-26,-603 54 42,613-57-86,-762 58 300,-490 67-513,931-89 62,-210 26 245,191-10-142,5 23 300,285-53-266,-358 95-78,389-98 10,0 2-1,-86 45 0,110-44-123,40-23 192,-1 0 0,1 1 0,0 0 0,0 0 0,1 0 1,-1 0-1,0 0 0,1 0 0,-3 5 0,5-7 15,-1 0 0,1 0 0,-1 1 0,1-1 0,-1 0 0,1 0 0,0 1 0,0-1-1,-1 0 1,1 0 0,0 1 0,0-1 0,0 0 0,0 1 0,1-1 0,-1 0 0,0 0 0,0 1 0,1-1 0,-1 0 0,1 0-1,-1 0 1,2 3 0,0-3-2,-1 1 0,1 0 1,0-1-1,-1 1 0,1-1 0,0 1 0,0-1 0,0 0 0,0 0 0,0 0 0,1 0 0,-1 0 0,2 0 0,27 7-19,0-1 0,0-2 0,38 2-1,101-3 274,-160-4-245,270-10 92,312-50-1,170-88-29,-346 61-37,336-41 234,-729 125-255,433-50 201,-11 17-356,484-22-96,-17 70 399,-874-7-388,62 16-1,-113-13 203,-13 0 51,0-1 1,0-1-1,-1-2 0,-38 2 0,-129 3-110,-259 22 315,-42 14-276,418-37 40,-500 60 121,509-60-84,-332 47 24,139-18-56,6-2-126,-317 41 309,442-61-235,-363 38 326,92-10-603,354-42 327,36-1-27,0 0-1,-1 0 0,1 1 0,1 1 1,-22 5-1,31-6 17,6-1 8,276 1-532,141-22 842,-76-11-273,-133 11 110,635-48 660,-36 1-54,-432 37-222,-81 8-30,322-12-467,-615 35-94,49-2-3700,93 8 0,-136-4 2373,0 1-1,12 4 1,13 3-829,-24-8 1206,0-1 0,15-1 0,-28 0 1021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7:33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130 22 1152,'0'0'2331,"-1"16"-1910,-18 67 486,16-56-448,1-11-220,1 1-147,0-1-1,1 1 1,3 27 0,0 12 85,5 43-273,-8-51 3276,0-47-3149,-7-134 395,0 38-418,-13-81 262,19 166-302,-1 0 0,1-17 0,1 27 33,0-1 1,0 1 0,0-1-1,0 1 1,0-1 0,0 1-1,0-1 1,-1 1 0,1 0-1,0-1 1,0 1 0,0-1-1,0 1 1,-1-1 0,1 1-1,0 0 1,-1-1 0,1 1-1,0-1 1,-1 1 0,1 0-1,0 0 1,-1-1 0,1 1-1,-1 0-1,1 0 0,0 0-1,-1 0 1,1 0-1,0 0 1,0 0 0,-1 0-1,1 0 1,0 0 0,-1 0-1,1 0 1,0 0 0,0 1-1,-1-1 1,1 0 0,0 0-1,0 0 1,0 0-1,-1 1 1,1-1 0,0 0-1,0 0 1,0 0 0,-1 1-1,1-1 1,0 0 0,0 0-1,0 1 1,0-1 0,0 0-1,0 0 1,0 1 0,0-1-1,0 0 1,-1 1-1,1-1 1,0 0 0,0 0-1,0 1 1,1-1 0,-1 1-1,-2 23-288,2-18 271,0 1 0,-1-1-1,-2 11 1,-8 22 97,2-7 343,-5 37-1,-13 62-1450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47:44.3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1 576,'-26'0'320,"15"1"191,11-1-503,0 0 1,-1 0-1,1 0 1,0 0 0,0 0-1,0 0 1,0 0-1,0 1 1,-1-1 0,1 0-1,0 0 1,0 0-1,0 0 1,0 0 0,0 0-1,-1 0 1,1 0-1,0 0 1,0 0 0,0 1-1,0-1 1,0 0 0,0 0-1,0 0 1,0 0-1,0 0 1,-1 0 0,1 1-1,0-1 1,0 0-1,0 0 1,0 0 0,0 0-1,0 0 1,0 1-1,0-1 1,0 0 0,0 0-1,0 0 1,0 0-1,0 1 1,0-1 0,0 0-1,0 0 1,0 0-1,0 0 1,0 0 0,1 1-1,-1-1 1,0 0-1,0 0 1,0 0 0,0 0-1,0 0 1,0 0-1,0 0 1,0 1 0,1-1-1,-1 0 1,0 0-1,0 0 1,0 0 0,0 0-1,7 5 152,0 0 0,0 0 0,1-1 0,-1 0-1,1-1 1,0 0 0,16 5 0,1-2 14,35 4 0,-28-7-30,0-2 0,0-1 0,-1-1 0,1-2 0,0-1 0,55-15 0,-30 8 70,-39 8-52,0-1-1,27-8 1,-34 6 193,-17 6-95,-21 5 172,23-4-317,-104 27 707,-20 5 516,98-30-1052,0-1 0,-47-3-1,43 0-236,-53 5 0,77-3-143,8-2 76,1 1 1,-1 0 0,1 0 0,-1 1 0,1-1 0,-1 0 0,1 0 0,-1 1 0,1-1-1,0 1 1,-1-1 0,1 1 0,0 0 0,-1 0 0,-1 1 0,3-2-58,18 11 224,-6-6-97,1 0-1,0 0 1,0-1-1,1-1 1,-1 0-1,20 1 0,86-2 12,-75-2-80,-38 0 17,-1 0 1,1 0 0,0 1 0,0 0 0,-1 0-1,9 4 278,-27 6 330,9-10-579,1 0 0,0 0 0,-1 0 0,1 0 0,-1-1 0,1 0 0,-1 1 0,1-1 0,-1 0 0,1-1 0,-1 1 0,1-1 0,-6-1 0,-9-1 280,-26-2 11,27 3-299,0 0-1,0 1 1,1 0-1,-1 2 0,-20 2 1,22 0-65,-4 0-169,-32 10 0,36-3 2,8-5 156,16 12-121,-6-15 172,-1 1 0,1-1 1,0 1-1,0-1 0,0 0 0,0 0 1,0-1-1,0 1 0,6 1 0,32 9 154,-26-10-141,-1 0 0,1-1 0,0-1 0,-1 0 0,25-4 1,-28 2 47,-1 0 1,0 0 0,1-1 0,-1-1 0,-1 0 0,1 0 0,0-1 0,13-9 0,2-1-37,-20 12-42,6-5 572,-17 3-441,6 5-115,-4-1-65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1:40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5 1984,'0'-1'36,"0"1"0,0 0 0,0 0 1,0-1-1,0 1 0,-1 0 0,1 0 0,0 0 0,0-1 1,0 1-1,-1 0 0,1 0 0,0 0 0,0 0 0,0-1 1,-1 1-1,1 0 0,0 0 0,0 0 0,-1 0 0,1 0 1,0 0-1,-1 0 0,1 0 0,0 0 0,0 0 0,-1 0 1,1 0-1,0 0 0,0 0 0,-1 0 0,1 0 0,0 0 1,-1 0-1,1 0 0,-9 8 1146,1-1-306,4-5-685,1 1 1,-1 0-1,1 0 1,0 0-1,0 0 1,0 0 0,0 1-1,1-1 1,0 1-1,-1 0 1,-2 6-1,0-1 97,2-3-187,-4 4-52,1 0 1,0 1-1,1-1 1,0 1-1,1 0 0,0 0 1,-3 20-1,1 192 194,6-164-16,5 57 551,-5-113-678,0 1-1,0 0 1,1 0-1,-1 0 0,1-1 1,-1 1-1,1 0 0,1-1 1,-1 1-1,2 3 1,1-14 310,4-18-166,-2-1 0,4-30-1,0-1-243,-4 27 1,15-55-141,-8 37 57,5-15-276,-15 52 233,2 1 1,10-19-1,-14 26 128,1 1 0,-1 0 1,0 1-1,1-1 0,-1 0 0,1 0 0,0 1 1,-1-1-1,1 1 0,0-1 0,0 1 0,0 0 0,0-1 1,0 1-1,0 0 0,0 1 0,1-1 0,-1 0 1,0 0-1,5 0 0,12 10 371,-17-8-352,0 0-1,0 1 1,0-1 0,0 0-1,0 1 1,0-1-1,-1 1 1,1-1 0,-1 1-1,1 0 1,-1 0-1,3 4 1,13 28 164,-11-20-115,-2-6 10,1 1-56,-1 1 0,0 0 0,4 17 0,3 11 213,-7-29-165,-2 0-1,1 0 0,2 19 1,3 50 236,2 64-1107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1:42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 1312,'8'-1'3201,"-8"1"-3074,0-1-1,0 1 1,0 0-1,0 0 1,0-1-1,0 1 1,0-1-1,1-1 150,1 0 0,-1-1 0,0 1 1,1 0-1,-1 0 0,1 0 0,-1 0 0,5-3 0,-6 4-100,7-5-1,0 1-1,0-1 1,1 1-1,0 0 1,15-6-1,-3 2 265,26-7 1,-34 13-369,0-1 0,0 1 1,0 1-1,0 0 0,16 0 1,-25 3-55,1-1 1,-1 0-1,0 1 1,1-1-1,-1 1 1,0 0-1,1 0 1,-1 0-1,0 1 1,0-1-1,0 1 1,0-1-1,0 1 1,0 0-1,-1 0 1,1 1-1,0-1 1,-1 0-1,0 1 1,0 0-1,0-1 1,0 1-1,3 6 1,-4-6-14,0 0 0,0 0 1,0 0-1,-1 0 0,1 0 1,-1 0-1,0 0 0,0 1 1,0-1-1,0 0 0,-1 0 1,1 0-1,-1 0 0,0 0 1,0 0-1,0 0 0,0 0 1,0 0-1,-1 0 1,-2 4-1,-1 2 46,-1-1 1,1 0 0,-2-1-1,1 1 1,-12 9-1,-128 121 233,111-96-150,25-34 1025,15-9-860,18-3-19,0 2-1,0 0 0,1 2 1,34 3-1,-50-2-228,0 1 0,-1 0 0,15 7-1,-3-2-781,-18-6 369,1 0 1,-1-1-1,1 1 1,-1 0 0,1 1-1,-1-1 1,0 0-1,0 0 1,1 0-1,-1 1 1,0-1-1,0 1 1,0-1-1,-1 1 1,2 1-1,9 26-4712,-8-21 3769,-2-5 10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1:44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2144,'1'-15'8186,"-1"15"-8143,10 2 145,-1-1 0,0 0 0,1 0 0,-1-1 1,13-2-1,4 2 6,28 2 355,73 14 0,-29-3 17,-23-12-292,-44-2-1156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1:45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2912,'11'-7'6444,"-11"7"-6355,7 12 890,2 14-795,8 134 765,5 31-480,-16-141-432,0 37-2207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1:46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478 0 2720,'-18'30'1931,"6"-15"-1442,-2 0 1,0-2 0,-1 1-1,0-2 1,-1 0 0,0-1-1,-1-1 1,0 0 0,0-1-1,-36 12 1,-111 44 699,152-61-1037,0 0 0,0 0 0,-1-1 0,1-1 0,-17 1 0,42-1-40,0 1-1,0 1 0,0 0 0,0 0 1,-1 1-1,0 1 0,0 0 1,0 1-1,-1 0 0,0 1 0,-1 0 1,1 1-1,-2 0 0,15 16 1,19 26 254,-3 1 0,58 97 0,-93-135-322,-2-5-1620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3:59.3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177 206 736,'-3'0'368,"6"1"-618,-3-1 368,1 1 0,-1-1 1,0 0-1,1 0 0,5-2 2682,-6 1-2711,0 1 0,0-1 0,0 1 0,0 0 0,0-1 0,0 1-1,-1-1 1,1 1 0,0-1 0,0 1 0,0 0 0,-1-1 0,1 1 0,0-1-1,0 1 1,-1 0 0,1-1 0,-5 1-3,1 0 0,-1 1 0,1 0-1,0 0 1,-1 0 0,1 0 0,0 1 0,0-1-1,0 1 1,0 0 0,-4 3 0,-1 1-45,1 0 0,1 1 1,-14 14-1,-1-2 331,18-16-344,0 0-1,0 0 1,0 1 0,1-1 0,-7 9-1,7-8 23,1 0-1,-1 0 0,1 0 1,0 0-1,0 0 0,1 1 1,-3 7-1,0 8-108,1 0 1,0 1-1,1 21 0,2-27 60,1-1-1,1 0 0,0 0 0,6 21 1,-7-29 5,1 0 1,0 0-1,1 0 1,0 0-1,-1-1 0,2 1 1,-1-1-1,1 0 1,0 0-1,0 0 1,0 0-1,8 6 1,-11-11 1,0 1 0,1 0 0,-1 0 0,1 0 1,-1-1-1,1 1 0,-1-1 0,1 1 0,-1-1 1,1 1-1,-1-1 0,1 0 0,0 0 0,-1 0 0,1 0 1,-1 0-1,3-1 0,0 1 8,-1-1-1,0 0 1,0-1 0,1 1 0,-1 0-1,0-1 1,5-4 0,2-2 66,0-1 1,0 0-1,10-14 0,-18 22-66,58-79 55,-1 0-136,-50 71 36,-4 4 58,-1 0 0,1-1-1,-1 1 1,0-1 0,4-8 0,-5 24 28,-1 0 0,3 16-1,-1-3-16,1 1 0,12 31 0,-12-42-45,1 1 0,0-1 0,1 0 1,1-1-1,11 15 0,-17-24 9,1 0 0,-1 0 0,1 0 0,0-1 0,0 0-1,0 1 1,0-1 0,0 0 0,0 0 0,1-1 0,-1 1 0,0-1 0,1 0 0,0 1 0,-1-2 0,1 1-1,0 0 1,-1-1 0,1 1 0,4-1 0,-3-1 28,0 0 0,0 1 1,0-2-1,0 1 0,-1 0 0,1-1 1,0 0-1,-1 0 0,1-1 0,-1 1 0,1-1 1,-1 0-1,0 0 0,5-6 0,11-12 165,-1-2 1,18-26-1,8-10 70,-33 44-215,63-81 174,-63 80-150,-1-2 0,0 1 0,13-35-1,-20 41-29,-1 0-1,0-1 1,-1 1-1,0-1 1,-1 0 0,0 1-1,-1-1 1,0 0-1,-1 1 1,0-1-1,-1 0 1,-4-13-1,4 19-71,0 1-1,0 0 1,0 0-1,-1 0 0,0 0 1,-6-8-1,8 12-5,1 0 0,-1 0-1,0 0 1,0 1 0,0-1-1,0 0 1,0 0 0,0 0 0,0 1-1,0-1 1,0 0 0,0 1-1,0-1 1,0 1 0,-1-1-1,1 1 1,0 0 0,0 0-1,0-1 1,-1 1 0,1 0 0,0 0-1,0 0 1,-1 0 0,1 0-1,0 0 1,0 1 0,-1-1-1,1 0 1,0 1 0,0-1 0,0 1-1,0-1 1,0 1 0,-1 0-1,0 0 1,-1 2-269,-1 0 1,1 0-1,0 0 1,1 0-1,-1 0 1,0 1-1,1-1 1,0 1-1,0 0 1,0 0-1,0-1 1,1 1-1,0 0 0,-1 1 1,1-1-1,-1 8 1,2 11-2324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1:47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88 2240,'-5'-2'141,"4"2"-47,1 0-1,-1 0 0,1 0 0,0 0 0,-1 0 0,1 0 0,0 0 0,-1 0 1,1 0-1,0 0 0,-1-1 0,1 1 0,0 0 0,-1 0 0,1 0 0,0-1 1,0 1-1,-1 0 0,1 0 0,0-1 0,0 1 0,-1 0 0,1-1 0,0 1 1,0 0-1,0 0 0,-1-1 0,1 1 0,0 0 0,0-1 0,0 1 0,0-1 1,0 1-1,0 0 0,0-1 0,0 1 0,0 0 0,0-1 0,0 0 0,0 0 39,0-1-1,0 1 0,1-1 1,-1 1-1,0-1 0,1 1 0,-1 0 1,1-1-1,0 1 0,-1 0 0,1-1 1,0 1-1,0 0 0,0 0 1,0 0-1,0 0 0,2-2 0,25-16 980,-8 6-515,-17 11-535,1 0 1,-1 0 0,0 0-1,1 1 1,-1-1 0,1 1-1,0 0 1,-1-1 0,7 1-1,35-2 188,-41 3-245,-3 0 7,1 0 0,-1 0 1,1 0-1,-1 0 0,1 1 0,-1-1 1,0 0-1,1 1 0,-1-1 0,1 1 0,-1-1 1,0 1-1,1-1 0,-1 1 0,0 0 1,1 0-1,-1 0 0,0 0 0,0 0 0,0 0 1,0 0-1,0 0 0,0 0 0,0 1 1,-1-1-1,1 0 0,0 0 0,-1 1 0,1-1 1,0 1-1,-1-1 0,0 0 0,1 1 1,-1-1-1,0 1 0,0-1 0,0 1 0,0 1 1,0 4-6,-1 1 0,1-1 0,-2 0 0,1 0 0,-1 0 0,-3 10 0,-10 30 115,10-29-32,-1 0 0,0 0 0,-1-1-1,-15 24 1,2-3 445,19-37-156,19-2 566,9-2-509,0 1 0,0 1 0,42 5-1,9-1-6738,-69-3 3419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1:49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1824,'13'-7'7716,"-12"8"-7532,7-1 1837,0-2-3308,6-2 1561,1 1-1,-1 0 0,23-1 0,-25 3-192,17 0 309,51 3 0,-14 1-162,27 4 494,0 1-138,-57-8-594,-34 0-60,5 0-293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1:50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51 1728,'-1'0'41,"1"-1"1,0 1-1,0 0 0,0-1 1,0 1-1,0 0 1,0 0-1,0-1 0,0 1 1,0 0-1,0-1 0,0 1 1,0 0-1,0-1 0,0 1 1,0 0-1,0-1 1,0 1-1,0 0 0,0 0 1,0-1-1,0 1 0,1 0 1,-1-1-1,0 1 0,0 0 1,0 0-1,0-1 1,1 1-1,-1 0 0,0 0 1,0 0-1,1-1 0,-1 1 1,0 0-1,1 0 1,13-14 2461,-7 8-345,-5 5-1990,-1 0-1,1 0 1,0 0 0,-1 0 0,1 0-1,0 0 1,0 0 0,3 0 0,7-4 412,5 1 205,-13 3-674,13 0 200,1 1-1,-1 0 1,0 1-1,0 1 0,28 6 1,-37-7-222,45 12 409,14 1 44,-56-12-618,78 9 802,-28-8-3280,-46-8-336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1:51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581 47 2656,'6'-7'853,"12"-14"1131,-18 20-1925,1 1 1,-1 0-1,0-1 1,0 1 0,0 0-1,1-1 1,-1 1 0,0-1-1,0 1 1,0 0-1,0-1 1,0 1 0,0-1-1,0 1 1,0 0-1,0-1 1,0 1 0,0-1-1,0 1 1,0-1 0,0 1-1,0 0 1,0-1-1,0 1 1,0-1 0,0 1-1,-1 0 1,1-1-1,0 1 1,0 0 0,-1-1-1,1 1 1,0 0 0,0-1-1,-1 1 1,1 0-1,0 0 1,-1-1 0,1 1-1,0 0 1,-1 0 0,1-1-1,-1 1 1,1 0-1,0 0 1,-1 0 0,1 0-1,-1 0 1,1 0-1,-1 0 1,-9-2 275,0 2-1,0 0 1,1 0 0,-1 0-1,0 2 1,0-1 0,-12 4-1,-52 14 405,-79 32 0,129-41-590,1 1 0,0 1 1,0 0-1,-26 22 0,9 4-213,31-31 99,1 0 1,0 1-1,1-1 0,-1 2 0,1-1 0,1 1 0,0 0 0,0 0 0,1 1 1,0-1-1,0 1 0,1 1 0,1-1 0,0 0 0,0 1 0,-1 14 1,3-15-19,1 1 0,1-1 0,0 0 0,0 0 0,1 0 0,1 0 0,-1 0 0,2 0 0,3 10 0,-3-14 85,-1 1 0,1-1-1,0 0 1,1 1 0,-1-2-1,1 1 1,0-1 0,12 10-1,-13-12 24,1 0-1,-1 0 1,1-1-1,0 1 1,0-1-1,0 0 1,0 0-1,0-1 1,0 0-1,0 0 1,1 0-1,9 0 0,196-1-1526,-193-1 207,-18 1 974,1 0-1,-1 0 1,1 0 0,-1 0-1,1 0 1,-1 0 0,1 0-1,-1 0 1,8-13-5020,-8 11 4724,-1-1-1,1 0 0,-1 0 0,0 1 0,1-1 1,-1 0-1,0 1 0,-3-5 0,-3-5-799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1:52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39 2720,'-10'0'8048,"-3"8"-6075,0-7 789,27-7-1828,-4 1-716,1 1-1,-1 1 1,1-1 0,0 2 0,12-2 0,56-4-284,-75 8 126,58-5 241,1 0-1413,-21 3-5207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1:52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2 4736,'6'-2'4916,"-6"3"-4829,0-1 6,0 0 1,1 0-1,-1 0 1,0 1-1,0-1 1,1 0-1,-1 0 1,0 0-1,0 1 1,0-1-1,1 0 1,-1 1-1,0-1 1,0 0-1,0 0 1,0 1-1,0-1 1,0 0-1,0 1 1,1-1-1,-1 0 1,0 1-1,0-1 1,0 0-1,0 0 1,0 1-1,-1-1 1,1 0-1,0 1 1,-3 6 364,-1 0 1,0-1-1,0 1 0,-1-1 1,0 0-1,0 0 1,0-1-1,-8 6 1,-54 39 399,27-21-755,19-14-197,4-2-564,0 0 1,1 1-1,-24 26 0,38-37 618,-8 8-1607,0 2 0,1-1-1,-11 21 1,10-9-2790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1:58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66 1248,'1'-4'240,"0"0"0,0 0 0,0 1 0,0-1 0,-1 0 0,0-7 0,0-20 4186,-6 43-3700,1 15-489,0 0 1,-2 42 0,7 56-168,1-60 16,6 40 267,-4-73-61,4 11 272,-7-42-516,0-1 1,0 1-1,0-1 1,0 1 0,0-1-1,1 1 1,-1-1-1,0 1 1,0-1-1,0 1 1,1-1 0,-1 1-1,0-1 1,0 1-1,1-1 1,-1 0 0,1 1-1,-1-1 1,0 1-1,1-1 1,0-1-3,0 0 1,-1 0-1,1 0 1,-1 0-1,1 0 1,-1 0-1,0 0 1,1-1-1,-1 1 1,0 0-1,0 0 1,0 0-1,0-3 1,23-130 20,-13 82-59,-5 36-54,0 0 1,0 1 0,1-1-1,13-21 1,-11 21 64,-4 8 15,1 0 0,0-1 0,7-7 0,-10 14-40,0-1 1,0 1-1,0 0 1,0 0-1,1 0 1,-1 0-1,1 0 1,-1 0-1,1 1 0,0 0 1,-1-1-1,1 1 1,5-2-1,-6 3 5,0 1-1,0-1 0,0 0 1,0 0-1,-1 1 1,1-1-1,0 1 0,0 0 1,0-1-1,0 1 1,-1 0-1,1 0 0,-1 0 1,1 0-1,0 1 0,-1-1 1,0 0-1,1 1 1,-1-1-1,2 3 0,4 4 97,0 1 1,5 11-1,-11-19-69,22 41 93,-2 1 0,17 47 0,0 32 350,-12-27-447,-26-86-93,1-3-1777,8-20-3609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1:59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 1408,'-1'-10'5437,"3"8"-5290,4-3 422,-1 0 0,0 0-1,6-9 1,9-10 217,-17 21-824,3-3 27,1 0 0,-1 0 0,9-5 0,-14 10 34,1 0-1,-1 0 1,0 0-1,1 0 1,-1 1-1,1-1 1,-1 1-1,1-1 1,-1 1-1,1-1 1,-1 1-1,1 0 0,0-1 1,-1 1-1,1 0 1,0 0-1,-1 0 1,1 1-1,-1-1 1,1 0-1,-1 1 1,1-1-1,0 1 1,1 0-1,-2 0 7,0 0 0,0 1-1,0-1 1,0 0 0,0 1 0,0-1-1,-1 0 1,1 1 0,0-1 0,-1 1-1,1-1 1,-1 1 0,0-1 0,1 1-1,-1-1 1,0 1 0,0 0 0,0-1 0,0 1-1,-1 2 1,1 3 75,-1-1-1,0 1 1,-3 9 0,-4 3 29,0 1 0,-18 28 1,-7-2 218,32-45-144,17 4 58,32 4 476,-40-7-655,0 0 0,0-1 1,0 0-1,17-1 0,-14 0-625,0 0-1,13 3 1,-4-1-1814,-16-2 1525,0 0-1,1 1 1,-1-1-1,0 1 1,1 0 0,4 2-1,5 7-1577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01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2 233 1728,'-1'-4'180,"1"0"0,0 1 1,0-1-1,0 1 0,0-1 0,1 0 0,-1 1 1,1-1-1,2-6 0,2-9 445,11-48 1333,-6 32-978,-9 29-865,1 1 0,0 0 0,0 0-1,0 0 1,1 0 0,4-6 0,-5 8-100,-1 1 0,1 0 0,0 0 0,-1 0 0,1 1 0,0-1 1,0 0-1,0 1 0,1-1 0,-1 1 0,0 0 0,1-1 0,-1 1 0,0 0 0,4 0 0,-5 1 10,0 0-1,0 0 0,0 0 0,0 0 1,0 0-1,0 0 0,0 0 0,0 1 0,0-1 1,0 0-1,-1 1 0,1-1 0,0 0 0,0 1 1,0-1-1,0 1 0,-1 0 0,2 0 1,13 17 298,-9-11-269,23 34 455,-22-30-310,0 0 0,1-1 0,0 0 0,17 16 0,-23-24-112,1 0-1,0 0 1,0 0-1,0 0 1,0-1-1,0 1 0,0-1 1,1 0-1,-1 0 1,0 0-1,1 0 1,-1-1-1,0 1 1,1-1-1,-1 0 1,1 0-1,-1 0 1,1 0-1,-1-1 1,1 1-1,-1-1 0,5-1 1,7-3 180,-1-1-1,17-8 1,-25 11-285,-1 0-1,0 0 1,0-1-1,0 0 1,0 0 0,0 0-1,-1-1 1,5-5 0,21-20-3001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01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51 3072,'-2'-1'200,"1"-1"0,0 1 1,1-1-1,-1 1 0,0-1 1,0 0-1,1 1 0,-1-1 0,1 0 1,-1 1-1,1-1 0,0 0 0,0 0 1,-1 1-1,1-1 0,1 0 0,-1 0 1,0 1-1,0-1 0,1 0 1,-1 0-1,1 1 0,-1-1 0,1 0 1,0 1-1,-1-1 0,1 1 0,2-3 1,-2 3-84,8 6 107,-5-1-83,0 0-1,0 0 1,0 0-1,0 1 1,-1-1-1,0 1 1,0 0-1,0 0 1,4 8-1,5 10 1068,-11-21-1101,1 0-1,0 0 0,-1 0 1,1 0-1,0-1 1,0 1-1,0-1 0,0 1 1,0-1-1,0 0 1,0 0-1,0 0 0,0 0 1,1 0-1,-1 0 1,0-1-1,3 1 0,5 1 81,1-1-1,16-1 1,-20 0-341,0 0 0,0-1 1,0 0-1,12-4 0,12-7-4138,-23 8 1412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4:00.6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68 268 1728,'-5'-2'300,"3"1"-221,1 1 0,0-1 0,-1 1 0,1-1 1,0 0-1,0 0 0,0 1 0,-1-1 0,1 0 0,0 0 0,0 0 0,-1-3 0,-6-1 372,8 5-385,-1 0 0,0 0 0,0-1 0,1 1 0,-1 0 0,0-1 0,1 1 0,-1-1 1,0 1-1,1-1 0,-1 1 0,1-1 0,-1 1 0,1-1 0,-1 0 0,1 1 0,-1-1 1,1 0-1,0 1 0,-1-1 0,1 0 0,0 0 0,-1 0 0,1 0 4,0 0 0,0 1 0,0-1 0,0 1 0,0-1 0,-1 0 0,1 1 0,0-1 0,-1 1-1,1-1 1,0 1 0,-1-1 0,1 1 0,-1-1 0,1 1 0,0-1 0,-1 0 0,0 1-2,0-1 0,1 1-1,-1-1 1,1 1 0,-1-1 0,1 0 0,-1 1 0,1-1-1,0 1 1,-1-1 0,1 0 0,0 0 0,-1 1 0,1-1 0,0 0-1,0 0 1,0-1 0,-1-8 225,1 8-201,0 0 0,0 0 1,-1 1-1,1-1 1,1 0-1,-1 0 0,0 0 1,0 0-1,1 0 1,-1 0-1,1 1 0,-1-1 1,1 0-1,0 0 0,0 1 1,0-1-1,0 0 1,1-1-1,0 0-47,1 0 0,-1 0 0,0-1-1,0 1 1,-1-1 0,3-4 0,2-5 62,-2 5-135,0 1-1,1 0 1,0 0 0,1 1-1,-1 0 1,1 0-1,0 0 1,1 0-1,-1 1 1,15-8-1,-5 4-25,0 1-1,1 1 0,-1 0 0,20-4 1,-32 10 55,0 0 1,0 0 0,0 0-1,0 1 1,0-1 0,0 1 0,0 0-1,0 0 1,1 1 0,-1-1-1,0 1 1,0 0 0,4 1-1,-6 0 9,0-1 0,0 0-1,0 0 1,0 1-1,0-1 1,0 1 0,0-1-1,0 1 1,0 0-1,-1 0 1,1 0-1,-1 0 1,1 0 0,-1 0-1,0 0 1,0 0-1,0 1 1,0-1 0,0 0-1,-1 1 1,2 4-1,0 5 47,-1 0-1,-1 0 1,1 0-1,-2 1 1,-2 18-1,-19 62 92,18-82-99,0 1 0,-1-1 0,0 0 0,-1 0 0,0 0 0,-1-1-1,0 0 1,0 0 0,-1-1 0,-10 9 0,-2 0-28,-1-1 1,0-1-1,-37 21 0,-28 10 44,82-44-52,0 0-3,3-5 568,2 1-530,0 0 1,-1 1 0,1-1-1,0 0 1,0 0-1,-1 1 1,1-1 0,0 1-1,0-1 1,0 1 0,0-1-1,0 1 1,0-1-1,0 1 1,1-1 0,19-4 361,-18 4-354,28-3 148,-1 1-1,1 1 0,42 3 1,-20-1-149,-45 1-29,0 0 0,1 0 0,-1 1 0,12 3-1,-13-3-273,1 1-1,0-2 0,0 1 0,12 0 0,33 1-5441,-28-6 2049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02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50 1728,'-3'4'412,"4"-4"-201,0 0-193,-1 0 0,0 0-1,0 0 1,0 0-1,0 0 1,0 0 0,1 0-1,-1 0 1,0 0 0,0 0-1,0 0 1,0 0-1,1 0 1,-1 0 0,0 1-1,0-1 1,0 0-1,0 0 1,0 0 0,0 0-1,1 0 1,-1 0-1,0 0 1,0 0 0,0 0-1,0 1 1,0-1 0,0 0-1,0 0 1,0 0-1,1 0 1,-1 0 0,0 1-1,0-1 1,0 0-1,0 0 1,0 0 0,0 0-1,0 1 1,-1 1 172,0 1-1,1 0 1,-1 0-1,-1-1 1,1 1 0,-6 8 3632,19-16-2649,11-21-53,-10 14-742,-8 7-290,-1 0 0,1 1 0,0 0 0,0 0 0,1 0 0,-1 1 1,10-5-1,-13 7-73,0 0 1,0 1-1,0-1 0,0 1 1,-1-1-1,1 1 1,0 0-1,0 0 1,0 0-1,0 0 0,0 0 1,0 0-1,0 0 1,0 1-1,0-1 1,0 1-1,0-1 0,-1 1 1,1 0-1,0 0 1,0 0-1,-1 0 1,1 0-1,0 0 0,-1 0 1,1 1-1,1 1 1,5 4 387,-1 0 1,2-1-1,13 8 1,-19-12-327,0 0 0,1-1-1,-1 1 1,1-1 0,0 0 0,0 0 0,-1 0 0,1-1-1,0 1 1,0-1 0,0 0 0,5 0 0,99-16 1011,-81 11-1355,-22 3-633,1 1 0,0 0 0,11-1 0,0-1-3388,-4 6 374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03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576 42 576,'0'0'171,"3"-15"5604,-6 13-5552,1 0-1,0 0 1,0 0-1,-1 0 0,1 0 1,-1 1-1,0-1 1,1 1-1,-1 0 0,0 0 1,0 0-1,0 0 0,0 0 1,0 1-1,-4-1 1,-8-1 219,-26 0 0,33 1-407,0 1 0,0 1-1,0-1 1,0 2 0,0-1 0,0 1 0,0 0-1,0 0 1,1 1 0,-1 0 0,1 0 0,0 1-1,0 0 1,0 0 0,0 1 0,1 0 0,0 0 0,-7 7-1,-81 100 70,3-3 390,63-79-386,1 1 1,-38 58-1,62-84-112,0 1-1,0-1 1,0 1 0,1 0-1,0 0 1,0 0 0,0 0-1,1 1 1,0-1 0,-1 13-1,3-15 45,-1 0 0,1 1 0,0-1 0,0 1 0,0-1 0,0 0 0,1 0 0,0 0 0,0 0 0,0 0 0,0 0 0,1 0 0,-1 0 0,1-1 0,6 6 0,-4-4 16,0-1 0,1 0 1,-1 0-1,1 0 0,0-1 1,10 4-1,38 12 343,-50-18-365,5 1 42,0-1 1,0 0 0,0 0 0,0-1 0,0-1 0,0 1 0,11-3 0,9-1 81,-8 2-276,37-8 0,-9-5-3385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04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41 4800,'-1'0'137,"1"0"-94,0 0 1,0 0-1,0 0 1,0 0-1,0 0 1,-1 0-1,1 0 1,0 0-1,0 0 1,0 0-1,0 0 1,0 0-1,0 0 1,-1 0-1,1 0 1,0 0-1,0-1 1,0 1-1,0 0 1,0 0-1,0 0 1,-1 0-1,1 0 0,0 0 1,0 0-1,0 0 1,0 0-1,0-1 1,0 1-1,0 0 1,0 0-1,0 0 1,-1 0-1,1 0 1,0 0-1,0-1 1,0 1-1,0 0 1,0 0-1,0 0 1,0 0-1,0 0 1,0-1-1,0 1 1,1-3 326,-1 2-120,22-7-399,-19 7 282,0 0 0,0 0-1,-1-1 1,1 1 0,0 0 0,2-3-1,-2 3 113,0-1-1,-1 1 1,1-1-1,0 1 1,0 0-1,0 0 1,3-1-1,19 1 551,0 0 0,49 5-1,-44 2-661,-23-4-211,-1-1-1,1 0 1,11 1-1,18-1-1565,-22 0-250,0 0-1,26-4 0,-15 0-894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04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0 3488,'-10'8'7635,"10"-7"-7381,-9 20 427,4-12 82,-13 29 171,6-16-1097,-17 45 0,-9 21-5448,33-69 4129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17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28 832,'-1'-1'226,"1"1"1,-1-1-1,0 1 0,0 0 0,1-1 1,-1 1-1,0-1 0,0 1 1,0 0-1,1 0 0,-1 0 1,0-1-1,0 1 0,0 0 0,0 0 1,1 0-1,-1 0 0,0 0 1,0 1-1,0-1 0,-1 0 1,-22 4 874,14 1-867,9-4-198,0 0 0,-1-1 0,1 1 0,-1 0 0,1-1 0,-1 1 0,1-1 0,-1 0 0,1 1 0,-1-1 0,-3 0 0,-3 2 52,-6 1 523,15-4-586,-1 0 0,1 0-1,-1 0 1,1 0 0,-1 0 0,1 0-1,0 0 1,-1 1 0,1-1 0,0 0-1,0 0 1,0 1 0,0-2 0,1 2 15,-1-1 1,1 0 0,-1 1-1,1-1 1,-1 1 0,1 0-1,-1 0 1,1-1 0,0 1-1,-1 0 1,1 0 0,-1 0-1,1 0 1,-1 1 0,3-1-1,2 4-2,-2 3 31,-3-7-51,-1 1 0,0-1 0,0 1-1,0-1 1,0 0 0,0 1 0,1-1 0,-1 1 0,0-1-1,0 0 1,0 1 0,0-1 0,0 1 0,0-1 0,0 1-1,0-1 1,-1 0 0,1 1 0,0-1 0,0 1-1,0-1 1,0 0 0,-1 1 0,1-1 0,0 0 0,0 1-1,0-1 1,-1 0 0,1 1 0,0-1 0,-1 0 0,1 1-1,0-1 1,-1 0 0,1 0 0,0 0 0,-1 1 0,1-1-1,0 0 1,-1 0 0,1 0 0,-1 0 0,1 0 0,-1 0-1,1 1 1,0-1 0,-1 0 0,1 0 0,-1 0 0,1 0-1,0-1 1,-1 1 0,-1 0 19,0 0 1,0-1-1,1 1 0,-1 0 0,0-1 1,1 0-1,-1 1 0,1-1 0,-1 0 1,1 0-1,-1 0 0,-2-1 0,3 0-38,0 1 0,0 0 0,0-1 0,0 1 0,0-1 0,0 1 0,0-1 0,0 1 0,0-1 0,1 0 0,-1 1 0,1-1-1,-1 0 1,1 1 0,0-1 0,-1 0 0,1 0 0,0 0 0,0-2 0,0 4 150,-26-1-239,14 2 479,12-1-382,0 0 1,0 0-1,0 0 0,0 0 1,-1 0-1,1 0 0,0 0 1,0 0-1,0 0 0,0 0 1,0 0-1,0 0 0,-1 0 1,1 0-1,0 0 0,0 0 1,0 0-1,0 0 0,0 0 1,-1 0-1,1 0 0,0 0 1,0 0-1,0 0 0,0 0 1,0 0-1,0 0 0,0 0 1,-1-1-1,1 1 0,0 0 1,0 0-1,0 0 0,0 0 1,0 0-1,0 0 0,0 0 1,0-1-1,0 1 0,0 0 1,0 0-1,-1 0 0,1 0 1,0 0-1,0 0 0,0-1 1,0 1-1,0 0 0,0 0 1,0 0-1,0 0 0,0 0 1,0-1-1,0 1 1,1 0-1,-1 0 0,0 0 0,0-1 16,1 1-1,-1 0 0,0-1 0,1 1 1,-1 0-1,1-1 0,-1 1 0,1 0 1,-1 0-1,1-1 0,-1 1 0,1 0 1,0 0-1,-1 0 0,1 0 0,-1 0 0,1 0 1,0 0-1,4 0 67,-1 1 1,0 0-1,0 1 0,0-1 0,0 1 1,0-1-1,0 1 0,4 3 0,9 3 111,-6-3-130,-1 1 0,0 0 1,-1 0-1,1 1 0,-1 0 0,0 0 1,-1 1-1,0 0 0,0 1 1,12 18-1,-18-25-40,-1 0 1,1 1-1,-1-1 1,0 1-1,0-1 0,0 1 1,0-1-1,0 1 1,0 0-1,-1-1 1,0 1-1,1 0 0,-1-1 1,0 1-1,0 0 1,-1 4-1,0-3 19,0 0-1,0-1 1,-1 1-1,1-1 0,-1 0 1,0 1-1,0-1 1,0 0-1,0 0 1,-5 5-1,-4 2-557,-1-1-1,0 0 0,0 0 0,-25 12 0,10-9-3012,26-12 3301,0 0 1,0 0-1,0 1 0,0-1 0,0 0 0,0 0 0,0 0 0,0 0 0,0 0 0,0 0 1,-1-1-1,1 1 87,1 0 0,0-1 0,-1 1 1,1 0-1,0 0 0,-3-3-1070,3 3 1070,0-1 0,0 1 0,0-1 1,0 1-1,0 0 0,0-1 0,0 1 0,-1-1 1,1 1-1,0 0 0,0-1 0,0 1 1,1-1-1,-1 0 0,2-25-1306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31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5 154 2144,'-4'0'3669,"14"-18"-768,-6 8-2333,-2 5-470,0 1-1,-1 0 0,1 0 0,-1-1 0,0 1 0,1-6 0,-2 8-83,0 0-1,1 1 1,-1-1 0,1 0-1,-1 0 1,1 0-1,0 1 1,-1-1-1,1 0 1,2-2-1,-2 3 6,-1 0-1,1-1 0,0 1 0,0-1 0,-1 1 0,1-1 1,-1 1-1,1-1 0,-1-2 0,1 1 30,0 0-1,1 1 1,-1-1-1,0 1 1,1-1-1,-1 1 1,1 0-1,0 0 1,0-1-1,3-2 1,-3 4-69,1-1 0,-1 0 0,1 0 1,-1 1-1,1 0 0,-1-1 0,1 1 1,5-1-1,17-3-118,-20 4 131,0 1 0,0-1 1,-1 1-1,1 0 0,7 1 0,4 0 114,-14-1-117,-1 0-1,1 0 1,0 1-1,0-1 1,0 1-1,0-1 1,0 1-1,0 0 1,0 0-1,-1 0 1,1 0-1,0 0 1,-1 0 0,1 0-1,-1 0 1,1 1-1,-1-1 1,1 1-1,-1-1 1,0 1-1,0-1 1,0 1-1,0 0 1,0 0 0,1 2-1,2 6-17,-1 0 0,0 0 0,3 17 0,-3-11 43,1 0-109,0-1 171,-1 0 0,0 0 1,-1 0-1,-1 0 0,0 21 1,-1-29-42,-1 7 22,0 0 1,-1-1-1,-1 1 1,0-1-1,0 0 1,-6 14-1,-5 7-17,9-21-35,0-1-1,-1 0 1,-8 13 0,6-12 62,1 1 1,-6 15-1,-10 18 88,12-26-91,6-12 20,0 1-1,-1-1 0,0 0 0,-8 9 0,14-18-75,0 0-1,0 0 1,0 0-1,0 0 1,0 0 0,0 0-1,-1 1 1,1-1 0,0 0-1,0 0 1,0 0 0,0 0-1,0 0 1,-1 0-1,1 0 1,0 0 0,0 0-1,0 0 1,0 0 0,0 0-1,-1 0 1,1 0-1,0 0 1,0 0 0,0 0-1,0 0 1,-1 0 0,1 0-1,0 0 1,0 0-1,0 0 1,0 0 0,0 0-1,-1 0 1,1 0 0,0 0-1,0-1 1,0 1-1,0 0 1,0 0 0,0 0-1,-1 0 1,1 0 0,0 0-1,0-1 1,0 1 0,0 0-1,0 0 1,0 0-1,0 0 1,0-1 0,0 1-7,-1 0 1,1-1 0,0 1-1,0-1 1,0 1 0,0 0 0,0-1-1,0 1 1,0 0 0,0-1-1,0 1 1,0-1 0,0 1-1,0 0 1,0-1 0,0 1-1,1 0 1,-1-1 0,0 1 0,0-1-1,0 1 1,0 0 0,1-1-1,8-9-157,-8 8 140,0 1 1,0-1-1,0 1 0,0 0 0,1 0 0,-1-1 0,0 1 0,1 0 0,-1 0 0,1 0 0,-1 1 0,1-1 1,3-1-1,2-1 16,1 1 0,0 0 0,0 1 0,0-1 0,0 1 0,0 1 0,0 0 0,0 0 0,0 0 0,0 1 0,0 0 0,-1 1 0,1 0 0,0 0 0,-1 1 0,1 0 0,-1 0 0,1 0 0,-1 1 0,-1 0 0,13 10 0,55 46 341,-72-57-328,1-1 0,0 0 0,-1 1 0,1 0 0,-1-1 0,3 6 0,-5-7 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32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 4224,'-1'0'273,"1"0"-205,0-1 0,0 1 0,0 0 0,0 0 0,0 0 0,0 0 1,0-1-1,0 1 0,0 0 0,0 0 0,-1 0 0,1-1 1,0 1-1,0 0 0,0 0 0,0 0 0,0-1 0,1 1 1,-1 0-1,0 0 0,0 0 0,0-1 0,0 1 0,0 0 1,1-2 680,-1 2-681,1 0 1,-1 0-1,0 0 0,0 0 0,13-1 752,-9 1-789,-1 1 1,0 0-1,0-1 1,0 1-1,0 0 1,0 1-1,3 0 0,-1 2 19,-1 0 0,0 0 0,-1 0 0,1 0 0,0 0 0,-1 1 0,0 0 0,0-1 0,-1 1 0,1 0 0,-1 0 0,2 6 0,0 6 145,0-1 1,2 27-1,-3-22 255,-3-3-58,-1-14-349,1 0 1,0 1 0,0-1 0,0 1 0,0-1 0,2 6-1,-2-10-27,0-1 1,0 1-1,0 0 0,0 0 0,1 0 0,-1-1 0,0 1 1,0 0-1,0 0 0,0 0 0,0-1 0,1 1 0,-1 0 1,0 0-1,0 0 0,0 0 0,0 0 0,1-1 0,-1 1 0,0 0 1,0 0-1,1 0 0,-1 0 0,0 0 0,0 0 0,0 0 1,1 0-1,-1 0 0,0 0 0,0 0 0,1 0 0,-1 0 0,0 0 1,0 0-1,1 0 0,-1 0 0,0 0 0,0 0 0,0 0 1,1 1-1,-1-1 0,0 0 0,0 0 0,0 0 0,1 0 0,-1 0 1,0 0-1,0 1 0,0-1 0,0 0 0,0 0 0,1 0 1,-1 1-1,0-1 0,0 0 0,0 0 0,0 0 0,0 1 0,0-1 1,0 0-1,0 0 0,0 1 0,0-1 0,0 0 0,0 0 1,0 1-1,10-19 144,-3-2-92,-5 11-84,2-1 1,5-12-1,2-1-38,8-15 39,2 12 38,-16 20-6,0 1 0,-1-1 0,8-12 0,-11 17-19,0 0 1,0-1-1,1 1 1,-1 0-1,0 0 1,0 0 0,1 0-1,-1 0 1,1 0-1,-1 0 1,1 0-1,-1 1 1,1-1 0,0 1-1,-1-1 1,1 1-1,0 0 1,1-1-1,6-1 8,-7 1 96,16 13 4,-16-9-76,1 0 0,-1 0-1,0 0 1,0 0 0,0 0 0,0 0-1,-1 1 1,1-1 0,-1 1-1,0-1 1,1 6 0,6 45 228,-6-41-169,0 9 111,1 14 11,-1-25-208,0 0 0,-1 17 0,-1-19 11,0 0 1,1 0-1,0 0 1,1 0-1,2 9 1,-3-15-146,0 0 0,0 0 0,-1 1-1,0-1 1,1 6 0,0 9-2421,2-11 1422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33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2720,'2'-4'436,"1"-1"0,-1 1-1,1-1 1,-1 1 0,1 0 0,13-9 5770,-2 103-5406,11 66-224,-16-122-367,-6-24-141,0-1 0,-1 1 0,0 0 0,0 16 0,-2 100 274,0-124-785,0 20-3632,-3-8 1505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34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1 992,'5'0'4448,"4"0"-2384,-9 1-1983,1-1-1,-1 0 1,1 0 0,-1 0-1,1 1 1,-1-1 0,0 0 0,1 1-1,-1-1 1,0 0 0,1 1 0,-1-1-1,0 0 1,1 1 0,-1-1 0,0 1-1,0-1 1,1 1 0,-1-1-1,0 1 1,0-1 0,0 0 0,0 1-1,0-1 1,0 1 0,0-1 0,0 2-1,-5 15 1109,2-11-962,0 0 0,-1-1 0,-7 9 0,2-4-119,-1 0-1,0 0 1,-1-1-1,0-1 1,-16 11-1,18-13-100,8-5 8,0 0 1,-1 0-1,1 0 0,-1 0 0,1-1 0,-1 1 1,1 0-1,-1-1 0,1 1 0,-1-1 0,0 1 0,1-1 1,-1 0-1,-2 0 0,-20 4 102,15 1 689,21 0-831,-1 0 1,0 1 0,11 8 0,11 5 142,-27-15-92,1 0 0,-1 0 0,1 1 0,-1 0 0,-1 1 1,1-1-1,-1 1 0,0 0 0,0 0 0,-1 1 0,1-1 0,-2 1 0,1 0 1,2 7-1,4 12 41,-2 0 0,8 47 0,-1-6 49,-8-27-227,-7-37-361,0 0 0,0 1 0,0-1 0,0 0 0,0 0 0,-1 0 0,1 0 0,-1 0 0,0 0-1,0 0 1,-2 3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37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58 2720,'-1'-1'37,"-8"-3"788,9 4-811,0 0 0,0 0 0,0-1 0,0 1 0,0 0-1,0 0 1,0 0 0,0-1 0,0 1 0,0 0 0,0 0 0,0 0 0,0-1 0,0 1 0,0 0 0,0 0-1,0 0 1,1-1 0,-1 1 0,0 0 0,0 0 0,0 0 0,0 0 0,0-1 0,0 1 0,0 0 0,1 0 0,-1 0-1,0 0 1,0 0 0,0 0 0,0-1 0,1 1 0,-1 0 0,0 0 0,0 0 0,0 0 0,0 0 0,1 0 0,0-1 172,1-1 47,1 0 0,-1 0 0,1 0 0,0 1 0,0-1 0,0 1 0,4-2 0,1-1 399,-5 3-409,-1 0 0,1 0 0,0 0 0,0 1 0,0-1 0,0 1 0,0 0 0,0-1 0,0 2 1,5-1-1,1 1 16,-8-1 193,1 0-261,22 0 158,-8 1-196,-1-1-1,1-1 1,-1 0-1,27-6 1,-34 5-157,-1 1-1,1 0 1,9 0 0,6-2 78,34-1 160,-9 2-12,-19 1-308,-28 1-17,5 0-285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4:02.7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389 77 1152,'-1'0'146,"1"0"1,-1 0-1,0 0 1,0 1-1,0-1 1,1 0-1,-1 0 0,0 1 1,0-1-1,1 0 1,-1 1-1,0-1 1,1 0-1,-1 1 1,0-1-1,1 1 0,-1 0 1,0-1-1,0 2 1,0-1 46,0 0 0,-1 1 0,1-1 0,0 0 0,-1 0 0,1 0 0,-1 0 0,-2 1 0,-3 1 75,0 1-1,1 0 1,-1 0-1,1 1 1,-10 9-1,-14 10 176,-10 4 25,1 2 0,-66 66-1,89-80-324,2 1 0,-26 37 0,36-48-124,1 0 0,0 0 0,0 1 0,1-1 0,-1 1 0,1-1 1,1 1-1,-1 0 0,1 0 0,0 0 0,1-1 0,0 1 0,0 0 0,1 8 0,-1-13-13,1 0 0,-1 1 0,1-1 0,-1 0 1,1 0-1,0 0 0,0 1 0,0-1 0,0 0 0,0 0 1,1 0-1,-1 0 0,0-1 0,1 1 0,-1 0 0,1-1 1,0 1-1,0-1 0,0 1 0,0-1 0,0 0 0,0 0 1,2 2-1,-1-2 10,1-1 1,-1 1 0,0 0 0,1-1 0,-1 0-1,1 1 1,-1-1 0,0-1 0,1 1 0,-1 0-1,1-1 1,-1 0 0,0 0 0,7-2 0,9-6 126,1 0 1,-1-2-1,0 0 1,-1-1-1,31-28 1,-27 20 42,-2-1 0,0 0 0,31-46 0,-44 59-115,-6 7-71,-1 1 1,0 0-1,0 0 0,0 0 1,0 0-1,0 0 0,0 0 1,0 0-1,1 0 0,-1 0 1,0 0-1,0 0 0,0 0 0,0 0 1,0 0-1,0 0 0,0 0 1,1 0-1,-1 0 0,0 0 1,0 0-1,0 1 0,0-1 1,0 0-1,0 0 0,0 0 0,0 0 1,0 0-1,1 0 0,-1 0 1,0 0-1,0 0 0,0 0 1,0 0-1,0 1 0,0-1 1,0 0-1,0 0 0,0 0 0,0 0 1,0 0-1,0 0 0,2 19-65,-2-8 25,0-6 26,2 13-82,0 0-1,1 0 0,9 29 1,-10-43 105,0 0 1,0 0 0,0-1 0,0 1 0,1-1 0,-1 0 0,1 0-1,0 0 1,0 0 0,4 3 0,-5-4 15,0-1 0,0 1 0,0-1 0,0 0 0,1 0 1,-1 0-1,0 0 0,1 0 0,-1 0 0,1 0 0,-1-1 0,1 1 0,-1-1 0,1 0 0,-1 0 0,1 0 1,2 0-1,5-3 84,-1 1 1,0-1-1,1-1 0,-2 1 1,1-2-1,14-8 1,45-37 537,-58 42-535,6-5-48,-1 0 1,0-1-1,-1-1 0,-1 0 1,0-1-1,18-28 0,-26 35-91,-1-1 0,1 1 0,-1-1 0,-1 0 0,0 0-1,0 0 1,-1 0 0,-1 0 0,1 0 0,-1-1-1,-1 1 1,0-1 0,-1 1 0,-3-19 0,1 18-545,0 0 0,-1 0 0,-1 0 0,0 1 0,0 0 1,-1 0-1,0 0 0,-11-13 0,11 15-2185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38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0 1824,'-9'13'6885,"5"-6"-6735,3-4 40,-1 1 0,0-1 0,0 0 0,0 0 0,-1 0-1,1 0 1,-5 4 0,6-6 61,1-1-171,-1 1 0,1-1 0,0 1 0,0-1 0,-1 1 0,1-1 0,0 1 0,0 0 0,0-1 0,0 1 0,0-1 0,0 1 0,0-1 0,0 1 0,0 0 0,0 0 0,1 0-50,0 0-1,-1 0 1,1-1 0,0 1 0,0 0-1,0-1 1,0 1 0,-1-1 0,1 1-1,0-1 1,0 1 0,0-1-1,0 0 1,0 0 0,0 1 0,1-1-1,-1 0 1,1 0 0,24 0 307,-16 0-140,4-1 1,-1-1 0,0 1 1,14-6-1,18-1 49,33-6 433,24-2-656,-73 15-2062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39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32 1248,'16'0'3019,"-15"0"-2929,-1 0-1,1 0 1,-1 0 0,1-1 0,-1 1 0,1 0 0,-1 0 0,1 0 0,-1-1 0,1 1 0,-1 0 0,0 0 0,1-1 0,-1 1 0,0 0 0,1-1 0,-1 1 0,0-1 0,1 1 0,-1 0 0,0-1 0,1 1 0,-1-1 0,0 1 0,0-1 0,0 1 0,1-2 0,-1 2-37,0 0 0,0 0 0,0-1 0,0 1 0,0 0 1,0 0-1,0-1 0,0 1 0,0 0 0,0-1 0,0 1 1,0 0-1,0 0 0,0-1 0,0 1 0,0 0 0,0 0 1,0-1-1,0 1 0,0 0 0,0-1 0,0 1 0,0 0 1,-1 0-1,1-1 0,0 1 0,0 0 0,0 0 0,-1 0 1,1-1-1,0 1 0,0 0 0,0 0 0,-1 0 0,1 0 1,0 0-1,0-1 0,-1 1 0,1 0 0,0 0 0,0 0 1,-1 0-1,-11-4 1364,2-1-589,4 4-569,0 0-1,0 0 1,0 1 0,-1 0-1,-9 0 1,4 2-70,1 1 1,-1 0-1,1 0 0,0 2 1,0-1-1,-18 11 0,-60 44-362,76-50 171,1 1 0,0 1 0,0 0 0,1 0 0,-9 14 0,14-16-2,0-1 1,1 1 0,0 0-1,0 1 1,1-1-1,1 1 1,-1 0 0,-2 18-1,2-4 102,-2 43-1,6-55-33,0-1-1,1 0 1,1 0-1,0 0 1,0 1 0,5 12-1,-2-15 64,-1 0 1,2-1-1,-1 1 0,1-1 0,0 0 1,14 13-1,-17-18-63,1 0 0,1 0 0,-1 0 0,0 0 0,1-1 0,-1 0 1,1 0-1,-1 0 0,1 0 0,0-1 0,0 0 0,7 1 0,4-1 98,1 0 0,22-2 0,-6-1-537,-25-3-1000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39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47 4064,'0'0'48,"0"0"0,0-1 0,0 1 1,0 0-1,0 0 0,0-1 0,0 1 0,0 0 1,0 0-1,0-1 0,0 1 0,0 0 0,0-1 1,0 1-1,0 0 0,0 0 0,0-1 0,0 1 1,0 0-1,1 0 0,-1 0 0,0-1 0,0 1 1,0 0-1,0 0 0,0-1 0,1 1 0,-1 0 1,0 0-1,0 0 0,1 0 0,-1 0 0,0-1 1,0 1-1,0 0 0,1 0 0,-1 0 0,0 0 1,0 0-1,1 0 0,-1 0 0,0 0 0,1 0 1,-1 0-1,0 0 0,0 0 0,1 0 0,-1 0 1,0 0-1,0 0 0,1 0 0,-1 0 0,0 0-6,0 0 0,0 0 0,0 0 0,0-1 0,0 1 0,0 0 0,1 0 0,-1 0 0,0 0 0,0 0 0,0-1-1,0 1 1,0 0 0,-1 0 0,1 0 0,0 0 0,0 0 0,0-1 0,0 1 0,0 0 0,0 0 0,0 0 0,0 0-1,0 0 1,0 0 0,0-1 0,0 1 0,0 0 0,-1 0 0,1 0 0,0 0 0,0 0 0,0 0 0,0 0-1,0 0 1,0 0 0,0-1 0,-1 1 0,1 0 0,0 0 0,0 0 0,0 0 0,0 0 0,0 0 0,-1 0 0,1 0-1,0 0 1,0 0 0,0 0 0,0 0 0,-1 0 0,1 0 0,0 0 0,0 0 0,0 0 0,0 1 0,0-1 0,0 0-1,-1 0 1,1 0 0,0 0 0,0 0 0,0 0 0,-4 5-289,-1 3 2538,5-8-2267,0 0 0,0 0 0,0 1 0,0-1-1,0 0 1,0 0 0,0 0 0,0 0 0,0 0-1,0 0 1,0 1 0,0-1 0,0 0 0,0 0-1,0 0 1,0 0 0,0 0 0,0 0 0,0 0-1,1 0 1,-1 1 0,0-1 0,0 0-1,0 0 1,0 0 0,0 0 0,0 0 0,0 0-1,1 0 1,-1 0 0,0 0 0,0 0 0,0 0-1,0 0 1,0 0 0,0 0 0,1 0 0,-1 0-1,0 0 1,0 0 0,0 0 0,0 0 0,0 0-1,0 0 1,1 0 0,-1 0 0,0 0-1,0 0 1,0 0 0,0 0 0,0 0 0,0 0-1,0 0 1,1-1 0,-1 1 0,0 0 0,0 0-1,0 0 1,0 0 0,9-10 563,-4 5-358,-1 1-139,1 0-1,0 1 1,0 0 0,0 0-1,0 0 1,1 1 0,-1 0-1,9-3 1,-3 3-199,1 1 1,-1 0 0,17 0-1,-25 1 96,4 0-987,-1 0 1,1 0 0,12 3 0,-10 0-505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40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15 992,'4'-3'114,"27"-9"9549,-31 13-9552,-22 99 1851,-16 52-1930,16-69-2458,20-78 1928,2-3 57,-1 0 1,1 1 0,-1-1 0,0 0 0,0 0 0,-2 4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40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4 6400,'5'-3'2368,"-10"6"-1856,1 1-128,0 4-352,4-1-96,-4 6 448,-1 1-192,-3 2 544,-2 3-416,2 8 576,0 3-512,-4 5-352,-3 7-32,3 1-320,-1 1 192,5-4-1504,-2-7 896,7 2-2720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43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1248,'5'-10'430,"-4"9"-426,0 0-1,0 0 1,-1-1 0,1 1-1,0 0 1,21-23 10423,-21 28-11813,2 6 1467,-2 0 0,1 0 0,-1 17 0,1 8 16,4 86 181,-3-32 36,6 117 673,-8-196-1079,0-9 99,-1 0 0,0 0 1,1 0-1,-1 0 0,0 1 0,0-1 1,0 0-1,0 0 0,0 0 1,0 0-1,0 0 0,0 0 1,-1 0-1,1 0 0,0 0 1,-1 2-1,0-2-210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44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2 3808,'-8'-1'3625,"7"8"-3389,-1 2 73,-1 1 0,-1-1-1,1 1 1,-1-1 0,-1 0 0,-8 12-1,-40 50 494,37-52-416,7-8-237,0-1 0,-1-1-1,0 1 1,-18 12 0,-50 25 343,63-38-389,9-7-76,-1 0-1,1 1 1,0-2 0,-1 1-1,0-1 1,1 0 0,-1 0-1,-10-1 1,17 0-33,0 0 0,0 0 0,0 0 0,0 0 1,0 0-1,0 0 0,-1 0 0,1 0 0,0 0 0,0 0 0,0 0 0,0 0 0,0 1 1,0-1-1,0 0 0,0 0 0,-1 0 0,1 0 0,0 0 0,0 0 0,0 0 1,0 0-1,0-1 0,0 1 0,0 0 0,0 0 0,-1 0 0,1 0 0,0 0 0,0 0 1,0 0-1,0 0 0,0 0 0,0 0 0,0 0 0,0 0 0,0 0 0,0 0 0,-1 0 1,1 0-1,0-1 0,0 1 0,0 0 0,0 0 0,0 0 0,0 0 0,0 0 1,0 0-1,0 0 0,0 0 0,0-1 0,0 1 0,0 0 0,0 0 0,0 0 0,0 0 1,0 0-1,0 0 0,0 0 0,0 0 0,0-1 0,0 1 0,9-1-316,-4 3 341,0 0 0,0 0 0,0 0 1,-1 1-1,1 0 0,0 0 0,-1 0 1,0 1-1,0-1 0,7 8 0,5 8 111,14 20 1,-26-33-123,24 28 183,-19-24-79,-1 1 1,15 22-1,-1 5 122,-12-22-152,-1 1 0,15 35 0,-23-49-315,0 7 439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45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0 112 1664,'1'-2'318,"0"0"0,0 0 0,1 1 0,-1-1 0,0 0 1,0 1-1,1-1 0,-1 1 0,1 0 0,-1-1 0,4-1 0,6-6 1790,31-35-384,-13 15-1613,-29 28-111,0 1 0,1-1 0,-1 1 0,1-1 0,-1 1 1,0-1-1,1 1 0,0-1 0,-1 1 0,1-1 0,-1 1 0,1 0 1,-1-1-1,1 1 0,0 0 0,-1-1 0,1 1 0,0 0 0,-1 0 0,1 0 1,0 0-1,-1 0 0,1 0 0,0 0 0,0 0 0,-1 0 0,1 0 1,0 0-1,-1 0 0,1 0 0,0 0 0,-1 1 0,1-1 0,0 0 1,-1 1-1,1-1 0,0 1 0,1 1 37,1 1-1,-1-1 1,0 1 0,0-1-1,-1 1 1,4 5 0,-3-3 5,2 2 228,0 1 0,3 13 0,4 7 408,-6-16-408,-4-9-22,0 0 0,0 0 0,1 0 0,-1 0-1,1-1 1,2 4 0,-4-6-190,0 1-1,1-1 1,-1 1 0,0-1 0,1 0-1,-1 1 1,0-1 0,1 0 0,-1 0-1,1 1 1,-1-1 0,1 0 0,-1 0-1,0 1 1,1-1 0,-1 0 0,1 0-1,-1 0 1,1 0 0,-1 0 0,1 0-1,-1 0 1,1 0 0,-1 0 0,1 0 0,-1 0-1,1 0 1,-1 0 0,1 0 0,-1 0-1,1 0 1,0-1 0,6 0-71,-5 0 35,-1 1 0,1-1-1,0 1 1,0-1 0,-1 0 0,1 1 0,0-1-1,-1 0 1,1 0 0,0 0 0,-1-1-1,0 1 1,1 0 0,1-3 0,6-13-2946,-5 10 1057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46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0 2496,'0'11'8549,"4"-3"-8778,-16 20-1867,10-19 2179,0 0 0,-1 0 0,0 0 1,-6 11-1,0-7 1277,3-4-1023,5-8-335,0-1 1,0 1-1,0 0 0,0 0 1,1 0-1,-1 0 0,0 0 0,1 0 1,-1 1-1,0 0 0,1 0 136,-3 6-464,-4-7 2840,20-12-1853,25-11-145,-32 18-536,0 0 0,0 0 0,0 1 0,1 0 1,0 0-1,-1 0 0,15-3 0,-11 4-46,-9 2 55,0 0-1,1-1 0,-1 1 1,0 0-1,1 0 1,-1 0-1,0 0 0,1 0 1,-1 0-1,0 0 0,1 0 1,-1 0-1,0 1 1,1-1-1,-1 0 0,0 1 1,0 0-1,1-1 1,-1 1-1,0-1 0,0 1 1,0 0-1,0 0 0,0 0 1,2 1-1,7 12 324,-8-11-240,-1-1 0,1 0 0,0 1 0,0-1 0,0 0 0,3 3 0,-3-3-17,0-1-1,0 1 0,0-1 0,-1 1 1,1 0-1,-1 0 0,3 2 1,-3-2-16,0 0 1,1 0 0,-1 0-1,1-1 1,-1 1 0,1 0 0,3 1-1,-2-1 69,1 0 0,0 0 0,1 0 0,-1-1 0,7 2 0,7 3-526,-16-6-25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2:47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 5312,'2'-1'4806,"-5"15"-3324,-4-2-964,-14 21 1,13-22-309,1 0 1,-9 17 0,13-21-147,-4 9 33,0-1 0,1 1 0,-6 30 1,11-41-98,0 0 0,1 0 1,0 0-1,0 0 0,0 0 1,0 0-1,1 0 0,0 0 1,0 0-1,0 0 0,1 0 0,-1-1 1,1 1-1,0 0 0,1-1 1,-1 0-1,1 1 0,3 3 1,-2-3 54,0 0 1,0 0 0,1 0 0,-1 0-1,1-1 1,1 0 0,-1 0-1,0 0 1,1-1 0,0 0 0,0 0-1,0 0 1,0-1 0,0 0 0,0 0-1,1 0 1,-1-1 0,1 0-1,12 0 1,-11-1 40,0 0-1,0 0 0,0-1 1,0-1-1,0 0 0,0 0 1,0 0-1,-1-1 0,1 0 1,12-7-1,-16 7-47,1 0 0,-1-1 0,0 1 0,0-1 0,0 0 1,0 0-1,-1 0 0,0-1 0,0 1 0,0-1 0,0 0 0,-1 1 0,1-1 0,-2-1 1,1 1-1,0 0 0,0-7 0,0 3 13,0 0 1,-1 0 0,0 0-1,-1 0 1,0 0 0,0 0-1,-1 0 1,0 0-1,0 0 1,-1 0 0,-1 1-1,1-1 1,-2 0 0,1 1-1,-1 0 1,0 0 0,-7-11-1,4 10-43,0 1-1,0 0 0,0 0 1,-1 0-1,0 1 1,-15-10-1,20 14-120,0 1 0,-1 1 0,1-1 0,-1 0-1,1 1 1,-1 0 0,0 0 0,1 0 0,-1 0 0,0 0-1,0 1 1,0 0 0,1 0 0,-1 0 0,0 0 0,0 0-1,0 1 1,1 0 0,-1 0 0,0 0 0,1 0 0,-6 3 0,-6 3-874,1 0 0,0 2 0,1-1 0,0 2 0,-16 13 0,11-1-649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4:03.3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11 4992,'-5'-10'7429,"6"17"-6996,0 1 0,1 0-1,3 10 1,0 1-249,0 10-74,3 58 1,-4-27-578,5 32-2759,-1-51-1110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00.2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15 2816,'-3'-4'807,"6"5"226,14-12 5644,27 95-6554,-27-52-216,-1 1 0,14 40 0,16 73 188,-26-83-50,-3-7-2,8 28 610,50 111 0,-50-142 48,49 77-1,-64-115-867,1-1 1,0 1-1,1-2 0,1 0 0,0 0 1,0-1-1,2 0 0,-1-2 0,24 14 1,-33-22-223,0 1 1,0-1 0,0 0 0,1-1-1,-1 1 1,0-1 0,1 0 0,-1-1-1,9 1 1,24-4-3137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01.3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1281 18 3232,'0'-1'58,"0"0"0,1 0 0,-1 1 1,1-1-1,-1 0 0,1 0 0,-1 0 0,1 0 0,0 1 1,-1-1-1,1 0 0,0 0 0,0 1 0,0-1 0,-1 1 1,1-1-1,0 1 0,0-1 0,0 1 0,0-1 0,0 1 1,0 0-1,0-1 0,0 1 0,0 0 0,0 0 0,0 0 1,0 0-1,0 0 0,0 0 0,2 0 0,-2 0-4,8-2 2729,-32 29-2263,0-1-1,-38 31 0,-31 33 435,5 20 87,57-68-591,-2-2-1,-1-2 0,-53 47 0,36-48-143,-1-2 0,-82 41 1,-24 15-10,11 15-953,108-77-187,-114 72-4069,144-97 4257,0 1-1,-1-1 1,1 0 0,-1-1-1,0 0 1,0 0-1,0-1 1,-12 2 0,16-4 358,0 0 1,0-1-1,-1 1 1,-7-3-1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03.0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225 4 896,'0'0'19,"0"0"0,0 0 0,0 0 1,0-1-1,0 1 0,0 0 0,0 0 0,0 0 0,0 0 1,0-1-1,-1 1 0,1 0 0,0 0 0,0 0 0,0 0 0,0 0 1,0-1-1,0 1 0,0 0 0,0 0 0,-1 0 0,1 0 1,0 0-1,0 0 0,0 0 0,0 0 0,0 0 0,-1-1 0,1 1 1,0 0-1,0 0 0,0 0 0,0 0 0,-1 0 0,1 0 1,0 0-1,0 0 0,0 0 0,0 0 0,-1 0 0,1 0 0,0 0 1,0 0-1,0 1 0,0-1 0,-1 0 0,1 0 0,0 0 1,0 0-1,0 0 0,0 0 0,0 0 0,0 0 0,-1 0 0,1 1 1,0-1-1,0 0 0,-11 2 3291,3 2-2165,8-4-1063,-1 1 1,1-1 0,-1 1 0,1-1 0,-1 0-1,1 0 1,-1 1 0,1-1 0,-1 0 0,0 0-1,1 1 1,-1-1 0,1 0 0,-1 0 0,-1 0-1,-2 1 53,-1 0-1,1 1 0,-1-1 1,1 1-1,0 0 0,0 0 1,0 0-1,-5 4 0,-7 3 33,6-4-74,-1 1 0,1 0 0,1 1 1,-1 0-1,1 1 0,1 0 0,-1 0 0,-14 18 0,19-18-107,0 1 0,0-1 0,0 1 1,1-1-1,0 1 0,1 0 0,0 0 1,0 0-1,1 0 0,0 0 1,1 1-1,0-1 0,0 0 0,1 0 1,0 1-1,1-1 0,0 0 0,0 0 1,1-1-1,0 1 0,1 0 0,0-1 1,0 0-1,0 0 0,9 10 0,-11-14 47,1-1 0,0 0 0,0-1 0,0 1 0,0 0 0,1-1 0,-1 0 0,0 0 0,1 0 0,0 0 0,-1 0 0,1-1 0,0 1 0,0-1 0,0 0 0,5 0 0,-4 0 13,1-1 0,0-1 0,-1 1 0,1-1 0,-1 0-1,1 0 1,-1 0 0,1-1 0,-1 0 0,9-4-1,-4 1 24,0-2-1,0 1 1,0-1-1,-1 0 1,0-1-1,0 0 1,-1-1-1,0 1 1,-1-2-1,11-15 1,-10 12 11,-2 0 0,7-17 0,-11 25-27,0 0 1,-1 0-1,1-1 0,-1 1 1,-1 0-1,1-1 0,-1 1 1,0 0-1,0-8 0,-2 5 150,1-1 0,-1 0 0,0 1 1,-5-10-1,6 15-151,-1 0 1,0 0 0,0 0 0,0 0-1,0 0 1,0 0 0,-1 1 0,1-1-1,-1 1 1,0-1 0,0 1 0,-5-3 0,5 3-338,0 1 1,0 0 0,0 0 0,1 0 0,-1 0 0,0 0 0,-5 0 0,7 1 162,1 0 1,-1 0 0,0 0 0,1 0 0,-1 0 0,0 0 0,1 0 0,-1 0 0,1 0-1,-1 0 1,0 0 0,1 0 0,-1 1 0,1-1 0,-1 0 0,1 0 0,-1 1 0,0-1-1,1 0 1,-1 1 0,1-1 0,-1 0 0,1 1 0,0-1 0,-1 1 0,1-1 0,-1 1-1,1-1 1,0 1 0,-1-1 0,1 1 0,0 0 0,0-1 0,0 1 0,-1-1-1,1 1 1,0 0 0,0-1 0,0 1 0,0-1 0,0 2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03.6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53 4640,'-1'0'93,"1"0"0,0 0-1,-1 1 1,1-1 0,0 0 0,-1 1 0,1-1 0,0 0 0,0 1-1,-1-1 1,1 0 0,0 1 0,0-1 0,0 1 0,-1-1 0,1 1-1,0-1 1,0 0 0,0 1 0,0-1 0,0 1 0,0-1 0,0 1-1,0-1 1,0 0 0,0 2 0,0 19-397,-1-6 373,-11 160 1632,8-100 816,6-81-2430,26-96 444,-22 83-448,2 0 0,0 1 0,13-22 0,-8 17 27,-8 14-24,1-1 1,0 1-1,0 0 0,1 0 1,0 1-1,8-8 0,-6 8-61,0 0 63,0 1 0,14-9 0,-20 14-94,1 0 0,-1 0 0,1 0 1,0 1-1,0 0 0,0 0 0,0 0 0,0 0 0,0 1 0,6-1 0,-7 1 44,1 0-1,-1 0 1,1 1 0,-1-1-1,1 1 1,-1 0-1,0 0 1,1 0 0,-1 0-1,0 1 1,0-1-1,0 1 1,0 0 0,0 0-1,0 0 1,0 0-1,-1 1 1,1-1 0,3 5-1,-1-1 37,-1 0 0,1 0 0,-1 0 0,0 1 0,-1 0 0,0-1 0,4 11 0,0 5 86,6 25 0,-2 36-29,-4-30-219,-7-52 60,4 21-1931,0 31-1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04.8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181 118 3136,'-4'0'3614,"4"0"-3570,0 0-12,1 1-1,0-1 0,0 1 0,-1-1 0,1 0 0,0 1 0,-1-1 0,1 1 0,0 0 0,-1-1 0,1 1 0,-1-1 0,1 1 0,-1 0 0,1-1 0,-1 1 0,1 0 0,-1 0 0,1 1 1,7 19 487,-6-16-390,1 2 117,0-1-1,1 1 1,8 11 0,-10-16-180,-1 0-1,1 1 1,0-1 0,0 0 0,0 0 0,0 0-1,0-1 1,1 1 0,-1 0 0,0-1-1,1 0 1,0 1 0,3 0 0,-5-2-40,0 1-1,1-1 1,-1 0 0,0 0 0,1 0 0,-1 0-1,0 0 1,1 0 0,-1 0 0,0-1 0,1 1-1,-1 0 1,0-1 0,0 1 0,1-1 0,-1 0-1,0 1 1,0-1 0,0 0 0,0 1 0,0-1 0,0 0-1,0 0 1,0 0 0,0 0 0,0 0 0,0 0-1,-1 0 1,1-1 0,0 1 0,-1 0 0,1 0-1,-1 0 1,1-1 0,-1 1 0,1-2 0,1-6-22,-1 1 1,0-1 0,0 1 0,-1-13-1,0 14-6,0 1 31,-1 0 1,1 0 0,-1 0 0,0 0-1,-1 0 1,1 0 0,-1 0 0,0 0-1,-1 1 1,1-1 0,-1 1 0,0-1-1,-1 1 1,-6-8 0,7 10-3,-1-1 1,0 0 0,0 1-1,0 0 1,0 0 0,-1 0-1,1 1 1,-1-1 0,1 1-1,-1 0 1,0 0 0,0 1-1,0 0 1,0-1 0,0 2-1,-1-1 1,-8 0 0,6 2 1,0-1 0,-1 1 1,1 1-1,-1-1 1,1 1-1,0 1 1,0 0-1,0 0 0,1 0 1,-15 10-1,16-10-15,1 1 0,1-1 0,-1 1-1,0 1 1,1-1 0,0 1 0,0-1-1,0 1 1,1 0 0,-1 0 0,1 1 0,0-1-1,1 1 1,0 0 0,-4 11 0,4-4 27,1-1 0,0 1 0,0 0 0,2 0 0,-1-1 0,4 18 0,2 1 58,14 42 0,-16-61 72,1 0-1,1 0 1,0 0 0,1-1-1,0 0 1,15 18 0,-18-25-100,0 0 1,0 0-1,1 0 1,0-1-1,-1 0 1,1 0-1,0 0 1,1 0-1,-1-1 1,0 0-1,1 0 1,0 0-1,9 1 1,6 0 68,0-2-1,30 0 1,-31-1-83,31-8-2132,-31 12-6218,-8 0 5408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05.5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306 18 4992,'-4'-5'1762,"4"5"-1747,0-1 0,0 1-1,0 0 1,0 0-1,0 0 1,0 0-1,0 0 1,0 0 0,0 0-1,0 0 1,0 0-1,0-1 1,0 1 0,0 0-1,0 0 1,0 0-1,0 0 1,0 0 0,0 0-1,0 0 1,0 0-1,0 0 1,0 0-1,0-1 1,0 1 0,0 0-1,0 0 1,1 0-1,-1 0 1,0 0 0,0 0-1,0 0 1,0 0-1,0 0 1,0 0 0,0 0-1,0 0 1,0 0-1,1 0 1,-1 0 0,0 0-1,0 0 1,0 0-1,0 0 1,0 0-1,0 0 1,0 0 0,0 0-1,1 0 1,-1 0-1,1 0 125,-1 0-100,0-1 43,0 1 0,0 0 0,-1-1-1,1 1 1,0-1 0,0 1 0,0 0 0,0-1-1,0 1 1,0 0 0,-1-1 0,1 1 0,0 0-1,0-1 1,0 1 0,-1 0 0,1-1-1,0 1 1,-1 0 0,1 0 0,0-1 0,0 1-1,-1 0 1,1 0 0,0 0 0,-1 0 0,1-1-1,-1 1 1,1 0 0,0 0 0,-1 0 0,1 0-1,0 0 1,-1 0 0,1 0 0,-1 0 0,1 0-1,0 0 1,-1 0 0,1 0 0,0 0-1,-1 0 1,1 0 0,-1 1 0,1-1 0,0 0-1,-1 0 1,-21 10 1285,19-8-1323,-12 5 48,0 2 0,1 0 0,0 1 1,1 0-1,-18 18 0,-52 67 139,71-80-227,1 1 0,0 0-1,1 1 1,1 0 0,1 0 0,-8 23 0,15-36 9,0 0 0,0 1 0,0-1 0,1 1 0,0-1 1,0 1-1,0-1 0,0 1 0,1-1 0,1 9 0,-1-11-1,-1 0-1,1-1 0,0 1 0,0 0 1,0 0-1,0-1 0,0 1 0,0 0 0,0-1 1,0 1-1,0-1 0,1 0 0,-1 1 1,1-1-1,-1 0 0,1 0 0,0 0 1,-1 0-1,1 0 0,0 0 0,0 0 0,-1 0 1,1-1-1,0 1 0,0-1 0,3 1 1,0-1 43,0 1 1,0-1 0,0-1 0,0 1 0,0-1-1,0 1 1,0-2 0,0 1 0,0 0-1,0-1 1,-1 0 0,1 0 0,0 0 0,7-6-1,-5 3-44,-1-1 0,1 0 0,-1 0-1,-1 0 1,1-1 0,-1 0-1,-1 0 1,6-9 0,1-4 18,28-54 178,-34 63-166,0-1 1,-1 0-1,-1-1 0,4-17 1,-7 29-63,0 1 1,0-1 0,0 0-1,0 1 1,0-1 0,0 1 0,0-1-1,0 0 1,1 1 0,-1-1 0,0 1-1,0-1 1,0 1 0,1-1 0,-1 1-1,0-1 1,1 1 0,-1-1 0,0 1-1,1-1 1,-1 1 0,1-1-1,0 0 1,-1 2 1,1-1 0,-1 0 1,1 1-1,-1-1 0,1 0 0,-1 0 0,1 1 0,-1-1 0,1 1 0,-1-1 1,0 1-1,1-1 0,-1 0 0,0 1 0,0-1 0,1 1 0,-1-1 0,1 2 1,11 30 67,-12-32-43,30 91 357,-26-79-260,1 0 1,11 21-1,-10-23-245,-1 0 1,0 1-1,4 15 1,-8-22-613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06.1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324 13 5056,'0'0'109,"0"-1"1,0 1 0,0-1-1,0 1 1,0-1-1,0 1 1,0-1-1,-1 1 1,1 0-1,0-1 1,0 1 0,0-1-1,-1 1 1,1 0-1,0-1 1,-1 1-1,1 0 1,0-1-1,-1 1 1,1 0 0,0 0-1,-1-1 1,1 1-1,-1 0 1,1 0-1,0-1 1,-1 1 0,-17-2 1164,11 2-941,0 1 0,0 0 0,-8 2 0,2 1-145,1 1 0,-1 1-1,1 0 1,0 0 0,1 1 0,0 1-1,0 0 1,0 0 0,1 1-1,-11 12 1,-2 5 141,2 1-1,-34 53 1,51-73-232,1-1-1,-1 1 1,1-1 0,1 1-1,-1 0 1,1 0 0,0 1-1,-1 6 1,3-11-59,0 0 1,0 0-1,0 0 0,0 0 0,0 0 0,1 0 1,-1 0-1,1 0 0,0 0 0,0 0 1,0 0-1,0-1 0,0 1 0,0 0 0,1-1 1,0 1-1,-1-1 0,1 1 0,0-1 1,0 0-1,0 0 0,4 3 0,2 0 19,-1 0-1,1-1 0,0 0 1,0 0-1,1-1 0,-1 0 1,13 2-1,6 1-97,32 1-1,-46-6-404,0 0 0,1-1 0,-1 0 0,15-3 0,-22 2 21,0-1-1,0 1 1,0-1-1,0 0 0,0-1 1,0 1-1,0-1 0,-1 0 1,0-1-1,10-7 0,7-10-2704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06.6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 6 5984,'-1'-6'2017,"3"8"-1178,-1-1-840,-1 0 1,1 0-1,-1-1 1,1 1-1,-1 0 1,0 0-1,0 0 1,1 0-1,-1 0 0,0 0 1,0 0-1,0 1 1,0-1-1,-1 2 1,-2 21 172,0 0 1,2 0-1,1 28 1,-1 11 299,-11 181 23,-5 168 872,12-320 302,7-105-1636,0 0 0,0 0-1,2 0 1,7-21 0,-2 7-26,-1 2-27,19-41 1,-23 58-18,1 0-1,-1 0 1,1 0 0,1 1 0,-1 0 0,1 0 0,1 1-1,11-11 1,-16 16 36,-1-1 0,1 1 0,0 0 0,0 0 0,0 0-1,0 1 1,0-1 0,-1 0 0,1 1 0,1-1 0,-1 1 0,0-1-1,0 1 1,0 0 0,0 0 0,0 0 0,4 1 0,-4 0 16,1-1 1,0 1-1,0 1 1,-1-1-1,1 0 1,-1 1 0,1-1-1,-1 1 1,1 0-1,-1 0 1,3 2-1,2 4 88,-1 0 0,0 1 0,0 0 0,0 0 0,7 19 0,37 109 680,-10-22-2899,-40-114 2024,2 3-528,0 0-1,-1 0 0,1 0 1,1 0-1,4 7 1,-7-11 437,1 1 0,0-1 0,-1 1 1,1 0-1,0-1 0,0 1 0,-1-1 1,1 1-1,0-1 0,0 0 0,0 1 1,0-1-1,-1 0 0,1 1 0,0-1 1,0 0-1,0 0 0,0 0 0,0 0 1,0 0-1,0 0 0,0 0 0,-1 0 1,1 0-1,0-1 0,0 1 0,0 0 1,0 0-1,0-1 0,-1 1 0,1-1 1,0 1-1,0-1 0,0 1 0,1-2 1,8-9-1301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07.4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234 39 3232,'1'-2'283,"0"1"0,0-1 0,0 1 0,0-1 0,0 1 0,0-1 0,-1 0 0,1 0 0,0 1 0,-1-1 0,0 0 0,1 0 0,-1 1 0,0-1-1,0 0 1,0-2 0,0 3-221,0 1 0,-1 0 0,1-1 0,0 1 0,0 0 0,0-1 0,0 1 0,-1 0-1,1-1 1,0 1 0,0 0 0,-1-1 0,1 1 0,0 0 0,0 0 0,-1-1-1,1 1 1,0 0 0,-1 0 0,1 0 0,0-1 0,-1 1 0,1 0 0,0 0 0,-1 0-1,1 0 1,-1 0 0,1 0 0,0 0 0,-1 0 0,1 0 0,0 0 0,-1 0 0,1 0-1,-1 0 1,0 0 0,-13 3 400,-9 6-240,0 0-1,1 2 0,1 1 1,0 0-1,-37 30 0,54-38-230,-1 0 0,0 0 0,1 1 0,0-1 0,0 1 0,0 0 0,1-1 0,0 2 0,-3 5 0,4-9 4,1 1 1,0 0 0,0 0-1,0 0 1,1 0 0,-1 0 0,1 0-1,-1 0 1,1 0 0,0 0 0,0 0-1,1 1 1,-1-1 0,0 0 0,1 0-1,0 0 1,0 0 0,0-1 0,1 4-1,10 13 42,0 0-1,0-1 1,2 0-1,27 27 1,-20-24 338,31 44 1,-35-42 52,-13-19-318,0 0 1,-1 1 0,0-1 0,0 1 0,0 0 0,0 0 0,-1 0 0,0 0 0,0 0 0,2 8 0,-3 13 1320,-1-25-1388,0 0 0,0 0 0,0 0 0,0 0 0,-1 0 0,1 0 0,0 0 0,-1-1 0,1 1 0,-1 0 0,1 0 0,-1 0 0,1 0 0,-1 0 0,0-1 0,1 1 0,-1 0 0,0 0 0,1-1 0,-1 1 0,0-1 0,0 1 0,0-1 0,-1 1 0,-1 0-36,0 0-1,0 0 0,0-1 1,0 0-1,0 0 1,-5 0-1,-13 1-142,16 0-224,1 0-1,-1 0 1,0-1-1,0 0 1,-5-1-1,7 1-367,1 0 0,0-1-1,-1 1 1,1-1 0,0 1 0,0-1 0,-3-2-1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07.8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84 1 6816,'-10'0'2528,"10"8"-1984,0 11-128,0-3-1024,-3 11 256,-7-5-416,7 8 448,-6 2-32,4-2 192,-3-3 96,0-4 64,3 0-448,0-8 256,2 1-1952,-6-5 1184,4-3-1280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13.09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344 2 1152,'-25'-1'4869,"20"104"-1563,0 2-3716,-7 435 1034,3-109-59,9-178-453,3-164-54,12 184-185,-11-135 430,-1-12-249,-1 52 370,-3-96-426,0-70-26,0-10 49,1 0 1,0-1-1,0 1 1,0 0-1,0-1 0,0 1 1,0 0-1,0-1 1,1 4-1,0-1-15,0 0 0,-1 0-1,1 0 1,-1 1 0,0-1-1,-1 0 1,1 0 0,0 1-1,-1-1 1,-2 7 0,-2 20 27,-5 14-187,10 53 799,1-97-722,-4 10-6,0-6 792,0-9-538,0-4-87,0-1-1,0 1 1,1 0 0,-1-10 0,-5-16-108,6 28 57,-40-118 100,32 99-100,-1 1 1,-27-45-1,-56-84-17,86 139-45,1-1 0,0 0-1,1-1 1,1 1 0,-5-19 0,-8-25 76,11 35 203,7 16-548,1 7 98,-1 1 186,0 0-1,0 0 1,0 0 0,1 0-1,-1 0 1,0 0 0,0 0 0,0 0-15,0 0 15,0 0 0,13 24-547,-2-2 428,-1 0 1,14 45-1,-4-9 77,33 100 360,-45-133-432,52 136 546,-56-153-362,-3-5 20,-1-2-48,0 0 0,1 0 0,-1 0 0,0-1 0,1 1 0,-1 0 0,0 0 0,1 0 0,-1-1 0,1 1 0,0 0 0,-1-1 0,1 1 0,-1 0 0,1-1-1,0 1 1,0-1 0,-1 1 0,1-1 0,0 1 0,0-1 0,0 0 0,1 1 0,-1 0 47,17-1-257,-18-1 204,1 1-1,-1-1 1,1 1 0,-1-1-1,1 0 1,-1 1 0,1-1-1,-1 0 1,0 1-1,1-1 1,-1 0 0,0 1-1,0-1 1,1 0-1,-1 1 1,0-1 0,0 0-1,0 0 1,0 1-1,0-2 1,2-6 116,25-74-164,9-24 446,-21 58-553,37-79 0,-48 119-443,1 1 0,-1-1 0,8-7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08.1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13 6976,'-5'-13'3584,"0"40"-12800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08.6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232 576 4320,'-1'2'2110,"2"-2"-2069,-10 5 697,-5 4-294,-7 7 130,1 0 0,1 2 0,1 0-1,-32 41 1,34-39-477,-21 34-1,33-48-87,0 1-1,1 0 1,0 0-1,0 0 0,1 0 1,-1 1-1,2-1 1,-1 1-1,0 13 1,2-19-16,0 0 1,0 0 0,0-1 0,0 1-1,1 0 1,-1-1 0,0 1 0,1 0-1,-1-1 1,1 1 0,0-1 0,0 1-1,0-1 1,-1 1 0,1-1 0,0 1-1,1-1 1,-1 0 0,0 0 0,0 1-1,1-1 1,-1 0 0,0 0 0,1 0-1,-1-1 1,1 1 0,-1 0 0,1 0-1,0-1 1,-1 1 0,1-1-1,0 0 1,-1 1 0,1-1 0,0 0-1,-1 0 1,1 0 0,2 0 0,0 0-8,1 0 1,0-1-1,-1 0 1,1 0 0,-1 0-1,1 0 1,-1 0-1,0-1 1,1 0-1,-1 0 1,0 0 0,0 0-1,5-5 1,-3 1 10,1-1 1,-1 0 0,-1 0-1,0-1 1,0 1 0,0-1 0,-1 0-1,0 0 1,5-16 0,0-6-3,7-47 1,-11 53 14,6-44 134,-3-1 0,-1-76 0,-20-138 1062,11 241-905,2 28-232,0 0-1,-2 1 1,-2-15 0,-4 100-651,8 53 708,20 170-1,-12-187 406,-2-8-107,3 32-172,-9-124-243,6 55 148,0 16-4319,-6-90 1250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09.1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0 235 5152,'4'1'363,"-1"-1"0,1 0 0,-1 1 0,1 0 0,-1 0 0,5 2 0,20 4-147,-20-6-69,0-1 1,-1 0-1,1 0 1,0-1-1,0 0 0,0 0 1,-1-1-1,1 0 0,-1 0 1,1-1-1,-1 0 0,0 0 1,13-8-1,-16 7-43,1 1 0,0-1 0,-1 0-1,0 0 1,0 0 0,0-1 0,-1 1-1,1-1 1,-1 0 0,0 0 0,0 0-1,-1 0 1,0-1 0,0 1 0,0-1 0,0 1-1,-1-1 1,0 0 0,1-8 0,-2 8-159,0 0 0,0 0 0,-1 0 0,0-1 0,0 1 0,0 0 0,-1 1 0,1-1 0,-2 0 0,1 0 0,0 1 0,-7-10 0,7 12 64,1 1 0,-1 0 1,0 0-1,0 0 0,0 0 1,0 0-1,0 0 0,-1 1 1,1-1-1,-1 1 0,1 0 0,-1-1 1,1 1-1,-1 0 0,1 0 1,-1 1-1,0-1 0,0 1 0,1-1 1,-1 1-1,0 0 0,0 0 1,0 0-1,1 0 0,-1 1 1,0-1-1,0 1 0,1-1 0,-1 1 1,-3 2-1,0-1 63,1 1 0,0 0 0,0 0 0,0 1 0,0 0 0,1 0 0,-1 0 0,1 0 0,0 0 0,0 1 1,-5 8-1,2-2 75,0 0 0,1 0 0,1 1 0,-7 19 0,9-22-17,0 0 0,1 1 0,0-1-1,1 1 1,0 16 0,1-20-9,1 0-1,-1 0 1,1 0 0,1-1-1,-1 1 1,1 0 0,0 0 0,1-1-1,-1 1 1,6 7 0,-3-5-30,1-1 0,-1 0 1,2 0-1,-1 0 1,1-1-1,0 0 0,0 0 1,1-1-1,0 0 1,11 5-1,8 3-309,54 15 0,-78-27 166,7 2-546,0 0 0,0-1 0,0-1 1,0 1-1,1-1 0,-1-1 0,0 0 0,1-1 1,-1 0-1,13-3 0,-20 4 320,0-1 0,0 0 0,-1 1 0,1-1 0,0 0 0,-1-1 0,4-1 0,-3 1-357,0-1-1,-1 0 1,1 0-1,0 0 0,2-4 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10.2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98 134 2496,'0'-1'86,"0"-1"-1,1 1 1,-1 0 0,1 0-1,-1 0 1,1 0 0,0 0-1,0 0 1,-1 0 0,1 0 0,0 0-1,2-2 1,5-7 944,1 0 258,-8 9-1172,0 0 0,0 0 1,0 0-1,0 0 0,0 0 0,0 0 1,0 0-1,-1 0 0,1 0 1,0 0-1,-1 0 0,1 0 1,-1-1-1,1 1 0,-1 0 0,0 0 1,1-2-1,-3-7 1549,2 9-1490,0-1 1,-1 1-1,1 0 1,0 0-1,0 0 1,-1 0-1,1 0 1,0 0-1,-1 0 1,1 0-1,-2-1 1,2 2-152,-1 0 1,1-1-1,-1 1 0,0 0 1,1 0-1,-1 0 1,1-1-1,-1 1 0,0 0 1,1 0-1,-1 0 0,0 0 1,1 0-1,-1 0 0,1 0 1,-1 1-1,0-1 1,1 0-1,-1 0 0,1 0 1,-1 1-1,0-1 0,1 0 1,-1 1-1,1-1 1,-1 0-1,0 1 0,-5 3 92,0 1 0,0-1 0,0 1-1,1 0 1,-1 0 0,1 1 0,0 0 0,-7 11 0,4-4-108,1 0 1,0 0 0,-7 21 0,9-21-50,1 1 0,1 0 0,-4 28 1,6-37 42,1 1-1,0 0 1,0 0 0,0-1 0,1 1 0,0 0 0,0 0 0,0-1-1,1 1 1,0-1 0,0 1 0,4 6 0,-4-9 18,0 0 0,0 0 1,0 0-1,1-1 0,-1 1 0,1-1 0,0 0 1,-1 0-1,1 0 0,0 0 0,0 0 1,1-1-1,-1 1 0,0-1 0,0 0 0,1 0 1,-1 0-1,1 0 0,-1 0 0,1-1 0,-1 0 1,1 0-1,-1 0 0,1 0 0,-1 0 1,1-1-1,-1 1 0,0-1 0,1 0 0,-1 0 1,0-1-1,1 1 0,-1 0 0,0-1 0,0 0 1,0 0-1,0 0 0,0 0 0,-1 0 1,1-1-1,-1 1 0,5-6 0,7-16 166,-1-1-1,-1 0 0,-1-1 1,-1 0-1,-1-1 0,-1 0 1,7-50-1,-15 73-127,0 0 1,0 1-1,0-1 1,0 0 0,0 0-1,-1 1 1,0-1-1,0 0 1,0 0-1,0 1 1,0-1-1,-1 1 1,0-1-1,0 1 1,0 0-1,0 0 1,-5-6 0,5 7-77,0-1 0,0 1 1,-1 0-1,1 0 1,0 0-1,-1 1 0,0-1 1,1 1-1,-1-1 1,0 1-1,0 0 0,0 0 1,0 0-1,0 0 1,0 0-1,0 1 0,0 0 1,0-1-1,0 1 1,0 0-1,-5 1 1,7-1-47,-5 1-617,1 0 0,-1 1 0,0 0 0,-7 2 0,12-3 500,0-1 0,1 1 0,-1-1 0,0 1 0,0-1 0,0 1 0,0-1 0,0 1 0,1 0 0,-1 0 1,0-1-1,1 1 0,-1 0 0,0 0 0,1 0 0,-1 0 0,1 0 0,-1-1 0,1 1 0,0 0 0,-1 0 0,1 0 0,0 0 1,0 0-1,0 0 0,0 0 0,0 1 0,0-1 0,0 0 0,0 0 0,0 1 0,4 10-2608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11.0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224 229 3232,'2'-2'266,"-1"-1"0,1 0 0,-1 0 0,0 0 1,0 0-1,0-1 0,0 1 0,-1 0 0,1 0 0,-1 0 0,0-5 1,-2-34 1589,0 31-1540,0 1 0,-1 0-1,0 0 1,-1 1-1,0-1 1,-1 0-1,0 1 1,0 0-1,-1 1 1,0-1-1,-9-9 1,14 16-266,-1 0 0,0 0 0,0 1 0,0-1 0,0 0 0,0 1 0,-1-1 0,1 1 0,0 0 0,-1 0 0,1 0 0,-1 0 0,1 0 0,-1 0 0,0 1 0,1-1 0,-1 1 0,-4 0 0,4 0-32,-1 1 0,1-1 1,0 1-1,0 0 0,-1 0 0,1 1 0,0-1 1,0 1-1,0-1 0,0 1 0,1 0 1,-6 4-1,1 1 5,1 0 0,-1 0 0,2 1 1,-1-1-1,1 1 0,0 0 0,0 1 0,1-1 0,-4 13 1,6-14 6,-4 11 215,-5 27 0,10-39-204,0 1 0,1-1 0,-1 1 0,2 0 0,-1-1 0,1 1 0,2 11 0,19 52 50,-11-35 39,8 38 1,-6 1 226,-3 1 0,0 87 1,-9-119-378,0-3-282,-5 39 0,3-65-352,1-12 447,0 0 0,0 0 0,0 0-1,0 0 1,0 0 0,-1 0 0,1 0 0,-1 0-1,-1 3 1,-1-20-6438,2 11 5941,0 0 0,1-7 0,0-7-1317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11.3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0 5312,'-5'3'2204,"10"-6"-936,3 4-287,65 19 3115,-62-17-3763,0 1 0,19 9 1,-19-8-307,0 0 1,13 3 0,-9-3-133,-12-4-55,-1 1 1,1-2-1,0 1 1,0 0-1,-1 0 0,1-1 1,3 1-1,27 2-4426,-23-3 1242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12.5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180 0 2720,'2'2'4494,"-2"-1"-4394,1 0 0,-1 0-1,0 0 1,1 0 0,-1 0 0,0 0 0,0 0 0,0 0 0,1 0 0,-1 0 0,0 0 0,0 0 0,-1 1 0,-5 27 363,-2-1 1,-20 50-1,-7 22-301,-36 191 1058,53-214-771,1-8-193,17-69-249,0 1 0,0-1-1,0 0 1,0 1 0,0-1 0,0 1-1,0-1 1,0 0 0,0 1-1,0-1 1,0 1 0,0-1-1,0 0 1,0 1 0,0-1 0,1 1-1,-1-1 1,0 0 0,0 1-1,0-1 1,1 0 0,-1 1-1,0-1 1,0 0 0,1 1 0,-1-1-1,0 0 1,1 1 0,13 3 471,16-6 508,-17-1-783,36-8 174,1 3 0,77-5-1,-122 13-569,32-1-198,-36 1 100,0-1 0,1 1 0,-1 0-1,1 0 1,-1-1 0,0 1 0,1 0 0,-1-1 0,0 1 0,1-1-1,-1 0 1,0 1 0,0-1 0,0 0 0,1 0 0,-1 0-1,0 0 1,0 0 0,0 0 0,1-1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13.0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92 1 5408,'-15'26'4020,"-9"14"-2995,13-11-763,1 0 1,1 0-1,2 1 1,-7 58-1,14-84-266,-1-1-1,1 1 1,0 0 0,0-1 0,0 1 0,1-1-1,-1 1 1,1-1 0,2 7 0,-3-9 30,1 0 0,0 0 0,-1 0 1,1 1-1,0-1 0,0 0 1,0-1-1,0 1 0,0 0 1,0 0-1,0 0 0,0-1 0,0 1 1,0 0-1,1-1 0,-1 1 1,0-1-1,0 1 0,1-1 1,-1 0-1,0 0 0,1 1 1,-1-1-1,0 0 0,1 0 0,-1 0 1,0 0-1,1-1 0,0 1 1,4-1 56,-1-1 0,1 1 0,-1-1 1,1 0-1,-1-1 0,0 1 0,0-1 0,0 0 1,0 0-1,-1-1 0,1 1 0,-1-1 1,0 0-1,0 0 0,5-8 0,-3 5 39,0-1 0,-1 0 0,-1 0-1,1 0 1,-1 0 0,-1-1 0,1 1-1,-2-1 1,3-10 0,-4 12-16,0 0 1,-1 1-1,0-1 1,-1 0 0,1 0-1,-1 0 1,0 0-1,-1 1 1,0-1-1,0 0 1,-4-9-1,1 7-131,1 1 0,-1-1 0,-1 1 0,0 0 0,0 0-1,0 0 1,-9-7 0,13 13-99,1 1 0,-1 0-1,0-1 1,0 1 0,1 0-1,-1 0 1,0 0 0,0 0 0,0 1-1,0-1 1,0 0 0,-1 1 0,1-1-1,0 1 1,0 0 0,0 0-1,-5 0 1,6 0-26,0 0 0,0 1 0,0-1 1,0 0-1,0 1 0,0-1 0,0 1 0,0 0 0,0-1 0,0 1 0,0 0 0,0-1 1,0 1-1,0 0 0,1 0 0,-1 0 0,0 0 0,1 0 0,-1 0 0,0 0 1,1 0-1,-1 0 0,1 0 0,0 0 0,-1 0 0,1 0 0,0 0 0,0 0 0,-1 0 1,1 1-1,0-1 0,0 0 0,1 2 0,-1 12-1967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13.6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203 11 4224,'0'-1'135,"0"0"1,0 1-1,-1-1 1,1 1-1,0-1 0,-1 1 1,1-1-1,-1 1 1,1-1-1,0 1 1,-1 0-1,1-1 0,-1 1 1,1-1-1,-1 1 1,0 0-1,1 0 1,-1-1-1,1 1 0,-1 0 1,1 0-1,-1 0 1,0-1-1,1 1 1,-1 0-1,1 0 0,-2 0 1,1 0 132,-1 0 1,0 0-1,1 0 1,-1 0-1,0 0 0,1 0 1,-1 0-1,0 0 1,1 1-1,-1-1 1,-2 1-1,-2 4-34,0-1-1,1 1 1,-1 0-1,1 0 1,-1 0 0,-4 9-1,-6 4 100,-15 15-34,-27 40-1,55-70-284,1 1 1,0-1-1,0 0 0,1 1 0,-1 0 1,1-1-1,-1 1 0,0 5 0,2-7-12,0 0-1,0 0 1,0-1 0,0 1-1,0 0 1,0 0-1,1 0 1,-1 0 0,0-1-1,1 1 1,0 0-1,-1-1 1,1 1 0,0 0-1,0-1 1,0 1-1,0-1 1,0 1 0,2 1-1,5 6 53,29 28 215,-33-33-67,0-1-1,0 1 1,1-1-1,-1 0 1,1 0-1,9 4 1,-13-7-158,-1 0 0,1 0 0,-1 1 0,1-1 1,0 0-1,-1 0 0,1 1 0,-1-1 1,1 1-1,-1-1 0,0 0 0,1 1 1,-1-1-1,1 1 0,-1-1 0,0 1 1,1-1-1,-1 1 0,0-1 0,0 1 1,1-1-1,-1 1 0,0 0 0,0-1 1,0 1-1,0-1 0,0 1 0,0 0 1,0-1-1,0 1 0,0 0 0,0-1 1,0 1-1,0-1 0,0 1 0,0-1 1,0 1-1,-1 0 0,1-1 0,0 1 0,0-1 1,-1 1-1,1-1 0,0 1 0,-1 0 1,-1 1-33,1 0 0,0 0 0,-1 0-1,1 0 1,-1 0 0,0-1 0,1 1 0,-1-1 0,-3 3 0,-1-1-177,-28 10-1899,11-10-2384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14.2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245 4 3328,'0'-3'1330,"0"8"652,-7 4-665,-14 17 0,-3 3-650,0 4-40,2 1-1,1 2 1,-17 40 0,20-30-777,17-44 152,1 0 0,-1 0-1,1 0 1,0 0-1,-1 0 1,1-1 0,0 1-1,0 0 1,0 0 0,0 0-1,1 0 1,-1 0-1,0 0 1,1 0 0,-1 0-1,1-1 1,0 1 0,-1 0-1,1 0 1,0-1 0,0 1-1,0-1 1,1 1-1,-1-1 1,2 3 0,4 1 158,-1 0 1,1 0-1,0 0 1,14 6-1,-13-7 85,0 0 0,-1 0-1,9 7 1,-15-10-207,-1 0-1,1-1 1,0 1-1,-1 0 1,1-1-1,-1 1 1,1 0-1,-1-1 1,0 1-1,1 0 1,-1 0-1,0 0 1,1 0-1,-1-1 1,0 1-1,0 0 1,0 0-1,0 0 1,0 0-1,0 0 1,0 0-1,0-1 1,0 1-1,0 0 1,0 0 0,0 0-1,-1 0 1,1 0-1,0-1 1,-1 1-1,1 0 1,-1 0-1,1-1 1,-1 1-1,1 0 1,-1-1-1,1 1 1,-2 0-1,-2 4 0,-1 0-1,0 0 1,0-1-1,-6 4 1,5-4-232,0 0-67,0 0-1,-1-1 1,0 0 0,1 0-1,-1 0 1,-11 2 0,-44 7-4357,58-12 4151,-5 1-2038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17.9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85 1664,'0'0'25,"0"0"0,0-1 0,1 1 0,-1 0 0,0 0 0,0-1 0,0 1 0,0 0 0,1-1 1,-1 1-1,0 0 0,0-1 0,0 1 0,0 0 0,0-1 0,0 1 0,0 0 0,0-1 0,0 1 0,0 0 0,0-1 0,0 1 0,0 0 0,0-1 0,0 1 0,0 0 1,-1-1-1,0-4 169,9-13 2835,10 51-2352,-9-17-565,-1 0 0,-1 1 0,-1 0 0,0 0 0,-1 1 0,-1-1 0,3 25 0,3 18 448,1 5-202,-5-37-20,-4-23-237,-1 1 0,0-1 0,0 0-1,0 6 1,3-15 219,0-33-241,-2 7-142,3-3 80,1 0 0,1 0-1,2 1 1,20-47 0,-24 68 45,0 1 0,0 0 1,1 1-1,1-1 0,-1 1 1,1 0-1,1 1 0,0 0 1,0 0-1,1 0 0,0 1 1,0 1-1,0-1 0,1 1 1,0 1-1,0 0 0,13-4 1,-20 8-35,0 0 0,0 0 0,0 1 0,0-1 0,0 1 0,0 0 0,-1-1 0,1 1 0,0 1 0,0-1 0,0 0 0,0 1 0,0 0 0,0-1 0,0 1 0,0 0 0,2 2 0,-1-1 42,0 1 1,0 0 0,0 0 0,0 0 0,-1 0 0,0 1 0,1 0 0,-1-1 0,4 8-1,2 4 150,-1 1-1,-1 1 0,0-1 1,6 26-1,-2-11 129,3 15-120,-9-18 33,-4-18-406,0-1 0,1 0 0,0 0 0,4 10 0,-1-1-839,-5-16 701,0-1-1,0 0 0,0 0 0,0 0 1,1 1-1,-1-1 0,0 0 0,1 0 1,-1 0-1,1 1 0,-1-1 0,1 0 0,-1 0 1,1 0-1,0 0 0,-1 0 0,1 0 1,0 0-1,0 0 0,0-1 0,0 1 1,0 0-1,0 0 0,0-1 0,0 1 1,2 0-1,10 3-2036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15.1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0 265 6240,'2'1'245,"-1"0"1,0 0-1,1 0 1,-1 0-1,0 0 1,0 1-1,0-1 1,0 1-1,0-1 1,0 1-1,0-1 1,0 1-1,-1-1 1,2 3-1,12 32-781,35 98 2293,-27-80-1048,-3 2-1,20 88 1,-39-139-564,1 0 1,1 1-1,-1-1 1,1 0 0,0 0-1,3 7 1,-4-11 414,-3-18-215,0-1 0,-1 1 0,0 0 0,-2 1 1,-8-24-1,-7-29-267,11 29-138,2 0-1,1 0 1,3-1 0,1 1-1,2-1 1,2 0 0,1 1 0,3-1-1,18-71 1,-22 105 7,1-1-1,0 1 1,1 0-1,-1 0 1,1 0-1,7-8 1,-10 13 36,1 0-1,0 0 1,-1 0 0,1 0-1,0 0 1,0 1 0,0-1 0,0 1-1,0-1 1,0 1 0,0 0-1,1 0 1,-1 0 0,0 0-1,1 0 1,-1 1 0,1-1 0,-1 1-1,1-1 1,-1 1 0,1 0-1,-1 0 1,6 1 0,-3 0-12,1 1 1,0 1-1,0-1 0,-1 1 1,0 0-1,1 0 0,-1 0 1,0 1-1,-1 0 0,1 0 1,-1 0-1,1 1 0,-1-1 1,0 1-1,-1 0 0,1 0 1,4 11-1,1 1 67,-2 0 0,0 0 0,-1 0 0,6 32 1,-9-35 147,-1 0 1,0 1-1,-1-1 1,-2 25-1,1-32-155,-1 0-1,0 0 0,-1 0 0,0-1 1,0 1-1,0 0 0,-1-1 0,0 1 1,0-1-1,0 0 0,-7 8 1,6-9 20,-1-1 0,0 0 0,0 1 0,0-2 0,0 1 0,0-1 0,-1 0 1,-9 4-1,5-2-94,-1-2 0,1 1 0,-1-1 0,-12 1 0,0-2-570,-1 0 0,-25-3 0,-13-4-3639,56 4 2748,1 0 0,-1 0 0,1 0 1,-10-5-1,13-3-459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16.6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2 289 2656,'-2'0'629,"5"0"-137,8 0 274,-1 1 1,0 1-1,14 3 0,-19-3-516,1 0-1,0-1 1,0 1-1,0-1 1,0 0-1,0-1 1,0 1-1,0-1 1,0-1-1,1 1 1,-1-1-1,6-1 1,-3-1-78,-1 1 0,-1-1 0,1 0 0,0-1 0,-1 0 1,0 0-1,0 0 0,9-9 0,-8 7-134,-1 0-1,0-1 1,0 0 0,-1-1 0,0 0-1,0 0 1,-1 0 0,0 0 0,-1-1 0,0 0-1,0 0 1,0 0 0,-2 0 0,1-1-1,-1 1 1,1-11 0,-3 16-42,0 0 0,0-1 1,0 1-1,-1-1 0,0 1 0,0 0 0,0 0 0,-1 0 1,1 0-1,-1 0 0,0 0 0,0 0 0,0 0 1,0 0-1,-1 1 0,0-1 0,0 1 0,0 0 0,0 0 1,0 0-1,-7-4 0,6 3 33,-1 2 1,0-1-1,0 0 1,0 1-1,0 0 0,-1 0 1,1 0-1,-1 1 1,1 0-1,-1 0 1,1 0-1,-1 1 0,1 0 1,-1 0-1,0 0 1,-10 2-1,12 0-46,-1-1-1,1 1 1,-1-1-1,1 1 1,-1 0 0,1 1-1,0-1 1,0 1-1,0 0 1,-6 6 0,4-3 55,1 0 0,0 1 0,1-1 0,-1 1 0,1 0 0,-3 7 0,1 2 78,0 0-1,0 1 1,2 0-1,0 0 0,-1 23 1,2-20-70,2 1 0,1-1 0,4 40 0,-2-49 0,0 1 0,1-1 0,1 0 0,-1 0 0,2 0 0,0-1 0,0 1-1,10 12 1,-12-17 26,1-1 0,0 0 0,0 0 0,0 0 0,1-1-1,0 0 1,0 0 0,0 0 0,0 0 0,0-1 0,1 1 0,0-1-1,0-1 1,0 1 0,0-1 0,0 0 0,0-1 0,10 2 0,-1-1 112,0-1 0,1-1 0,-1-1 0,0 0 1,27-6-1,-16 1-209,1-1-1,34-16 1,-53 20-58,0-1 0,0 0-1,-1-1 1,1 0 0,-1 0 0,0 0 0,0-1 0,-1 0 0,11-14 0,-12 15-41,-2-1 1,1 0-1,-1 0 1,0 0-1,0 0 1,0-1-1,-1 1 1,0-1-1,-1 0 1,1 0-1,-1 1 1,0-1-1,-1-8 1,0-17 215,-1 15 64,1 1-1,0-1 0,2 0 1,3-17-1,-5 33-182,0 0 0,0 0 0,0 0 0,1 0 0,-1 1 0,0-1-1,0 0 1,1 0 0,-1 0 0,1 1 0,-1-1 0,1 0 0,-1 1 0,1-1-1,-1 0 1,1 1 0,-1-1 0,1 1 0,0-1 0,-1 1 0,1-1 0,0 1 0,0-1-1,-1 1 1,2-1 0,-1 1-5,1 0 1,-1 0-1,0 0 0,0 1 0,0-1 1,1 0-1,-1 0 0,0 1 0,0-1 0,0 1 1,0-1-1,0 1 0,0-1 0,0 1 1,2 1-1,1 1-28,1 1 0,-1 0 0,0 0 0,0 1 0,6 8 0,1 4-7,-3-4 208,0 0 1,1 0-1,0-1 1,20 19-1,-27-29-93,1-1-1,0 1 1,-1-1-1,1 1 1,5 1 0,-8-3-39,1 0 0,-1 1 0,1-1 1,-1 0-1,0 0 0,1 0 0,-1 0 0,1 1 0,-1-1 1,1 0-1,-1 0 0,1 0 0,-1 0 0,0 0 1,1 0-1,-1 0 0,1 0 0,-1 0 0,1 0 0,-1 0 1,1-1-1,-1 1 0,0 0 0,1 0 0,-1 0 1,1-1-1,-1 1 0,0 0 0,1 0 0,-1-1 1,0 1-1,1 0 0,-1-1 0,0 1 0,1 0 0,-1-1 1,0 1-1,0 0 0,1-1 0,-1 1 0,0-1 1,0 1-1,0 0 0,0-1 0,0 1 0,1-1 0,-1 1 1,0-1-1,1-19 323,-1 15-293,1-1 0,-1 0 0,0 1 0,-1-1-1,0-6 1,-2-2-61,0 0-25,-1 1 0,-5-15 0,8 25 28,0 0 1,0 0 0,-1 0 0,0 0-1,1 0 1,-1 0 0,0 1 0,0-1-1,-1 1 1,1-1 0,0 1 0,-1 0-1,0 0 1,-3-2 0,4 3 12,1 1-1,-1-1 1,0 1-1,1 0 1,-1-1 0,1 1-1,-1 0 1,0 0 0,1 0-1,-1 1 1,0-1 0,1 0-1,-1 1 1,1-1-1,-1 1 1,1-1 0,-1 1-1,1 0 1,-1-1 0,1 1-1,0 0 1,-1 0 0,1 0-1,0 0 1,0 0-1,-2 2 1,-3 3 62,1 0-1,0 0 1,0 0 0,-5 9 0,0 2-26,0 1 0,2 0 0,0 0 0,1 1 0,0 0 0,2 0 0,0 1 0,2 0 0,0 0 0,-1 35 0,5-49-33,-1 1 0,1-1 0,0 1 0,1-1 0,-1 1 0,1-1 0,1 0 1,-1 0-1,7 11 0,-8-14 18,1-1 1,-1 0 0,1 0-1,-1 1 1,1-1 0,0 0 0,0-1-1,0 1 1,0 0 0,0 0-1,0-1 1,0 1 0,1-1 0,-1 0-1,0 0 1,1 0 0,-1 0-1,1 0 1,0 0 0,-1-1 0,1 1-1,0-1 1,-1 0 0,1 1-1,0-1 1,4-1 0,-3 0-30,-1 0 0,0 0 1,0-1-1,0 1 0,0 0 1,-1-1-1,1 0 0,0 0 1,-1 0-1,1 0 0,-1 0 1,0-1-1,1 1 0,-1-1 0,0 1 1,-1-1-1,1 0 0,0 1 1,-1-1-1,1 0 0,-1 0 1,0 0-1,1-5 0,2-7 50,-1-1 0,0 0 0,1-22 0,-3 31 32,3-88 268,-4 86-283,0 12 162,0 14 125,0-12-266,1 0 0,-1 0 0,1 0 1,1 0-1,-1 0 0,1 0 1,0 0-1,0 0 0,4 7 0,5 5 101,15 18-1,-11-14 20,-8-13-163,-1-1 1,1 0-1,1 0 1,-1 0-1,13 8 1,2 2-664,-17-14 321,-1 0 0,1 0 0,-1 0 0,1-1 0,0 1 0,0-1-1,0-1 1,7 3 0,-9-4-354,0 1-1,1-1 1,-1 1-1,0-1 1,1 0-1,-1 0 1,1-1 0,5 0-1,1-3-1083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0T14:53:17.5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39 5216,'3'-38'4805,"-2"40"-4181,3 10-454,-1 0 0,-1 1-1,0-1 1,0 1 0,-1 0 0,-1-1 0,-2 20 0,2 0-36,0 576 3370,-1-635-3228,0 17-252,1 0 0,0-1-1,0 1 1,3-13 0,3-3-144,1 2 1,1-1-1,1 1 1,22-42 0,-26 56 96,1 0 0,1 0 0,0 1 0,0 0 0,1 0 0,0 1 0,0 0 0,1 0 0,0 1 0,0 0 0,1 0 0,20-9 0,-28 15 4,0 0 1,1 0 0,-1 0-1,1 1 1,0-1-1,-1 1 1,1-1-1,0 1 1,-1 0 0,1 0-1,0 0 1,-1 0-1,1 1 1,0-1-1,-1 1 1,1-1 0,-1 1-1,4 1 1,-3 0-11,0 0 0,0 0 1,-1 0-1,1 0 0,-1 0 0,1 0 1,-1 1-1,0-1 0,0 1 1,0 0-1,0-1 0,-1 1 1,3 6-1,0 0 32,0 0 0,-1 0 0,-1 0 0,1 0 0,-1 1 0,-1-1 0,0 1 0,0-1 0,-1 1 0,-1 9 0,1-15 33,-1 0 1,0 0 0,0 0 0,0 0 0,0 0 0,0 0 0,-1 0 0,0-1 0,0 1 0,0-1-1,0 1 1,0-1 0,-1 0 0,1 1 0,-1-1 0,0-1 0,0 1 0,0 0 0,0-1 0,-1 1-1,1-1 1,-1 0 0,1 0 0,-1-1 0,-7 3 0,-2 0 106,-1 0 0,-1-2 0,1 0 0,-28 1 0,42-3 54,14 8-16,13 3-37,-8-4 320,32 17 0,-11-2-119,22 14-637,-49-27-668,0-2 1,0 1-1,18 6 0,-19-10-90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18.7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219 6 2720,'-23'-2'4747,"-3"-1"-3158,22 3-1448,-7 0 316,0 0-1,0 0 1,-1 1 0,1 1 0,0-1 0,-20 8-1,19-6-354,10-2-83,1-1-1,-1 0 1,1 1 0,0-1-1,-1 1 1,1-1-1,0 1 1,-1 0 0,1-1-1,0 1 1,-2 1 0,1 1-28,-1-1 1,0 1 0,0 0 0,1 0 0,0 0-1,-1 0 1,1 0 0,0 0 0,1 1 0,-1-1-1,0 1 1,-1 6 0,2-6-19,-1 1 1,1-1-1,0 1 0,0 0 1,1-1-1,-1 1 0,1 0 1,0 0-1,0 0 0,1-1 1,1 8-1,3 13-4,-3-13-2,1 0 0,0 0 0,1 0 0,0-1 0,1 1 1,8 14-1,-12-25 46,0 1 1,0 0-1,1-1 1,-1 1-1,1 0 1,-1-1-1,1 0 1,0 1-1,0-1 1,-1 0-1,1 0 1,0 0-1,0 0 1,0 0-1,0 0 1,0-1-1,0 1 1,0-1-1,1 1 1,-1-1-1,0 0 1,4 0-1,-2 0 24,0-1-1,0 0 0,0 0 0,0 0 0,0 0 1,0 0-1,0-1 0,0 0 0,0 0 1,6-4-1,3-4 21,-1 0-1,0-1 1,14-15-1,-21 20-16,0 0 0,0-1 0,0 1 0,-1-1 0,0 0 1,0 0-1,-1-1 0,4-11 0,-7 17 9,1 0 1,-1-1 0,1 1 0,-1 0 0,0 0 0,0 0 0,0-1 0,0 1-1,-1 0 1,1 0 0,-1 0 0,1 0 0,-1 0 0,1-1 0,-1 1-1,0 0 1,0 0 0,0 1 0,-1-1 0,1 0 0,0 0 0,-1 0-1,1 1 1,-1-1 0,1 1 0,-1-1 0,0 1 0,1 0 0,-1 0 0,0-1-1,0 1 1,-2 0 0,-7-4 138,0 1 1,0 0-1,0 1 0,-20-3 1,21 5-78,-1-1-412,1 1 0,-1 1-1,0 0 1,0 0 0,0 1-1,1 0 1,-18 5 0,28-6 193,0 0 0,-1 0 0,1 0 1,-1 0-1,1 0 0,0 1 1,-1-1-1,1 0 0,-1 0 0,1 0 1,0 1-1,-1-1 0,1 0 1,0 0-1,-1 1 0,1-1 1,0 0-1,0 1 0,-1-1 0,1 0 1,0 1-1,0-1 0,0 1 1,-1-1-1,1 0 0,0 1 0,0-1 1,0 1-1,0-1 0,0 1 1,0-1-1,0 0 0,0 1 0,0-1 1,0 1-1,0 1-217,0-1-1,1 0 1,-1 0 0,1 0 0,-1 0-1,1-1 1,-1 1 0,1 0-1,-1 0 1,1 0 0,0 0-1,0 0 1,-1-1 0,3 2 0,17 11-1953,5-3 625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19.5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145 9 4640,'-4'-2'1312,"0"1"0,-1-1 0,1 1 0,0 0 0,-6 0 0,9 1-1211,0 0 0,0 0 1,0 0-1,0 0 0,0 0 1,0 0-1,0 0 0,0 1 1,0-1-1,0 0 0,0 1 1,0-1-1,1 1 0,-1-1 1,0 1-1,0-1 0,0 1 1,0 0-1,0 0 0,0 0 75,1-1-135,-1 0 1,0 0-1,1 1 0,-1-1 1,1 0-1,-1 1 0,1-1 0,-1 0 1,1 1-1,0-1 0,-1 1 0,1-1 1,-1 0-1,1 1 0,0-1 1,-1 1-1,1-1 0,0 1 0,0 0 1,-1 0-1,-6 15 43,5-10-37,-7 20-64,1 0 1,2 0 0,0 1-1,-1 30 1,-4 14-62,-3 52 159,2-17-162,11-96 59,0 0 0,1 0-1,0 0 1,0-1 0,1 1 0,0 0 0,1 0 0,4 14 0,-4-18 53,0 0 0,0 0 0,1-1 0,0 1 0,0-1 0,0 1 0,1-1 0,0 0 0,0 0 0,0-1 0,1 1 0,-1-1 0,1 0 0,9 6 0,-9-7 25,1-1-1,0 1 1,0-1-1,0-1 1,1 1-1,-1-1 1,0 0-1,0 0 1,1-1-1,-1 1 1,1-2-1,6 0 1,13-2 118,40-11 0,-56 11-140,161-34 185,-130 29-560,-32 6-311,1 1 1,-1-1-1,1-1 0,11-5 0,-12 4-1504,-29 10-5266,-3 7 5187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20.0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22 276 4576,'-4'-5'759,"4"4"-621,-1 0 0,0 0 0,1 0 0,-1 0 0,0 0 0,0 0 0,0 0 0,0 1 0,0-1-1,0 0 1,0 0 0,0 1 0,0-1 0,0 0 0,0 1 0,-3-1 0,4 0-16,0 1 1,0 0 0,0-1-1,0 1 1,1 0 0,-1-1-1,0 1 1,0-1 0,0 1-1,0 0 1,0-1 0,0 1-1,1 0 1,-1-1 0,0 1-1,0 0 1,0-1 0,1 1 122,0-1-122,2-3 280,1 0 1,-1 1 0,1-1 0,0 1 0,0-1-1,1 1 1,-1 1 0,8-5 0,2-1 42,66-50 672,-2 1-470,-65 49-482,1 0 0,0 1 0,0 0 1,17-5-1,8 0 195,-11 2-152,1 1-1,56-9 0,-81 18-434,0-1-1,0 1 0,0 0 0,0 0 0,-1 1 0,6 0 0,-8-1 76,0 1 0,0-1 0,0 0 0,0 1 0,0-1 0,0 1 0,0-1 0,0 1 0,0-1 0,0 1 0,-1 0 0,1-1 0,0 1 0,0 0 0,-1 0 0,1 0 0,-1 0 0,1-1 0,0 1 0,-1 0 0,0 0 0,1 0 0,-1 0 0,0 0 0,1 0 0,-1 0 0,0 0 0,0 2 0,1 7-1076,-2 1 0,1-1 1,-3 16-1,-6 18-2586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0:36.19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40 1056,'25'0'1517,"-4"-1"-1363,0 1 0,1 2 0,27 4 0,-18-4 732,-26-2-803,-1 0 0,0 0 0,0 0 0,0 1 0,0 0 0,8 2 0,-11-3-82,1 1-1,0-1 1,0 0 0,0 1 0,0-1-1,0 0 1,0 0 0,0 0 0,3-1-1,-4 1 41,1 0-1,-1 0 0,0 0 0,1 0 0,-1 0 1,0 0-1,1 0 0,-1 0 0,1 1 1,-1-1-1,0 0 0,1 1 0,1 0 1,-1 0-8,1 0 1,0 0 0,-1 0 0,1 0 0,0-1 0,0 1-1,0-1 1,0 0 0,4 0 0,26-2 107,-32 2-141,22-5 84,35-10-1,-48 12-74,15-3 37,-1 0 0,0 2 0,1 0 0,0 2 0,0 1 0,0 1 0,29 4 0,7 4-115,-55-7 27,3 1-15,-9-1 82,-6 1 65,-4 0-36,0-1-1,0-1 0,1 1 1,-14-3-1,-5 1-112,-235-2 182,193 11 159,57-8-260,1-1-1,-1 0 0,0 0 1,1-1-1,-14-5 0,-47-11 395,46 13-330,25 4-82,1 1-1,-1-1 1,0 0 0,0 1 0,0-1-1,1 1 1,-1 0 0,0 0 0,0 0-1,0 0 1,0 0 0,-1 0 0,-18 1-277,21 0 289,0 0-13,1 0 1,-1 0 0,1 1-1,0-1 1,-1 0 0,1 0-1,0 0 1,0 0 0,-1 0-1,1 0 1,0 0-1,0 0 1,0-1 0,0 1-1,0 0 1,2 0 0,2 3-2,-2-2 5,0 0 0,0 0 1,0 0-1,0 0 0,0-1 0,0 1 1,1-1-1,3 2 0,17 7-94,-13-5 76,0 0 0,0-1-1,1 0 1,-1 0-1,1-1 1,0-1-1,24 2 1,-9-1-31,-3-1 45,1-1 0,27-2 1,-7 0 109,7-2-156,71-12 1,-83 9 31,81-16 133,-109 21-183,-15 1 114,-20 0 51,21 0-96,-19-5 123,-1 1 0,-40-2-1,-4 2-28,45 2-90,0 1 0,-1 1 0,-29 3 0,-152 47 421,126-27-333,63-20-82,-5 3 124,-2-1 1,1 0-1,0-2 1,-27 1 0,47-4-140,0 0 0,0 0 0,0 0 1,0 0-1,0 0 0,0 0 0,0 0 0,0-1 1,0 1-1,1 0 0,-1 0 0,0 0 0,0 0 1,0 0-1,0 0 0,0-1 0,0 1 0,0 0 1,0 0-1,0 0 0,0 0 0,0 0 0,0 0 1,0-1-1,0 1 0,-1 0 0,1 0 0,0 0 1,0 0-1,0 0 0,0 0 0,0 0 0,0-1 1,0 1-1,0 0 0,0 0 0,0 0 1,0 0-1,-1 0 0,1 0 0,0 0 0,0 0 1,0 0-1,0 0 0,0 0 0,0 0 0,0-1 1,-1 1-1,1 0 0,0 0 0,0 0 0,0 0 1,0 0-1,0 0 0,0 0 0,-1 0 0,1 0 1,0 0-1,0 0 0,12-6-73,3 2 137,94-19 293,12-2 93,-80 14-368,52-6 1,79 2-223,-55 12-3630,-74 2 1837,-14-3-625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21.2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338 429 3808,'0'-13'1227,"-3"3"767,3 10-1902,-1-1 0,1 1 1,0-1-1,-1 1 0,1-1 0,0 1 0,-1-1 0,1 1 0,-1-1 1,1 1-1,-1-1 0,1 1 0,-1 0 0,1-1 0,-1 1 1,1 0-1,-1 0 0,0-1 0,1 1 0,-1 0 0,1 0 0,-1 0 1,0 0-1,1 0 0,-1-1 0,1 1 0,-1 1 0,0-1 1,1 0-1,-2 0 0,-24 1 1561,25-1-1582,-9 2 166,0 1 0,0-1 0,0 2 0,-16 7 0,-3 0-46,8-3-70,1 1-1,-35 20 0,44-22-115,1 1 0,0-1 0,0 2-1,0-1 1,1 1 0,-10 13 0,17-18-5,-1-1 0,1 1 0,0-1-1,0 1 1,0 0 0,1 0 0,-1 0 0,1 0 0,0 0 0,0 0-1,1 0 1,-1 0 0,1 0 0,0 1 0,0-1 0,0 0 0,0 0-1,1 0 1,0 0 0,0 1 0,0-1 0,0 0 0,1 0 0,-1-1-1,1 1 1,3 5 0,-2-5 16,-1 0 0,1-1 0,0 1 0,0-1 0,0 0 0,1 0 0,-1 0 0,1 0 0,0-1 0,0 1-1,-1-1 1,2 0 0,-1 0 0,0-1 0,0 1 0,0-1 0,1 0 0,-1 0 0,1 0 0,-1 0 0,1-1 0,-1 0 0,1 0 0,6-1 0,-3-1 21,-1 1 0,0-2 0,0 1 0,0-1 0,0 0 0,-1 0 0,1-1 0,-1 0 0,8-6 1,-3 1-74,1-1 1,-1-1-1,17-20 1,-16 14-36,0-1 1,-2 0-1,0-1 1,0 0-1,-2 0 1,-1-1-1,10-37 1,-6 0 187,8-91-1,-17 129 137,-1-1-1,-1 0 1,-1 0-1,0 1 0,-9-37 1,9 52-228,-1-1-1,1 1 1,-1 0 0,0 0 0,-1-1-1,1 1 1,-1 1 0,1-1 0,-1 0 0,0 1-1,-5-5 1,6 7-32,1-1 1,-1 1-1,1 0 0,-1 0 1,0 0-1,0 0 0,1 0 0,-1 0 1,0 0-1,0 1 0,0-1 1,0 1-1,0 0 0,0-1 0,0 1 1,0 0-1,0 0 0,0 0 1,0 0-1,0 0 0,0 1 1,0-1-1,1 1 0,-1-1 0,0 1 1,0 0-1,0-1 0,0 1 1,-2 2-1,0 0-3,0 0 0,0 1 1,1-1-1,-1 1 0,1 0 1,0 0-1,0 1 0,0-1 0,0 1 1,1-1-1,-1 1 0,-1 5 0,-3 10-17,-6 33 0,11-47 27,-5 28 86,2 1 0,2 0 1,0 0-1,3 0 1,1 0-1,1 0 0,2-1 1,1 1-1,14 46 1,-10-52 166,12 30 0,-8-16 32,-10-32-270,0 0 1,9 19-1,-11-26-168,1-1-1,-1 1 1,0 0 0,1 7 0,3 8-1502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21.8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65 2976,'-6'-2'282,"5"1"-186,-1 0 1,1 0 0,-1 1 0,1-1-1,-1 1 1,1-1 0,-1 1-1,-3-1 1,-20 5 7397,25-3-7282,1 8-93,1 1 0,0 0 0,1-1 0,0 1 0,0-1 0,1 0 0,9 15 0,4 12 7,13 29 73,-26-58 15,0 0 0,0 0 0,1 0-1,0-1 1,1 0 0,10 10 0,-15-15-142,1 0 0,-1 0 0,0 0 0,1 0 0,-1 0 0,1-1 0,0 1 0,-1 0 0,1-1 0,-1 1 0,1-1 0,0 0 0,-1 0 0,1 0 0,0 1 0,-1-1 0,1-1 0,2 1 0,-2-1-1,1 1-1,0-1 1,0 0-1,-1-1 1,1 1-1,0 0 0,-1-1 1,0 1-1,5-4 1,1-3 26,-1 0 0,1 0 1,-2 0-1,10-15 0,-7 10-87,-1-1 0,0 0 0,-2 0-1,1-1 1,-2 0 0,0 0-1,0 0 1,-2 0 0,0-1-1,2-29 1,-7 17-929,-1 0-3202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22.3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24 125 6400,'4'-10'3283,"9"12"-3062,-8-2-138,-1 1 0,0-1 0,1 1 0,-1 0 0,8 4 0,-7-4 72,-1 1 0,0-1 0,1 0 1,-1 0-1,9 1 0,-7-2 59,-1 0-1,1-1 1,0 0 0,-1 0-1,1 0 1,-1 0 0,1-1 0,7-3-1,-11 4-179,0 0-1,-1 0 1,1 0 0,-1 0-1,1 0 1,-1 0 0,1-1-1,-1 1 1,0 0-1,0-1 1,0 1 0,0-1-1,0 1 1,0-1-1,0 0 1,0 1 0,0-1-1,-1 0 1,1 0-1,-1 1 1,1-1 0,-1 0-1,0 0 1,0 0 0,0 0-1,0 1 1,0-1-1,0 0 1,0 0 0,-1-2-1,0 0-64,0 1-1,0-1 1,0 0-1,0 1 1,-1 0-1,1-1 1,-1 1 0,0 0-1,0 0 1,0 0-1,-1 0 1,1 0-1,-1 0 1,1 1-1,-1-1 1,0 1-1,0 0 1,0 0-1,0 0 1,0 0-1,-1 0 1,1 1 0,-1-1-1,1 1 1,-1 0-1,1 0 1,-1 0-1,0 1 1,-5-1-1,6 1 32,0 1 1,0-1-1,0 1 0,1 0 0,-1 0 0,0 0 1,0 0-1,1 0 0,-1 1 0,1-1 0,-1 1 0,1-1 1,-4 4-1,-25 27 249,30-31-239,-3 3 86,1 1 1,-1 0 0,0 0 0,1 0 0,0 1 0,1-1-1,-1 0 1,1 1 0,0 0 0,0 0 0,1 0 0,-1-1-1,1 1 1,1 1 0,-1-1 0,1 0 0,0 0 0,1 0-1,-1 0 1,1 0 0,0 0 0,1 0 0,-1-1 0,1 1-1,0 0 1,1-1 0,-1 1 0,1-1 0,0 1-1,1-1 1,4 5 0,-4-4 7,1-1 0,0 0 0,0 0 0,0 0 0,0 0-1,1-1 1,0 0 0,0 0 0,0-1 0,10 5 0,-8-6-79,1 1 0,-1-1 0,1 0 0,0-1 1,0 0-1,0 0 0,17-1 0,14-3-1056,46-10-1,-54 7-2243,57-21 0,-66 19 1414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23.1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20 5888,'0'-2'-114,"4"-14"4342,-4 16-4041,0 0 0,1-1 0,-1 1-1,1 0 1,-1 0 0,1 0 0,-1-1 0,1 1 0,-1 0-1,1 0 1,-1 0 0,1 0 0,-1 0 0,1 0 0,-1 0-1,1 0 1,0 1-101,-1 0 0,0-1 0,1 1 0,-1-1 0,0 1 0,0 0 0,0-1 0,0 1 0,0-1 0,0 1 0,0 0 0,0-1 0,0 1 0,0 0 0,0 0 0,0 0 58,-1 74 1195,3-46-1275,21 267 821,-3-27-224,-18-89-3764,-2-176 2623,0-1 1,0 1 0,0 0 0,0-1 0,-1 1 0,0-1-1,0 1 1,0-1 0,0 1 0,0-1 0,-1 0 0,-3 6-1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23.4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72 7232,'0'-1'110,"-1"1"0,1 0 0,-1-1 0,1 0 1,0 1-1,-1-1 0,1 1 0,0-1 0,0 1 0,0-1 1,-1 0-1,1 1 0,0-1 0,0 1 0,0-1 0,0 0 0,0 1 1,0-1-1,0 0 0,0 1 0,0-1 0,0 1 0,0-1 1,1 0-1,-1 1 0,0-1 0,0 1 0,1-1 0,0 0 0,1-1 122,0 0 0,1 0 0,-1 1 0,1-1-1,-1 1 1,5-2 0,-5 2-199,2 0 156,0 0 0,-1 0 1,1 1-1,0-1 1,0 1-1,7 0 1,15-3 958,31-5-149,0 2-1,66 2 1,9 0-774,-91 3-998,-31 2-511,1-1-1,-1-1 1,1 1 0,-1-2-1,20-4 1,-11 5-3841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23.9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177 0 6304,'-1'9'3888,"-8"4"-3200,0 0 0,-10 19 0,16-26-647,0 0 1,1 0-1,0 1 1,0-1-1,1 1 1,0-1-1,0 1 0,0 10 1,1-6 8,0 1 1,2 0-1,-1-1 1,6 20-1,-5-25 62,0 0-1,1 0 0,-1 0 1,1 0-1,1 0 0,-1-1 0,1 1 1,0-1-1,8 9 0,-10-13-70,-1 1 0,1-1-1,-1 0 1,1 0 0,-1 0 0,1 0-1,0 0 1,-1 0 0,1 0-1,0-1 1,0 1 0,-1 0 0,1-1-1,0 0 1,0 1 0,0-1-1,0 0 1,0 0 0,0 0-1,0 0 1,0 0 0,-1-1 0,1 1-1,0 0 1,0-1 0,0 0-1,0 1 1,-1-1 0,1 0 0,0 0-1,-1 0 1,1 0 0,0 0-1,-1 0 1,0-1 0,3-1 0,-1-1 34,1 1 1,-1-1 0,0 0-1,0 0 1,-1 0-1,1 0 1,-1 0 0,0-1-1,0 1 1,0-1 0,-1 0-1,0 1 1,2-8-1,-2 1 7,-1 0-1,0 0 0,0-1 0,-1 2 1,-1-1-1,0 0 0,0 0 0,-1 0 1,0 1-1,-1-1 0,0 1 0,-11-17 0,13 23-126,-1 0-1,0 1 1,0-1-1,-1 1 1,1 0-1,-1 0 1,0 0-1,1 1 1,-1-1-1,-1 1 1,1 0-1,0 0 1,0 0-1,-1 1 1,1-1-1,-1 1 1,1 0-1,-1 1 1,-6-1-1,1 0-397,0 1-1,1 0 1,-1 0 0,0 1-1,1 1 1,-1-1-1,0 2 1,-12 4-1,19-6 157,0 0 0,0 0 0,0 0 0,0 1 0,0-1 0,1 1 0,-1 0 0,0 0 0,1 0 0,-1 0 0,1 1 0,0-1 0,0 0 0,0 1 0,0 0 0,0-1 0,0 1 0,1 0 0,0 0 0,-1 0 0,0 5 0,0 18-3169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25.4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456 138 5728,'0'0'160,"-1"-1"-1,0 1 1,1-1 0,-1 0-1,1 1 1,-1-1 0,1 0 0,-1 1-1,1-1 1,-1 0 0,1 0 0,0 0-1,0 1 1,-1-1 0,1 0-1,0 0 1,0 0 0,0 0 0,0 0-1,-9-15 41,5 9-58,-1 0 271,0 0 0,0 1 1,-1-1-1,0 1 0,0 0 1,0 1-1,0-1 0,-1 1 1,0 1-1,0-1 0,-1 1 1,1 0-1,-16-5 0,11 5-200,0 0-1,-1 1 0,1 0 1,-1 1-1,-19 0 0,27 2-210,-1 0 0,0 1 0,0 0 0,0 0-1,0 0 1,1 1 0,-1 0 0,1 0 0,-1 0-1,1 1 1,0-1 0,0 1 0,0 1 0,-5 3 0,-2 4-108,1 0 1,0 0 0,1 1-1,0 1 1,1 0 0,-10 17-1,3 0 227,-23 60 0,36-82-88,1-1 0,0 1 1,0 0-1,0 0 0,1 0 1,0 1-1,1-1 0,0 0 1,0 0-1,0 0 0,1 1 1,1-1-1,-1 0 0,1 0 1,5 13-1,-2-9 72,-2-5-58,-1 0-1,1 0 1,0-1 0,0 1 0,1-1 0,0 0-1,0 0 1,1 0 0,0 0 0,0-1 0,9 9-1,-6-9 77,1 1 0,0-1 0,0 0 0,0-1 0,0 0 0,1-1 0,17 5 0,-13-6-5,1 0 0,0 0 0,0-2 0,24-1 0,14-5-697,-1-3 0,0-1 1,100-36-1,-143 43-9,-6 2 57,1 0 1,0 0-1,-1-1 1,1 1-1,-1-1 1,0 0-1,0 0 1,1 0-1,3-4 1,-7 6 484,1 0-1,-1-1 1,0 1 0,0 0-1,0 0 1,0 0 0,0 0-1,0 0 1,0 0 0,0-1-1,0 1 1,1 0 0,-1 0 0,0 0-1,0 0 1,0-1 0,0 1-1,0 0 1,0 0 0,0 0-1,0 0 1,0 0 0,0-1-1,0 1 1,0 0 0,0 0-1,0 0 1,0 0 0,-1-1-1,1 1 1,0 0 0,0 0-1,0 0 1,0 0 0,0 0-1,0-1 1,0 1 0,0 0 0,0 0-1,-1 0 1,1 0 0,0 0-1,0 0 1,0 0 0,0 0-1,0-1 1,-1 1 0,1 0-1,0 0 1,0 0 0,0 0-1,0 0 1,-1 0 0,-20-1-4226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25.7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99 7296,'-3'-13'3722,"3"12"-3455,8-10 144,-7 10-200,1-1 1,0 1-1,-1-1 1,1 1-1,0 0 0,0 0 1,0-1-1,0 1 1,0 1-1,0-1 1,1 0-1,1 0 1,32-4 1582,-9 1-903,-13 2-780,0 1 0,26-1 0,13-1-2193,-17 0-304,-29 3 1320,0 0 1,0 0-1,0-1 0,0 0 0,0-1 0,0 1 0,-1-1 0,1-1 0,11-5 0,8-12-534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26.1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168 8 6720,'-4'-8'2092,"1"13"-737,3-3-1304,-1-1 504,0 0-449,0 0 1,-1 0-1,1-1 0,0 1 0,0 1 1,0-1-1,0 0 0,0 0 0,0 0 1,-1 3-1,-3 2 384,-4 6-33,-1 2 1,2-1-1,0 1 1,-12 28 0,2 4-1646,-17 68-1,2-5-6066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26.4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8 9792,'9'-8'3648,"-9"16"-2848,8-11-224,0 3 320,-3 11 351,0-3-703,-5 0 448,-5 3-544,-3 5-416,-2 6-32,-2 9-2783,-6 23 1535,1 11-3296,1 4 2560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0:48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2 471 1056,'-2'0'702,"4"-1"-580,-1 1 0,0 0 0,1 0-1,-1-1 1,0 1 0,0 0 0,1-1-1,-1 0 1,2 0 0,45-42 1401,-6 5-1023,1 2 0,86-56 1,78-14 532,-116 61-237,136-54-540,-215 93-3653,-19 12 917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34.8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807 48 3136,'-18'-3'7671,"15"2"-7314,-1 0 0,1 0 0,0-1 0,0 1 0,0-1 0,-3-2 0,-15-4 379,16 5-583,0 0 0,0 0 0,0 1 0,0-1 0,0 1 0,-1 0-1,1 0 1,-1 1 0,0 0 0,1 0 0,-11-1 0,-7 4 10,-1 1-1,1 1 1,-1 1 0,-28 10 0,12-3 36,5-3-70,1 2 1,0 2-1,-43 22 0,61-26-70,0 0 0,0 2-1,1 0 1,1 0 0,0 2-1,0 0 1,1 0 0,-14 20-1,8-6-61,2 1 0,-18 41 0,-20 62-6,50-119 11,-1 2 11,2 1-1,-1-1 0,2 1 0,0 0 0,0 0 0,1 19 0,1-27 6,1 0-1,1-1 1,0 1 0,0-1-1,0 1 1,0-1-1,1 1 1,0-1 0,1 0-1,-1 0 1,1 0-1,0 0 1,1 0 0,-1-1-1,1 1 1,7 7-1,-6-9 27,-1-1-1,1 1 0,0-1 0,1 0 0,-1 0 1,0 0-1,1-1 0,-1 0 0,10 2 1,7 2 124,26 2 0,-42-7-137,165 16 1085,-102-12-1024,0 2 0,95 25 0,-157-30-953,0 1 0,0 0 0,0 0 0,0 1 0,-1 0 0,10 7-1,-1 0-3227,3-9-3633,-17-2 7576,-1 0 0,1-1 0,-1 1-1,2-1 1,8-9-1203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35.4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82 4160,'-1'-2'127,"0"1"0,0-1 0,0 1 0,1-1-1,-1 1 1,0-1 0,1 0 0,-1 1 0,1-1 0,0 0 0,-1 1 0,1-4 0,1 3 20,-1 0-1,1 0 1,-1 0 0,1 0-1,0 0 1,0 0 0,0 0 0,0 0-1,1 0 1,0-1 0,-1 1-103,0 1 1,-1 0 0,1 0 0,-1-1-1,1 1 1,-1-1 0,0 1-1,0 0 1,0-1 0,0-1-1,0 2 66,6-15 6787,-6 17-6823,0 0 1,0 0-1,1 0 0,-1 0 0,0 0 0,1 0 1,-1-1-1,0 1 0,1 0 0,-1 0 1,1 0-1,0 0 0,-1 0 0,1 0 0,0-1 1,-1 1-1,1 0 0,0-1 0,0 1 0,0-1 1,0 1-1,1 0 0,2 1 180,-1 0 0,1 0-1,-1-1 1,9 3 0,16 0 584,0-1-1,0-1 1,41-3 0,-23 1-685,38-2 71,49 1-75,-124 2-575,0 0-1,1 0 0,13 4 0,-21-4-80,1 0 1,-1 0-1,1 0 1,-1 0-1,1 0 0,-1 1 1,0-1-1,0 1 1,1-1-1,-1 1 0,0 0 1,-1 0-1,1 0 1,0 0-1,-1 0 0,3 4 1,2 8-4422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35.9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112 18 5984,'-27'-18'8693,"26"42"-8264,-1 0 0,-1 0 1,-1 0-1,-9 28 0,1-13-3193,-29 63 1,37-95 2973,0 5-5508,6-10 4545,-2-2 627,0 0 1,1 0-1,-1 0 1,0 0-1,1 0 1,-1 1-1,0-1 1,1 0-1,-1 0 1,0 0 0,1 0-1,-1 0 1,1 0-1,-1 0 1,0 0-1,1 0 1,-1 0-1,0-1 1,1 1-1,-1 0 1,0 0-1,1 0 1,-1 0-1,0 0 1,1-1-1,-1 1 1,1-1-1,20-6-1079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36.2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263 3 5824,'0'0'52,"-6"-2"1705,5 8-78,-12 10-559,4-4-490,0 0 0,1 1 0,0 0 0,-9 22 0,-17 60 1343,20-54-1299,-8 27-53,-22 56-469,32-98-245,-19 45-2547,3 1-3357,22-46 1533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37.1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3 377 4640,'-1'-18'2147,"0"13"-1930,1 0-1,0 0 0,0 0 1,0-1-1,2-5 0,3-7 80,0-1 0,2 2-1,0-1 1,1 1 0,0 0 0,2 1-1,0 0 1,0 0 0,2 1 0,0 0-1,1 1 1,0 1 0,1 0 0,0 1-1,1 0 1,1 1 0,0 1 0,0 0-1,1 1 1,0 1 0,27-9 0,-38 15-248,0 0 0,0 1 0,0 0 0,0 0 0,0 0 1,0 1-1,0-1 0,0 1 0,0 1 0,0-1 1,0 1-1,0 0 0,0 1 0,0-1 0,0 1 0,-1 0 1,1 1-1,-1-1 0,1 1 0,-1 0 0,0 1 1,0-1-1,0 1 0,-1 0 0,1 0 0,-1 0 0,0 1 1,4 5-1,36 56 1366,-36-51-1102,1-1 1,0 0-1,1 0 0,1-1 0,0 0 1,20 18-1,-27-29-322,-1 0 1,1 0-1,0 0 0,-1-1 1,1 1-1,0-1 1,0 0-1,0 0 1,0 0-1,0 0 0,0-1 1,0 0-1,0 0 1,0 0-1,0 0 0,0 0 1,0-1-1,0 0 1,4-1-1,0 0-678,-1-1 0,0 0-1,11-5 1,16-15-5850,-14 8-379,-14 11 4880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37.7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50 3488,'-40'4'6997,"58"-12"-4618,-5 0-2151,0 2 0,1 0 0,0 1 1,0 0-1,0 1 0,1 0 0,-1 1 1,1 1-1,17-1 0,-27 3-177,0 1 0,0 0 0,1 0 1,-1 0-1,0 0 0,0 1 0,0-1 0,-1 1 0,1 1 0,0-1 0,7 6 0,2 2 613,-1 1-1,14 15 1,-8-9 220,-10-9-776,0-1 0,1-1-1,0 1 1,1-2 0,-1 1-1,1-2 1,0 1 0,0-1 0,17 3-1,-4-4-1832,-16-2-858,1-1 0,-1 0 0,0 0 1,16-4-1,-6 0-345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38.8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198 102 4480,'0'0'188,"-9"-10"1224,9 10-1402,0 0-1,0 0 1,0 0-1,0 0 1,0 0-1,0 0 1,-1 0-1,1 0 1,0 0-1,0 0 1,0 0-1,0-1 1,0 1-1,0 0 1,0 0-1,0 0 1,0 0-1,0 0 1,-1 0-1,1 0 1,0-1-1,0 1 1,0 0-1,0 0 1,0 0-1,0 0 1,0 0-1,0-1 1,0 1-1,0 0 1,0 0-1,0 0 1,0 0-1,0 0 1,0 0-1,0-1 1,0 1-1,1 0 1,-1 0-1,0 0 1,0 0-1,0 0 0,0 0 1,0 0-1,0-1 1,0 1-1,0 0 1,0 0-1,0 0 1,1 0-1,-1 0 1,0 0-1,0 0 1,0 0-1,0 0 1,0 0-1,0 0 1,1 0-1,-1-1 1,0 1-1,0 0 1,0 0-1,0 0 1,0-22 1115,1 21-990,-1 1 1,0 0-1,0-1 0,0 1 0,0-1 0,0 1 1,0 0-1,0-1 0,0 1 0,0-1 1,0 1-1,0 0 0,0-1 0,-1 1 1,1-1-1,0 1 0,0 0 0,0-1 1,0 1-1,-2-2 811,1 1-810,1 1-1,0 0 0,-1 0 0,1 0 1,0-1-1,-1 1 0,1 0 0,0 0 1,-1 0-1,1 0 0,-1 0 0,1-1 0,0 1 1,-1 0-1,-1 1 20,0-1 1,0 1-1,1-1 0,-1 1 0,1 0 1,-1-1-1,0 1 0,1 0 1,-1 0-1,1 0 0,0 0 1,-1 0-1,1 1 0,0-1 1,0 0-1,0 1 0,-2 2 0,-9 8 218,1 0-275,0 0 1,1 0-1,0 1 1,1 0 0,0 0-1,2 1 1,-1 0-1,2 1 1,0-1-1,-5 17 1,-2 16-105,3 0 0,-6 48 0,14-76 93,0 0-1,1 1 0,1-1 1,1 0-1,6 33 0,-5-43-40,0-1 0,0 0 0,1 0 0,0 0 0,0 0 0,1 0 0,0-1 0,0 1 0,1-1 0,0 0 0,0 0 0,1-1 0,-1 0 0,1 0 0,9 7 0,-6-7 31,-1-1 0,1 0 0,-1-1 0,1 0 1,1 0-1,-1-1 0,0 0 0,1-1 0,0 0 1,-1 0-1,1-1 0,0-1 0,0 1 0,0-2 0,0 1 1,9-3-1,34-3 44,55-16-1,-90 17-70,1-1-1,-1 0 0,0-2 1,-1 0-1,1-1 0,22-16 0,-32 19-7,0-1-1,-1 0 0,0-1 1,0 1-1,0-1 0,-1-1 0,-1 1 1,9-16-1,-8 11 10,0 0 0,-1-1 0,0 0 0,-1-1 0,3-20 0,-6 26-25,-1-1 0,0 1 1,0-1-1,-1 0 0,0 1 1,0 0-1,-1-1 0,-1 1 1,0 0-1,0 0 0,0 0 1,-1 0-1,-1 1 1,1-1-1,-7-7 0,0 0 2,-2 1-1,1 0 0,-2 1 1,0 1-1,-1 0 1,-20-15-1,2 7 57,-49-23-1,35 20 17,14 8-161,15 7-212,0-1 0,-17-12 0,13 9-682,-6-5-1356,14 2-2028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43.7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432 150 1984,'-2'-1'302,"1"0"0,0 0 0,0-1 0,0 1 1,1 0-1,-1-1 0,0 1 0,0 0 0,1-1 0,-1 1 0,1-1 0,-1 1 1,1-1-1,0 1 0,0-1 0,-1 0 0,1 1 0,0-1 0,1-2 0,-1 0-15,1 1-1,-1-1 0,1 1 0,0-1 0,0 1 1,1 0-1,-1 0 0,3-4 0,-3 4-154,0 0-1,0 0 0,0 0 0,0 0 1,0 0-1,-1 0 0,1 0 1,-1-7-1,0 7-12,0-1 1,1 1-1,-1-1 1,1 1-1,1-6 1,-1 8-103,-1 1 0,0-1 0,0 1 1,0-1-1,0 1 0,0 0 0,0-1 0,1 1 0,-1-1 0,0 1 1,0-1-1,-1 1 0,1-1 0,0 1 0,0-1 0,0 1 0,0 0 1,0-1-1,0 1 0,-1-1 0,1 1 0,0-1 0,0 1 0,-1 0 1,1-1-1,0 1 0,0 0 0,-1-1 0,1 1 0,0 0 0,-1-1 0,-1 0 48,0 0 0,0 0 0,0 0 0,0 0 0,0 0 0,0 1 0,-3-2 0,-1 1 54,0 1 0,0-1-1,0 1 1,1 0 0,-8 0 0,-3 4-139,1 1 0,0 0-1,-1 1 1,2 1 0,-1 0 0,1 1-1,0 1 1,1 0 0,-22 19 0,25-19 59,1 1 0,0 0 1,0 1-1,1 0 0,0 0 1,1 1-1,-11 25 1,2 3 37,-13 50 0,-4 14 216,11-57-176,15-34-34,1 0 1,0 1-1,1 0 0,-4 18 1,9-26-72,0-1 0,0 1 0,0 0 0,1 0 0,0-1 0,0 1 1,3 7-1,-1-4 19,-2-5 23,1 1 0,-1-1 0,1 0 0,0 0 0,0 0 0,0 0 0,1 0 0,0-1 0,-1 1 0,1-1 0,0 1 1,1-1-1,-1 0 0,1 0 0,-1-1 0,8 5 0,-4-4 65,-1 0 0,1 0 1,0 0-1,0-1 0,0-1 0,1 1 1,-1-1-1,0 0 0,12 0 0,127-10 780,-66 2-891,34-7 368,-9 1-565,-96 13-140,-1-2 1,1 1-1,-1-1 1,11-4-1,-56 23-9379,19-6 7278,-27 10 14,-10 3 768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44.2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7 174 1728,'-2'-4'121,"-2"-9"261,4 12-374,0 1 1,0 0-1,0-1 1,0 1-1,0 0 0,1-1 1,-1 1-1,0 0 1,0-1-1,0 1 1,1 0-1,-1 0 0,0-1 1,0 1-1,0 0 1,1 0-1,-1-1 0,0 1 1,0 0-1,1 0 1,-1 0-1,0 0 1,1-1-1,-1 1 0,0 0 1,1 0-1,-1 0 1,0 0-1,1 0 1,-1 0-1,0 0 0,1 0 1,0 0-1,1-1 7,0 0-1,1-1 1,-1 1-1,0 0 1,0-1 0,0 0-1,0 1 1,0-1-1,0 0 1,0 0-1,0 0 1,-1 0-1,1 0 1,-1-1 0,2-1-1,8-12 601,2 0 366,-10 12-376,-1 1 1,1-1 0,0 1-1,0 0 1,1 0 0,-1 0 0,1 0-1,6-4 1,12-10 1312,-19 14-1584,0 0 0,0 0 0,1 1 0,-1-1 0,1 1 0,6-3 0,-2 2 90,-3 0-356,1 1 0,-1 0 0,1 1 1,0-1-1,0 1 0,-1 0 0,1 1 0,0-1 0,0 1 0,7 1 0,26 3 555,159 26-1800,-165-22 222,41 7-2742,-65-14 3039,-1 0 0,1-1 0,-1 0-1,0 0 1,1-1 0,14-3 0,15-8-2323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44.7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124 16 5728,'-12'-15'4186,"5"23"-2010,-7 35-1689,2 0-1,-8 63 1,-1 6-1029,16-94-613,-8 19 0,-2 6-3746,10-32 3083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0:49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63 421 832,'0'0'1493,"-8"-1"75,0-3-509,7 3-970,1 1 0,-1 0 0,1 0 0,-1 0-1,1-1 1,-1 1 0,1 0 0,-1-1 0,1 1 0,-1 0 0,1-1-1,-1 1 1,1 0 0,0-1 0,-1 1 0,1-1 0,0 1 0,0-1-1,-1 0 1,7-15 625,-4 13-701,60-145 793,-46 104-777,2 0 0,2 2 0,28-46 0,-47 86-9,-1 1-1,1-1 0,0 1 1,-1-1-1,1 1 0,-1-1 0,0 0 1,1 1-1,-1-1 0,0 0 1,0 1-1,0-3 0,-13 15-259,7-3 211,0-1-1,0 1 0,1 0 1,1 0-1,-6 12 1,-15 47-173,9-21 250,1-5-1,5-14-4,-26 51 1,-6 1 62,38-70-58,3-7 7,0 1 0,0 0 0,-1 0 0,1-1 0,-1 1 0,-3 3-1,2-2-36,4-2 4,9-3 40,-6 0-9,9 2-19,-9-1-22,1 0 1,0 0-1,0 0 1,-1 0-1,1-1 1,-1 0-1,7-2 0,76-19 900,-66 19-736,-18 3-150,0-1 1,0 1 0,0 0 0,0-1 0,0 0-1,4-1 1,7-1 15,-13 3-34,1 0-1,-1 0 1,0 0-1,0 0 1,0 0 0,0 0-1,0-1 1,1 1 0,-1 0-1,0-1 1,2 0-1,-3-1 38,0 1 1,1-1-1,-1 1 0,0-1 0,0 1 0,0 0 0,0-1 0,0 1 0,-1-1 0,1 1 0,0 0 0,-1-1 1,1 1-1,-2-3 0,2 3-7,-5-10 167,0-1 0,-8-11 0,-4-7 17,7 9-435,-1 0 0,-1 1-1,-1 0 1,-21-23 0,12 12-2785,21 31 2858,1 0 79,0-1 0,0 1 0,0 0 0,-1 0-1,1 0 1,0 0 0,0 0 0,0 0 0,0-1-1,-1 1 1,1 0 0,0 0 0,0 0 0,0 0 0,0-1-1,0 1 1,0 0 0,-1 0 0,1 0 0,0-1-1,0 1 1,0 0 0,0 0 0,0-1 0,0 1 0,0 0-1,0 0 1,0 0 0,0-1 0,0 1 0,0 0-1,0 0 1,0-1 0,0 1 0,0 0 0,0 0 0,1 0-1,-1-1 1,0 1 0,0 0 0,0 0 0,0 0-1,0 0 1,0-1 0,1 1 0,9-7-2563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45.1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244 4 5728,'-2'-4'2853,"-1"11"-1770,1-4-856,-1-1 1,1 1 0,-1-1 0,0 0-1,0 0 1,0 0 0,-6 2-1,4-1 82,1-1 0,-1 0 0,1 1-1,-5 4 1,-4 6-64,1 0 0,0 1 0,1 1 1,0 0-1,-12 21 0,-35 86-613,56-118 364,-7 19-980,0 0 0,2 1 0,-6 28 0,12-47 518,0 0-1,0 0 1,1-1 0,0 7 0,0-8-241,1 1-1,0-1 0,0 0 1,0 0-1,2 5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46.0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7 297 4992,'-6'-17'1589,"5"15"-1532,1 1 0,0-1 0,0 1 0,0-1 0,0 1 0,0-1 0,0 1 0,1-1 1,-1 1-1,0-1 0,1 1 0,-1-1 0,1 1 0,-1 0 0,1-1 0,0 1 0,0 0 0,-1-1 0,1 1 0,0 0 0,0 0 0,2-2 0,0 0-83,0 0 1,0-1-1,0 1 0,-1 0 1,0-1-1,0 0 0,0 1 0,0-1 1,0 0-1,-1 0 0,2-4 1,9-21 962,0 9 108,1 0-1,27-30 1,-31 39-749,1 1 1,1 0-1,-1 1 0,2 0 1,21-12-1,-31 19-314,0 1 1,0 0-1,0 0 0,1 0 0,-1 0 1,0 1-1,1-1 0,-1 0 0,1 1 1,-1 0-1,0 0 0,1-1 0,-1 1 1,1 1-1,-1-1 0,1 0 0,3 2 1,-3-1 33,0 0 0,0 1-1,0 0 1,0 0 0,0 0 0,-1 0 0,1 0 0,-1 1 0,1-1 0,-1 1 0,0-1 0,2 5 0,3 3 124,-1 2 0,0-1-1,-1 1 1,0-1-1,-1 1 1,4 23 0,-4-19 189,1 0 0,0 0 0,9 18 0,-11-27-129,1 0 0,1 0 1,-1-1-1,1 1 1,0-1-1,0 0 1,8 6-1,-11-10-170,1 0 0,-1 0 0,1 0 0,0-1 0,-1 1-1,1-1 1,0 0 0,0 0 0,0 0 0,0 0 0,0 0 0,0-1 0,0 1 0,0-1 0,0 0-1,0 0 1,0 0 0,0 0 0,1-1 0,-1 1 0,4-2 0,0 0-192,0-1-1,0 0 1,0 0 0,-1-1 0,1 0 0,-1 0 0,0-1-1,7-6 1,-7 6-847,-1 0-1,0-1 1,0 0 0,7-12-1,-3 2-2872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46.5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38 4384,'-13'-5'5221,"13"5"-5089,0 0-1,1-1 1,11-5 426,-1 0-1,1 1 1,14-4 0,-21 8-488,0-1-1,0 1 1,0 0 0,0 1-1,0-1 1,0 1-1,0 0 1,0 0 0,0 1-1,0 0 1,8 1-1,-2 2 322,1 0 0,0 1 1,-1 1-1,0-1 0,14 11 0,-11-6 849,22 11 0,-24-15-1128,-1 0 0,0 1 0,17 14 0,-14-10-956,-11-9 27,1 1 0,-1 0 0,0 0 1,5 5-1,-7-7 416,0 0 0,3 3-1604,-3-3 1603,0-1 1,1 1 0,-1 0 0,0-1 0,0 1 0,0-1 0,2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47.3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248 30 4576,'-7'-3'540,"5"3"-404,1 0 0,-1-1-1,1 0 1,0 1-1,-1-1 1,1 0-1,0 1 1,0-1 0,-1 0-1,0-1 1,-1-1 111,-4-2 14,5 5-220,-7-6 290,8 6-220,0-1 0,0 1 1,0-1-1,0 1 0,0-1 0,0 1 1,0-1-1,0 1 0,0 0 0,0-1 0,0 1 1,0 0-1,-2 0 0,-1 0 137,0 0 1,1 1-1,-1-1 1,1 1-1,-1 0 0,1 0 1,0 0-1,-1 0 1,1 1-1,0 0 0,0-1 1,0 1-1,-5 4 0,3-2-87,0 1 0,0 0-1,0 1 1,1-1 0,-1 1-1,-3 8 1,-3 6-156,1 1 1,2 0-1,-8 24 1,12-32-29,-39 148 46,40-148 38,2 1 0,-1-1 0,2 1 0,0 0 0,2 20 0,-1-28-38,0 0 1,1-1-1,-1 1 1,1-1-1,0 0 1,0 1-1,0-1 1,1 0-1,0-1 0,0 1 1,0 0-1,1-1 1,0 1-1,-1-1 1,8 6-1,-3-4 15,1 0 0,-1 0 0,1 0-1,0-1 1,1-1 0,-1 1 0,1-2 0,0 1 0,0-1-1,11 1 1,-10-2 27,0-1 0,0 0 0,0-1 0,1 0 0,-1-1 0,0 0 0,0-1 0,0 0 0,0-1 0,0 0 0,0-1 0,-1 0 0,0 0 0,0-1 0,0-1 0,0 0 0,-1 0 0,0 0 0,0-2 0,-1 1 0,0-1 0,0 0 0,0 0 0,-1-1 0,-1 0 0,1-1 0,-2 1 0,1-1 0,-1 0 0,-1 0 0,6-18 0,-5 10-45,-1 0 1,3-32-1,-6 41 19,-1 1 0,0-1-1,-1 1 1,0-1 0,0 1 0,-1-1 0,0 1 0,-4-11 0,0 5 63,0 1 0,-1-1 0,0 1 1,-1 1-1,0-1 0,-12-12 0,13 17-106,-1 1 0,1 0 0,-1 1 0,0 0 0,-1 0 1,1 0-1,-1 1 0,0 1 0,-1-1 0,-9-2 0,3 2-107,-1 1-1,0 0 1,1 1 0,-1 1 0,-21 0-1,26 2-445,0 1 0,0 0 1,1 0-1,-1 1 0,0 1 0,1 0 0,0 1 0,-16 6 0,23-8 136,0 1-1,-1-1 1,1 1 0,0 0-1,-4 4 1,-14 21-4784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48.7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708 42 1248,'1'-6'366,"2"8"-193,-2-1 56,-6-14 2256,-3 6-1252,6 5-1009,1 1 0,0 0 0,0 0 0,-1-1 0,1 1-1,0 0 1,-1 0 0,0 0 0,1 1 0,-1-1 0,1 0 0,-1 1 0,0-1 0,1 1 0,-1-1 0,0 1 0,-3 0 0,-16-2 1082,18 1-1060,-1 1-1,0-1 1,1 1-1,-1 0 0,0 0 1,0 1-1,1-1 0,-7 2 1,-5 1 359,12-3-533,0 1 0,0-1 0,1 1 0,-1 0 0,0 0 0,-4 2 0,-182 102 2600,162-90-2539,-82 47-248,94-52 75,0 1 0,1 1 0,1 0 0,-23 24 0,18-12 69,0 1-1,2 1 0,0 0 0,2 1 0,1 1 0,2 0 0,0 1 0,2 0 1,1 0-1,-8 55 0,15-74-49,1 0 1,0 1 0,0-1-1,1 0 1,0 1-1,0-1 1,1 0-1,1 0 1,0 0 0,5 11-1,-3-8 33,2-1 0,0 0-1,0 0 1,1-1 0,1 0-1,18 19 1,-8-13 187,0-1 0,1-1 0,1 0 1,0-2-1,1 0 0,0-2 0,47 17 0,-52-22-95,0-1-1,1-1 1,-1-1-1,1-1 1,-1 0-1,32-2 0,-17-2-422,-1-2-1,59-16 1,18-10-6764,-96 27 5499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49.1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7 5632,'-2'0'508,"1"0"-419,1 0-1,-1 0 1,1 0-1,-1 0 1,1 0-1,-1-1 1,1 1-1,-1 0 1,1 0-1,-1 0 1,1 0-1,0-1 1,-1 1-1,1 0 1,-1 0-1,1-1 1,-3-2 1322,13 3-489,13 5 298,-1-1-260,1 0 1,-1-1-1,36-1 1,61-10 274,99-2-641,-87 15-2816,-46 4-2660,-58-4 1293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49.6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138 1 5472,'-14'2'6091,"13"-2"-5964,0 0 0,0 0-1,0 0 1,0 0 0,0 1 0,0-1 0,0 0 0,0 0 0,0 1 0,0-1 0,0 1 0,0-1 0,1 1 0,-1-1-1,0 1 1,0 0 0,0-1 0,1 1 0,-1 0 0,0-1 0,1 1 0,-1 0 0,0 0 0,0 1 0,-27 44-1015,-28 61 0,38-70-5651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49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195 0 5984,'-5'3'586,"3"-2"-129,-1 1 0,1-1 0,0 1-1,-1 0 1,1 0 0,0 0-1,0 0 1,0 0 0,0 0 0,-2 4-1,-5 7 1685,-15 17-1,-4 5-1221,1 1-1148,-19 29 97,41-57-611,1 1-1,0-1 0,0 1 0,1 0 0,0 0 0,-3 13 0,6-10-850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50.7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18 307 6048,'-1'-1'36,"0"1"93,1 0 0,-1 0 0,0 0 0,0-1 0,0 1 0,1 0 0,-1-1 0,0 1 1,0-1-1,1 1 0,-1-1 0,0 1 0,1-1 0,-1 1 0,1-1 0,-1 0 0,0 1 0,1-1 0,0 0 0,-1 1 0,1-1 0,-1 0 0,1-1 0,-1 0-46,1 0 39,0 0 0,0 0 0,0 0 0,1-1 0,-1 1 0,1 0 0,-1 0 0,1 0 0,0 0 0,1-4 0,1-2-30,10-33 762,25-58-1,-32 85-567,2 1-1,-1 0 1,2 1 0,-1 0-1,2 0 1,15-15 0,-24 26-262,0 0-1,0 0 1,1 0 0,-1 0 0,0 0-1,1 0 1,-1 0 0,1 0-1,-1 0 1,1 1 0,-1-1 0,1 1-1,0-1 1,-1 1 0,1 0 0,0-1-1,-1 1 1,1 0 0,0 0 0,-1 0-1,1 0 1,0 0 0,-1 1-1,1-1 1,0 1 0,-1-1 0,1 1-1,-1-1 1,1 1 0,-1 0 0,1-1-1,-1 1 1,1 0 0,-1 0 0,0 0-1,3 3 1,-1 0 47,1 0 0,0 0 0,-1 1 0,0-1 0,0 1 0,-1 0 0,1 0 0,-1 0 0,0 0 0,2 7 0,7 44 631,-7-34-495,0 0-1,2-1 0,11 28 0,-15-43-111,1 0-1,0-1 0,0 1 0,0-1 1,1 0-1,0 0 0,0 0 1,0 0-1,1-1 0,0 1 0,-1-1 1,1-1-1,1 1 0,-1-1 1,1 0-1,7 4 0,-6-5-15,0 0 1,0-1-1,0 0 0,0 0 1,0 0-1,0-1 1,0 0-1,0-1 0,0 1 1,0-1-1,0-1 0,0 1 1,-1-1-1,1 0 0,8-4 1,-4 1-211,0-1 0,0 0 1,0 0-1,0-1 0,-1 0 0,0-1 1,15-16-1,-18 16-722,-1 0 0,-1 0 0,9-17 0,-3 4-1383,-10 19 1766,0 0 0,0 0-1,0 0 1,0 0 0,0 0 0,-1 0-1,1 0 1,-1 0 0,1 0-1,-1-4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51.3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58 5632,'-13'-4'1507,"13"4"-1446,0 0-1,0 0 1,-1 0-1,1 0 1,0 0-1,0 0 1,0 0-1,-1 0 0,1 0 1,0 0-1,0 0 1,0 0-1,-1 0 1,1 0-1,0 0 1,0-1-1,0 1 1,0 0-1,-1 0 1,1 0-1,0 0 1,0 0-1,0-1 1,0 1-1,0 0 1,0 0-1,-1 0 1,1-1-1,0 1 1,0 0-1,0 0 1,0 0-1,0-1 1,0 1-1,0 0 0,0 0 1,0-1-1,0 1 1,0 0-1,0 0 1,0 0-1,0-1 1,0 1-1,0 0 1,0 0-1,0 0 1,0-1-1,1 1 1,-1 0-1,0 0 1,0-2 60,0 0 0,0 0 0,0 0 0,0 0 0,0 1 0,1-1 0,-1 0 0,1 0 0,-1 1 0,1-1 0,0 0 0,-1 1 0,1-1 0,0 0 1,0 1-1,0-1 0,0 1 0,1 0 0,-1-1 0,0 1 0,1 0 0,-1 0 0,0 0 0,1-1 0,-1 2 0,1-1 0,0 0 0,-1 0 0,4-1 0,-2 2-88,0-1-1,0 1 0,0 0 1,1-1-1,-1 2 0,0-1 1,0 0-1,0 0 0,0 1 1,0 0-1,0-1 0,0 1 1,0 1-1,0-1 0,0 0 1,5 4-1,55 33 1692,50 34 552,-98-62-2400,0-1 0,1 0 0,0-1 0,0-1 0,20 6 0,-23-10-1304,-1 0 1,1 0-1,-1-2 0,22 1 0,-26-2-961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0:51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14 1248,'0'-14'9104,"1"22"-8911,0-1 0,0 0 0,3 8 0,-2-8-113,-1 0 0,0 1 1,1 9-1,-10 150-5,6-94-75,0-12 0,0-38-1045,0-1 1,-2 0-1,-1 0 1,0-1 0,-12 30-1,8-32-2816,1-10 2949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52.6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347 39 2400,'-10'1'4759,"9"-1"-4600,-19-6 2118,13 3-1200,0 2-715,1 0 0,-1 1 0,0 0 1,0 0-1,0 0 0,1 1 0,-1 0 0,0 0 1,1 1-1,-1 0 0,-10 5 0,7-2-229,1 1 0,0 0-1,0 1 1,1 0 0,0 0 0,0 1-1,0 0 1,-9 15 0,2-1 39,2 1 0,0 0 1,-12 34-1,18-41-136,-6 15 12,2 0 0,1 1 0,2 1 0,-6 45 0,13-70-55,0-1 0,1 0 0,0 1 0,0-1 0,1 1 0,-1-1 0,2 0 0,-1 1 0,1-1 0,6 13 0,-6-14 1,2-1 0,-1 1-1,1-1 1,0 0-1,0 0 1,0 0 0,1 0-1,-1-1 1,1 0-1,0 0 1,1 0 0,10 6-1,8 1 109,1 0 1,0-1-1,0-2 0,1 0 0,33 4 0,-42-9 32,0-1 0,1-1 0,-1-1 0,29-3 0,-34 2-67,1-1 0,-1-1 0,0 0 0,0-1 0,0 0 0,-1-1 0,13-7 0,-7 3 136,-1-2 0,29-23 1,-38 27-157,0 0 0,0-1 0,0 0 0,-1 0 0,0 0 0,-1-1 0,6-11 0,-5 5-23,0 0 0,-1 0 0,0-1 0,-1 0 0,-1 0 0,0 0-1,-1 0 1,-1 0 0,-1 0 0,0-1 0,-1 1 0,-1 0 0,0 0-1,-2 0 1,1 0 0,-2 0 0,0 1 0,-8-17 0,2 10 41,0 0 0,-2 0 0,-19-25-1,25 39-74,1 1 0,-1 0 0,-1 0 0,1 0 0,-1 1 0,0 0 0,0 0 0,-1 1 0,0 1 0,0-1-1,-11-3 1,4 3-617,-1 0-1,1 1 1,-32-3 0,41 7-62,1-1 0,-1 1 1,0 0-1,0 1 1,0 0-1,1 0 1,-1 0-1,0 1 1,1 0-1,-1 0 0,1 1 1,-8 3-1,-1 6-4137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57.2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626 218 3328,'-1'0'63,"1"-1"1,1 0-1,-1 0 1,0 0-1,0 1 1,0-1-1,0 0 0,0 0 1,1 1-1,-1-1 1,0 0-1,1 0 1,-1 1-1,1-1 1,-1 0-1,1 1 1,-1-1-1,1 1 0,-1-1 1,1 0-1,-1 1 1,2-1-1,6-8 313,-7 4 16,0 0 1,-1 0-1,1 0 1,-1 0 0,-1 0-1,1 0 1,-2-7 0,1 7-81,0 0 0,0 0 0,-1 0 0,0 0 0,0 0 1,0 0-1,0 0 0,-1 1 0,0-1 0,0 1 0,0-1 1,-1 1-1,1 0 0,-1 1 0,0-1 0,-5-3 0,-7-7 247,13 11-441,0 1 1,-1-1-1,1 1 0,0-1 0,-1 1 1,-7-3-1,-6-3 119,8 4-115,-1 0 0,1 0 0,-18-3 0,10 5-125,1 0 0,0 2 0,-1 0 1,1 0-1,-1 2 0,1 0 0,0 1 0,0 1 0,0 0 0,0 1 0,1 1 0,0 0 0,0 1 0,0 0 1,1 2-1,0 0 0,1 0 0,0 1 0,0 1 0,1 0 0,-14 17 0,24-25-1,-7 6-20,1 0 1,0 1-1,1 0 0,1 0 0,-1 1 0,-6 16 1,0 10-47,1 1 1,2 0 0,-7 57-1,3 11 145,13-90-62,-1 23 61,3 41 0,-1-69-6,1 0 1,1 1 0,0-1-1,1 0 1,0 0 0,1-1-1,0 1 1,7 13 0,-8-19 0,1-1 0,-1 1 0,1-1 0,0 0 0,0-1 0,1 1 1,-1 0-1,1-1 0,0 0 0,-1 0 0,1-1 0,1 1 1,-1-1-1,0 0 0,10 2 0,1-1 47,0 1 0,0-2-1,0-1 1,19 0 0,57-3 118,64 2-442,-150 0 17,0 1 0,-1 0-1,1 0 1,-1 1 0,1-1-1,-1 1 1,9 5 0,17 12-4470,-24-12 2554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57.8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91 1056,'4'-5'105,"-1"1"-46,0-1 0,1 1 0,0 0 0,0 0 0,0 1-1,10-7 1,28-24 971,-42 34-899,1-1 0,-1 1 0,1 0 0,-1-1-1,1 1 1,-1 0 0,1-1 0,-1 1 0,1 0 0,-1-1 0,0 1 0,1-1 0,-1 1 0,0-1 0,1 1 0,-1-1 0,0 1 0,1-1 0,-1 1 0,0-1 0,0 0 0,0 1-24,0-1-1,0 1 0,0 0 1,-1-1-1,1 1 1,0 0-1,0 0 0,0-1 1,-1 1-1,1 0 1,0 0-1,0-1 0,-1 1 1,1 0-1,0 0 1,-1-1-1,1 1 1,0 0-1,-1 0 0,1 0 1,0 0-1,-1 0 1,1 0-1,-1-1 0,-1 1 141,1 0 0,-1-1-1,0 1 1,0 0-1,0 0 1,0 0 0,0 0-1,0 0 1,0 0-1,0 1 1,-3 0 0,-34 17 3987,39-17-4058,1 0-26,9 1 44,1-1 1,-1 0-1,0 0 1,1-1-1,15-1 1,3-1 83,34 2-71,-7-1-209,57 6-1,-12 2-304,-34-6-5471,-50-1 3416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58.4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147 69 3392,'0'-1'124,"-3"-10"770,3 10-878,0 1 0,0 0 0,0 0 1,0-1-1,0 1 0,0 0 1,0 0-1,0-1 0,0 1 0,0 0 1,0 0-1,0-1 0,0 1 0,0 0 1,0 0-1,1 0 0,-1-1 1,0 1-1,0 0 0,0 0 0,0 0 1,0-1-1,1 1 0,-1 0 0,0 0 1,0 0-1,0 0 0,0 0 1,1-1-1,-1 1 0,0 0 0,0 0 1,1 0-1,-1 0 0,0 0 1,0 0-1,0 0 0,1 0 0,-1 0 1,0 0-1,1 0 0,4-14-554,-4 13 686,0 0 1,0-1 0,0 1-1,-1 0 1,1-1 0,0 1 0,-1-1-1,1 1 1,-1-1 0,1 1 0,-1-1-1,0 1 1,0-1 0,0 1 0,0-1-1,0 1 1,0-11 4421,0 18-3743,0-1-695,-1 0-1,0-1 1,1 1 0,-2-1 0,1 1 0,0-1 0,-4 7 0,-18 31 1065,11-21-884,0 6-152,-15 41 1,18-42-329,-1 0 1,-15 26 0,20-43-645,0 1-1,0-1 1,1 1 0,1 0-1,-1 0 1,2 0 0,-3 13-1,5-7-3598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58.8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229 15 640,'0'-14'565,"-1"14"-244,0 0 0,0 0 0,0 0 0,0 0-1,0 0 1,0 1 0,0-1 0,0 0 0,0 1-1,0-1 1,1 0 0,-2 2 0,-12 18 3534,2-3-1719,-24 27 1,16-20-1974,1 2 0,1 0 0,1 1 0,-15 33 1,22-40-980,-13 39 0,19-48-217,1 0-1,1 1 0,0-1 1,-1 23-1,6-12-3094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5:59.9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73 5472,'-2'-8'7205,"7"6"-7059,0 1 1,0 0-1,0 0 0,0 0 1,0 0-1,0 1 0,0 0 1,0 0-1,8 2 0,14-2 92,57-3 417,-27 2 95,83-13 0,164-24 258,-60 35-822,-232 4-121,-1 0 0,18 4 0,-25-4-182,0 0 0,-1 0 0,1 1-1,-1-1 1,1 1 0,-1-1 0,0 1 0,0 0 0,1 0 0,-2 1 0,5 2 0,-7-4-29,0 0 1,0 0 0,1 0-1,-1 0 1,0-1 0,0 1-1,0 0 1,0 0 0,0 0-1,-1 0 1,1 0 0,0 0-1,0-1 1,0 1 0,-1 0-1,1 0 1,-1 0 0,1-1-1,0 1 1,-2 1 0,-11 17-3928,-1-9 1715,-11-1-1476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00.3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26 104 3808,'-5'-1'308,"3"0"-205,1 1-1,0-1 1,-1 1 0,1-1-1,0 1 1,0-1 0,0 1-1,-1-1 1,1 0 0,0 0-1,0 0 1,0 0 0,0 0-1,0 0 1,0 0-1,-1-2 646,11-5 959,0 1-719,-4 3-542,0 0 1,0 0-1,1 0 1,-1 1-1,1 0 1,0 0-1,8-3 1,25-4 237,0 1 0,67-6 0,83 8-181,-132 10-308,102 18 1,-104-12-75,23 7-1136,-22-4-2797,-38-8 351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00.8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168 7 4992,'3'-7'2685,"2"18"-261,-4-3-2141,-1-1 0,1 0 0,-2 1 0,1-1-1,-1 0 1,-4 14 0,2-3-130,-21 144 632,11-62 22,-32 114 1,-8 62-116,33-148-562,17-110-263,-1 1-245,-1 22 0,4-36-102,1 0 1,0 0-1,1 0 0,-1 0 1,1 0-1,0-1 0,0 1 1,0 0-1,4 7 0,-5-11 408,0-1-1,0 1 1,0-1-1,1 1 1,-1-1-1,0 1 1,0-1-1,1 0 1,-1 1-1,0-1 1,1 0-1,-1 1 0,0-1 1,1 0-1,-1 1 1,1-1-1,-1 0 1,0 0-1,1 0 1,-1 1-1,1-1 1,-1 0-1,1 0 1,-1 0-1,1 0 1,-1 0-1,1 0 1,-1 0-1,1 0 0,-1 0 1,0 0-1,1 0 1,-1 0-1,2 0 1,1-2-590,1 0 1,-1 0 0,0-1 0,1 1-1,3-5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01.7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180 16 1728,'-1'0'435,"0"1"0,0-1 1,-1 0-1,1 1 0,0-1 0,-7 5 3047,6-2-3046,-15 17 52,7-8 73,-1 2-394,0 0 0,1 0-1,1 1 1,0 0-1,1 1 1,1 0 0,-10 28-1,3 9 62,-10 60 0,17-72-107,3-17-76,2 0 0,0 1 0,2-1 0,0 1 0,2-1 0,1 0 0,1 0 0,8 28 0,-8-36 66,2 0 0,0 0 0,0-1 0,2 0 1,0 0-1,0-1 0,1 0 0,1-1 0,1 0 0,0 0 0,0-1 0,1 0 0,1-1 0,0-1 1,0 0-1,1 0 0,20 9 0,-28-16-29,0 0 0,1-1 1,0 0-1,0 0 0,0-1 0,0 1 0,0-1 1,0-1-1,0 0 0,0 0 0,0 0 0,0-1 1,0 1-1,0-2 0,0 1 0,0-1 0,8-4 1,-6 3 26,0-2 0,-1 1 1,0-1-1,0 0 0,0-1 1,0 0-1,-1 0 0,0-1 1,-1 0-1,1 0 0,-1 0 1,7-12-1,-3 2 37,-1-1-1,-1 0 0,0 0 1,-2-1-1,0 0 1,-1 0-1,-1-1 1,3-29-1,-3-14 15,-5-81 0,0 124-221,-12-156-30,11 163-80,0 1 0,-1-1 0,-1 1 0,0 0 0,0 0-1,-1 0 1,-9-15 0,10 20-434,-1 0 0,0 1 1,0 0-1,0 0 0,-1 0 0,0 0 0,0 1 1,0 0-1,0 1 0,-1-1 0,0 1 1,-12-5-1,-11-4-1886,0-5-1002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05.6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709 312 4896,'4'-10'1519,"-4"8"-1384,1 0 1,-1 1-1,1-1 0,-1 0 1,1 1-1,0-1 0,0 0 1,0 1-1,0-1 0,1-1 1,0 1 18,0 0 0,-1-1 0,1 1 0,-1-1 0,1 0 0,-1 1 0,0-1 0,0 0 0,0 0 1,-1 1-1,1-1 0,0-4 0,1-37 2113,-2 38-1849,-1 0-210,1 0 1,-1 0 0,1 0-1,-2 0 1,1 0 0,-1 0-1,0 0 1,0 0 0,0 0-1,-1 1 1,-6-11 0,4 9-87,-1 1 1,0-1-1,0 1 0,0 0 1,-1 0-1,0 0 1,-12-7-1,3 5-64,0 0 0,-1 0 0,1 2 0,-1 0 0,-1 1-1,1 1 1,-29-4 0,33 6 6,-1 1 0,1 1 0,0 0 0,0 1-1,0 0 1,-15 4 0,18-2-60,1 0 1,-1 0-1,1 1 0,0 0 0,0 1 1,1 0-1,-1 0 0,-14 13 0,5-2-113,1 0 0,1 2-1,-27 34 1,10-7 74,-34 52-10,49-66 13,0 1 0,-23 63 0,37-85 35,1 1-1,0 1 1,1-1 0,0 0-1,1 1 1,0-1 0,1 1-1,0-1 1,1 0 0,0 1-1,1-1 1,0 0 0,6 15-1,-1-7-47,0-1-1,2 0 0,0-1 0,1 0 0,1 0 1,19 22-1,-12-20 69,0 0 1,2-1 0,0-1-1,30 20 1,-40-31 33,1 0-1,-1-1 1,1-1 0,0 1 0,0-2 0,0 0-1,1 0 1,-1-1 0,19 1 0,11-1 99,55-5 1,-60 0-158,59 3-874,-93 0 732,-1 0 0,1 0 0,-1 0-1,0 1 1,1-1 0,-1 1 0,1-1 0,-1 1-1,0-1 1,1 1 0,-1-1 0,0 1 0,2 1-1,-3-2 67,0 0 0,0 1 0,1-1-1,-1 0 1,0 0 0,0 1-1,0-1 1,1 0 0,-1 0 0,0 1-1,0-1 1,0 0 0,0 1 0,0-1-1,0 0 1,0 1 0,0-1-1,1 0 1,-1 1 0,0-1 0,0 0-1,0 1 1,-1-1 0,1 1-50,0-1 0,0 1 0,-1-1 0,1 1 0,0 0 1,-1-1-1,1 0 0,-1 1 0,1-1 0,-1 1 0,1-1 1,-1 1-1,1-1 0,-1 0 0,1 1 0,-2-1 0,-17 8-1499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0:52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69 576,'4'-3'42,"-1"0"0,1 1 0,0 0 0,0 0 0,0 0 0,0 0-1,9-2 1,7-3 1015,-14 5-826,0 0 0,0 1 1,1 0-1,-1 0 0,0 0 1,1 1-1,-1 0 0,0 0 0,1 0 1,9 3-1,5-1 281,7 1 23,-16-1-258,0-1 0,0 0-1,14-1 1,-18-1-180,3 0 142,1 0 0,-1 0 0,1-2 0,-1 1 1,0-1-1,20-9 0,-20 8-270,1 0-1,0 0 1,0 1 0,0 1-1,0 0 1,0 0 0,13 1-1,-23 1-164,-1 0-1,0 0 0,1 0 0,-1 0 0,0 1 0,1-1 1,-1 0-1,0 1 0,1-1 0,1 2 0,2 2-1696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06.1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80 5312,'0'-6'447,"0"3"-292,0 1 0,0-1 1,0 0-1,0 1 1,0-1-1,1 1 0,-1-1 1,1 1-1,-1-1 0,1 1 1,0-1-1,0 1 0,0 0 1,0-1-1,1 1 0,2-4 1,-1 2 148,8-10 157,-7 5 2902,13 9-2078,5 0-396,33 7 1,-3-1-1016,3-4 193,74-8 0,1 0-5721,-87 6 3740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06.6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8 3808,'2'-7'9039,"-2"10"-8708,0 0 1,0 0-1,-1 0 1,1 0-1,0 1 1,-2 3 0,-10 21 371,0-1-566,1 1 0,-11 42 0,16-42-617,-2 4-2829,-5 57 0,12-66 1549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06.9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190 7 6880,'-6'-7'3516,"3"18"-96,-1 1-2986,-3 2-21,-1 1 0,0-2-1,-1 1 1,-14 16 0,12-17-407,-12 20-1887,1 0 0,-21 47 0,20-39-2236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11.7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26 736,'-18'-8'11440,"19"7"-11298,-1 0 1,0 0-1,1 1 1,-1-1 0,1 0-1,-1 0 1,1 0-1,0 1 1,-1-1-1,1 0 1,0 0 0,-1 1-1,1-1 1,0 1-1,0-1 1,0 1-1,-1-1 1,1 1 0,0-1-1,0 1 1,0 0-1,0 0 1,0-1-1,0 1 1,0 0 0,0 0-1,1 0 1,29-3-327,386 9 1133,-337-1-550,-22-1-39,66-4 1,-76 2-221,-19-1-174,-57 18-11949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12.1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2 136 6304,'-1'-5'492,"1"1"0,0-1 1,0 1-1,0 0 0,0-1 1,1 1-1,0 0 0,0-1 0,0 1 1,0 0-1,1 0 0,2-6 1,-2 8-177,1 0 1,-1 0 0,1 0 0,-1 0 0,1 1 0,0-1 0,-1 1 0,6-2-1,-2 0 59,13-3 65,-1 0 0,1 2 0,0 0 0,32-3 0,-25 4-384,129-12 176,158 6 0,-251 12-1160,-54-2-175,-1 1 1,1-1-1,8 4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12.5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339 0 7872,'-7'1'3533,"7"-1"-3445,-6 13 1125,-1 25-1472,6-26 788,-6 24 16,-25 126 1273,23-126-1429,-1-1 0,-23 51 0,7-30-179,-81 190-41,29-59-5433,75-181 4303,0 1 0,0 0 0,1 0 0,-3 9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13.1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98 84 8224,'-3'-3'695,"2"3"-532,0-1 1,1 1-1,-1-1 1,0 1-1,1-1 1,-1 1 0,1-1-1,-1 0 1,1 1-1,-1-1 1,1 0-1,-1 0 1,1 1-1,0-1 1,-1 0 0,1 0-1,0 0 1,-1 1-1,1-1 1,0 0-1,0-2 1,0 3-122,0 0 0,0 0 0,0 0 0,0-1 0,0 1 0,0 0 0,0 0 0,0 0 0,-1 0 0,1-1 0,0 1 0,0 0 0,0 0 0,0 0 0,0 0 0,0-1 0,-1 1 0,1 0 0,0 0 0,0 0 0,0 0 0,0 0 0,-1 0 0,1-1 0,0 1 0,0 0 0,0 0 0,-1 0 0,1 0 0,0 0 0,0 0 0,0 0 0,-1 0 0,1 0 0,0 0 0,0 0 0,0 0 0,-1 0 0,-12 3 665,-12 8-439,21-8-255,1 0-1,0 0 0,0 0 1,0 0-1,0 1 1,1-1-1,-1 1 1,1-1-1,0 1 0,0 0 1,0 0-1,1 0 1,-1 0-1,1 0 0,-2 9 1,2-6 3,1 1 0,-1-1-1,1 0 1,0 0 0,1 0 0,0 1 0,0-1 0,0 0 0,3 7 0,8 20 102,1-1 1,29 52 0,-33-70-50,0-1 1,1 0-1,0-1 1,1 0-1,1 0 1,0-1-1,24 19 1,-28-26-3,-1-1 0,1 0 0,0 0 1,0 0-1,0-1 0,1 0 0,-1-1 1,1 0-1,-1 0 0,14 0 0,-10-1 29,0-1-1,0-1 0,0 0 0,-1-1 0,1 0 1,0-1-1,12-4 0,-6 0 79,0-1 0,0-1 0,-1 0 0,-1-1 1,1-1-1,-2-1 0,1 0 0,-2-1 0,17-18 0,-25 25-77,-1 0-1,0 0 1,-1-1-1,1 0 1,-1 0 0,0 0-1,-1 0 1,0-1-1,0 1 1,3-13-1,-6 15-42,1 0-1,-1-1 0,0 1 0,0 0 1,0-1-1,-1 1 0,1 0 1,-1-1-1,-1 1 0,1 0 0,-1 0 1,0 0-1,0 0 0,0 0 0,-1 1 1,-6-10-1,2 5-28,-1-1 0,-1 1 1,0 0-1,-11-8 0,-43-28-127,58 41 83,-23-15-106,-1 1 0,-57-26 0,74 39-216,0 1-1,0 0 0,-1 0 1,1 2-1,-1-1 0,0 2 1,1-1-1,-1 2 0,0 0 1,-22 2-1,28 0-313,0-1 0,0 1 0,0 0 0,-7 4 0,12-6 456,1 1 0,-1-1 0,0 1 0,1 0-1,-1 0 1,1 0 0,-1 0 0,1 0 0,0 0 0,0 1-1,-1-1 1,1 0 0,0 1 0,0-1 0,0 1 0,0-1-1,0 1 1,1-1 0,-1 1 0,0-1 0,1 1 0,-1 3-1,1-2-100,0 0-1,1 0 0,-1-1 1,1 1-1,0 0 0,-1 0 1,3 3-1,9 24-3592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15.1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779 143 2400,'-2'-1'117,"1"0"0,0 0 0,-1 0 1,1 0-1,0 0 0,0 0 0,0-1 0,0 1 0,0 0 1,0 0-1,1-1 0,-1 1 0,0 0 0,1-1 0,-1 1 1,1-1-1,-1-2 0,-4-10 1267,-8-20 2403,11 28-3180,0-1 0,-1 1 0,1 0 1,-1-1-1,0 1 0,-8-10 0,8 14-456,1 0-1,-1 1 1,0-1-1,1 1 1,-1-1-1,0 1 1,0 0-1,0 0 1,0 0-1,-1 1 1,1-1-1,0 1 1,0-1-1,0 1 1,0 0-1,-1 1 1,-3-1-1,-15 3-35,0 1-1,0 1 0,0 1 0,1 1 0,0 1 0,0 0 1,1 2-1,-23 14 0,11-4-49,1 2 1,1 1-1,0 1 1,-27 31-1,-73 91-125,105-113 96,1 1 0,-34 62 0,53-83-37,0 0 0,1 0-1,0 1 1,1-1 0,0 1 0,1-1 0,1 1-1,0 0 1,1 0 0,0 0 0,4 18-1,-1-10 46,2 1-1,0-1 0,1 0 0,2 0 1,0-1-1,11 21 0,-12-31 10,-1-1 0,1 0 0,1-1-1,0 1 1,0-1 0,0-1 0,1 1 0,1-2-1,0 1 1,0-1 0,0-1 0,0 0 0,1 0 0,0-1-1,21 7 1,9 0 115,1-3-1,0-1 0,46 3 1,59-6-277,-104-6-1377,-41 1 1190,14-1-1449,-16 2 1592,1-1 0,-1 0-1,1 0 1,-1 0 0,1-1 0,-1 1 0,1 0-1,-1 0 1,0 0 0,1 0 0,-1 0 0,1 0 0,-1-1-1,1 1 1,-1 0 0,0 0 0,1-1 0,-1 1-1,2-3-1071,-1 2 1072,-16-4-5586,-11-7 3307,-5-10 187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15.6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35 8736,'-7'-13'5359,"5"-9"-2095,6 23-3157,0-1-1,-1 1 0,1 0 0,0 0 0,0 0 1,0 1-1,4 2 0,15 5 36,22 0 362,0-1 0,82 2 0,-66-6-117,-12-2-49,-1-2-1,80-10 1,-34-5-5681,-78 11 2889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5:46:16.1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91 3 8736,'2'-3'3986,"-4"14"-2724,1 14-317,-1 0 0,-1 0 0,-7 25 0,-25 73-304,16-44-1991,7-28-1588,8-37 1064,-1 5-2631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47CD-649E-46D8-9829-6FA200A33602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AAE0-CC6D-4C48-AD41-DF80C4D46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3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47CD-649E-46D8-9829-6FA200A33602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AAE0-CC6D-4C48-AD41-DF80C4D46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9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47CD-649E-46D8-9829-6FA200A33602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AAE0-CC6D-4C48-AD41-DF80C4D46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2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47CD-649E-46D8-9829-6FA200A33602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AAE0-CC6D-4C48-AD41-DF80C4D46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4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47CD-649E-46D8-9829-6FA200A33602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AAE0-CC6D-4C48-AD41-DF80C4D46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8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47CD-649E-46D8-9829-6FA200A33602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AAE0-CC6D-4C48-AD41-DF80C4D46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47CD-649E-46D8-9829-6FA200A33602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AAE0-CC6D-4C48-AD41-DF80C4D46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9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47CD-649E-46D8-9829-6FA200A33602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AAE0-CC6D-4C48-AD41-DF80C4D46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5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47CD-649E-46D8-9829-6FA200A33602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AAE0-CC6D-4C48-AD41-DF80C4D46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2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47CD-649E-46D8-9829-6FA200A33602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AAE0-CC6D-4C48-AD41-DF80C4D46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0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47CD-649E-46D8-9829-6FA200A33602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AAE0-CC6D-4C48-AD41-DF80C4D46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2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447CD-649E-46D8-9829-6FA200A33602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7AAE0-CC6D-4C48-AD41-DF80C4D46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8.xml"/><Relationship Id="rId13" Type="http://schemas.openxmlformats.org/officeDocument/2006/relationships/image" Target="../media/image222.png"/><Relationship Id="rId18" Type="http://schemas.openxmlformats.org/officeDocument/2006/relationships/customXml" Target="../ink/ink213.xml"/><Relationship Id="rId26" Type="http://schemas.openxmlformats.org/officeDocument/2006/relationships/customXml" Target="../ink/ink217.xml"/><Relationship Id="rId3" Type="http://schemas.openxmlformats.org/officeDocument/2006/relationships/image" Target="../media/image217.png"/><Relationship Id="rId21" Type="http://schemas.openxmlformats.org/officeDocument/2006/relationships/image" Target="../media/image226.png"/><Relationship Id="rId7" Type="http://schemas.openxmlformats.org/officeDocument/2006/relationships/image" Target="../media/image219.png"/><Relationship Id="rId12" Type="http://schemas.openxmlformats.org/officeDocument/2006/relationships/customXml" Target="../ink/ink210.xml"/><Relationship Id="rId17" Type="http://schemas.openxmlformats.org/officeDocument/2006/relationships/image" Target="../media/image224.png"/><Relationship Id="rId25" Type="http://schemas.openxmlformats.org/officeDocument/2006/relationships/image" Target="../media/image228.png"/><Relationship Id="rId33" Type="http://schemas.openxmlformats.org/officeDocument/2006/relationships/image" Target="../media/image232.png"/><Relationship Id="rId2" Type="http://schemas.openxmlformats.org/officeDocument/2006/relationships/image" Target="../media/image216.png"/><Relationship Id="rId16" Type="http://schemas.openxmlformats.org/officeDocument/2006/relationships/customXml" Target="../ink/ink212.xml"/><Relationship Id="rId20" Type="http://schemas.openxmlformats.org/officeDocument/2006/relationships/customXml" Target="../ink/ink214.xml"/><Relationship Id="rId29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7.xml"/><Relationship Id="rId11" Type="http://schemas.openxmlformats.org/officeDocument/2006/relationships/image" Target="../media/image221.png"/><Relationship Id="rId24" Type="http://schemas.openxmlformats.org/officeDocument/2006/relationships/customXml" Target="../ink/ink216.xml"/><Relationship Id="rId32" Type="http://schemas.openxmlformats.org/officeDocument/2006/relationships/customXml" Target="../ink/ink220.xml"/><Relationship Id="rId5" Type="http://schemas.openxmlformats.org/officeDocument/2006/relationships/image" Target="../media/image218.png"/><Relationship Id="rId15" Type="http://schemas.openxmlformats.org/officeDocument/2006/relationships/image" Target="../media/image223.png"/><Relationship Id="rId23" Type="http://schemas.openxmlformats.org/officeDocument/2006/relationships/image" Target="../media/image227.png"/><Relationship Id="rId28" Type="http://schemas.openxmlformats.org/officeDocument/2006/relationships/customXml" Target="../ink/ink218.xml"/><Relationship Id="rId10" Type="http://schemas.openxmlformats.org/officeDocument/2006/relationships/customXml" Target="../ink/ink209.xml"/><Relationship Id="rId19" Type="http://schemas.openxmlformats.org/officeDocument/2006/relationships/image" Target="../media/image225.png"/><Relationship Id="rId31" Type="http://schemas.openxmlformats.org/officeDocument/2006/relationships/image" Target="../media/image231.png"/><Relationship Id="rId4" Type="http://schemas.openxmlformats.org/officeDocument/2006/relationships/customXml" Target="../ink/ink206.xml"/><Relationship Id="rId9" Type="http://schemas.openxmlformats.org/officeDocument/2006/relationships/image" Target="../media/image220.png"/><Relationship Id="rId14" Type="http://schemas.openxmlformats.org/officeDocument/2006/relationships/customXml" Target="../ink/ink211.xml"/><Relationship Id="rId22" Type="http://schemas.openxmlformats.org/officeDocument/2006/relationships/customXml" Target="../ink/ink215.xml"/><Relationship Id="rId27" Type="http://schemas.openxmlformats.org/officeDocument/2006/relationships/image" Target="../media/image229.png"/><Relationship Id="rId30" Type="http://schemas.openxmlformats.org/officeDocument/2006/relationships/customXml" Target="../ink/ink219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6.xml"/><Relationship Id="rId18" Type="http://schemas.openxmlformats.org/officeDocument/2006/relationships/image" Target="../media/image241.png"/><Relationship Id="rId26" Type="http://schemas.openxmlformats.org/officeDocument/2006/relationships/image" Target="../media/image245.png"/><Relationship Id="rId39" Type="http://schemas.openxmlformats.org/officeDocument/2006/relationships/customXml" Target="../ink/ink239.xml"/><Relationship Id="rId21" Type="http://schemas.openxmlformats.org/officeDocument/2006/relationships/customXml" Target="../ink/ink230.xml"/><Relationship Id="rId34" Type="http://schemas.openxmlformats.org/officeDocument/2006/relationships/image" Target="../media/image249.png"/><Relationship Id="rId42" Type="http://schemas.openxmlformats.org/officeDocument/2006/relationships/image" Target="../media/image253.png"/><Relationship Id="rId47" Type="http://schemas.openxmlformats.org/officeDocument/2006/relationships/customXml" Target="../ink/ink243.xml"/><Relationship Id="rId50" Type="http://schemas.openxmlformats.org/officeDocument/2006/relationships/image" Target="../media/image257.png"/><Relationship Id="rId55" Type="http://schemas.openxmlformats.org/officeDocument/2006/relationships/customXml" Target="../ink/ink247.xml"/><Relationship Id="rId7" Type="http://schemas.openxmlformats.org/officeDocument/2006/relationships/customXml" Target="../ink/ink223.xml"/><Relationship Id="rId12" Type="http://schemas.openxmlformats.org/officeDocument/2006/relationships/image" Target="../media/image238.png"/><Relationship Id="rId17" Type="http://schemas.openxmlformats.org/officeDocument/2006/relationships/customXml" Target="../ink/ink228.xml"/><Relationship Id="rId25" Type="http://schemas.openxmlformats.org/officeDocument/2006/relationships/customXml" Target="../ink/ink232.xml"/><Relationship Id="rId33" Type="http://schemas.openxmlformats.org/officeDocument/2006/relationships/customXml" Target="../ink/ink236.xml"/><Relationship Id="rId38" Type="http://schemas.openxmlformats.org/officeDocument/2006/relationships/image" Target="../media/image251.png"/><Relationship Id="rId46" Type="http://schemas.openxmlformats.org/officeDocument/2006/relationships/image" Target="../media/image255.png"/><Relationship Id="rId2" Type="http://schemas.openxmlformats.org/officeDocument/2006/relationships/image" Target="../media/image233.png"/><Relationship Id="rId16" Type="http://schemas.openxmlformats.org/officeDocument/2006/relationships/image" Target="../media/image240.png"/><Relationship Id="rId20" Type="http://schemas.openxmlformats.org/officeDocument/2006/relationships/image" Target="../media/image242.png"/><Relationship Id="rId29" Type="http://schemas.openxmlformats.org/officeDocument/2006/relationships/customXml" Target="../ink/ink234.xml"/><Relationship Id="rId41" Type="http://schemas.openxmlformats.org/officeDocument/2006/relationships/customXml" Target="../ink/ink240.xml"/><Relationship Id="rId54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11" Type="http://schemas.openxmlformats.org/officeDocument/2006/relationships/customXml" Target="../ink/ink225.xml"/><Relationship Id="rId24" Type="http://schemas.openxmlformats.org/officeDocument/2006/relationships/image" Target="../media/image244.png"/><Relationship Id="rId32" Type="http://schemas.openxmlformats.org/officeDocument/2006/relationships/image" Target="../media/image248.png"/><Relationship Id="rId37" Type="http://schemas.openxmlformats.org/officeDocument/2006/relationships/customXml" Target="../ink/ink238.xml"/><Relationship Id="rId40" Type="http://schemas.openxmlformats.org/officeDocument/2006/relationships/image" Target="../media/image252.png"/><Relationship Id="rId45" Type="http://schemas.openxmlformats.org/officeDocument/2006/relationships/customXml" Target="../ink/ink242.xml"/><Relationship Id="rId53" Type="http://schemas.openxmlformats.org/officeDocument/2006/relationships/customXml" Target="../ink/ink246.xml"/><Relationship Id="rId5" Type="http://schemas.openxmlformats.org/officeDocument/2006/relationships/customXml" Target="../ink/ink222.xml"/><Relationship Id="rId15" Type="http://schemas.openxmlformats.org/officeDocument/2006/relationships/customXml" Target="../ink/ink227.xml"/><Relationship Id="rId23" Type="http://schemas.openxmlformats.org/officeDocument/2006/relationships/customXml" Target="../ink/ink231.xml"/><Relationship Id="rId28" Type="http://schemas.openxmlformats.org/officeDocument/2006/relationships/image" Target="../media/image246.png"/><Relationship Id="rId36" Type="http://schemas.openxmlformats.org/officeDocument/2006/relationships/image" Target="../media/image250.png"/><Relationship Id="rId49" Type="http://schemas.openxmlformats.org/officeDocument/2006/relationships/customXml" Target="../ink/ink244.xml"/><Relationship Id="rId10" Type="http://schemas.openxmlformats.org/officeDocument/2006/relationships/image" Target="../media/image237.png"/><Relationship Id="rId19" Type="http://schemas.openxmlformats.org/officeDocument/2006/relationships/customXml" Target="../ink/ink229.xml"/><Relationship Id="rId31" Type="http://schemas.openxmlformats.org/officeDocument/2006/relationships/customXml" Target="../ink/ink235.xml"/><Relationship Id="rId44" Type="http://schemas.openxmlformats.org/officeDocument/2006/relationships/image" Target="../media/image254.png"/><Relationship Id="rId52" Type="http://schemas.openxmlformats.org/officeDocument/2006/relationships/image" Target="../media/image258.png"/><Relationship Id="rId4" Type="http://schemas.openxmlformats.org/officeDocument/2006/relationships/image" Target="../media/image234.png"/><Relationship Id="rId9" Type="http://schemas.openxmlformats.org/officeDocument/2006/relationships/customXml" Target="../ink/ink224.xml"/><Relationship Id="rId14" Type="http://schemas.openxmlformats.org/officeDocument/2006/relationships/image" Target="../media/image239.png"/><Relationship Id="rId22" Type="http://schemas.openxmlformats.org/officeDocument/2006/relationships/image" Target="../media/image243.png"/><Relationship Id="rId27" Type="http://schemas.openxmlformats.org/officeDocument/2006/relationships/customXml" Target="../ink/ink233.xml"/><Relationship Id="rId30" Type="http://schemas.openxmlformats.org/officeDocument/2006/relationships/image" Target="../media/image247.png"/><Relationship Id="rId35" Type="http://schemas.openxmlformats.org/officeDocument/2006/relationships/customXml" Target="../ink/ink237.xml"/><Relationship Id="rId43" Type="http://schemas.openxmlformats.org/officeDocument/2006/relationships/customXml" Target="../ink/ink241.xml"/><Relationship Id="rId48" Type="http://schemas.openxmlformats.org/officeDocument/2006/relationships/image" Target="../media/image256.png"/><Relationship Id="rId56" Type="http://schemas.openxmlformats.org/officeDocument/2006/relationships/image" Target="../media/image260.png"/><Relationship Id="rId8" Type="http://schemas.openxmlformats.org/officeDocument/2006/relationships/image" Target="../media/image236.png"/><Relationship Id="rId51" Type="http://schemas.openxmlformats.org/officeDocument/2006/relationships/customXml" Target="../ink/ink245.xml"/><Relationship Id="rId3" Type="http://schemas.openxmlformats.org/officeDocument/2006/relationships/customXml" Target="../ink/ink2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customXml" Target="../ink/ink253.xml"/><Relationship Id="rId18" Type="http://schemas.openxmlformats.org/officeDocument/2006/relationships/image" Target="../media/image269.png"/><Relationship Id="rId26" Type="http://schemas.openxmlformats.org/officeDocument/2006/relationships/image" Target="../media/image273.png"/><Relationship Id="rId39" Type="http://schemas.openxmlformats.org/officeDocument/2006/relationships/customXml" Target="../ink/ink266.xml"/><Relationship Id="rId3" Type="http://schemas.openxmlformats.org/officeDocument/2006/relationships/customXml" Target="../ink/ink248.xml"/><Relationship Id="rId21" Type="http://schemas.openxmlformats.org/officeDocument/2006/relationships/customXml" Target="../ink/ink257.xml"/><Relationship Id="rId34" Type="http://schemas.openxmlformats.org/officeDocument/2006/relationships/image" Target="../media/image277.png"/><Relationship Id="rId42" Type="http://schemas.openxmlformats.org/officeDocument/2006/relationships/image" Target="../media/image281.png"/><Relationship Id="rId7" Type="http://schemas.openxmlformats.org/officeDocument/2006/relationships/customXml" Target="../ink/ink250.xml"/><Relationship Id="rId12" Type="http://schemas.openxmlformats.org/officeDocument/2006/relationships/image" Target="../media/image266.png"/><Relationship Id="rId17" Type="http://schemas.openxmlformats.org/officeDocument/2006/relationships/customXml" Target="../ink/ink255.xml"/><Relationship Id="rId25" Type="http://schemas.openxmlformats.org/officeDocument/2006/relationships/customXml" Target="../ink/ink259.xml"/><Relationship Id="rId33" Type="http://schemas.openxmlformats.org/officeDocument/2006/relationships/customXml" Target="../ink/ink263.xml"/><Relationship Id="rId38" Type="http://schemas.openxmlformats.org/officeDocument/2006/relationships/image" Target="../media/image279.png"/><Relationship Id="rId2" Type="http://schemas.openxmlformats.org/officeDocument/2006/relationships/image" Target="../media/image261.png"/><Relationship Id="rId16" Type="http://schemas.openxmlformats.org/officeDocument/2006/relationships/image" Target="../media/image268.png"/><Relationship Id="rId20" Type="http://schemas.openxmlformats.org/officeDocument/2006/relationships/image" Target="../media/image270.png"/><Relationship Id="rId29" Type="http://schemas.openxmlformats.org/officeDocument/2006/relationships/customXml" Target="../ink/ink261.xml"/><Relationship Id="rId41" Type="http://schemas.openxmlformats.org/officeDocument/2006/relationships/customXml" Target="../ink/ink2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customXml" Target="../ink/ink252.xml"/><Relationship Id="rId24" Type="http://schemas.openxmlformats.org/officeDocument/2006/relationships/image" Target="../media/image272.png"/><Relationship Id="rId32" Type="http://schemas.openxmlformats.org/officeDocument/2006/relationships/image" Target="../media/image276.png"/><Relationship Id="rId37" Type="http://schemas.openxmlformats.org/officeDocument/2006/relationships/customXml" Target="../ink/ink265.xml"/><Relationship Id="rId40" Type="http://schemas.openxmlformats.org/officeDocument/2006/relationships/image" Target="../media/image280.png"/><Relationship Id="rId5" Type="http://schemas.openxmlformats.org/officeDocument/2006/relationships/customXml" Target="../ink/ink249.xml"/><Relationship Id="rId15" Type="http://schemas.openxmlformats.org/officeDocument/2006/relationships/customXml" Target="../ink/ink254.xml"/><Relationship Id="rId23" Type="http://schemas.openxmlformats.org/officeDocument/2006/relationships/customXml" Target="../ink/ink258.xml"/><Relationship Id="rId28" Type="http://schemas.openxmlformats.org/officeDocument/2006/relationships/image" Target="../media/image274.png"/><Relationship Id="rId36" Type="http://schemas.openxmlformats.org/officeDocument/2006/relationships/image" Target="../media/image278.png"/><Relationship Id="rId10" Type="http://schemas.openxmlformats.org/officeDocument/2006/relationships/image" Target="../media/image265.png"/><Relationship Id="rId19" Type="http://schemas.openxmlformats.org/officeDocument/2006/relationships/customXml" Target="../ink/ink256.xml"/><Relationship Id="rId31" Type="http://schemas.openxmlformats.org/officeDocument/2006/relationships/customXml" Target="../ink/ink262.xml"/><Relationship Id="rId4" Type="http://schemas.openxmlformats.org/officeDocument/2006/relationships/image" Target="../media/image262.png"/><Relationship Id="rId9" Type="http://schemas.openxmlformats.org/officeDocument/2006/relationships/customXml" Target="../ink/ink251.xml"/><Relationship Id="rId14" Type="http://schemas.openxmlformats.org/officeDocument/2006/relationships/image" Target="../media/image267.png"/><Relationship Id="rId22" Type="http://schemas.openxmlformats.org/officeDocument/2006/relationships/image" Target="../media/image271.png"/><Relationship Id="rId27" Type="http://schemas.openxmlformats.org/officeDocument/2006/relationships/customXml" Target="../ink/ink260.xml"/><Relationship Id="rId30" Type="http://schemas.openxmlformats.org/officeDocument/2006/relationships/image" Target="../media/image275.png"/><Relationship Id="rId35" Type="http://schemas.openxmlformats.org/officeDocument/2006/relationships/customXml" Target="../ink/ink264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0.xml"/><Relationship Id="rId21" Type="http://schemas.openxmlformats.org/officeDocument/2006/relationships/image" Target="../media/image291.png"/><Relationship Id="rId34" Type="http://schemas.openxmlformats.org/officeDocument/2006/relationships/customXml" Target="../ink/ink284.xml"/><Relationship Id="rId42" Type="http://schemas.openxmlformats.org/officeDocument/2006/relationships/customXml" Target="../ink/ink288.xml"/><Relationship Id="rId47" Type="http://schemas.openxmlformats.org/officeDocument/2006/relationships/image" Target="../media/image304.png"/><Relationship Id="rId50" Type="http://schemas.openxmlformats.org/officeDocument/2006/relationships/customXml" Target="../ink/ink292.xml"/><Relationship Id="rId55" Type="http://schemas.openxmlformats.org/officeDocument/2006/relationships/image" Target="../media/image308.png"/><Relationship Id="rId63" Type="http://schemas.openxmlformats.org/officeDocument/2006/relationships/image" Target="../media/image312.png"/><Relationship Id="rId68" Type="http://schemas.openxmlformats.org/officeDocument/2006/relationships/customXml" Target="../ink/ink301.xml"/><Relationship Id="rId76" Type="http://schemas.openxmlformats.org/officeDocument/2006/relationships/customXml" Target="../ink/ink305.xml"/><Relationship Id="rId84" Type="http://schemas.openxmlformats.org/officeDocument/2006/relationships/customXml" Target="../ink/ink309.xml"/><Relationship Id="rId89" Type="http://schemas.openxmlformats.org/officeDocument/2006/relationships/image" Target="../media/image325.png"/><Relationship Id="rId97" Type="http://schemas.openxmlformats.org/officeDocument/2006/relationships/image" Target="../media/image329.png"/><Relationship Id="rId7" Type="http://schemas.openxmlformats.org/officeDocument/2006/relationships/image" Target="../media/image284.png"/><Relationship Id="rId71" Type="http://schemas.openxmlformats.org/officeDocument/2006/relationships/image" Target="../media/image316.png"/><Relationship Id="rId92" Type="http://schemas.openxmlformats.org/officeDocument/2006/relationships/customXml" Target="../ink/ink313.xml"/><Relationship Id="rId2" Type="http://schemas.openxmlformats.org/officeDocument/2006/relationships/customXml" Target="../ink/ink268.xml"/><Relationship Id="rId16" Type="http://schemas.openxmlformats.org/officeDocument/2006/relationships/customXml" Target="../ink/ink275.xml"/><Relationship Id="rId29" Type="http://schemas.openxmlformats.org/officeDocument/2006/relationships/image" Target="../media/image295.png"/><Relationship Id="rId11" Type="http://schemas.openxmlformats.org/officeDocument/2006/relationships/image" Target="../media/image286.png"/><Relationship Id="rId24" Type="http://schemas.openxmlformats.org/officeDocument/2006/relationships/customXml" Target="../ink/ink279.xml"/><Relationship Id="rId32" Type="http://schemas.openxmlformats.org/officeDocument/2006/relationships/customXml" Target="../ink/ink283.xml"/><Relationship Id="rId37" Type="http://schemas.openxmlformats.org/officeDocument/2006/relationships/image" Target="../media/image299.png"/><Relationship Id="rId40" Type="http://schemas.openxmlformats.org/officeDocument/2006/relationships/customXml" Target="../ink/ink287.xml"/><Relationship Id="rId45" Type="http://schemas.openxmlformats.org/officeDocument/2006/relationships/image" Target="../media/image303.png"/><Relationship Id="rId53" Type="http://schemas.openxmlformats.org/officeDocument/2006/relationships/image" Target="../media/image307.png"/><Relationship Id="rId58" Type="http://schemas.openxmlformats.org/officeDocument/2006/relationships/customXml" Target="../ink/ink296.xml"/><Relationship Id="rId66" Type="http://schemas.openxmlformats.org/officeDocument/2006/relationships/customXml" Target="../ink/ink300.xml"/><Relationship Id="rId74" Type="http://schemas.openxmlformats.org/officeDocument/2006/relationships/customXml" Target="../ink/ink304.xml"/><Relationship Id="rId79" Type="http://schemas.openxmlformats.org/officeDocument/2006/relationships/image" Target="../media/image320.png"/><Relationship Id="rId87" Type="http://schemas.openxmlformats.org/officeDocument/2006/relationships/image" Target="../media/image324.png"/><Relationship Id="rId5" Type="http://schemas.openxmlformats.org/officeDocument/2006/relationships/image" Target="../media/image283.png"/><Relationship Id="rId61" Type="http://schemas.openxmlformats.org/officeDocument/2006/relationships/image" Target="../media/image311.png"/><Relationship Id="rId82" Type="http://schemas.openxmlformats.org/officeDocument/2006/relationships/customXml" Target="../ink/ink308.xml"/><Relationship Id="rId90" Type="http://schemas.openxmlformats.org/officeDocument/2006/relationships/customXml" Target="../ink/ink312.xml"/><Relationship Id="rId95" Type="http://schemas.openxmlformats.org/officeDocument/2006/relationships/image" Target="../media/image328.png"/><Relationship Id="rId19" Type="http://schemas.openxmlformats.org/officeDocument/2006/relationships/image" Target="../media/image290.png"/><Relationship Id="rId14" Type="http://schemas.openxmlformats.org/officeDocument/2006/relationships/customXml" Target="../ink/ink274.xml"/><Relationship Id="rId22" Type="http://schemas.openxmlformats.org/officeDocument/2006/relationships/customXml" Target="../ink/ink278.xml"/><Relationship Id="rId27" Type="http://schemas.openxmlformats.org/officeDocument/2006/relationships/image" Target="../media/image294.png"/><Relationship Id="rId30" Type="http://schemas.openxmlformats.org/officeDocument/2006/relationships/customXml" Target="../ink/ink282.xml"/><Relationship Id="rId35" Type="http://schemas.openxmlformats.org/officeDocument/2006/relationships/image" Target="../media/image298.png"/><Relationship Id="rId43" Type="http://schemas.openxmlformats.org/officeDocument/2006/relationships/image" Target="../media/image302.png"/><Relationship Id="rId48" Type="http://schemas.openxmlformats.org/officeDocument/2006/relationships/customXml" Target="../ink/ink291.xml"/><Relationship Id="rId56" Type="http://schemas.openxmlformats.org/officeDocument/2006/relationships/customXml" Target="../ink/ink295.xml"/><Relationship Id="rId64" Type="http://schemas.openxmlformats.org/officeDocument/2006/relationships/customXml" Target="../ink/ink299.xml"/><Relationship Id="rId69" Type="http://schemas.openxmlformats.org/officeDocument/2006/relationships/image" Target="../media/image315.png"/><Relationship Id="rId77" Type="http://schemas.openxmlformats.org/officeDocument/2006/relationships/image" Target="../media/image319.png"/><Relationship Id="rId100" Type="http://schemas.openxmlformats.org/officeDocument/2006/relationships/customXml" Target="../ink/ink317.xml"/><Relationship Id="rId8" Type="http://schemas.openxmlformats.org/officeDocument/2006/relationships/customXml" Target="../ink/ink271.xml"/><Relationship Id="rId51" Type="http://schemas.openxmlformats.org/officeDocument/2006/relationships/image" Target="../media/image306.png"/><Relationship Id="rId72" Type="http://schemas.openxmlformats.org/officeDocument/2006/relationships/customXml" Target="../ink/ink303.xml"/><Relationship Id="rId80" Type="http://schemas.openxmlformats.org/officeDocument/2006/relationships/customXml" Target="../ink/ink307.xml"/><Relationship Id="rId85" Type="http://schemas.openxmlformats.org/officeDocument/2006/relationships/image" Target="../media/image323.png"/><Relationship Id="rId93" Type="http://schemas.openxmlformats.org/officeDocument/2006/relationships/image" Target="../media/image327.png"/><Relationship Id="rId98" Type="http://schemas.openxmlformats.org/officeDocument/2006/relationships/customXml" Target="../ink/ink316.xml"/><Relationship Id="rId3" Type="http://schemas.openxmlformats.org/officeDocument/2006/relationships/image" Target="../media/image282.png"/><Relationship Id="rId12" Type="http://schemas.openxmlformats.org/officeDocument/2006/relationships/customXml" Target="../ink/ink273.xml"/><Relationship Id="rId17" Type="http://schemas.openxmlformats.org/officeDocument/2006/relationships/image" Target="../media/image289.png"/><Relationship Id="rId25" Type="http://schemas.openxmlformats.org/officeDocument/2006/relationships/image" Target="../media/image293.png"/><Relationship Id="rId33" Type="http://schemas.openxmlformats.org/officeDocument/2006/relationships/image" Target="../media/image297.png"/><Relationship Id="rId38" Type="http://schemas.openxmlformats.org/officeDocument/2006/relationships/customXml" Target="../ink/ink286.xml"/><Relationship Id="rId46" Type="http://schemas.openxmlformats.org/officeDocument/2006/relationships/customXml" Target="../ink/ink290.xml"/><Relationship Id="rId59" Type="http://schemas.openxmlformats.org/officeDocument/2006/relationships/image" Target="../media/image310.png"/><Relationship Id="rId67" Type="http://schemas.openxmlformats.org/officeDocument/2006/relationships/image" Target="../media/image314.png"/><Relationship Id="rId20" Type="http://schemas.openxmlformats.org/officeDocument/2006/relationships/customXml" Target="../ink/ink277.xml"/><Relationship Id="rId41" Type="http://schemas.openxmlformats.org/officeDocument/2006/relationships/image" Target="../media/image301.png"/><Relationship Id="rId54" Type="http://schemas.openxmlformats.org/officeDocument/2006/relationships/customXml" Target="../ink/ink294.xml"/><Relationship Id="rId62" Type="http://schemas.openxmlformats.org/officeDocument/2006/relationships/customXml" Target="../ink/ink298.xml"/><Relationship Id="rId70" Type="http://schemas.openxmlformats.org/officeDocument/2006/relationships/customXml" Target="../ink/ink302.xml"/><Relationship Id="rId75" Type="http://schemas.openxmlformats.org/officeDocument/2006/relationships/image" Target="../media/image318.png"/><Relationship Id="rId83" Type="http://schemas.openxmlformats.org/officeDocument/2006/relationships/image" Target="../media/image322.png"/><Relationship Id="rId88" Type="http://schemas.openxmlformats.org/officeDocument/2006/relationships/customXml" Target="../ink/ink311.xml"/><Relationship Id="rId91" Type="http://schemas.openxmlformats.org/officeDocument/2006/relationships/image" Target="../media/image326.png"/><Relationship Id="rId96" Type="http://schemas.openxmlformats.org/officeDocument/2006/relationships/customXml" Target="../ink/ink3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0.xml"/><Relationship Id="rId15" Type="http://schemas.openxmlformats.org/officeDocument/2006/relationships/image" Target="../media/image288.png"/><Relationship Id="rId23" Type="http://schemas.openxmlformats.org/officeDocument/2006/relationships/image" Target="../media/image292.png"/><Relationship Id="rId28" Type="http://schemas.openxmlformats.org/officeDocument/2006/relationships/customXml" Target="../ink/ink281.xml"/><Relationship Id="rId36" Type="http://schemas.openxmlformats.org/officeDocument/2006/relationships/customXml" Target="../ink/ink285.xml"/><Relationship Id="rId49" Type="http://schemas.openxmlformats.org/officeDocument/2006/relationships/image" Target="../media/image305.png"/><Relationship Id="rId57" Type="http://schemas.openxmlformats.org/officeDocument/2006/relationships/image" Target="../media/image309.png"/><Relationship Id="rId10" Type="http://schemas.openxmlformats.org/officeDocument/2006/relationships/customXml" Target="../ink/ink272.xml"/><Relationship Id="rId31" Type="http://schemas.openxmlformats.org/officeDocument/2006/relationships/image" Target="../media/image296.png"/><Relationship Id="rId44" Type="http://schemas.openxmlformats.org/officeDocument/2006/relationships/customXml" Target="../ink/ink289.xml"/><Relationship Id="rId52" Type="http://schemas.openxmlformats.org/officeDocument/2006/relationships/customXml" Target="../ink/ink293.xml"/><Relationship Id="rId60" Type="http://schemas.openxmlformats.org/officeDocument/2006/relationships/customXml" Target="../ink/ink297.xml"/><Relationship Id="rId65" Type="http://schemas.openxmlformats.org/officeDocument/2006/relationships/image" Target="../media/image313.png"/><Relationship Id="rId73" Type="http://schemas.openxmlformats.org/officeDocument/2006/relationships/image" Target="../media/image317.png"/><Relationship Id="rId78" Type="http://schemas.openxmlformats.org/officeDocument/2006/relationships/customXml" Target="../ink/ink306.xml"/><Relationship Id="rId81" Type="http://schemas.openxmlformats.org/officeDocument/2006/relationships/image" Target="../media/image321.png"/><Relationship Id="rId86" Type="http://schemas.openxmlformats.org/officeDocument/2006/relationships/customXml" Target="../ink/ink310.xml"/><Relationship Id="rId94" Type="http://schemas.openxmlformats.org/officeDocument/2006/relationships/customXml" Target="../ink/ink314.xml"/><Relationship Id="rId99" Type="http://schemas.openxmlformats.org/officeDocument/2006/relationships/image" Target="../media/image330.png"/><Relationship Id="rId101" Type="http://schemas.openxmlformats.org/officeDocument/2006/relationships/image" Target="../media/image331.png"/><Relationship Id="rId4" Type="http://schemas.openxmlformats.org/officeDocument/2006/relationships/customXml" Target="../ink/ink269.xml"/><Relationship Id="rId9" Type="http://schemas.openxmlformats.org/officeDocument/2006/relationships/image" Target="../media/image285.png"/><Relationship Id="rId13" Type="http://schemas.openxmlformats.org/officeDocument/2006/relationships/image" Target="../media/image287.png"/><Relationship Id="rId18" Type="http://schemas.openxmlformats.org/officeDocument/2006/relationships/customXml" Target="../ink/ink276.xml"/><Relationship Id="rId39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4.png"/><Relationship Id="rId21" Type="http://schemas.openxmlformats.org/officeDocument/2006/relationships/customXml" Target="../ink/ink327.xml"/><Relationship Id="rId42" Type="http://schemas.openxmlformats.org/officeDocument/2006/relationships/image" Target="../media/image352.png"/><Relationship Id="rId47" Type="http://schemas.openxmlformats.org/officeDocument/2006/relationships/customXml" Target="../ink/ink340.xml"/><Relationship Id="rId63" Type="http://schemas.openxmlformats.org/officeDocument/2006/relationships/customXml" Target="../ink/ink348.xml"/><Relationship Id="rId68" Type="http://schemas.openxmlformats.org/officeDocument/2006/relationships/image" Target="../media/image365.png"/><Relationship Id="rId84" Type="http://schemas.openxmlformats.org/officeDocument/2006/relationships/image" Target="../media/image373.png"/><Relationship Id="rId89" Type="http://schemas.openxmlformats.org/officeDocument/2006/relationships/customXml" Target="../ink/ink361.xml"/><Relationship Id="rId112" Type="http://schemas.openxmlformats.org/officeDocument/2006/relationships/image" Target="../media/image387.png"/><Relationship Id="rId2" Type="http://schemas.openxmlformats.org/officeDocument/2006/relationships/image" Target="../media/image332.png"/><Relationship Id="rId16" Type="http://schemas.openxmlformats.org/officeDocument/2006/relationships/image" Target="../media/image339.png"/><Relationship Id="rId29" Type="http://schemas.openxmlformats.org/officeDocument/2006/relationships/customXml" Target="../ink/ink331.xml"/><Relationship Id="rId107" Type="http://schemas.openxmlformats.org/officeDocument/2006/relationships/customXml" Target="../ink/ink370.xml"/><Relationship Id="rId11" Type="http://schemas.openxmlformats.org/officeDocument/2006/relationships/customXml" Target="../ink/ink322.xml"/><Relationship Id="rId24" Type="http://schemas.openxmlformats.org/officeDocument/2006/relationships/image" Target="../media/image343.png"/><Relationship Id="rId32" Type="http://schemas.openxmlformats.org/officeDocument/2006/relationships/image" Target="../media/image347.png"/><Relationship Id="rId37" Type="http://schemas.openxmlformats.org/officeDocument/2006/relationships/customXml" Target="../ink/ink335.xml"/><Relationship Id="rId40" Type="http://schemas.openxmlformats.org/officeDocument/2006/relationships/image" Target="../media/image351.png"/><Relationship Id="rId45" Type="http://schemas.openxmlformats.org/officeDocument/2006/relationships/customXml" Target="../ink/ink339.xml"/><Relationship Id="rId53" Type="http://schemas.openxmlformats.org/officeDocument/2006/relationships/customXml" Target="../ink/ink343.xml"/><Relationship Id="rId58" Type="http://schemas.openxmlformats.org/officeDocument/2006/relationships/image" Target="../media/image360.png"/><Relationship Id="rId66" Type="http://schemas.openxmlformats.org/officeDocument/2006/relationships/image" Target="../media/image364.png"/><Relationship Id="rId74" Type="http://schemas.openxmlformats.org/officeDocument/2006/relationships/image" Target="../media/image368.png"/><Relationship Id="rId79" Type="http://schemas.openxmlformats.org/officeDocument/2006/relationships/customXml" Target="../ink/ink356.xml"/><Relationship Id="rId87" Type="http://schemas.openxmlformats.org/officeDocument/2006/relationships/customXml" Target="../ink/ink360.xml"/><Relationship Id="rId102" Type="http://schemas.openxmlformats.org/officeDocument/2006/relationships/image" Target="../media/image382.png"/><Relationship Id="rId110" Type="http://schemas.openxmlformats.org/officeDocument/2006/relationships/image" Target="../media/image386.png"/><Relationship Id="rId5" Type="http://schemas.openxmlformats.org/officeDocument/2006/relationships/customXml" Target="../ink/ink319.xml"/><Relationship Id="rId61" Type="http://schemas.openxmlformats.org/officeDocument/2006/relationships/customXml" Target="../ink/ink347.xml"/><Relationship Id="rId82" Type="http://schemas.openxmlformats.org/officeDocument/2006/relationships/image" Target="../media/image372.png"/><Relationship Id="rId90" Type="http://schemas.openxmlformats.org/officeDocument/2006/relationships/image" Target="../media/image376.png"/><Relationship Id="rId95" Type="http://schemas.openxmlformats.org/officeDocument/2006/relationships/customXml" Target="../ink/ink364.xml"/><Relationship Id="rId19" Type="http://schemas.openxmlformats.org/officeDocument/2006/relationships/customXml" Target="../ink/ink326.xml"/><Relationship Id="rId14" Type="http://schemas.openxmlformats.org/officeDocument/2006/relationships/image" Target="../media/image338.png"/><Relationship Id="rId22" Type="http://schemas.openxmlformats.org/officeDocument/2006/relationships/image" Target="../media/image342.png"/><Relationship Id="rId27" Type="http://schemas.openxmlformats.org/officeDocument/2006/relationships/customXml" Target="../ink/ink330.xml"/><Relationship Id="rId30" Type="http://schemas.openxmlformats.org/officeDocument/2006/relationships/image" Target="../media/image346.png"/><Relationship Id="rId35" Type="http://schemas.openxmlformats.org/officeDocument/2006/relationships/customXml" Target="../ink/ink334.xml"/><Relationship Id="rId43" Type="http://schemas.openxmlformats.org/officeDocument/2006/relationships/customXml" Target="../ink/ink338.xml"/><Relationship Id="rId48" Type="http://schemas.openxmlformats.org/officeDocument/2006/relationships/image" Target="../media/image355.png"/><Relationship Id="rId56" Type="http://schemas.openxmlformats.org/officeDocument/2006/relationships/image" Target="../media/image359.png"/><Relationship Id="rId64" Type="http://schemas.openxmlformats.org/officeDocument/2006/relationships/image" Target="../media/image363.png"/><Relationship Id="rId69" Type="http://schemas.openxmlformats.org/officeDocument/2006/relationships/customXml" Target="../ink/ink351.xml"/><Relationship Id="rId77" Type="http://schemas.openxmlformats.org/officeDocument/2006/relationships/customXml" Target="../ink/ink355.xml"/><Relationship Id="rId100" Type="http://schemas.openxmlformats.org/officeDocument/2006/relationships/image" Target="../media/image381.png"/><Relationship Id="rId105" Type="http://schemas.openxmlformats.org/officeDocument/2006/relationships/customXml" Target="../ink/ink369.xml"/><Relationship Id="rId113" Type="http://schemas.openxmlformats.org/officeDocument/2006/relationships/customXml" Target="../ink/ink373.xml"/><Relationship Id="rId8" Type="http://schemas.openxmlformats.org/officeDocument/2006/relationships/image" Target="../media/image335.png"/><Relationship Id="rId51" Type="http://schemas.openxmlformats.org/officeDocument/2006/relationships/customXml" Target="../ink/ink342.xml"/><Relationship Id="rId72" Type="http://schemas.openxmlformats.org/officeDocument/2006/relationships/image" Target="../media/image367.png"/><Relationship Id="rId80" Type="http://schemas.openxmlformats.org/officeDocument/2006/relationships/image" Target="../media/image371.png"/><Relationship Id="rId85" Type="http://schemas.openxmlformats.org/officeDocument/2006/relationships/customXml" Target="../ink/ink359.xml"/><Relationship Id="rId93" Type="http://schemas.openxmlformats.org/officeDocument/2006/relationships/customXml" Target="../ink/ink363.xml"/><Relationship Id="rId98" Type="http://schemas.openxmlformats.org/officeDocument/2006/relationships/image" Target="../media/image380.png"/><Relationship Id="rId3" Type="http://schemas.openxmlformats.org/officeDocument/2006/relationships/customXml" Target="../ink/ink318.xml"/><Relationship Id="rId12" Type="http://schemas.openxmlformats.org/officeDocument/2006/relationships/image" Target="../media/image337.png"/><Relationship Id="rId17" Type="http://schemas.openxmlformats.org/officeDocument/2006/relationships/customXml" Target="../ink/ink325.xml"/><Relationship Id="rId25" Type="http://schemas.openxmlformats.org/officeDocument/2006/relationships/customXml" Target="../ink/ink329.xml"/><Relationship Id="rId33" Type="http://schemas.openxmlformats.org/officeDocument/2006/relationships/customXml" Target="../ink/ink333.xml"/><Relationship Id="rId38" Type="http://schemas.openxmlformats.org/officeDocument/2006/relationships/image" Target="../media/image350.png"/><Relationship Id="rId46" Type="http://schemas.openxmlformats.org/officeDocument/2006/relationships/image" Target="../media/image354.png"/><Relationship Id="rId59" Type="http://schemas.openxmlformats.org/officeDocument/2006/relationships/customXml" Target="../ink/ink346.xml"/><Relationship Id="rId67" Type="http://schemas.openxmlformats.org/officeDocument/2006/relationships/customXml" Target="../ink/ink350.xml"/><Relationship Id="rId103" Type="http://schemas.openxmlformats.org/officeDocument/2006/relationships/customXml" Target="../ink/ink368.xml"/><Relationship Id="rId108" Type="http://schemas.openxmlformats.org/officeDocument/2006/relationships/image" Target="../media/image385.png"/><Relationship Id="rId20" Type="http://schemas.openxmlformats.org/officeDocument/2006/relationships/image" Target="../media/image341.png"/><Relationship Id="rId41" Type="http://schemas.openxmlformats.org/officeDocument/2006/relationships/customXml" Target="../ink/ink337.xml"/><Relationship Id="rId54" Type="http://schemas.openxmlformats.org/officeDocument/2006/relationships/image" Target="../media/image358.png"/><Relationship Id="rId62" Type="http://schemas.openxmlformats.org/officeDocument/2006/relationships/image" Target="../media/image362.png"/><Relationship Id="rId70" Type="http://schemas.openxmlformats.org/officeDocument/2006/relationships/image" Target="../media/image366.png"/><Relationship Id="rId75" Type="http://schemas.openxmlformats.org/officeDocument/2006/relationships/customXml" Target="../ink/ink354.xml"/><Relationship Id="rId83" Type="http://schemas.openxmlformats.org/officeDocument/2006/relationships/customXml" Target="../ink/ink358.xml"/><Relationship Id="rId88" Type="http://schemas.openxmlformats.org/officeDocument/2006/relationships/image" Target="../media/image375.png"/><Relationship Id="rId91" Type="http://schemas.openxmlformats.org/officeDocument/2006/relationships/customXml" Target="../ink/ink362.xml"/><Relationship Id="rId96" Type="http://schemas.openxmlformats.org/officeDocument/2006/relationships/image" Target="../media/image379.png"/><Relationship Id="rId111" Type="http://schemas.openxmlformats.org/officeDocument/2006/relationships/customXml" Target="../ink/ink3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png"/><Relationship Id="rId15" Type="http://schemas.openxmlformats.org/officeDocument/2006/relationships/customXml" Target="../ink/ink324.xml"/><Relationship Id="rId23" Type="http://schemas.openxmlformats.org/officeDocument/2006/relationships/customXml" Target="../ink/ink328.xml"/><Relationship Id="rId28" Type="http://schemas.openxmlformats.org/officeDocument/2006/relationships/image" Target="../media/image345.png"/><Relationship Id="rId36" Type="http://schemas.openxmlformats.org/officeDocument/2006/relationships/image" Target="../media/image349.png"/><Relationship Id="rId49" Type="http://schemas.openxmlformats.org/officeDocument/2006/relationships/customXml" Target="../ink/ink341.xml"/><Relationship Id="rId57" Type="http://schemas.openxmlformats.org/officeDocument/2006/relationships/customXml" Target="../ink/ink345.xml"/><Relationship Id="rId106" Type="http://schemas.openxmlformats.org/officeDocument/2006/relationships/image" Target="../media/image384.png"/><Relationship Id="rId114" Type="http://schemas.openxmlformats.org/officeDocument/2006/relationships/image" Target="../media/image388.png"/><Relationship Id="rId10" Type="http://schemas.openxmlformats.org/officeDocument/2006/relationships/image" Target="../media/image336.png"/><Relationship Id="rId31" Type="http://schemas.openxmlformats.org/officeDocument/2006/relationships/customXml" Target="../ink/ink332.xml"/><Relationship Id="rId44" Type="http://schemas.openxmlformats.org/officeDocument/2006/relationships/image" Target="../media/image353.png"/><Relationship Id="rId52" Type="http://schemas.openxmlformats.org/officeDocument/2006/relationships/image" Target="../media/image357.png"/><Relationship Id="rId60" Type="http://schemas.openxmlformats.org/officeDocument/2006/relationships/image" Target="../media/image361.png"/><Relationship Id="rId65" Type="http://schemas.openxmlformats.org/officeDocument/2006/relationships/customXml" Target="../ink/ink349.xml"/><Relationship Id="rId73" Type="http://schemas.openxmlformats.org/officeDocument/2006/relationships/customXml" Target="../ink/ink353.xml"/><Relationship Id="rId78" Type="http://schemas.openxmlformats.org/officeDocument/2006/relationships/image" Target="../media/image370.png"/><Relationship Id="rId81" Type="http://schemas.openxmlformats.org/officeDocument/2006/relationships/customXml" Target="../ink/ink357.xml"/><Relationship Id="rId86" Type="http://schemas.openxmlformats.org/officeDocument/2006/relationships/image" Target="../media/image374.png"/><Relationship Id="rId94" Type="http://schemas.openxmlformats.org/officeDocument/2006/relationships/image" Target="../media/image378.png"/><Relationship Id="rId99" Type="http://schemas.openxmlformats.org/officeDocument/2006/relationships/customXml" Target="../ink/ink366.xml"/><Relationship Id="rId101" Type="http://schemas.openxmlformats.org/officeDocument/2006/relationships/customXml" Target="../ink/ink367.xml"/><Relationship Id="rId4" Type="http://schemas.openxmlformats.org/officeDocument/2006/relationships/image" Target="../media/image333.png"/><Relationship Id="rId9" Type="http://schemas.openxmlformats.org/officeDocument/2006/relationships/customXml" Target="../ink/ink321.xml"/><Relationship Id="rId13" Type="http://schemas.openxmlformats.org/officeDocument/2006/relationships/customXml" Target="../ink/ink323.xml"/><Relationship Id="rId18" Type="http://schemas.openxmlformats.org/officeDocument/2006/relationships/image" Target="../media/image340.png"/><Relationship Id="rId39" Type="http://schemas.openxmlformats.org/officeDocument/2006/relationships/customXml" Target="../ink/ink336.xml"/><Relationship Id="rId109" Type="http://schemas.openxmlformats.org/officeDocument/2006/relationships/customXml" Target="../ink/ink371.xml"/><Relationship Id="rId34" Type="http://schemas.openxmlformats.org/officeDocument/2006/relationships/image" Target="../media/image348.png"/><Relationship Id="rId50" Type="http://schemas.openxmlformats.org/officeDocument/2006/relationships/image" Target="../media/image356.png"/><Relationship Id="rId55" Type="http://schemas.openxmlformats.org/officeDocument/2006/relationships/customXml" Target="../ink/ink344.xml"/><Relationship Id="rId76" Type="http://schemas.openxmlformats.org/officeDocument/2006/relationships/image" Target="../media/image369.png"/><Relationship Id="rId97" Type="http://schemas.openxmlformats.org/officeDocument/2006/relationships/customXml" Target="../ink/ink365.xml"/><Relationship Id="rId104" Type="http://schemas.openxmlformats.org/officeDocument/2006/relationships/image" Target="../media/image383.png"/><Relationship Id="rId7" Type="http://schemas.openxmlformats.org/officeDocument/2006/relationships/customXml" Target="../ink/ink320.xml"/><Relationship Id="rId71" Type="http://schemas.openxmlformats.org/officeDocument/2006/relationships/customXml" Target="../ink/ink352.xml"/><Relationship Id="rId92" Type="http://schemas.openxmlformats.org/officeDocument/2006/relationships/image" Target="../media/image3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6.xml"/><Relationship Id="rId13" Type="http://schemas.openxmlformats.org/officeDocument/2006/relationships/image" Target="../media/image395.png"/><Relationship Id="rId18" Type="http://schemas.openxmlformats.org/officeDocument/2006/relationships/customXml" Target="../ink/ink381.xml"/><Relationship Id="rId26" Type="http://schemas.openxmlformats.org/officeDocument/2006/relationships/customXml" Target="../ink/ink385.xml"/><Relationship Id="rId39" Type="http://schemas.openxmlformats.org/officeDocument/2006/relationships/image" Target="../media/image408.png"/><Relationship Id="rId3" Type="http://schemas.openxmlformats.org/officeDocument/2006/relationships/image" Target="../media/image390.png"/><Relationship Id="rId21" Type="http://schemas.openxmlformats.org/officeDocument/2006/relationships/image" Target="../media/image399.png"/><Relationship Id="rId34" Type="http://schemas.openxmlformats.org/officeDocument/2006/relationships/customXml" Target="../ink/ink389.xml"/><Relationship Id="rId42" Type="http://schemas.openxmlformats.org/officeDocument/2006/relationships/customXml" Target="../ink/ink393.xml"/><Relationship Id="rId47" Type="http://schemas.openxmlformats.org/officeDocument/2006/relationships/image" Target="../media/image412.png"/><Relationship Id="rId7" Type="http://schemas.openxmlformats.org/officeDocument/2006/relationships/image" Target="../media/image392.png"/><Relationship Id="rId12" Type="http://schemas.openxmlformats.org/officeDocument/2006/relationships/customXml" Target="../ink/ink378.xml"/><Relationship Id="rId17" Type="http://schemas.openxmlformats.org/officeDocument/2006/relationships/image" Target="../media/image397.png"/><Relationship Id="rId25" Type="http://schemas.openxmlformats.org/officeDocument/2006/relationships/image" Target="../media/image401.png"/><Relationship Id="rId33" Type="http://schemas.openxmlformats.org/officeDocument/2006/relationships/image" Target="../media/image405.png"/><Relationship Id="rId38" Type="http://schemas.openxmlformats.org/officeDocument/2006/relationships/customXml" Target="../ink/ink391.xml"/><Relationship Id="rId46" Type="http://schemas.openxmlformats.org/officeDocument/2006/relationships/customXml" Target="../ink/ink395.xml"/><Relationship Id="rId2" Type="http://schemas.openxmlformats.org/officeDocument/2006/relationships/image" Target="../media/image389.png"/><Relationship Id="rId16" Type="http://schemas.openxmlformats.org/officeDocument/2006/relationships/customXml" Target="../ink/ink380.xml"/><Relationship Id="rId20" Type="http://schemas.openxmlformats.org/officeDocument/2006/relationships/customXml" Target="../ink/ink382.xml"/><Relationship Id="rId29" Type="http://schemas.openxmlformats.org/officeDocument/2006/relationships/image" Target="../media/image403.png"/><Relationship Id="rId41" Type="http://schemas.openxmlformats.org/officeDocument/2006/relationships/image" Target="../media/image40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5.xml"/><Relationship Id="rId11" Type="http://schemas.openxmlformats.org/officeDocument/2006/relationships/image" Target="../media/image394.png"/><Relationship Id="rId24" Type="http://schemas.openxmlformats.org/officeDocument/2006/relationships/customXml" Target="../ink/ink384.xml"/><Relationship Id="rId32" Type="http://schemas.openxmlformats.org/officeDocument/2006/relationships/customXml" Target="../ink/ink388.xml"/><Relationship Id="rId37" Type="http://schemas.openxmlformats.org/officeDocument/2006/relationships/image" Target="../media/image407.png"/><Relationship Id="rId40" Type="http://schemas.openxmlformats.org/officeDocument/2006/relationships/customXml" Target="../ink/ink392.xml"/><Relationship Id="rId45" Type="http://schemas.openxmlformats.org/officeDocument/2006/relationships/image" Target="../media/image411.png"/><Relationship Id="rId5" Type="http://schemas.openxmlformats.org/officeDocument/2006/relationships/image" Target="../media/image391.png"/><Relationship Id="rId15" Type="http://schemas.openxmlformats.org/officeDocument/2006/relationships/image" Target="../media/image396.png"/><Relationship Id="rId23" Type="http://schemas.openxmlformats.org/officeDocument/2006/relationships/image" Target="../media/image400.png"/><Relationship Id="rId28" Type="http://schemas.openxmlformats.org/officeDocument/2006/relationships/customXml" Target="../ink/ink386.xml"/><Relationship Id="rId36" Type="http://schemas.openxmlformats.org/officeDocument/2006/relationships/customXml" Target="../ink/ink390.xml"/><Relationship Id="rId10" Type="http://schemas.openxmlformats.org/officeDocument/2006/relationships/customXml" Target="../ink/ink377.xml"/><Relationship Id="rId19" Type="http://schemas.openxmlformats.org/officeDocument/2006/relationships/image" Target="../media/image398.png"/><Relationship Id="rId31" Type="http://schemas.openxmlformats.org/officeDocument/2006/relationships/image" Target="../media/image404.png"/><Relationship Id="rId44" Type="http://schemas.openxmlformats.org/officeDocument/2006/relationships/customXml" Target="../ink/ink394.xml"/><Relationship Id="rId4" Type="http://schemas.openxmlformats.org/officeDocument/2006/relationships/customXml" Target="../ink/ink374.xml"/><Relationship Id="rId9" Type="http://schemas.openxmlformats.org/officeDocument/2006/relationships/image" Target="../media/image393.png"/><Relationship Id="rId14" Type="http://schemas.openxmlformats.org/officeDocument/2006/relationships/customXml" Target="../ink/ink379.xml"/><Relationship Id="rId22" Type="http://schemas.openxmlformats.org/officeDocument/2006/relationships/customXml" Target="../ink/ink383.xml"/><Relationship Id="rId27" Type="http://schemas.openxmlformats.org/officeDocument/2006/relationships/image" Target="../media/image402.png"/><Relationship Id="rId30" Type="http://schemas.openxmlformats.org/officeDocument/2006/relationships/customXml" Target="../ink/ink387.xml"/><Relationship Id="rId35" Type="http://schemas.openxmlformats.org/officeDocument/2006/relationships/image" Target="../media/image406.png"/><Relationship Id="rId43" Type="http://schemas.openxmlformats.org/officeDocument/2006/relationships/image" Target="../media/image4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6.png"/><Relationship Id="rId13" Type="http://schemas.openxmlformats.org/officeDocument/2006/relationships/customXml" Target="../ink/ink401.xml"/><Relationship Id="rId18" Type="http://schemas.openxmlformats.org/officeDocument/2006/relationships/image" Target="../media/image421.png"/><Relationship Id="rId3" Type="http://schemas.openxmlformats.org/officeDocument/2006/relationships/customXml" Target="../ink/ink396.xml"/><Relationship Id="rId7" Type="http://schemas.openxmlformats.org/officeDocument/2006/relationships/customXml" Target="../ink/ink398.xml"/><Relationship Id="rId12" Type="http://schemas.openxmlformats.org/officeDocument/2006/relationships/image" Target="../media/image418.png"/><Relationship Id="rId17" Type="http://schemas.openxmlformats.org/officeDocument/2006/relationships/customXml" Target="../ink/ink403.xml"/><Relationship Id="rId2" Type="http://schemas.openxmlformats.org/officeDocument/2006/relationships/image" Target="../media/image413.png"/><Relationship Id="rId16" Type="http://schemas.openxmlformats.org/officeDocument/2006/relationships/image" Target="../media/image420.png"/><Relationship Id="rId20" Type="http://schemas.openxmlformats.org/officeDocument/2006/relationships/image" Target="../media/image4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5.png"/><Relationship Id="rId11" Type="http://schemas.openxmlformats.org/officeDocument/2006/relationships/customXml" Target="../ink/ink400.xml"/><Relationship Id="rId5" Type="http://schemas.openxmlformats.org/officeDocument/2006/relationships/customXml" Target="../ink/ink397.xml"/><Relationship Id="rId15" Type="http://schemas.openxmlformats.org/officeDocument/2006/relationships/customXml" Target="../ink/ink402.xml"/><Relationship Id="rId10" Type="http://schemas.openxmlformats.org/officeDocument/2006/relationships/image" Target="../media/image417.png"/><Relationship Id="rId19" Type="http://schemas.openxmlformats.org/officeDocument/2006/relationships/customXml" Target="../ink/ink404.xml"/><Relationship Id="rId4" Type="http://schemas.openxmlformats.org/officeDocument/2006/relationships/image" Target="../media/image414.png"/><Relationship Id="rId9" Type="http://schemas.openxmlformats.org/officeDocument/2006/relationships/customXml" Target="../ink/ink399.xml"/><Relationship Id="rId14" Type="http://schemas.openxmlformats.org/officeDocument/2006/relationships/image" Target="../media/image419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5.png"/><Relationship Id="rId117" Type="http://schemas.openxmlformats.org/officeDocument/2006/relationships/customXml" Target="../ink/ink462.xml"/><Relationship Id="rId21" Type="http://schemas.openxmlformats.org/officeDocument/2006/relationships/customXml" Target="../ink/ink414.xml"/><Relationship Id="rId42" Type="http://schemas.openxmlformats.org/officeDocument/2006/relationships/image" Target="../media/image443.png"/><Relationship Id="rId47" Type="http://schemas.openxmlformats.org/officeDocument/2006/relationships/customXml" Target="../ink/ink427.xml"/><Relationship Id="rId63" Type="http://schemas.openxmlformats.org/officeDocument/2006/relationships/customXml" Target="../ink/ink435.xml"/><Relationship Id="rId68" Type="http://schemas.openxmlformats.org/officeDocument/2006/relationships/image" Target="../media/image456.png"/><Relationship Id="rId84" Type="http://schemas.openxmlformats.org/officeDocument/2006/relationships/image" Target="../media/image464.png"/><Relationship Id="rId89" Type="http://schemas.openxmlformats.org/officeDocument/2006/relationships/customXml" Target="../ink/ink448.xml"/><Relationship Id="rId112" Type="http://schemas.openxmlformats.org/officeDocument/2006/relationships/image" Target="../media/image478.png"/><Relationship Id="rId16" Type="http://schemas.openxmlformats.org/officeDocument/2006/relationships/image" Target="../media/image430.png"/><Relationship Id="rId107" Type="http://schemas.openxmlformats.org/officeDocument/2006/relationships/customXml" Target="../ink/ink457.xml"/><Relationship Id="rId11" Type="http://schemas.openxmlformats.org/officeDocument/2006/relationships/customXml" Target="../ink/ink409.xml"/><Relationship Id="rId24" Type="http://schemas.openxmlformats.org/officeDocument/2006/relationships/image" Target="../media/image434.png"/><Relationship Id="rId32" Type="http://schemas.openxmlformats.org/officeDocument/2006/relationships/image" Target="../media/image438.png"/><Relationship Id="rId37" Type="http://schemas.openxmlformats.org/officeDocument/2006/relationships/customXml" Target="../ink/ink422.xml"/><Relationship Id="rId40" Type="http://schemas.openxmlformats.org/officeDocument/2006/relationships/image" Target="../media/image442.png"/><Relationship Id="rId45" Type="http://schemas.openxmlformats.org/officeDocument/2006/relationships/customXml" Target="../ink/ink426.xml"/><Relationship Id="rId53" Type="http://schemas.openxmlformats.org/officeDocument/2006/relationships/customXml" Target="../ink/ink430.xml"/><Relationship Id="rId58" Type="http://schemas.openxmlformats.org/officeDocument/2006/relationships/image" Target="../media/image451.png"/><Relationship Id="rId66" Type="http://schemas.openxmlformats.org/officeDocument/2006/relationships/image" Target="../media/image455.png"/><Relationship Id="rId74" Type="http://schemas.openxmlformats.org/officeDocument/2006/relationships/image" Target="../media/image459.png"/><Relationship Id="rId79" Type="http://schemas.openxmlformats.org/officeDocument/2006/relationships/customXml" Target="../ink/ink443.xml"/><Relationship Id="rId87" Type="http://schemas.openxmlformats.org/officeDocument/2006/relationships/customXml" Target="../ink/ink447.xml"/><Relationship Id="rId102" Type="http://schemas.openxmlformats.org/officeDocument/2006/relationships/image" Target="../media/image473.png"/><Relationship Id="rId110" Type="http://schemas.openxmlformats.org/officeDocument/2006/relationships/image" Target="../media/image477.png"/><Relationship Id="rId115" Type="http://schemas.openxmlformats.org/officeDocument/2006/relationships/customXml" Target="../ink/ink461.xml"/><Relationship Id="rId5" Type="http://schemas.openxmlformats.org/officeDocument/2006/relationships/customXml" Target="../ink/ink406.xml"/><Relationship Id="rId61" Type="http://schemas.openxmlformats.org/officeDocument/2006/relationships/customXml" Target="../ink/ink434.xml"/><Relationship Id="rId82" Type="http://schemas.openxmlformats.org/officeDocument/2006/relationships/image" Target="../media/image463.png"/><Relationship Id="rId90" Type="http://schemas.openxmlformats.org/officeDocument/2006/relationships/image" Target="../media/image467.png"/><Relationship Id="rId95" Type="http://schemas.openxmlformats.org/officeDocument/2006/relationships/customXml" Target="../ink/ink451.xml"/><Relationship Id="rId19" Type="http://schemas.openxmlformats.org/officeDocument/2006/relationships/customXml" Target="../ink/ink413.xml"/><Relationship Id="rId14" Type="http://schemas.openxmlformats.org/officeDocument/2006/relationships/image" Target="../media/image429.png"/><Relationship Id="rId22" Type="http://schemas.openxmlformats.org/officeDocument/2006/relationships/image" Target="../media/image433.png"/><Relationship Id="rId27" Type="http://schemas.openxmlformats.org/officeDocument/2006/relationships/customXml" Target="../ink/ink417.xml"/><Relationship Id="rId30" Type="http://schemas.openxmlformats.org/officeDocument/2006/relationships/image" Target="../media/image437.png"/><Relationship Id="rId35" Type="http://schemas.openxmlformats.org/officeDocument/2006/relationships/customXml" Target="../ink/ink421.xml"/><Relationship Id="rId43" Type="http://schemas.openxmlformats.org/officeDocument/2006/relationships/customXml" Target="../ink/ink425.xml"/><Relationship Id="rId48" Type="http://schemas.openxmlformats.org/officeDocument/2006/relationships/image" Target="../media/image446.png"/><Relationship Id="rId56" Type="http://schemas.openxmlformats.org/officeDocument/2006/relationships/image" Target="../media/image450.png"/><Relationship Id="rId64" Type="http://schemas.openxmlformats.org/officeDocument/2006/relationships/image" Target="../media/image454.png"/><Relationship Id="rId69" Type="http://schemas.openxmlformats.org/officeDocument/2006/relationships/customXml" Target="../ink/ink438.xml"/><Relationship Id="rId77" Type="http://schemas.openxmlformats.org/officeDocument/2006/relationships/customXml" Target="../ink/ink442.xml"/><Relationship Id="rId100" Type="http://schemas.openxmlformats.org/officeDocument/2006/relationships/image" Target="../media/image472.png"/><Relationship Id="rId105" Type="http://schemas.openxmlformats.org/officeDocument/2006/relationships/customXml" Target="../ink/ink456.xml"/><Relationship Id="rId113" Type="http://schemas.openxmlformats.org/officeDocument/2006/relationships/customXml" Target="../ink/ink460.xml"/><Relationship Id="rId118" Type="http://schemas.openxmlformats.org/officeDocument/2006/relationships/image" Target="../media/image481.png"/><Relationship Id="rId8" Type="http://schemas.openxmlformats.org/officeDocument/2006/relationships/image" Target="../media/image426.png"/><Relationship Id="rId51" Type="http://schemas.openxmlformats.org/officeDocument/2006/relationships/customXml" Target="../ink/ink429.xml"/><Relationship Id="rId72" Type="http://schemas.openxmlformats.org/officeDocument/2006/relationships/image" Target="../media/image458.png"/><Relationship Id="rId80" Type="http://schemas.openxmlformats.org/officeDocument/2006/relationships/image" Target="../media/image462.png"/><Relationship Id="rId85" Type="http://schemas.openxmlformats.org/officeDocument/2006/relationships/customXml" Target="../ink/ink446.xml"/><Relationship Id="rId93" Type="http://schemas.openxmlformats.org/officeDocument/2006/relationships/customXml" Target="../ink/ink450.xml"/><Relationship Id="rId98" Type="http://schemas.openxmlformats.org/officeDocument/2006/relationships/image" Target="../media/image471.png"/><Relationship Id="rId3" Type="http://schemas.openxmlformats.org/officeDocument/2006/relationships/customXml" Target="../ink/ink405.xml"/><Relationship Id="rId12" Type="http://schemas.openxmlformats.org/officeDocument/2006/relationships/image" Target="../media/image428.png"/><Relationship Id="rId17" Type="http://schemas.openxmlformats.org/officeDocument/2006/relationships/customXml" Target="../ink/ink412.xml"/><Relationship Id="rId25" Type="http://schemas.openxmlformats.org/officeDocument/2006/relationships/customXml" Target="../ink/ink416.xml"/><Relationship Id="rId33" Type="http://schemas.openxmlformats.org/officeDocument/2006/relationships/customXml" Target="../ink/ink420.xml"/><Relationship Id="rId38" Type="http://schemas.openxmlformats.org/officeDocument/2006/relationships/image" Target="../media/image441.png"/><Relationship Id="rId46" Type="http://schemas.openxmlformats.org/officeDocument/2006/relationships/image" Target="../media/image445.png"/><Relationship Id="rId59" Type="http://schemas.openxmlformats.org/officeDocument/2006/relationships/customXml" Target="../ink/ink433.xml"/><Relationship Id="rId67" Type="http://schemas.openxmlformats.org/officeDocument/2006/relationships/customXml" Target="../ink/ink437.xml"/><Relationship Id="rId103" Type="http://schemas.openxmlformats.org/officeDocument/2006/relationships/customXml" Target="../ink/ink455.xml"/><Relationship Id="rId108" Type="http://schemas.openxmlformats.org/officeDocument/2006/relationships/image" Target="../media/image476.png"/><Relationship Id="rId116" Type="http://schemas.openxmlformats.org/officeDocument/2006/relationships/image" Target="../media/image480.png"/><Relationship Id="rId20" Type="http://schemas.openxmlformats.org/officeDocument/2006/relationships/image" Target="../media/image432.png"/><Relationship Id="rId41" Type="http://schemas.openxmlformats.org/officeDocument/2006/relationships/customXml" Target="../ink/ink424.xml"/><Relationship Id="rId54" Type="http://schemas.openxmlformats.org/officeDocument/2006/relationships/image" Target="../media/image449.png"/><Relationship Id="rId62" Type="http://schemas.openxmlformats.org/officeDocument/2006/relationships/image" Target="../media/image453.png"/><Relationship Id="rId70" Type="http://schemas.openxmlformats.org/officeDocument/2006/relationships/image" Target="../media/image457.png"/><Relationship Id="rId75" Type="http://schemas.openxmlformats.org/officeDocument/2006/relationships/customXml" Target="../ink/ink441.xml"/><Relationship Id="rId83" Type="http://schemas.openxmlformats.org/officeDocument/2006/relationships/customXml" Target="../ink/ink445.xml"/><Relationship Id="rId88" Type="http://schemas.openxmlformats.org/officeDocument/2006/relationships/image" Target="../media/image466.png"/><Relationship Id="rId91" Type="http://schemas.openxmlformats.org/officeDocument/2006/relationships/customXml" Target="../ink/ink449.xml"/><Relationship Id="rId96" Type="http://schemas.openxmlformats.org/officeDocument/2006/relationships/image" Target="../media/image470.png"/><Relationship Id="rId111" Type="http://schemas.openxmlformats.org/officeDocument/2006/relationships/customXml" Target="../ink/ink4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5.png"/><Relationship Id="rId15" Type="http://schemas.openxmlformats.org/officeDocument/2006/relationships/customXml" Target="../ink/ink411.xml"/><Relationship Id="rId23" Type="http://schemas.openxmlformats.org/officeDocument/2006/relationships/customXml" Target="../ink/ink415.xml"/><Relationship Id="rId28" Type="http://schemas.openxmlformats.org/officeDocument/2006/relationships/image" Target="../media/image436.png"/><Relationship Id="rId36" Type="http://schemas.openxmlformats.org/officeDocument/2006/relationships/image" Target="../media/image440.png"/><Relationship Id="rId49" Type="http://schemas.openxmlformats.org/officeDocument/2006/relationships/customXml" Target="../ink/ink428.xml"/><Relationship Id="rId57" Type="http://schemas.openxmlformats.org/officeDocument/2006/relationships/customXml" Target="../ink/ink432.xml"/><Relationship Id="rId106" Type="http://schemas.openxmlformats.org/officeDocument/2006/relationships/image" Target="../media/image475.png"/><Relationship Id="rId114" Type="http://schemas.openxmlformats.org/officeDocument/2006/relationships/image" Target="../media/image479.png"/><Relationship Id="rId10" Type="http://schemas.openxmlformats.org/officeDocument/2006/relationships/image" Target="../media/image427.png"/><Relationship Id="rId31" Type="http://schemas.openxmlformats.org/officeDocument/2006/relationships/customXml" Target="../ink/ink419.xml"/><Relationship Id="rId44" Type="http://schemas.openxmlformats.org/officeDocument/2006/relationships/image" Target="../media/image444.png"/><Relationship Id="rId52" Type="http://schemas.openxmlformats.org/officeDocument/2006/relationships/image" Target="../media/image448.png"/><Relationship Id="rId60" Type="http://schemas.openxmlformats.org/officeDocument/2006/relationships/image" Target="../media/image452.png"/><Relationship Id="rId65" Type="http://schemas.openxmlformats.org/officeDocument/2006/relationships/customXml" Target="../ink/ink436.xml"/><Relationship Id="rId73" Type="http://schemas.openxmlformats.org/officeDocument/2006/relationships/customXml" Target="../ink/ink440.xml"/><Relationship Id="rId78" Type="http://schemas.openxmlformats.org/officeDocument/2006/relationships/image" Target="../media/image461.png"/><Relationship Id="rId81" Type="http://schemas.openxmlformats.org/officeDocument/2006/relationships/customXml" Target="../ink/ink444.xml"/><Relationship Id="rId86" Type="http://schemas.openxmlformats.org/officeDocument/2006/relationships/image" Target="../media/image465.png"/><Relationship Id="rId94" Type="http://schemas.openxmlformats.org/officeDocument/2006/relationships/image" Target="../media/image469.png"/><Relationship Id="rId99" Type="http://schemas.openxmlformats.org/officeDocument/2006/relationships/customXml" Target="../ink/ink453.xml"/><Relationship Id="rId101" Type="http://schemas.openxmlformats.org/officeDocument/2006/relationships/customXml" Target="../ink/ink454.xml"/><Relationship Id="rId4" Type="http://schemas.openxmlformats.org/officeDocument/2006/relationships/image" Target="../media/image424.png"/><Relationship Id="rId9" Type="http://schemas.openxmlformats.org/officeDocument/2006/relationships/customXml" Target="../ink/ink408.xml"/><Relationship Id="rId13" Type="http://schemas.openxmlformats.org/officeDocument/2006/relationships/customXml" Target="../ink/ink410.xml"/><Relationship Id="rId18" Type="http://schemas.openxmlformats.org/officeDocument/2006/relationships/image" Target="../media/image431.png"/><Relationship Id="rId39" Type="http://schemas.openxmlformats.org/officeDocument/2006/relationships/customXml" Target="../ink/ink423.xml"/><Relationship Id="rId109" Type="http://schemas.openxmlformats.org/officeDocument/2006/relationships/customXml" Target="../ink/ink458.xml"/><Relationship Id="rId34" Type="http://schemas.openxmlformats.org/officeDocument/2006/relationships/image" Target="../media/image439.png"/><Relationship Id="rId50" Type="http://schemas.openxmlformats.org/officeDocument/2006/relationships/image" Target="../media/image447.png"/><Relationship Id="rId55" Type="http://schemas.openxmlformats.org/officeDocument/2006/relationships/customXml" Target="../ink/ink431.xml"/><Relationship Id="rId76" Type="http://schemas.openxmlformats.org/officeDocument/2006/relationships/image" Target="../media/image460.png"/><Relationship Id="rId97" Type="http://schemas.openxmlformats.org/officeDocument/2006/relationships/customXml" Target="../ink/ink452.xml"/><Relationship Id="rId104" Type="http://schemas.openxmlformats.org/officeDocument/2006/relationships/image" Target="../media/image474.png"/><Relationship Id="rId7" Type="http://schemas.openxmlformats.org/officeDocument/2006/relationships/customXml" Target="../ink/ink407.xml"/><Relationship Id="rId71" Type="http://schemas.openxmlformats.org/officeDocument/2006/relationships/customXml" Target="../ink/ink439.xml"/><Relationship Id="rId92" Type="http://schemas.openxmlformats.org/officeDocument/2006/relationships/image" Target="../media/image468.png"/><Relationship Id="rId2" Type="http://schemas.openxmlformats.org/officeDocument/2006/relationships/image" Target="../media/image423.png"/><Relationship Id="rId29" Type="http://schemas.openxmlformats.org/officeDocument/2006/relationships/customXml" Target="../ink/ink418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7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76" Type="http://schemas.openxmlformats.org/officeDocument/2006/relationships/customXml" Target="../ink/ink38.xml"/><Relationship Id="rId7" Type="http://schemas.openxmlformats.org/officeDocument/2006/relationships/customXml" Target="../ink/ink3.xml"/><Relationship Id="rId71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customXml" Target="../ink/ink2.xml"/><Relationship Id="rId61" Type="http://schemas.openxmlformats.org/officeDocument/2006/relationships/image" Target="../media/image30.png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image" Target="../media/image4.png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image" Target="../media/image10.png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image" Target="../media/image24.png"/><Relationship Id="rId57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.png"/><Relationship Id="rId117" Type="http://schemas.openxmlformats.org/officeDocument/2006/relationships/customXml" Target="../ink/ink97.xml"/><Relationship Id="rId21" Type="http://schemas.openxmlformats.org/officeDocument/2006/relationships/customXml" Target="../ink/ink49.xml"/><Relationship Id="rId42" Type="http://schemas.openxmlformats.org/officeDocument/2006/relationships/image" Target="../media/image62.png"/><Relationship Id="rId47" Type="http://schemas.openxmlformats.org/officeDocument/2006/relationships/customXml" Target="../ink/ink62.xml"/><Relationship Id="rId63" Type="http://schemas.openxmlformats.org/officeDocument/2006/relationships/customXml" Target="../ink/ink70.xml"/><Relationship Id="rId68" Type="http://schemas.openxmlformats.org/officeDocument/2006/relationships/image" Target="../media/image75.png"/><Relationship Id="rId84" Type="http://schemas.openxmlformats.org/officeDocument/2006/relationships/image" Target="../media/image83.png"/><Relationship Id="rId89" Type="http://schemas.openxmlformats.org/officeDocument/2006/relationships/customXml" Target="../ink/ink83.xml"/><Relationship Id="rId112" Type="http://schemas.openxmlformats.org/officeDocument/2006/relationships/image" Target="../media/image97.png"/><Relationship Id="rId16" Type="http://schemas.openxmlformats.org/officeDocument/2006/relationships/image" Target="../media/image49.png"/><Relationship Id="rId107" Type="http://schemas.openxmlformats.org/officeDocument/2006/relationships/customXml" Target="../ink/ink92.xml"/><Relationship Id="rId11" Type="http://schemas.openxmlformats.org/officeDocument/2006/relationships/customXml" Target="../ink/ink44.xml"/><Relationship Id="rId32" Type="http://schemas.openxmlformats.org/officeDocument/2006/relationships/image" Target="../media/image57.png"/><Relationship Id="rId37" Type="http://schemas.openxmlformats.org/officeDocument/2006/relationships/customXml" Target="../ink/ink57.xml"/><Relationship Id="rId53" Type="http://schemas.openxmlformats.org/officeDocument/2006/relationships/customXml" Target="../ink/ink65.xml"/><Relationship Id="rId58" Type="http://schemas.openxmlformats.org/officeDocument/2006/relationships/image" Target="../media/image70.png"/><Relationship Id="rId74" Type="http://schemas.openxmlformats.org/officeDocument/2006/relationships/image" Target="../media/image78.png"/><Relationship Id="rId79" Type="http://schemas.openxmlformats.org/officeDocument/2006/relationships/customXml" Target="../ink/ink78.xml"/><Relationship Id="rId102" Type="http://schemas.openxmlformats.org/officeDocument/2006/relationships/image" Target="../media/image92.png"/><Relationship Id="rId123" Type="http://schemas.openxmlformats.org/officeDocument/2006/relationships/customXml" Target="../ink/ink100.xml"/><Relationship Id="rId128" Type="http://schemas.openxmlformats.org/officeDocument/2006/relationships/image" Target="../media/image105.png"/><Relationship Id="rId5" Type="http://schemas.openxmlformats.org/officeDocument/2006/relationships/customXml" Target="../ink/ink41.xml"/><Relationship Id="rId90" Type="http://schemas.openxmlformats.org/officeDocument/2006/relationships/image" Target="../media/image86.png"/><Relationship Id="rId95" Type="http://schemas.openxmlformats.org/officeDocument/2006/relationships/customXml" Target="../ink/ink86.xml"/><Relationship Id="rId19" Type="http://schemas.openxmlformats.org/officeDocument/2006/relationships/customXml" Target="../ink/ink48.xml"/><Relationship Id="rId14" Type="http://schemas.openxmlformats.org/officeDocument/2006/relationships/image" Target="../media/image48.png"/><Relationship Id="rId22" Type="http://schemas.openxmlformats.org/officeDocument/2006/relationships/image" Target="../media/image52.png"/><Relationship Id="rId27" Type="http://schemas.openxmlformats.org/officeDocument/2006/relationships/customXml" Target="../ink/ink52.xml"/><Relationship Id="rId30" Type="http://schemas.openxmlformats.org/officeDocument/2006/relationships/image" Target="../media/image56.png"/><Relationship Id="rId35" Type="http://schemas.openxmlformats.org/officeDocument/2006/relationships/customXml" Target="../ink/ink56.xml"/><Relationship Id="rId43" Type="http://schemas.openxmlformats.org/officeDocument/2006/relationships/customXml" Target="../ink/ink60.xml"/><Relationship Id="rId48" Type="http://schemas.openxmlformats.org/officeDocument/2006/relationships/image" Target="../media/image65.png"/><Relationship Id="rId56" Type="http://schemas.openxmlformats.org/officeDocument/2006/relationships/image" Target="../media/image69.png"/><Relationship Id="rId64" Type="http://schemas.openxmlformats.org/officeDocument/2006/relationships/image" Target="../media/image73.png"/><Relationship Id="rId69" Type="http://schemas.openxmlformats.org/officeDocument/2006/relationships/customXml" Target="../ink/ink73.xml"/><Relationship Id="rId77" Type="http://schemas.openxmlformats.org/officeDocument/2006/relationships/customXml" Target="../ink/ink77.xml"/><Relationship Id="rId100" Type="http://schemas.openxmlformats.org/officeDocument/2006/relationships/image" Target="../media/image91.png"/><Relationship Id="rId105" Type="http://schemas.openxmlformats.org/officeDocument/2006/relationships/customXml" Target="../ink/ink91.xml"/><Relationship Id="rId113" Type="http://schemas.openxmlformats.org/officeDocument/2006/relationships/customXml" Target="../ink/ink95.xml"/><Relationship Id="rId118" Type="http://schemas.openxmlformats.org/officeDocument/2006/relationships/image" Target="../media/image100.png"/><Relationship Id="rId126" Type="http://schemas.openxmlformats.org/officeDocument/2006/relationships/image" Target="../media/image104.png"/><Relationship Id="rId8" Type="http://schemas.openxmlformats.org/officeDocument/2006/relationships/image" Target="../media/image45.png"/><Relationship Id="rId51" Type="http://schemas.openxmlformats.org/officeDocument/2006/relationships/customXml" Target="../ink/ink64.xml"/><Relationship Id="rId72" Type="http://schemas.openxmlformats.org/officeDocument/2006/relationships/image" Target="../media/image77.png"/><Relationship Id="rId80" Type="http://schemas.openxmlformats.org/officeDocument/2006/relationships/image" Target="../media/image81.png"/><Relationship Id="rId85" Type="http://schemas.openxmlformats.org/officeDocument/2006/relationships/customXml" Target="../ink/ink81.xml"/><Relationship Id="rId93" Type="http://schemas.openxmlformats.org/officeDocument/2006/relationships/customXml" Target="../ink/ink85.xml"/><Relationship Id="rId98" Type="http://schemas.openxmlformats.org/officeDocument/2006/relationships/image" Target="../media/image90.png"/><Relationship Id="rId121" Type="http://schemas.openxmlformats.org/officeDocument/2006/relationships/customXml" Target="../ink/ink99.xml"/><Relationship Id="rId3" Type="http://schemas.openxmlformats.org/officeDocument/2006/relationships/image" Target="../media/image3.gif"/><Relationship Id="rId12" Type="http://schemas.openxmlformats.org/officeDocument/2006/relationships/image" Target="../media/image47.png"/><Relationship Id="rId17" Type="http://schemas.openxmlformats.org/officeDocument/2006/relationships/customXml" Target="../ink/ink47.xml"/><Relationship Id="rId25" Type="http://schemas.openxmlformats.org/officeDocument/2006/relationships/customXml" Target="../ink/ink51.xml"/><Relationship Id="rId33" Type="http://schemas.openxmlformats.org/officeDocument/2006/relationships/customXml" Target="../ink/ink55.xml"/><Relationship Id="rId38" Type="http://schemas.openxmlformats.org/officeDocument/2006/relationships/image" Target="../media/image60.png"/><Relationship Id="rId46" Type="http://schemas.openxmlformats.org/officeDocument/2006/relationships/image" Target="../media/image64.png"/><Relationship Id="rId59" Type="http://schemas.openxmlformats.org/officeDocument/2006/relationships/customXml" Target="../ink/ink68.xml"/><Relationship Id="rId67" Type="http://schemas.openxmlformats.org/officeDocument/2006/relationships/customXml" Target="../ink/ink72.xml"/><Relationship Id="rId103" Type="http://schemas.openxmlformats.org/officeDocument/2006/relationships/customXml" Target="../ink/ink90.xml"/><Relationship Id="rId108" Type="http://schemas.openxmlformats.org/officeDocument/2006/relationships/image" Target="../media/image95.png"/><Relationship Id="rId116" Type="http://schemas.openxmlformats.org/officeDocument/2006/relationships/image" Target="../media/image99.png"/><Relationship Id="rId124" Type="http://schemas.openxmlformats.org/officeDocument/2006/relationships/image" Target="../media/image103.png"/><Relationship Id="rId129" Type="http://schemas.openxmlformats.org/officeDocument/2006/relationships/customXml" Target="../ink/ink103.xml"/><Relationship Id="rId20" Type="http://schemas.openxmlformats.org/officeDocument/2006/relationships/image" Target="../media/image51.png"/><Relationship Id="rId41" Type="http://schemas.openxmlformats.org/officeDocument/2006/relationships/customXml" Target="../ink/ink59.xml"/><Relationship Id="rId54" Type="http://schemas.openxmlformats.org/officeDocument/2006/relationships/image" Target="../media/image68.png"/><Relationship Id="rId62" Type="http://schemas.openxmlformats.org/officeDocument/2006/relationships/image" Target="../media/image72.png"/><Relationship Id="rId70" Type="http://schemas.openxmlformats.org/officeDocument/2006/relationships/image" Target="../media/image76.png"/><Relationship Id="rId75" Type="http://schemas.openxmlformats.org/officeDocument/2006/relationships/customXml" Target="../ink/ink76.xml"/><Relationship Id="rId83" Type="http://schemas.openxmlformats.org/officeDocument/2006/relationships/customXml" Target="../ink/ink80.xml"/><Relationship Id="rId88" Type="http://schemas.openxmlformats.org/officeDocument/2006/relationships/image" Target="../media/image85.png"/><Relationship Id="rId91" Type="http://schemas.openxmlformats.org/officeDocument/2006/relationships/customXml" Target="../ink/ink84.xml"/><Relationship Id="rId96" Type="http://schemas.openxmlformats.org/officeDocument/2006/relationships/image" Target="../media/image89.png"/><Relationship Id="rId111" Type="http://schemas.openxmlformats.org/officeDocument/2006/relationships/customXml" Target="../ink/ink94.xml"/><Relationship Id="rId13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5" Type="http://schemas.openxmlformats.org/officeDocument/2006/relationships/customXml" Target="../ink/ink46.xml"/><Relationship Id="rId23" Type="http://schemas.openxmlformats.org/officeDocument/2006/relationships/customXml" Target="../ink/ink50.xml"/><Relationship Id="rId28" Type="http://schemas.openxmlformats.org/officeDocument/2006/relationships/image" Target="../media/image55.png"/><Relationship Id="rId36" Type="http://schemas.openxmlformats.org/officeDocument/2006/relationships/image" Target="../media/image59.png"/><Relationship Id="rId49" Type="http://schemas.openxmlformats.org/officeDocument/2006/relationships/customXml" Target="../ink/ink63.xml"/><Relationship Id="rId57" Type="http://schemas.openxmlformats.org/officeDocument/2006/relationships/customXml" Target="../ink/ink67.xml"/><Relationship Id="rId106" Type="http://schemas.openxmlformats.org/officeDocument/2006/relationships/image" Target="../media/image94.png"/><Relationship Id="rId114" Type="http://schemas.openxmlformats.org/officeDocument/2006/relationships/image" Target="../media/image98.png"/><Relationship Id="rId119" Type="http://schemas.openxmlformats.org/officeDocument/2006/relationships/customXml" Target="../ink/ink98.xml"/><Relationship Id="rId127" Type="http://schemas.openxmlformats.org/officeDocument/2006/relationships/customXml" Target="../ink/ink102.xml"/><Relationship Id="rId10" Type="http://schemas.openxmlformats.org/officeDocument/2006/relationships/image" Target="../media/image46.png"/><Relationship Id="rId31" Type="http://schemas.openxmlformats.org/officeDocument/2006/relationships/customXml" Target="../ink/ink54.xml"/><Relationship Id="rId44" Type="http://schemas.openxmlformats.org/officeDocument/2006/relationships/image" Target="../media/image63.png"/><Relationship Id="rId52" Type="http://schemas.openxmlformats.org/officeDocument/2006/relationships/image" Target="../media/image67.png"/><Relationship Id="rId60" Type="http://schemas.openxmlformats.org/officeDocument/2006/relationships/image" Target="../media/image71.png"/><Relationship Id="rId65" Type="http://schemas.openxmlformats.org/officeDocument/2006/relationships/customXml" Target="../ink/ink71.xml"/><Relationship Id="rId73" Type="http://schemas.openxmlformats.org/officeDocument/2006/relationships/customXml" Target="../ink/ink75.xml"/><Relationship Id="rId78" Type="http://schemas.openxmlformats.org/officeDocument/2006/relationships/image" Target="../media/image80.png"/><Relationship Id="rId81" Type="http://schemas.openxmlformats.org/officeDocument/2006/relationships/customXml" Target="../ink/ink79.xml"/><Relationship Id="rId86" Type="http://schemas.openxmlformats.org/officeDocument/2006/relationships/image" Target="../media/image84.png"/><Relationship Id="rId94" Type="http://schemas.openxmlformats.org/officeDocument/2006/relationships/image" Target="../media/image88.png"/><Relationship Id="rId99" Type="http://schemas.openxmlformats.org/officeDocument/2006/relationships/customXml" Target="../ink/ink88.xml"/><Relationship Id="rId101" Type="http://schemas.openxmlformats.org/officeDocument/2006/relationships/customXml" Target="../ink/ink89.xml"/><Relationship Id="rId122" Type="http://schemas.openxmlformats.org/officeDocument/2006/relationships/image" Target="../media/image102.png"/><Relationship Id="rId130" Type="http://schemas.openxmlformats.org/officeDocument/2006/relationships/image" Target="../media/image106.png"/><Relationship Id="rId4" Type="http://schemas.openxmlformats.org/officeDocument/2006/relationships/image" Target="../media/image41.png"/><Relationship Id="rId9" Type="http://schemas.openxmlformats.org/officeDocument/2006/relationships/customXml" Target="../ink/ink43.xml"/><Relationship Id="rId13" Type="http://schemas.openxmlformats.org/officeDocument/2006/relationships/customXml" Target="../ink/ink45.xml"/><Relationship Id="rId18" Type="http://schemas.openxmlformats.org/officeDocument/2006/relationships/image" Target="../media/image50.png"/><Relationship Id="rId39" Type="http://schemas.openxmlformats.org/officeDocument/2006/relationships/customXml" Target="../ink/ink58.xml"/><Relationship Id="rId109" Type="http://schemas.openxmlformats.org/officeDocument/2006/relationships/customXml" Target="../ink/ink93.xml"/><Relationship Id="rId34" Type="http://schemas.openxmlformats.org/officeDocument/2006/relationships/image" Target="../media/image58.png"/><Relationship Id="rId50" Type="http://schemas.openxmlformats.org/officeDocument/2006/relationships/image" Target="../media/image66.png"/><Relationship Id="rId55" Type="http://schemas.openxmlformats.org/officeDocument/2006/relationships/customXml" Target="../ink/ink66.xml"/><Relationship Id="rId76" Type="http://schemas.openxmlformats.org/officeDocument/2006/relationships/image" Target="../media/image79.png"/><Relationship Id="rId97" Type="http://schemas.openxmlformats.org/officeDocument/2006/relationships/customXml" Target="../ink/ink87.xml"/><Relationship Id="rId104" Type="http://schemas.openxmlformats.org/officeDocument/2006/relationships/image" Target="../media/image93.png"/><Relationship Id="rId120" Type="http://schemas.openxmlformats.org/officeDocument/2006/relationships/image" Target="../media/image101.png"/><Relationship Id="rId125" Type="http://schemas.openxmlformats.org/officeDocument/2006/relationships/customXml" Target="../ink/ink101.xml"/><Relationship Id="rId7" Type="http://schemas.openxmlformats.org/officeDocument/2006/relationships/customXml" Target="../ink/ink42.xml"/><Relationship Id="rId71" Type="http://schemas.openxmlformats.org/officeDocument/2006/relationships/customXml" Target="../ink/ink74.xml"/><Relationship Id="rId92" Type="http://schemas.openxmlformats.org/officeDocument/2006/relationships/image" Target="../media/image87.png"/><Relationship Id="rId2" Type="http://schemas.openxmlformats.org/officeDocument/2006/relationships/image" Target="../media/image2.gif"/><Relationship Id="rId29" Type="http://schemas.openxmlformats.org/officeDocument/2006/relationships/customXml" Target="../ink/ink53.xml"/><Relationship Id="rId24" Type="http://schemas.openxmlformats.org/officeDocument/2006/relationships/image" Target="../media/image53.png"/><Relationship Id="rId40" Type="http://schemas.openxmlformats.org/officeDocument/2006/relationships/image" Target="../media/image61.png"/><Relationship Id="rId45" Type="http://schemas.openxmlformats.org/officeDocument/2006/relationships/customXml" Target="../ink/ink61.xml"/><Relationship Id="rId66" Type="http://schemas.openxmlformats.org/officeDocument/2006/relationships/image" Target="../media/image74.png"/><Relationship Id="rId87" Type="http://schemas.openxmlformats.org/officeDocument/2006/relationships/customXml" Target="../ink/ink82.xml"/><Relationship Id="rId110" Type="http://schemas.openxmlformats.org/officeDocument/2006/relationships/image" Target="../media/image96.png"/><Relationship Id="rId115" Type="http://schemas.openxmlformats.org/officeDocument/2006/relationships/customXml" Target="../ink/ink96.xml"/><Relationship Id="rId131" Type="http://schemas.openxmlformats.org/officeDocument/2006/relationships/customXml" Target="../ink/ink104.xml"/><Relationship Id="rId61" Type="http://schemas.openxmlformats.org/officeDocument/2006/relationships/customXml" Target="../ink/ink69.xml"/><Relationship Id="rId82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png"/><Relationship Id="rId18" Type="http://schemas.openxmlformats.org/officeDocument/2006/relationships/customXml" Target="../ink/ink112.xml"/><Relationship Id="rId26" Type="http://schemas.openxmlformats.org/officeDocument/2006/relationships/customXml" Target="../ink/ink116.xml"/><Relationship Id="rId39" Type="http://schemas.openxmlformats.org/officeDocument/2006/relationships/image" Target="../media/image127.png"/><Relationship Id="rId21" Type="http://schemas.openxmlformats.org/officeDocument/2006/relationships/image" Target="../media/image118.png"/><Relationship Id="rId34" Type="http://schemas.openxmlformats.org/officeDocument/2006/relationships/customXml" Target="../ink/ink120.xml"/><Relationship Id="rId42" Type="http://schemas.openxmlformats.org/officeDocument/2006/relationships/customXml" Target="../ink/ink124.xml"/><Relationship Id="rId47" Type="http://schemas.openxmlformats.org/officeDocument/2006/relationships/image" Target="../media/image131.png"/><Relationship Id="rId50" Type="http://schemas.openxmlformats.org/officeDocument/2006/relationships/customXml" Target="../ink/ink128.xml"/><Relationship Id="rId55" Type="http://schemas.openxmlformats.org/officeDocument/2006/relationships/image" Target="../media/image135.png"/><Relationship Id="rId63" Type="http://schemas.openxmlformats.org/officeDocument/2006/relationships/image" Target="../media/image139.png"/><Relationship Id="rId7" Type="http://schemas.openxmlformats.org/officeDocument/2006/relationships/image" Target="../media/image111.png"/><Relationship Id="rId2" Type="http://schemas.openxmlformats.org/officeDocument/2006/relationships/image" Target="../media/image42.png"/><Relationship Id="rId16" Type="http://schemas.openxmlformats.org/officeDocument/2006/relationships/customXml" Target="../ink/ink111.xml"/><Relationship Id="rId20" Type="http://schemas.openxmlformats.org/officeDocument/2006/relationships/customXml" Target="../ink/ink113.xml"/><Relationship Id="rId29" Type="http://schemas.openxmlformats.org/officeDocument/2006/relationships/image" Target="../media/image122.png"/><Relationship Id="rId41" Type="http://schemas.openxmlformats.org/officeDocument/2006/relationships/image" Target="../media/image128.png"/><Relationship Id="rId54" Type="http://schemas.openxmlformats.org/officeDocument/2006/relationships/customXml" Target="../ink/ink130.xml"/><Relationship Id="rId62" Type="http://schemas.openxmlformats.org/officeDocument/2006/relationships/customXml" Target="../ink/ink1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.xml"/><Relationship Id="rId11" Type="http://schemas.openxmlformats.org/officeDocument/2006/relationships/image" Target="../media/image113.png"/><Relationship Id="rId24" Type="http://schemas.openxmlformats.org/officeDocument/2006/relationships/customXml" Target="../ink/ink115.xml"/><Relationship Id="rId32" Type="http://schemas.openxmlformats.org/officeDocument/2006/relationships/customXml" Target="../ink/ink119.xml"/><Relationship Id="rId37" Type="http://schemas.openxmlformats.org/officeDocument/2006/relationships/image" Target="../media/image126.png"/><Relationship Id="rId40" Type="http://schemas.openxmlformats.org/officeDocument/2006/relationships/customXml" Target="../ink/ink123.xml"/><Relationship Id="rId45" Type="http://schemas.openxmlformats.org/officeDocument/2006/relationships/image" Target="../media/image130.png"/><Relationship Id="rId53" Type="http://schemas.openxmlformats.org/officeDocument/2006/relationships/image" Target="../media/image134.png"/><Relationship Id="rId58" Type="http://schemas.openxmlformats.org/officeDocument/2006/relationships/customXml" Target="../ink/ink132.xml"/><Relationship Id="rId5" Type="http://schemas.openxmlformats.org/officeDocument/2006/relationships/image" Target="../media/image110.png"/><Relationship Id="rId15" Type="http://schemas.openxmlformats.org/officeDocument/2006/relationships/image" Target="../media/image115.png"/><Relationship Id="rId23" Type="http://schemas.openxmlformats.org/officeDocument/2006/relationships/image" Target="../media/image119.png"/><Relationship Id="rId28" Type="http://schemas.openxmlformats.org/officeDocument/2006/relationships/customXml" Target="../ink/ink117.xml"/><Relationship Id="rId36" Type="http://schemas.openxmlformats.org/officeDocument/2006/relationships/customXml" Target="../ink/ink121.xml"/><Relationship Id="rId49" Type="http://schemas.openxmlformats.org/officeDocument/2006/relationships/image" Target="../media/image132.png"/><Relationship Id="rId57" Type="http://schemas.openxmlformats.org/officeDocument/2006/relationships/image" Target="../media/image136.png"/><Relationship Id="rId61" Type="http://schemas.openxmlformats.org/officeDocument/2006/relationships/image" Target="../media/image138.png"/><Relationship Id="rId10" Type="http://schemas.openxmlformats.org/officeDocument/2006/relationships/customXml" Target="../ink/ink108.xml"/><Relationship Id="rId19" Type="http://schemas.openxmlformats.org/officeDocument/2006/relationships/image" Target="../media/image117.png"/><Relationship Id="rId31" Type="http://schemas.openxmlformats.org/officeDocument/2006/relationships/image" Target="../media/image123.png"/><Relationship Id="rId44" Type="http://schemas.openxmlformats.org/officeDocument/2006/relationships/customXml" Target="../ink/ink125.xml"/><Relationship Id="rId52" Type="http://schemas.openxmlformats.org/officeDocument/2006/relationships/customXml" Target="../ink/ink129.xml"/><Relationship Id="rId60" Type="http://schemas.openxmlformats.org/officeDocument/2006/relationships/customXml" Target="../ink/ink133.xml"/><Relationship Id="rId65" Type="http://schemas.openxmlformats.org/officeDocument/2006/relationships/image" Target="../media/image140.png"/><Relationship Id="rId4" Type="http://schemas.openxmlformats.org/officeDocument/2006/relationships/customXml" Target="../ink/ink105.xml"/><Relationship Id="rId9" Type="http://schemas.openxmlformats.org/officeDocument/2006/relationships/image" Target="../media/image112.png"/><Relationship Id="rId14" Type="http://schemas.openxmlformats.org/officeDocument/2006/relationships/customXml" Target="../ink/ink110.xml"/><Relationship Id="rId22" Type="http://schemas.openxmlformats.org/officeDocument/2006/relationships/customXml" Target="../ink/ink114.xml"/><Relationship Id="rId27" Type="http://schemas.openxmlformats.org/officeDocument/2006/relationships/image" Target="../media/image121.png"/><Relationship Id="rId30" Type="http://schemas.openxmlformats.org/officeDocument/2006/relationships/customXml" Target="../ink/ink118.xml"/><Relationship Id="rId35" Type="http://schemas.openxmlformats.org/officeDocument/2006/relationships/image" Target="../media/image125.png"/><Relationship Id="rId43" Type="http://schemas.openxmlformats.org/officeDocument/2006/relationships/image" Target="../media/image129.png"/><Relationship Id="rId48" Type="http://schemas.openxmlformats.org/officeDocument/2006/relationships/customXml" Target="../ink/ink127.xml"/><Relationship Id="rId56" Type="http://schemas.openxmlformats.org/officeDocument/2006/relationships/customXml" Target="../ink/ink131.xml"/><Relationship Id="rId64" Type="http://schemas.openxmlformats.org/officeDocument/2006/relationships/customXml" Target="../ink/ink135.xml"/><Relationship Id="rId8" Type="http://schemas.openxmlformats.org/officeDocument/2006/relationships/customXml" Target="../ink/ink107.xml"/><Relationship Id="rId51" Type="http://schemas.openxmlformats.org/officeDocument/2006/relationships/image" Target="../media/image133.png"/><Relationship Id="rId3" Type="http://schemas.openxmlformats.org/officeDocument/2006/relationships/image" Target="../media/image43.png"/><Relationship Id="rId12" Type="http://schemas.openxmlformats.org/officeDocument/2006/relationships/customXml" Target="../ink/ink109.xml"/><Relationship Id="rId17" Type="http://schemas.openxmlformats.org/officeDocument/2006/relationships/image" Target="../media/image116.png"/><Relationship Id="rId25" Type="http://schemas.openxmlformats.org/officeDocument/2006/relationships/image" Target="../media/image120.png"/><Relationship Id="rId33" Type="http://schemas.openxmlformats.org/officeDocument/2006/relationships/image" Target="../media/image124.png"/><Relationship Id="rId38" Type="http://schemas.openxmlformats.org/officeDocument/2006/relationships/customXml" Target="../ink/ink122.xml"/><Relationship Id="rId46" Type="http://schemas.openxmlformats.org/officeDocument/2006/relationships/customXml" Target="../ink/ink126.xml"/><Relationship Id="rId59" Type="http://schemas.openxmlformats.org/officeDocument/2006/relationships/image" Target="../media/image1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8.xml"/><Relationship Id="rId13" Type="http://schemas.openxmlformats.org/officeDocument/2006/relationships/image" Target="../media/image146.png"/><Relationship Id="rId18" Type="http://schemas.openxmlformats.org/officeDocument/2006/relationships/customXml" Target="../ink/ink143.xml"/><Relationship Id="rId26" Type="http://schemas.openxmlformats.org/officeDocument/2006/relationships/customXml" Target="../ink/ink147.xml"/><Relationship Id="rId39" Type="http://schemas.openxmlformats.org/officeDocument/2006/relationships/image" Target="../media/image159.png"/><Relationship Id="rId3" Type="http://schemas.openxmlformats.org/officeDocument/2006/relationships/image" Target="../media/image42.png"/><Relationship Id="rId21" Type="http://schemas.openxmlformats.org/officeDocument/2006/relationships/image" Target="../media/image150.png"/><Relationship Id="rId34" Type="http://schemas.openxmlformats.org/officeDocument/2006/relationships/customXml" Target="../ink/ink151.xml"/><Relationship Id="rId7" Type="http://schemas.openxmlformats.org/officeDocument/2006/relationships/image" Target="../media/image143.png"/><Relationship Id="rId12" Type="http://schemas.openxmlformats.org/officeDocument/2006/relationships/customXml" Target="../ink/ink140.xml"/><Relationship Id="rId17" Type="http://schemas.openxmlformats.org/officeDocument/2006/relationships/image" Target="../media/image148.png"/><Relationship Id="rId25" Type="http://schemas.openxmlformats.org/officeDocument/2006/relationships/image" Target="../media/image152.png"/><Relationship Id="rId33" Type="http://schemas.openxmlformats.org/officeDocument/2006/relationships/image" Target="../media/image156.png"/><Relationship Id="rId38" Type="http://schemas.openxmlformats.org/officeDocument/2006/relationships/customXml" Target="../ink/ink153.xml"/><Relationship Id="rId2" Type="http://schemas.openxmlformats.org/officeDocument/2006/relationships/image" Target="../media/image108.png"/><Relationship Id="rId16" Type="http://schemas.openxmlformats.org/officeDocument/2006/relationships/customXml" Target="../ink/ink142.xml"/><Relationship Id="rId20" Type="http://schemas.openxmlformats.org/officeDocument/2006/relationships/customXml" Target="../ink/ink144.xml"/><Relationship Id="rId29" Type="http://schemas.openxmlformats.org/officeDocument/2006/relationships/image" Target="../media/image154.png"/><Relationship Id="rId41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7.xml"/><Relationship Id="rId11" Type="http://schemas.openxmlformats.org/officeDocument/2006/relationships/image" Target="../media/image145.png"/><Relationship Id="rId24" Type="http://schemas.openxmlformats.org/officeDocument/2006/relationships/customXml" Target="../ink/ink146.xml"/><Relationship Id="rId32" Type="http://schemas.openxmlformats.org/officeDocument/2006/relationships/customXml" Target="../ink/ink150.xml"/><Relationship Id="rId37" Type="http://schemas.openxmlformats.org/officeDocument/2006/relationships/image" Target="../media/image158.png"/><Relationship Id="rId40" Type="http://schemas.openxmlformats.org/officeDocument/2006/relationships/customXml" Target="../ink/ink154.xml"/><Relationship Id="rId5" Type="http://schemas.openxmlformats.org/officeDocument/2006/relationships/image" Target="../media/image142.png"/><Relationship Id="rId15" Type="http://schemas.openxmlformats.org/officeDocument/2006/relationships/image" Target="../media/image147.png"/><Relationship Id="rId23" Type="http://schemas.openxmlformats.org/officeDocument/2006/relationships/image" Target="../media/image151.png"/><Relationship Id="rId28" Type="http://schemas.openxmlformats.org/officeDocument/2006/relationships/customXml" Target="../ink/ink148.xml"/><Relationship Id="rId36" Type="http://schemas.openxmlformats.org/officeDocument/2006/relationships/customXml" Target="../ink/ink152.xml"/><Relationship Id="rId10" Type="http://schemas.openxmlformats.org/officeDocument/2006/relationships/customXml" Target="../ink/ink139.xml"/><Relationship Id="rId19" Type="http://schemas.openxmlformats.org/officeDocument/2006/relationships/image" Target="../media/image149.png"/><Relationship Id="rId31" Type="http://schemas.openxmlformats.org/officeDocument/2006/relationships/image" Target="../media/image155.png"/><Relationship Id="rId4" Type="http://schemas.openxmlformats.org/officeDocument/2006/relationships/customXml" Target="../ink/ink136.xml"/><Relationship Id="rId9" Type="http://schemas.openxmlformats.org/officeDocument/2006/relationships/image" Target="../media/image144.png"/><Relationship Id="rId14" Type="http://schemas.openxmlformats.org/officeDocument/2006/relationships/customXml" Target="../ink/ink141.xml"/><Relationship Id="rId22" Type="http://schemas.openxmlformats.org/officeDocument/2006/relationships/customXml" Target="../ink/ink145.xml"/><Relationship Id="rId27" Type="http://schemas.openxmlformats.org/officeDocument/2006/relationships/image" Target="../media/image153.png"/><Relationship Id="rId30" Type="http://schemas.openxmlformats.org/officeDocument/2006/relationships/customXml" Target="../ink/ink149.xml"/><Relationship Id="rId35" Type="http://schemas.openxmlformats.org/officeDocument/2006/relationships/image" Target="../media/image1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customXml" Target="../ink/ink160.xml"/><Relationship Id="rId18" Type="http://schemas.openxmlformats.org/officeDocument/2006/relationships/image" Target="../media/image169.png"/><Relationship Id="rId3" Type="http://schemas.openxmlformats.org/officeDocument/2006/relationships/customXml" Target="../ink/ink155.xml"/><Relationship Id="rId7" Type="http://schemas.openxmlformats.org/officeDocument/2006/relationships/customXml" Target="../ink/ink157.xml"/><Relationship Id="rId12" Type="http://schemas.openxmlformats.org/officeDocument/2006/relationships/image" Target="../media/image166.png"/><Relationship Id="rId17" Type="http://schemas.openxmlformats.org/officeDocument/2006/relationships/customXml" Target="../ink/ink162.xml"/><Relationship Id="rId2" Type="http://schemas.openxmlformats.org/officeDocument/2006/relationships/image" Target="../media/image109.png"/><Relationship Id="rId16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customXml" Target="../ink/ink159.xml"/><Relationship Id="rId5" Type="http://schemas.openxmlformats.org/officeDocument/2006/relationships/customXml" Target="../ink/ink156.xml"/><Relationship Id="rId15" Type="http://schemas.openxmlformats.org/officeDocument/2006/relationships/customXml" Target="../ink/ink161.xml"/><Relationship Id="rId10" Type="http://schemas.openxmlformats.org/officeDocument/2006/relationships/image" Target="../media/image165.png"/><Relationship Id="rId4" Type="http://schemas.openxmlformats.org/officeDocument/2006/relationships/image" Target="../media/image162.png"/><Relationship Id="rId9" Type="http://schemas.openxmlformats.org/officeDocument/2006/relationships/customXml" Target="../ink/ink158.xml"/><Relationship Id="rId14" Type="http://schemas.openxmlformats.org/officeDocument/2006/relationships/image" Target="../media/image1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.xml"/><Relationship Id="rId13" Type="http://schemas.openxmlformats.org/officeDocument/2006/relationships/image" Target="../media/image174.png"/><Relationship Id="rId18" Type="http://schemas.openxmlformats.org/officeDocument/2006/relationships/customXml" Target="../ink/ink170.xml"/><Relationship Id="rId26" Type="http://schemas.openxmlformats.org/officeDocument/2006/relationships/customXml" Target="../ink/ink174.xml"/><Relationship Id="rId39" Type="http://schemas.openxmlformats.org/officeDocument/2006/relationships/image" Target="../media/image187.png"/><Relationship Id="rId3" Type="http://schemas.openxmlformats.org/officeDocument/2006/relationships/image" Target="../media/image161.png"/><Relationship Id="rId21" Type="http://schemas.openxmlformats.org/officeDocument/2006/relationships/image" Target="../media/image178.png"/><Relationship Id="rId34" Type="http://schemas.openxmlformats.org/officeDocument/2006/relationships/customXml" Target="../ink/ink178.xml"/><Relationship Id="rId42" Type="http://schemas.openxmlformats.org/officeDocument/2006/relationships/customXml" Target="../ink/ink182.xml"/><Relationship Id="rId7" Type="http://schemas.openxmlformats.org/officeDocument/2006/relationships/image" Target="../media/image171.png"/><Relationship Id="rId12" Type="http://schemas.openxmlformats.org/officeDocument/2006/relationships/customXml" Target="../ink/ink167.xml"/><Relationship Id="rId17" Type="http://schemas.openxmlformats.org/officeDocument/2006/relationships/image" Target="../media/image176.png"/><Relationship Id="rId25" Type="http://schemas.openxmlformats.org/officeDocument/2006/relationships/image" Target="../media/image180.png"/><Relationship Id="rId33" Type="http://schemas.openxmlformats.org/officeDocument/2006/relationships/image" Target="../media/image184.png"/><Relationship Id="rId38" Type="http://schemas.openxmlformats.org/officeDocument/2006/relationships/customXml" Target="../ink/ink180.xml"/><Relationship Id="rId2" Type="http://schemas.openxmlformats.org/officeDocument/2006/relationships/image" Target="../media/image141.png"/><Relationship Id="rId16" Type="http://schemas.openxmlformats.org/officeDocument/2006/relationships/customXml" Target="../ink/ink169.xml"/><Relationship Id="rId20" Type="http://schemas.openxmlformats.org/officeDocument/2006/relationships/customXml" Target="../ink/ink171.xml"/><Relationship Id="rId29" Type="http://schemas.openxmlformats.org/officeDocument/2006/relationships/image" Target="../media/image182.png"/><Relationship Id="rId41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4.xml"/><Relationship Id="rId11" Type="http://schemas.openxmlformats.org/officeDocument/2006/relationships/image" Target="../media/image173.png"/><Relationship Id="rId24" Type="http://schemas.openxmlformats.org/officeDocument/2006/relationships/customXml" Target="../ink/ink173.xml"/><Relationship Id="rId32" Type="http://schemas.openxmlformats.org/officeDocument/2006/relationships/customXml" Target="../ink/ink177.xml"/><Relationship Id="rId37" Type="http://schemas.openxmlformats.org/officeDocument/2006/relationships/image" Target="../media/image186.png"/><Relationship Id="rId40" Type="http://schemas.openxmlformats.org/officeDocument/2006/relationships/customXml" Target="../ink/ink181.xml"/><Relationship Id="rId5" Type="http://schemas.openxmlformats.org/officeDocument/2006/relationships/image" Target="../media/image170.png"/><Relationship Id="rId15" Type="http://schemas.openxmlformats.org/officeDocument/2006/relationships/image" Target="../media/image175.png"/><Relationship Id="rId23" Type="http://schemas.openxmlformats.org/officeDocument/2006/relationships/image" Target="../media/image179.png"/><Relationship Id="rId28" Type="http://schemas.openxmlformats.org/officeDocument/2006/relationships/customXml" Target="../ink/ink175.xml"/><Relationship Id="rId36" Type="http://schemas.openxmlformats.org/officeDocument/2006/relationships/customXml" Target="../ink/ink179.xml"/><Relationship Id="rId10" Type="http://schemas.openxmlformats.org/officeDocument/2006/relationships/customXml" Target="../ink/ink166.xml"/><Relationship Id="rId19" Type="http://schemas.openxmlformats.org/officeDocument/2006/relationships/image" Target="../media/image177.png"/><Relationship Id="rId31" Type="http://schemas.openxmlformats.org/officeDocument/2006/relationships/image" Target="../media/image183.png"/><Relationship Id="rId4" Type="http://schemas.openxmlformats.org/officeDocument/2006/relationships/customXml" Target="../ink/ink163.xml"/><Relationship Id="rId9" Type="http://schemas.openxmlformats.org/officeDocument/2006/relationships/image" Target="../media/image172.png"/><Relationship Id="rId14" Type="http://schemas.openxmlformats.org/officeDocument/2006/relationships/customXml" Target="../ink/ink168.xml"/><Relationship Id="rId22" Type="http://schemas.openxmlformats.org/officeDocument/2006/relationships/customXml" Target="../ink/ink172.xml"/><Relationship Id="rId27" Type="http://schemas.openxmlformats.org/officeDocument/2006/relationships/image" Target="../media/image181.png"/><Relationship Id="rId30" Type="http://schemas.openxmlformats.org/officeDocument/2006/relationships/customXml" Target="../ink/ink176.xml"/><Relationship Id="rId35" Type="http://schemas.openxmlformats.org/officeDocument/2006/relationships/image" Target="../media/image185.png"/><Relationship Id="rId43" Type="http://schemas.openxmlformats.org/officeDocument/2006/relationships/image" Target="../media/image18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61.png"/><Relationship Id="rId7" Type="http://schemas.openxmlformats.org/officeDocument/2006/relationships/customXml" Target="../ink/ink184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customXml" Target="../ink/ink183.xml"/><Relationship Id="rId4" Type="http://schemas.openxmlformats.org/officeDocument/2006/relationships/image" Target="../media/image1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customXml" Target="../ink/ink190.xml"/><Relationship Id="rId18" Type="http://schemas.openxmlformats.org/officeDocument/2006/relationships/image" Target="../media/image202.png"/><Relationship Id="rId26" Type="http://schemas.openxmlformats.org/officeDocument/2006/relationships/image" Target="../media/image206.png"/><Relationship Id="rId39" Type="http://schemas.openxmlformats.org/officeDocument/2006/relationships/customXml" Target="../ink/ink203.xml"/><Relationship Id="rId3" Type="http://schemas.openxmlformats.org/officeDocument/2006/relationships/customXml" Target="../ink/ink185.xml"/><Relationship Id="rId21" Type="http://schemas.openxmlformats.org/officeDocument/2006/relationships/customXml" Target="../ink/ink194.xml"/><Relationship Id="rId34" Type="http://schemas.openxmlformats.org/officeDocument/2006/relationships/image" Target="../media/image210.png"/><Relationship Id="rId42" Type="http://schemas.openxmlformats.org/officeDocument/2006/relationships/image" Target="../media/image214.png"/><Relationship Id="rId7" Type="http://schemas.openxmlformats.org/officeDocument/2006/relationships/customXml" Target="../ink/ink187.xml"/><Relationship Id="rId12" Type="http://schemas.openxmlformats.org/officeDocument/2006/relationships/image" Target="../media/image199.png"/><Relationship Id="rId17" Type="http://schemas.openxmlformats.org/officeDocument/2006/relationships/customXml" Target="../ink/ink192.xml"/><Relationship Id="rId25" Type="http://schemas.openxmlformats.org/officeDocument/2006/relationships/customXml" Target="../ink/ink196.xml"/><Relationship Id="rId33" Type="http://schemas.openxmlformats.org/officeDocument/2006/relationships/customXml" Target="../ink/ink200.xml"/><Relationship Id="rId38" Type="http://schemas.openxmlformats.org/officeDocument/2006/relationships/image" Target="../media/image212.png"/><Relationship Id="rId2" Type="http://schemas.openxmlformats.org/officeDocument/2006/relationships/image" Target="../media/image194.png"/><Relationship Id="rId16" Type="http://schemas.openxmlformats.org/officeDocument/2006/relationships/image" Target="../media/image201.png"/><Relationship Id="rId20" Type="http://schemas.openxmlformats.org/officeDocument/2006/relationships/image" Target="../media/image203.png"/><Relationship Id="rId29" Type="http://schemas.openxmlformats.org/officeDocument/2006/relationships/customXml" Target="../ink/ink198.xml"/><Relationship Id="rId41" Type="http://schemas.openxmlformats.org/officeDocument/2006/relationships/customXml" Target="../ink/ink2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customXml" Target="../ink/ink189.xml"/><Relationship Id="rId24" Type="http://schemas.openxmlformats.org/officeDocument/2006/relationships/image" Target="../media/image205.png"/><Relationship Id="rId32" Type="http://schemas.openxmlformats.org/officeDocument/2006/relationships/image" Target="../media/image209.png"/><Relationship Id="rId37" Type="http://schemas.openxmlformats.org/officeDocument/2006/relationships/customXml" Target="../ink/ink202.xml"/><Relationship Id="rId40" Type="http://schemas.openxmlformats.org/officeDocument/2006/relationships/image" Target="../media/image213.png"/><Relationship Id="rId5" Type="http://schemas.openxmlformats.org/officeDocument/2006/relationships/customXml" Target="../ink/ink186.xml"/><Relationship Id="rId15" Type="http://schemas.openxmlformats.org/officeDocument/2006/relationships/customXml" Target="../ink/ink191.xml"/><Relationship Id="rId23" Type="http://schemas.openxmlformats.org/officeDocument/2006/relationships/customXml" Target="../ink/ink195.xml"/><Relationship Id="rId28" Type="http://schemas.openxmlformats.org/officeDocument/2006/relationships/image" Target="../media/image207.png"/><Relationship Id="rId36" Type="http://schemas.openxmlformats.org/officeDocument/2006/relationships/image" Target="../media/image211.png"/><Relationship Id="rId10" Type="http://schemas.openxmlformats.org/officeDocument/2006/relationships/image" Target="../media/image198.png"/><Relationship Id="rId19" Type="http://schemas.openxmlformats.org/officeDocument/2006/relationships/customXml" Target="../ink/ink193.xml"/><Relationship Id="rId31" Type="http://schemas.openxmlformats.org/officeDocument/2006/relationships/customXml" Target="../ink/ink199.xml"/><Relationship Id="rId44" Type="http://schemas.openxmlformats.org/officeDocument/2006/relationships/image" Target="../media/image215.png"/><Relationship Id="rId4" Type="http://schemas.openxmlformats.org/officeDocument/2006/relationships/image" Target="../media/image195.png"/><Relationship Id="rId9" Type="http://schemas.openxmlformats.org/officeDocument/2006/relationships/customXml" Target="../ink/ink188.xml"/><Relationship Id="rId14" Type="http://schemas.openxmlformats.org/officeDocument/2006/relationships/image" Target="../media/image200.png"/><Relationship Id="rId22" Type="http://schemas.openxmlformats.org/officeDocument/2006/relationships/image" Target="../media/image204.png"/><Relationship Id="rId27" Type="http://schemas.openxmlformats.org/officeDocument/2006/relationships/customXml" Target="../ink/ink197.xml"/><Relationship Id="rId30" Type="http://schemas.openxmlformats.org/officeDocument/2006/relationships/image" Target="../media/image208.png"/><Relationship Id="rId35" Type="http://schemas.openxmlformats.org/officeDocument/2006/relationships/customXml" Target="../ink/ink201.xml"/><Relationship Id="rId43" Type="http://schemas.openxmlformats.org/officeDocument/2006/relationships/customXml" Target="../ink/ink2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Transparent 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84</a:t>
            </a:r>
          </a:p>
        </p:txBody>
      </p:sp>
    </p:spTree>
    <p:extLst>
      <p:ext uri="{BB962C8B-B14F-4D97-AF65-F5344CB8AC3E}">
        <p14:creationId xmlns:p14="http://schemas.microsoft.com/office/powerpoint/2010/main" val="164405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18181" r="46621" b="42425"/>
          <a:stretch/>
        </p:blipFill>
        <p:spPr bwMode="auto">
          <a:xfrm>
            <a:off x="1371600" y="1676400"/>
            <a:ext cx="2943000" cy="7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676400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057" y="2636864"/>
            <a:ext cx="269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and n and c are positive, then u &gt;0.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642595"/>
            <a:ext cx="6530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group velocity is in the same direction as the </a:t>
            </a:r>
            <a:r>
              <a:rPr lang="en-US" sz="2000" dirty="0" err="1"/>
              <a:t>wavevector</a:t>
            </a:r>
            <a:endParaRPr lang="en-US" sz="2000" dirty="0"/>
          </a:p>
          <a:p>
            <a:r>
              <a:rPr lang="en-US" sz="2000" dirty="0"/>
              <a:t>Wave packets and phase fronts travel in the same direction.</a:t>
            </a:r>
          </a:p>
        </p:txBody>
      </p:sp>
      <p:pic>
        <p:nvPicPr>
          <p:cNvPr id="6" name="Picture 2" descr="Image result for wave packet group velo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37" y="4800240"/>
            <a:ext cx="4913631" cy="16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86D557-E82A-410E-9995-590379973AED}"/>
              </a:ext>
            </a:extLst>
          </p:cNvPr>
          <p:cNvSpPr/>
          <p:nvPr/>
        </p:nvSpPr>
        <p:spPr>
          <a:xfrm>
            <a:off x="457200" y="381000"/>
            <a:ext cx="8210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What is the direction of group velocity?</a:t>
            </a:r>
          </a:p>
          <a:p>
            <a:r>
              <a:rPr lang="en-US" sz="2000" dirty="0"/>
              <a:t>Can the wave packet travel opposite the direction of the phase front motion?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F30736-5045-4037-B364-7D9106656FD4}"/>
              </a:ext>
            </a:extLst>
          </p:cNvPr>
          <p:cNvGrpSpPr/>
          <p:nvPr/>
        </p:nvGrpSpPr>
        <p:grpSpPr>
          <a:xfrm>
            <a:off x="3127997" y="1823983"/>
            <a:ext cx="461160" cy="665280"/>
            <a:chOff x="3127997" y="1823983"/>
            <a:chExt cx="461160" cy="66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E861A1-CEAD-493A-ACF8-D87DA19E1420}"/>
                    </a:ext>
                  </a:extLst>
                </p14:cNvPr>
                <p14:cNvContentPartPr/>
                <p14:nvPr/>
              </p14:nvContentPartPr>
              <p14:xfrm>
                <a:off x="3207197" y="2019463"/>
                <a:ext cx="350280" cy="54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E861A1-CEAD-493A-ACF8-D87DA19E142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71557" y="1983823"/>
                  <a:ext cx="421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D5FD155-E191-4A5B-8724-ED8D06787612}"/>
                    </a:ext>
                  </a:extLst>
                </p14:cNvPr>
                <p14:cNvContentPartPr/>
                <p14:nvPr/>
              </p14:nvContentPartPr>
              <p14:xfrm>
                <a:off x="3327797" y="1998583"/>
                <a:ext cx="178560" cy="121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D5FD155-E191-4A5B-8724-ED8D0678761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91797" y="1962943"/>
                  <a:ext cx="250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C099397-3785-45FF-A0EA-89D7415B67C0}"/>
                    </a:ext>
                  </a:extLst>
                </p14:cNvPr>
                <p14:cNvContentPartPr/>
                <p14:nvPr/>
              </p14:nvContentPartPr>
              <p14:xfrm>
                <a:off x="3470357" y="2231143"/>
                <a:ext cx="84960" cy="122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C099397-3785-45FF-A0EA-89D7415B67C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34717" y="2195503"/>
                  <a:ext cx="156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07EE5E3-E492-485F-8AF6-09D4B51C6429}"/>
                    </a:ext>
                  </a:extLst>
                </p14:cNvPr>
                <p14:cNvContentPartPr/>
                <p14:nvPr/>
              </p14:nvContentPartPr>
              <p14:xfrm>
                <a:off x="3127997" y="2212423"/>
                <a:ext cx="59400" cy="276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07EE5E3-E492-485F-8AF6-09D4B51C642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91997" y="2176783"/>
                  <a:ext cx="131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980E52-6EAD-41D3-98CB-83854F4A0DEC}"/>
                    </a:ext>
                  </a:extLst>
                </p14:cNvPr>
                <p14:cNvContentPartPr/>
                <p14:nvPr/>
              </p14:nvContentPartPr>
              <p14:xfrm>
                <a:off x="3539837" y="1837303"/>
                <a:ext cx="49320" cy="164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980E52-6EAD-41D3-98CB-83854F4A0D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03837" y="1801663"/>
                  <a:ext cx="120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9A230AB-3D12-4B9E-93FF-9CB1701653B1}"/>
                    </a:ext>
                  </a:extLst>
                </p14:cNvPr>
                <p14:cNvContentPartPr/>
                <p14:nvPr/>
              </p14:nvContentPartPr>
              <p14:xfrm>
                <a:off x="3553157" y="1823983"/>
                <a:ext cx="3240" cy="1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9A230AB-3D12-4B9E-93FF-9CB1701653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17517" y="1787983"/>
                  <a:ext cx="74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9F507B4-AE94-4879-B6AB-35A2767826D0}"/>
                    </a:ext>
                  </a:extLst>
                </p14:cNvPr>
                <p14:cNvContentPartPr/>
                <p14:nvPr/>
              </p14:nvContentPartPr>
              <p14:xfrm>
                <a:off x="3545237" y="1834783"/>
                <a:ext cx="19440" cy="214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9F507B4-AE94-4879-B6AB-35A2767826D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09237" y="1798783"/>
                  <a:ext cx="910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AC9B6D0-0871-426A-8BFE-061D2126A7BB}"/>
                    </a:ext>
                  </a:extLst>
                </p14:cNvPr>
                <p14:cNvContentPartPr/>
                <p14:nvPr/>
              </p14:nvContentPartPr>
              <p14:xfrm>
                <a:off x="3522917" y="1865023"/>
                <a:ext cx="24480" cy="170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AC9B6D0-0871-426A-8BFE-061D2126A7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87277" y="1829023"/>
                  <a:ext cx="96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8040481-C9C7-4D19-988C-90CFDDA28459}"/>
                    </a:ext>
                  </a:extLst>
                </p14:cNvPr>
                <p14:cNvContentPartPr/>
                <p14:nvPr/>
              </p14:nvContentPartPr>
              <p14:xfrm>
                <a:off x="3365237" y="1903543"/>
                <a:ext cx="8640" cy="3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8040481-C9C7-4D19-988C-90CFDDA2845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29237" y="1867543"/>
                  <a:ext cx="8028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1BA7AB-E95D-4FDE-8166-D3B6CBD1F696}"/>
              </a:ext>
            </a:extLst>
          </p:cNvPr>
          <p:cNvGrpSpPr/>
          <p:nvPr/>
        </p:nvGrpSpPr>
        <p:grpSpPr>
          <a:xfrm>
            <a:off x="3075797" y="1969423"/>
            <a:ext cx="73080" cy="126000"/>
            <a:chOff x="3075797" y="1969423"/>
            <a:chExt cx="73080" cy="12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B33F8B1-D9E1-4385-963A-220CC964E26B}"/>
                    </a:ext>
                  </a:extLst>
                </p14:cNvPr>
                <p14:cNvContentPartPr/>
                <p14:nvPr/>
              </p14:nvContentPartPr>
              <p14:xfrm>
                <a:off x="3100277" y="1979143"/>
                <a:ext cx="5040" cy="10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B33F8B1-D9E1-4385-963A-220CC964E2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64637" y="1943143"/>
                  <a:ext cx="76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320F048-86D2-4FBA-87F5-EFFD0CFA357A}"/>
                    </a:ext>
                  </a:extLst>
                </p14:cNvPr>
                <p14:cNvContentPartPr/>
                <p14:nvPr/>
              </p14:nvContentPartPr>
              <p14:xfrm>
                <a:off x="3075797" y="1969423"/>
                <a:ext cx="73080" cy="126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320F048-86D2-4FBA-87F5-EFFD0CFA35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39797" y="1933423"/>
                  <a:ext cx="14472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F460E79-8CE0-4FAB-B51F-A85531A0A4EA}"/>
                  </a:ext>
                </a:extLst>
              </p14:cNvPr>
              <p14:cNvContentPartPr/>
              <p14:nvPr/>
            </p14:nvContentPartPr>
            <p14:xfrm>
              <a:off x="2824157" y="1907503"/>
              <a:ext cx="18720" cy="185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F460E79-8CE0-4FAB-B51F-A85531A0A4E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88157" y="1871503"/>
                <a:ext cx="903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7AF7F02-9A48-44E9-B37C-7C3813BBB4E1}"/>
                  </a:ext>
                </a:extLst>
              </p14:cNvPr>
              <p14:cNvContentPartPr/>
              <p14:nvPr/>
            </p14:nvContentPartPr>
            <p14:xfrm>
              <a:off x="4259837" y="1910383"/>
              <a:ext cx="59760" cy="666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7AF7F02-9A48-44E9-B37C-7C3813BBB4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24197" y="1874383"/>
                <a:ext cx="13140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977016D2-00AA-4353-8294-004C7AB1440B}"/>
              </a:ext>
            </a:extLst>
          </p:cNvPr>
          <p:cNvGrpSpPr/>
          <p:nvPr/>
        </p:nvGrpSpPr>
        <p:grpSpPr>
          <a:xfrm>
            <a:off x="3928997" y="1864663"/>
            <a:ext cx="64080" cy="89280"/>
            <a:chOff x="3928997" y="1864663"/>
            <a:chExt cx="64080" cy="8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5C7A65-F503-49A0-8A4A-C888E7225AB9}"/>
                    </a:ext>
                  </a:extLst>
                </p14:cNvPr>
                <p14:cNvContentPartPr/>
                <p14:nvPr/>
              </p14:nvContentPartPr>
              <p14:xfrm>
                <a:off x="3928997" y="1864663"/>
                <a:ext cx="29160" cy="80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5C7A65-F503-49A0-8A4A-C888E7225A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93357" y="1828663"/>
                  <a:ext cx="100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9AEE2FE-9D12-430E-B881-F078E5078C02}"/>
                    </a:ext>
                  </a:extLst>
                </p14:cNvPr>
                <p14:cNvContentPartPr/>
                <p14:nvPr/>
              </p14:nvContentPartPr>
              <p14:xfrm>
                <a:off x="3930437" y="1904623"/>
                <a:ext cx="62640" cy="49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9AEE2FE-9D12-430E-B881-F078E5078C0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94437" y="1868623"/>
                  <a:ext cx="134280" cy="12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0082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6" b="8155"/>
          <a:stretch/>
        </p:blipFill>
        <p:spPr bwMode="auto">
          <a:xfrm>
            <a:off x="1143000" y="1032922"/>
            <a:ext cx="711978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99603"/>
            <a:ext cx="5695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the middle of a transparency window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baseline="-25000" dirty="0"/>
              <a:t>1</a:t>
            </a:r>
            <a:r>
              <a:rPr lang="en-US" sz="2000" dirty="0"/>
              <a:t> &lt;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 &lt;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baseline="-25000" dirty="0"/>
              <a:t>2</a:t>
            </a:r>
            <a:r>
              <a:rPr lang="en-US" sz="2000" dirty="0"/>
              <a:t>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5842337"/>
            <a:ext cx="3348609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Increases with frequency.</a:t>
            </a:r>
          </a:p>
          <a:p>
            <a:r>
              <a:rPr lang="en-US" sz="2000" i="1" dirty="0"/>
              <a:t>a</a:t>
            </a:r>
            <a:r>
              <a:rPr lang="en-US" sz="2000" dirty="0"/>
              <a:t> and </a:t>
            </a:r>
            <a:r>
              <a:rPr lang="en-US" sz="2000" i="1" dirty="0"/>
              <a:t>b</a:t>
            </a:r>
            <a:r>
              <a:rPr lang="en-US" sz="2000" dirty="0"/>
              <a:t> are positive constants.</a:t>
            </a:r>
          </a:p>
          <a:p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466F7-160A-4956-8602-AA0D7CBAEAE1}"/>
              </a:ext>
            </a:extLst>
          </p:cNvPr>
          <p:cNvSpPr txBox="1"/>
          <p:nvPr/>
        </p:nvSpPr>
        <p:spPr>
          <a:xfrm>
            <a:off x="32657" y="-20713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 Dispersion formula for wide transparency window is plasma-like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4CED130-DD50-4433-8300-A0D5BF262137}"/>
                  </a:ext>
                </a:extLst>
              </p14:cNvPr>
              <p14:cNvContentPartPr/>
              <p14:nvPr/>
            </p14:nvContentPartPr>
            <p14:xfrm>
              <a:off x="1645157" y="2715531"/>
              <a:ext cx="186840" cy="39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4CED130-DD50-4433-8300-A0D5BF2621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1157" y="2607891"/>
                <a:ext cx="2944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2F9143-26C4-4766-B22F-EA3775C7E25F}"/>
                  </a:ext>
                </a:extLst>
              </p14:cNvPr>
              <p14:cNvContentPartPr/>
              <p14:nvPr/>
            </p14:nvContentPartPr>
            <p14:xfrm>
              <a:off x="4624877" y="1069971"/>
              <a:ext cx="459720" cy="733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2F9143-26C4-4766-B22F-EA3775C7E2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1237" y="961971"/>
                <a:ext cx="567360" cy="9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F2F2A17-EEB7-4B5F-833F-546749E8B5D2}"/>
                  </a:ext>
                </a:extLst>
              </p14:cNvPr>
              <p14:cNvContentPartPr/>
              <p14:nvPr/>
            </p14:nvContentPartPr>
            <p14:xfrm>
              <a:off x="2767637" y="2612571"/>
              <a:ext cx="132840" cy="61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F2F2A17-EEB7-4B5F-833F-546749E8B5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13997" y="2504571"/>
                <a:ext cx="2404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3FD7AAA-3301-405E-B3F5-CDFDF7D48153}"/>
                  </a:ext>
                </a:extLst>
              </p14:cNvPr>
              <p14:cNvContentPartPr/>
              <p14:nvPr/>
            </p14:nvContentPartPr>
            <p14:xfrm>
              <a:off x="6653477" y="1140171"/>
              <a:ext cx="335160" cy="865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3FD7AAA-3301-405E-B3F5-CDFDF7D481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99477" y="1032171"/>
                <a:ext cx="442800" cy="10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A9A7C43-DADC-4D00-98E8-DF4CBDA6C67F}"/>
                  </a:ext>
                </a:extLst>
              </p14:cNvPr>
              <p14:cNvContentPartPr/>
              <p14:nvPr/>
            </p14:nvContentPartPr>
            <p14:xfrm>
              <a:off x="1634357" y="1935411"/>
              <a:ext cx="32400" cy="705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A9A7C43-DADC-4D00-98E8-DF4CBDA6C6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6717" y="1917771"/>
                <a:ext cx="6804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BEBC0D-776C-4E89-9BA6-C8D316DA78BD}"/>
                  </a:ext>
                </a:extLst>
              </p14:cNvPr>
              <p14:cNvContentPartPr/>
              <p14:nvPr/>
            </p14:nvContentPartPr>
            <p14:xfrm>
              <a:off x="1648397" y="1922811"/>
              <a:ext cx="330480" cy="869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BEBC0D-776C-4E89-9BA6-C8D316DA78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30757" y="1905171"/>
                <a:ext cx="366120" cy="9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72FBC88-D835-4868-B404-BC1BA80EED00}"/>
                  </a:ext>
                </a:extLst>
              </p14:cNvPr>
              <p14:cNvContentPartPr/>
              <p14:nvPr/>
            </p14:nvContentPartPr>
            <p14:xfrm>
              <a:off x="1980317" y="1873491"/>
              <a:ext cx="628560" cy="51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72FBC88-D835-4868-B404-BC1BA80EED0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62677" y="1855851"/>
                <a:ext cx="66420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B1EAB32-D45A-4D40-B5CF-F96C4EB6C96D}"/>
              </a:ext>
            </a:extLst>
          </p:cNvPr>
          <p:cNvGrpSpPr/>
          <p:nvPr/>
        </p:nvGrpSpPr>
        <p:grpSpPr>
          <a:xfrm>
            <a:off x="2639477" y="1865211"/>
            <a:ext cx="744840" cy="887040"/>
            <a:chOff x="2639477" y="1865211"/>
            <a:chExt cx="744840" cy="88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806D5C-0E84-4B67-89B3-B9E07BB7FA56}"/>
                    </a:ext>
                  </a:extLst>
                </p14:cNvPr>
                <p14:cNvContentPartPr/>
                <p14:nvPr/>
              </p14:nvContentPartPr>
              <p14:xfrm>
                <a:off x="2977877" y="2674851"/>
                <a:ext cx="218880" cy="52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806D5C-0E84-4B67-89B3-B9E07BB7FA5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59877" y="2656851"/>
                  <a:ext cx="254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6DCB024-9CDB-4CCA-88EA-1A2AC6CA7C7A}"/>
                    </a:ext>
                  </a:extLst>
                </p14:cNvPr>
                <p14:cNvContentPartPr/>
                <p14:nvPr/>
              </p14:nvContentPartPr>
              <p14:xfrm>
                <a:off x="3270557" y="2633451"/>
                <a:ext cx="107280" cy="104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6DCB024-9CDB-4CCA-88EA-1A2AC6CA7C7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52557" y="2615811"/>
                  <a:ext cx="142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728AFBB-5D80-4327-A644-DC2CCACA79C7}"/>
                    </a:ext>
                  </a:extLst>
                </p14:cNvPr>
                <p14:cNvContentPartPr/>
                <p14:nvPr/>
              </p14:nvContentPartPr>
              <p14:xfrm>
                <a:off x="3233477" y="2609691"/>
                <a:ext cx="150840" cy="142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728AFBB-5D80-4327-A644-DC2CCACA79C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15477" y="2591691"/>
                  <a:ext cx="186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FD60A5-C377-4817-B301-4E68D1F8A5A7}"/>
                    </a:ext>
                  </a:extLst>
                </p14:cNvPr>
                <p14:cNvContentPartPr/>
                <p14:nvPr/>
              </p14:nvContentPartPr>
              <p14:xfrm>
                <a:off x="2639477" y="1865211"/>
                <a:ext cx="336960" cy="842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FD60A5-C377-4817-B301-4E68D1F8A5A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21837" y="1847211"/>
                  <a:ext cx="372600" cy="87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E0BAE69-33EE-4DE7-91E7-8F524B8EDE5F}"/>
                  </a:ext>
                </a:extLst>
              </p14:cNvPr>
              <p14:cNvContentPartPr/>
              <p14:nvPr/>
            </p14:nvContentPartPr>
            <p14:xfrm>
              <a:off x="2771237" y="2938011"/>
              <a:ext cx="63720" cy="57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E0BAE69-33EE-4DE7-91E7-8F524B8EDE5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53597" y="2920371"/>
                <a:ext cx="993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098AA88-A0A2-44D4-B697-A13DBCBA2E11}"/>
                  </a:ext>
                </a:extLst>
              </p14:cNvPr>
              <p14:cNvContentPartPr/>
              <p14:nvPr/>
            </p14:nvContentPartPr>
            <p14:xfrm>
              <a:off x="6980717" y="1113891"/>
              <a:ext cx="87480" cy="60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098AA88-A0A2-44D4-B697-A13DBCBA2E1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27077" y="1006251"/>
                <a:ext cx="1951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E022ECA-54A9-474B-8952-9007E8D37EC3}"/>
                  </a:ext>
                </a:extLst>
              </p14:cNvPr>
              <p14:cNvContentPartPr/>
              <p14:nvPr/>
            </p14:nvContentPartPr>
            <p14:xfrm>
              <a:off x="7000877" y="1126131"/>
              <a:ext cx="99000" cy="140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E022ECA-54A9-474B-8952-9007E8D37EC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46877" y="1018491"/>
                <a:ext cx="206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C99F2C1-115F-4296-ABAA-060F30DA1760}"/>
                  </a:ext>
                </a:extLst>
              </p14:cNvPr>
              <p14:cNvContentPartPr/>
              <p14:nvPr/>
            </p14:nvContentPartPr>
            <p14:xfrm>
              <a:off x="6813317" y="1166451"/>
              <a:ext cx="228600" cy="8204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C99F2C1-115F-4296-ABAA-060F30DA176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759677" y="1058451"/>
                <a:ext cx="336240" cy="10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11CA1EA0-4D4B-4BB1-BF31-B9660110C4DD}"/>
              </a:ext>
            </a:extLst>
          </p:cNvPr>
          <p:cNvGrpSpPr/>
          <p:nvPr/>
        </p:nvGrpSpPr>
        <p:grpSpPr>
          <a:xfrm>
            <a:off x="3883637" y="3451011"/>
            <a:ext cx="74520" cy="56160"/>
            <a:chOff x="3883637" y="3451011"/>
            <a:chExt cx="74520" cy="5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38B3CC-EA6D-43B9-BF87-B5650A1FA7E9}"/>
                    </a:ext>
                  </a:extLst>
                </p14:cNvPr>
                <p14:cNvContentPartPr/>
                <p14:nvPr/>
              </p14:nvContentPartPr>
              <p14:xfrm>
                <a:off x="3892637" y="3451011"/>
                <a:ext cx="43920" cy="23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38B3CC-EA6D-43B9-BF87-B5650A1FA7E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56637" y="3415371"/>
                  <a:ext cx="115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A9CAE06-EF6C-477A-BDF0-1410E1929921}"/>
                    </a:ext>
                  </a:extLst>
                </p14:cNvPr>
                <p14:cNvContentPartPr/>
                <p14:nvPr/>
              </p14:nvContentPartPr>
              <p14:xfrm>
                <a:off x="3883637" y="3453171"/>
                <a:ext cx="74520" cy="54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A9CAE06-EF6C-477A-BDF0-1410E192992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47637" y="3417531"/>
                  <a:ext cx="14616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D932E9D-4E01-4286-A7CB-6F23ED44F311}"/>
                  </a:ext>
                </a:extLst>
              </p14:cNvPr>
              <p14:cNvContentPartPr/>
              <p14:nvPr/>
            </p14:nvContentPartPr>
            <p14:xfrm>
              <a:off x="3386477" y="3288291"/>
              <a:ext cx="27360" cy="3092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D932E9D-4E01-4286-A7CB-6F23ED44F31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50837" y="3252291"/>
                <a:ext cx="9900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670C18-222E-4017-8EB5-D40C994CCEE7}"/>
                  </a:ext>
                </a:extLst>
              </p14:cNvPr>
              <p14:cNvContentPartPr/>
              <p14:nvPr/>
            </p14:nvContentPartPr>
            <p14:xfrm>
              <a:off x="5966237" y="3277851"/>
              <a:ext cx="396000" cy="592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670C18-222E-4017-8EB5-D40C994CCEE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30237" y="3241851"/>
                <a:ext cx="467640" cy="66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69" name="Group 11268">
            <a:extLst>
              <a:ext uri="{FF2B5EF4-FFF2-40B4-BE49-F238E27FC236}">
                <a16:creationId xmlns:a16="http://schemas.microsoft.com/office/drawing/2014/main" id="{5FBAB1AA-6EB6-4DEA-B24A-E3D49FACCF22}"/>
              </a:ext>
            </a:extLst>
          </p:cNvPr>
          <p:cNvGrpSpPr/>
          <p:nvPr/>
        </p:nvGrpSpPr>
        <p:grpSpPr>
          <a:xfrm>
            <a:off x="5870477" y="3472611"/>
            <a:ext cx="317880" cy="268920"/>
            <a:chOff x="5870477" y="3472611"/>
            <a:chExt cx="31788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1267" name="Ink 11266">
                  <a:extLst>
                    <a:ext uri="{FF2B5EF4-FFF2-40B4-BE49-F238E27FC236}">
                      <a16:creationId xmlns:a16="http://schemas.microsoft.com/office/drawing/2014/main" id="{F687B126-42EB-40B8-A8D9-31A8EF733081}"/>
                    </a:ext>
                  </a:extLst>
                </p14:cNvPr>
                <p14:cNvContentPartPr/>
                <p14:nvPr/>
              </p14:nvContentPartPr>
              <p14:xfrm>
                <a:off x="5986397" y="3472611"/>
                <a:ext cx="23760" cy="268920"/>
              </p14:xfrm>
            </p:contentPart>
          </mc:Choice>
          <mc:Fallback>
            <p:pic>
              <p:nvPicPr>
                <p:cNvPr id="11267" name="Ink 11266">
                  <a:extLst>
                    <a:ext uri="{FF2B5EF4-FFF2-40B4-BE49-F238E27FC236}">
                      <a16:creationId xmlns:a16="http://schemas.microsoft.com/office/drawing/2014/main" id="{F687B126-42EB-40B8-A8D9-31A8EF73308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68757" y="3454971"/>
                  <a:ext cx="594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1268" name="Ink 11267">
                  <a:extLst>
                    <a:ext uri="{FF2B5EF4-FFF2-40B4-BE49-F238E27FC236}">
                      <a16:creationId xmlns:a16="http://schemas.microsoft.com/office/drawing/2014/main" id="{C16C2FD1-062B-4E03-996A-CA50DA37FFE9}"/>
                    </a:ext>
                  </a:extLst>
                </p14:cNvPr>
                <p14:cNvContentPartPr/>
                <p14:nvPr/>
              </p14:nvContentPartPr>
              <p14:xfrm>
                <a:off x="5870477" y="3632811"/>
                <a:ext cx="317880" cy="11520"/>
              </p14:xfrm>
            </p:contentPart>
          </mc:Choice>
          <mc:Fallback>
            <p:pic>
              <p:nvPicPr>
                <p:cNvPr id="11268" name="Ink 11267">
                  <a:extLst>
                    <a:ext uri="{FF2B5EF4-FFF2-40B4-BE49-F238E27FC236}">
                      <a16:creationId xmlns:a16="http://schemas.microsoft.com/office/drawing/2014/main" id="{C16C2FD1-062B-4E03-996A-CA50DA37FFE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52837" y="3614811"/>
                  <a:ext cx="35352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270" name="Ink 11269">
                <a:extLst>
                  <a:ext uri="{FF2B5EF4-FFF2-40B4-BE49-F238E27FC236}">
                    <a16:creationId xmlns:a16="http://schemas.microsoft.com/office/drawing/2014/main" id="{A6FFC296-8597-4B04-9150-4996C40ED676}"/>
                  </a:ext>
                </a:extLst>
              </p14:cNvPr>
              <p14:cNvContentPartPr/>
              <p14:nvPr/>
            </p14:nvContentPartPr>
            <p14:xfrm>
              <a:off x="3576197" y="4369731"/>
              <a:ext cx="208080" cy="936000"/>
            </p14:xfrm>
          </p:contentPart>
        </mc:Choice>
        <mc:Fallback>
          <p:pic>
            <p:nvPicPr>
              <p:cNvPr id="11270" name="Ink 11269">
                <a:extLst>
                  <a:ext uri="{FF2B5EF4-FFF2-40B4-BE49-F238E27FC236}">
                    <a16:creationId xmlns:a16="http://schemas.microsoft.com/office/drawing/2014/main" id="{A6FFC296-8597-4B04-9150-4996C40ED67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522197" y="4262091"/>
                <a:ext cx="31572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271" name="Ink 11270">
                <a:extLst>
                  <a:ext uri="{FF2B5EF4-FFF2-40B4-BE49-F238E27FC236}">
                    <a16:creationId xmlns:a16="http://schemas.microsoft.com/office/drawing/2014/main" id="{C483D831-3989-4EC2-9308-0851F08610E7}"/>
                  </a:ext>
                </a:extLst>
              </p14:cNvPr>
              <p14:cNvContentPartPr/>
              <p14:nvPr/>
            </p14:nvContentPartPr>
            <p14:xfrm>
              <a:off x="5726477" y="4365771"/>
              <a:ext cx="268200" cy="965880"/>
            </p14:xfrm>
          </p:contentPart>
        </mc:Choice>
        <mc:Fallback>
          <p:pic>
            <p:nvPicPr>
              <p:cNvPr id="11271" name="Ink 11270">
                <a:extLst>
                  <a:ext uri="{FF2B5EF4-FFF2-40B4-BE49-F238E27FC236}">
                    <a16:creationId xmlns:a16="http://schemas.microsoft.com/office/drawing/2014/main" id="{C483D831-3989-4EC2-9308-0851F08610E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72477" y="4258131"/>
                <a:ext cx="375840" cy="11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1272" name="Ink 11271">
                <a:extLst>
                  <a:ext uri="{FF2B5EF4-FFF2-40B4-BE49-F238E27FC236}">
                    <a16:creationId xmlns:a16="http://schemas.microsoft.com/office/drawing/2014/main" id="{75762CF3-CFA6-4CBE-A800-3866C96C233D}"/>
                  </a:ext>
                </a:extLst>
              </p14:cNvPr>
              <p14:cNvContentPartPr/>
              <p14:nvPr/>
            </p14:nvContentPartPr>
            <p14:xfrm>
              <a:off x="3692477" y="5971011"/>
              <a:ext cx="275040" cy="244080"/>
            </p14:xfrm>
          </p:contentPart>
        </mc:Choice>
        <mc:Fallback>
          <p:pic>
            <p:nvPicPr>
              <p:cNvPr id="11272" name="Ink 11271">
                <a:extLst>
                  <a:ext uri="{FF2B5EF4-FFF2-40B4-BE49-F238E27FC236}">
                    <a16:creationId xmlns:a16="http://schemas.microsoft.com/office/drawing/2014/main" id="{75762CF3-CFA6-4CBE-A800-3866C96C233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638477" y="5863011"/>
                <a:ext cx="38268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273" name="Ink 11272">
                <a:extLst>
                  <a:ext uri="{FF2B5EF4-FFF2-40B4-BE49-F238E27FC236}">
                    <a16:creationId xmlns:a16="http://schemas.microsoft.com/office/drawing/2014/main" id="{A53DDD5F-B09C-430F-8EEB-293EE7265777}"/>
                  </a:ext>
                </a:extLst>
              </p14:cNvPr>
              <p14:cNvContentPartPr/>
              <p14:nvPr/>
            </p14:nvContentPartPr>
            <p14:xfrm>
              <a:off x="8049557" y="4339851"/>
              <a:ext cx="192240" cy="667080"/>
            </p14:xfrm>
          </p:contentPart>
        </mc:Choice>
        <mc:Fallback>
          <p:pic>
            <p:nvPicPr>
              <p:cNvPr id="11273" name="Ink 11272">
                <a:extLst>
                  <a:ext uri="{FF2B5EF4-FFF2-40B4-BE49-F238E27FC236}">
                    <a16:creationId xmlns:a16="http://schemas.microsoft.com/office/drawing/2014/main" id="{A53DDD5F-B09C-430F-8EEB-293EE726577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95917" y="4232211"/>
                <a:ext cx="29988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274" name="Ink 11273">
                <a:extLst>
                  <a:ext uri="{FF2B5EF4-FFF2-40B4-BE49-F238E27FC236}">
                    <a16:creationId xmlns:a16="http://schemas.microsoft.com/office/drawing/2014/main" id="{2F91F0FE-E109-43F0-9DB7-77C1A61E85DC}"/>
                  </a:ext>
                </a:extLst>
              </p14:cNvPr>
              <p14:cNvContentPartPr/>
              <p14:nvPr/>
            </p14:nvContentPartPr>
            <p14:xfrm>
              <a:off x="6526397" y="4391331"/>
              <a:ext cx="239400" cy="660240"/>
            </p14:xfrm>
          </p:contentPart>
        </mc:Choice>
        <mc:Fallback>
          <p:pic>
            <p:nvPicPr>
              <p:cNvPr id="11274" name="Ink 11273">
                <a:extLst>
                  <a:ext uri="{FF2B5EF4-FFF2-40B4-BE49-F238E27FC236}">
                    <a16:creationId xmlns:a16="http://schemas.microsoft.com/office/drawing/2014/main" id="{2F91F0FE-E109-43F0-9DB7-77C1A61E85D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472397" y="4283691"/>
                <a:ext cx="347040" cy="87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1275" name="Ink 11274">
                <a:extLst>
                  <a:ext uri="{FF2B5EF4-FFF2-40B4-BE49-F238E27FC236}">
                    <a16:creationId xmlns:a16="http://schemas.microsoft.com/office/drawing/2014/main" id="{227D824A-6832-41D6-BAC3-5C0CB17A93EB}"/>
                  </a:ext>
                </a:extLst>
              </p14:cNvPr>
              <p14:cNvContentPartPr/>
              <p14:nvPr/>
            </p14:nvContentPartPr>
            <p14:xfrm>
              <a:off x="4561877" y="5646651"/>
              <a:ext cx="277200" cy="328680"/>
            </p14:xfrm>
          </p:contentPart>
        </mc:Choice>
        <mc:Fallback>
          <p:pic>
            <p:nvPicPr>
              <p:cNvPr id="11275" name="Ink 11274">
                <a:extLst>
                  <a:ext uri="{FF2B5EF4-FFF2-40B4-BE49-F238E27FC236}">
                    <a16:creationId xmlns:a16="http://schemas.microsoft.com/office/drawing/2014/main" id="{227D824A-6832-41D6-BAC3-5C0CB17A93E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07877" y="5539011"/>
                <a:ext cx="384840" cy="5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489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" y="175234"/>
            <a:ext cx="882141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From section 82 we had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3433" y="1361777"/>
            <a:ext cx="2590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Total electron density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1" y="2504777"/>
            <a:ext cx="3048000" cy="1836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“dispersion electron density” in range 0 &lt;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 &lt;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baseline="-25000" dirty="0"/>
              <a:t>1</a:t>
            </a:r>
            <a:br>
              <a:rPr lang="en-US" sz="2000" dirty="0"/>
            </a:br>
            <a:endParaRPr lang="en-US" sz="2000" dirty="0"/>
          </a:p>
          <a:p>
            <a:endParaRPr lang="en-US" sz="2000" baseline="-25000" dirty="0"/>
          </a:p>
          <a:p>
            <a:endParaRPr lang="en-US" sz="2000" baseline="-25000" dirty="0"/>
          </a:p>
          <a:p>
            <a:endParaRPr lang="en-US" sz="2000" baseline="-25000" dirty="0"/>
          </a:p>
          <a:p>
            <a:endParaRPr lang="en-US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657600"/>
            <a:ext cx="137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But the constant </a:t>
            </a:r>
            <a:r>
              <a:rPr lang="en-US" sz="2000" i="1" dirty="0"/>
              <a:t>b</a:t>
            </a:r>
            <a:r>
              <a:rPr lang="en-US" sz="2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74005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35793-D7A1-44EA-908D-938CCC41BF8D}"/>
              </a:ext>
            </a:extLst>
          </p:cNvPr>
          <p:cNvSpPr txBox="1"/>
          <p:nvPr/>
        </p:nvSpPr>
        <p:spPr>
          <a:xfrm flipH="1">
            <a:off x="5181600" y="3186347"/>
            <a:ext cx="380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the electrons in the medium whose natural frequencies are below 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baseline="-25000" dirty="0"/>
              <a:t>1</a:t>
            </a:r>
            <a:r>
              <a:rPr lang="en-US" dirty="0"/>
              <a:t>, and which can therefore be considered “free”.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83E332-8BF3-4CD0-9C63-5225E674FFCC}"/>
                  </a:ext>
                </a:extLst>
              </p14:cNvPr>
              <p14:cNvContentPartPr/>
              <p14:nvPr/>
            </p14:nvContentPartPr>
            <p14:xfrm>
              <a:off x="2129717" y="4009903"/>
              <a:ext cx="178200" cy="37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83E332-8BF3-4CD0-9C63-5225E674FF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2077" y="3991903"/>
                <a:ext cx="2138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FD8996-3109-4CCD-8E3E-B0DE5F906001}"/>
                  </a:ext>
                </a:extLst>
              </p14:cNvPr>
              <p14:cNvContentPartPr/>
              <p14:nvPr/>
            </p14:nvContentPartPr>
            <p14:xfrm>
              <a:off x="7015277" y="224143"/>
              <a:ext cx="179640" cy="65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FD8996-3109-4CCD-8E3E-B0DE5F9060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79277" y="188143"/>
                <a:ext cx="2512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69B78-CC03-4F41-8002-E95427ADD67C}"/>
                  </a:ext>
                </a:extLst>
              </p14:cNvPr>
              <p14:cNvContentPartPr/>
              <p14:nvPr/>
            </p14:nvContentPartPr>
            <p14:xfrm>
              <a:off x="7148117" y="1040263"/>
              <a:ext cx="59760" cy="59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69B78-CC03-4F41-8002-E95427ADD6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12477" y="1004263"/>
                <a:ext cx="1314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EE6BC03-F549-476E-A7A2-101502A9F79C}"/>
                  </a:ext>
                </a:extLst>
              </p14:cNvPr>
              <p14:cNvContentPartPr/>
              <p14:nvPr/>
            </p14:nvContentPartPr>
            <p14:xfrm>
              <a:off x="5992877" y="1036303"/>
              <a:ext cx="51840" cy="93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EE6BC03-F549-476E-A7A2-101502A9F79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56877" y="1000303"/>
                <a:ext cx="1234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BCD6C5-FD0D-487A-BDAC-9E157F7CC187}"/>
                  </a:ext>
                </a:extLst>
              </p14:cNvPr>
              <p14:cNvContentPartPr/>
              <p14:nvPr/>
            </p14:nvContentPartPr>
            <p14:xfrm>
              <a:off x="5762117" y="990943"/>
              <a:ext cx="52560" cy="106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BCD6C5-FD0D-487A-BDAC-9E157F7CC1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26477" y="954943"/>
                <a:ext cx="124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53FD8D4-EAA4-4385-A505-7A941B746BB9}"/>
                  </a:ext>
                </a:extLst>
              </p14:cNvPr>
              <p14:cNvContentPartPr/>
              <p14:nvPr/>
            </p14:nvContentPartPr>
            <p14:xfrm>
              <a:off x="5923397" y="728143"/>
              <a:ext cx="38880" cy="49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53FD8D4-EAA4-4385-A505-7A941B746B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87397" y="692503"/>
                <a:ext cx="1105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78214AB-0DD7-4E34-A0FE-67BA43F44613}"/>
                  </a:ext>
                </a:extLst>
              </p14:cNvPr>
              <p14:cNvContentPartPr/>
              <p14:nvPr/>
            </p14:nvContentPartPr>
            <p14:xfrm>
              <a:off x="3579437" y="954583"/>
              <a:ext cx="236160" cy="135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78214AB-0DD7-4E34-A0FE-67BA43F446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43797" y="918583"/>
                <a:ext cx="3078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83C28F-1A4D-4E30-814A-83CA49AF360A}"/>
                  </a:ext>
                </a:extLst>
              </p14:cNvPr>
              <p14:cNvContentPartPr/>
              <p14:nvPr/>
            </p14:nvContentPartPr>
            <p14:xfrm>
              <a:off x="1272197" y="810583"/>
              <a:ext cx="179280" cy="138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83C28F-1A4D-4E30-814A-83CA49AF360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36557" y="774583"/>
                <a:ext cx="25092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11D1F2F-4F0F-45B7-B752-C420627EAE9F}"/>
              </a:ext>
            </a:extLst>
          </p:cNvPr>
          <p:cNvGrpSpPr/>
          <p:nvPr/>
        </p:nvGrpSpPr>
        <p:grpSpPr>
          <a:xfrm>
            <a:off x="1918397" y="725623"/>
            <a:ext cx="369720" cy="223560"/>
            <a:chOff x="1918397" y="725623"/>
            <a:chExt cx="36972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A9152DD-DD57-4F0D-9689-A05784F5DFE6}"/>
                    </a:ext>
                  </a:extLst>
                </p14:cNvPr>
                <p14:cNvContentPartPr/>
                <p14:nvPr/>
              </p14:nvContentPartPr>
              <p14:xfrm>
                <a:off x="2228357" y="725623"/>
                <a:ext cx="59760" cy="223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A9152DD-DD57-4F0D-9689-A05784F5DFE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92357" y="689623"/>
                  <a:ext cx="131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FB66367-6204-4DAE-B59B-4265886FD63E}"/>
                    </a:ext>
                  </a:extLst>
                </p14:cNvPr>
                <p14:cNvContentPartPr/>
                <p14:nvPr/>
              </p14:nvContentPartPr>
              <p14:xfrm>
                <a:off x="1918397" y="738943"/>
                <a:ext cx="152280" cy="52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FB66367-6204-4DAE-B59B-4265886FD63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82757" y="702943"/>
                  <a:ext cx="22392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63ACCB7-8D10-4D93-A7AE-75155FE48156}"/>
                  </a:ext>
                </a:extLst>
              </p14:cNvPr>
              <p14:cNvContentPartPr/>
              <p14:nvPr/>
            </p14:nvContentPartPr>
            <p14:xfrm>
              <a:off x="2715797" y="445183"/>
              <a:ext cx="46800" cy="176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63ACCB7-8D10-4D93-A7AE-75155FE481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97797" y="427543"/>
                <a:ext cx="824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BA4B310-2109-4DE6-8B34-0EA0E558E441}"/>
                  </a:ext>
                </a:extLst>
              </p14:cNvPr>
              <p14:cNvContentPartPr/>
              <p14:nvPr/>
            </p14:nvContentPartPr>
            <p14:xfrm>
              <a:off x="2552357" y="404863"/>
              <a:ext cx="269280" cy="1868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BA4B310-2109-4DE6-8B34-0EA0E558E44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16717" y="368863"/>
                <a:ext cx="340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9CE636D-63DA-4008-A38A-FCB7FD15791C}"/>
                  </a:ext>
                </a:extLst>
              </p14:cNvPr>
              <p14:cNvContentPartPr/>
              <p14:nvPr/>
            </p14:nvContentPartPr>
            <p14:xfrm>
              <a:off x="2642357" y="265183"/>
              <a:ext cx="214560" cy="1605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9CE636D-63DA-4008-A38A-FCB7FD15791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717" y="247543"/>
                <a:ext cx="2502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9204783-5E0B-4BF2-8A50-83CD0993DAB3}"/>
                  </a:ext>
                </a:extLst>
              </p14:cNvPr>
              <p14:cNvContentPartPr/>
              <p14:nvPr/>
            </p14:nvContentPartPr>
            <p14:xfrm>
              <a:off x="5438837" y="2420503"/>
              <a:ext cx="137520" cy="759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9204783-5E0B-4BF2-8A50-83CD0993DAB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03197" y="2384503"/>
                <a:ext cx="209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82E6D1D-41C4-4FC7-95E3-5F5E657988E2}"/>
                  </a:ext>
                </a:extLst>
              </p14:cNvPr>
              <p14:cNvContentPartPr/>
              <p14:nvPr/>
            </p14:nvContentPartPr>
            <p14:xfrm>
              <a:off x="4670957" y="2619943"/>
              <a:ext cx="95400" cy="354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82E6D1D-41C4-4FC7-95E3-5F5E657988E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635317" y="2583943"/>
                <a:ext cx="16704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9406079-F44E-4E82-9D4A-8F513524B771}"/>
                  </a:ext>
                </a:extLst>
              </p14:cNvPr>
              <p14:cNvContentPartPr/>
              <p14:nvPr/>
            </p14:nvContentPartPr>
            <p14:xfrm>
              <a:off x="5027717" y="2610583"/>
              <a:ext cx="31680" cy="343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9406079-F44E-4E82-9D4A-8F513524B77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92077" y="2574943"/>
                <a:ext cx="10332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4B6684D-6C9C-465A-8CA1-3825BAF65720}"/>
                  </a:ext>
                </a:extLst>
              </p14:cNvPr>
              <p14:cNvContentPartPr/>
              <p14:nvPr/>
            </p14:nvContentPartPr>
            <p14:xfrm>
              <a:off x="3678797" y="3113503"/>
              <a:ext cx="61200" cy="174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4B6684D-6C9C-465A-8CA1-3825BAF6572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42797" y="3077863"/>
                <a:ext cx="1328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01B9CD3-28E7-4319-A9C1-7DDEC7EA7E22}"/>
                  </a:ext>
                </a:extLst>
              </p14:cNvPr>
              <p14:cNvContentPartPr/>
              <p14:nvPr/>
            </p14:nvContentPartPr>
            <p14:xfrm>
              <a:off x="3686717" y="2751703"/>
              <a:ext cx="313200" cy="525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01B9CD3-28E7-4319-A9C1-7DDEC7EA7E2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51077" y="2715703"/>
                <a:ext cx="3848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8D566F3-E8E5-4F45-BEFD-9AB9DB7BECB6}"/>
                  </a:ext>
                </a:extLst>
              </p14:cNvPr>
              <p14:cNvContentPartPr/>
              <p14:nvPr/>
            </p14:nvContentPartPr>
            <p14:xfrm>
              <a:off x="2612117" y="2006503"/>
              <a:ext cx="285480" cy="109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8D566F3-E8E5-4F45-BEFD-9AB9DB7BECB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76117" y="1970863"/>
                <a:ext cx="3571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AADE107-6CB7-4DF7-90E8-D2E23E0BF6B4}"/>
                  </a:ext>
                </a:extLst>
              </p14:cNvPr>
              <p14:cNvContentPartPr/>
              <p14:nvPr/>
            </p14:nvContentPartPr>
            <p14:xfrm>
              <a:off x="2474597" y="2236183"/>
              <a:ext cx="106560" cy="220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AADE107-6CB7-4DF7-90E8-D2E23E0BF6B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38957" y="2200183"/>
                <a:ext cx="178200" cy="2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442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4189F5-B1D0-4DE5-8E2B-EA9C94F7B435}"/>
              </a:ext>
            </a:extLst>
          </p:cNvPr>
          <p:cNvSpPr txBox="1"/>
          <p:nvPr/>
        </p:nvSpPr>
        <p:spPr>
          <a:xfrm>
            <a:off x="304800" y="152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 If the transparency window is sufficiently broad, </a:t>
            </a:r>
            <a:r>
              <a:rPr lang="en-US" sz="2800" dirty="0">
                <a:latin typeface="Symbol" panose="05050102010706020507" pitchFamily="18" charset="2"/>
              </a:rPr>
              <a:t>e</a:t>
            </a:r>
            <a:r>
              <a:rPr lang="en-US" sz="2800" dirty="0"/>
              <a:t>(</a:t>
            </a:r>
            <a:r>
              <a:rPr lang="en-US" sz="2800" dirty="0">
                <a:latin typeface="Symbol" panose="05050102010706020507" pitchFamily="18" charset="2"/>
              </a:rPr>
              <a:t>w</a:t>
            </a:r>
            <a:r>
              <a:rPr lang="en-US" sz="2800" dirty="0"/>
              <a:t>) can pass through zero.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9135FE-17A7-44C3-A759-5C15FED39676}"/>
              </a:ext>
            </a:extLst>
          </p:cNvPr>
          <p:cNvSpPr/>
          <p:nvPr/>
        </p:nvSpPr>
        <p:spPr>
          <a:xfrm>
            <a:off x="943043" y="4309293"/>
            <a:ext cx="6885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If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&lt; 0, the wave is damped, even if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” = 0, </a:t>
            </a:r>
          </a:p>
          <a:p>
            <a:r>
              <a:rPr lang="en-US" sz="2000" dirty="0"/>
              <a:t>in which case spatial damping occurs without generation of heat.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6EA575-4C41-48FB-B12D-B502BEE304DD}"/>
              </a:ext>
            </a:extLst>
          </p:cNvPr>
          <p:cNvGrpSpPr/>
          <p:nvPr/>
        </p:nvGrpSpPr>
        <p:grpSpPr>
          <a:xfrm>
            <a:off x="1504037" y="1440943"/>
            <a:ext cx="497160" cy="422280"/>
            <a:chOff x="1504037" y="1440943"/>
            <a:chExt cx="497160" cy="4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543312C-06AC-414B-85F8-F65A745BD79F}"/>
                    </a:ext>
                  </a:extLst>
                </p14:cNvPr>
                <p14:cNvContentPartPr/>
                <p14:nvPr/>
              </p14:nvContentPartPr>
              <p14:xfrm>
                <a:off x="1504037" y="1495303"/>
                <a:ext cx="274680" cy="300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543312C-06AC-414B-85F8-F65A745BD79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86037" y="1477663"/>
                  <a:ext cx="3103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2E231F3-734D-460D-859B-9DCCE24BAB99}"/>
                    </a:ext>
                  </a:extLst>
                </p14:cNvPr>
                <p14:cNvContentPartPr/>
                <p14:nvPr/>
              </p14:nvContentPartPr>
              <p14:xfrm>
                <a:off x="1513757" y="1645423"/>
                <a:ext cx="218520" cy="23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2E231F3-734D-460D-859B-9DCCE24BAB9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96117" y="1627783"/>
                  <a:ext cx="254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8884EE8-42D2-4EFF-ACFB-D6828C9EEE21}"/>
                    </a:ext>
                  </a:extLst>
                </p14:cNvPr>
                <p14:cNvContentPartPr/>
                <p14:nvPr/>
              </p14:nvContentPartPr>
              <p14:xfrm>
                <a:off x="1927757" y="1440943"/>
                <a:ext cx="73440" cy="422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8884EE8-42D2-4EFF-ACFB-D6828C9EEE2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09757" y="1422943"/>
                  <a:ext cx="109080" cy="45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59D961-A2AD-4C95-BD16-677E9020792A}"/>
              </a:ext>
            </a:extLst>
          </p:cNvPr>
          <p:cNvGrpSpPr/>
          <p:nvPr/>
        </p:nvGrpSpPr>
        <p:grpSpPr>
          <a:xfrm>
            <a:off x="2128277" y="1429423"/>
            <a:ext cx="441720" cy="433080"/>
            <a:chOff x="2128277" y="1429423"/>
            <a:chExt cx="44172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1A033FC-6D6C-4FF5-BD44-74BE9FCFAFC0}"/>
                    </a:ext>
                  </a:extLst>
                </p14:cNvPr>
                <p14:cNvContentPartPr/>
                <p14:nvPr/>
              </p14:nvContentPartPr>
              <p14:xfrm>
                <a:off x="2128277" y="1576663"/>
                <a:ext cx="255960" cy="166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1A033FC-6D6C-4FF5-BD44-74BE9FCFAFC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0637" y="1559023"/>
                  <a:ext cx="291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37EA09-B0C6-474A-8777-0D70B85453B5}"/>
                    </a:ext>
                  </a:extLst>
                </p14:cNvPr>
                <p14:cNvContentPartPr/>
                <p14:nvPr/>
              </p14:nvContentPartPr>
              <p14:xfrm>
                <a:off x="2406917" y="1429423"/>
                <a:ext cx="163080" cy="433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37EA09-B0C6-474A-8777-0D70B85453B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88917" y="1411423"/>
                  <a:ext cx="198720" cy="46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520ABE-7371-45FE-9CFC-F965B1D2CEF4}"/>
              </a:ext>
            </a:extLst>
          </p:cNvPr>
          <p:cNvGrpSpPr/>
          <p:nvPr/>
        </p:nvGrpSpPr>
        <p:grpSpPr>
          <a:xfrm>
            <a:off x="2842517" y="1625263"/>
            <a:ext cx="230040" cy="111600"/>
            <a:chOff x="2842517" y="1625263"/>
            <a:chExt cx="230040" cy="11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AB1B8D4-0D41-4B7A-9EEF-EBA34BF0643F}"/>
                    </a:ext>
                  </a:extLst>
                </p14:cNvPr>
                <p14:cNvContentPartPr/>
                <p14:nvPr/>
              </p14:nvContentPartPr>
              <p14:xfrm>
                <a:off x="2842517" y="1625263"/>
                <a:ext cx="216000" cy="7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AB1B8D4-0D41-4B7A-9EEF-EBA34BF064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24517" y="1607263"/>
                  <a:ext cx="251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5E48FF1-FCB8-4B90-923A-1B8FF7622103}"/>
                    </a:ext>
                  </a:extLst>
                </p14:cNvPr>
                <p14:cNvContentPartPr/>
                <p14:nvPr/>
              </p14:nvContentPartPr>
              <p14:xfrm>
                <a:off x="2864117" y="1707343"/>
                <a:ext cx="208440" cy="29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5E48FF1-FCB8-4B90-923A-1B8FF76221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46117" y="1689703"/>
                  <a:ext cx="24408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FB54323-D6AE-40F3-AF8E-927275BDD807}"/>
                  </a:ext>
                </a:extLst>
              </p14:cNvPr>
              <p14:cNvContentPartPr/>
              <p14:nvPr/>
            </p14:nvContentPartPr>
            <p14:xfrm>
              <a:off x="3354077" y="1607983"/>
              <a:ext cx="231120" cy="160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FB54323-D6AE-40F3-AF8E-927275BDD80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36437" y="1590343"/>
                <a:ext cx="2667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3E37BD9-CFE8-4546-871B-2B199521E84B}"/>
                  </a:ext>
                </a:extLst>
              </p14:cNvPr>
              <p14:cNvContentPartPr/>
              <p14:nvPr/>
            </p14:nvContentPartPr>
            <p14:xfrm>
              <a:off x="3821357" y="1656583"/>
              <a:ext cx="125640" cy="12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3E37BD9-CFE8-4546-871B-2B199521E84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03717" y="1638583"/>
                <a:ext cx="1612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453FBA5-821C-4C10-98C4-0B7722B74939}"/>
              </a:ext>
            </a:extLst>
          </p:cNvPr>
          <p:cNvGrpSpPr/>
          <p:nvPr/>
        </p:nvGrpSpPr>
        <p:grpSpPr>
          <a:xfrm>
            <a:off x="4158317" y="1370023"/>
            <a:ext cx="845280" cy="302400"/>
            <a:chOff x="4158317" y="1370023"/>
            <a:chExt cx="84528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9E38518-1E16-4FB3-80A2-46E9C1908CFF}"/>
                    </a:ext>
                  </a:extLst>
                </p14:cNvPr>
                <p14:cNvContentPartPr/>
                <p14:nvPr/>
              </p14:nvContentPartPr>
              <p14:xfrm>
                <a:off x="4258757" y="1379743"/>
                <a:ext cx="29880" cy="265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9E38518-1E16-4FB3-80A2-46E9C1908C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40757" y="1361743"/>
                  <a:ext cx="655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29C7935-4C32-4CEB-8917-FBC8874A9044}"/>
                    </a:ext>
                  </a:extLst>
                </p14:cNvPr>
                <p14:cNvContentPartPr/>
                <p14:nvPr/>
              </p14:nvContentPartPr>
              <p14:xfrm>
                <a:off x="4158317" y="1370023"/>
                <a:ext cx="178560" cy="159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29C7935-4C32-4CEB-8917-FBC8874A90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40317" y="1352023"/>
                  <a:ext cx="214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360CD9B-4D1B-44C8-AC81-4A820B3ED294}"/>
                    </a:ext>
                  </a:extLst>
                </p14:cNvPr>
                <p14:cNvContentPartPr/>
                <p14:nvPr/>
              </p14:nvContentPartPr>
              <p14:xfrm>
                <a:off x="4458557" y="1500343"/>
                <a:ext cx="6840" cy="123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360CD9B-4D1B-44C8-AC81-4A820B3ED29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40917" y="1482703"/>
                  <a:ext cx="42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852F091-DF75-472C-8F0F-D2B24046E374}"/>
                    </a:ext>
                  </a:extLst>
                </p14:cNvPr>
                <p14:cNvContentPartPr/>
                <p14:nvPr/>
              </p14:nvContentPartPr>
              <p14:xfrm>
                <a:off x="4533437" y="1513303"/>
                <a:ext cx="32760" cy="159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852F091-DF75-472C-8F0F-D2B24046E3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15437" y="1495303"/>
                  <a:ext cx="68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D8CFF12-771A-43D8-B34E-61FCDF856889}"/>
                    </a:ext>
                  </a:extLst>
                </p14:cNvPr>
                <p14:cNvContentPartPr/>
                <p14:nvPr/>
              </p14:nvContentPartPr>
              <p14:xfrm>
                <a:off x="4385837" y="1461103"/>
                <a:ext cx="262440" cy="99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D8CFF12-771A-43D8-B34E-61FCDF8568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68197" y="1443463"/>
                  <a:ext cx="298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4043D30-7401-4500-836F-A2D8C6A599C9}"/>
                    </a:ext>
                  </a:extLst>
                </p14:cNvPr>
                <p14:cNvContentPartPr/>
                <p14:nvPr/>
              </p14:nvContentPartPr>
              <p14:xfrm>
                <a:off x="4781117" y="1378663"/>
                <a:ext cx="121680" cy="258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4043D30-7401-4500-836F-A2D8C6A599C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63477" y="1361023"/>
                  <a:ext cx="1573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8CC8910-4C53-44D3-BDC8-0E7902A0D655}"/>
                    </a:ext>
                  </a:extLst>
                </p14:cNvPr>
                <p14:cNvContentPartPr/>
                <p14:nvPr/>
              </p14:nvContentPartPr>
              <p14:xfrm>
                <a:off x="4994237" y="1573783"/>
                <a:ext cx="9360" cy="90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8CC8910-4C53-44D3-BDC8-0E7902A0D6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76237" y="1556143"/>
                  <a:ext cx="45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6665B8-4C6B-4F8B-8D79-21A1138A659C}"/>
              </a:ext>
            </a:extLst>
          </p:cNvPr>
          <p:cNvGrpSpPr/>
          <p:nvPr/>
        </p:nvGrpSpPr>
        <p:grpSpPr>
          <a:xfrm>
            <a:off x="5174237" y="1316023"/>
            <a:ext cx="314640" cy="336600"/>
            <a:chOff x="5174237" y="1316023"/>
            <a:chExt cx="31464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5BAEE0-BF2D-42AE-A863-AE595F321C9A}"/>
                    </a:ext>
                  </a:extLst>
                </p14:cNvPr>
                <p14:cNvContentPartPr/>
                <p14:nvPr/>
              </p14:nvContentPartPr>
              <p14:xfrm>
                <a:off x="5174237" y="1499623"/>
                <a:ext cx="148320" cy="153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5BAEE0-BF2D-42AE-A863-AE595F321C9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56237" y="1481983"/>
                  <a:ext cx="183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B62DD4-7CF5-49BC-A9F9-017AD0A546D9}"/>
                    </a:ext>
                  </a:extLst>
                </p14:cNvPr>
                <p14:cNvContentPartPr/>
                <p14:nvPr/>
              </p14:nvContentPartPr>
              <p14:xfrm>
                <a:off x="5321477" y="1316023"/>
                <a:ext cx="167400" cy="84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B62DD4-7CF5-49BC-A9F9-017AD0A546D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03477" y="1298023"/>
                  <a:ext cx="20304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A12464-3166-4513-944E-2EEBBC8EBA1C}"/>
              </a:ext>
            </a:extLst>
          </p:cNvPr>
          <p:cNvGrpSpPr/>
          <p:nvPr/>
        </p:nvGrpSpPr>
        <p:grpSpPr>
          <a:xfrm>
            <a:off x="4245077" y="1760263"/>
            <a:ext cx="1128960" cy="333360"/>
            <a:chOff x="4245077" y="1760263"/>
            <a:chExt cx="1128960" cy="33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F26E29B-E6B1-42FA-9E12-FD783CDBD24B}"/>
                    </a:ext>
                  </a:extLst>
                </p14:cNvPr>
                <p14:cNvContentPartPr/>
                <p14:nvPr/>
              </p14:nvContentPartPr>
              <p14:xfrm>
                <a:off x="4245077" y="1760263"/>
                <a:ext cx="1128960" cy="45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F26E29B-E6B1-42FA-9E12-FD783CDBD2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27077" y="1742263"/>
                  <a:ext cx="1164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2A77D49-2233-48F1-A830-E81425654F9C}"/>
                    </a:ext>
                  </a:extLst>
                </p14:cNvPr>
                <p14:cNvContentPartPr/>
                <p14:nvPr/>
              </p14:nvContentPartPr>
              <p14:xfrm>
                <a:off x="4452437" y="1989583"/>
                <a:ext cx="290160" cy="104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2A77D49-2233-48F1-A830-E81425654F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34797" y="1971583"/>
                  <a:ext cx="325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B262560-4680-42C4-AEE8-DFF4BDA43C87}"/>
                    </a:ext>
                  </a:extLst>
                </p14:cNvPr>
                <p14:cNvContentPartPr/>
                <p14:nvPr/>
              </p14:nvContentPartPr>
              <p14:xfrm>
                <a:off x="4977317" y="1904623"/>
                <a:ext cx="237600" cy="182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B262560-4680-42C4-AEE8-DFF4BDA43C8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59317" y="1886623"/>
                  <a:ext cx="2732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A9C1859-7BF8-40D0-9293-E3D4A3E9F92B}"/>
                    </a:ext>
                  </a:extLst>
                </p14:cNvPr>
                <p14:cNvContentPartPr/>
                <p14:nvPr/>
              </p14:nvContentPartPr>
              <p14:xfrm>
                <a:off x="5277917" y="1871863"/>
                <a:ext cx="86760" cy="114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A9C1859-7BF8-40D0-9293-E3D4A3E9F92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59917" y="1853863"/>
                  <a:ext cx="122400" cy="150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82D9BA1-46B0-4156-8BA8-58C8D62C5951}"/>
              </a:ext>
            </a:extLst>
          </p:cNvPr>
          <p:cNvSpPr txBox="1"/>
          <p:nvPr/>
        </p:nvSpPr>
        <p:spPr>
          <a:xfrm>
            <a:off x="152400" y="2743200"/>
            <a:ext cx="262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Often written in papers as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F94819B-6A12-40CB-A9B5-8F5DCDE349CA}"/>
              </a:ext>
            </a:extLst>
          </p:cNvPr>
          <p:cNvGrpSpPr/>
          <p:nvPr/>
        </p:nvGrpSpPr>
        <p:grpSpPr>
          <a:xfrm>
            <a:off x="2900477" y="2607343"/>
            <a:ext cx="1498320" cy="750600"/>
            <a:chOff x="2900477" y="2607343"/>
            <a:chExt cx="1498320" cy="75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B04EC4D-83BA-4D26-A195-7154C82656BC}"/>
                    </a:ext>
                  </a:extLst>
                </p14:cNvPr>
                <p14:cNvContentPartPr/>
                <p14:nvPr/>
              </p14:nvContentPartPr>
              <p14:xfrm>
                <a:off x="2907677" y="2859703"/>
                <a:ext cx="293760" cy="64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B04EC4D-83BA-4D26-A195-7154C82656B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90037" y="2842063"/>
                  <a:ext cx="329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DABD336-0A8C-442E-9401-5D6210C5F142}"/>
                    </a:ext>
                  </a:extLst>
                </p14:cNvPr>
                <p14:cNvContentPartPr/>
                <p14:nvPr/>
              </p14:nvContentPartPr>
              <p14:xfrm>
                <a:off x="2900477" y="3015583"/>
                <a:ext cx="301320" cy="17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DABD336-0A8C-442E-9401-5D6210C5F1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82477" y="2997583"/>
                  <a:ext cx="336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FEE7920-11B8-4297-89E3-EA4FEEC51489}"/>
                    </a:ext>
                  </a:extLst>
                </p14:cNvPr>
                <p14:cNvContentPartPr/>
                <p14:nvPr/>
              </p14:nvContentPartPr>
              <p14:xfrm>
                <a:off x="3404117" y="2790223"/>
                <a:ext cx="235080" cy="311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FEE7920-11B8-4297-89E3-EA4FEEC5148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86117" y="2772583"/>
                  <a:ext cx="2707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A62549-DB25-45CD-8143-7CE0A41F59F4}"/>
                    </a:ext>
                  </a:extLst>
                </p14:cNvPr>
                <p14:cNvContentPartPr/>
                <p14:nvPr/>
              </p14:nvContentPartPr>
              <p14:xfrm>
                <a:off x="3381077" y="2961583"/>
                <a:ext cx="271440" cy="23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A62549-DB25-45CD-8143-7CE0A41F59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63437" y="2943943"/>
                  <a:ext cx="307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2BE7CE-9B51-4CFE-9BAD-FE10006159C6}"/>
                    </a:ext>
                  </a:extLst>
                </p14:cNvPr>
                <p14:cNvContentPartPr/>
                <p14:nvPr/>
              </p14:nvContentPartPr>
              <p14:xfrm>
                <a:off x="3649637" y="3079663"/>
                <a:ext cx="184680" cy="153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2BE7CE-9B51-4CFE-9BAD-FE10006159C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31637" y="3061663"/>
                  <a:ext cx="220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4BB2531-D0F9-4C41-A560-624818566F26}"/>
                    </a:ext>
                  </a:extLst>
                </p14:cNvPr>
                <p14:cNvContentPartPr/>
                <p14:nvPr/>
              </p14:nvContentPartPr>
              <p14:xfrm>
                <a:off x="4109717" y="2914063"/>
                <a:ext cx="289080" cy="23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4BB2531-D0F9-4C41-A560-624818566F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92077" y="2896063"/>
                  <a:ext cx="324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1171808-3946-4A6E-B608-ADBA6D2505FD}"/>
                    </a:ext>
                  </a:extLst>
                </p14:cNvPr>
                <p14:cNvContentPartPr/>
                <p14:nvPr/>
              </p14:nvContentPartPr>
              <p14:xfrm>
                <a:off x="3882917" y="2607343"/>
                <a:ext cx="169560" cy="750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1171808-3946-4A6E-B608-ADBA6D2505F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64917" y="2589703"/>
                  <a:ext cx="205200" cy="78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5A8E995-C08B-444C-BE5F-3CA2860C84AC}"/>
                    </a:ext>
                  </a:extLst>
                </p14:cNvPr>
                <p14:cNvContentPartPr/>
                <p14:nvPr/>
              </p14:nvContentPartPr>
              <p14:xfrm>
                <a:off x="4008917" y="2779783"/>
                <a:ext cx="41760" cy="357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5A8E995-C08B-444C-BE5F-3CA2860C84A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90917" y="2762143"/>
                  <a:ext cx="77400" cy="39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419FFB2-2D9C-470A-9F60-BF1814A8A53B}"/>
                  </a:ext>
                </a:extLst>
              </p14:cNvPr>
              <p14:cNvContentPartPr/>
              <p14:nvPr/>
            </p14:nvContentPartPr>
            <p14:xfrm>
              <a:off x="5435957" y="2441023"/>
              <a:ext cx="175680" cy="9478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419FFB2-2D9C-470A-9F60-BF1814A8A53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418317" y="2423383"/>
                <a:ext cx="211320" cy="9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BB4683B0-166D-41F4-9CEE-D8C59C8A2895}"/>
              </a:ext>
            </a:extLst>
          </p:cNvPr>
          <p:cNvGrpSpPr/>
          <p:nvPr/>
        </p:nvGrpSpPr>
        <p:grpSpPr>
          <a:xfrm>
            <a:off x="4685357" y="2484943"/>
            <a:ext cx="699840" cy="856080"/>
            <a:chOff x="4685357" y="2484943"/>
            <a:chExt cx="699840" cy="85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C3E1D02-F68E-421A-B5F1-320049C55312}"/>
                    </a:ext>
                  </a:extLst>
                </p14:cNvPr>
                <p14:cNvContentPartPr/>
                <p14:nvPr/>
              </p14:nvContentPartPr>
              <p14:xfrm>
                <a:off x="4780037" y="2659183"/>
                <a:ext cx="252720" cy="180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C3E1D02-F68E-421A-B5F1-320049C5531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62397" y="2641183"/>
                  <a:ext cx="288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F821DFF-5D6C-4470-8E79-ACC5590CF536}"/>
                    </a:ext>
                  </a:extLst>
                </p14:cNvPr>
                <p14:cNvContentPartPr/>
                <p14:nvPr/>
              </p14:nvContentPartPr>
              <p14:xfrm>
                <a:off x="5051477" y="2794543"/>
                <a:ext cx="84960" cy="216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F821DFF-5D6C-4470-8E79-ACC5590CF5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33477" y="2776903"/>
                  <a:ext cx="120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DCEB622-1F1B-431C-8954-3CF947E7782F}"/>
                    </a:ext>
                  </a:extLst>
                </p14:cNvPr>
                <p14:cNvContentPartPr/>
                <p14:nvPr/>
              </p14:nvContentPartPr>
              <p14:xfrm>
                <a:off x="4685357" y="3005143"/>
                <a:ext cx="699840" cy="21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DCEB622-1F1B-431C-8954-3CF947E778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67357" y="2987143"/>
                  <a:ext cx="735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4020B7C-B885-4E7C-A021-F0178519FB23}"/>
                    </a:ext>
                  </a:extLst>
                </p14:cNvPr>
                <p14:cNvContentPartPr/>
                <p14:nvPr/>
              </p14:nvContentPartPr>
              <p14:xfrm>
                <a:off x="4827917" y="3191263"/>
                <a:ext cx="244080" cy="149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4020B7C-B885-4E7C-A021-F0178519FB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09917" y="3173623"/>
                  <a:ext cx="279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1748073-EECB-4A7C-A44A-D18433230FB6}"/>
                    </a:ext>
                  </a:extLst>
                </p14:cNvPr>
                <p14:cNvContentPartPr/>
                <p14:nvPr/>
              </p14:nvContentPartPr>
              <p14:xfrm>
                <a:off x="5118437" y="3115303"/>
                <a:ext cx="139680" cy="101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1748073-EECB-4A7C-A44A-D18433230F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00797" y="3097663"/>
                  <a:ext cx="175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59B8B99-1BC8-4841-9931-59EC3D17B7A1}"/>
                    </a:ext>
                  </a:extLst>
                </p14:cNvPr>
                <p14:cNvContentPartPr/>
                <p14:nvPr/>
              </p14:nvContentPartPr>
              <p14:xfrm>
                <a:off x="5031677" y="2552623"/>
                <a:ext cx="102240" cy="111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59B8B99-1BC8-4841-9931-59EC3D17B7A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13677" y="2534623"/>
                  <a:ext cx="137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86E71BC-88D7-4C4F-87EE-543E0B13A816}"/>
                    </a:ext>
                  </a:extLst>
                </p14:cNvPr>
                <p14:cNvContentPartPr/>
                <p14:nvPr/>
              </p14:nvContentPartPr>
              <p14:xfrm>
                <a:off x="5023397" y="2560903"/>
                <a:ext cx="73080" cy="135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86E71BC-88D7-4C4F-87EE-543E0B13A81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05397" y="2542903"/>
                  <a:ext cx="108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7CDF84C-2420-48F5-B94A-C465CA1E4313}"/>
                    </a:ext>
                  </a:extLst>
                </p14:cNvPr>
                <p14:cNvContentPartPr/>
                <p14:nvPr/>
              </p14:nvContentPartPr>
              <p14:xfrm>
                <a:off x="5007917" y="2637943"/>
                <a:ext cx="98280" cy="14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7CDF84C-2420-48F5-B94A-C465CA1E431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89917" y="2619943"/>
                  <a:ext cx="133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B2DCBFB-6AC8-4BA7-9A5E-CE2491DEA855}"/>
                    </a:ext>
                  </a:extLst>
                </p14:cNvPr>
                <p14:cNvContentPartPr/>
                <p14:nvPr/>
              </p14:nvContentPartPr>
              <p14:xfrm>
                <a:off x="5062277" y="2526343"/>
                <a:ext cx="6840" cy="176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B2DCBFB-6AC8-4BA7-9A5E-CE2491DEA85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44637" y="2508343"/>
                  <a:ext cx="42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D7F9C58-AD89-4682-B5D8-D146A53A05F2}"/>
                    </a:ext>
                  </a:extLst>
                </p14:cNvPr>
                <p14:cNvContentPartPr/>
                <p14:nvPr/>
              </p14:nvContentPartPr>
              <p14:xfrm>
                <a:off x="5242637" y="2484943"/>
                <a:ext cx="117360" cy="80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D7F9C58-AD89-4682-B5D8-D146A53A05F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24997" y="2467303"/>
                  <a:ext cx="15300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4CFD727-D619-4989-AC00-2AC20EBB7E08}"/>
                  </a:ext>
                </a:extLst>
              </p14:cNvPr>
              <p14:cNvContentPartPr/>
              <p14:nvPr/>
            </p14:nvContentPartPr>
            <p14:xfrm>
              <a:off x="6123197" y="2951143"/>
              <a:ext cx="80640" cy="1407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4CFD727-D619-4989-AC00-2AC20EBB7E0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05557" y="2933503"/>
                <a:ext cx="1162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8CA633B-FCC6-40C6-8BBC-577D2741BA20}"/>
                  </a:ext>
                </a:extLst>
              </p14:cNvPr>
              <p14:cNvContentPartPr/>
              <p14:nvPr/>
            </p14:nvContentPartPr>
            <p14:xfrm>
              <a:off x="6678677" y="2765743"/>
              <a:ext cx="226080" cy="154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8CA633B-FCC6-40C6-8BBC-577D2741BA2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61037" y="2747743"/>
                <a:ext cx="26172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BD5C40F6-ED30-46A7-8D4D-B9C0B339E00A}"/>
              </a:ext>
            </a:extLst>
          </p:cNvPr>
          <p:cNvGrpSpPr/>
          <p:nvPr/>
        </p:nvGrpSpPr>
        <p:grpSpPr>
          <a:xfrm>
            <a:off x="6931397" y="2576383"/>
            <a:ext cx="496800" cy="497880"/>
            <a:chOff x="6931397" y="2576383"/>
            <a:chExt cx="496800" cy="49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DA94D9D-5660-4160-94A2-6F6A8D537DCA}"/>
                    </a:ext>
                  </a:extLst>
                </p14:cNvPr>
                <p14:cNvContentPartPr/>
                <p14:nvPr/>
              </p14:nvContentPartPr>
              <p14:xfrm>
                <a:off x="6931397" y="2934583"/>
                <a:ext cx="57600" cy="139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DA94D9D-5660-4160-94A2-6F6A8D537D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13757" y="2916943"/>
                  <a:ext cx="93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C666AC2-E4C7-489A-9609-9FEBD64FCC8D}"/>
                    </a:ext>
                  </a:extLst>
                </p14:cNvPr>
                <p14:cNvContentPartPr/>
                <p14:nvPr/>
              </p14:nvContentPartPr>
              <p14:xfrm>
                <a:off x="6967037" y="2590063"/>
                <a:ext cx="139680" cy="124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C666AC2-E4C7-489A-9609-9FEBD64FCC8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49037" y="2572063"/>
                  <a:ext cx="175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F06A3C9-982E-417C-8C2C-A6F8A15684D6}"/>
                    </a:ext>
                  </a:extLst>
                </p14:cNvPr>
                <p14:cNvContentPartPr/>
                <p14:nvPr/>
              </p14:nvContentPartPr>
              <p14:xfrm>
                <a:off x="6967037" y="2576383"/>
                <a:ext cx="149400" cy="156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F06A3C9-982E-417C-8C2C-A6F8A15684D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49037" y="2558383"/>
                  <a:ext cx="185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5021BCA-880F-4DF4-B078-E2577F76F4AA}"/>
                    </a:ext>
                  </a:extLst>
                </p14:cNvPr>
                <p14:cNvContentPartPr/>
                <p14:nvPr/>
              </p14:nvContentPartPr>
              <p14:xfrm>
                <a:off x="6934277" y="2679343"/>
                <a:ext cx="183240" cy="15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5021BCA-880F-4DF4-B078-E2577F76F4A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16637" y="2661703"/>
                  <a:ext cx="218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C8DB047-2C74-4CE5-9BC8-C43D1ACEE53D}"/>
                    </a:ext>
                  </a:extLst>
                </p14:cNvPr>
                <p14:cNvContentPartPr/>
                <p14:nvPr/>
              </p14:nvContentPartPr>
              <p14:xfrm>
                <a:off x="7013477" y="2587183"/>
                <a:ext cx="9360" cy="182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C8DB047-2C74-4CE5-9BC8-C43D1ACEE53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95477" y="2569543"/>
                  <a:ext cx="45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7DCC861-52B8-49A1-962C-7AE02F0F608D}"/>
                    </a:ext>
                  </a:extLst>
                </p14:cNvPr>
                <p14:cNvContentPartPr/>
                <p14:nvPr/>
              </p14:nvContentPartPr>
              <p14:xfrm>
                <a:off x="7213637" y="2827303"/>
                <a:ext cx="214560" cy="29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7DCC861-52B8-49A1-962C-7AE02F0F60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95637" y="2809663"/>
                  <a:ext cx="250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B0A308-AC4D-4C06-977F-C4068C294111}"/>
                    </a:ext>
                  </a:extLst>
                </p14:cNvPr>
                <p14:cNvContentPartPr/>
                <p14:nvPr/>
              </p14:nvContentPartPr>
              <p14:xfrm>
                <a:off x="7232357" y="2900383"/>
                <a:ext cx="192240" cy="36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B0A308-AC4D-4C06-977F-C4068C29411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14717" y="2882743"/>
                  <a:ext cx="227880" cy="7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56A14A94-0DDD-464E-A4C2-69609D1B05EA}"/>
              </a:ext>
            </a:extLst>
          </p:cNvPr>
          <p:cNvSpPr txBox="1"/>
          <p:nvPr/>
        </p:nvSpPr>
        <p:spPr>
          <a:xfrm>
            <a:off x="7634057" y="2420979"/>
            <a:ext cx="148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“dressed” plasma frequency</a:t>
            </a:r>
          </a:p>
        </p:txBody>
      </p:sp>
    </p:spTree>
    <p:extLst>
      <p:ext uri="{BB962C8B-B14F-4D97-AF65-F5344CB8AC3E}">
        <p14:creationId xmlns:p14="http://schemas.microsoft.com/office/powerpoint/2010/main" val="237217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8" b="9651"/>
          <a:stretch/>
        </p:blipFill>
        <p:spPr bwMode="auto">
          <a:xfrm>
            <a:off x="945126" y="1219200"/>
            <a:ext cx="743687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739914"/>
            <a:ext cx="3429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At the frequency where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= 0, </a:t>
            </a:r>
            <a:r>
              <a:rPr lang="en-US" sz="2000" b="1" dirty="0"/>
              <a:t>D</a:t>
            </a:r>
            <a:r>
              <a:rPr lang="en-US" sz="2000" dirty="0"/>
              <a:t> = </a:t>
            </a:r>
            <a:r>
              <a:rPr lang="en-US" sz="2000" dirty="0" err="1">
                <a:latin typeface="Symbol" panose="05050102010706020507" pitchFamily="18" charset="2"/>
              </a:rPr>
              <a:t>e</a:t>
            </a:r>
            <a:r>
              <a:rPr lang="en-US" sz="2000" b="1" dirty="0" err="1"/>
              <a:t>E</a:t>
            </a:r>
            <a:r>
              <a:rPr lang="en-US" sz="2000" dirty="0"/>
              <a:t> =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2057400"/>
            <a:ext cx="1066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Even if</a:t>
            </a:r>
          </a:p>
          <a:p>
            <a:endParaRPr lang="en-US" sz="2000" dirty="0"/>
          </a:p>
          <a:p>
            <a:r>
              <a:rPr lang="en-US" sz="2000" dirty="0"/>
              <a:t>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3352294"/>
            <a:ext cx="7162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A possible solution to </a:t>
            </a:r>
            <a:r>
              <a:rPr lang="en-US" sz="2000" dirty="0" err="1"/>
              <a:t>curl</a:t>
            </a:r>
            <a:r>
              <a:rPr lang="en-US" sz="2000" b="1" dirty="0" err="1"/>
              <a:t>H</a:t>
            </a:r>
            <a:r>
              <a:rPr lang="en-US" sz="2000" dirty="0"/>
              <a:t> = 0 is </a:t>
            </a:r>
            <a:r>
              <a:rPr lang="en-US" sz="2000" b="1" dirty="0"/>
              <a:t>H</a:t>
            </a:r>
            <a:r>
              <a:rPr lang="en-US" sz="2000" dirty="0"/>
              <a:t> = 0, i.e. no induced H-field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4191000"/>
            <a:ext cx="6559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4458" y="4953000"/>
            <a:ext cx="50482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Then for a monochromatic time-varying E-field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2800" y="5486400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19701" y="6093797"/>
            <a:ext cx="4565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is a purely electric longitudinal wave.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80DC80-F04D-44BA-B120-CE4129A51177}"/>
              </a:ext>
            </a:extLst>
          </p:cNvPr>
          <p:cNvSpPr txBox="1"/>
          <p:nvPr/>
        </p:nvSpPr>
        <p:spPr>
          <a:xfrm>
            <a:off x="198749" y="174606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7.  “Epsilon Near Zero”  (ENZ)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52B4B58-D296-4AA7-9C90-61955B421F46}"/>
                  </a:ext>
                </a:extLst>
              </p14:cNvPr>
              <p14:cNvContentPartPr/>
              <p14:nvPr/>
            </p14:nvContentPartPr>
            <p14:xfrm>
              <a:off x="3824957" y="1418983"/>
              <a:ext cx="105120" cy="64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52B4B58-D296-4AA7-9C90-61955B421F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9317" y="1382983"/>
                <a:ext cx="176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FDB5FD2-3B60-4870-A67B-5DA1D7577A12}"/>
                  </a:ext>
                </a:extLst>
              </p14:cNvPr>
              <p14:cNvContentPartPr/>
              <p14:nvPr/>
            </p14:nvContentPartPr>
            <p14:xfrm>
              <a:off x="7089437" y="2360023"/>
              <a:ext cx="50760" cy="88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FDB5FD2-3B60-4870-A67B-5DA1D7577A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53437" y="2324383"/>
                <a:ext cx="1224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909C7E3-3E06-490A-BAC6-51FA5EC4A33E}"/>
                  </a:ext>
                </a:extLst>
              </p14:cNvPr>
              <p14:cNvContentPartPr/>
              <p14:nvPr/>
            </p14:nvContentPartPr>
            <p14:xfrm>
              <a:off x="6956957" y="3158143"/>
              <a:ext cx="107640" cy="446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909C7E3-3E06-490A-BAC6-51FA5EC4A3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21317" y="3122143"/>
                <a:ext cx="1792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564402C-48F8-4D13-815E-7788C8C1142A}"/>
                  </a:ext>
                </a:extLst>
              </p14:cNvPr>
              <p14:cNvContentPartPr/>
              <p14:nvPr/>
            </p14:nvContentPartPr>
            <p14:xfrm>
              <a:off x="5367917" y="4229503"/>
              <a:ext cx="34560" cy="76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564402C-48F8-4D13-815E-7788C8C114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31917" y="4193503"/>
                <a:ext cx="1062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F96B58E-336A-420D-AE7F-176DB0395591}"/>
                  </a:ext>
                </a:extLst>
              </p14:cNvPr>
              <p14:cNvContentPartPr/>
              <p14:nvPr/>
            </p14:nvContentPartPr>
            <p14:xfrm>
              <a:off x="5238677" y="4300423"/>
              <a:ext cx="38160" cy="47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F96B58E-336A-420D-AE7F-176DB03955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03037" y="4264423"/>
                <a:ext cx="1098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D05879B-7E6B-4B98-9768-7BC935C38676}"/>
                  </a:ext>
                </a:extLst>
              </p14:cNvPr>
              <p14:cNvContentPartPr/>
              <p14:nvPr/>
            </p14:nvContentPartPr>
            <p14:xfrm>
              <a:off x="6861917" y="4065343"/>
              <a:ext cx="296280" cy="48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D05879B-7E6B-4B98-9768-7BC935C3867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26277" y="4029703"/>
                <a:ext cx="3679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6219FD2-E042-4152-92B1-008AF6DAD001}"/>
                  </a:ext>
                </a:extLst>
              </p14:cNvPr>
              <p14:cNvContentPartPr/>
              <p14:nvPr/>
            </p14:nvContentPartPr>
            <p14:xfrm>
              <a:off x="6778397" y="4388623"/>
              <a:ext cx="132840" cy="68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6219FD2-E042-4152-92B1-008AF6DAD00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42397" y="4352623"/>
                <a:ext cx="20448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679D0735-1EDB-4C68-979D-698487A6FBA6}"/>
              </a:ext>
            </a:extLst>
          </p:cNvPr>
          <p:cNvGrpSpPr/>
          <p:nvPr/>
        </p:nvGrpSpPr>
        <p:grpSpPr>
          <a:xfrm>
            <a:off x="7165037" y="4313743"/>
            <a:ext cx="221760" cy="355680"/>
            <a:chOff x="7165037" y="4313743"/>
            <a:chExt cx="22176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5EF1C1B-7483-4E9F-BA13-A5D5883620E0}"/>
                    </a:ext>
                  </a:extLst>
                </p14:cNvPr>
                <p14:cNvContentPartPr/>
                <p14:nvPr/>
              </p14:nvContentPartPr>
              <p14:xfrm>
                <a:off x="7165037" y="4313743"/>
                <a:ext cx="36360" cy="304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5EF1C1B-7483-4E9F-BA13-A5D5883620E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29037" y="4277743"/>
                  <a:ext cx="1080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3649AA6-7F5E-41DB-A49D-54F06D738E99}"/>
                    </a:ext>
                  </a:extLst>
                </p14:cNvPr>
                <p14:cNvContentPartPr/>
                <p14:nvPr/>
              </p14:nvContentPartPr>
              <p14:xfrm>
                <a:off x="7349717" y="4447303"/>
                <a:ext cx="37080" cy="222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3649AA6-7F5E-41DB-A49D-54F06D738E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14077" y="4411303"/>
                  <a:ext cx="108720" cy="29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3F98EC3-33EF-47BA-9764-BB4EA28971FA}"/>
                  </a:ext>
                </a:extLst>
              </p14:cNvPr>
              <p14:cNvContentPartPr/>
              <p14:nvPr/>
            </p14:nvContentPartPr>
            <p14:xfrm>
              <a:off x="6959117" y="4586623"/>
              <a:ext cx="141840" cy="208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3F98EC3-33EF-47BA-9764-BB4EA28971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23477" y="4550623"/>
                <a:ext cx="2134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09F63E1-94CB-4BA8-8CDA-DFBE15DE3BCF}"/>
                  </a:ext>
                </a:extLst>
              </p14:cNvPr>
              <p14:cNvContentPartPr/>
              <p14:nvPr/>
            </p14:nvContentPartPr>
            <p14:xfrm>
              <a:off x="6259997" y="4622983"/>
              <a:ext cx="130320" cy="435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09F63E1-94CB-4BA8-8CDA-DFBE15DE3BC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24357" y="4587343"/>
                <a:ext cx="2019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336" name="Ink 14335">
                <a:extLst>
                  <a:ext uri="{FF2B5EF4-FFF2-40B4-BE49-F238E27FC236}">
                    <a16:creationId xmlns:a16="http://schemas.microsoft.com/office/drawing/2014/main" id="{A9E09B41-5068-4D32-9F0B-C3BFD3EBB676}"/>
                  </a:ext>
                </a:extLst>
              </p14:cNvPr>
              <p14:cNvContentPartPr/>
              <p14:nvPr/>
            </p14:nvContentPartPr>
            <p14:xfrm>
              <a:off x="4820717" y="4641343"/>
              <a:ext cx="43200" cy="9000"/>
            </p14:xfrm>
          </p:contentPart>
        </mc:Choice>
        <mc:Fallback>
          <p:pic>
            <p:nvPicPr>
              <p:cNvPr id="14336" name="Ink 14335">
                <a:extLst>
                  <a:ext uri="{FF2B5EF4-FFF2-40B4-BE49-F238E27FC236}">
                    <a16:creationId xmlns:a16="http://schemas.microsoft.com/office/drawing/2014/main" id="{A9E09B41-5068-4D32-9F0B-C3BFD3EBB67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84717" y="4605703"/>
                <a:ext cx="1148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337" name="Ink 14336">
                <a:extLst>
                  <a:ext uri="{FF2B5EF4-FFF2-40B4-BE49-F238E27FC236}">
                    <a16:creationId xmlns:a16="http://schemas.microsoft.com/office/drawing/2014/main" id="{D5B20DD2-6C2E-41E0-9191-C598A8CE3042}"/>
                  </a:ext>
                </a:extLst>
              </p14:cNvPr>
              <p14:cNvContentPartPr/>
              <p14:nvPr/>
            </p14:nvContentPartPr>
            <p14:xfrm>
              <a:off x="3734237" y="4490863"/>
              <a:ext cx="131400" cy="27000"/>
            </p14:xfrm>
          </p:contentPart>
        </mc:Choice>
        <mc:Fallback>
          <p:pic>
            <p:nvPicPr>
              <p:cNvPr id="14337" name="Ink 14336">
                <a:extLst>
                  <a:ext uri="{FF2B5EF4-FFF2-40B4-BE49-F238E27FC236}">
                    <a16:creationId xmlns:a16="http://schemas.microsoft.com/office/drawing/2014/main" id="{D5B20DD2-6C2E-41E0-9191-C598A8CE304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98597" y="4455223"/>
                <a:ext cx="20304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43" name="Group 14342">
            <a:extLst>
              <a:ext uri="{FF2B5EF4-FFF2-40B4-BE49-F238E27FC236}">
                <a16:creationId xmlns:a16="http://schemas.microsoft.com/office/drawing/2014/main" id="{E5206E39-4506-46E6-BA95-67A179B3569C}"/>
              </a:ext>
            </a:extLst>
          </p:cNvPr>
          <p:cNvGrpSpPr/>
          <p:nvPr/>
        </p:nvGrpSpPr>
        <p:grpSpPr>
          <a:xfrm>
            <a:off x="4117637" y="5345863"/>
            <a:ext cx="334080" cy="157680"/>
            <a:chOff x="4117637" y="5345863"/>
            <a:chExt cx="33408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4339" name="Ink 14338">
                  <a:extLst>
                    <a:ext uri="{FF2B5EF4-FFF2-40B4-BE49-F238E27FC236}">
                      <a16:creationId xmlns:a16="http://schemas.microsoft.com/office/drawing/2014/main" id="{730E8923-E20A-427B-94DB-901ADF7E4963}"/>
                    </a:ext>
                  </a:extLst>
                </p14:cNvPr>
                <p14:cNvContentPartPr/>
                <p14:nvPr/>
              </p14:nvContentPartPr>
              <p14:xfrm>
                <a:off x="4246157" y="5464303"/>
                <a:ext cx="84600" cy="25200"/>
              </p14:xfrm>
            </p:contentPart>
          </mc:Choice>
          <mc:Fallback>
            <p:pic>
              <p:nvPicPr>
                <p:cNvPr id="14339" name="Ink 14338">
                  <a:extLst>
                    <a:ext uri="{FF2B5EF4-FFF2-40B4-BE49-F238E27FC236}">
                      <a16:creationId xmlns:a16="http://schemas.microsoft.com/office/drawing/2014/main" id="{730E8923-E20A-427B-94DB-901ADF7E496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10157" y="5428303"/>
                  <a:ext cx="156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4340" name="Ink 14339">
                  <a:extLst>
                    <a:ext uri="{FF2B5EF4-FFF2-40B4-BE49-F238E27FC236}">
                      <a16:creationId xmlns:a16="http://schemas.microsoft.com/office/drawing/2014/main" id="{469A8048-1B21-40BE-84F8-464F14777AE6}"/>
                    </a:ext>
                  </a:extLst>
                </p14:cNvPr>
                <p14:cNvContentPartPr/>
                <p14:nvPr/>
              </p14:nvContentPartPr>
              <p14:xfrm>
                <a:off x="4256237" y="5458543"/>
                <a:ext cx="90000" cy="45000"/>
              </p14:xfrm>
            </p:contentPart>
          </mc:Choice>
          <mc:Fallback>
            <p:pic>
              <p:nvPicPr>
                <p:cNvPr id="14340" name="Ink 14339">
                  <a:extLst>
                    <a:ext uri="{FF2B5EF4-FFF2-40B4-BE49-F238E27FC236}">
                      <a16:creationId xmlns:a16="http://schemas.microsoft.com/office/drawing/2014/main" id="{469A8048-1B21-40BE-84F8-464F14777A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20237" y="5422903"/>
                  <a:ext cx="161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4341" name="Ink 14340">
                  <a:extLst>
                    <a:ext uri="{FF2B5EF4-FFF2-40B4-BE49-F238E27FC236}">
                      <a16:creationId xmlns:a16="http://schemas.microsoft.com/office/drawing/2014/main" id="{E76AA77C-8388-48B6-8FA4-2D15482A4987}"/>
                    </a:ext>
                  </a:extLst>
                </p14:cNvPr>
                <p14:cNvContentPartPr/>
                <p14:nvPr/>
              </p14:nvContentPartPr>
              <p14:xfrm>
                <a:off x="4385837" y="5345863"/>
                <a:ext cx="65880" cy="111960"/>
              </p14:xfrm>
            </p:contentPart>
          </mc:Choice>
          <mc:Fallback>
            <p:pic>
              <p:nvPicPr>
                <p:cNvPr id="14341" name="Ink 14340">
                  <a:extLst>
                    <a:ext uri="{FF2B5EF4-FFF2-40B4-BE49-F238E27FC236}">
                      <a16:creationId xmlns:a16="http://schemas.microsoft.com/office/drawing/2014/main" id="{E76AA77C-8388-48B6-8FA4-2D15482A498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49837" y="5310223"/>
                  <a:ext cx="137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4342" name="Ink 14341">
                  <a:extLst>
                    <a:ext uri="{FF2B5EF4-FFF2-40B4-BE49-F238E27FC236}">
                      <a16:creationId xmlns:a16="http://schemas.microsoft.com/office/drawing/2014/main" id="{DCDB2268-B95C-4DC0-AC5A-FCAA21948F0A}"/>
                    </a:ext>
                  </a:extLst>
                </p14:cNvPr>
                <p14:cNvContentPartPr/>
                <p14:nvPr/>
              </p14:nvContentPartPr>
              <p14:xfrm>
                <a:off x="4117637" y="5358463"/>
                <a:ext cx="29520" cy="105120"/>
              </p14:xfrm>
            </p:contentPart>
          </mc:Choice>
          <mc:Fallback>
            <p:pic>
              <p:nvPicPr>
                <p:cNvPr id="14342" name="Ink 14341">
                  <a:extLst>
                    <a:ext uri="{FF2B5EF4-FFF2-40B4-BE49-F238E27FC236}">
                      <a16:creationId xmlns:a16="http://schemas.microsoft.com/office/drawing/2014/main" id="{DCDB2268-B95C-4DC0-AC5A-FCAA21948F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81997" y="5322823"/>
                  <a:ext cx="10116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4344" name="Ink 14343">
                <a:extLst>
                  <a:ext uri="{FF2B5EF4-FFF2-40B4-BE49-F238E27FC236}">
                    <a16:creationId xmlns:a16="http://schemas.microsoft.com/office/drawing/2014/main" id="{BC9D4567-4ADE-4901-8CFC-AE562BDD3E12}"/>
                  </a:ext>
                </a:extLst>
              </p14:cNvPr>
              <p14:cNvContentPartPr/>
              <p14:nvPr/>
            </p14:nvContentPartPr>
            <p14:xfrm>
              <a:off x="4650077" y="5532343"/>
              <a:ext cx="66240" cy="47160"/>
            </p14:xfrm>
          </p:contentPart>
        </mc:Choice>
        <mc:Fallback>
          <p:pic>
            <p:nvPicPr>
              <p:cNvPr id="14344" name="Ink 14343">
                <a:extLst>
                  <a:ext uri="{FF2B5EF4-FFF2-40B4-BE49-F238E27FC236}">
                    <a16:creationId xmlns:a16="http://schemas.microsoft.com/office/drawing/2014/main" id="{BC9D4567-4ADE-4901-8CFC-AE562BDD3E1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14437" y="5496703"/>
                <a:ext cx="1378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4345" name="Ink 14344">
                <a:extLst>
                  <a:ext uri="{FF2B5EF4-FFF2-40B4-BE49-F238E27FC236}">
                    <a16:creationId xmlns:a16="http://schemas.microsoft.com/office/drawing/2014/main" id="{1ACFE927-6ED8-4AB8-9CC2-389113B1A7F8}"/>
                  </a:ext>
                </a:extLst>
              </p14:cNvPr>
              <p14:cNvContentPartPr/>
              <p14:nvPr/>
            </p14:nvContentPartPr>
            <p14:xfrm>
              <a:off x="5289437" y="5494903"/>
              <a:ext cx="28800" cy="314280"/>
            </p14:xfrm>
          </p:contentPart>
        </mc:Choice>
        <mc:Fallback>
          <p:pic>
            <p:nvPicPr>
              <p:cNvPr id="14345" name="Ink 14344">
                <a:extLst>
                  <a:ext uri="{FF2B5EF4-FFF2-40B4-BE49-F238E27FC236}">
                    <a16:creationId xmlns:a16="http://schemas.microsoft.com/office/drawing/2014/main" id="{1ACFE927-6ED8-4AB8-9CC2-389113B1A7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53437" y="5459263"/>
                <a:ext cx="100440" cy="38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49" name="Group 14348">
            <a:extLst>
              <a:ext uri="{FF2B5EF4-FFF2-40B4-BE49-F238E27FC236}">
                <a16:creationId xmlns:a16="http://schemas.microsoft.com/office/drawing/2014/main" id="{FE39E196-4C63-4771-967D-59FE8DDC4517}"/>
              </a:ext>
            </a:extLst>
          </p:cNvPr>
          <p:cNvGrpSpPr/>
          <p:nvPr/>
        </p:nvGrpSpPr>
        <p:grpSpPr>
          <a:xfrm>
            <a:off x="6520637" y="5533423"/>
            <a:ext cx="82080" cy="92880"/>
            <a:chOff x="6520637" y="5533423"/>
            <a:chExt cx="82080" cy="9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4346" name="Ink 14345">
                  <a:extLst>
                    <a:ext uri="{FF2B5EF4-FFF2-40B4-BE49-F238E27FC236}">
                      <a16:creationId xmlns:a16="http://schemas.microsoft.com/office/drawing/2014/main" id="{C1591C67-CFF6-4659-A201-AD45630629C7}"/>
                    </a:ext>
                  </a:extLst>
                </p14:cNvPr>
                <p14:cNvContentPartPr/>
                <p14:nvPr/>
              </p14:nvContentPartPr>
              <p14:xfrm>
                <a:off x="6520637" y="5547103"/>
                <a:ext cx="51120" cy="7200"/>
              </p14:xfrm>
            </p:contentPart>
          </mc:Choice>
          <mc:Fallback>
            <p:pic>
              <p:nvPicPr>
                <p:cNvPr id="14346" name="Ink 14345">
                  <a:extLst>
                    <a:ext uri="{FF2B5EF4-FFF2-40B4-BE49-F238E27FC236}">
                      <a16:creationId xmlns:a16="http://schemas.microsoft.com/office/drawing/2014/main" id="{C1591C67-CFF6-4659-A201-AD45630629C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84997" y="5511103"/>
                  <a:ext cx="122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4347" name="Ink 14346">
                  <a:extLst>
                    <a:ext uri="{FF2B5EF4-FFF2-40B4-BE49-F238E27FC236}">
                      <a16:creationId xmlns:a16="http://schemas.microsoft.com/office/drawing/2014/main" id="{DF5AEF7B-E74E-4522-8BBA-296E292D70DC}"/>
                    </a:ext>
                  </a:extLst>
                </p14:cNvPr>
                <p14:cNvContentPartPr/>
                <p14:nvPr/>
              </p14:nvContentPartPr>
              <p14:xfrm>
                <a:off x="6555917" y="5533423"/>
                <a:ext cx="18720" cy="92880"/>
              </p14:xfrm>
            </p:contentPart>
          </mc:Choice>
          <mc:Fallback>
            <p:pic>
              <p:nvPicPr>
                <p:cNvPr id="14347" name="Ink 14346">
                  <a:extLst>
                    <a:ext uri="{FF2B5EF4-FFF2-40B4-BE49-F238E27FC236}">
                      <a16:creationId xmlns:a16="http://schemas.microsoft.com/office/drawing/2014/main" id="{DF5AEF7B-E74E-4522-8BBA-296E292D70D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20277" y="5497783"/>
                  <a:ext cx="90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4348" name="Ink 14347">
                  <a:extLst>
                    <a:ext uri="{FF2B5EF4-FFF2-40B4-BE49-F238E27FC236}">
                      <a16:creationId xmlns:a16="http://schemas.microsoft.com/office/drawing/2014/main" id="{2264BF6C-7B6A-4E94-B628-4C936E33FA3A}"/>
                    </a:ext>
                  </a:extLst>
                </p14:cNvPr>
                <p14:cNvContentPartPr/>
                <p14:nvPr/>
              </p14:nvContentPartPr>
              <p14:xfrm>
                <a:off x="6573917" y="5547463"/>
                <a:ext cx="28800" cy="52560"/>
              </p14:xfrm>
            </p:contentPart>
          </mc:Choice>
          <mc:Fallback>
            <p:pic>
              <p:nvPicPr>
                <p:cNvPr id="14348" name="Ink 14347">
                  <a:extLst>
                    <a:ext uri="{FF2B5EF4-FFF2-40B4-BE49-F238E27FC236}">
                      <a16:creationId xmlns:a16="http://schemas.microsoft.com/office/drawing/2014/main" id="{2264BF6C-7B6A-4E94-B628-4C936E33FA3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38277" y="5511823"/>
                  <a:ext cx="1004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53" name="Group 14352">
            <a:extLst>
              <a:ext uri="{FF2B5EF4-FFF2-40B4-BE49-F238E27FC236}">
                <a16:creationId xmlns:a16="http://schemas.microsoft.com/office/drawing/2014/main" id="{B455FA7C-E201-41E5-BA07-EA7C77071ABB}"/>
              </a:ext>
            </a:extLst>
          </p:cNvPr>
          <p:cNvGrpSpPr/>
          <p:nvPr/>
        </p:nvGrpSpPr>
        <p:grpSpPr>
          <a:xfrm>
            <a:off x="6698117" y="5160103"/>
            <a:ext cx="135720" cy="165600"/>
            <a:chOff x="6698117" y="5160103"/>
            <a:chExt cx="13572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4350" name="Ink 14349">
                  <a:extLst>
                    <a:ext uri="{FF2B5EF4-FFF2-40B4-BE49-F238E27FC236}">
                      <a16:creationId xmlns:a16="http://schemas.microsoft.com/office/drawing/2014/main" id="{634446BD-0B88-453C-838C-761A54CCEB54}"/>
                    </a:ext>
                  </a:extLst>
                </p14:cNvPr>
                <p14:cNvContentPartPr/>
                <p14:nvPr/>
              </p14:nvContentPartPr>
              <p14:xfrm>
                <a:off x="6749597" y="5245423"/>
                <a:ext cx="33120" cy="80280"/>
              </p14:xfrm>
            </p:contentPart>
          </mc:Choice>
          <mc:Fallback>
            <p:pic>
              <p:nvPicPr>
                <p:cNvPr id="14350" name="Ink 14349">
                  <a:extLst>
                    <a:ext uri="{FF2B5EF4-FFF2-40B4-BE49-F238E27FC236}">
                      <a16:creationId xmlns:a16="http://schemas.microsoft.com/office/drawing/2014/main" id="{634446BD-0B88-453C-838C-761A54CCEB5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13597" y="5209783"/>
                  <a:ext cx="104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4351" name="Ink 14350">
                  <a:extLst>
                    <a:ext uri="{FF2B5EF4-FFF2-40B4-BE49-F238E27FC236}">
                      <a16:creationId xmlns:a16="http://schemas.microsoft.com/office/drawing/2014/main" id="{7E72B0D0-E278-4A14-A106-8EDA53D89543}"/>
                    </a:ext>
                  </a:extLst>
                </p14:cNvPr>
                <p14:cNvContentPartPr/>
                <p14:nvPr/>
              </p14:nvContentPartPr>
              <p14:xfrm>
                <a:off x="6725477" y="5240023"/>
                <a:ext cx="54000" cy="43200"/>
              </p14:xfrm>
            </p:contentPart>
          </mc:Choice>
          <mc:Fallback>
            <p:pic>
              <p:nvPicPr>
                <p:cNvPr id="14351" name="Ink 14350">
                  <a:extLst>
                    <a:ext uri="{FF2B5EF4-FFF2-40B4-BE49-F238E27FC236}">
                      <a16:creationId xmlns:a16="http://schemas.microsoft.com/office/drawing/2014/main" id="{7E72B0D0-E278-4A14-A106-8EDA53D8954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89837" y="5204023"/>
                  <a:ext cx="125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4352" name="Ink 14351">
                  <a:extLst>
                    <a:ext uri="{FF2B5EF4-FFF2-40B4-BE49-F238E27FC236}">
                      <a16:creationId xmlns:a16="http://schemas.microsoft.com/office/drawing/2014/main" id="{54BA298F-21F8-4A86-8B09-32F3D68CAA37}"/>
                    </a:ext>
                  </a:extLst>
                </p14:cNvPr>
                <p14:cNvContentPartPr/>
                <p14:nvPr/>
              </p14:nvContentPartPr>
              <p14:xfrm>
                <a:off x="6698117" y="5160103"/>
                <a:ext cx="135720" cy="120240"/>
              </p14:xfrm>
            </p:contentPart>
          </mc:Choice>
          <mc:Fallback>
            <p:pic>
              <p:nvPicPr>
                <p:cNvPr id="14352" name="Ink 14351">
                  <a:extLst>
                    <a:ext uri="{FF2B5EF4-FFF2-40B4-BE49-F238E27FC236}">
                      <a16:creationId xmlns:a16="http://schemas.microsoft.com/office/drawing/2014/main" id="{54BA298F-21F8-4A86-8B09-32F3D68CAA3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62117" y="5124463"/>
                  <a:ext cx="20736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4354" name="Ink 14353">
                <a:extLst>
                  <a:ext uri="{FF2B5EF4-FFF2-40B4-BE49-F238E27FC236}">
                    <a16:creationId xmlns:a16="http://schemas.microsoft.com/office/drawing/2014/main" id="{A3529714-E696-4BB8-8DB7-9F19F9094F34}"/>
                  </a:ext>
                </a:extLst>
              </p14:cNvPr>
              <p14:cNvContentPartPr/>
              <p14:nvPr/>
            </p14:nvContentPartPr>
            <p14:xfrm>
              <a:off x="6509477" y="5804863"/>
              <a:ext cx="218880" cy="69120"/>
            </p14:xfrm>
          </p:contentPart>
        </mc:Choice>
        <mc:Fallback>
          <p:pic>
            <p:nvPicPr>
              <p:cNvPr id="14354" name="Ink 14353">
                <a:extLst>
                  <a:ext uri="{FF2B5EF4-FFF2-40B4-BE49-F238E27FC236}">
                    <a16:creationId xmlns:a16="http://schemas.microsoft.com/office/drawing/2014/main" id="{A3529714-E696-4BB8-8DB7-9F19F9094F3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473837" y="5769223"/>
                <a:ext cx="2905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4355" name="Ink 14354">
                <a:extLst>
                  <a:ext uri="{FF2B5EF4-FFF2-40B4-BE49-F238E27FC236}">
                    <a16:creationId xmlns:a16="http://schemas.microsoft.com/office/drawing/2014/main" id="{9EFA6E57-AC43-44C5-8244-79DCFF31A752}"/>
                  </a:ext>
                </a:extLst>
              </p14:cNvPr>
              <p14:cNvContentPartPr/>
              <p14:nvPr/>
            </p14:nvContentPartPr>
            <p14:xfrm>
              <a:off x="5000717" y="5387263"/>
              <a:ext cx="80280" cy="267840"/>
            </p14:xfrm>
          </p:contentPart>
        </mc:Choice>
        <mc:Fallback>
          <p:pic>
            <p:nvPicPr>
              <p:cNvPr id="14355" name="Ink 14354">
                <a:extLst>
                  <a:ext uri="{FF2B5EF4-FFF2-40B4-BE49-F238E27FC236}">
                    <a16:creationId xmlns:a16="http://schemas.microsoft.com/office/drawing/2014/main" id="{9EFA6E57-AC43-44C5-8244-79DCFF31A7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964717" y="5351263"/>
                <a:ext cx="151920" cy="33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60" name="Group 14359">
            <a:extLst>
              <a:ext uri="{FF2B5EF4-FFF2-40B4-BE49-F238E27FC236}">
                <a16:creationId xmlns:a16="http://schemas.microsoft.com/office/drawing/2014/main" id="{21A438E8-EC29-453F-8D1E-5ECF03E4A4A4}"/>
              </a:ext>
            </a:extLst>
          </p:cNvPr>
          <p:cNvGrpSpPr/>
          <p:nvPr/>
        </p:nvGrpSpPr>
        <p:grpSpPr>
          <a:xfrm>
            <a:off x="6280157" y="2755663"/>
            <a:ext cx="499320" cy="232560"/>
            <a:chOff x="6280157" y="2755663"/>
            <a:chExt cx="49932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DEE3232-C57A-4123-A533-8FB8D3BCD121}"/>
                    </a:ext>
                  </a:extLst>
                </p14:cNvPr>
                <p14:cNvContentPartPr/>
                <p14:nvPr/>
              </p14:nvContentPartPr>
              <p14:xfrm>
                <a:off x="6453317" y="2755663"/>
                <a:ext cx="67320" cy="33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DEE3232-C57A-4123-A533-8FB8D3BCD12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17677" y="2719663"/>
                  <a:ext cx="138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E6051D2-876A-4532-90C7-F90A995B60D6}"/>
                    </a:ext>
                  </a:extLst>
                </p14:cNvPr>
                <p14:cNvContentPartPr/>
                <p14:nvPr/>
              </p14:nvContentPartPr>
              <p14:xfrm>
                <a:off x="6494717" y="2756743"/>
                <a:ext cx="39600" cy="27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E6051D2-876A-4532-90C7-F90A995B60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58717" y="2721103"/>
                  <a:ext cx="111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16D39D8-57C8-434B-91B1-1F4FD75DE860}"/>
                    </a:ext>
                  </a:extLst>
                </p14:cNvPr>
                <p14:cNvContentPartPr/>
                <p14:nvPr/>
              </p14:nvContentPartPr>
              <p14:xfrm>
                <a:off x="6503357" y="2768263"/>
                <a:ext cx="57600" cy="8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16D39D8-57C8-434B-91B1-1F4FD75DE86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67357" y="2732263"/>
                  <a:ext cx="129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BAB408D-7B1E-4E0E-9FB4-43ECA4A255B6}"/>
                    </a:ext>
                  </a:extLst>
                </p14:cNvPr>
                <p14:cNvContentPartPr/>
                <p14:nvPr/>
              </p14:nvContentPartPr>
              <p14:xfrm>
                <a:off x="6280157" y="2873743"/>
                <a:ext cx="124920" cy="114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BAB408D-7B1E-4E0E-9FB4-43ECA4A255B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44157" y="2838103"/>
                  <a:ext cx="196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4356" name="Ink 14355">
                  <a:extLst>
                    <a:ext uri="{FF2B5EF4-FFF2-40B4-BE49-F238E27FC236}">
                      <a16:creationId xmlns:a16="http://schemas.microsoft.com/office/drawing/2014/main" id="{E24971F3-40B1-4D23-9F62-BCA8823203E7}"/>
                    </a:ext>
                  </a:extLst>
                </p14:cNvPr>
                <p14:cNvContentPartPr/>
                <p14:nvPr/>
              </p14:nvContentPartPr>
              <p14:xfrm>
                <a:off x="6702797" y="2779783"/>
                <a:ext cx="76680" cy="18720"/>
              </p14:xfrm>
            </p:contentPart>
          </mc:Choice>
          <mc:Fallback>
            <p:pic>
              <p:nvPicPr>
                <p:cNvPr id="14356" name="Ink 14355">
                  <a:extLst>
                    <a:ext uri="{FF2B5EF4-FFF2-40B4-BE49-F238E27FC236}">
                      <a16:creationId xmlns:a16="http://schemas.microsoft.com/office/drawing/2014/main" id="{E24971F3-40B1-4D23-9F62-BCA8823203E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66797" y="2744143"/>
                  <a:ext cx="148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4358" name="Ink 14357">
                  <a:extLst>
                    <a:ext uri="{FF2B5EF4-FFF2-40B4-BE49-F238E27FC236}">
                      <a16:creationId xmlns:a16="http://schemas.microsoft.com/office/drawing/2014/main" id="{7CF77DD6-B0C5-4CDC-8A0F-843214093D78}"/>
                    </a:ext>
                  </a:extLst>
                </p14:cNvPr>
                <p14:cNvContentPartPr/>
                <p14:nvPr/>
              </p14:nvContentPartPr>
              <p14:xfrm>
                <a:off x="6766877" y="2872663"/>
                <a:ext cx="1440" cy="3240"/>
              </p14:xfrm>
            </p:contentPart>
          </mc:Choice>
          <mc:Fallback>
            <p:pic>
              <p:nvPicPr>
                <p:cNvPr id="14358" name="Ink 14357">
                  <a:extLst>
                    <a:ext uri="{FF2B5EF4-FFF2-40B4-BE49-F238E27FC236}">
                      <a16:creationId xmlns:a16="http://schemas.microsoft.com/office/drawing/2014/main" id="{7CF77DD6-B0C5-4CDC-8A0F-843214093D7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31237" y="2837023"/>
                  <a:ext cx="73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4359" name="Ink 14358">
                  <a:extLst>
                    <a:ext uri="{FF2B5EF4-FFF2-40B4-BE49-F238E27FC236}">
                      <a16:creationId xmlns:a16="http://schemas.microsoft.com/office/drawing/2014/main" id="{2DCC841E-2E88-4444-BA2D-C6AB5881EEC5}"/>
                    </a:ext>
                  </a:extLst>
                </p14:cNvPr>
                <p14:cNvContentPartPr/>
                <p14:nvPr/>
              </p14:nvContentPartPr>
              <p14:xfrm>
                <a:off x="6731597" y="2879503"/>
                <a:ext cx="31320" cy="30600"/>
              </p14:xfrm>
            </p:contentPart>
          </mc:Choice>
          <mc:Fallback>
            <p:pic>
              <p:nvPicPr>
                <p:cNvPr id="14359" name="Ink 14358">
                  <a:extLst>
                    <a:ext uri="{FF2B5EF4-FFF2-40B4-BE49-F238E27FC236}">
                      <a16:creationId xmlns:a16="http://schemas.microsoft.com/office/drawing/2014/main" id="{2DCC841E-2E88-4444-BA2D-C6AB5881EEC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95597" y="2843863"/>
                  <a:ext cx="10296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63" name="Group 14362">
            <a:extLst>
              <a:ext uri="{FF2B5EF4-FFF2-40B4-BE49-F238E27FC236}">
                <a16:creationId xmlns:a16="http://schemas.microsoft.com/office/drawing/2014/main" id="{E77B0C0B-F5E3-40DD-82DF-297979058786}"/>
              </a:ext>
            </a:extLst>
          </p:cNvPr>
          <p:cNvGrpSpPr/>
          <p:nvPr/>
        </p:nvGrpSpPr>
        <p:grpSpPr>
          <a:xfrm>
            <a:off x="7129757" y="2813623"/>
            <a:ext cx="93240" cy="245160"/>
            <a:chOff x="7129757" y="2813623"/>
            <a:chExt cx="9324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4361" name="Ink 14360">
                  <a:extLst>
                    <a:ext uri="{FF2B5EF4-FFF2-40B4-BE49-F238E27FC236}">
                      <a16:creationId xmlns:a16="http://schemas.microsoft.com/office/drawing/2014/main" id="{3731DFBB-B113-44D8-9CDA-FF0F6518468D}"/>
                    </a:ext>
                  </a:extLst>
                </p14:cNvPr>
                <p14:cNvContentPartPr/>
                <p14:nvPr/>
              </p14:nvContentPartPr>
              <p14:xfrm>
                <a:off x="7204277" y="2883463"/>
                <a:ext cx="2160" cy="25560"/>
              </p14:xfrm>
            </p:contentPart>
          </mc:Choice>
          <mc:Fallback>
            <p:pic>
              <p:nvPicPr>
                <p:cNvPr id="14361" name="Ink 14360">
                  <a:extLst>
                    <a:ext uri="{FF2B5EF4-FFF2-40B4-BE49-F238E27FC236}">
                      <a16:creationId xmlns:a16="http://schemas.microsoft.com/office/drawing/2014/main" id="{3731DFBB-B113-44D8-9CDA-FF0F6518468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68637" y="2847823"/>
                  <a:ext cx="73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4362" name="Ink 14361">
                  <a:extLst>
                    <a:ext uri="{FF2B5EF4-FFF2-40B4-BE49-F238E27FC236}">
                      <a16:creationId xmlns:a16="http://schemas.microsoft.com/office/drawing/2014/main" id="{0E604D29-62AB-461C-B3A0-16328FFDC6D4}"/>
                    </a:ext>
                  </a:extLst>
                </p14:cNvPr>
                <p14:cNvContentPartPr/>
                <p14:nvPr/>
              </p14:nvContentPartPr>
              <p14:xfrm>
                <a:off x="7129757" y="2813623"/>
                <a:ext cx="93240" cy="245160"/>
              </p14:xfrm>
            </p:contentPart>
          </mc:Choice>
          <mc:Fallback>
            <p:pic>
              <p:nvPicPr>
                <p:cNvPr id="14362" name="Ink 14361">
                  <a:extLst>
                    <a:ext uri="{FF2B5EF4-FFF2-40B4-BE49-F238E27FC236}">
                      <a16:creationId xmlns:a16="http://schemas.microsoft.com/office/drawing/2014/main" id="{0E604D29-62AB-461C-B3A0-16328FFDC6D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94117" y="2777983"/>
                  <a:ext cx="16488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66" name="Group 14365">
            <a:extLst>
              <a:ext uri="{FF2B5EF4-FFF2-40B4-BE49-F238E27FC236}">
                <a16:creationId xmlns:a16="http://schemas.microsoft.com/office/drawing/2014/main" id="{BB8538E1-61A9-43EC-9A45-0BE5C2FA45F4}"/>
              </a:ext>
            </a:extLst>
          </p:cNvPr>
          <p:cNvGrpSpPr/>
          <p:nvPr/>
        </p:nvGrpSpPr>
        <p:grpSpPr>
          <a:xfrm>
            <a:off x="6835277" y="2054383"/>
            <a:ext cx="443880" cy="410760"/>
            <a:chOff x="6835277" y="2054383"/>
            <a:chExt cx="44388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1DCB99-15C9-41DE-92AD-1BDA5F55C56A}"/>
                    </a:ext>
                  </a:extLst>
                </p14:cNvPr>
                <p14:cNvContentPartPr/>
                <p14:nvPr/>
              </p14:nvContentPartPr>
              <p14:xfrm>
                <a:off x="6835277" y="2104783"/>
                <a:ext cx="68760" cy="288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1DCB99-15C9-41DE-92AD-1BDA5F55C56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99277" y="2068783"/>
                  <a:ext cx="1404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90E5D3-6C36-4E99-9357-D560F56BB618}"/>
                    </a:ext>
                  </a:extLst>
                </p14:cNvPr>
                <p14:cNvContentPartPr/>
                <p14:nvPr/>
              </p14:nvContentPartPr>
              <p14:xfrm>
                <a:off x="7154597" y="2054383"/>
                <a:ext cx="124560" cy="410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90E5D3-6C36-4E99-9357-D560F56BB61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18957" y="2018383"/>
                  <a:ext cx="19620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4364" name="Ink 14363">
                  <a:extLst>
                    <a:ext uri="{FF2B5EF4-FFF2-40B4-BE49-F238E27FC236}">
                      <a16:creationId xmlns:a16="http://schemas.microsoft.com/office/drawing/2014/main" id="{AAC73A60-BE65-4D7B-9571-B628B3603A77}"/>
                    </a:ext>
                  </a:extLst>
                </p14:cNvPr>
                <p14:cNvContentPartPr/>
                <p14:nvPr/>
              </p14:nvContentPartPr>
              <p14:xfrm>
                <a:off x="6887837" y="2194783"/>
                <a:ext cx="75960" cy="250920"/>
              </p14:xfrm>
            </p:contentPart>
          </mc:Choice>
          <mc:Fallback>
            <p:pic>
              <p:nvPicPr>
                <p:cNvPr id="14364" name="Ink 14363">
                  <a:extLst>
                    <a:ext uri="{FF2B5EF4-FFF2-40B4-BE49-F238E27FC236}">
                      <a16:creationId xmlns:a16="http://schemas.microsoft.com/office/drawing/2014/main" id="{AAC73A60-BE65-4D7B-9571-B628B3603A7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52197" y="2158783"/>
                  <a:ext cx="1476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4365" name="Ink 14364">
                  <a:extLst>
                    <a:ext uri="{FF2B5EF4-FFF2-40B4-BE49-F238E27FC236}">
                      <a16:creationId xmlns:a16="http://schemas.microsoft.com/office/drawing/2014/main" id="{12A062DA-CA30-4DD1-A37B-D6A257973D20}"/>
                    </a:ext>
                  </a:extLst>
                </p14:cNvPr>
                <p14:cNvContentPartPr/>
                <p14:nvPr/>
              </p14:nvContentPartPr>
              <p14:xfrm>
                <a:off x="7055597" y="2108743"/>
                <a:ext cx="125640" cy="25560"/>
              </p14:xfrm>
            </p:contentPart>
          </mc:Choice>
          <mc:Fallback>
            <p:pic>
              <p:nvPicPr>
                <p:cNvPr id="14365" name="Ink 14364">
                  <a:extLst>
                    <a:ext uri="{FF2B5EF4-FFF2-40B4-BE49-F238E27FC236}">
                      <a16:creationId xmlns:a16="http://schemas.microsoft.com/office/drawing/2014/main" id="{12A062DA-CA30-4DD1-A37B-D6A257973D2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19597" y="2072743"/>
                  <a:ext cx="19728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69" name="Group 14368">
            <a:extLst>
              <a:ext uri="{FF2B5EF4-FFF2-40B4-BE49-F238E27FC236}">
                <a16:creationId xmlns:a16="http://schemas.microsoft.com/office/drawing/2014/main" id="{4B7DDF5D-734E-45A2-9044-F17B4D3EC446}"/>
              </a:ext>
            </a:extLst>
          </p:cNvPr>
          <p:cNvGrpSpPr/>
          <p:nvPr/>
        </p:nvGrpSpPr>
        <p:grpSpPr>
          <a:xfrm>
            <a:off x="6377717" y="1389463"/>
            <a:ext cx="43200" cy="361440"/>
            <a:chOff x="6377717" y="1389463"/>
            <a:chExt cx="43200" cy="36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4367" name="Ink 14366">
                  <a:extLst>
                    <a:ext uri="{FF2B5EF4-FFF2-40B4-BE49-F238E27FC236}">
                      <a16:creationId xmlns:a16="http://schemas.microsoft.com/office/drawing/2014/main" id="{6601E3C9-7506-4601-B112-050859CBD16E}"/>
                    </a:ext>
                  </a:extLst>
                </p14:cNvPr>
                <p14:cNvContentPartPr/>
                <p14:nvPr/>
              </p14:nvContentPartPr>
              <p14:xfrm>
                <a:off x="6377717" y="1417183"/>
                <a:ext cx="33480" cy="318600"/>
              </p14:xfrm>
            </p:contentPart>
          </mc:Choice>
          <mc:Fallback>
            <p:pic>
              <p:nvPicPr>
                <p:cNvPr id="14367" name="Ink 14366">
                  <a:extLst>
                    <a:ext uri="{FF2B5EF4-FFF2-40B4-BE49-F238E27FC236}">
                      <a16:creationId xmlns:a16="http://schemas.microsoft.com/office/drawing/2014/main" id="{6601E3C9-7506-4601-B112-050859CBD16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342077" y="1381543"/>
                  <a:ext cx="1051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4368" name="Ink 14367">
                  <a:extLst>
                    <a:ext uri="{FF2B5EF4-FFF2-40B4-BE49-F238E27FC236}">
                      <a16:creationId xmlns:a16="http://schemas.microsoft.com/office/drawing/2014/main" id="{2DC2E2E2-7DE3-4424-B12C-13B744705B07}"/>
                    </a:ext>
                  </a:extLst>
                </p14:cNvPr>
                <p14:cNvContentPartPr/>
                <p14:nvPr/>
              </p14:nvContentPartPr>
              <p14:xfrm>
                <a:off x="6402197" y="1389463"/>
                <a:ext cx="18720" cy="361440"/>
              </p14:xfrm>
            </p:contentPart>
          </mc:Choice>
          <mc:Fallback>
            <p:pic>
              <p:nvPicPr>
                <p:cNvPr id="14368" name="Ink 14367">
                  <a:extLst>
                    <a:ext uri="{FF2B5EF4-FFF2-40B4-BE49-F238E27FC236}">
                      <a16:creationId xmlns:a16="http://schemas.microsoft.com/office/drawing/2014/main" id="{2DC2E2E2-7DE3-4424-B12C-13B744705B0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366557" y="1353463"/>
                  <a:ext cx="90360" cy="43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76" name="Group 14375">
            <a:extLst>
              <a:ext uri="{FF2B5EF4-FFF2-40B4-BE49-F238E27FC236}">
                <a16:creationId xmlns:a16="http://schemas.microsoft.com/office/drawing/2014/main" id="{4774F7E2-D64F-4344-A644-E79F5CD081F2}"/>
              </a:ext>
            </a:extLst>
          </p:cNvPr>
          <p:cNvGrpSpPr/>
          <p:nvPr/>
        </p:nvGrpSpPr>
        <p:grpSpPr>
          <a:xfrm>
            <a:off x="4864997" y="1538503"/>
            <a:ext cx="109080" cy="311760"/>
            <a:chOff x="4864997" y="1538503"/>
            <a:chExt cx="10908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4373" name="Ink 14372">
                  <a:extLst>
                    <a:ext uri="{FF2B5EF4-FFF2-40B4-BE49-F238E27FC236}">
                      <a16:creationId xmlns:a16="http://schemas.microsoft.com/office/drawing/2014/main" id="{56706B43-07F1-40DC-B0FC-256CDD740F78}"/>
                    </a:ext>
                  </a:extLst>
                </p14:cNvPr>
                <p14:cNvContentPartPr/>
                <p14:nvPr/>
              </p14:nvContentPartPr>
              <p14:xfrm>
                <a:off x="4922597" y="1604383"/>
                <a:ext cx="30240" cy="217080"/>
              </p14:xfrm>
            </p:contentPart>
          </mc:Choice>
          <mc:Fallback>
            <p:pic>
              <p:nvPicPr>
                <p:cNvPr id="14373" name="Ink 14372">
                  <a:extLst>
                    <a:ext uri="{FF2B5EF4-FFF2-40B4-BE49-F238E27FC236}">
                      <a16:creationId xmlns:a16="http://schemas.microsoft.com/office/drawing/2014/main" id="{56706B43-07F1-40DC-B0FC-256CDD740F7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86597" y="1568383"/>
                  <a:ext cx="1018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4374" name="Ink 14373">
                  <a:extLst>
                    <a:ext uri="{FF2B5EF4-FFF2-40B4-BE49-F238E27FC236}">
                      <a16:creationId xmlns:a16="http://schemas.microsoft.com/office/drawing/2014/main" id="{F0DC1AA3-D0AC-4D6A-82F9-A5C98872023B}"/>
                    </a:ext>
                  </a:extLst>
                </p14:cNvPr>
                <p14:cNvContentPartPr/>
                <p14:nvPr/>
              </p14:nvContentPartPr>
              <p14:xfrm>
                <a:off x="4890197" y="1538503"/>
                <a:ext cx="83880" cy="236520"/>
              </p14:xfrm>
            </p:contentPart>
          </mc:Choice>
          <mc:Fallback>
            <p:pic>
              <p:nvPicPr>
                <p:cNvPr id="14374" name="Ink 14373">
                  <a:extLst>
                    <a:ext uri="{FF2B5EF4-FFF2-40B4-BE49-F238E27FC236}">
                      <a16:creationId xmlns:a16="http://schemas.microsoft.com/office/drawing/2014/main" id="{F0DC1AA3-D0AC-4D6A-82F9-A5C98872023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54557" y="1502503"/>
                  <a:ext cx="1555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4375" name="Ink 14374">
                  <a:extLst>
                    <a:ext uri="{FF2B5EF4-FFF2-40B4-BE49-F238E27FC236}">
                      <a16:creationId xmlns:a16="http://schemas.microsoft.com/office/drawing/2014/main" id="{E44FCA8B-817A-4D37-A3F4-0A4CA26696B4}"/>
                    </a:ext>
                  </a:extLst>
                </p14:cNvPr>
                <p14:cNvContentPartPr/>
                <p14:nvPr/>
              </p14:nvContentPartPr>
              <p14:xfrm>
                <a:off x="4864997" y="1603303"/>
                <a:ext cx="37800" cy="246960"/>
              </p14:xfrm>
            </p:contentPart>
          </mc:Choice>
          <mc:Fallback>
            <p:pic>
              <p:nvPicPr>
                <p:cNvPr id="14375" name="Ink 14374">
                  <a:extLst>
                    <a:ext uri="{FF2B5EF4-FFF2-40B4-BE49-F238E27FC236}">
                      <a16:creationId xmlns:a16="http://schemas.microsoft.com/office/drawing/2014/main" id="{E44FCA8B-817A-4D37-A3F4-0A4CA26696B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829357" y="1567303"/>
                  <a:ext cx="10944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4377" name="Ink 14376">
                <a:extLst>
                  <a:ext uri="{FF2B5EF4-FFF2-40B4-BE49-F238E27FC236}">
                    <a16:creationId xmlns:a16="http://schemas.microsoft.com/office/drawing/2014/main" id="{6B888F48-8211-442F-BFCC-20D681790594}"/>
                  </a:ext>
                </a:extLst>
              </p14:cNvPr>
              <p14:cNvContentPartPr/>
              <p14:nvPr/>
            </p14:nvContentPartPr>
            <p14:xfrm>
              <a:off x="5422637" y="1494583"/>
              <a:ext cx="114120" cy="262080"/>
            </p14:xfrm>
          </p:contentPart>
        </mc:Choice>
        <mc:Fallback>
          <p:pic>
            <p:nvPicPr>
              <p:cNvPr id="14377" name="Ink 14376">
                <a:extLst>
                  <a:ext uri="{FF2B5EF4-FFF2-40B4-BE49-F238E27FC236}">
                    <a16:creationId xmlns:a16="http://schemas.microsoft.com/office/drawing/2014/main" id="{6B888F48-8211-442F-BFCC-20D68179059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386637" y="1458943"/>
                <a:ext cx="18576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4378" name="Ink 14377">
                <a:extLst>
                  <a:ext uri="{FF2B5EF4-FFF2-40B4-BE49-F238E27FC236}">
                    <a16:creationId xmlns:a16="http://schemas.microsoft.com/office/drawing/2014/main" id="{B5C00DB9-EC29-4D36-BB89-FC0743EE6B79}"/>
                  </a:ext>
                </a:extLst>
              </p14:cNvPr>
              <p14:cNvContentPartPr/>
              <p14:nvPr/>
            </p14:nvContentPartPr>
            <p14:xfrm>
              <a:off x="5501837" y="1261303"/>
              <a:ext cx="44640" cy="196920"/>
            </p14:xfrm>
          </p:contentPart>
        </mc:Choice>
        <mc:Fallback>
          <p:pic>
            <p:nvPicPr>
              <p:cNvPr id="14378" name="Ink 14377">
                <a:extLst>
                  <a:ext uri="{FF2B5EF4-FFF2-40B4-BE49-F238E27FC236}">
                    <a16:creationId xmlns:a16="http://schemas.microsoft.com/office/drawing/2014/main" id="{B5C00DB9-EC29-4D36-BB89-FC0743EE6B7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65837" y="1225663"/>
                <a:ext cx="1162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4379" name="Ink 14378">
                <a:extLst>
                  <a:ext uri="{FF2B5EF4-FFF2-40B4-BE49-F238E27FC236}">
                    <a16:creationId xmlns:a16="http://schemas.microsoft.com/office/drawing/2014/main" id="{5976C8DB-09BD-4EAB-BED9-F765ACEC2C30}"/>
                  </a:ext>
                </a:extLst>
              </p14:cNvPr>
              <p14:cNvContentPartPr/>
              <p14:nvPr/>
            </p14:nvContentPartPr>
            <p14:xfrm>
              <a:off x="5536757" y="1370023"/>
              <a:ext cx="40320" cy="40320"/>
            </p14:xfrm>
          </p:contentPart>
        </mc:Choice>
        <mc:Fallback>
          <p:pic>
            <p:nvPicPr>
              <p:cNvPr id="14379" name="Ink 14378">
                <a:extLst>
                  <a:ext uri="{FF2B5EF4-FFF2-40B4-BE49-F238E27FC236}">
                    <a16:creationId xmlns:a16="http://schemas.microsoft.com/office/drawing/2014/main" id="{5976C8DB-09BD-4EAB-BED9-F765ACEC2C3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501117" y="1334023"/>
                <a:ext cx="11196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84" name="Group 14383">
            <a:extLst>
              <a:ext uri="{FF2B5EF4-FFF2-40B4-BE49-F238E27FC236}">
                <a16:creationId xmlns:a16="http://schemas.microsoft.com/office/drawing/2014/main" id="{B06BF051-E57A-403B-AAE4-15A6B562D0F7}"/>
              </a:ext>
            </a:extLst>
          </p:cNvPr>
          <p:cNvGrpSpPr/>
          <p:nvPr/>
        </p:nvGrpSpPr>
        <p:grpSpPr>
          <a:xfrm>
            <a:off x="6015197" y="1167703"/>
            <a:ext cx="69480" cy="246960"/>
            <a:chOff x="6015197" y="1167703"/>
            <a:chExt cx="6948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4380" name="Ink 14379">
                  <a:extLst>
                    <a:ext uri="{FF2B5EF4-FFF2-40B4-BE49-F238E27FC236}">
                      <a16:creationId xmlns:a16="http://schemas.microsoft.com/office/drawing/2014/main" id="{3DEA7A92-6BD3-4BC8-BCA0-C4B8FD4EC049}"/>
                    </a:ext>
                  </a:extLst>
                </p14:cNvPr>
                <p14:cNvContentPartPr/>
                <p14:nvPr/>
              </p14:nvContentPartPr>
              <p14:xfrm>
                <a:off x="6015197" y="1179583"/>
                <a:ext cx="27720" cy="235080"/>
              </p14:xfrm>
            </p:contentPart>
          </mc:Choice>
          <mc:Fallback>
            <p:pic>
              <p:nvPicPr>
                <p:cNvPr id="14380" name="Ink 14379">
                  <a:extLst>
                    <a:ext uri="{FF2B5EF4-FFF2-40B4-BE49-F238E27FC236}">
                      <a16:creationId xmlns:a16="http://schemas.microsoft.com/office/drawing/2014/main" id="{3DEA7A92-6BD3-4BC8-BCA0-C4B8FD4EC04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79557" y="1143583"/>
                  <a:ext cx="993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4381" name="Ink 14380">
                  <a:extLst>
                    <a:ext uri="{FF2B5EF4-FFF2-40B4-BE49-F238E27FC236}">
                      <a16:creationId xmlns:a16="http://schemas.microsoft.com/office/drawing/2014/main" id="{EE70BC3E-7795-4CB5-8036-6E007649E47F}"/>
                    </a:ext>
                  </a:extLst>
                </p14:cNvPr>
                <p14:cNvContentPartPr/>
                <p14:nvPr/>
              </p14:nvContentPartPr>
              <p14:xfrm>
                <a:off x="6053357" y="1167703"/>
                <a:ext cx="31320" cy="242640"/>
              </p14:xfrm>
            </p:contentPart>
          </mc:Choice>
          <mc:Fallback>
            <p:pic>
              <p:nvPicPr>
                <p:cNvPr id="14381" name="Ink 14380">
                  <a:extLst>
                    <a:ext uri="{FF2B5EF4-FFF2-40B4-BE49-F238E27FC236}">
                      <a16:creationId xmlns:a16="http://schemas.microsoft.com/office/drawing/2014/main" id="{EE70BC3E-7795-4CB5-8036-6E007649E47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17717" y="1131703"/>
                  <a:ext cx="10296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83" name="Group 14382">
            <a:extLst>
              <a:ext uri="{FF2B5EF4-FFF2-40B4-BE49-F238E27FC236}">
                <a16:creationId xmlns:a16="http://schemas.microsoft.com/office/drawing/2014/main" id="{51BFF157-8A6A-4A35-AD06-0F0DA436390F}"/>
              </a:ext>
            </a:extLst>
          </p:cNvPr>
          <p:cNvGrpSpPr/>
          <p:nvPr/>
        </p:nvGrpSpPr>
        <p:grpSpPr>
          <a:xfrm>
            <a:off x="5803157" y="1647223"/>
            <a:ext cx="226080" cy="410400"/>
            <a:chOff x="5803157" y="1647223"/>
            <a:chExt cx="22608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4370" name="Ink 14369">
                  <a:extLst>
                    <a:ext uri="{FF2B5EF4-FFF2-40B4-BE49-F238E27FC236}">
                      <a16:creationId xmlns:a16="http://schemas.microsoft.com/office/drawing/2014/main" id="{293F1E7A-2129-4F2B-86F4-FB8AAC6B4867}"/>
                    </a:ext>
                  </a:extLst>
                </p14:cNvPr>
                <p14:cNvContentPartPr/>
                <p14:nvPr/>
              </p14:nvContentPartPr>
              <p14:xfrm>
                <a:off x="5803157" y="1647223"/>
                <a:ext cx="165240" cy="18000"/>
              </p14:xfrm>
            </p:contentPart>
          </mc:Choice>
          <mc:Fallback>
            <p:pic>
              <p:nvPicPr>
                <p:cNvPr id="14370" name="Ink 14369">
                  <a:extLst>
                    <a:ext uri="{FF2B5EF4-FFF2-40B4-BE49-F238E27FC236}">
                      <a16:creationId xmlns:a16="http://schemas.microsoft.com/office/drawing/2014/main" id="{293F1E7A-2129-4F2B-86F4-FB8AAC6B486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67157" y="1611583"/>
                  <a:ext cx="236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4371" name="Ink 14370">
                  <a:extLst>
                    <a:ext uri="{FF2B5EF4-FFF2-40B4-BE49-F238E27FC236}">
                      <a16:creationId xmlns:a16="http://schemas.microsoft.com/office/drawing/2014/main" id="{9E40BACC-C490-47D1-810E-E1BDF0278A5D}"/>
                    </a:ext>
                  </a:extLst>
                </p14:cNvPr>
                <p14:cNvContentPartPr/>
                <p14:nvPr/>
              </p14:nvContentPartPr>
              <p14:xfrm>
                <a:off x="5923397" y="1647223"/>
                <a:ext cx="97920" cy="410400"/>
              </p14:xfrm>
            </p:contentPart>
          </mc:Choice>
          <mc:Fallback>
            <p:pic>
              <p:nvPicPr>
                <p:cNvPr id="14371" name="Ink 14370">
                  <a:extLst>
                    <a:ext uri="{FF2B5EF4-FFF2-40B4-BE49-F238E27FC236}">
                      <a16:creationId xmlns:a16="http://schemas.microsoft.com/office/drawing/2014/main" id="{9E40BACC-C490-47D1-810E-E1BDF0278A5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87397" y="1611583"/>
                  <a:ext cx="1695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4382" name="Ink 14381">
                  <a:extLst>
                    <a:ext uri="{FF2B5EF4-FFF2-40B4-BE49-F238E27FC236}">
                      <a16:creationId xmlns:a16="http://schemas.microsoft.com/office/drawing/2014/main" id="{592B659B-21BE-4442-BEE4-B159381AE374}"/>
                    </a:ext>
                  </a:extLst>
                </p14:cNvPr>
                <p14:cNvContentPartPr/>
                <p14:nvPr/>
              </p14:nvContentPartPr>
              <p14:xfrm>
                <a:off x="6002237" y="1679263"/>
                <a:ext cx="27000" cy="105840"/>
              </p14:xfrm>
            </p:contentPart>
          </mc:Choice>
          <mc:Fallback>
            <p:pic>
              <p:nvPicPr>
                <p:cNvPr id="14382" name="Ink 14381">
                  <a:extLst>
                    <a:ext uri="{FF2B5EF4-FFF2-40B4-BE49-F238E27FC236}">
                      <a16:creationId xmlns:a16="http://schemas.microsoft.com/office/drawing/2014/main" id="{592B659B-21BE-4442-BEE4-B159381AE37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66237" y="1643263"/>
                  <a:ext cx="9864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4385" name="Ink 14384">
                <a:extLst>
                  <a:ext uri="{FF2B5EF4-FFF2-40B4-BE49-F238E27FC236}">
                    <a16:creationId xmlns:a16="http://schemas.microsoft.com/office/drawing/2014/main" id="{B9751F53-42D2-48FB-9AF5-6BEB8D165EA2}"/>
                  </a:ext>
                </a:extLst>
              </p14:cNvPr>
              <p14:cNvContentPartPr/>
              <p14:nvPr/>
            </p14:nvContentPartPr>
            <p14:xfrm>
              <a:off x="6514517" y="2325823"/>
              <a:ext cx="181440" cy="26280"/>
            </p14:xfrm>
          </p:contentPart>
        </mc:Choice>
        <mc:Fallback>
          <p:pic>
            <p:nvPicPr>
              <p:cNvPr id="14385" name="Ink 14384">
                <a:extLst>
                  <a:ext uri="{FF2B5EF4-FFF2-40B4-BE49-F238E27FC236}">
                    <a16:creationId xmlns:a16="http://schemas.microsoft.com/office/drawing/2014/main" id="{B9751F53-42D2-48FB-9AF5-6BEB8D165EA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78517" y="2290183"/>
                <a:ext cx="2530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4386" name="Ink 14385">
                <a:extLst>
                  <a:ext uri="{FF2B5EF4-FFF2-40B4-BE49-F238E27FC236}">
                    <a16:creationId xmlns:a16="http://schemas.microsoft.com/office/drawing/2014/main" id="{00ED2590-C997-4510-8B83-E244203EDC1B}"/>
                  </a:ext>
                </a:extLst>
              </p14:cNvPr>
              <p14:cNvContentPartPr/>
              <p14:nvPr/>
            </p14:nvContentPartPr>
            <p14:xfrm>
              <a:off x="6710717" y="2083903"/>
              <a:ext cx="41040" cy="73800"/>
            </p14:xfrm>
          </p:contentPart>
        </mc:Choice>
        <mc:Fallback>
          <p:pic>
            <p:nvPicPr>
              <p:cNvPr id="14386" name="Ink 14385">
                <a:extLst>
                  <a:ext uri="{FF2B5EF4-FFF2-40B4-BE49-F238E27FC236}">
                    <a16:creationId xmlns:a16="http://schemas.microsoft.com/office/drawing/2014/main" id="{00ED2590-C997-4510-8B83-E244203EDC1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675077" y="2048263"/>
                <a:ext cx="1126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4387" name="Ink 14386">
                <a:extLst>
                  <a:ext uri="{FF2B5EF4-FFF2-40B4-BE49-F238E27FC236}">
                    <a16:creationId xmlns:a16="http://schemas.microsoft.com/office/drawing/2014/main" id="{70F314A1-086D-4F18-A84D-E840068445EE}"/>
                  </a:ext>
                </a:extLst>
              </p14:cNvPr>
              <p14:cNvContentPartPr/>
              <p14:nvPr/>
            </p14:nvContentPartPr>
            <p14:xfrm>
              <a:off x="6640877" y="4150303"/>
              <a:ext cx="39600" cy="59760"/>
            </p14:xfrm>
          </p:contentPart>
        </mc:Choice>
        <mc:Fallback>
          <p:pic>
            <p:nvPicPr>
              <p:cNvPr id="14387" name="Ink 14386">
                <a:extLst>
                  <a:ext uri="{FF2B5EF4-FFF2-40B4-BE49-F238E27FC236}">
                    <a16:creationId xmlns:a16="http://schemas.microsoft.com/office/drawing/2014/main" id="{70F314A1-086D-4F18-A84D-E840068445E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604877" y="4114663"/>
                <a:ext cx="111240" cy="1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4416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" t="31223"/>
          <a:stretch/>
        </p:blipFill>
        <p:spPr bwMode="auto">
          <a:xfrm>
            <a:off x="32657" y="969594"/>
            <a:ext cx="3763321" cy="25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1548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8.  The integrated area of an absorption line gives the dispersion nearby.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990600"/>
            <a:ext cx="5000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Sharp line at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baseline="-25000" dirty="0"/>
              <a:t>0</a:t>
            </a:r>
            <a:r>
              <a:rPr lang="en-US" sz="2000" dirty="0"/>
              <a:t> within a transparency region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2401644-07F7-486B-8FBE-1B681177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10" y="2286001"/>
            <a:ext cx="515324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EC64FC-F095-4729-836E-197505DF1C0D}"/>
                  </a:ext>
                </a:extLst>
              </p14:cNvPr>
              <p14:cNvContentPartPr/>
              <p14:nvPr/>
            </p14:nvContentPartPr>
            <p14:xfrm>
              <a:off x="2660717" y="2076703"/>
              <a:ext cx="214200" cy="86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EC64FC-F095-4729-836E-197505DF1C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4717" y="2040703"/>
                <a:ext cx="2858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3BF75E-E064-4CA6-8EDC-5D31FC165CE1}"/>
                  </a:ext>
                </a:extLst>
              </p14:cNvPr>
              <p14:cNvContentPartPr/>
              <p14:nvPr/>
            </p14:nvContentPartPr>
            <p14:xfrm>
              <a:off x="1003277" y="2171023"/>
              <a:ext cx="456480" cy="487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3BF75E-E064-4CA6-8EDC-5D31FC165C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7277" y="2135383"/>
                <a:ext cx="528120" cy="55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C0EAE13-58E3-47C4-ACBE-A356F3C1D7FF}"/>
              </a:ext>
            </a:extLst>
          </p:cNvPr>
          <p:cNvGrpSpPr/>
          <p:nvPr/>
        </p:nvGrpSpPr>
        <p:grpSpPr>
          <a:xfrm>
            <a:off x="2146637" y="2162383"/>
            <a:ext cx="260640" cy="432000"/>
            <a:chOff x="2146637" y="2162383"/>
            <a:chExt cx="260640" cy="43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D13AF61-CC05-474A-82BC-1A8AC6B7E5EE}"/>
                    </a:ext>
                  </a:extLst>
                </p14:cNvPr>
                <p14:cNvContentPartPr/>
                <p14:nvPr/>
              </p14:nvContentPartPr>
              <p14:xfrm>
                <a:off x="2146637" y="2162383"/>
                <a:ext cx="260640" cy="420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D13AF61-CC05-474A-82BC-1A8AC6B7E5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0637" y="2126743"/>
                  <a:ext cx="3322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2B8C46B-8E28-4FAF-83C6-696BD426B466}"/>
                    </a:ext>
                  </a:extLst>
                </p14:cNvPr>
                <p14:cNvContentPartPr/>
                <p14:nvPr/>
              </p14:nvContentPartPr>
              <p14:xfrm>
                <a:off x="2209637" y="2457583"/>
                <a:ext cx="158400" cy="136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2B8C46B-8E28-4FAF-83C6-696BD426B4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73637" y="2421943"/>
                  <a:ext cx="2300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1CB022-D900-48FA-B495-29FBF9103E37}"/>
              </a:ext>
            </a:extLst>
          </p:cNvPr>
          <p:cNvGrpSpPr/>
          <p:nvPr/>
        </p:nvGrpSpPr>
        <p:grpSpPr>
          <a:xfrm>
            <a:off x="3061757" y="1918303"/>
            <a:ext cx="162720" cy="178560"/>
            <a:chOff x="3061757" y="1918303"/>
            <a:chExt cx="16272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8A62BA8-924A-429B-920B-DC573A6C7AD9}"/>
                    </a:ext>
                  </a:extLst>
                </p14:cNvPr>
                <p14:cNvContentPartPr/>
                <p14:nvPr/>
              </p14:nvContentPartPr>
              <p14:xfrm>
                <a:off x="3070397" y="1918303"/>
                <a:ext cx="138600" cy="163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8A62BA8-924A-429B-920B-DC573A6C7A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52757" y="1900663"/>
                  <a:ext cx="174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3514112-6745-439A-89CA-5F9DA50B1803}"/>
                    </a:ext>
                  </a:extLst>
                </p14:cNvPr>
                <p14:cNvContentPartPr/>
                <p14:nvPr/>
              </p14:nvContentPartPr>
              <p14:xfrm>
                <a:off x="3222317" y="1953223"/>
                <a:ext cx="2160" cy="4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3514112-6745-439A-89CA-5F9DA50B18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04677" y="1935583"/>
                  <a:ext cx="3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81512C-620D-4D03-A538-522A8EFBC0AD}"/>
                    </a:ext>
                  </a:extLst>
                </p14:cNvPr>
                <p14:cNvContentPartPr/>
                <p14:nvPr/>
              </p14:nvContentPartPr>
              <p14:xfrm>
                <a:off x="3061757" y="1924063"/>
                <a:ext cx="160560" cy="172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81512C-620D-4D03-A538-522A8EFBC0A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43757" y="1906423"/>
                  <a:ext cx="19620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770F80-1535-4FF5-9B5C-10145FCC5B19}"/>
              </a:ext>
            </a:extLst>
          </p:cNvPr>
          <p:cNvGrpSpPr/>
          <p:nvPr/>
        </p:nvGrpSpPr>
        <p:grpSpPr>
          <a:xfrm>
            <a:off x="2092997" y="2105143"/>
            <a:ext cx="203040" cy="289080"/>
            <a:chOff x="2092997" y="2105143"/>
            <a:chExt cx="20304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C6C10D1-C78A-4964-A064-E2F341050B59}"/>
                    </a:ext>
                  </a:extLst>
                </p14:cNvPr>
                <p14:cNvContentPartPr/>
                <p14:nvPr/>
              </p14:nvContentPartPr>
              <p14:xfrm>
                <a:off x="2156717" y="2105143"/>
                <a:ext cx="22320" cy="76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C6C10D1-C78A-4964-A064-E2F341050B5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39077" y="2087143"/>
                  <a:ext cx="57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B46AAE3-F2C7-4DCE-87BD-92B708131C65}"/>
                    </a:ext>
                  </a:extLst>
                </p14:cNvPr>
                <p14:cNvContentPartPr/>
                <p14:nvPr/>
              </p14:nvContentPartPr>
              <p14:xfrm>
                <a:off x="2092997" y="2266423"/>
                <a:ext cx="203040" cy="127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B46AAE3-F2C7-4DCE-87BD-92B708131C6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74997" y="2248423"/>
                  <a:ext cx="23868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FA0AD35-F7C4-4DDF-A189-5DC93C9578AB}"/>
                  </a:ext>
                </a:extLst>
              </p14:cNvPr>
              <p14:cNvContentPartPr/>
              <p14:nvPr/>
            </p14:nvContentPartPr>
            <p14:xfrm>
              <a:off x="2166437" y="2480263"/>
              <a:ext cx="52560" cy="1677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FA0AD35-F7C4-4DDF-A189-5DC93C9578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48797" y="2462623"/>
                <a:ext cx="882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5A877D6-B77D-4E33-9C3B-E2E3E3F9726E}"/>
                  </a:ext>
                </a:extLst>
              </p14:cNvPr>
              <p14:cNvContentPartPr/>
              <p14:nvPr/>
            </p14:nvContentPartPr>
            <p14:xfrm>
              <a:off x="6346397" y="4201783"/>
              <a:ext cx="351720" cy="177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5A877D6-B77D-4E33-9C3B-E2E3E3F9726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10757" y="4166143"/>
                <a:ext cx="4233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D57689-E81A-474F-B277-9E1F4E067795}"/>
                  </a:ext>
                </a:extLst>
              </p14:cNvPr>
              <p14:cNvContentPartPr/>
              <p14:nvPr/>
            </p14:nvContentPartPr>
            <p14:xfrm>
              <a:off x="6536477" y="3457303"/>
              <a:ext cx="185760" cy="136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D57689-E81A-474F-B277-9E1F4E06779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00477" y="3421663"/>
                <a:ext cx="25740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08FE8B8C-8312-4F0E-AA8C-C9C3DBB34493}"/>
              </a:ext>
            </a:extLst>
          </p:cNvPr>
          <p:cNvGrpSpPr/>
          <p:nvPr/>
        </p:nvGrpSpPr>
        <p:grpSpPr>
          <a:xfrm>
            <a:off x="6338837" y="4210063"/>
            <a:ext cx="333720" cy="360000"/>
            <a:chOff x="6338837" y="4210063"/>
            <a:chExt cx="33372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32B2D47-A211-4BE4-860A-2059EF50B24F}"/>
                    </a:ext>
                  </a:extLst>
                </p14:cNvPr>
                <p14:cNvContentPartPr/>
                <p14:nvPr/>
              </p14:nvContentPartPr>
              <p14:xfrm>
                <a:off x="6338837" y="4344703"/>
                <a:ext cx="104040" cy="11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32B2D47-A211-4BE4-860A-2059EF50B24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20837" y="4326703"/>
                  <a:ext cx="139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E393F6D-7488-4AEA-A9D9-53AF4F97CD53}"/>
                    </a:ext>
                  </a:extLst>
                </p14:cNvPr>
                <p14:cNvContentPartPr/>
                <p14:nvPr/>
              </p14:nvContentPartPr>
              <p14:xfrm>
                <a:off x="6523157" y="4210063"/>
                <a:ext cx="101520" cy="180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E393F6D-7488-4AEA-A9D9-53AF4F97CD5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05157" y="4192063"/>
                  <a:ext cx="137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6B35287-B60F-49E0-8011-3894BD707E4E}"/>
                    </a:ext>
                  </a:extLst>
                </p14:cNvPr>
                <p14:cNvContentPartPr/>
                <p14:nvPr/>
              </p14:nvContentPartPr>
              <p14:xfrm>
                <a:off x="6456917" y="4420303"/>
                <a:ext cx="166680" cy="30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6B35287-B60F-49E0-8011-3894BD707E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38917" y="4402303"/>
                  <a:ext cx="202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71ED23-057B-4C24-AE89-4A16B737E09E}"/>
                    </a:ext>
                  </a:extLst>
                </p14:cNvPr>
                <p14:cNvContentPartPr/>
                <p14:nvPr/>
              </p14:nvContentPartPr>
              <p14:xfrm>
                <a:off x="6493997" y="4469983"/>
                <a:ext cx="178560" cy="100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971ED23-057B-4C24-AE89-4A16B737E09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76357" y="4452343"/>
                  <a:ext cx="21420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3ABA2D-6C8C-4DDF-9DEB-39D6EB35012C}"/>
              </a:ext>
            </a:extLst>
          </p:cNvPr>
          <p:cNvGrpSpPr/>
          <p:nvPr/>
        </p:nvGrpSpPr>
        <p:grpSpPr>
          <a:xfrm>
            <a:off x="6529637" y="3271183"/>
            <a:ext cx="241200" cy="291240"/>
            <a:chOff x="6529637" y="3271183"/>
            <a:chExt cx="24120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2BC17ED-2AC3-4DA6-B023-2D370529A92D}"/>
                    </a:ext>
                  </a:extLst>
                </p14:cNvPr>
                <p14:cNvContentPartPr/>
                <p14:nvPr/>
              </p14:nvContentPartPr>
              <p14:xfrm>
                <a:off x="6529637" y="3271183"/>
                <a:ext cx="123120" cy="221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2BC17ED-2AC3-4DA6-B023-2D370529A9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11997" y="3253183"/>
                  <a:ext cx="158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BDDF789-AA11-4F7E-8DF9-5B66EBDE3737}"/>
                    </a:ext>
                  </a:extLst>
                </p14:cNvPr>
                <p14:cNvContentPartPr/>
                <p14:nvPr/>
              </p14:nvContentPartPr>
              <p14:xfrm>
                <a:off x="6534317" y="3325903"/>
                <a:ext cx="175680" cy="236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BDDF789-AA11-4F7E-8DF9-5B66EBDE37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16317" y="3308263"/>
                  <a:ext cx="211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01ADE68-9692-4557-94AF-6B95DFE6B492}"/>
                    </a:ext>
                  </a:extLst>
                </p14:cNvPr>
                <p14:cNvContentPartPr/>
                <p14:nvPr/>
              </p14:nvContentPartPr>
              <p14:xfrm>
                <a:off x="6681917" y="3459823"/>
                <a:ext cx="88920" cy="83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01ADE68-9692-4557-94AF-6B95DFE6B49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63917" y="3441823"/>
                  <a:ext cx="124560" cy="11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FC1CFE0-29E9-45A8-84DB-A8EF60565949}"/>
              </a:ext>
            </a:extLst>
          </p:cNvPr>
          <p:cNvSpPr txBox="1"/>
          <p:nvPr/>
        </p:nvSpPr>
        <p:spPr>
          <a:xfrm>
            <a:off x="0" y="5023538"/>
            <a:ext cx="35755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dirty="0"/>
              <a:t>’ becomes &gt;&gt; 1 as we approach the absorption line from below,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80A4155-74B0-4FB9-83CF-46DF8FE36B4F}"/>
              </a:ext>
            </a:extLst>
          </p:cNvPr>
          <p:cNvSpPr/>
          <p:nvPr/>
        </p:nvSpPr>
        <p:spPr>
          <a:xfrm>
            <a:off x="59872" y="5888406"/>
            <a:ext cx="266422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and permittivity is real within the transparency window.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20F03B7-3455-40E6-A9E9-5B6A4E5DC9B6}"/>
                  </a:ext>
                </a:extLst>
              </p14:cNvPr>
              <p14:cNvContentPartPr/>
              <p14:nvPr/>
            </p14:nvContentPartPr>
            <p14:xfrm>
              <a:off x="4039877" y="5084143"/>
              <a:ext cx="1345320" cy="1496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20F03B7-3455-40E6-A9E9-5B6A4E5DC9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77237" y="5021143"/>
                <a:ext cx="1470960" cy="16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F01C855-152B-4ACE-A3A6-7685F70E93E4}"/>
                  </a:ext>
                </a:extLst>
              </p14:cNvPr>
              <p14:cNvContentPartPr/>
              <p14:nvPr/>
            </p14:nvContentPartPr>
            <p14:xfrm>
              <a:off x="5089997" y="5266663"/>
              <a:ext cx="179280" cy="58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F01C855-152B-4ACE-A3A6-7685F70E93E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26997" y="5204023"/>
                <a:ext cx="3049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04DBA16-6B9D-4A24-9DFF-1C224BC49A7F}"/>
                  </a:ext>
                </a:extLst>
              </p14:cNvPr>
              <p14:cNvContentPartPr/>
              <p14:nvPr/>
            </p14:nvContentPartPr>
            <p14:xfrm>
              <a:off x="3593117" y="5396983"/>
              <a:ext cx="1806840" cy="3139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04DBA16-6B9D-4A24-9DFF-1C224BC49A7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75477" y="5378983"/>
                <a:ext cx="1842480" cy="3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4761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94" y="923193"/>
            <a:ext cx="6974305" cy="509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D4C03B-5569-4F8A-A665-94824F5AB3FA}"/>
                  </a:ext>
                </a:extLst>
              </p14:cNvPr>
              <p14:cNvContentPartPr/>
              <p14:nvPr/>
            </p14:nvContentPartPr>
            <p14:xfrm>
              <a:off x="3842597" y="3501583"/>
              <a:ext cx="815400" cy="28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D4C03B-5569-4F8A-A665-94824F5AB3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8597" y="3393583"/>
                <a:ext cx="92304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91B71A-C54E-40A2-BFFA-61204D02F9AB}"/>
                  </a:ext>
                </a:extLst>
              </p14:cNvPr>
              <p14:cNvContentPartPr/>
              <p14:nvPr/>
            </p14:nvContentPartPr>
            <p14:xfrm>
              <a:off x="3942317" y="2298823"/>
              <a:ext cx="483120" cy="1345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91B71A-C54E-40A2-BFFA-61204D02F9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8677" y="2191183"/>
                <a:ext cx="590760" cy="15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306255-64BD-40CF-A6CA-DAEC72F0A457}"/>
                  </a:ext>
                </a:extLst>
              </p14:cNvPr>
              <p14:cNvContentPartPr/>
              <p14:nvPr/>
            </p14:nvContentPartPr>
            <p14:xfrm>
              <a:off x="3621557" y="3722263"/>
              <a:ext cx="347760" cy="156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306255-64BD-40CF-A6CA-DAEC72F0A4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67557" y="3614263"/>
                <a:ext cx="4554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4D87F9-5490-4AE4-AFC4-05ED0AD5BD53}"/>
                  </a:ext>
                </a:extLst>
              </p14:cNvPr>
              <p14:cNvContentPartPr/>
              <p14:nvPr/>
            </p14:nvContentPartPr>
            <p14:xfrm>
              <a:off x="3844757" y="3780943"/>
              <a:ext cx="893520" cy="51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4D87F9-5490-4AE4-AFC4-05ED0AD5BD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91117" y="3673303"/>
                <a:ext cx="10011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274A71-2C81-4086-9D7F-55DF50C84092}"/>
                  </a:ext>
                </a:extLst>
              </p14:cNvPr>
              <p14:cNvContentPartPr/>
              <p14:nvPr/>
            </p14:nvContentPartPr>
            <p14:xfrm>
              <a:off x="4694357" y="3812623"/>
              <a:ext cx="126360" cy="43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274A71-2C81-4086-9D7F-55DF50C8409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40717" y="3704983"/>
                <a:ext cx="2340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7142F2A-A68B-4A90-92BC-FD2E8BDFC621}"/>
                  </a:ext>
                </a:extLst>
              </p14:cNvPr>
              <p14:cNvContentPartPr/>
              <p14:nvPr/>
            </p14:nvContentPartPr>
            <p14:xfrm>
              <a:off x="6013397" y="2114503"/>
              <a:ext cx="5040" cy="3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7142F2A-A68B-4A90-92BC-FD2E8BDFC6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59397" y="2006503"/>
                <a:ext cx="1126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F570C2-C7FB-43CA-9617-37CAD0C1C3DC}"/>
                  </a:ext>
                </a:extLst>
              </p14:cNvPr>
              <p14:cNvContentPartPr/>
              <p14:nvPr/>
            </p14:nvContentPartPr>
            <p14:xfrm>
              <a:off x="5770037" y="2035663"/>
              <a:ext cx="2189520" cy="480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F570C2-C7FB-43CA-9617-37CAD0C1C3D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16037" y="1928023"/>
                <a:ext cx="229716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C1D66D-CF24-47D4-9C93-953C5F244730}"/>
                  </a:ext>
                </a:extLst>
              </p14:cNvPr>
              <p14:cNvContentPartPr/>
              <p14:nvPr/>
            </p14:nvContentPartPr>
            <p14:xfrm>
              <a:off x="6437837" y="4774183"/>
              <a:ext cx="47160" cy="166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C1D66D-CF24-47D4-9C93-953C5F2447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74837" y="4711543"/>
                <a:ext cx="1728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7666EB-477E-4514-A79E-5FCBBC6D7D4C}"/>
                  </a:ext>
                </a:extLst>
              </p14:cNvPr>
              <p14:cNvContentPartPr/>
              <p14:nvPr/>
            </p14:nvContentPartPr>
            <p14:xfrm>
              <a:off x="5638637" y="3705343"/>
              <a:ext cx="212760" cy="82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7666EB-477E-4514-A79E-5FCBBC6D7D4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75637" y="3642703"/>
                <a:ext cx="338400" cy="2077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0654EA7-093D-4009-B2DD-6523B11856DE}"/>
              </a:ext>
            </a:extLst>
          </p:cNvPr>
          <p:cNvSpPr txBox="1"/>
          <p:nvPr/>
        </p:nvSpPr>
        <p:spPr>
          <a:xfrm>
            <a:off x="685800" y="3810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“Dispersion feature”</a:t>
            </a:r>
          </a:p>
        </p:txBody>
      </p:sp>
    </p:spTree>
    <p:extLst>
      <p:ext uri="{BB962C8B-B14F-4D97-AF65-F5344CB8AC3E}">
        <p14:creationId xmlns:p14="http://schemas.microsoft.com/office/powerpoint/2010/main" val="66610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B87391-0A3A-4D07-A497-61E12B1C2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67" t="34999" r="32500" b="11250"/>
          <a:stretch/>
        </p:blipFill>
        <p:spPr>
          <a:xfrm>
            <a:off x="762000" y="762000"/>
            <a:ext cx="3962400" cy="54962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8C6BCB6-F1A2-40E6-AD20-B930FD9B3359}"/>
              </a:ext>
            </a:extLst>
          </p:cNvPr>
          <p:cNvGrpSpPr/>
          <p:nvPr/>
        </p:nvGrpSpPr>
        <p:grpSpPr>
          <a:xfrm>
            <a:off x="5428037" y="1129543"/>
            <a:ext cx="912600" cy="418680"/>
            <a:chOff x="5428037" y="1129543"/>
            <a:chExt cx="91260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7A0F901-2550-4DF4-891A-489A8548EFC9}"/>
                    </a:ext>
                  </a:extLst>
                </p14:cNvPr>
                <p14:cNvContentPartPr/>
                <p14:nvPr/>
              </p14:nvContentPartPr>
              <p14:xfrm>
                <a:off x="5428037" y="1278943"/>
                <a:ext cx="112320" cy="224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7A0F901-2550-4DF4-891A-489A8548EF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10037" y="1261303"/>
                  <a:ext cx="147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2BF792-9C7B-4D9F-8574-D60EC9187BB0}"/>
                    </a:ext>
                  </a:extLst>
                </p14:cNvPr>
                <p14:cNvContentPartPr/>
                <p14:nvPr/>
              </p14:nvContentPartPr>
              <p14:xfrm>
                <a:off x="5530637" y="1129543"/>
                <a:ext cx="114840" cy="156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2BF792-9C7B-4D9F-8574-D60EC9187BB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12637" y="1111543"/>
                  <a:ext cx="150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B9A5819-F7C1-42DD-A1E1-3547A7E3F89A}"/>
                    </a:ext>
                  </a:extLst>
                </p14:cNvPr>
                <p14:cNvContentPartPr/>
                <p14:nvPr/>
              </p14:nvContentPartPr>
              <p14:xfrm>
                <a:off x="5766077" y="1400263"/>
                <a:ext cx="173520" cy="12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B9A5819-F7C1-42DD-A1E1-3547A7E3F89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48437" y="1382623"/>
                  <a:ext cx="209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981FCCB-9CCC-4A8F-9935-94C6C8F09FB7}"/>
                    </a:ext>
                  </a:extLst>
                </p14:cNvPr>
                <p14:cNvContentPartPr/>
                <p14:nvPr/>
              </p14:nvContentPartPr>
              <p14:xfrm>
                <a:off x="6014477" y="1332943"/>
                <a:ext cx="28440" cy="189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981FCCB-9CCC-4A8F-9935-94C6C8F09FB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96477" y="1315303"/>
                  <a:ext cx="64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8603601-C9EB-4C7C-85F9-C2D73741FC1F}"/>
                    </a:ext>
                  </a:extLst>
                </p14:cNvPr>
                <p14:cNvContentPartPr/>
                <p14:nvPr/>
              </p14:nvContentPartPr>
              <p14:xfrm>
                <a:off x="6030317" y="1317823"/>
                <a:ext cx="172440" cy="230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8603601-C9EB-4C7C-85F9-C2D73741FC1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12317" y="1299823"/>
                  <a:ext cx="2080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6B53AE7-46AB-409C-B0B3-ACDACF37DAF5}"/>
                    </a:ext>
                  </a:extLst>
                </p14:cNvPr>
                <p14:cNvContentPartPr/>
                <p14:nvPr/>
              </p14:nvContentPartPr>
              <p14:xfrm>
                <a:off x="6214277" y="1165903"/>
                <a:ext cx="126360" cy="106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B53AE7-46AB-409C-B0B3-ACDACF37DAF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96637" y="1147903"/>
                  <a:ext cx="16200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90D519-99E6-4823-AE26-EACDD014799E}"/>
                  </a:ext>
                </a:extLst>
              </p14:cNvPr>
              <p14:cNvContentPartPr/>
              <p14:nvPr/>
            </p14:nvContentPartPr>
            <p14:xfrm>
              <a:off x="6508037" y="1387303"/>
              <a:ext cx="190440" cy="9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90D519-99E6-4823-AE26-EACDD014799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90037" y="1369663"/>
                <a:ext cx="2260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4DF4B7C-EBC7-46A4-A84D-E4DEF9E02911}"/>
                  </a:ext>
                </a:extLst>
              </p14:cNvPr>
              <p14:cNvContentPartPr/>
              <p14:nvPr/>
            </p14:nvContentPartPr>
            <p14:xfrm>
              <a:off x="6513797" y="1478383"/>
              <a:ext cx="185040" cy="20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4DF4B7C-EBC7-46A4-A84D-E4DEF9E0291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96157" y="1460743"/>
                <a:ext cx="22068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239EF7B-5F88-4B54-9F3C-1EF7AD12A1B0}"/>
              </a:ext>
            </a:extLst>
          </p:cNvPr>
          <p:cNvGrpSpPr/>
          <p:nvPr/>
        </p:nvGrpSpPr>
        <p:grpSpPr>
          <a:xfrm>
            <a:off x="6898997" y="1313143"/>
            <a:ext cx="218880" cy="203040"/>
            <a:chOff x="6898997" y="1313143"/>
            <a:chExt cx="21888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486160-7F92-4DBF-ACD3-0E0284D8BC79}"/>
                    </a:ext>
                  </a:extLst>
                </p14:cNvPr>
                <p14:cNvContentPartPr/>
                <p14:nvPr/>
              </p14:nvContentPartPr>
              <p14:xfrm>
                <a:off x="6898997" y="1313143"/>
                <a:ext cx="218880" cy="203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486160-7F92-4DBF-ACD3-0E0284D8BC7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80997" y="1295503"/>
                  <a:ext cx="254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48753B2-A194-4710-8D23-D139C58A2116}"/>
                    </a:ext>
                  </a:extLst>
                </p14:cNvPr>
                <p14:cNvContentPartPr/>
                <p14:nvPr/>
              </p14:nvContentPartPr>
              <p14:xfrm>
                <a:off x="6929237" y="1406023"/>
                <a:ext cx="122760" cy="17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48753B2-A194-4710-8D23-D139C58A211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11597" y="1388023"/>
                  <a:ext cx="15840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BB5ADAA-9E40-4E46-AE49-F72264275994}"/>
                  </a:ext>
                </a:extLst>
              </p14:cNvPr>
              <p14:cNvContentPartPr/>
              <p14:nvPr/>
            </p14:nvContentPartPr>
            <p14:xfrm>
              <a:off x="7213637" y="1107223"/>
              <a:ext cx="118440" cy="1227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BB5ADAA-9E40-4E46-AE49-F7226427599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95637" y="1089223"/>
                <a:ext cx="15408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C944568-243D-4AD2-9BD2-9679D8C77090}"/>
              </a:ext>
            </a:extLst>
          </p:cNvPr>
          <p:cNvGrpSpPr/>
          <p:nvPr/>
        </p:nvGrpSpPr>
        <p:grpSpPr>
          <a:xfrm>
            <a:off x="6066677" y="1790863"/>
            <a:ext cx="585720" cy="336960"/>
            <a:chOff x="6066677" y="1790863"/>
            <a:chExt cx="58572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9F98B60-B225-4542-B25C-9FD39B809E9E}"/>
                    </a:ext>
                  </a:extLst>
                </p14:cNvPr>
                <p14:cNvContentPartPr/>
                <p14:nvPr/>
              </p14:nvContentPartPr>
              <p14:xfrm>
                <a:off x="6066677" y="1914343"/>
                <a:ext cx="142200" cy="213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9F98B60-B225-4542-B25C-9FD39B809E9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49037" y="1896703"/>
                  <a:ext cx="177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05E5D7-E831-4E1E-BE0B-6BEA365C0996}"/>
                    </a:ext>
                  </a:extLst>
                </p14:cNvPr>
                <p14:cNvContentPartPr/>
                <p14:nvPr/>
              </p14:nvContentPartPr>
              <p14:xfrm>
                <a:off x="6204917" y="1790863"/>
                <a:ext cx="104400" cy="89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F05E5D7-E831-4E1E-BE0B-6BEA365C099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86917" y="1772863"/>
                  <a:ext cx="140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E86C5E5-DD86-4B10-8884-565A104A3B77}"/>
                    </a:ext>
                  </a:extLst>
                </p14:cNvPr>
                <p14:cNvContentPartPr/>
                <p14:nvPr/>
              </p14:nvContentPartPr>
              <p14:xfrm>
                <a:off x="6496517" y="1902463"/>
                <a:ext cx="155880" cy="83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E86C5E5-DD86-4B10-8884-565A104A3B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78877" y="1884823"/>
                  <a:ext cx="191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802B51D-F044-4F62-875A-6C55951F04BD}"/>
                    </a:ext>
                  </a:extLst>
                </p14:cNvPr>
                <p14:cNvContentPartPr/>
                <p14:nvPr/>
              </p14:nvContentPartPr>
              <p14:xfrm>
                <a:off x="6529277" y="2030263"/>
                <a:ext cx="87480" cy="39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802B51D-F044-4F62-875A-6C55951F04B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11277" y="2012263"/>
                  <a:ext cx="123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03B6748-7EAC-4EBF-BA1B-810A6EEEE60B}"/>
                    </a:ext>
                  </a:extLst>
                </p14:cNvPr>
                <p14:cNvContentPartPr/>
                <p14:nvPr/>
              </p14:nvContentPartPr>
              <p14:xfrm>
                <a:off x="6479957" y="2046823"/>
                <a:ext cx="162000" cy="30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03B6748-7EAC-4EBF-BA1B-810A6EEEE60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61957" y="2029183"/>
                  <a:ext cx="19764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2976DC-5D11-454B-BF80-AA9A82AE851C}"/>
              </a:ext>
            </a:extLst>
          </p:cNvPr>
          <p:cNvGrpSpPr/>
          <p:nvPr/>
        </p:nvGrpSpPr>
        <p:grpSpPr>
          <a:xfrm>
            <a:off x="6840677" y="1761343"/>
            <a:ext cx="376560" cy="345240"/>
            <a:chOff x="6840677" y="1761343"/>
            <a:chExt cx="37656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FFF5F27-91C0-4130-9C27-E5B1718D6CE4}"/>
                    </a:ext>
                  </a:extLst>
                </p14:cNvPr>
                <p14:cNvContentPartPr/>
                <p14:nvPr/>
              </p14:nvContentPartPr>
              <p14:xfrm>
                <a:off x="6840677" y="1878703"/>
                <a:ext cx="208440" cy="227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FFF5F27-91C0-4130-9C27-E5B1718D6CE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22677" y="1860703"/>
                  <a:ext cx="244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0736B6-E90E-4587-AB4C-B07DEA84736F}"/>
                    </a:ext>
                  </a:extLst>
                </p14:cNvPr>
                <p14:cNvContentPartPr/>
                <p14:nvPr/>
              </p14:nvContentPartPr>
              <p14:xfrm>
                <a:off x="6875237" y="2014423"/>
                <a:ext cx="141480" cy="14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0736B6-E90E-4587-AB4C-B07DEA84736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57237" y="1996783"/>
                  <a:ext cx="177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7A5B6E2-D1A7-471C-BF9D-5561F0CFD6E4}"/>
                    </a:ext>
                  </a:extLst>
                </p14:cNvPr>
                <p14:cNvContentPartPr/>
                <p14:nvPr/>
              </p14:nvContentPartPr>
              <p14:xfrm>
                <a:off x="7171517" y="1761343"/>
                <a:ext cx="45720" cy="98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7A5B6E2-D1A7-471C-BF9D-5561F0CFD6E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53877" y="1743343"/>
                  <a:ext cx="8136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A6B1DF-2947-42CE-90AA-0DE1FB942452}"/>
                  </a:ext>
                </a:extLst>
              </p14:cNvPr>
              <p14:cNvContentPartPr/>
              <p14:nvPr/>
            </p14:nvContentPartPr>
            <p14:xfrm>
              <a:off x="7477157" y="1502143"/>
              <a:ext cx="70200" cy="101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A6B1DF-2947-42CE-90AA-0DE1FB94245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59157" y="1484503"/>
                <a:ext cx="10584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0561D443-0865-496D-8B35-7FE72F915DE7}"/>
              </a:ext>
            </a:extLst>
          </p:cNvPr>
          <p:cNvGrpSpPr/>
          <p:nvPr/>
        </p:nvGrpSpPr>
        <p:grpSpPr>
          <a:xfrm>
            <a:off x="7819877" y="1177063"/>
            <a:ext cx="1232280" cy="384840"/>
            <a:chOff x="7819877" y="1177063"/>
            <a:chExt cx="123228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F791BF-636B-45A1-B621-5F90F6CC3F97}"/>
                    </a:ext>
                  </a:extLst>
                </p14:cNvPr>
                <p14:cNvContentPartPr/>
                <p14:nvPr/>
              </p14:nvContentPartPr>
              <p14:xfrm>
                <a:off x="7819877" y="1260583"/>
                <a:ext cx="136800" cy="252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F791BF-636B-45A1-B621-5F90F6CC3F9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02237" y="1242583"/>
                  <a:ext cx="1724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B94CB1A-A848-44B2-BF77-E0A9113C5C33}"/>
                    </a:ext>
                  </a:extLst>
                </p14:cNvPr>
                <p14:cNvContentPartPr/>
                <p14:nvPr/>
              </p14:nvContentPartPr>
              <p14:xfrm>
                <a:off x="8033717" y="1387303"/>
                <a:ext cx="123120" cy="126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B94CB1A-A848-44B2-BF77-E0A9113C5C3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15717" y="1369663"/>
                  <a:ext cx="158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53BA6DD-2D40-42DB-B747-08210AFBBA40}"/>
                    </a:ext>
                  </a:extLst>
                </p14:cNvPr>
                <p14:cNvContentPartPr/>
                <p14:nvPr/>
              </p14:nvContentPartPr>
              <p14:xfrm>
                <a:off x="8288237" y="1324303"/>
                <a:ext cx="33120" cy="183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53BA6DD-2D40-42DB-B747-08210AFBBA4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70237" y="1306303"/>
                  <a:ext cx="68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F5D2D5B-AAC5-4AE9-ADC1-A90E50C9D2E2}"/>
                    </a:ext>
                  </a:extLst>
                </p14:cNvPr>
                <p14:cNvContentPartPr/>
                <p14:nvPr/>
              </p14:nvContentPartPr>
              <p14:xfrm>
                <a:off x="8327837" y="1358863"/>
                <a:ext cx="81360" cy="203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F5D2D5B-AAC5-4AE9-ADC1-A90E50C9D2E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09837" y="1341223"/>
                  <a:ext cx="117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E401581-3676-4FF1-A327-51DD4078F421}"/>
                    </a:ext>
                  </a:extLst>
                </p14:cNvPr>
                <p14:cNvContentPartPr/>
                <p14:nvPr/>
              </p14:nvContentPartPr>
              <p14:xfrm>
                <a:off x="8531957" y="1399183"/>
                <a:ext cx="151560" cy="20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E401581-3676-4FF1-A327-51DD4078F42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13957" y="1381183"/>
                  <a:ext cx="187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EF3707A-84DC-4E9E-863B-70C5599DE6E6}"/>
                    </a:ext>
                  </a:extLst>
                </p14:cNvPr>
                <p14:cNvContentPartPr/>
                <p14:nvPr/>
              </p14:nvContentPartPr>
              <p14:xfrm>
                <a:off x="8561837" y="1470823"/>
                <a:ext cx="135720" cy="25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EF3707A-84DC-4E9E-863B-70C5599DE6E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44197" y="1452823"/>
                  <a:ext cx="171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EE3DBD6-CD02-4B33-8401-B83B60386D41}"/>
                    </a:ext>
                  </a:extLst>
                </p14:cNvPr>
                <p14:cNvContentPartPr/>
                <p14:nvPr/>
              </p14:nvContentPartPr>
              <p14:xfrm>
                <a:off x="8795477" y="1348783"/>
                <a:ext cx="142200" cy="201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EE3DBD6-CD02-4B33-8401-B83B60386D4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77477" y="1331143"/>
                  <a:ext cx="177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A73D6C7-9FC0-448C-8770-3CFFDC9B05FA}"/>
                    </a:ext>
                  </a:extLst>
                </p14:cNvPr>
                <p14:cNvContentPartPr/>
                <p14:nvPr/>
              </p14:nvContentPartPr>
              <p14:xfrm>
                <a:off x="8807357" y="1449943"/>
                <a:ext cx="67680" cy="18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A73D6C7-9FC0-448C-8770-3CFFDC9B05F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89717" y="1432303"/>
                  <a:ext cx="103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A4D9E73-AB4F-4DCE-A02D-BDB0BEF7C84F}"/>
                    </a:ext>
                  </a:extLst>
                </p14:cNvPr>
                <p14:cNvContentPartPr/>
                <p14:nvPr/>
              </p14:nvContentPartPr>
              <p14:xfrm>
                <a:off x="8983397" y="1177063"/>
                <a:ext cx="32760" cy="129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4D9E73-AB4F-4DCE-A02D-BDB0BEF7C8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65397" y="1159063"/>
                  <a:ext cx="68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DA7F252-7ADC-4F50-A343-581760A3AAD8}"/>
                    </a:ext>
                  </a:extLst>
                </p14:cNvPr>
                <p14:cNvContentPartPr/>
                <p14:nvPr/>
              </p14:nvContentPartPr>
              <p14:xfrm>
                <a:off x="9005357" y="1189303"/>
                <a:ext cx="46800" cy="149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DA7F252-7ADC-4F50-A343-581760A3AAD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87357" y="1171663"/>
                  <a:ext cx="8244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1F71906-F5C4-47AC-A95D-1A34EE740E21}"/>
              </a:ext>
            </a:extLst>
          </p:cNvPr>
          <p:cNvGrpSpPr/>
          <p:nvPr/>
        </p:nvGrpSpPr>
        <p:grpSpPr>
          <a:xfrm>
            <a:off x="8319917" y="1917943"/>
            <a:ext cx="529560" cy="226080"/>
            <a:chOff x="8319917" y="1917943"/>
            <a:chExt cx="52956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0AB9171-280C-4BE2-9A7F-1F39A0E6DEC8}"/>
                    </a:ext>
                  </a:extLst>
                </p14:cNvPr>
                <p14:cNvContentPartPr/>
                <p14:nvPr/>
              </p14:nvContentPartPr>
              <p14:xfrm>
                <a:off x="8324237" y="1927303"/>
                <a:ext cx="23400" cy="195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0AB9171-280C-4BE2-9A7F-1F39A0E6DEC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06597" y="1909303"/>
                  <a:ext cx="59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23E664-1315-4577-B28F-F1B7D4632D42}"/>
                    </a:ext>
                  </a:extLst>
                </p14:cNvPr>
                <p14:cNvContentPartPr/>
                <p14:nvPr/>
              </p14:nvContentPartPr>
              <p14:xfrm>
                <a:off x="8319917" y="1917943"/>
                <a:ext cx="124200" cy="226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23E664-1315-4577-B28F-F1B7D4632D4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01917" y="1900303"/>
                  <a:ext cx="159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41237E-B875-4082-A048-E72D8B32ABEF}"/>
                    </a:ext>
                  </a:extLst>
                </p14:cNvPr>
                <p14:cNvContentPartPr/>
                <p14:nvPr/>
              </p14:nvContentPartPr>
              <p14:xfrm>
                <a:off x="8525477" y="1972303"/>
                <a:ext cx="88920" cy="49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41237E-B875-4082-A048-E72D8B32ABE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07477" y="1954663"/>
                  <a:ext cx="124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D68EED0-F14C-4E33-AF24-9C3BD9FBC7CB}"/>
                    </a:ext>
                  </a:extLst>
                </p14:cNvPr>
                <p14:cNvContentPartPr/>
                <p14:nvPr/>
              </p14:nvContentPartPr>
              <p14:xfrm>
                <a:off x="8542757" y="2048623"/>
                <a:ext cx="96480" cy="63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D68EED0-F14C-4E33-AF24-9C3BD9FBC7C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24757" y="2030623"/>
                  <a:ext cx="132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A694B73-83FB-4DF5-A141-038EE6952839}"/>
                    </a:ext>
                  </a:extLst>
                </p14:cNvPr>
                <p14:cNvContentPartPr/>
                <p14:nvPr/>
              </p14:nvContentPartPr>
              <p14:xfrm>
                <a:off x="8737517" y="1985983"/>
                <a:ext cx="111960" cy="132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A694B73-83FB-4DF5-A141-038EE695283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19877" y="1967983"/>
                  <a:ext cx="14760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3ECD4ED-B24D-45DB-BA12-0E5C27B17043}"/>
                  </a:ext>
                </a:extLst>
              </p14:cNvPr>
              <p14:cNvContentPartPr/>
              <p14:nvPr/>
            </p14:nvContentPartPr>
            <p14:xfrm>
              <a:off x="6576797" y="2262103"/>
              <a:ext cx="237240" cy="398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3ECD4ED-B24D-45DB-BA12-0E5C27B1704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58797" y="2244463"/>
                <a:ext cx="27288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FAE6CEA-CB75-420B-884F-42F8BA80351F}"/>
                  </a:ext>
                </a:extLst>
              </p14:cNvPr>
              <p14:cNvContentPartPr/>
              <p14:nvPr/>
            </p14:nvContentPartPr>
            <p14:xfrm>
              <a:off x="8027957" y="2273623"/>
              <a:ext cx="474840" cy="3679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FAE6CEA-CB75-420B-884F-42F8BA80351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009957" y="2255623"/>
                <a:ext cx="510480" cy="40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96B16FE7-FAD3-4130-8633-D8A6868CC0E8}"/>
              </a:ext>
            </a:extLst>
          </p:cNvPr>
          <p:cNvGrpSpPr/>
          <p:nvPr/>
        </p:nvGrpSpPr>
        <p:grpSpPr>
          <a:xfrm>
            <a:off x="6323357" y="2974543"/>
            <a:ext cx="347760" cy="154440"/>
            <a:chOff x="6323357" y="2974543"/>
            <a:chExt cx="34776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79D7B58-70B6-46AB-A083-044A143FEEDE}"/>
                    </a:ext>
                  </a:extLst>
                </p14:cNvPr>
                <p14:cNvContentPartPr/>
                <p14:nvPr/>
              </p14:nvContentPartPr>
              <p14:xfrm>
                <a:off x="6323357" y="2974543"/>
                <a:ext cx="115560" cy="142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79D7B58-70B6-46AB-A083-044A143FEED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305717" y="2956543"/>
                  <a:ext cx="151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C7F03ED-7788-4DD6-B1EB-62BC4E576F87}"/>
                    </a:ext>
                  </a:extLst>
                </p14:cNvPr>
                <p14:cNvContentPartPr/>
                <p14:nvPr/>
              </p14:nvContentPartPr>
              <p14:xfrm>
                <a:off x="6532877" y="2994343"/>
                <a:ext cx="138240" cy="134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C7F03ED-7788-4DD6-B1EB-62BC4E576F8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14877" y="2976343"/>
                  <a:ext cx="1738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E67DC16-83FA-456B-8F1B-1E540E73C242}"/>
              </a:ext>
            </a:extLst>
          </p:cNvPr>
          <p:cNvGrpSpPr/>
          <p:nvPr/>
        </p:nvGrpSpPr>
        <p:grpSpPr>
          <a:xfrm>
            <a:off x="6842837" y="2810023"/>
            <a:ext cx="732600" cy="390960"/>
            <a:chOff x="6842837" y="2810023"/>
            <a:chExt cx="73260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417CD4E-5A62-41D8-B454-8FC39E8DEC20}"/>
                    </a:ext>
                  </a:extLst>
                </p14:cNvPr>
                <p14:cNvContentPartPr/>
                <p14:nvPr/>
              </p14:nvContentPartPr>
              <p14:xfrm>
                <a:off x="6842837" y="3008023"/>
                <a:ext cx="131040" cy="171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417CD4E-5A62-41D8-B454-8FC39E8DEC2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24837" y="2990023"/>
                  <a:ext cx="166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DB1941C-BD8B-4A48-9708-A7389623DFD9}"/>
                    </a:ext>
                  </a:extLst>
                </p14:cNvPr>
                <p14:cNvContentPartPr/>
                <p14:nvPr/>
              </p14:nvContentPartPr>
              <p14:xfrm>
                <a:off x="7035437" y="3052663"/>
                <a:ext cx="130320" cy="148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DB1941C-BD8B-4A48-9708-A7389623DFD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17797" y="3035023"/>
                  <a:ext cx="165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A1C3B91-4F4F-4714-A469-E5FC511219F5}"/>
                    </a:ext>
                  </a:extLst>
                </p14:cNvPr>
                <p14:cNvContentPartPr/>
                <p14:nvPr/>
              </p14:nvContentPartPr>
              <p14:xfrm>
                <a:off x="7225877" y="3051583"/>
                <a:ext cx="132480" cy="147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A1C3B91-4F4F-4714-A469-E5FC511219F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08237" y="3033943"/>
                  <a:ext cx="168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1E7D991-A184-4754-A5B0-6744AEBB9CF6}"/>
                    </a:ext>
                  </a:extLst>
                </p14:cNvPr>
                <p14:cNvContentPartPr/>
                <p14:nvPr/>
              </p14:nvContentPartPr>
              <p14:xfrm>
                <a:off x="7435397" y="2810023"/>
                <a:ext cx="140040" cy="376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1E7D991-A184-4754-A5B0-6744AEBB9CF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17397" y="2792023"/>
                  <a:ext cx="175680" cy="41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9C541B8-F4FE-4DCF-993C-588704FA2D55}"/>
              </a:ext>
            </a:extLst>
          </p:cNvPr>
          <p:cNvGrpSpPr/>
          <p:nvPr/>
        </p:nvGrpSpPr>
        <p:grpSpPr>
          <a:xfrm>
            <a:off x="7771277" y="2869423"/>
            <a:ext cx="553320" cy="356760"/>
            <a:chOff x="7771277" y="2869423"/>
            <a:chExt cx="55332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0617B39-EB68-413D-9226-56257FCF4B3B}"/>
                    </a:ext>
                  </a:extLst>
                </p14:cNvPr>
                <p14:cNvContentPartPr/>
                <p14:nvPr/>
              </p14:nvContentPartPr>
              <p14:xfrm>
                <a:off x="7771277" y="3024583"/>
                <a:ext cx="88200" cy="199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0617B39-EB68-413D-9226-56257FCF4B3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53277" y="3006943"/>
                  <a:ext cx="123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B73BAF8-ACBD-41B1-B3F6-5F348E87D0F4}"/>
                    </a:ext>
                  </a:extLst>
                </p14:cNvPr>
                <p14:cNvContentPartPr/>
                <p14:nvPr/>
              </p14:nvContentPartPr>
              <p14:xfrm>
                <a:off x="7918877" y="3077863"/>
                <a:ext cx="30240" cy="110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B73BAF8-ACBD-41B1-B3F6-5F348E87D0F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01237" y="3060223"/>
                  <a:ext cx="65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2750C6E-084A-4F83-8C25-DB438FE304E0}"/>
                    </a:ext>
                  </a:extLst>
                </p14:cNvPr>
                <p14:cNvContentPartPr/>
                <p14:nvPr/>
              </p14:nvContentPartPr>
              <p14:xfrm>
                <a:off x="7903397" y="2975983"/>
                <a:ext cx="3960" cy="10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2750C6E-084A-4F83-8C25-DB438FE304E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85757" y="2957983"/>
                  <a:ext cx="39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816DF58-55C5-4AC2-9CE0-0C4E1AEF98B9}"/>
                    </a:ext>
                  </a:extLst>
                </p14:cNvPr>
                <p14:cNvContentPartPr/>
                <p14:nvPr/>
              </p14:nvContentPartPr>
              <p14:xfrm>
                <a:off x="8017517" y="2869423"/>
                <a:ext cx="89640" cy="353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816DF58-55C5-4AC2-9CE0-0C4E1AEF98B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999877" y="2851423"/>
                  <a:ext cx="1252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5C749CA-361E-4C52-A428-A9C3E3226533}"/>
                    </a:ext>
                  </a:extLst>
                </p14:cNvPr>
                <p14:cNvContentPartPr/>
                <p14:nvPr/>
              </p14:nvContentPartPr>
              <p14:xfrm>
                <a:off x="8176997" y="3079303"/>
                <a:ext cx="147600" cy="146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5C749CA-361E-4C52-A428-A9C3E322653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58997" y="3061663"/>
                  <a:ext cx="18324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443EE07-0255-4660-9E75-AE263FFEC75D}"/>
              </a:ext>
            </a:extLst>
          </p:cNvPr>
          <p:cNvGrpSpPr/>
          <p:nvPr/>
        </p:nvGrpSpPr>
        <p:grpSpPr>
          <a:xfrm>
            <a:off x="6392117" y="3345703"/>
            <a:ext cx="338040" cy="336240"/>
            <a:chOff x="6392117" y="3345703"/>
            <a:chExt cx="33804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A7185EE-14E5-41A1-9B64-DEC47A4EC6F8}"/>
                    </a:ext>
                  </a:extLst>
                </p14:cNvPr>
                <p14:cNvContentPartPr/>
                <p14:nvPr/>
              </p14:nvContentPartPr>
              <p14:xfrm>
                <a:off x="6392117" y="3495823"/>
                <a:ext cx="87840" cy="139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A7185EE-14E5-41A1-9B64-DEC47A4EC6F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374477" y="3477823"/>
                  <a:ext cx="123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A03EB8C-2C49-40BB-B6FD-1EA7D7A9B1BD}"/>
                    </a:ext>
                  </a:extLst>
                </p14:cNvPr>
                <p14:cNvContentPartPr/>
                <p14:nvPr/>
              </p14:nvContentPartPr>
              <p14:xfrm>
                <a:off x="6636557" y="3345703"/>
                <a:ext cx="84960" cy="336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A03EB8C-2C49-40BB-B6FD-1EA7D7A9B1B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18557" y="3328063"/>
                  <a:ext cx="1206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78003D3-0F07-47B6-AF88-E5ED60E9C33B}"/>
                    </a:ext>
                  </a:extLst>
                </p14:cNvPr>
                <p14:cNvContentPartPr/>
                <p14:nvPr/>
              </p14:nvContentPartPr>
              <p14:xfrm>
                <a:off x="6633677" y="3506623"/>
                <a:ext cx="96480" cy="26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78003D3-0F07-47B6-AF88-E5ED60E9C33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15677" y="3488623"/>
                  <a:ext cx="1321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119910F-04B6-4FEE-B11F-2E3202878CB5}"/>
              </a:ext>
            </a:extLst>
          </p:cNvPr>
          <p:cNvGrpSpPr/>
          <p:nvPr/>
        </p:nvGrpSpPr>
        <p:grpSpPr>
          <a:xfrm>
            <a:off x="6951557" y="3404743"/>
            <a:ext cx="523080" cy="291240"/>
            <a:chOff x="6951557" y="3404743"/>
            <a:chExt cx="52308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4A27456-8A2E-44CC-A7E7-2F57C3D95B54}"/>
                    </a:ext>
                  </a:extLst>
                </p14:cNvPr>
                <p14:cNvContentPartPr/>
                <p14:nvPr/>
              </p14:nvContentPartPr>
              <p14:xfrm>
                <a:off x="6951557" y="3404743"/>
                <a:ext cx="128520" cy="253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4A27456-8A2E-44CC-A7E7-2F57C3D95B5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33917" y="3386743"/>
                  <a:ext cx="164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5B65114-02B7-4BA3-9EBB-5091CB17DB2C}"/>
                    </a:ext>
                  </a:extLst>
                </p14:cNvPr>
                <p14:cNvContentPartPr/>
                <p14:nvPr/>
              </p14:nvContentPartPr>
              <p14:xfrm>
                <a:off x="7162157" y="3530023"/>
                <a:ext cx="60840" cy="119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5B65114-02B7-4BA3-9EBB-5091CB17DB2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44517" y="3512383"/>
                  <a:ext cx="96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409FC86-260F-4254-8897-5351B12BE9B3}"/>
                    </a:ext>
                  </a:extLst>
                </p14:cNvPr>
                <p14:cNvContentPartPr/>
                <p14:nvPr/>
              </p14:nvContentPartPr>
              <p14:xfrm>
                <a:off x="7312997" y="3528223"/>
                <a:ext cx="73440" cy="136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409FC86-260F-4254-8897-5351B12BE9B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95357" y="3510583"/>
                  <a:ext cx="109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A320400-E86D-44D8-9D8E-45F216CE7CA0}"/>
                    </a:ext>
                  </a:extLst>
                </p14:cNvPr>
                <p14:cNvContentPartPr/>
                <p14:nvPr/>
              </p14:nvContentPartPr>
              <p14:xfrm>
                <a:off x="7386077" y="3516703"/>
                <a:ext cx="88560" cy="179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A320400-E86D-44D8-9D8E-45F216CE7CA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68077" y="3499063"/>
                  <a:ext cx="12420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C80B53B-CD2E-4122-9D8B-EBF604765E76}"/>
              </a:ext>
            </a:extLst>
          </p:cNvPr>
          <p:cNvGrpSpPr/>
          <p:nvPr/>
        </p:nvGrpSpPr>
        <p:grpSpPr>
          <a:xfrm>
            <a:off x="7692797" y="3413023"/>
            <a:ext cx="678960" cy="367200"/>
            <a:chOff x="7692797" y="3413023"/>
            <a:chExt cx="678960" cy="36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FFC6AD4-155F-4F1C-811B-EBC95AF6426A}"/>
                    </a:ext>
                  </a:extLst>
                </p14:cNvPr>
                <p14:cNvContentPartPr/>
                <p14:nvPr/>
              </p14:nvContentPartPr>
              <p14:xfrm>
                <a:off x="7692797" y="3508423"/>
                <a:ext cx="129960" cy="271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FFC6AD4-155F-4F1C-811B-EBC95AF6426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74797" y="3490783"/>
                  <a:ext cx="165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DE2FB8B-CF90-4E14-8BD6-27113B5EE8E1}"/>
                    </a:ext>
                  </a:extLst>
                </p14:cNvPr>
                <p14:cNvContentPartPr/>
                <p14:nvPr/>
              </p14:nvContentPartPr>
              <p14:xfrm>
                <a:off x="7842917" y="3494023"/>
                <a:ext cx="332640" cy="191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DE2FB8B-CF90-4E14-8BD6-27113B5EE8E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824917" y="3476383"/>
                  <a:ext cx="368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550FEB1-A707-4789-8A66-3B1DFBC79ED9}"/>
                    </a:ext>
                  </a:extLst>
                </p14:cNvPr>
                <p14:cNvContentPartPr/>
                <p14:nvPr/>
              </p14:nvContentPartPr>
              <p14:xfrm>
                <a:off x="8214077" y="3413023"/>
                <a:ext cx="157680" cy="282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550FEB1-A707-4789-8A66-3B1DFBC79ED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96437" y="3395383"/>
                  <a:ext cx="193320" cy="318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6FD1A675-9A24-49BE-A914-5FB816D31F6C}"/>
              </a:ext>
            </a:extLst>
          </p:cNvPr>
          <p:cNvSpPr txBox="1"/>
          <p:nvPr/>
        </p:nvSpPr>
        <p:spPr>
          <a:xfrm>
            <a:off x="914400" y="257650"/>
            <a:ext cx="385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Dispersion features for actual materials</a:t>
            </a:r>
          </a:p>
        </p:txBody>
      </p:sp>
    </p:spTree>
    <p:extLst>
      <p:ext uri="{BB962C8B-B14F-4D97-AF65-F5344CB8AC3E}">
        <p14:creationId xmlns:p14="http://schemas.microsoft.com/office/powerpoint/2010/main" val="252396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67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1.  Media often have bands of transparency covering a broad spectrum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4466" y="5638800"/>
            <a:ext cx="2936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baseline="-25000" dirty="0"/>
              <a:t>1</a:t>
            </a:r>
            <a:r>
              <a:rPr lang="en-US" sz="2000" dirty="0"/>
              <a:t> &lt;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 &lt;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baseline="-25000" dirty="0"/>
              <a:t>2</a:t>
            </a:r>
            <a:r>
              <a:rPr lang="en-US" sz="2000" dirty="0"/>
              <a:t>, neglect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”</a:t>
            </a:r>
          </a:p>
        </p:txBody>
      </p:sp>
      <p:pic>
        <p:nvPicPr>
          <p:cNvPr id="12" name="Picture 2" descr="BK7">
            <a:extLst>
              <a:ext uri="{FF2B5EF4-FFF2-40B4-BE49-F238E27FC236}">
                <a16:creationId xmlns:a16="http://schemas.microsoft.com/office/drawing/2014/main" id="{EB6B3B78-C25A-4DD0-BB88-E0F2E497B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162800" cy="353188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31FD37-FBE0-4F84-8FC5-C188A85FCB74}"/>
              </a:ext>
            </a:extLst>
          </p:cNvPr>
          <p:cNvSpPr txBox="1"/>
          <p:nvPr/>
        </p:nvSpPr>
        <p:spPr>
          <a:xfrm>
            <a:off x="5486400" y="1295400"/>
            <a:ext cx="13388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BK7 glass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85D6D-4A65-4006-857B-804716FB0951}"/>
              </a:ext>
            </a:extLst>
          </p:cNvPr>
          <p:cNvGrpSpPr/>
          <p:nvPr/>
        </p:nvGrpSpPr>
        <p:grpSpPr>
          <a:xfrm>
            <a:off x="1699157" y="4407214"/>
            <a:ext cx="439560" cy="319320"/>
            <a:chOff x="1699157" y="4407214"/>
            <a:chExt cx="43956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8AE6CED-C6B0-41AC-B885-A913AAC83AEC}"/>
                    </a:ext>
                  </a:extLst>
                </p14:cNvPr>
                <p14:cNvContentPartPr/>
                <p14:nvPr/>
              </p14:nvContentPartPr>
              <p14:xfrm>
                <a:off x="1699157" y="4407214"/>
                <a:ext cx="290880" cy="208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8AE6CED-C6B0-41AC-B885-A913AAC83AE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81157" y="4389574"/>
                  <a:ext cx="326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F6BB94-85F4-4E1A-ABA0-651D0F15444E}"/>
                    </a:ext>
                  </a:extLst>
                </p14:cNvPr>
                <p14:cNvContentPartPr/>
                <p14:nvPr/>
              </p14:nvContentPartPr>
              <p14:xfrm>
                <a:off x="2029637" y="4619254"/>
                <a:ext cx="109080" cy="107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F6BB94-85F4-4E1A-ABA0-651D0F15444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11997" y="4601254"/>
                  <a:ext cx="14472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0200C4-5849-485A-9787-E0E5B795E6C1}"/>
              </a:ext>
            </a:extLst>
          </p:cNvPr>
          <p:cNvGrpSpPr/>
          <p:nvPr/>
        </p:nvGrpSpPr>
        <p:grpSpPr>
          <a:xfrm>
            <a:off x="5277197" y="4452214"/>
            <a:ext cx="381240" cy="329040"/>
            <a:chOff x="5277197" y="4452214"/>
            <a:chExt cx="38124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F290D69-3B01-4090-9FF1-430C7A16E137}"/>
                    </a:ext>
                  </a:extLst>
                </p14:cNvPr>
                <p14:cNvContentPartPr/>
                <p14:nvPr/>
              </p14:nvContentPartPr>
              <p14:xfrm>
                <a:off x="5277197" y="4452214"/>
                <a:ext cx="259920" cy="191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F290D69-3B01-4090-9FF1-430C7A16E13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59557" y="4434574"/>
                  <a:ext cx="295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7247418-F55B-42FE-B15C-F9A8074010C4}"/>
                    </a:ext>
                  </a:extLst>
                </p14:cNvPr>
                <p14:cNvContentPartPr/>
                <p14:nvPr/>
              </p14:nvContentPartPr>
              <p14:xfrm>
                <a:off x="5623517" y="4631854"/>
                <a:ext cx="34920" cy="149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7247418-F55B-42FE-B15C-F9A8074010C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05517" y="4614214"/>
                  <a:ext cx="7056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775BE32-79B7-4599-9B74-02246706B709}"/>
                  </a:ext>
                </a:extLst>
              </p14:cNvPr>
              <p14:cNvContentPartPr/>
              <p14:nvPr/>
            </p14:nvContentPartPr>
            <p14:xfrm>
              <a:off x="3026837" y="1185214"/>
              <a:ext cx="278280" cy="43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775BE32-79B7-4599-9B74-02246706B70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3197" y="1077574"/>
                <a:ext cx="38592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6F180FD9-6AFA-4682-AFFF-D1C22C30FD3C}"/>
              </a:ext>
            </a:extLst>
          </p:cNvPr>
          <p:cNvGrpSpPr/>
          <p:nvPr/>
        </p:nvGrpSpPr>
        <p:grpSpPr>
          <a:xfrm>
            <a:off x="3355157" y="628654"/>
            <a:ext cx="879480" cy="464040"/>
            <a:chOff x="3355157" y="628654"/>
            <a:chExt cx="87948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4D55F48-E942-4651-BCB3-6A3C36E9FD01}"/>
                    </a:ext>
                  </a:extLst>
                </p14:cNvPr>
                <p14:cNvContentPartPr/>
                <p14:nvPr/>
              </p14:nvContentPartPr>
              <p14:xfrm>
                <a:off x="3399077" y="877054"/>
                <a:ext cx="293400" cy="169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4D55F48-E942-4651-BCB3-6A3C36E9FD0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81077" y="859414"/>
                  <a:ext cx="329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77A6508-DB3F-4849-A908-1E442B6F9F69}"/>
                    </a:ext>
                  </a:extLst>
                </p14:cNvPr>
                <p14:cNvContentPartPr/>
                <p14:nvPr/>
              </p14:nvContentPartPr>
              <p14:xfrm>
                <a:off x="3355157" y="932134"/>
                <a:ext cx="84960" cy="160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77A6508-DB3F-4849-A908-1E442B6F9F6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37517" y="914134"/>
                  <a:ext cx="120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C3F1B48-80C0-4779-A8B1-0AE53E6A96E2}"/>
                    </a:ext>
                  </a:extLst>
                </p14:cNvPr>
                <p14:cNvContentPartPr/>
                <p14:nvPr/>
              </p14:nvContentPartPr>
              <p14:xfrm>
                <a:off x="3807677" y="671854"/>
                <a:ext cx="23400" cy="204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C3F1B48-80C0-4779-A8B1-0AE53E6A96E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89677" y="653854"/>
                  <a:ext cx="59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5B27362-7F88-492D-B63C-FFF1C835D6DB}"/>
                    </a:ext>
                  </a:extLst>
                </p14:cNvPr>
                <p14:cNvContentPartPr/>
                <p14:nvPr/>
              </p14:nvContentPartPr>
              <p14:xfrm>
                <a:off x="3726677" y="645214"/>
                <a:ext cx="175680" cy="25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5B27362-7F88-492D-B63C-FFF1C835D6D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09037" y="627214"/>
                  <a:ext cx="211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596CB55-C945-448F-8293-F31B059FB791}"/>
                    </a:ext>
                  </a:extLst>
                </p14:cNvPr>
                <p14:cNvContentPartPr/>
                <p14:nvPr/>
              </p14:nvContentPartPr>
              <p14:xfrm>
                <a:off x="3918917" y="628654"/>
                <a:ext cx="107640" cy="227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596CB55-C945-448F-8293-F31B059FB79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00917" y="610654"/>
                  <a:ext cx="143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9DD78D5-C832-4244-AC48-8A127D7BBD37}"/>
                    </a:ext>
                  </a:extLst>
                </p14:cNvPr>
                <p14:cNvContentPartPr/>
                <p14:nvPr/>
              </p14:nvContentPartPr>
              <p14:xfrm>
                <a:off x="4091357" y="723694"/>
                <a:ext cx="15840" cy="110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9DD78D5-C832-4244-AC48-8A127D7BBD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73717" y="705694"/>
                  <a:ext cx="51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EDC4D1D-E79C-4AC8-BE52-0578FD10E397}"/>
                    </a:ext>
                  </a:extLst>
                </p14:cNvPr>
                <p14:cNvContentPartPr/>
                <p14:nvPr/>
              </p14:nvContentPartPr>
              <p14:xfrm>
                <a:off x="4093157" y="680494"/>
                <a:ext cx="5040" cy="5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EDC4D1D-E79C-4AC8-BE52-0578FD10E39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75157" y="662854"/>
                  <a:ext cx="40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AD9F0CE-BC03-477E-ADF4-EB4A85B974DA}"/>
                    </a:ext>
                  </a:extLst>
                </p14:cNvPr>
                <p14:cNvContentPartPr/>
                <p14:nvPr/>
              </p14:nvContentPartPr>
              <p14:xfrm>
                <a:off x="4140677" y="701014"/>
                <a:ext cx="93960" cy="156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AD9F0CE-BC03-477E-ADF4-EB4A85B974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22677" y="683374"/>
                  <a:ext cx="12960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F1E5B88D-3F27-4C84-BAFC-F1321A13D9D6}"/>
              </a:ext>
            </a:extLst>
          </p:cNvPr>
          <p:cNvGrpSpPr/>
          <p:nvPr/>
        </p:nvGrpSpPr>
        <p:grpSpPr>
          <a:xfrm>
            <a:off x="4395197" y="609574"/>
            <a:ext cx="473760" cy="270000"/>
            <a:chOff x="4395197" y="609574"/>
            <a:chExt cx="47376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013CFFE-F37D-4BDB-90D7-BA5089E686ED}"/>
                    </a:ext>
                  </a:extLst>
                </p14:cNvPr>
                <p14:cNvContentPartPr/>
                <p14:nvPr/>
              </p14:nvContentPartPr>
              <p14:xfrm>
                <a:off x="4460717" y="656014"/>
                <a:ext cx="37440" cy="223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013CFFE-F37D-4BDB-90D7-BA5089E686E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43077" y="638014"/>
                  <a:ext cx="73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14AF058-DC01-4EAA-81A6-311C0684678D}"/>
                    </a:ext>
                  </a:extLst>
                </p14:cNvPr>
                <p14:cNvContentPartPr/>
                <p14:nvPr/>
              </p14:nvContentPartPr>
              <p14:xfrm>
                <a:off x="4395197" y="653134"/>
                <a:ext cx="200520" cy="25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14AF058-DC01-4EAA-81A6-311C0684678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77197" y="635134"/>
                  <a:ext cx="236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ACDFBE71-CC8B-4015-A2DD-1A3329E72743}"/>
                    </a:ext>
                  </a:extLst>
                </p14:cNvPr>
                <p14:cNvContentPartPr/>
                <p14:nvPr/>
              </p14:nvContentPartPr>
              <p14:xfrm>
                <a:off x="4592477" y="679414"/>
                <a:ext cx="167760" cy="123120"/>
              </p14:xfrm>
            </p:contentPart>
          </mc:Choice>
          <mc:Fallback xmlns=""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ACDFBE71-CC8B-4015-A2DD-1A3329E7274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74477" y="661774"/>
                  <a:ext cx="203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EA4FBE8F-B5BB-47B2-80DB-653C59AEE999}"/>
                    </a:ext>
                  </a:extLst>
                </p14:cNvPr>
                <p14:cNvContentPartPr/>
                <p14:nvPr/>
              </p14:nvContentPartPr>
              <p14:xfrm>
                <a:off x="4847717" y="609574"/>
                <a:ext cx="21240" cy="26244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EA4FBE8F-B5BB-47B2-80DB-653C59AEE9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29717" y="591574"/>
                  <a:ext cx="5688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2A6A4CA6-CC17-4059-B8B7-A4E7BA855D6A}"/>
              </a:ext>
            </a:extLst>
          </p:cNvPr>
          <p:cNvGrpSpPr/>
          <p:nvPr/>
        </p:nvGrpSpPr>
        <p:grpSpPr>
          <a:xfrm>
            <a:off x="5181437" y="628654"/>
            <a:ext cx="140400" cy="208440"/>
            <a:chOff x="5181437" y="628654"/>
            <a:chExt cx="14040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32A83669-E22D-4D4C-8C0D-DDDDF374B253}"/>
                    </a:ext>
                  </a:extLst>
                </p14:cNvPr>
                <p14:cNvContentPartPr/>
                <p14:nvPr/>
              </p14:nvContentPartPr>
              <p14:xfrm>
                <a:off x="5181437" y="712894"/>
                <a:ext cx="19440" cy="6336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32A83669-E22D-4D4C-8C0D-DDDDF374B25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63797" y="694894"/>
                  <a:ext cx="55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BE4DD05C-0913-492F-97DC-512C50A49935}"/>
                    </a:ext>
                  </a:extLst>
                </p14:cNvPr>
                <p14:cNvContentPartPr/>
                <p14:nvPr/>
              </p14:nvContentPartPr>
              <p14:xfrm>
                <a:off x="5195837" y="628654"/>
                <a:ext cx="7920" cy="432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BE4DD05C-0913-492F-97DC-512C50A4993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78197" y="610654"/>
                  <a:ext cx="43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51554B71-34D1-449C-B015-0D58E569E91A}"/>
                    </a:ext>
                  </a:extLst>
                </p14:cNvPr>
                <p14:cNvContentPartPr/>
                <p14:nvPr/>
              </p14:nvContentPartPr>
              <p14:xfrm>
                <a:off x="5262437" y="694534"/>
                <a:ext cx="59400" cy="14256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51554B71-34D1-449C-B015-0D58E569E91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44437" y="676534"/>
                  <a:ext cx="9504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45F3D1BE-16E1-4476-B832-36E07C6D4108}"/>
              </a:ext>
            </a:extLst>
          </p:cNvPr>
          <p:cNvGrpSpPr/>
          <p:nvPr/>
        </p:nvGrpSpPr>
        <p:grpSpPr>
          <a:xfrm>
            <a:off x="5480957" y="581494"/>
            <a:ext cx="1397880" cy="312120"/>
            <a:chOff x="5480957" y="581494"/>
            <a:chExt cx="139788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C4EFC8F3-F674-4692-92B0-F948C10BF201}"/>
                    </a:ext>
                  </a:extLst>
                </p14:cNvPr>
                <p14:cNvContentPartPr/>
                <p14:nvPr/>
              </p14:nvContentPartPr>
              <p14:xfrm>
                <a:off x="5480957" y="704254"/>
                <a:ext cx="72720" cy="12060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C4EFC8F3-F674-4692-92B0-F948C10BF2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62957" y="686254"/>
                  <a:ext cx="108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049D9FB4-133C-4D6A-8830-7C409B51A5F7}"/>
                    </a:ext>
                  </a:extLst>
                </p14:cNvPr>
                <p14:cNvContentPartPr/>
                <p14:nvPr/>
              </p14:nvContentPartPr>
              <p14:xfrm>
                <a:off x="5623517" y="729814"/>
                <a:ext cx="86760" cy="8532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049D9FB4-133C-4D6A-8830-7C409B51A5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05517" y="711814"/>
                  <a:ext cx="122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5558BB23-C3A5-46DC-860E-0C17ACF69AC7}"/>
                    </a:ext>
                  </a:extLst>
                </p14:cNvPr>
                <p14:cNvContentPartPr/>
                <p14:nvPr/>
              </p14:nvContentPartPr>
              <p14:xfrm>
                <a:off x="5753477" y="581494"/>
                <a:ext cx="59040" cy="23436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5558BB23-C3A5-46DC-860E-0C17ACF69AC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35477" y="563494"/>
                  <a:ext cx="94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2861DD86-04E3-4286-93E6-C932D14431FF}"/>
                    </a:ext>
                  </a:extLst>
                </p14:cNvPr>
                <p14:cNvContentPartPr/>
                <p14:nvPr/>
              </p14:nvContentPartPr>
              <p14:xfrm>
                <a:off x="5736917" y="664654"/>
                <a:ext cx="176760" cy="2880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2861DD86-04E3-4286-93E6-C932D14431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19277" y="647014"/>
                  <a:ext cx="212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56B509E2-99FB-46E6-BB7D-1AA9AAED4693}"/>
                    </a:ext>
                  </a:extLst>
                </p14:cNvPr>
                <p14:cNvContentPartPr/>
                <p14:nvPr/>
              </p14:nvContentPartPr>
              <p14:xfrm>
                <a:off x="5974877" y="694174"/>
                <a:ext cx="134280" cy="16344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56B509E2-99FB-46E6-BB7D-1AA9AAED46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56877" y="676534"/>
                  <a:ext cx="169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C8B5D1A4-42D6-4447-B7F9-B508FBF7BFB0}"/>
                    </a:ext>
                  </a:extLst>
                </p14:cNvPr>
                <p14:cNvContentPartPr/>
                <p14:nvPr/>
              </p14:nvContentPartPr>
              <p14:xfrm>
                <a:off x="6194837" y="706774"/>
                <a:ext cx="69480" cy="17640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C8B5D1A4-42D6-4447-B7F9-B508FBF7BFB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77197" y="689134"/>
                  <a:ext cx="105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AD6A3C99-38ED-4448-A16D-F864242EADD5}"/>
                    </a:ext>
                  </a:extLst>
                </p14:cNvPr>
                <p14:cNvContentPartPr/>
                <p14:nvPr/>
              </p14:nvContentPartPr>
              <p14:xfrm>
                <a:off x="6332357" y="711454"/>
                <a:ext cx="113040" cy="15660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AD6A3C99-38ED-4448-A16D-F864242EAD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14717" y="693454"/>
                  <a:ext cx="148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82221F86-F2EB-4CAD-BAFA-7EF8F1FA283D}"/>
                    </a:ext>
                  </a:extLst>
                </p14:cNvPr>
                <p14:cNvContentPartPr/>
                <p14:nvPr/>
              </p14:nvContentPartPr>
              <p14:xfrm>
                <a:off x="6484277" y="710014"/>
                <a:ext cx="131760" cy="17676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82221F86-F2EB-4CAD-BAFA-7EF8F1FA283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66637" y="692014"/>
                  <a:ext cx="167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1B96AEA1-E2C8-4890-B23A-4CC3C976A1C8}"/>
                    </a:ext>
                  </a:extLst>
                </p14:cNvPr>
                <p14:cNvContentPartPr/>
                <p14:nvPr/>
              </p14:nvContentPartPr>
              <p14:xfrm>
                <a:off x="6615677" y="719734"/>
                <a:ext cx="81000" cy="17388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1B96AEA1-E2C8-4890-B23A-4CC3C976A1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97677" y="702094"/>
                  <a:ext cx="116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935BA8AD-DF68-4422-9137-75A19FA6F171}"/>
                    </a:ext>
                  </a:extLst>
                </p14:cNvPr>
                <p14:cNvContentPartPr/>
                <p14:nvPr/>
              </p14:nvContentPartPr>
              <p14:xfrm>
                <a:off x="6722957" y="626854"/>
                <a:ext cx="155880" cy="26064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935BA8AD-DF68-4422-9137-75A19FA6F17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05317" y="608854"/>
                  <a:ext cx="191520" cy="29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202FE1CA-8768-4ACC-B732-759D7E7A9C45}"/>
                  </a:ext>
                </a:extLst>
              </p14:cNvPr>
              <p14:cNvContentPartPr/>
              <p14:nvPr/>
            </p14:nvContentPartPr>
            <p14:xfrm>
              <a:off x="7125077" y="600934"/>
              <a:ext cx="92880" cy="259560"/>
            </p14:xfrm>
          </p:contentPart>
        </mc:Choice>
        <mc:Fallback xmlns=""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202FE1CA-8768-4ACC-B732-759D7E7A9C4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107437" y="583294"/>
                <a:ext cx="128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9C8252E6-2430-4165-BEC0-E116207E80D5}"/>
                  </a:ext>
                </a:extLst>
              </p14:cNvPr>
              <p14:cNvContentPartPr/>
              <p14:nvPr/>
            </p14:nvContentPartPr>
            <p14:xfrm>
              <a:off x="7239197" y="715054"/>
              <a:ext cx="170280" cy="23904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9C8252E6-2430-4165-BEC0-E116207E80D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21197" y="697054"/>
                <a:ext cx="2059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ABAD8BD6-284F-4A96-A675-7BF9FD19BC6C}"/>
                  </a:ext>
                </a:extLst>
              </p14:cNvPr>
              <p14:cNvContentPartPr/>
              <p14:nvPr/>
            </p14:nvContentPartPr>
            <p14:xfrm>
              <a:off x="7235237" y="744214"/>
              <a:ext cx="70200" cy="10944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ABAD8BD6-284F-4A96-A675-7BF9FD19BC6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217597" y="726574"/>
                <a:ext cx="10584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E16C63EB-B330-4265-9EA6-250E4520C6FD}"/>
              </a:ext>
            </a:extLst>
          </p:cNvPr>
          <p:cNvGrpSpPr/>
          <p:nvPr/>
        </p:nvGrpSpPr>
        <p:grpSpPr>
          <a:xfrm>
            <a:off x="7609637" y="585454"/>
            <a:ext cx="1367640" cy="499680"/>
            <a:chOff x="7609637" y="585454"/>
            <a:chExt cx="136764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A8890F96-FD6A-4CC7-9169-C6987DB8131C}"/>
                    </a:ext>
                  </a:extLst>
                </p14:cNvPr>
                <p14:cNvContentPartPr/>
                <p14:nvPr/>
              </p14:nvContentPartPr>
              <p14:xfrm>
                <a:off x="7609637" y="585454"/>
                <a:ext cx="1367640" cy="49968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A8890F96-FD6A-4CC7-9169-C6987DB8131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91997" y="567454"/>
                  <a:ext cx="140328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124A9F32-89AF-4BFE-B6F3-F4AD25B5C469}"/>
                    </a:ext>
                  </a:extLst>
                </p14:cNvPr>
                <p14:cNvContentPartPr/>
                <p14:nvPr/>
              </p14:nvContentPartPr>
              <p14:xfrm>
                <a:off x="8480837" y="673654"/>
                <a:ext cx="216000" cy="9000"/>
              </p14:xfrm>
            </p:contentPart>
          </mc:Choice>
          <mc:Fallback xmlns=""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124A9F32-89AF-4BFE-B6F3-F4AD25B5C4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62837" y="656014"/>
                  <a:ext cx="251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8309694C-3330-4000-A3BC-DE81C4F92F03}"/>
                    </a:ext>
                  </a:extLst>
                </p14:cNvPr>
                <p14:cNvContentPartPr/>
                <p14:nvPr/>
              </p14:nvContentPartPr>
              <p14:xfrm>
                <a:off x="7659677" y="706414"/>
                <a:ext cx="24120" cy="4788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8309694C-3330-4000-A3BC-DE81C4F92F0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41677" y="688774"/>
                  <a:ext cx="5976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16A49246-D6EC-4C9F-8561-EC0642E74BC3}"/>
                  </a:ext>
                </a:extLst>
              </p14:cNvPr>
              <p14:cNvContentPartPr/>
              <p14:nvPr/>
            </p14:nvContentPartPr>
            <p14:xfrm>
              <a:off x="3194957" y="1196014"/>
              <a:ext cx="1542240" cy="6552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16A49246-D6EC-4C9F-8561-EC0642E74BC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140957" y="1088014"/>
                <a:ext cx="16498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94D5F61C-D68F-4384-ACE7-86CDACF17BE7}"/>
                  </a:ext>
                </a:extLst>
              </p14:cNvPr>
              <p14:cNvContentPartPr/>
              <p14:nvPr/>
            </p14:nvContentPartPr>
            <p14:xfrm>
              <a:off x="2023877" y="1190614"/>
              <a:ext cx="1093320" cy="13032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94D5F61C-D68F-4384-ACE7-86CDACF17BE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70237" y="1082974"/>
                <a:ext cx="1200960" cy="34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D40372A7-9500-4FD5-9D61-43D2E6A8C7F9}"/>
              </a:ext>
            </a:extLst>
          </p:cNvPr>
          <p:cNvGrpSpPr/>
          <p:nvPr/>
        </p:nvGrpSpPr>
        <p:grpSpPr>
          <a:xfrm>
            <a:off x="87437" y="4341334"/>
            <a:ext cx="924120" cy="288720"/>
            <a:chOff x="87437" y="4341334"/>
            <a:chExt cx="92412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229B5CE0-5C00-488E-A103-F3E70C14F1E9}"/>
                    </a:ext>
                  </a:extLst>
                </p14:cNvPr>
                <p14:cNvContentPartPr/>
                <p14:nvPr/>
              </p14:nvContentPartPr>
              <p14:xfrm>
                <a:off x="341237" y="4374094"/>
                <a:ext cx="670320" cy="255960"/>
              </p14:xfrm>
            </p:contentPart>
          </mc:Choice>
          <mc:Fallback xmlns=""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229B5CE0-5C00-488E-A103-F3E70C14F1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3597" y="4356454"/>
                  <a:ext cx="7059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0B8EEA14-013E-4E8B-BDAD-74D58F122BA5}"/>
                    </a:ext>
                  </a:extLst>
                </p14:cNvPr>
                <p14:cNvContentPartPr/>
                <p14:nvPr/>
              </p14:nvContentPartPr>
              <p14:xfrm>
                <a:off x="87437" y="4341334"/>
                <a:ext cx="212040" cy="226080"/>
              </p14:xfrm>
            </p:contentPart>
          </mc:Choice>
          <mc:Fallback xmlns=""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0B8EEA14-013E-4E8B-BDAD-74D58F122BA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437" y="4323694"/>
                  <a:ext cx="247680" cy="26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3385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ermanium"/>
          <p:cNvPicPr>
            <a:picLocks noChangeAspect="1" noChangeArrowheads="1"/>
          </p:cNvPicPr>
          <p:nvPr/>
        </p:nvPicPr>
        <p:blipFill>
          <a:blip r:embed="rId2" cstate="print"/>
          <a:srcRect b="54747"/>
          <a:stretch>
            <a:fillRect/>
          </a:stretch>
        </p:blipFill>
        <p:spPr bwMode="auto">
          <a:xfrm>
            <a:off x="398640" y="4549890"/>
            <a:ext cx="6289320" cy="2133600"/>
          </a:xfrm>
          <a:prstGeom prst="rect">
            <a:avLst/>
          </a:prstGeom>
          <a:noFill/>
        </p:spPr>
      </p:pic>
      <p:pic>
        <p:nvPicPr>
          <p:cNvPr id="1030" name="Picture 6" descr="Silicon"/>
          <p:cNvPicPr>
            <a:picLocks noChangeAspect="1" noChangeArrowheads="1"/>
          </p:cNvPicPr>
          <p:nvPr/>
        </p:nvPicPr>
        <p:blipFill>
          <a:blip r:embed="rId3" cstate="print"/>
          <a:srcRect b="56539"/>
          <a:stretch>
            <a:fillRect/>
          </a:stretch>
        </p:blipFill>
        <p:spPr bwMode="auto">
          <a:xfrm>
            <a:off x="381000" y="1357025"/>
            <a:ext cx="7551753" cy="29496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1247" y="1600200"/>
            <a:ext cx="7886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Silicon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32328-20F2-49DE-B05B-718A00FEFAF2}"/>
              </a:ext>
            </a:extLst>
          </p:cNvPr>
          <p:cNvSpPr txBox="1"/>
          <p:nvPr/>
        </p:nvSpPr>
        <p:spPr>
          <a:xfrm>
            <a:off x="304800" y="555014"/>
            <a:ext cx="4876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For example, semiconductor silicon </a:t>
            </a:r>
          </a:p>
          <a:p>
            <a:r>
              <a:rPr lang="en-US" sz="2000" dirty="0"/>
              <a:t>              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91DCBC4-FBF2-425D-AAF6-C3A75EFD3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t="41639" r="37693" b="23344"/>
          <a:stretch/>
        </p:blipFill>
        <p:spPr bwMode="auto">
          <a:xfrm>
            <a:off x="5105400" y="402824"/>
            <a:ext cx="3276600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4894094"/>
            <a:ext cx="1301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Germanium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19AB42-1E47-4767-B79D-603C00585880}"/>
              </a:ext>
            </a:extLst>
          </p:cNvPr>
          <p:cNvGrpSpPr/>
          <p:nvPr/>
        </p:nvGrpSpPr>
        <p:grpSpPr>
          <a:xfrm>
            <a:off x="2929637" y="4072903"/>
            <a:ext cx="476640" cy="320400"/>
            <a:chOff x="2929637" y="4072903"/>
            <a:chExt cx="47664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87EABBA-D49C-47BA-A756-2B40B54757D1}"/>
                    </a:ext>
                  </a:extLst>
                </p14:cNvPr>
                <p14:cNvContentPartPr/>
                <p14:nvPr/>
              </p14:nvContentPartPr>
              <p14:xfrm>
                <a:off x="2929637" y="4072903"/>
                <a:ext cx="304920" cy="224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87EABBA-D49C-47BA-A756-2B40B54757D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11637" y="4054903"/>
                  <a:ext cx="340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5A1D0E-D107-4416-88B5-FCC185B3A71B}"/>
                    </a:ext>
                  </a:extLst>
                </p14:cNvPr>
                <p14:cNvContentPartPr/>
                <p14:nvPr/>
              </p14:nvContentPartPr>
              <p14:xfrm>
                <a:off x="3247877" y="4212583"/>
                <a:ext cx="158400" cy="180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5A1D0E-D107-4416-88B5-FCC185B3A7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29877" y="4194583"/>
                  <a:ext cx="19404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3A4367-B577-4864-A628-2EF35255B166}"/>
              </a:ext>
            </a:extLst>
          </p:cNvPr>
          <p:cNvGrpSpPr/>
          <p:nvPr/>
        </p:nvGrpSpPr>
        <p:grpSpPr>
          <a:xfrm>
            <a:off x="5361437" y="4043023"/>
            <a:ext cx="382320" cy="272160"/>
            <a:chOff x="5361437" y="4043023"/>
            <a:chExt cx="38232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64BC001-61CE-44AA-B60D-5182E10C0579}"/>
                    </a:ext>
                  </a:extLst>
                </p14:cNvPr>
                <p14:cNvContentPartPr/>
                <p14:nvPr/>
              </p14:nvContentPartPr>
              <p14:xfrm>
                <a:off x="5361437" y="4043023"/>
                <a:ext cx="274680" cy="198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64BC001-61CE-44AA-B60D-5182E10C05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43797" y="4025383"/>
                  <a:ext cx="310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B5C4A17-918A-4E16-B2BA-E18EA3E2A90A}"/>
                    </a:ext>
                  </a:extLst>
                </p14:cNvPr>
                <p14:cNvContentPartPr/>
                <p14:nvPr/>
              </p14:nvContentPartPr>
              <p14:xfrm>
                <a:off x="5726117" y="4181623"/>
                <a:ext cx="17640" cy="133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B5C4A17-918A-4E16-B2BA-E18EA3E2A9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08117" y="4163983"/>
                  <a:ext cx="5328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097B306-943D-4213-9758-CD4A0A8A3810}"/>
                  </a:ext>
                </a:extLst>
              </p14:cNvPr>
              <p14:cNvContentPartPr/>
              <p14:nvPr/>
            </p14:nvContentPartPr>
            <p14:xfrm>
              <a:off x="3765917" y="1471183"/>
              <a:ext cx="145440" cy="934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097B306-943D-4213-9758-CD4A0A8A381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12277" y="1363543"/>
                <a:ext cx="253080" cy="11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AECFAC4-B4C9-4592-B217-4FD1D6E265EA}"/>
              </a:ext>
            </a:extLst>
          </p:cNvPr>
          <p:cNvGrpSpPr/>
          <p:nvPr/>
        </p:nvGrpSpPr>
        <p:grpSpPr>
          <a:xfrm>
            <a:off x="4074077" y="1633543"/>
            <a:ext cx="1665360" cy="328680"/>
            <a:chOff x="4074077" y="1633543"/>
            <a:chExt cx="166536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F7E5414-53F6-4966-B2AF-7ECC495BBABF}"/>
                    </a:ext>
                  </a:extLst>
                </p14:cNvPr>
                <p14:cNvContentPartPr/>
                <p14:nvPr/>
              </p14:nvContentPartPr>
              <p14:xfrm>
                <a:off x="4074077" y="1800223"/>
                <a:ext cx="197640" cy="155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F7E5414-53F6-4966-B2AF-7ECC495BBAB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56437" y="1782223"/>
                  <a:ext cx="233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E1E2675-FCAE-4A50-A069-5FE45913FDEA}"/>
                    </a:ext>
                  </a:extLst>
                </p14:cNvPr>
                <p14:cNvContentPartPr/>
                <p14:nvPr/>
              </p14:nvContentPartPr>
              <p14:xfrm>
                <a:off x="4342997" y="1818943"/>
                <a:ext cx="88200" cy="100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E1E2675-FCAE-4A50-A069-5FE45913FDE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25357" y="1801303"/>
                  <a:ext cx="123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BD9222-CEE5-4817-B97E-84E9305E5C6E}"/>
                    </a:ext>
                  </a:extLst>
                </p14:cNvPr>
                <p14:cNvContentPartPr/>
                <p14:nvPr/>
              </p14:nvContentPartPr>
              <p14:xfrm>
                <a:off x="4543157" y="1648303"/>
                <a:ext cx="195480" cy="253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BD9222-CEE5-4817-B97E-84E9305E5C6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25517" y="1630663"/>
                  <a:ext cx="2311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6B693A-EF1F-472F-B03C-227C1737D2E8}"/>
                    </a:ext>
                  </a:extLst>
                </p14:cNvPr>
                <p14:cNvContentPartPr/>
                <p14:nvPr/>
              </p14:nvContentPartPr>
              <p14:xfrm>
                <a:off x="4496357" y="1702303"/>
                <a:ext cx="193680" cy="99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6B693A-EF1F-472F-B03C-227C1737D2E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78357" y="1684303"/>
                  <a:ext cx="229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A61A01-9BD5-4E69-B2B0-36F5E2A59F3A}"/>
                    </a:ext>
                  </a:extLst>
                </p14:cNvPr>
                <p14:cNvContentPartPr/>
                <p14:nvPr/>
              </p14:nvContentPartPr>
              <p14:xfrm>
                <a:off x="4921877" y="1654063"/>
                <a:ext cx="135360" cy="276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A61A01-9BD5-4E69-B2B0-36F5E2A59F3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04237" y="1636423"/>
                  <a:ext cx="1710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1FC57E-C4A3-4887-8659-FD84D348F52F}"/>
                    </a:ext>
                  </a:extLst>
                </p14:cNvPr>
                <p14:cNvContentPartPr/>
                <p14:nvPr/>
              </p14:nvContentPartPr>
              <p14:xfrm>
                <a:off x="5102597" y="1818223"/>
                <a:ext cx="105840" cy="114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1FC57E-C4A3-4887-8659-FD84D348F52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84597" y="1800583"/>
                  <a:ext cx="141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EEF2AF2-2F6E-4BF1-808F-60CB910606F3}"/>
                    </a:ext>
                  </a:extLst>
                </p14:cNvPr>
                <p14:cNvContentPartPr/>
                <p14:nvPr/>
              </p14:nvContentPartPr>
              <p14:xfrm>
                <a:off x="5232197" y="1814623"/>
                <a:ext cx="165240" cy="10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EEF2AF2-2F6E-4BF1-808F-60CB910606F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14197" y="1796623"/>
                  <a:ext cx="200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B10A059-C08E-425B-B0FB-99179DE79D2C}"/>
                    </a:ext>
                  </a:extLst>
                </p14:cNvPr>
                <p14:cNvContentPartPr/>
                <p14:nvPr/>
              </p14:nvContentPartPr>
              <p14:xfrm>
                <a:off x="5544317" y="1633543"/>
                <a:ext cx="22320" cy="328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B10A059-C08E-425B-B0FB-99179DE79D2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26677" y="1615543"/>
                  <a:ext cx="579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B6AC65F-7B58-4595-B98A-B90111792C62}"/>
                    </a:ext>
                  </a:extLst>
                </p14:cNvPr>
                <p14:cNvContentPartPr/>
                <p14:nvPr/>
              </p14:nvContentPartPr>
              <p14:xfrm>
                <a:off x="5473397" y="1788343"/>
                <a:ext cx="215280" cy="25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B6AC65F-7B58-4595-B98A-B90111792C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55757" y="1770703"/>
                  <a:ext cx="250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B7DAF32-46E3-4AD6-BC3F-8A0B2FA95958}"/>
                    </a:ext>
                  </a:extLst>
                </p14:cNvPr>
                <p14:cNvContentPartPr/>
                <p14:nvPr/>
              </p14:nvContentPartPr>
              <p14:xfrm>
                <a:off x="5640797" y="1841623"/>
                <a:ext cx="98640" cy="105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B7DAF32-46E3-4AD6-BC3F-8A0B2FA9595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22797" y="1823623"/>
                  <a:ext cx="1342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DFDDBD5-5EA0-4090-AD84-1E24871ED13A}"/>
              </a:ext>
            </a:extLst>
          </p:cNvPr>
          <p:cNvGrpSpPr/>
          <p:nvPr/>
        </p:nvGrpSpPr>
        <p:grpSpPr>
          <a:xfrm>
            <a:off x="5951117" y="1590703"/>
            <a:ext cx="383400" cy="313200"/>
            <a:chOff x="5951117" y="1590703"/>
            <a:chExt cx="38340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3EC0527-1948-41D9-A1C3-28BB6BF48C8A}"/>
                    </a:ext>
                  </a:extLst>
                </p14:cNvPr>
                <p14:cNvContentPartPr/>
                <p14:nvPr/>
              </p14:nvContentPartPr>
              <p14:xfrm>
                <a:off x="5951117" y="1710583"/>
                <a:ext cx="223200" cy="193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3EC0527-1948-41D9-A1C3-28BB6BF48C8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33477" y="1692943"/>
                  <a:ext cx="258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B354446-99B1-474F-A181-9EBB411D0FD6}"/>
                    </a:ext>
                  </a:extLst>
                </p14:cNvPr>
                <p14:cNvContentPartPr/>
                <p14:nvPr/>
              </p14:nvContentPartPr>
              <p14:xfrm>
                <a:off x="5960477" y="1797343"/>
                <a:ext cx="130320" cy="36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B354446-99B1-474F-A181-9EBB411D0FD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42837" y="1779703"/>
                  <a:ext cx="165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BDDD977-6FD2-49AB-A139-0DF6F2F4D3A4}"/>
                    </a:ext>
                  </a:extLst>
                </p14:cNvPr>
                <p14:cNvContentPartPr/>
                <p14:nvPr/>
              </p14:nvContentPartPr>
              <p14:xfrm>
                <a:off x="6208517" y="1590703"/>
                <a:ext cx="60480" cy="141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BDDD977-6FD2-49AB-A139-0DF6F2F4D3A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90877" y="1572703"/>
                  <a:ext cx="9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D0D8E0A-06B5-4F18-BD81-6CE552A77773}"/>
                    </a:ext>
                  </a:extLst>
                </p14:cNvPr>
                <p14:cNvContentPartPr/>
                <p14:nvPr/>
              </p14:nvContentPartPr>
              <p14:xfrm>
                <a:off x="6303197" y="1591783"/>
                <a:ext cx="31320" cy="108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D0D8E0A-06B5-4F18-BD81-6CE552A7777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85557" y="1573783"/>
                  <a:ext cx="6696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65DEA081-2A09-4CD6-8F47-208B5457FCC6}"/>
              </a:ext>
            </a:extLst>
          </p:cNvPr>
          <p:cNvGrpSpPr/>
          <p:nvPr/>
        </p:nvGrpSpPr>
        <p:grpSpPr>
          <a:xfrm>
            <a:off x="3619397" y="2786263"/>
            <a:ext cx="1123560" cy="527040"/>
            <a:chOff x="3619397" y="2786263"/>
            <a:chExt cx="112356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6A99A72D-7117-468A-89D9-08A28EB9CA64}"/>
                    </a:ext>
                  </a:extLst>
                </p14:cNvPr>
                <p14:cNvContentPartPr/>
                <p14:nvPr/>
              </p14:nvContentPartPr>
              <p14:xfrm>
                <a:off x="3619397" y="2994703"/>
                <a:ext cx="290520" cy="318600"/>
              </p14:xfrm>
            </p:contentPart>
          </mc:Choice>
          <mc:Fallback xmlns=""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6A99A72D-7117-468A-89D9-08A28EB9CA6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01397" y="2976703"/>
                  <a:ext cx="3261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84F4FAAD-0295-4309-BFCE-83DCD9C7D1F2}"/>
                    </a:ext>
                  </a:extLst>
                </p14:cNvPr>
                <p14:cNvContentPartPr/>
                <p14:nvPr/>
              </p14:nvContentPartPr>
              <p14:xfrm>
                <a:off x="3646757" y="3155263"/>
                <a:ext cx="206280" cy="3204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84F4FAAD-0295-4309-BFCE-83DCD9C7D1F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628757" y="3137623"/>
                  <a:ext cx="241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D5336CEA-1321-4AE1-BC6B-A0D76E72FD00}"/>
                    </a:ext>
                  </a:extLst>
                </p14:cNvPr>
                <p14:cNvContentPartPr/>
                <p14:nvPr/>
              </p14:nvContentPartPr>
              <p14:xfrm>
                <a:off x="3973997" y="2877343"/>
                <a:ext cx="40320" cy="112320"/>
              </p14:xfrm>
            </p:contentPart>
          </mc:Choice>
          <mc:Fallback xmlns=""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D5336CEA-1321-4AE1-BC6B-A0D76E72FD0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56357" y="2859343"/>
                  <a:ext cx="75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2056D6ED-4928-4785-947B-A33705643E8E}"/>
                    </a:ext>
                  </a:extLst>
                </p14:cNvPr>
                <p14:cNvContentPartPr/>
                <p14:nvPr/>
              </p14:nvContentPartPr>
              <p14:xfrm>
                <a:off x="4061477" y="2786263"/>
                <a:ext cx="95040" cy="22716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2056D6ED-4928-4785-947B-A33705643E8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43837" y="2768623"/>
                  <a:ext cx="1306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1F0810D6-0212-4C18-BEFA-97C6DBF0CDC8}"/>
                    </a:ext>
                  </a:extLst>
                </p14:cNvPr>
                <p14:cNvContentPartPr/>
                <p14:nvPr/>
              </p14:nvContentPartPr>
              <p14:xfrm>
                <a:off x="4124477" y="3019903"/>
                <a:ext cx="277200" cy="13572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1F0810D6-0212-4C18-BEFA-97C6DBF0CDC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06837" y="3001903"/>
                  <a:ext cx="312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DD5EB1FC-E655-4DDD-A86B-6AF06D363EBB}"/>
                    </a:ext>
                  </a:extLst>
                </p14:cNvPr>
                <p14:cNvContentPartPr/>
                <p14:nvPr/>
              </p14:nvContentPartPr>
              <p14:xfrm>
                <a:off x="4166957" y="3206383"/>
                <a:ext cx="192960" cy="5436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DD5EB1FC-E655-4DDD-A86B-6AF06D363EB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149317" y="3188383"/>
                  <a:ext cx="228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778E55D9-B12E-4C76-A701-B28F376B7E21}"/>
                    </a:ext>
                  </a:extLst>
                </p14:cNvPr>
                <p14:cNvContentPartPr/>
                <p14:nvPr/>
              </p14:nvContentPartPr>
              <p14:xfrm>
                <a:off x="4503917" y="2971303"/>
                <a:ext cx="239040" cy="26964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778E55D9-B12E-4C76-A701-B28F376B7E2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85917" y="2953663"/>
                  <a:ext cx="27468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69B6A39-7C02-4FDA-A113-9AE4319F4479}"/>
              </a:ext>
            </a:extLst>
          </p:cNvPr>
          <p:cNvGrpSpPr/>
          <p:nvPr/>
        </p:nvGrpSpPr>
        <p:grpSpPr>
          <a:xfrm>
            <a:off x="7135517" y="2779063"/>
            <a:ext cx="745200" cy="499320"/>
            <a:chOff x="7135517" y="2779063"/>
            <a:chExt cx="74520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4BA9BDAF-BE6D-4832-9CA6-19FEAE24C570}"/>
                    </a:ext>
                  </a:extLst>
                </p14:cNvPr>
                <p14:cNvContentPartPr/>
                <p14:nvPr/>
              </p14:nvContentPartPr>
              <p14:xfrm>
                <a:off x="7154597" y="3009103"/>
                <a:ext cx="231120" cy="26388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4BA9BDAF-BE6D-4832-9CA6-19FEAE24C5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36957" y="2991463"/>
                  <a:ext cx="2667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5808D32C-07F4-47D1-9DD3-62E122A2144D}"/>
                    </a:ext>
                  </a:extLst>
                </p14:cNvPr>
                <p14:cNvContentPartPr/>
                <p14:nvPr/>
              </p14:nvContentPartPr>
              <p14:xfrm>
                <a:off x="7135517" y="3166063"/>
                <a:ext cx="247320" cy="6264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5808D32C-07F4-47D1-9DD3-62E122A2144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17877" y="3148423"/>
                  <a:ext cx="282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E8135ED9-9B87-48C5-91F8-72753C23E178}"/>
                    </a:ext>
                  </a:extLst>
                </p14:cNvPr>
                <p14:cNvContentPartPr/>
                <p14:nvPr/>
              </p14:nvContentPartPr>
              <p14:xfrm>
                <a:off x="7388957" y="2801023"/>
                <a:ext cx="45000" cy="15228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E8135ED9-9B87-48C5-91F8-72753C23E17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70957" y="2783383"/>
                  <a:ext cx="80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CA88573B-1BB2-4624-8272-2C01F629249C}"/>
                    </a:ext>
                  </a:extLst>
                </p14:cNvPr>
                <p14:cNvContentPartPr/>
                <p14:nvPr/>
              </p14:nvContentPartPr>
              <p14:xfrm>
                <a:off x="7477877" y="2779063"/>
                <a:ext cx="87840" cy="16272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CA88573B-1BB2-4624-8272-2C01F629249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60237" y="2761063"/>
                  <a:ext cx="123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77C0B8F7-250B-4993-98C7-7047E88E8305}"/>
                    </a:ext>
                  </a:extLst>
                </p14:cNvPr>
                <p14:cNvContentPartPr/>
                <p14:nvPr/>
              </p14:nvContentPartPr>
              <p14:xfrm>
                <a:off x="7446557" y="3050143"/>
                <a:ext cx="206640" cy="10728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77C0B8F7-250B-4993-98C7-7047E88E830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28557" y="3032143"/>
                  <a:ext cx="242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9680F599-DAED-4DB1-91E0-765023550BA1}"/>
                    </a:ext>
                  </a:extLst>
                </p14:cNvPr>
                <p14:cNvContentPartPr/>
                <p14:nvPr/>
              </p14:nvContentPartPr>
              <p14:xfrm>
                <a:off x="7476797" y="3221863"/>
                <a:ext cx="135720" cy="5652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9680F599-DAED-4DB1-91E0-765023550BA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59157" y="3203863"/>
                  <a:ext cx="171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8A6E16FC-4F10-46AE-BD12-855CC1271F41}"/>
                    </a:ext>
                  </a:extLst>
                </p14:cNvPr>
                <p14:cNvContentPartPr/>
                <p14:nvPr/>
              </p14:nvContentPartPr>
              <p14:xfrm>
                <a:off x="7710797" y="3046543"/>
                <a:ext cx="169920" cy="21240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8A6E16FC-4F10-46AE-BD12-855CC1271F4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93157" y="3028543"/>
                  <a:ext cx="20556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C7217FB6-D6CC-4A3D-A3EF-5D93D1E79E3B}"/>
              </a:ext>
            </a:extLst>
          </p:cNvPr>
          <p:cNvGrpSpPr/>
          <p:nvPr/>
        </p:nvGrpSpPr>
        <p:grpSpPr>
          <a:xfrm>
            <a:off x="4379717" y="5686423"/>
            <a:ext cx="1199160" cy="390240"/>
            <a:chOff x="4379717" y="5686423"/>
            <a:chExt cx="119916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44B1C44F-B47C-462E-B750-2669DD59D863}"/>
                    </a:ext>
                  </a:extLst>
                </p14:cNvPr>
                <p14:cNvContentPartPr/>
                <p14:nvPr/>
              </p14:nvContentPartPr>
              <p14:xfrm>
                <a:off x="4388717" y="5714503"/>
                <a:ext cx="262440" cy="36216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44B1C44F-B47C-462E-B750-2669DD59D86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71077" y="5696503"/>
                  <a:ext cx="2980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57AE57C2-94E5-4DA0-AA6C-471BED7C2CF3}"/>
                    </a:ext>
                  </a:extLst>
                </p14:cNvPr>
                <p14:cNvContentPartPr/>
                <p14:nvPr/>
              </p14:nvContentPartPr>
              <p14:xfrm>
                <a:off x="4379717" y="5894863"/>
                <a:ext cx="265680" cy="720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57AE57C2-94E5-4DA0-AA6C-471BED7C2CF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61717" y="5877223"/>
                  <a:ext cx="301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617CFB54-E6C5-4B48-B7A0-EC3F976A2D41}"/>
                    </a:ext>
                  </a:extLst>
                </p14:cNvPr>
                <p14:cNvContentPartPr/>
                <p14:nvPr/>
              </p14:nvContentPartPr>
              <p14:xfrm>
                <a:off x="4758437" y="5725303"/>
                <a:ext cx="50040" cy="7452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617CFB54-E6C5-4B48-B7A0-EC3F976A2D4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40437" y="5707663"/>
                  <a:ext cx="85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CEA15599-971B-47DB-8DB8-CE06C5A7C614}"/>
                    </a:ext>
                  </a:extLst>
                </p14:cNvPr>
                <p14:cNvContentPartPr/>
                <p14:nvPr/>
              </p14:nvContentPartPr>
              <p14:xfrm>
                <a:off x="4855997" y="5686423"/>
                <a:ext cx="70200" cy="10512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CEA15599-971B-47DB-8DB8-CE06C5A7C61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38357" y="5668423"/>
                  <a:ext cx="105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F653C05F-1E47-432C-B843-CF6A35837A29}"/>
                    </a:ext>
                  </a:extLst>
                </p14:cNvPr>
                <p14:cNvContentPartPr/>
                <p14:nvPr/>
              </p14:nvContentPartPr>
              <p14:xfrm>
                <a:off x="5012597" y="5820343"/>
                <a:ext cx="221760" cy="11916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F653C05F-1E47-432C-B843-CF6A35837A2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94957" y="5802343"/>
                  <a:ext cx="257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D92A15BE-CEBC-41CD-B4C2-7BA784060E71}"/>
                    </a:ext>
                  </a:extLst>
                </p14:cNvPr>
                <p14:cNvContentPartPr/>
                <p14:nvPr/>
              </p14:nvContentPartPr>
              <p14:xfrm>
                <a:off x="5029157" y="5988463"/>
                <a:ext cx="169560" cy="6912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D92A15BE-CEBC-41CD-B4C2-7BA784060E7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11517" y="5970463"/>
                  <a:ext cx="205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6500FF51-A52A-4902-88BE-1D733BBE3764}"/>
                    </a:ext>
                  </a:extLst>
                </p14:cNvPr>
                <p14:cNvContentPartPr/>
                <p14:nvPr/>
              </p14:nvContentPartPr>
              <p14:xfrm>
                <a:off x="5342357" y="5783263"/>
                <a:ext cx="236520" cy="250200"/>
              </p14:xfrm>
            </p:contentPart>
          </mc:Choice>
          <mc:Fallback xmlns=""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6500FF51-A52A-4902-88BE-1D733BBE376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24717" y="5765263"/>
                  <a:ext cx="27216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092B2FFD-37C9-4D1C-9D52-F987A0A4E2F0}"/>
              </a:ext>
            </a:extLst>
          </p:cNvPr>
          <p:cNvGrpSpPr/>
          <p:nvPr/>
        </p:nvGrpSpPr>
        <p:grpSpPr>
          <a:xfrm>
            <a:off x="5769317" y="2674303"/>
            <a:ext cx="923760" cy="505800"/>
            <a:chOff x="5769317" y="2674303"/>
            <a:chExt cx="92376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3E30AFD3-4998-4E17-BF42-E930FDAA363B}"/>
                    </a:ext>
                  </a:extLst>
                </p14:cNvPr>
                <p14:cNvContentPartPr/>
                <p14:nvPr/>
              </p14:nvContentPartPr>
              <p14:xfrm>
                <a:off x="5769317" y="2839543"/>
                <a:ext cx="232200" cy="32004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3E30AFD3-4998-4E17-BF42-E930FDAA363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51677" y="2821903"/>
                  <a:ext cx="2678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8C66BF6F-55C8-4DD0-9FE8-25D50259B475}"/>
                    </a:ext>
                  </a:extLst>
                </p14:cNvPr>
                <p14:cNvContentPartPr/>
                <p14:nvPr/>
              </p14:nvContentPartPr>
              <p14:xfrm>
                <a:off x="5792717" y="3002983"/>
                <a:ext cx="195840" cy="32760"/>
              </p14:xfrm>
            </p:contentPart>
          </mc:Choice>
          <mc:Fallback xmlns=""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8C66BF6F-55C8-4DD0-9FE8-25D50259B47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74717" y="2985343"/>
                  <a:ext cx="231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611461A6-75B2-43A0-AB83-F190407DDC18}"/>
                    </a:ext>
                  </a:extLst>
                </p14:cNvPr>
                <p14:cNvContentPartPr/>
                <p14:nvPr/>
              </p14:nvContentPartPr>
              <p14:xfrm>
                <a:off x="5944997" y="2709943"/>
                <a:ext cx="59040" cy="150480"/>
              </p14:xfrm>
            </p:contentPart>
          </mc:Choice>
          <mc:Fallback xmlns=""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611461A6-75B2-43A0-AB83-F190407DDC1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27357" y="2691943"/>
                  <a:ext cx="94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95387CD4-6FE7-45D2-9605-9F2F59EC6471}"/>
                    </a:ext>
                  </a:extLst>
                </p14:cNvPr>
                <p14:cNvContentPartPr/>
                <p14:nvPr/>
              </p14:nvContentPartPr>
              <p14:xfrm>
                <a:off x="6014837" y="2674303"/>
                <a:ext cx="82440" cy="154440"/>
              </p14:xfrm>
            </p:contentPart>
          </mc:Choice>
          <mc:Fallback xmlns=""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95387CD4-6FE7-45D2-9605-9F2F59EC647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97197" y="2656663"/>
                  <a:ext cx="118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CEA52500-5E00-48CB-A311-093D5B34C126}"/>
                    </a:ext>
                  </a:extLst>
                </p14:cNvPr>
                <p14:cNvContentPartPr/>
                <p14:nvPr/>
              </p14:nvContentPartPr>
              <p14:xfrm>
                <a:off x="6077477" y="2926663"/>
                <a:ext cx="364320" cy="31680"/>
              </p14:xfrm>
            </p:contentPart>
          </mc:Choice>
          <mc:Fallback xmlns=""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CEA52500-5E00-48CB-A311-093D5B34C12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059477" y="2909023"/>
                  <a:ext cx="399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7781B73B-6B67-4D19-B184-2D6E96D0322D}"/>
                    </a:ext>
                  </a:extLst>
                </p14:cNvPr>
                <p14:cNvContentPartPr/>
                <p14:nvPr/>
              </p14:nvContentPartPr>
              <p14:xfrm>
                <a:off x="6055157" y="3035383"/>
                <a:ext cx="312120" cy="37440"/>
              </p14:xfrm>
            </p:contentPart>
          </mc:Choice>
          <mc:Fallback xmlns=""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7781B73B-6B67-4D19-B184-2D6E96D0322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37157" y="3017743"/>
                  <a:ext cx="347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5D01A638-C462-4783-8B9A-C20F665AE4B9}"/>
                    </a:ext>
                  </a:extLst>
                </p14:cNvPr>
                <p14:cNvContentPartPr/>
                <p14:nvPr/>
              </p14:nvContentPartPr>
              <p14:xfrm>
                <a:off x="6202397" y="2777983"/>
                <a:ext cx="64080" cy="40212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5D01A638-C462-4783-8B9A-C20F665AE4B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84397" y="2759983"/>
                  <a:ext cx="997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8AB31713-CFFA-4B14-9D3A-28A7B2C15365}"/>
                    </a:ext>
                  </a:extLst>
                </p14:cNvPr>
                <p14:cNvContentPartPr/>
                <p14:nvPr/>
              </p14:nvContentPartPr>
              <p14:xfrm>
                <a:off x="6505157" y="2761063"/>
                <a:ext cx="187920" cy="331200"/>
              </p14:xfrm>
            </p:contentPart>
          </mc:Choice>
          <mc:Fallback xmlns=""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8AB31713-CFFA-4B14-9D3A-28A7B2C1536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87517" y="2743063"/>
                  <a:ext cx="22356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3B688A0D-ABC1-4B63-88C2-F776724ECA77}"/>
              </a:ext>
            </a:extLst>
          </p:cNvPr>
          <p:cNvGrpSpPr/>
          <p:nvPr/>
        </p:nvGrpSpPr>
        <p:grpSpPr>
          <a:xfrm>
            <a:off x="1389917" y="2744863"/>
            <a:ext cx="1166400" cy="461880"/>
            <a:chOff x="1389917" y="2744863"/>
            <a:chExt cx="116640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62" name="Ink 1061">
                  <a:extLst>
                    <a:ext uri="{FF2B5EF4-FFF2-40B4-BE49-F238E27FC236}">
                      <a16:creationId xmlns:a16="http://schemas.microsoft.com/office/drawing/2014/main" id="{F7C67CC8-617E-4062-B5E4-16D6712AD7EB}"/>
                    </a:ext>
                  </a:extLst>
                </p14:cNvPr>
                <p14:cNvContentPartPr/>
                <p14:nvPr/>
              </p14:nvContentPartPr>
              <p14:xfrm>
                <a:off x="1389917" y="2863663"/>
                <a:ext cx="266760" cy="343080"/>
              </p14:xfrm>
            </p:contentPart>
          </mc:Choice>
          <mc:Fallback xmlns="">
            <p:pic>
              <p:nvPicPr>
                <p:cNvPr id="1062" name="Ink 1061">
                  <a:extLst>
                    <a:ext uri="{FF2B5EF4-FFF2-40B4-BE49-F238E27FC236}">
                      <a16:creationId xmlns:a16="http://schemas.microsoft.com/office/drawing/2014/main" id="{F7C67CC8-617E-4062-B5E4-16D6712AD7E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71917" y="2845663"/>
                  <a:ext cx="3024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ED242EFB-BE1A-4F93-A1DE-C590F4173BEF}"/>
                    </a:ext>
                  </a:extLst>
                </p14:cNvPr>
                <p14:cNvContentPartPr/>
                <p14:nvPr/>
              </p14:nvContentPartPr>
              <p14:xfrm>
                <a:off x="1399997" y="3021703"/>
                <a:ext cx="192600" cy="29160"/>
              </p14:xfrm>
            </p:contentPart>
          </mc:Choice>
          <mc:Fallback xmlns=""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ED242EFB-BE1A-4F93-A1DE-C590F4173BE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82357" y="3004063"/>
                  <a:ext cx="228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B2278A3B-EF41-40EB-8148-C2FA0944D0BA}"/>
                    </a:ext>
                  </a:extLst>
                </p14:cNvPr>
                <p14:cNvContentPartPr/>
                <p14:nvPr/>
              </p14:nvContentPartPr>
              <p14:xfrm>
                <a:off x="1718597" y="2750263"/>
                <a:ext cx="32040" cy="126720"/>
              </p14:xfrm>
            </p:contentPart>
          </mc:Choice>
          <mc:Fallback xmlns=""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B2278A3B-EF41-40EB-8148-C2FA0944D0B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700597" y="2732623"/>
                  <a:ext cx="67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272CCF5C-5B0E-4E2F-993E-93831CF12D87}"/>
                    </a:ext>
                  </a:extLst>
                </p14:cNvPr>
                <p14:cNvContentPartPr/>
                <p14:nvPr/>
              </p14:nvContentPartPr>
              <p14:xfrm>
                <a:off x="1804997" y="2744863"/>
                <a:ext cx="68400" cy="111600"/>
              </p14:xfrm>
            </p:contentPart>
          </mc:Choice>
          <mc:Fallback xmlns=""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272CCF5C-5B0E-4E2F-993E-93831CF12D8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86997" y="2726863"/>
                  <a:ext cx="104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67" name="Ink 1066">
                  <a:extLst>
                    <a:ext uri="{FF2B5EF4-FFF2-40B4-BE49-F238E27FC236}">
                      <a16:creationId xmlns:a16="http://schemas.microsoft.com/office/drawing/2014/main" id="{0C223357-1E91-4E98-AA6B-F9CB54E85FAA}"/>
                    </a:ext>
                  </a:extLst>
                </p14:cNvPr>
                <p14:cNvContentPartPr/>
                <p14:nvPr/>
              </p14:nvContentPartPr>
              <p14:xfrm>
                <a:off x="1941437" y="2975263"/>
                <a:ext cx="291600" cy="13680"/>
              </p14:xfrm>
            </p:contentPart>
          </mc:Choice>
          <mc:Fallback xmlns="">
            <p:pic>
              <p:nvPicPr>
                <p:cNvPr id="1067" name="Ink 1066">
                  <a:extLst>
                    <a:ext uri="{FF2B5EF4-FFF2-40B4-BE49-F238E27FC236}">
                      <a16:creationId xmlns:a16="http://schemas.microsoft.com/office/drawing/2014/main" id="{0C223357-1E91-4E98-AA6B-F9CB54E85FA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23437" y="2957263"/>
                  <a:ext cx="327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68" name="Ink 1067">
                  <a:extLst>
                    <a:ext uri="{FF2B5EF4-FFF2-40B4-BE49-F238E27FC236}">
                      <a16:creationId xmlns:a16="http://schemas.microsoft.com/office/drawing/2014/main" id="{77E7DA36-605A-453F-BDB9-FD43DF9C8070}"/>
                    </a:ext>
                  </a:extLst>
                </p14:cNvPr>
                <p14:cNvContentPartPr/>
                <p14:nvPr/>
              </p14:nvContentPartPr>
              <p14:xfrm>
                <a:off x="1950077" y="3047623"/>
                <a:ext cx="276120" cy="48960"/>
              </p14:xfrm>
            </p:contentPart>
          </mc:Choice>
          <mc:Fallback xmlns="">
            <p:pic>
              <p:nvPicPr>
                <p:cNvPr id="1068" name="Ink 1067">
                  <a:extLst>
                    <a:ext uri="{FF2B5EF4-FFF2-40B4-BE49-F238E27FC236}">
                      <a16:creationId xmlns:a16="http://schemas.microsoft.com/office/drawing/2014/main" id="{77E7DA36-605A-453F-BDB9-FD43DF9C807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932437" y="3029623"/>
                  <a:ext cx="311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69" name="Ink 1068">
                  <a:extLst>
                    <a:ext uri="{FF2B5EF4-FFF2-40B4-BE49-F238E27FC236}">
                      <a16:creationId xmlns:a16="http://schemas.microsoft.com/office/drawing/2014/main" id="{CE2D4671-0C51-4077-A67F-B68E260A9C38}"/>
                    </a:ext>
                  </a:extLst>
                </p14:cNvPr>
                <p14:cNvContentPartPr/>
                <p14:nvPr/>
              </p14:nvContentPartPr>
              <p14:xfrm>
                <a:off x="2039717" y="2829823"/>
                <a:ext cx="122400" cy="342360"/>
              </p14:xfrm>
            </p:contentPart>
          </mc:Choice>
          <mc:Fallback xmlns="">
            <p:pic>
              <p:nvPicPr>
                <p:cNvPr id="1069" name="Ink 1068">
                  <a:extLst>
                    <a:ext uri="{FF2B5EF4-FFF2-40B4-BE49-F238E27FC236}">
                      <a16:creationId xmlns:a16="http://schemas.microsoft.com/office/drawing/2014/main" id="{CE2D4671-0C51-4077-A67F-B68E260A9C3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021717" y="2811823"/>
                  <a:ext cx="1580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70" name="Ink 1069">
                  <a:extLst>
                    <a:ext uri="{FF2B5EF4-FFF2-40B4-BE49-F238E27FC236}">
                      <a16:creationId xmlns:a16="http://schemas.microsoft.com/office/drawing/2014/main" id="{7311F564-8E82-431B-913C-7583BBB3C362}"/>
                    </a:ext>
                  </a:extLst>
                </p14:cNvPr>
                <p14:cNvContentPartPr/>
                <p14:nvPr/>
              </p14:nvContentPartPr>
              <p14:xfrm>
                <a:off x="2331677" y="2940703"/>
                <a:ext cx="224640" cy="191520"/>
              </p14:xfrm>
            </p:contentPart>
          </mc:Choice>
          <mc:Fallback xmlns="">
            <p:pic>
              <p:nvPicPr>
                <p:cNvPr id="1070" name="Ink 1069">
                  <a:extLst>
                    <a:ext uri="{FF2B5EF4-FFF2-40B4-BE49-F238E27FC236}">
                      <a16:creationId xmlns:a16="http://schemas.microsoft.com/office/drawing/2014/main" id="{7311F564-8E82-431B-913C-7583BBB3C36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313677" y="2923063"/>
                  <a:ext cx="26028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3C6A5F48-451E-4130-9824-77E9316A13A5}"/>
              </a:ext>
            </a:extLst>
          </p:cNvPr>
          <p:cNvGrpSpPr/>
          <p:nvPr/>
        </p:nvGrpSpPr>
        <p:grpSpPr>
          <a:xfrm>
            <a:off x="1462997" y="5363503"/>
            <a:ext cx="1424880" cy="618480"/>
            <a:chOff x="1462997" y="5363503"/>
            <a:chExt cx="142488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B7DA0A2B-B1C2-4125-931D-644AA04E0A64}"/>
                    </a:ext>
                  </a:extLst>
                </p14:cNvPr>
                <p14:cNvContentPartPr/>
                <p14:nvPr/>
              </p14:nvContentPartPr>
              <p14:xfrm>
                <a:off x="1462997" y="5599663"/>
                <a:ext cx="280440" cy="382320"/>
              </p14:xfrm>
            </p:contentPart>
          </mc:Choice>
          <mc:Fallback xmlns=""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B7DA0A2B-B1C2-4125-931D-644AA04E0A6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445357" y="5581663"/>
                  <a:ext cx="3160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73" name="Ink 1072">
                  <a:extLst>
                    <a:ext uri="{FF2B5EF4-FFF2-40B4-BE49-F238E27FC236}">
                      <a16:creationId xmlns:a16="http://schemas.microsoft.com/office/drawing/2014/main" id="{F463CF33-9AE6-4F48-B170-C7A623BDEA96}"/>
                    </a:ext>
                  </a:extLst>
                </p14:cNvPr>
                <p14:cNvContentPartPr/>
                <p14:nvPr/>
              </p14:nvContentPartPr>
              <p14:xfrm>
                <a:off x="1506917" y="5758063"/>
                <a:ext cx="242280" cy="19440"/>
              </p14:xfrm>
            </p:contentPart>
          </mc:Choice>
          <mc:Fallback xmlns="">
            <p:pic>
              <p:nvPicPr>
                <p:cNvPr id="1073" name="Ink 1072">
                  <a:extLst>
                    <a:ext uri="{FF2B5EF4-FFF2-40B4-BE49-F238E27FC236}">
                      <a16:creationId xmlns:a16="http://schemas.microsoft.com/office/drawing/2014/main" id="{F463CF33-9AE6-4F48-B170-C7A623BDEA9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89277" y="5740063"/>
                  <a:ext cx="277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75" name="Ink 1074">
                  <a:extLst>
                    <a:ext uri="{FF2B5EF4-FFF2-40B4-BE49-F238E27FC236}">
                      <a16:creationId xmlns:a16="http://schemas.microsoft.com/office/drawing/2014/main" id="{FA0635B9-BED3-4683-B15D-558BCFDCDD72}"/>
                    </a:ext>
                  </a:extLst>
                </p14:cNvPr>
                <p14:cNvContentPartPr/>
                <p14:nvPr/>
              </p14:nvContentPartPr>
              <p14:xfrm>
                <a:off x="1930637" y="5411383"/>
                <a:ext cx="33840" cy="152280"/>
              </p14:xfrm>
            </p:contentPart>
          </mc:Choice>
          <mc:Fallback xmlns="">
            <p:pic>
              <p:nvPicPr>
                <p:cNvPr id="1075" name="Ink 1074">
                  <a:extLst>
                    <a:ext uri="{FF2B5EF4-FFF2-40B4-BE49-F238E27FC236}">
                      <a16:creationId xmlns:a16="http://schemas.microsoft.com/office/drawing/2014/main" id="{FA0635B9-BED3-4683-B15D-558BCFDCDD7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912637" y="5393383"/>
                  <a:ext cx="69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76" name="Ink 1075">
                  <a:extLst>
                    <a:ext uri="{FF2B5EF4-FFF2-40B4-BE49-F238E27FC236}">
                      <a16:creationId xmlns:a16="http://schemas.microsoft.com/office/drawing/2014/main" id="{5298CC5B-1981-47C0-8B0D-863FC05BA229}"/>
                    </a:ext>
                  </a:extLst>
                </p14:cNvPr>
                <p14:cNvContentPartPr/>
                <p14:nvPr/>
              </p14:nvContentPartPr>
              <p14:xfrm>
                <a:off x="2061317" y="5363503"/>
                <a:ext cx="102240" cy="179640"/>
              </p14:xfrm>
            </p:contentPart>
          </mc:Choice>
          <mc:Fallback xmlns="">
            <p:pic>
              <p:nvPicPr>
                <p:cNvPr id="1076" name="Ink 1075">
                  <a:extLst>
                    <a:ext uri="{FF2B5EF4-FFF2-40B4-BE49-F238E27FC236}">
                      <a16:creationId xmlns:a16="http://schemas.microsoft.com/office/drawing/2014/main" id="{5298CC5B-1981-47C0-8B0D-863FC05BA22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43317" y="5345863"/>
                  <a:ext cx="137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77" name="Ink 1076">
                  <a:extLst>
                    <a:ext uri="{FF2B5EF4-FFF2-40B4-BE49-F238E27FC236}">
                      <a16:creationId xmlns:a16="http://schemas.microsoft.com/office/drawing/2014/main" id="{8E9B742A-4554-41F3-B695-F3D88BEF8CA9}"/>
                    </a:ext>
                  </a:extLst>
                </p14:cNvPr>
                <p14:cNvContentPartPr/>
                <p14:nvPr/>
              </p14:nvContentPartPr>
              <p14:xfrm>
                <a:off x="2098037" y="5729623"/>
                <a:ext cx="435240" cy="26280"/>
              </p14:xfrm>
            </p:contentPart>
          </mc:Choice>
          <mc:Fallback xmlns="">
            <p:pic>
              <p:nvPicPr>
                <p:cNvPr id="1077" name="Ink 1076">
                  <a:extLst>
                    <a:ext uri="{FF2B5EF4-FFF2-40B4-BE49-F238E27FC236}">
                      <a16:creationId xmlns:a16="http://schemas.microsoft.com/office/drawing/2014/main" id="{8E9B742A-4554-41F3-B695-F3D88BEF8CA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080397" y="5711983"/>
                  <a:ext cx="470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78" name="Ink 1077">
                  <a:extLst>
                    <a:ext uri="{FF2B5EF4-FFF2-40B4-BE49-F238E27FC236}">
                      <a16:creationId xmlns:a16="http://schemas.microsoft.com/office/drawing/2014/main" id="{2A1B4EE1-A779-4E9A-8AEB-7EDE3FB606E6}"/>
                    </a:ext>
                  </a:extLst>
                </p14:cNvPr>
                <p14:cNvContentPartPr/>
                <p14:nvPr/>
              </p14:nvContentPartPr>
              <p14:xfrm>
                <a:off x="2152037" y="5807023"/>
                <a:ext cx="291960" cy="15840"/>
              </p14:xfrm>
            </p:contentPart>
          </mc:Choice>
          <mc:Fallback xmlns="">
            <p:pic>
              <p:nvPicPr>
                <p:cNvPr id="1078" name="Ink 1077">
                  <a:extLst>
                    <a:ext uri="{FF2B5EF4-FFF2-40B4-BE49-F238E27FC236}">
                      <a16:creationId xmlns:a16="http://schemas.microsoft.com/office/drawing/2014/main" id="{2A1B4EE1-A779-4E9A-8AEB-7EDE3FB606E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34037" y="5789383"/>
                  <a:ext cx="327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79" name="Ink 1078">
                  <a:extLst>
                    <a:ext uri="{FF2B5EF4-FFF2-40B4-BE49-F238E27FC236}">
                      <a16:creationId xmlns:a16="http://schemas.microsoft.com/office/drawing/2014/main" id="{1BC819AD-5A15-46D6-BE8A-2E344DD9FE65}"/>
                    </a:ext>
                  </a:extLst>
                </p14:cNvPr>
                <p14:cNvContentPartPr/>
                <p14:nvPr/>
              </p14:nvContentPartPr>
              <p14:xfrm>
                <a:off x="2230517" y="5596783"/>
                <a:ext cx="136800" cy="338040"/>
              </p14:xfrm>
            </p:contentPart>
          </mc:Choice>
          <mc:Fallback xmlns="">
            <p:pic>
              <p:nvPicPr>
                <p:cNvPr id="1079" name="Ink 1078">
                  <a:extLst>
                    <a:ext uri="{FF2B5EF4-FFF2-40B4-BE49-F238E27FC236}">
                      <a16:creationId xmlns:a16="http://schemas.microsoft.com/office/drawing/2014/main" id="{1BC819AD-5A15-46D6-BE8A-2E344DD9FE6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12517" y="5579143"/>
                  <a:ext cx="1724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80" name="Ink 1079">
                  <a:extLst>
                    <a:ext uri="{FF2B5EF4-FFF2-40B4-BE49-F238E27FC236}">
                      <a16:creationId xmlns:a16="http://schemas.microsoft.com/office/drawing/2014/main" id="{69A58C40-1562-4410-9C86-0BE9FCAC9C90}"/>
                    </a:ext>
                  </a:extLst>
                </p14:cNvPr>
                <p14:cNvContentPartPr/>
                <p14:nvPr/>
              </p14:nvContentPartPr>
              <p14:xfrm>
                <a:off x="2554157" y="5735383"/>
                <a:ext cx="333720" cy="240120"/>
              </p14:xfrm>
            </p:contentPart>
          </mc:Choice>
          <mc:Fallback xmlns="">
            <p:pic>
              <p:nvPicPr>
                <p:cNvPr id="1080" name="Ink 1079">
                  <a:extLst>
                    <a:ext uri="{FF2B5EF4-FFF2-40B4-BE49-F238E27FC236}">
                      <a16:creationId xmlns:a16="http://schemas.microsoft.com/office/drawing/2014/main" id="{69A58C40-1562-4410-9C86-0BE9FCAC9C9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36157" y="5717383"/>
                  <a:ext cx="369360" cy="2757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t="32176" b="-1"/>
          <a:stretch/>
        </p:blipFill>
        <p:spPr bwMode="auto">
          <a:xfrm>
            <a:off x="182661" y="1465078"/>
            <a:ext cx="6341493" cy="279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37743" y="2051758"/>
            <a:ext cx="203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For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baseline="-25000" dirty="0"/>
              <a:t>1</a:t>
            </a:r>
            <a:r>
              <a:rPr lang="en-US" sz="2000" dirty="0"/>
              <a:t> &lt;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 &lt;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baseline="-25000" dirty="0"/>
              <a:t>2</a:t>
            </a:r>
            <a:r>
              <a:rPr lang="en-US" sz="2000" dirty="0"/>
              <a:t>, neglect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”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037743" y="152399"/>
            <a:ext cx="1969733" cy="1879315"/>
            <a:chOff x="6335261" y="533400"/>
            <a:chExt cx="2046739" cy="2057956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/>
            <a:stretch/>
          </p:blipFill>
          <p:spPr bwMode="auto">
            <a:xfrm>
              <a:off x="6629400" y="533400"/>
              <a:ext cx="1752600" cy="205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378166" y="1487941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56314" y="533400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35261" y="101067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70FCE3-3B6D-4A25-A6FE-29A9DAEB184B}"/>
              </a:ext>
            </a:extLst>
          </p:cNvPr>
          <p:cNvSpPr txBox="1"/>
          <p:nvPr/>
        </p:nvSpPr>
        <p:spPr>
          <a:xfrm>
            <a:off x="136524" y="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 </a:t>
            </a:r>
            <a:r>
              <a:rPr lang="en-US" sz="2400" dirty="0" err="1"/>
              <a:t>Kramers-Kronig</a:t>
            </a:r>
            <a:r>
              <a:rPr lang="en-US" sz="2400" dirty="0"/>
              <a:t> formula simplifies for </a:t>
            </a:r>
            <a:r>
              <a:rPr lang="en-US" sz="2400" dirty="0">
                <a:latin typeface="Symbol" panose="05050102010706020507" pitchFamily="18" charset="2"/>
              </a:rPr>
              <a:t>w</a:t>
            </a:r>
            <a:r>
              <a:rPr lang="en-US" sz="2400" dirty="0"/>
              <a:t> in transparency region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0C8C60-3B3D-40CE-80A2-F6B06060749D}"/>
              </a:ext>
            </a:extLst>
          </p:cNvPr>
          <p:cNvGrpSpPr/>
          <p:nvPr/>
        </p:nvGrpSpPr>
        <p:grpSpPr>
          <a:xfrm>
            <a:off x="8204357" y="1127743"/>
            <a:ext cx="35280" cy="249480"/>
            <a:chOff x="8204357" y="1127743"/>
            <a:chExt cx="3528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4C1C680-15C0-4A4A-8C39-0C193E2F477F}"/>
                    </a:ext>
                  </a:extLst>
                </p14:cNvPr>
                <p14:cNvContentPartPr/>
                <p14:nvPr/>
              </p14:nvContentPartPr>
              <p14:xfrm>
                <a:off x="8204357" y="1254103"/>
                <a:ext cx="2160" cy="11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4C1C680-15C0-4A4A-8C39-0C193E2F47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86717" y="1236103"/>
                  <a:ext cx="37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CD06017-C30E-49A9-A49E-316AD88346D8}"/>
                    </a:ext>
                  </a:extLst>
                </p14:cNvPr>
                <p14:cNvContentPartPr/>
                <p14:nvPr/>
              </p14:nvContentPartPr>
              <p14:xfrm>
                <a:off x="8206157" y="1127743"/>
                <a:ext cx="33480" cy="249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CD06017-C30E-49A9-A49E-316AD88346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88517" y="1109743"/>
                  <a:ext cx="69120" cy="28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6FFC97-6415-4BCC-A976-6BF1CC9D2ECB}"/>
                  </a:ext>
                </a:extLst>
              </p14:cNvPr>
              <p14:cNvContentPartPr/>
              <p14:nvPr/>
            </p14:nvContentPartPr>
            <p14:xfrm>
              <a:off x="8071157" y="1475863"/>
              <a:ext cx="142560" cy="154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6FFC97-6415-4BCC-A976-6BF1CC9D2E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53517" y="1458223"/>
                <a:ext cx="1782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7C8728-7212-43E9-82E9-57F217906438}"/>
                  </a:ext>
                </a:extLst>
              </p14:cNvPr>
              <p14:cNvContentPartPr/>
              <p14:nvPr/>
            </p14:nvContentPartPr>
            <p14:xfrm>
              <a:off x="8072597" y="1512137"/>
              <a:ext cx="2160" cy="4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7C8728-7212-43E9-82E9-57F2179064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18957" y="1404137"/>
                <a:ext cx="1098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323EEE-C844-417A-BBB0-C0E6117FC318}"/>
                  </a:ext>
                </a:extLst>
              </p14:cNvPr>
              <p14:cNvContentPartPr/>
              <p14:nvPr/>
            </p14:nvContentPartPr>
            <p14:xfrm>
              <a:off x="8082317" y="1498097"/>
              <a:ext cx="124200" cy="12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323EEE-C844-417A-BBB0-C0E6117FC3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28677" y="1390457"/>
                <a:ext cx="23184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103F909-1B00-4B77-8E81-3F9FD9CE0058}"/>
                  </a:ext>
                </a:extLst>
              </p14:cNvPr>
              <p14:cNvContentPartPr/>
              <p14:nvPr/>
            </p14:nvContentPartPr>
            <p14:xfrm>
              <a:off x="5252357" y="215057"/>
              <a:ext cx="21348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103F909-1B00-4B77-8E81-3F9FD9CE00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98717" y="107057"/>
                <a:ext cx="3211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50BBEC7-036B-4829-87E0-CC4151EDF914}"/>
                  </a:ext>
                </a:extLst>
              </p14:cNvPr>
              <p14:cNvContentPartPr/>
              <p14:nvPr/>
            </p14:nvContentPartPr>
            <p14:xfrm>
              <a:off x="8259797" y="2162657"/>
              <a:ext cx="126720" cy="138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50BBEC7-036B-4829-87E0-CC4151EDF9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06157" y="2054657"/>
                <a:ext cx="2343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1609B20-BBEA-4A79-A211-E36A0534590E}"/>
                  </a:ext>
                </a:extLst>
              </p14:cNvPr>
              <p14:cNvContentPartPr/>
              <p14:nvPr/>
            </p14:nvContentPartPr>
            <p14:xfrm>
              <a:off x="4177757" y="2250857"/>
              <a:ext cx="244440" cy="74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1609B20-BBEA-4A79-A211-E36A053459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23757" y="2143217"/>
                <a:ext cx="35208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958E5C1-7B7C-459F-BA0D-85D81E957BA1}"/>
                  </a:ext>
                </a:extLst>
              </p14:cNvPr>
              <p14:cNvContentPartPr/>
              <p14:nvPr/>
            </p14:nvContentPartPr>
            <p14:xfrm>
              <a:off x="3418517" y="3641897"/>
              <a:ext cx="196920" cy="137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958E5C1-7B7C-459F-BA0D-85D81E957B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64877" y="3533897"/>
                <a:ext cx="3045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BA4397-83C1-4B3F-8694-69E732AEA162}"/>
                  </a:ext>
                </a:extLst>
              </p14:cNvPr>
              <p14:cNvContentPartPr/>
              <p14:nvPr/>
            </p14:nvContentPartPr>
            <p14:xfrm>
              <a:off x="5875157" y="3651617"/>
              <a:ext cx="150480" cy="126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BA4397-83C1-4B3F-8694-69E732AEA1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21157" y="3543977"/>
                <a:ext cx="2581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3923EFC-F61C-4CC7-B2B9-B8D3649E1125}"/>
                  </a:ext>
                </a:extLst>
              </p14:cNvPr>
              <p14:cNvContentPartPr/>
              <p14:nvPr/>
            </p14:nvContentPartPr>
            <p14:xfrm>
              <a:off x="784397" y="1801577"/>
              <a:ext cx="144000" cy="161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3923EFC-F61C-4CC7-B2B9-B8D3649E112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0757" y="1693577"/>
                <a:ext cx="25164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6935A40-9ABE-4BA7-913F-2B706A44A7F3}"/>
                  </a:ext>
                </a:extLst>
              </p14:cNvPr>
              <p14:cNvContentPartPr/>
              <p14:nvPr/>
            </p14:nvContentPartPr>
            <p14:xfrm>
              <a:off x="782957" y="1553177"/>
              <a:ext cx="265320" cy="98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6935A40-9ABE-4BA7-913F-2B706A44A7F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7317" y="1517537"/>
                <a:ext cx="336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5E92CDF-C587-4AC8-A0F9-2FD71FF7FA85}"/>
                  </a:ext>
                </a:extLst>
              </p14:cNvPr>
              <p14:cNvContentPartPr/>
              <p14:nvPr/>
            </p14:nvContentPartPr>
            <p14:xfrm>
              <a:off x="696197" y="1944497"/>
              <a:ext cx="35280" cy="145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5E92CDF-C587-4AC8-A0F9-2FD71FF7FA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0557" y="1908497"/>
                <a:ext cx="1069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DD5276B-F718-449B-8E5A-F7701FC34AD4}"/>
                  </a:ext>
                </a:extLst>
              </p14:cNvPr>
              <p14:cNvContentPartPr/>
              <p14:nvPr/>
            </p14:nvContentPartPr>
            <p14:xfrm>
              <a:off x="4229597" y="1392257"/>
              <a:ext cx="143640" cy="91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DD5276B-F718-449B-8E5A-F7701FC34AD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93597" y="1356257"/>
                <a:ext cx="21528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57FB88B-A616-40BE-B153-AA498298CF6D}"/>
              </a:ext>
            </a:extLst>
          </p:cNvPr>
          <p:cNvGrpSpPr/>
          <p:nvPr/>
        </p:nvGrpSpPr>
        <p:grpSpPr>
          <a:xfrm>
            <a:off x="2407277" y="1408457"/>
            <a:ext cx="190800" cy="139680"/>
            <a:chOff x="2407277" y="1408457"/>
            <a:chExt cx="190800" cy="1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EDA1319-908B-4676-A4D8-95F349875E01}"/>
                    </a:ext>
                  </a:extLst>
                </p14:cNvPr>
                <p14:cNvContentPartPr/>
                <p14:nvPr/>
              </p14:nvContentPartPr>
              <p14:xfrm>
                <a:off x="2428517" y="1482257"/>
                <a:ext cx="73080" cy="61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EDA1319-908B-4676-A4D8-95F349875E0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92877" y="1446257"/>
                  <a:ext cx="144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5F090A2-8190-458D-9BB3-B1725EE54579}"/>
                    </a:ext>
                  </a:extLst>
                </p14:cNvPr>
                <p14:cNvContentPartPr/>
                <p14:nvPr/>
              </p14:nvContentPartPr>
              <p14:xfrm>
                <a:off x="2407277" y="1408457"/>
                <a:ext cx="190800" cy="139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5F090A2-8190-458D-9BB3-B1725EE545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71637" y="1372457"/>
                  <a:ext cx="26244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5C4E886-654D-4BBB-B069-7C7D651859D2}"/>
                  </a:ext>
                </a:extLst>
              </p14:cNvPr>
              <p14:cNvContentPartPr/>
              <p14:nvPr/>
            </p14:nvContentPartPr>
            <p14:xfrm>
              <a:off x="5809997" y="1399457"/>
              <a:ext cx="442800" cy="936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5C4E886-654D-4BBB-B069-7C7D651859D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74357" y="1363457"/>
                <a:ext cx="514440" cy="10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84831FF-DAFC-4572-8CFC-5EE3E85EACD0}"/>
                  </a:ext>
                </a:extLst>
              </p14:cNvPr>
              <p14:cNvContentPartPr/>
              <p14:nvPr/>
            </p14:nvContentPartPr>
            <p14:xfrm>
              <a:off x="2226917" y="2852057"/>
              <a:ext cx="183240" cy="505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84831FF-DAFC-4572-8CFC-5EE3E85EAC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91277" y="2816057"/>
                <a:ext cx="254880" cy="57744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C15D1BB6-D5D9-4652-AAD4-BDD8F68C2E05}"/>
              </a:ext>
            </a:extLst>
          </p:cNvPr>
          <p:cNvSpPr txBox="1"/>
          <p:nvPr/>
        </p:nvSpPr>
        <p:spPr>
          <a:xfrm>
            <a:off x="485053" y="4634112"/>
            <a:ext cx="6884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that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 is outside the integral limits {0,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baseline="-25000" dirty="0"/>
              <a:t>1</a:t>
            </a:r>
            <a:r>
              <a:rPr lang="en-US" sz="2000" dirty="0"/>
              <a:t>} &amp; {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baseline="-25000" dirty="0"/>
              <a:t>2</a:t>
            </a:r>
            <a:r>
              <a:rPr lang="en-US" sz="2000" dirty="0"/>
              <a:t>, </a:t>
            </a:r>
            <a:r>
              <a:rPr lang="en-US" sz="2000" dirty="0">
                <a:latin typeface="Symbol" panose="05050102010706020507" pitchFamily="18" charset="2"/>
              </a:rPr>
              <a:t>¥</a:t>
            </a:r>
            <a:r>
              <a:rPr lang="en-US" sz="2000" dirty="0"/>
              <a:t>},</a:t>
            </a:r>
          </a:p>
          <a:p>
            <a:r>
              <a:rPr lang="en-US" sz="2000" dirty="0"/>
              <a:t>There is no pole:  Drop the “P”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576E232-D194-4D29-8A15-A293E200FCF6}"/>
                  </a:ext>
                </a:extLst>
              </p14:cNvPr>
              <p14:cNvContentPartPr/>
              <p14:nvPr/>
            </p14:nvContentPartPr>
            <p14:xfrm>
              <a:off x="7410557" y="1146737"/>
              <a:ext cx="226800" cy="45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576E232-D194-4D29-8A15-A293E200FCF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56917" y="1039097"/>
                <a:ext cx="3344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48" name="Ink 2047">
                <a:extLst>
                  <a:ext uri="{FF2B5EF4-FFF2-40B4-BE49-F238E27FC236}">
                    <a16:creationId xmlns:a16="http://schemas.microsoft.com/office/drawing/2014/main" id="{96690672-7E10-4C1B-A741-DFF0AD7453CA}"/>
                  </a:ext>
                </a:extLst>
              </p14:cNvPr>
              <p14:cNvContentPartPr/>
              <p14:nvPr/>
            </p14:nvContentPartPr>
            <p14:xfrm>
              <a:off x="7407317" y="1160417"/>
              <a:ext cx="282960" cy="36360"/>
            </p14:xfrm>
          </p:contentPart>
        </mc:Choice>
        <mc:Fallback xmlns="">
          <p:pic>
            <p:nvPicPr>
              <p:cNvPr id="2048" name="Ink 2047">
                <a:extLst>
                  <a:ext uri="{FF2B5EF4-FFF2-40B4-BE49-F238E27FC236}">
                    <a16:creationId xmlns:a16="http://schemas.microsoft.com/office/drawing/2014/main" id="{96690672-7E10-4C1B-A741-DFF0AD7453C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53317" y="1052417"/>
                <a:ext cx="3906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49" name="Ink 2048">
                <a:extLst>
                  <a:ext uri="{FF2B5EF4-FFF2-40B4-BE49-F238E27FC236}">
                    <a16:creationId xmlns:a16="http://schemas.microsoft.com/office/drawing/2014/main" id="{BEF51498-7E9D-4195-9AA4-F7E83BEB6BB6}"/>
                  </a:ext>
                </a:extLst>
              </p14:cNvPr>
              <p14:cNvContentPartPr/>
              <p14:nvPr/>
            </p14:nvContentPartPr>
            <p14:xfrm>
              <a:off x="7386077" y="1147097"/>
              <a:ext cx="370800" cy="22320"/>
            </p14:xfrm>
          </p:contentPart>
        </mc:Choice>
        <mc:Fallback xmlns="">
          <p:pic>
            <p:nvPicPr>
              <p:cNvPr id="2049" name="Ink 2048">
                <a:extLst>
                  <a:ext uri="{FF2B5EF4-FFF2-40B4-BE49-F238E27FC236}">
                    <a16:creationId xmlns:a16="http://schemas.microsoft.com/office/drawing/2014/main" id="{BEF51498-7E9D-4195-9AA4-F7E83BEB6BB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32077" y="1039097"/>
                <a:ext cx="4784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52" name="Ink 2051">
                <a:extLst>
                  <a:ext uri="{FF2B5EF4-FFF2-40B4-BE49-F238E27FC236}">
                    <a16:creationId xmlns:a16="http://schemas.microsoft.com/office/drawing/2014/main" id="{ADE3C6B7-D61F-42ED-B8D6-B72F31F952C7}"/>
                  </a:ext>
                </a:extLst>
              </p14:cNvPr>
              <p14:cNvContentPartPr/>
              <p14:nvPr/>
            </p14:nvContentPartPr>
            <p14:xfrm>
              <a:off x="2524637" y="2869337"/>
              <a:ext cx="375480" cy="954000"/>
            </p14:xfrm>
          </p:contentPart>
        </mc:Choice>
        <mc:Fallback xmlns="">
          <p:pic>
            <p:nvPicPr>
              <p:cNvPr id="2052" name="Ink 2051">
                <a:extLst>
                  <a:ext uri="{FF2B5EF4-FFF2-40B4-BE49-F238E27FC236}">
                    <a16:creationId xmlns:a16="http://schemas.microsoft.com/office/drawing/2014/main" id="{ADE3C6B7-D61F-42ED-B8D6-B72F31F952C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70997" y="2761337"/>
                <a:ext cx="483120" cy="11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53" name="Ink 2052">
                <a:extLst>
                  <a:ext uri="{FF2B5EF4-FFF2-40B4-BE49-F238E27FC236}">
                    <a16:creationId xmlns:a16="http://schemas.microsoft.com/office/drawing/2014/main" id="{B3852123-1442-4E41-9F0E-06A572BEB32A}"/>
                  </a:ext>
                </a:extLst>
              </p14:cNvPr>
              <p14:cNvContentPartPr/>
              <p14:nvPr/>
            </p14:nvContentPartPr>
            <p14:xfrm>
              <a:off x="8676317" y="1152137"/>
              <a:ext cx="113760" cy="23040"/>
            </p14:xfrm>
          </p:contentPart>
        </mc:Choice>
        <mc:Fallback xmlns="">
          <p:pic>
            <p:nvPicPr>
              <p:cNvPr id="2053" name="Ink 2052">
                <a:extLst>
                  <a:ext uri="{FF2B5EF4-FFF2-40B4-BE49-F238E27FC236}">
                    <a16:creationId xmlns:a16="http://schemas.microsoft.com/office/drawing/2014/main" id="{B3852123-1442-4E41-9F0E-06A572BEB32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622317" y="1044137"/>
                <a:ext cx="2214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54" name="Ink 2053">
                <a:extLst>
                  <a:ext uri="{FF2B5EF4-FFF2-40B4-BE49-F238E27FC236}">
                    <a16:creationId xmlns:a16="http://schemas.microsoft.com/office/drawing/2014/main" id="{6756377E-2145-4785-A819-5A351E6E250D}"/>
                  </a:ext>
                </a:extLst>
              </p14:cNvPr>
              <p14:cNvContentPartPr/>
              <p14:nvPr/>
            </p14:nvContentPartPr>
            <p14:xfrm>
              <a:off x="4772117" y="2863937"/>
              <a:ext cx="489960" cy="1083240"/>
            </p14:xfrm>
          </p:contentPart>
        </mc:Choice>
        <mc:Fallback xmlns="">
          <p:pic>
            <p:nvPicPr>
              <p:cNvPr id="2054" name="Ink 2053">
                <a:extLst>
                  <a:ext uri="{FF2B5EF4-FFF2-40B4-BE49-F238E27FC236}">
                    <a16:creationId xmlns:a16="http://schemas.microsoft.com/office/drawing/2014/main" id="{6756377E-2145-4785-A819-5A351E6E25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18477" y="2756297"/>
                <a:ext cx="597600" cy="129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2" name="Group 2061">
            <a:extLst>
              <a:ext uri="{FF2B5EF4-FFF2-40B4-BE49-F238E27FC236}">
                <a16:creationId xmlns:a16="http://schemas.microsoft.com/office/drawing/2014/main" id="{C4B58F81-A227-41E1-9375-BFBEEC639390}"/>
              </a:ext>
            </a:extLst>
          </p:cNvPr>
          <p:cNvGrpSpPr/>
          <p:nvPr/>
        </p:nvGrpSpPr>
        <p:grpSpPr>
          <a:xfrm>
            <a:off x="7904117" y="655697"/>
            <a:ext cx="640800" cy="336960"/>
            <a:chOff x="7904117" y="655697"/>
            <a:chExt cx="64080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2F56F88A-1D9B-4F4B-BED8-9CD3EEB96B21}"/>
                    </a:ext>
                  </a:extLst>
                </p14:cNvPr>
                <p14:cNvContentPartPr/>
                <p14:nvPr/>
              </p14:nvContentPartPr>
              <p14:xfrm>
                <a:off x="7904117" y="803657"/>
                <a:ext cx="155160" cy="18900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2F56F88A-1D9B-4F4B-BED8-9CD3EEB96B2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86477" y="785657"/>
                  <a:ext cx="190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05394CCE-FE53-4D70-B932-E48D79633E1C}"/>
                    </a:ext>
                  </a:extLst>
                </p14:cNvPr>
                <p14:cNvContentPartPr/>
                <p14:nvPr/>
              </p14:nvContentPartPr>
              <p14:xfrm>
                <a:off x="7937957" y="903737"/>
                <a:ext cx="138600" cy="180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05394CCE-FE53-4D70-B932-E48D79633E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20317" y="886097"/>
                  <a:ext cx="174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473CA8E4-8091-4E72-B2C6-63F483E74772}"/>
                    </a:ext>
                  </a:extLst>
                </p14:cNvPr>
                <p14:cNvContentPartPr/>
                <p14:nvPr/>
              </p14:nvContentPartPr>
              <p14:xfrm>
                <a:off x="8131637" y="677657"/>
                <a:ext cx="22320" cy="8352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473CA8E4-8091-4E72-B2C6-63F483E747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13997" y="659657"/>
                  <a:ext cx="57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ADC0A355-F9E7-47BF-B55F-7A8DE13A35EB}"/>
                    </a:ext>
                  </a:extLst>
                </p14:cNvPr>
                <p14:cNvContentPartPr/>
                <p14:nvPr/>
              </p14:nvContentPartPr>
              <p14:xfrm>
                <a:off x="8190677" y="655697"/>
                <a:ext cx="37440" cy="7668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ADC0A355-F9E7-47BF-B55F-7A8DE13A35E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73037" y="638057"/>
                  <a:ext cx="73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42061E2B-0DCE-48BD-B2B3-F6CDC0CD9D23}"/>
                    </a:ext>
                  </a:extLst>
                </p14:cNvPr>
                <p14:cNvContentPartPr/>
                <p14:nvPr/>
              </p14:nvContentPartPr>
              <p14:xfrm>
                <a:off x="8131637" y="895817"/>
                <a:ext cx="160200" cy="2376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42061E2B-0DCE-48BD-B2B3-F6CDC0CD9D2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13997" y="878177"/>
                  <a:ext cx="195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210227EE-624F-456A-94FE-8C95573D7CAF}"/>
                    </a:ext>
                  </a:extLst>
                </p14:cNvPr>
                <p14:cNvContentPartPr/>
                <p14:nvPr/>
              </p14:nvContentPartPr>
              <p14:xfrm>
                <a:off x="8139557" y="929297"/>
                <a:ext cx="148680" cy="4248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210227EE-624F-456A-94FE-8C95573D7CA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21917" y="911297"/>
                  <a:ext cx="184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D1B71F88-DA1E-4AFC-9838-324EC39FEF70}"/>
                    </a:ext>
                  </a:extLst>
                </p14:cNvPr>
                <p14:cNvContentPartPr/>
                <p14:nvPr/>
              </p14:nvContentPartPr>
              <p14:xfrm>
                <a:off x="8357717" y="796097"/>
                <a:ext cx="187200" cy="157320"/>
              </p14:xfrm>
            </p:contentPart>
          </mc:Choice>
          <mc:Fallback xmlns=""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D1B71F88-DA1E-4AFC-9838-324EC39FEF7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39717" y="778097"/>
                  <a:ext cx="222840" cy="19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586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t="33865" b="1406"/>
          <a:stretch/>
        </p:blipFill>
        <p:spPr bwMode="auto">
          <a:xfrm>
            <a:off x="990600" y="2133600"/>
            <a:ext cx="7343898" cy="393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3776650"/>
            <a:ext cx="18288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Integrand &gt; 0 for 0 &lt; x &lt; </a:t>
            </a:r>
            <a:r>
              <a:rPr lang="en-US" sz="2000" dirty="0">
                <a:latin typeface="Symbol" panose="05050102010706020507" pitchFamily="18" charset="2"/>
              </a:rPr>
              <a:t>¥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172670"/>
            <a:ext cx="533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In the transparency window,  i.e. the real permittivity increases monotonically with frequency.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334000"/>
            <a:ext cx="4203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FDF7188-5829-46A1-A3A8-4C4B488AE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t="57620" b="-1"/>
          <a:stretch/>
        </p:blipFill>
        <p:spPr bwMode="auto">
          <a:xfrm>
            <a:off x="1276954" y="152400"/>
            <a:ext cx="6341493" cy="174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6693BEC-5188-403B-8D3E-1FEDE0856D7D}"/>
              </a:ext>
            </a:extLst>
          </p:cNvPr>
          <p:cNvGrpSpPr/>
          <p:nvPr/>
        </p:nvGrpSpPr>
        <p:grpSpPr>
          <a:xfrm>
            <a:off x="875477" y="482623"/>
            <a:ext cx="1276920" cy="468720"/>
            <a:chOff x="875477" y="482623"/>
            <a:chExt cx="127692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61646C0-B4B4-445D-A2BC-647BA5F67875}"/>
                    </a:ext>
                  </a:extLst>
                </p14:cNvPr>
                <p14:cNvContentPartPr/>
                <p14:nvPr/>
              </p14:nvContentPartPr>
              <p14:xfrm>
                <a:off x="875477" y="648943"/>
                <a:ext cx="253440" cy="242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61646C0-B4B4-445D-A2BC-647BA5F678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7837" y="630943"/>
                  <a:ext cx="289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E6ED3F2-8AE4-4782-A374-8596722EC329}"/>
                    </a:ext>
                  </a:extLst>
                </p14:cNvPr>
                <p14:cNvContentPartPr/>
                <p14:nvPr/>
              </p14:nvContentPartPr>
              <p14:xfrm>
                <a:off x="879797" y="776383"/>
                <a:ext cx="134640" cy="29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E6ED3F2-8AE4-4782-A374-8596722EC3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2157" y="758743"/>
                  <a:ext cx="170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42E74C8-333B-4C07-A950-3C913960FD9A}"/>
                    </a:ext>
                  </a:extLst>
                </p14:cNvPr>
                <p14:cNvContentPartPr/>
                <p14:nvPr/>
              </p14:nvContentPartPr>
              <p14:xfrm>
                <a:off x="1134677" y="482623"/>
                <a:ext cx="76320" cy="95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42E74C8-333B-4C07-A950-3C913960FD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16677" y="464983"/>
                  <a:ext cx="111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1F60411-3F07-4269-9BA4-169BFE6116FB}"/>
                    </a:ext>
                  </a:extLst>
                </p14:cNvPr>
                <p14:cNvContentPartPr/>
                <p14:nvPr/>
              </p14:nvContentPartPr>
              <p14:xfrm>
                <a:off x="1211357" y="538783"/>
                <a:ext cx="86760" cy="375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1F60411-3F07-4269-9BA4-169BFE6116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3717" y="520783"/>
                  <a:ext cx="1224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EC7CE52-C538-4CA0-BA44-B852EF3BB95E}"/>
                    </a:ext>
                  </a:extLst>
                </p14:cNvPr>
                <p14:cNvContentPartPr/>
                <p14:nvPr/>
              </p14:nvContentPartPr>
              <p14:xfrm>
                <a:off x="1326557" y="655783"/>
                <a:ext cx="244080" cy="201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EC7CE52-C538-4CA0-BA44-B852EF3BB9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08557" y="637783"/>
                  <a:ext cx="279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CE2612-BC5A-4AED-A276-72CB1A1A30FC}"/>
                    </a:ext>
                  </a:extLst>
                </p14:cNvPr>
                <p14:cNvContentPartPr/>
                <p14:nvPr/>
              </p14:nvContentPartPr>
              <p14:xfrm>
                <a:off x="1544717" y="517903"/>
                <a:ext cx="136440" cy="433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CE2612-BC5A-4AED-A276-72CB1A1A30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26717" y="499903"/>
                  <a:ext cx="1720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246EE90-3269-448F-8C57-90A8EC929F1E}"/>
                    </a:ext>
                  </a:extLst>
                </p14:cNvPr>
                <p14:cNvContentPartPr/>
                <p14:nvPr/>
              </p14:nvContentPartPr>
              <p14:xfrm>
                <a:off x="1776917" y="732823"/>
                <a:ext cx="213120" cy="21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246EE90-3269-448F-8C57-90A8EC929F1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58917" y="715183"/>
                  <a:ext cx="248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059926A-912D-443C-B417-11EFE02FDE71}"/>
                    </a:ext>
                  </a:extLst>
                </p14:cNvPr>
                <p14:cNvContentPartPr/>
                <p14:nvPr/>
              </p14:nvContentPartPr>
              <p14:xfrm>
                <a:off x="2144477" y="550303"/>
                <a:ext cx="7920" cy="297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059926A-912D-443C-B417-11EFE02FDE7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26837" y="532663"/>
                  <a:ext cx="43560" cy="33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A087C5-D92E-4F85-9B83-EB48E4492276}"/>
                  </a:ext>
                </a:extLst>
              </p14:cNvPr>
              <p14:cNvContentPartPr/>
              <p14:nvPr/>
            </p14:nvContentPartPr>
            <p14:xfrm>
              <a:off x="3352637" y="490183"/>
              <a:ext cx="168120" cy="470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A087C5-D92E-4F85-9B83-EB48E449227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16997" y="454183"/>
                <a:ext cx="239760" cy="5418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497C984-328E-4287-8532-283091ECB426}"/>
              </a:ext>
            </a:extLst>
          </p:cNvPr>
          <p:cNvSpPr txBox="1"/>
          <p:nvPr/>
        </p:nvSpPr>
        <p:spPr>
          <a:xfrm>
            <a:off x="228600" y="1764268"/>
            <a:ext cx="783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the two parts back together with the middle region (which doesn’t contribute)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6868A3-0CD8-4304-A96F-127898DAA6D7}"/>
                  </a:ext>
                </a:extLst>
              </p14:cNvPr>
              <p14:cNvContentPartPr/>
              <p14:nvPr/>
            </p14:nvContentPartPr>
            <p14:xfrm>
              <a:off x="1365797" y="2836663"/>
              <a:ext cx="239040" cy="185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6868A3-0CD8-4304-A96F-127898DAA6D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2157" y="2729023"/>
                <a:ext cx="34668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CE8063B-4071-401D-8D97-801F8A71F423}"/>
                  </a:ext>
                </a:extLst>
              </p14:cNvPr>
              <p14:cNvContentPartPr/>
              <p14:nvPr/>
            </p14:nvContentPartPr>
            <p14:xfrm>
              <a:off x="1354997" y="681703"/>
              <a:ext cx="164880" cy="108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CE8063B-4071-401D-8D97-801F8A71F42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01357" y="573703"/>
                <a:ext cx="2725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76A0EE8-FA22-4495-8540-6375AA86AB61}"/>
                  </a:ext>
                </a:extLst>
              </p14:cNvPr>
              <p14:cNvContentPartPr/>
              <p14:nvPr/>
            </p14:nvContentPartPr>
            <p14:xfrm>
              <a:off x="4564037" y="1317823"/>
              <a:ext cx="124560" cy="96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76A0EE8-FA22-4495-8540-6375AA86AB6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10397" y="1210183"/>
                <a:ext cx="2322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A699FA9-604C-482E-A2EF-82A9838E8053}"/>
                  </a:ext>
                </a:extLst>
              </p14:cNvPr>
              <p14:cNvContentPartPr/>
              <p14:nvPr/>
            </p14:nvContentPartPr>
            <p14:xfrm>
              <a:off x="6979997" y="1303063"/>
              <a:ext cx="163800" cy="77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A699FA9-604C-482E-A2EF-82A9838E805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26357" y="1195063"/>
                <a:ext cx="27144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9A8CFA6-36EC-4700-A399-E1A808A94B0C}"/>
                  </a:ext>
                </a:extLst>
              </p14:cNvPr>
              <p14:cNvContentPartPr/>
              <p14:nvPr/>
            </p14:nvContentPartPr>
            <p14:xfrm>
              <a:off x="2656397" y="2999743"/>
              <a:ext cx="109800" cy="138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9A8CFA6-36EC-4700-A399-E1A808A94B0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02397" y="2892103"/>
                <a:ext cx="2174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AE418EE-80AA-47AB-88F2-AB8E65B2FE94}"/>
                  </a:ext>
                </a:extLst>
              </p14:cNvPr>
              <p14:cNvContentPartPr/>
              <p14:nvPr/>
            </p14:nvContentPartPr>
            <p14:xfrm>
              <a:off x="5512637" y="2541823"/>
              <a:ext cx="159480" cy="161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AE418EE-80AA-47AB-88F2-AB8E65B2FE9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58997" y="2433823"/>
                <a:ext cx="2671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09E681B-92AA-4EAD-BFFB-6BE4C3B27F43}"/>
                  </a:ext>
                </a:extLst>
              </p14:cNvPr>
              <p14:cNvContentPartPr/>
              <p14:nvPr/>
            </p14:nvContentPartPr>
            <p14:xfrm>
              <a:off x="7314437" y="3179023"/>
              <a:ext cx="99720" cy="6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09E681B-92AA-4EAD-BFFB-6BE4C3B27F4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60797" y="3071023"/>
                <a:ext cx="2073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575B937-72A1-4F97-ACBD-F9B677A2DD24}"/>
                  </a:ext>
                </a:extLst>
              </p14:cNvPr>
              <p14:cNvContentPartPr/>
              <p14:nvPr/>
            </p14:nvContentPartPr>
            <p14:xfrm>
              <a:off x="2819477" y="3919543"/>
              <a:ext cx="126000" cy="188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575B937-72A1-4F97-ACBD-F9B677A2DD2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65837" y="3811543"/>
                <a:ext cx="23364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299F690-3D48-4394-A167-75EC57601E43}"/>
                  </a:ext>
                </a:extLst>
              </p14:cNvPr>
              <p14:cNvContentPartPr/>
              <p14:nvPr/>
            </p14:nvContentPartPr>
            <p14:xfrm>
              <a:off x="4124837" y="4655383"/>
              <a:ext cx="156240" cy="173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299F690-3D48-4394-A167-75EC57601E4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70837" y="4547383"/>
                <a:ext cx="2638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F66F7F0-9152-4DAD-9D93-EF456038994D}"/>
                  </a:ext>
                </a:extLst>
              </p14:cNvPr>
              <p14:cNvContentPartPr/>
              <p14:nvPr/>
            </p14:nvContentPartPr>
            <p14:xfrm>
              <a:off x="1509797" y="4939783"/>
              <a:ext cx="2115360" cy="1268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F66F7F0-9152-4DAD-9D93-EF456038994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91797" y="4922143"/>
                <a:ext cx="2151000" cy="130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20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= </a:t>
            </a:r>
            <a:r>
              <a:rPr lang="en-US" dirty="0" err="1"/>
              <a:t>Sqrt</a:t>
            </a:r>
            <a:r>
              <a:rPr lang="en-US" dirty="0"/>
              <a:t>[</a:t>
            </a:r>
            <a:r>
              <a:rPr lang="en-US" dirty="0">
                <a:latin typeface="Symbol" pitchFamily="18" charset="2"/>
              </a:rPr>
              <a:t>e</a:t>
            </a:r>
            <a:r>
              <a:rPr lang="en-US" dirty="0"/>
              <a:t>]</a:t>
            </a:r>
          </a:p>
        </p:txBody>
      </p:sp>
      <p:pic>
        <p:nvPicPr>
          <p:cNvPr id="29698" name="Picture 2" descr="http://refractiveindex.info/legacy/figures/figures_RI/n_CRYSTALS_Si_H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48500" cy="3806191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3C2DD9D-2E2F-4803-A2C3-4E69CD47C2C2}"/>
              </a:ext>
            </a:extLst>
          </p:cNvPr>
          <p:cNvGrpSpPr/>
          <p:nvPr/>
        </p:nvGrpSpPr>
        <p:grpSpPr>
          <a:xfrm>
            <a:off x="3613997" y="5149303"/>
            <a:ext cx="2183760" cy="469800"/>
            <a:chOff x="3613997" y="5149303"/>
            <a:chExt cx="218376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E7E678C-45CB-46C6-9C18-FD36E5843D8D}"/>
                    </a:ext>
                  </a:extLst>
                </p14:cNvPr>
                <p14:cNvContentPartPr/>
                <p14:nvPr/>
              </p14:nvContentPartPr>
              <p14:xfrm>
                <a:off x="3613997" y="5149303"/>
                <a:ext cx="2183760" cy="232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E7E678C-45CB-46C6-9C18-FD36E5843D8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95997" y="5131663"/>
                  <a:ext cx="2219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F42CA4A-68CF-4D0C-9AD9-5F79869E1BC6}"/>
                    </a:ext>
                  </a:extLst>
                </p14:cNvPr>
                <p14:cNvContentPartPr/>
                <p14:nvPr/>
              </p14:nvContentPartPr>
              <p14:xfrm>
                <a:off x="4510037" y="5464663"/>
                <a:ext cx="235080" cy="154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F42CA4A-68CF-4D0C-9AD9-5F79869E1BC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92037" y="5446663"/>
                  <a:ext cx="27072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04CE52-C735-4FB7-BDCF-97F4AEDD054C}"/>
              </a:ext>
            </a:extLst>
          </p:cNvPr>
          <p:cNvGrpSpPr/>
          <p:nvPr/>
        </p:nvGrpSpPr>
        <p:grpSpPr>
          <a:xfrm>
            <a:off x="6850757" y="614743"/>
            <a:ext cx="1399680" cy="539280"/>
            <a:chOff x="6850757" y="614743"/>
            <a:chExt cx="139968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5D78867-1FA0-4E58-8347-F481C7E11D2F}"/>
                    </a:ext>
                  </a:extLst>
                </p14:cNvPr>
                <p14:cNvContentPartPr/>
                <p14:nvPr/>
              </p14:nvContentPartPr>
              <p14:xfrm>
                <a:off x="6850757" y="774223"/>
                <a:ext cx="185040" cy="360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5D78867-1FA0-4E58-8347-F481C7E11D2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32757" y="756583"/>
                  <a:ext cx="2206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837EBA-9D6D-4B90-AC9C-8BDDCF09E77E}"/>
                    </a:ext>
                  </a:extLst>
                </p14:cNvPr>
                <p14:cNvContentPartPr/>
                <p14:nvPr/>
              </p14:nvContentPartPr>
              <p14:xfrm>
                <a:off x="7184477" y="885103"/>
                <a:ext cx="190800" cy="7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837EBA-9D6D-4B90-AC9C-8BDDCF09E77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66837" y="867463"/>
                  <a:ext cx="226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7E41720-64CB-4DB7-B34F-D6A8730CC994}"/>
                    </a:ext>
                  </a:extLst>
                </p14:cNvPr>
                <p14:cNvContentPartPr/>
                <p14:nvPr/>
              </p14:nvContentPartPr>
              <p14:xfrm>
                <a:off x="7153157" y="1069423"/>
                <a:ext cx="148680" cy="34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7E41720-64CB-4DB7-B34F-D6A8730CC99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35517" y="1051783"/>
                  <a:ext cx="184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62E95A0-7AF3-4F09-8BEF-C983A43BDC85}"/>
                    </a:ext>
                  </a:extLst>
                </p14:cNvPr>
                <p14:cNvContentPartPr/>
                <p14:nvPr/>
              </p14:nvContentPartPr>
              <p14:xfrm>
                <a:off x="7497317" y="614743"/>
                <a:ext cx="753120" cy="539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62E95A0-7AF3-4F09-8BEF-C983A43BDC8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79317" y="596743"/>
                  <a:ext cx="78876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2252C76-716B-4295-88E2-BE2E41FE6ED0}"/>
                    </a:ext>
                  </a:extLst>
                </p14:cNvPr>
                <p14:cNvContentPartPr/>
                <p14:nvPr/>
              </p14:nvContentPartPr>
              <p14:xfrm>
                <a:off x="7930037" y="803743"/>
                <a:ext cx="259200" cy="302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2252C76-716B-4295-88E2-BE2E41FE6ED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12397" y="786103"/>
                  <a:ext cx="2948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3A37909-1CEA-4FC1-8E8D-55C5738ACF8E}"/>
                    </a:ext>
                  </a:extLst>
                </p14:cNvPr>
                <p14:cNvContentPartPr/>
                <p14:nvPr/>
              </p14:nvContentPartPr>
              <p14:xfrm>
                <a:off x="7970717" y="944143"/>
                <a:ext cx="148680" cy="31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3A37909-1CEA-4FC1-8E8D-55C5738ACF8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52717" y="926503"/>
                  <a:ext cx="184320" cy="669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8696" r="7916"/>
          <a:stretch/>
        </p:blipFill>
        <p:spPr bwMode="auto">
          <a:xfrm>
            <a:off x="228600" y="914400"/>
            <a:ext cx="6058170" cy="397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2212" y="1894114"/>
            <a:ext cx="23431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Product rule of differentiation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3886200"/>
            <a:ext cx="197066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Since integrand &gt; 0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C62321-59C4-4111-B27B-1AD72414A3D4}"/>
              </a:ext>
            </a:extLst>
          </p:cNvPr>
          <p:cNvSpPr txBox="1"/>
          <p:nvPr/>
        </p:nvSpPr>
        <p:spPr>
          <a:xfrm>
            <a:off x="76200" y="-2382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 We can obtain a more restrictive inequality for the frequency dependence of permittivity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5273BB-BA7C-4817-8B7B-CAEC62BFE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0" r="31470" b="32609"/>
          <a:stretch/>
        </p:blipFill>
        <p:spPr bwMode="auto">
          <a:xfrm>
            <a:off x="76200" y="4969892"/>
            <a:ext cx="3901873" cy="186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5C21D2-BE1D-42DB-9598-65B7DED0BF2B}"/>
              </a:ext>
            </a:extLst>
          </p:cNvPr>
          <p:cNvSpPr txBox="1"/>
          <p:nvPr/>
        </p:nvSpPr>
        <p:spPr>
          <a:xfrm>
            <a:off x="4892473" y="5161212"/>
            <a:ext cx="42672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If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&lt; 1, d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/</a:t>
            </a:r>
            <a:r>
              <a:rPr lang="en-US" sz="2000" dirty="0" err="1"/>
              <a:t>d</a:t>
            </a:r>
            <a:r>
              <a:rPr lang="en-US" sz="2000" dirty="0" err="1">
                <a:latin typeface="Symbol" panose="05050102010706020507" pitchFamily="18" charset="2"/>
              </a:rPr>
              <a:t>w</a:t>
            </a:r>
            <a:r>
              <a:rPr lang="en-US" sz="2000" dirty="0"/>
              <a:t> is larger than some positive number &gt; 0.</a:t>
            </a:r>
          </a:p>
          <a:p>
            <a:r>
              <a:rPr lang="en-US" sz="2000" dirty="0"/>
              <a:t>In this case,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rises faster with frequency than suggested by the previous condition d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/</a:t>
            </a:r>
            <a:r>
              <a:rPr lang="en-US" sz="2000" dirty="0" err="1"/>
              <a:t>d</a:t>
            </a:r>
            <a:r>
              <a:rPr lang="en-US" sz="2000" dirty="0" err="1">
                <a:latin typeface="Symbol" panose="05050102010706020507" pitchFamily="18" charset="2"/>
              </a:rPr>
              <a:t>w</a:t>
            </a:r>
            <a:r>
              <a:rPr lang="en-US" sz="2000" dirty="0"/>
              <a:t> &gt; 0.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2025EE-D01C-4121-B228-AA9AA0EE64ED}"/>
              </a:ext>
            </a:extLst>
          </p:cNvPr>
          <p:cNvSpPr txBox="1"/>
          <p:nvPr/>
        </p:nvSpPr>
        <p:spPr>
          <a:xfrm>
            <a:off x="5867400" y="808648"/>
            <a:ext cx="23431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=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’ for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 in the transparency range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BF7E9E-11C6-491A-8817-96AA3B2573F2}"/>
                  </a:ext>
                </a:extLst>
              </p14:cNvPr>
              <p14:cNvContentPartPr/>
              <p14:nvPr/>
            </p14:nvContentPartPr>
            <p14:xfrm>
              <a:off x="2678717" y="909771"/>
              <a:ext cx="123480" cy="87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BF7E9E-11C6-491A-8817-96AA3B2573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2717" y="873771"/>
                <a:ext cx="1951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39D575-6F20-4F0A-90A3-1A8B1D6706B5}"/>
                  </a:ext>
                </a:extLst>
              </p14:cNvPr>
              <p14:cNvContentPartPr/>
              <p14:nvPr/>
            </p14:nvContentPartPr>
            <p14:xfrm>
              <a:off x="1403957" y="888531"/>
              <a:ext cx="698760" cy="81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39D575-6F20-4F0A-90A3-1A8B1D6706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8317" y="852891"/>
                <a:ext cx="7704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B96204-5822-46E2-96C1-D8F11AFE5114}"/>
                  </a:ext>
                </a:extLst>
              </p14:cNvPr>
              <p14:cNvContentPartPr/>
              <p14:nvPr/>
            </p14:nvContentPartPr>
            <p14:xfrm>
              <a:off x="879437" y="1514931"/>
              <a:ext cx="90720" cy="37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B96204-5822-46E2-96C1-D8F11AFE51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3797" y="1478931"/>
                <a:ext cx="1623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B3D310C-A8C8-4A9B-A3CB-1B14FD59F676}"/>
                  </a:ext>
                </a:extLst>
              </p14:cNvPr>
              <p14:cNvContentPartPr/>
              <p14:nvPr/>
            </p14:nvContentPartPr>
            <p14:xfrm>
              <a:off x="604757" y="1336011"/>
              <a:ext cx="29520" cy="68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B3D310C-A8C8-4A9B-A3CB-1B14FD59F6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9117" y="1300371"/>
                <a:ext cx="1011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E5D891D-2DE6-4E48-8987-B6BB53FADC0D}"/>
                  </a:ext>
                </a:extLst>
              </p14:cNvPr>
              <p14:cNvContentPartPr/>
              <p14:nvPr/>
            </p14:nvContentPartPr>
            <p14:xfrm>
              <a:off x="2971397" y="1212531"/>
              <a:ext cx="145440" cy="126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E5D891D-2DE6-4E48-8987-B6BB53FADC0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35757" y="1176531"/>
                <a:ext cx="217080" cy="1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4126319-E3FC-4532-B0EF-DDFEF525F007}"/>
              </a:ext>
            </a:extLst>
          </p:cNvPr>
          <p:cNvGrpSpPr/>
          <p:nvPr/>
        </p:nvGrpSpPr>
        <p:grpSpPr>
          <a:xfrm>
            <a:off x="4586357" y="1573251"/>
            <a:ext cx="43920" cy="25920"/>
            <a:chOff x="4586357" y="1573251"/>
            <a:chExt cx="43920" cy="2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7A57CBE-0E09-471F-BBDB-EDF05D4F5607}"/>
                    </a:ext>
                  </a:extLst>
                </p14:cNvPr>
                <p14:cNvContentPartPr/>
                <p14:nvPr/>
              </p14:nvContentPartPr>
              <p14:xfrm>
                <a:off x="4586357" y="1573251"/>
                <a:ext cx="14400" cy="23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7A57CBE-0E09-471F-BBDB-EDF05D4F56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50717" y="1537251"/>
                  <a:ext cx="86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DCC4803-AB22-480D-9B1C-C41EEEEFC2DA}"/>
                    </a:ext>
                  </a:extLst>
                </p14:cNvPr>
                <p14:cNvContentPartPr/>
                <p14:nvPr/>
              </p14:nvContentPartPr>
              <p14:xfrm>
                <a:off x="4607957" y="1589811"/>
                <a:ext cx="22320" cy="9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DCC4803-AB22-480D-9B1C-C41EEEEFC2D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71957" y="1554171"/>
                  <a:ext cx="93960" cy="81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5D9E68E-6538-4633-BB37-4CEF636EC463}"/>
              </a:ext>
            </a:extLst>
          </p:cNvPr>
          <p:cNvSpPr txBox="1"/>
          <p:nvPr/>
        </p:nvSpPr>
        <p:spPr>
          <a:xfrm>
            <a:off x="6400800" y="3068765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Common denominator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9EDB02B-0ACE-4964-86A7-57265AC02B7D}"/>
                  </a:ext>
                </a:extLst>
              </p14:cNvPr>
              <p14:cNvContentPartPr/>
              <p14:nvPr/>
            </p14:nvContentPartPr>
            <p14:xfrm>
              <a:off x="82037" y="6697491"/>
              <a:ext cx="1389600" cy="147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9EDB02B-0ACE-4964-86A7-57265AC02B7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037" y="6661491"/>
                <a:ext cx="14612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3FCEB68-2628-4963-A4B0-6CE875F9BFC8}"/>
                  </a:ext>
                </a:extLst>
              </p14:cNvPr>
              <p14:cNvContentPartPr/>
              <p14:nvPr/>
            </p14:nvContentPartPr>
            <p14:xfrm>
              <a:off x="2518877" y="5244891"/>
              <a:ext cx="60120" cy="20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3FCEB68-2628-4963-A4B0-6CE875F9BF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83237" y="5209251"/>
                <a:ext cx="1317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82DA0E-0F06-443F-9BC1-E22039F3B817}"/>
                  </a:ext>
                </a:extLst>
              </p14:cNvPr>
              <p14:cNvContentPartPr/>
              <p14:nvPr/>
            </p14:nvContentPartPr>
            <p14:xfrm>
              <a:off x="2716877" y="4952211"/>
              <a:ext cx="45720" cy="54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82DA0E-0F06-443F-9BC1-E22039F3B81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81237" y="4916211"/>
                <a:ext cx="1173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ECADE37-68B4-49C6-B87F-02EE51F34117}"/>
                  </a:ext>
                </a:extLst>
              </p14:cNvPr>
              <p14:cNvContentPartPr/>
              <p14:nvPr/>
            </p14:nvContentPartPr>
            <p14:xfrm>
              <a:off x="484877" y="851451"/>
              <a:ext cx="20520" cy="101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ECADE37-68B4-49C6-B87F-02EE51F3411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6877" y="833811"/>
                <a:ext cx="561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91F42B0-8D93-4D3B-9A5E-AB2F346E0C3C}"/>
                  </a:ext>
                </a:extLst>
              </p14:cNvPr>
              <p14:cNvContentPartPr/>
              <p14:nvPr/>
            </p14:nvContentPartPr>
            <p14:xfrm>
              <a:off x="2853317" y="4579251"/>
              <a:ext cx="1872720" cy="747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91F42B0-8D93-4D3B-9A5E-AB2F346E0C3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35677" y="4561611"/>
                <a:ext cx="1908360" cy="7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096" name="Ink 4095">
                <a:extLst>
                  <a:ext uri="{FF2B5EF4-FFF2-40B4-BE49-F238E27FC236}">
                    <a16:creationId xmlns:a16="http://schemas.microsoft.com/office/drawing/2014/main" id="{D8A1D575-1E48-424C-B0A7-7691DFFB863F}"/>
                  </a:ext>
                </a:extLst>
              </p14:cNvPr>
              <p14:cNvContentPartPr/>
              <p14:nvPr/>
            </p14:nvContentPartPr>
            <p14:xfrm>
              <a:off x="3984077" y="5422011"/>
              <a:ext cx="870120" cy="768240"/>
            </p14:xfrm>
          </p:contentPart>
        </mc:Choice>
        <mc:Fallback>
          <p:pic>
            <p:nvPicPr>
              <p:cNvPr id="4096" name="Ink 4095">
                <a:extLst>
                  <a:ext uri="{FF2B5EF4-FFF2-40B4-BE49-F238E27FC236}">
                    <a16:creationId xmlns:a16="http://schemas.microsoft.com/office/drawing/2014/main" id="{D8A1D575-1E48-424C-B0A7-7691DFFB863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66437" y="5404371"/>
                <a:ext cx="905760" cy="8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099" name="Ink 4098">
                <a:extLst>
                  <a:ext uri="{FF2B5EF4-FFF2-40B4-BE49-F238E27FC236}">
                    <a16:creationId xmlns:a16="http://schemas.microsoft.com/office/drawing/2014/main" id="{8ABD45D9-14B0-4591-A4E5-6213375B61CA}"/>
                  </a:ext>
                </a:extLst>
              </p14:cNvPr>
              <p14:cNvContentPartPr/>
              <p14:nvPr/>
            </p14:nvContentPartPr>
            <p14:xfrm>
              <a:off x="102197" y="4824771"/>
              <a:ext cx="1970280" cy="231840"/>
            </p14:xfrm>
          </p:contentPart>
        </mc:Choice>
        <mc:Fallback>
          <p:pic>
            <p:nvPicPr>
              <p:cNvPr id="4099" name="Ink 4098">
                <a:extLst>
                  <a:ext uri="{FF2B5EF4-FFF2-40B4-BE49-F238E27FC236}">
                    <a16:creationId xmlns:a16="http://schemas.microsoft.com/office/drawing/2014/main" id="{8ABD45D9-14B0-4591-A4E5-6213375B61C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197" y="4807131"/>
                <a:ext cx="20059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100" name="Ink 4099">
                <a:extLst>
                  <a:ext uri="{FF2B5EF4-FFF2-40B4-BE49-F238E27FC236}">
                    <a16:creationId xmlns:a16="http://schemas.microsoft.com/office/drawing/2014/main" id="{55BE9B4B-AE74-44EE-927E-9F04CFD7C71C}"/>
                  </a:ext>
                </a:extLst>
              </p14:cNvPr>
              <p14:cNvContentPartPr/>
              <p14:nvPr/>
            </p14:nvContentPartPr>
            <p14:xfrm>
              <a:off x="775037" y="1751811"/>
              <a:ext cx="331200" cy="3004920"/>
            </p14:xfrm>
          </p:contentPart>
        </mc:Choice>
        <mc:Fallback>
          <p:pic>
            <p:nvPicPr>
              <p:cNvPr id="4100" name="Ink 4099">
                <a:extLst>
                  <a:ext uri="{FF2B5EF4-FFF2-40B4-BE49-F238E27FC236}">
                    <a16:creationId xmlns:a16="http://schemas.microsoft.com/office/drawing/2014/main" id="{55BE9B4B-AE74-44EE-927E-9F04CFD7C71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7037" y="1733811"/>
                <a:ext cx="366840" cy="304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A69F432F-6C9F-4648-AE8C-CCF4167C7CE9}"/>
              </a:ext>
            </a:extLst>
          </p:cNvPr>
          <p:cNvGrpSpPr/>
          <p:nvPr/>
        </p:nvGrpSpPr>
        <p:grpSpPr>
          <a:xfrm>
            <a:off x="4041317" y="2443011"/>
            <a:ext cx="858600" cy="108000"/>
            <a:chOff x="4041317" y="2443011"/>
            <a:chExt cx="85860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101" name="Ink 4100">
                  <a:extLst>
                    <a:ext uri="{FF2B5EF4-FFF2-40B4-BE49-F238E27FC236}">
                      <a16:creationId xmlns:a16="http://schemas.microsoft.com/office/drawing/2014/main" id="{7619614F-58BC-4025-A25C-99AAEB98AEE2}"/>
                    </a:ext>
                  </a:extLst>
                </p14:cNvPr>
                <p14:cNvContentPartPr/>
                <p14:nvPr/>
              </p14:nvContentPartPr>
              <p14:xfrm>
                <a:off x="4068677" y="2471811"/>
                <a:ext cx="61560" cy="66240"/>
              </p14:xfrm>
            </p:contentPart>
          </mc:Choice>
          <mc:Fallback>
            <p:pic>
              <p:nvPicPr>
                <p:cNvPr id="4101" name="Ink 4100">
                  <a:extLst>
                    <a:ext uri="{FF2B5EF4-FFF2-40B4-BE49-F238E27FC236}">
                      <a16:creationId xmlns:a16="http://schemas.microsoft.com/office/drawing/2014/main" id="{7619614F-58BC-4025-A25C-99AAEB98AE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33037" y="2436171"/>
                  <a:ext cx="133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102" name="Ink 4101">
                  <a:extLst>
                    <a:ext uri="{FF2B5EF4-FFF2-40B4-BE49-F238E27FC236}">
                      <a16:creationId xmlns:a16="http://schemas.microsoft.com/office/drawing/2014/main" id="{A8C0687B-7713-4ED8-B1AF-0625A0395D1D}"/>
                    </a:ext>
                  </a:extLst>
                </p14:cNvPr>
                <p14:cNvContentPartPr/>
                <p14:nvPr/>
              </p14:nvContentPartPr>
              <p14:xfrm>
                <a:off x="4041317" y="2466411"/>
                <a:ext cx="114480" cy="84600"/>
              </p14:xfrm>
            </p:contentPart>
          </mc:Choice>
          <mc:Fallback>
            <p:pic>
              <p:nvPicPr>
                <p:cNvPr id="4102" name="Ink 4101">
                  <a:extLst>
                    <a:ext uri="{FF2B5EF4-FFF2-40B4-BE49-F238E27FC236}">
                      <a16:creationId xmlns:a16="http://schemas.microsoft.com/office/drawing/2014/main" id="{A8C0687B-7713-4ED8-B1AF-0625A0395D1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05317" y="2430411"/>
                  <a:ext cx="186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104" name="Ink 4103">
                  <a:extLst>
                    <a:ext uri="{FF2B5EF4-FFF2-40B4-BE49-F238E27FC236}">
                      <a16:creationId xmlns:a16="http://schemas.microsoft.com/office/drawing/2014/main" id="{C000FBA0-F35C-4EE5-9801-5DA867F44253}"/>
                    </a:ext>
                  </a:extLst>
                </p14:cNvPr>
                <p14:cNvContentPartPr/>
                <p14:nvPr/>
              </p14:nvContentPartPr>
              <p14:xfrm>
                <a:off x="4458917" y="2443011"/>
                <a:ext cx="441000" cy="67680"/>
              </p14:xfrm>
            </p:contentPart>
          </mc:Choice>
          <mc:Fallback>
            <p:pic>
              <p:nvPicPr>
                <p:cNvPr id="4104" name="Ink 4103">
                  <a:extLst>
                    <a:ext uri="{FF2B5EF4-FFF2-40B4-BE49-F238E27FC236}">
                      <a16:creationId xmlns:a16="http://schemas.microsoft.com/office/drawing/2014/main" id="{C000FBA0-F35C-4EE5-9801-5DA867F4425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23277" y="2407011"/>
                  <a:ext cx="51264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06" name="Ink 4105">
                <a:extLst>
                  <a:ext uri="{FF2B5EF4-FFF2-40B4-BE49-F238E27FC236}">
                    <a16:creationId xmlns:a16="http://schemas.microsoft.com/office/drawing/2014/main" id="{72FD1BBC-E419-4A16-97E7-CFF7EF5353DF}"/>
                  </a:ext>
                </a:extLst>
              </p14:cNvPr>
              <p14:cNvContentPartPr/>
              <p14:nvPr/>
            </p14:nvContentPartPr>
            <p14:xfrm>
              <a:off x="2915957" y="954943"/>
              <a:ext cx="246960" cy="870480"/>
            </p14:xfrm>
          </p:contentPart>
        </mc:Choice>
        <mc:Fallback>
          <p:pic>
            <p:nvPicPr>
              <p:cNvPr id="4106" name="Ink 4105">
                <a:extLst>
                  <a:ext uri="{FF2B5EF4-FFF2-40B4-BE49-F238E27FC236}">
                    <a16:creationId xmlns:a16="http://schemas.microsoft.com/office/drawing/2014/main" id="{72FD1BBC-E419-4A16-97E7-CFF7EF5353D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97957" y="936943"/>
                <a:ext cx="282600" cy="90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107" name="Ink 4106">
                <a:extLst>
                  <a:ext uri="{FF2B5EF4-FFF2-40B4-BE49-F238E27FC236}">
                    <a16:creationId xmlns:a16="http://schemas.microsoft.com/office/drawing/2014/main" id="{88D8A99F-90BE-47F1-BFF4-6F0707D18CBB}"/>
                  </a:ext>
                </a:extLst>
              </p14:cNvPr>
              <p14:cNvContentPartPr/>
              <p14:nvPr/>
            </p14:nvContentPartPr>
            <p14:xfrm>
              <a:off x="4759877" y="952063"/>
              <a:ext cx="242280" cy="866520"/>
            </p14:xfrm>
          </p:contentPart>
        </mc:Choice>
        <mc:Fallback>
          <p:pic>
            <p:nvPicPr>
              <p:cNvPr id="4107" name="Ink 4106">
                <a:extLst>
                  <a:ext uri="{FF2B5EF4-FFF2-40B4-BE49-F238E27FC236}">
                    <a16:creationId xmlns:a16="http://schemas.microsoft.com/office/drawing/2014/main" id="{88D8A99F-90BE-47F1-BFF4-6F0707D18CB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41877" y="934063"/>
                <a:ext cx="277920" cy="90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45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8" t="67742"/>
          <a:stretch/>
        </p:blipFill>
        <p:spPr bwMode="auto">
          <a:xfrm>
            <a:off x="1894143" y="1828800"/>
            <a:ext cx="641165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277" y="479808"/>
            <a:ext cx="8785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velocity u = </a:t>
            </a:r>
            <a:r>
              <a:rPr lang="en-US" dirty="0" err="1"/>
              <a:t>d</a:t>
            </a:r>
            <a:r>
              <a:rPr lang="en-US" dirty="0" err="1">
                <a:latin typeface="Symbol" panose="05050102010706020507" pitchFamily="18" charset="2"/>
              </a:rPr>
              <a:t>w</a:t>
            </a:r>
            <a:r>
              <a:rPr lang="en-US" dirty="0"/>
              <a:t>/dk.</a:t>
            </a:r>
          </a:p>
          <a:p>
            <a:r>
              <a:rPr lang="en-US" dirty="0"/>
              <a:t>Example: for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 = 1 (optical range)  and n = </a:t>
            </a:r>
            <a:r>
              <a:rPr lang="en-US" dirty="0" err="1">
                <a:latin typeface="Symbol" panose="05050102010706020507" pitchFamily="18" charset="2"/>
              </a:rPr>
              <a:t>Öe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(real and positive within transparency ranges)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144" y="1676400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first inequality, d</a:t>
            </a:r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dirty="0" err="1">
                <a:latin typeface="Symbol" panose="05050102010706020507" pitchFamily="18" charset="2"/>
              </a:rPr>
              <a:t>w</a:t>
            </a:r>
            <a:r>
              <a:rPr lang="en-US" dirty="0"/>
              <a:t> &gt; 0, gives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144" y="3657600"/>
            <a:ext cx="233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second inequality,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6" t="34717" r="34814" b="36693"/>
          <a:stretch/>
        </p:blipFill>
        <p:spPr bwMode="auto">
          <a:xfrm>
            <a:off x="413598" y="4059559"/>
            <a:ext cx="1480545" cy="62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37752" y="4099948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 gives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/>
          <a:stretch/>
        </p:blipFill>
        <p:spPr bwMode="auto">
          <a:xfrm>
            <a:off x="2996569" y="3962400"/>
            <a:ext cx="6033702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15000" y="3676471"/>
            <a:ext cx="3352800" cy="1011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2F56E-C0EE-4B53-BEBE-F591D54CC690}"/>
              </a:ext>
            </a:extLst>
          </p:cNvPr>
          <p:cNvSpPr txBox="1"/>
          <p:nvPr/>
        </p:nvSpPr>
        <p:spPr>
          <a:xfrm>
            <a:off x="0" y="-446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4.  Inequalities for </a:t>
            </a:r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sz="2400" dirty="0"/>
              <a:t> (and 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/>
              <a:t>) ensure that u &lt; c in the transparency range.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961DB-2F01-4CB9-B5D5-E28E15E1D022}"/>
              </a:ext>
            </a:extLst>
          </p:cNvPr>
          <p:cNvSpPr txBox="1"/>
          <p:nvPr/>
        </p:nvSpPr>
        <p:spPr>
          <a:xfrm>
            <a:off x="1066800" y="6008860"/>
            <a:ext cx="200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n to both sides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74FF5DB-8601-436D-BD42-E264F734DF09}"/>
                  </a:ext>
                </a:extLst>
              </p14:cNvPr>
              <p14:cNvContentPartPr/>
              <p14:nvPr/>
            </p14:nvContentPartPr>
            <p14:xfrm>
              <a:off x="1959437" y="2620174"/>
              <a:ext cx="1631520" cy="632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74FF5DB-8601-436D-BD42-E264F734D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5437" y="2512174"/>
                <a:ext cx="173916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E30286C-53FD-4D67-A3D9-8B449EA93AED}"/>
                  </a:ext>
                </a:extLst>
              </p14:cNvPr>
              <p14:cNvContentPartPr/>
              <p14:nvPr/>
            </p14:nvContentPartPr>
            <p14:xfrm>
              <a:off x="7037597" y="5683774"/>
              <a:ext cx="1348200" cy="867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E30286C-53FD-4D67-A3D9-8B449EA93A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83597" y="5575774"/>
                <a:ext cx="1455840" cy="108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1307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t="17568"/>
          <a:stretch/>
        </p:blipFill>
        <p:spPr bwMode="auto">
          <a:xfrm>
            <a:off x="1143000" y="1600200"/>
            <a:ext cx="776996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28600"/>
            <a:ext cx="3527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a transparency range, </a:t>
            </a:r>
            <a:r>
              <a:rPr lang="en-US" sz="2000" dirty="0" err="1"/>
              <a:t>n</a:t>
            </a:r>
            <a:r>
              <a:rPr lang="en-US" sz="2000" dirty="0" err="1">
                <a:latin typeface="Symbol" panose="05050102010706020507" pitchFamily="18" charset="2"/>
              </a:rPr>
              <a:t>w</a:t>
            </a:r>
            <a:r>
              <a:rPr lang="en-US" sz="2000" dirty="0"/>
              <a:t> = kc</a:t>
            </a:r>
            <a:endParaRPr lang="en-US" sz="2000" dirty="0">
              <a:latin typeface="Symbol" panose="05050102010706020507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724090"/>
            <a:ext cx="31661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Invert to get group velocity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4343400"/>
            <a:ext cx="3502768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group velocity is always less than c, even when n &lt; 1 and the phase velocity exceeds c.</a:t>
            </a:r>
          </a:p>
        </p:txBody>
      </p:sp>
      <p:sp>
        <p:nvSpPr>
          <p:cNvPr id="7" name="Freeform 6"/>
          <p:cNvSpPr/>
          <p:nvPr/>
        </p:nvSpPr>
        <p:spPr>
          <a:xfrm>
            <a:off x="5377747" y="4343400"/>
            <a:ext cx="271615" cy="181069"/>
          </a:xfrm>
          <a:custGeom>
            <a:avLst/>
            <a:gdLst>
              <a:gd name="connsiteX0" fmla="*/ 271615 w 271615"/>
              <a:gd name="connsiteY0" fmla="*/ 0 h 181069"/>
              <a:gd name="connsiteX1" fmla="*/ 226348 w 271615"/>
              <a:gd name="connsiteY1" fmla="*/ 27160 h 181069"/>
              <a:gd name="connsiteX2" fmla="*/ 172027 w 271615"/>
              <a:gd name="connsiteY2" fmla="*/ 45267 h 181069"/>
              <a:gd name="connsiteX3" fmla="*/ 117706 w 271615"/>
              <a:gd name="connsiteY3" fmla="*/ 72427 h 181069"/>
              <a:gd name="connsiteX4" fmla="*/ 90546 w 271615"/>
              <a:gd name="connsiteY4" fmla="*/ 90534 h 181069"/>
              <a:gd name="connsiteX5" fmla="*/ 36225 w 271615"/>
              <a:gd name="connsiteY5" fmla="*/ 117695 h 181069"/>
              <a:gd name="connsiteX6" fmla="*/ 11 w 271615"/>
              <a:gd name="connsiteY6" fmla="*/ 181069 h 18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615" h="181069">
                <a:moveTo>
                  <a:pt x="271615" y="0"/>
                </a:moveTo>
                <a:cubicBezTo>
                  <a:pt x="256526" y="9053"/>
                  <a:pt x="242367" y="19879"/>
                  <a:pt x="226348" y="27160"/>
                </a:cubicBezTo>
                <a:cubicBezTo>
                  <a:pt x="208972" y="35058"/>
                  <a:pt x="187908" y="34680"/>
                  <a:pt x="172027" y="45267"/>
                </a:cubicBezTo>
                <a:cubicBezTo>
                  <a:pt x="136927" y="68668"/>
                  <a:pt x="155190" y="59933"/>
                  <a:pt x="117706" y="72427"/>
                </a:cubicBezTo>
                <a:cubicBezTo>
                  <a:pt x="108653" y="78463"/>
                  <a:pt x="100278" y="85668"/>
                  <a:pt x="90546" y="90534"/>
                </a:cubicBezTo>
                <a:cubicBezTo>
                  <a:pt x="15575" y="128021"/>
                  <a:pt x="114070" y="65799"/>
                  <a:pt x="36225" y="117695"/>
                </a:cubicBezTo>
                <a:cubicBezTo>
                  <a:pt x="-1663" y="174526"/>
                  <a:pt x="11" y="150253"/>
                  <a:pt x="11" y="181069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7608B2-EF80-4351-80C9-1B2F1CC8495A}"/>
                  </a:ext>
                </a:extLst>
              </p14:cNvPr>
              <p14:cNvContentPartPr/>
              <p14:nvPr/>
            </p14:nvContentPartPr>
            <p14:xfrm>
              <a:off x="1702757" y="1652263"/>
              <a:ext cx="2238120" cy="980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7608B2-EF80-4351-80C9-1B2F1CC849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9117" y="1544623"/>
                <a:ext cx="2345760" cy="11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F4575B-CA93-45D2-A78F-1811FA06E179}"/>
                  </a:ext>
                </a:extLst>
              </p14:cNvPr>
              <p14:cNvContentPartPr/>
              <p14:nvPr/>
            </p14:nvContentPartPr>
            <p14:xfrm>
              <a:off x="5448197" y="1580623"/>
              <a:ext cx="2429280" cy="1031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F4575B-CA93-45D2-A78F-1811FA06E1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4557" y="1472983"/>
                <a:ext cx="2536920" cy="12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43835A-0E43-490E-BA4E-94C74A8443DD}"/>
                  </a:ext>
                </a:extLst>
              </p14:cNvPr>
              <p14:cNvContentPartPr/>
              <p14:nvPr/>
            </p14:nvContentPartPr>
            <p14:xfrm>
              <a:off x="4072637" y="3949063"/>
              <a:ext cx="1203120" cy="797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43835A-0E43-490E-BA4E-94C74A8443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6637" y="3913423"/>
                <a:ext cx="1274760" cy="86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D0BE9D-7BFF-418C-BB6F-7CEE882D9AB9}"/>
                  </a:ext>
                </a:extLst>
              </p14:cNvPr>
              <p14:cNvContentPartPr/>
              <p14:nvPr/>
            </p14:nvContentPartPr>
            <p14:xfrm>
              <a:off x="3408437" y="3995503"/>
              <a:ext cx="878760" cy="519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D0BE9D-7BFF-418C-BB6F-7CEE882D9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0437" y="3977503"/>
                <a:ext cx="91440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11174C-B214-448F-BC1A-51DE87EAB21E}"/>
                  </a:ext>
                </a:extLst>
              </p14:cNvPr>
              <p14:cNvContentPartPr/>
              <p14:nvPr/>
            </p14:nvContentPartPr>
            <p14:xfrm>
              <a:off x="5089997" y="3832783"/>
              <a:ext cx="1612440" cy="1397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11174C-B214-448F-BC1A-51DE87EAB2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53997" y="3796783"/>
                <a:ext cx="1684080" cy="14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FF09E6-C7B2-41AD-8675-41C3FCE1467C}"/>
                  </a:ext>
                </a:extLst>
              </p14:cNvPr>
              <p14:cNvContentPartPr/>
              <p14:nvPr/>
            </p14:nvContentPartPr>
            <p14:xfrm>
              <a:off x="7979717" y="3079303"/>
              <a:ext cx="150120" cy="197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FF09E6-C7B2-41AD-8675-41C3FCE1467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43717" y="3043663"/>
                <a:ext cx="2217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661B932-04B0-481C-AB8F-9E0E9ACCADCF}"/>
                  </a:ext>
                </a:extLst>
              </p14:cNvPr>
              <p14:cNvContentPartPr/>
              <p14:nvPr/>
            </p14:nvContentPartPr>
            <p14:xfrm>
              <a:off x="5199077" y="3671143"/>
              <a:ext cx="1591560" cy="1674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661B932-04B0-481C-AB8F-9E0E9ACCADC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81437" y="3653143"/>
                <a:ext cx="1627200" cy="17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ECC89C-E0E8-449B-8842-BE0CCE98E153}"/>
                  </a:ext>
                </a:extLst>
              </p14:cNvPr>
              <p14:cNvContentPartPr/>
              <p14:nvPr/>
            </p14:nvContentPartPr>
            <p14:xfrm>
              <a:off x="2470637" y="5331103"/>
              <a:ext cx="345600" cy="256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ECC89C-E0E8-449B-8842-BE0CCE98E15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34997" y="5295463"/>
                <a:ext cx="417240" cy="32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073F1349-7B97-4951-BCBB-8181B7F63937}"/>
              </a:ext>
            </a:extLst>
          </p:cNvPr>
          <p:cNvGrpSpPr/>
          <p:nvPr/>
        </p:nvGrpSpPr>
        <p:grpSpPr>
          <a:xfrm>
            <a:off x="2531117" y="5286823"/>
            <a:ext cx="422280" cy="484200"/>
            <a:chOff x="2531117" y="5286823"/>
            <a:chExt cx="422280" cy="48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448247-D9DD-47A5-A25D-01AAEAC4BDCE}"/>
                    </a:ext>
                  </a:extLst>
                </p14:cNvPr>
                <p14:cNvContentPartPr/>
                <p14:nvPr/>
              </p14:nvContentPartPr>
              <p14:xfrm>
                <a:off x="2855117" y="5286823"/>
                <a:ext cx="98280" cy="462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448247-D9DD-47A5-A25D-01AAEAC4BDC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19477" y="5251183"/>
                  <a:ext cx="16992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7DB1A5F-6267-4C67-A8DB-E453CD10E547}"/>
                    </a:ext>
                  </a:extLst>
                </p14:cNvPr>
                <p14:cNvContentPartPr/>
                <p14:nvPr/>
              </p14:nvContentPartPr>
              <p14:xfrm>
                <a:off x="2577917" y="5321383"/>
                <a:ext cx="301680" cy="249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7DB1A5F-6267-4C67-A8DB-E453CD10E54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41917" y="5285383"/>
                  <a:ext cx="3733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AAEC806-A9A4-47C2-8815-7F9752BBD2D1}"/>
                    </a:ext>
                  </a:extLst>
                </p14:cNvPr>
                <p14:cNvContentPartPr/>
                <p14:nvPr/>
              </p14:nvContentPartPr>
              <p14:xfrm>
                <a:off x="2531117" y="5609743"/>
                <a:ext cx="401400" cy="161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AAEC806-A9A4-47C2-8815-7F9752BBD2D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95117" y="5574103"/>
                  <a:ext cx="473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E134B92-3350-40B9-BC9C-6B3073DD2708}"/>
                    </a:ext>
                  </a:extLst>
                </p14:cNvPr>
                <p14:cNvContentPartPr/>
                <p14:nvPr/>
              </p14:nvContentPartPr>
              <p14:xfrm>
                <a:off x="2569997" y="5349823"/>
                <a:ext cx="299160" cy="261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E134B92-3350-40B9-BC9C-6B3073DD270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33997" y="5314183"/>
                  <a:ext cx="37080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FBC53F-56CF-41BC-A7CF-061AC4C02BA1}"/>
              </a:ext>
            </a:extLst>
          </p:cNvPr>
          <p:cNvGrpSpPr/>
          <p:nvPr/>
        </p:nvGrpSpPr>
        <p:grpSpPr>
          <a:xfrm>
            <a:off x="5941757" y="3128263"/>
            <a:ext cx="380160" cy="302400"/>
            <a:chOff x="5941757" y="3128263"/>
            <a:chExt cx="38016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3C06ADC-8046-4E38-A53A-EF73BD9E8DA6}"/>
                    </a:ext>
                  </a:extLst>
                </p14:cNvPr>
                <p14:cNvContentPartPr/>
                <p14:nvPr/>
              </p14:nvContentPartPr>
              <p14:xfrm>
                <a:off x="6109877" y="3128263"/>
                <a:ext cx="212040" cy="140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3C06ADC-8046-4E38-A53A-EF73BD9E8DA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73877" y="3092263"/>
                  <a:ext cx="283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215E688-D444-452C-A0BC-6D08719ECB3C}"/>
                    </a:ext>
                  </a:extLst>
                </p14:cNvPr>
                <p14:cNvContentPartPr/>
                <p14:nvPr/>
              </p14:nvContentPartPr>
              <p14:xfrm>
                <a:off x="5941757" y="3193783"/>
                <a:ext cx="56160" cy="236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215E688-D444-452C-A0BC-6D08719ECB3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05757" y="3157783"/>
                  <a:ext cx="12780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17" name="Group 9216">
            <a:extLst>
              <a:ext uri="{FF2B5EF4-FFF2-40B4-BE49-F238E27FC236}">
                <a16:creationId xmlns:a16="http://schemas.microsoft.com/office/drawing/2014/main" id="{03727472-50C2-4750-B9C7-DD8C09EFB699}"/>
              </a:ext>
            </a:extLst>
          </p:cNvPr>
          <p:cNvGrpSpPr/>
          <p:nvPr/>
        </p:nvGrpSpPr>
        <p:grpSpPr>
          <a:xfrm>
            <a:off x="6890357" y="2855023"/>
            <a:ext cx="894240" cy="506520"/>
            <a:chOff x="6890357" y="2855023"/>
            <a:chExt cx="894240" cy="50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015D44D-9D77-43E2-AAAB-C83FD63562AB}"/>
                    </a:ext>
                  </a:extLst>
                </p14:cNvPr>
                <p14:cNvContentPartPr/>
                <p14:nvPr/>
              </p14:nvContentPartPr>
              <p14:xfrm>
                <a:off x="7160357" y="3302863"/>
                <a:ext cx="120240" cy="58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015D44D-9D77-43E2-AAAB-C83FD63562A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124357" y="3266863"/>
                  <a:ext cx="191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802ED4-64CF-4BCE-AB43-75143E5E6566}"/>
                    </a:ext>
                  </a:extLst>
                </p14:cNvPr>
                <p14:cNvContentPartPr/>
                <p14:nvPr/>
              </p14:nvContentPartPr>
              <p14:xfrm>
                <a:off x="7367357" y="2855023"/>
                <a:ext cx="187200" cy="168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802ED4-64CF-4BCE-AB43-75143E5E656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31357" y="2819023"/>
                  <a:ext cx="258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96F6213-DFD3-4BF4-BE21-E354564F1366}"/>
                    </a:ext>
                  </a:extLst>
                </p14:cNvPr>
                <p14:cNvContentPartPr/>
                <p14:nvPr/>
              </p14:nvContentPartPr>
              <p14:xfrm>
                <a:off x="7726637" y="2966623"/>
                <a:ext cx="57960" cy="58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96F6213-DFD3-4BF4-BE21-E354564F136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90997" y="2930983"/>
                  <a:ext cx="129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638C912-54BC-4FAE-BDF2-E22FDFB39980}"/>
                    </a:ext>
                  </a:extLst>
                </p14:cNvPr>
                <p14:cNvContentPartPr/>
                <p14:nvPr/>
              </p14:nvContentPartPr>
              <p14:xfrm>
                <a:off x="6890357" y="3024583"/>
                <a:ext cx="156240" cy="181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638C912-54BC-4FAE-BDF2-E22FDFB3998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54357" y="2988943"/>
                  <a:ext cx="227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BC29307-7005-4B71-8637-B9D0B62E4691}"/>
                    </a:ext>
                  </a:extLst>
                </p14:cNvPr>
                <p14:cNvContentPartPr/>
                <p14:nvPr/>
              </p14:nvContentPartPr>
              <p14:xfrm>
                <a:off x="6973157" y="3094423"/>
                <a:ext cx="171000" cy="110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BC29307-7005-4B71-8637-B9D0B62E469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37157" y="3058783"/>
                  <a:ext cx="242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9216" name="Ink 9215">
                  <a:extLst>
                    <a:ext uri="{FF2B5EF4-FFF2-40B4-BE49-F238E27FC236}">
                      <a16:creationId xmlns:a16="http://schemas.microsoft.com/office/drawing/2014/main" id="{F2D48BAE-F745-4CAB-9113-491F654E7191}"/>
                    </a:ext>
                  </a:extLst>
                </p14:cNvPr>
                <p14:cNvContentPartPr/>
                <p14:nvPr/>
              </p14:nvContentPartPr>
              <p14:xfrm>
                <a:off x="7171517" y="3262903"/>
                <a:ext cx="34920" cy="49680"/>
              </p14:xfrm>
            </p:contentPart>
          </mc:Choice>
          <mc:Fallback>
            <p:pic>
              <p:nvPicPr>
                <p:cNvPr id="9216" name="Ink 9215">
                  <a:extLst>
                    <a:ext uri="{FF2B5EF4-FFF2-40B4-BE49-F238E27FC236}">
                      <a16:creationId xmlns:a16="http://schemas.microsoft.com/office/drawing/2014/main" id="{F2D48BAE-F745-4CAB-9113-491F654E719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35877" y="3227263"/>
                  <a:ext cx="10656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9219" name="Ink 9218">
                <a:extLst>
                  <a:ext uri="{FF2B5EF4-FFF2-40B4-BE49-F238E27FC236}">
                    <a16:creationId xmlns:a16="http://schemas.microsoft.com/office/drawing/2014/main" id="{3C2E143E-F4F7-4543-96A4-60D5CA80459B}"/>
                  </a:ext>
                </a:extLst>
              </p14:cNvPr>
              <p14:cNvContentPartPr/>
              <p14:nvPr/>
            </p14:nvContentPartPr>
            <p14:xfrm>
              <a:off x="8103917" y="3154183"/>
              <a:ext cx="48240" cy="57960"/>
            </p14:xfrm>
          </p:contentPart>
        </mc:Choice>
        <mc:Fallback>
          <p:pic>
            <p:nvPicPr>
              <p:cNvPr id="9219" name="Ink 9218">
                <a:extLst>
                  <a:ext uri="{FF2B5EF4-FFF2-40B4-BE49-F238E27FC236}">
                    <a16:creationId xmlns:a16="http://schemas.microsoft.com/office/drawing/2014/main" id="{3C2E143E-F4F7-4543-96A4-60D5CA80459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068277" y="3118183"/>
                <a:ext cx="119880" cy="1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6870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623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Symbol</vt:lpstr>
      <vt:lpstr>Office Theme</vt:lpstr>
      <vt:lpstr>Transparent Media</vt:lpstr>
      <vt:lpstr>PowerPoint Presentation</vt:lpstr>
      <vt:lpstr>PowerPoint Presentation</vt:lpstr>
      <vt:lpstr>PowerPoint Presentation</vt:lpstr>
      <vt:lpstr>PowerPoint Presentation</vt:lpstr>
      <vt:lpstr>Index = Sqrt[e]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Transparent Media</dc:title>
  <dc:creator>Robert Peale</dc:creator>
  <cp:lastModifiedBy>Robert Peale</cp:lastModifiedBy>
  <cp:revision>41</cp:revision>
  <dcterms:created xsi:type="dcterms:W3CDTF">2013-04-09T16:54:34Z</dcterms:created>
  <dcterms:modified xsi:type="dcterms:W3CDTF">2021-04-20T17:16:38Z</dcterms:modified>
</cp:coreProperties>
</file>