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8" r:id="rId7"/>
    <p:sldId id="279" r:id="rId8"/>
    <p:sldId id="280" r:id="rId9"/>
    <p:sldId id="282" r:id="rId10"/>
    <p:sldId id="28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6:17:39.8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 14 64,'-21'-13'32,"30"13"-32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26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3905 73 1472,'-4'11'3451,"6"-12"-3272,-1 0 0,1-1 0,0 1 0,-1 0 0,1 0 0,-1-1 1,1 1-1,-1-1 0,0 1 0,1-1 0,-1 0 0,0 0 1,0 1-1,0-1 0,0 0 0,-1 0 0,1 0 0,0 0 0,-1 0 1,0 0-1,1 0 0,-1 0 0,0 0 0,0 0 0,0 0 1,0-3-1,0 4-155,0 0 0,-1-1 1,1 1-1,0 0 0,0 0 1,0 0-1,-1 0 0,1-1 1,0 1-1,-1 0 0,1 0 1,-1 0-1,0 0 0,1 0 1,-1 0-1,0 0 0,1 1 1,-1-1-1,0 0 0,0 0 1,0 0-1,0 1 0,0-1 1,0 0-1,0 1 0,0-1 1,0 1-1,0-1 0,0 1 1,0 0-1,-2-1 0,-5 0-30,1 0 0,-1 0 0,1 1 0,-10 0-1,-13 0 17,1-3 32,0 2 0,0 1 0,-1 2 0,-33 5 0,-1 0 79,-60 13-277,19-2 632,82-14-287,-28 7 0,29-5-205,-33 4 0,33-7 75,-26 1 10,-25 2-25,-5-1 158,-116 5 296,-7-1-378,-11-1-77,65-2-3,-3 0-139,73 0 272,0 0-218,32-6 159,-208 7 50,203-2-137,-40 2-22,-51-5 36,-152-4 1006,267 0-956,-60-3 135,-106 8 1,-68 2 136,90-5-188,58 8-169,73-4-6,17-1-263,-22 5 1,-6 2-883,24-4-1073,3 7 666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49.9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1 1056,'-17'30'8251,"38"-30"-7241,-17 0-1022,1 0 0,-1-1 1,1 1-1,-1-1 0,0-1 0,5-1 0,-4 2 29,-1-1 0,0 1 0,1 0 0,-1 1 1,1-1-1,-1 1 0,1-1 0,-1 2 0,7-1 0,24-1 79,-26 0-150,1 1-1,17 0 1,-9 1 318,-17-1-328,8 0 150,-7 0-111,0 0 0,-1 0 1,1 1-1,-1-1 0,1 0 1,-1 1-1,1-1 0,-1 1 1,2 1-1,14 4 53,-16-6-60,6 0 373,-11 2-847,3-2 489,1 1-1,-1-1 1,1 0-1,-1 1 1,1-1-1,-1 1 1,1-1-1,-1 1 1,1 0-1,-1 0-50,1-1 0,0 1 0,-1 0 0,1-1 0,-6 4-614,6-3 614,-1-1 0,0 0 0,1 0 0,-1 0 0,-1 1-1,-23-1-2304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56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4 832,'0'-4'5141,"17"6"-3226,-17-2-1842,1 1 1,-1 0 0,0-1-1,1 1 1,-1 0 0,1-1-1,-1 1 1,1 0 0,-1-1-1,1 1 1,-1-1 0,1 1-1,-1-1 1,1 1 0,0-1-1,-1 1 1,1-1 0,0 0-1,0 1 1,-1-1-1,1 0 1,0 0 0,0 1-1,3 0 1130,-18 17-1123,-7-9 75,15-5 93,5-3-245,1-1 0,0 0 1,-1 1-1,1-1 1,-1 0-1,1 1 1,-1-1-1,1 0 0,-1 0 1,1 0-1,-1 1 1,0-1-1,1 0 1,-1 0-1,1 0 0,-1 0 1,0 0-1,1 2 241,1 4 947,47-6-951,-46 0-96,6 0-224,21 0 437,-28 0-495,8 0 31,1-1 135,0 1 0,1 1 0,-1 0 1,0 0-1,0 1 0,15 4 0,-18-5-14,0 0 0,-1 0 0,1-1-1,0 0 1,11-1 0,4 0 106,-14 0-51,0 1 0,0-2 0,14-3 0,-14 3-74,0 0 0,1 0 0,15 0 0,14-1-43,-11-5 464,-18 8-366,-12-1 309,-22-2 117,12 0-565,0 0 0,0 1 0,-1 1 0,1 0 0,0 1 0,-19 2 0,-2-1 515,-15 2-575,46-3 155,-1 1 0,1 0 1,-1-1-1,1 1 1,0 1-1,-1-1 1,1 0-1,-4 3 0,-10 4 107,14-8-81,0 1 0,0-1 0,0 0 0,0 0 0,-1 0 0,-2 0 0,-4-1-112,4 4 39,5-2 108,-1-1 0,1 1 0,0-1 0,0 1 0,-1-1 1,1 1-1,0-1 0,0 0 0,-3 1 0,-48 2 279,51-3-349,0 1 0,0-1 0,0 0 0,-1 0 0,1 1 0,0-1 0,0 1 0,0-1-1,0 1 1,0 0 0,-1 0 0,1 0 2,0 0 0,0-1 0,0 1 1,-1 0-1,1-1 0,0 1 0,0-1 0,-1 1 0,1-1 0,0 0 0,-3 1 0,-13 1-274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3:31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72 283 992,'5'-35'795,"-6"34"-758,0 0 1,-1-1 0,1 1-1,0 0 1,0 0 0,-1 0-1,1 0 1,0 0 0,-1 0 0,1 0-1,-1 1 1,-2-2 0,1 1 213,-18-13 1008,20 11-1223,1 1-1,-1-1 1,1 1 0,0 0 0,0-1 0,0 1 0,0-1 0,1-3 0,-1 0 57,0 5-46,0 0 0,-1 0 0,1 0 0,0 0 0,-1 0 0,1 0 0,-1 0 1,1 0-1,-1 0 0,1 1 0,-1-1 0,0 0 0,1 0 0,-1 0 0,-1-1 1,1 2-35,0-1 0,0 0 0,0-1 0,0 1 0,0 0 0,0 0 0,1 0 0,-1-1 0,0 1 0,1 0 0,-1-1 0,1 1 0,-1 0 0,1-1 0,0 1 0,-1-3 1,-3-38 23,0-8 139,8-6 272,-6 61-977,1-4 512,1 0-1,0 1 1,-1-1 0,1 0-1,0 1 1,0 2-1,0 155-147,-1-135 246,0-19-55,1 0 0,0 1-1,0-1 1,0 0 0,0 0-1,2 6 1,2 19-88,-4-24 45,1 1 0,0-1-1,0 0 1,1 1 0,2 7 0,-1 0-767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3:40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59 112 640,'0'0'912,"9"0"192,3 0-895,1 0-271,0 0-1,25-4 0,-36 4 84,-1 0 0,1-1 0,0 1-1,-1 0 1,1 0 0,0 1 0,-1-1-1,1 0 1,0 0 0,1 2 0,12 0 65,28-1-95,-22 0-55,0-1-1,0-1 1,0 0 0,33-8-1,-25 1 85,-9 3 80,0 0 1,0 1 0,1 1 0,-1 0-1,31 2 1025,-64-3-399,10 3-703,1 0 1,-1 0 0,-1 0-1,1 0 1,0 1 0,0-1-1,0 1 1,0 0 0,0 0-1,0 0 1,-5 1 0,-20-1 54,17-2-28,0 1 0,0 0 0,0 0 0,0 2 0,0-1 0,0 1 0,-11 3 0,-55 7-125,57-8 80,10-2 33,0 1 1,1 0 0,-1 0-1,-13 6 1,14-5 33,0 0 0,0-1 0,1 0 1,-1-1-1,-1 0 0,1 0 0,-16-2 0,14 1 193,4 1-281,1 0-1,0 0 0,0 0 1,-1 0-1,1 1 0,0 0 1,-6 4-1,-18-2-90,17-3 322,11-1-24,8-1-159,3 1-152,0-1 1,0 0-1,11-4 1,-10 3 138,0 0 1,0 1-1,12-1 1,92-6-15,-71 6-129,0-2 1,0-3-1,0-1 0,65-21 0,19-16-2803,-101 37 1316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3:45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4 1472,'-22'-3'2549,"14"3"-2392,-1 1 0,0 0-1,0 0 1,0 1 0,1 0-1,-1 0 1,-15 8 0,22-9-94,0 0 0,-1 0 1,1 1-1,0-1 1,0 1-1,0-1 0,0 1 1,-2 2-1,2-3-223,-1-1 64,7 1 179,-1-1 0,0 1 0,0 0-1,1 1 1,4 2 0,6 2-57,-7-4-20,0-1-1,0 1 1,0-1 0,0-1 0,0 1 0,14-2-1,-1-1 163,21-7-1,12 0-190,-24 3 1137,-38 7-991,-22 6-374,6-1 545,-43 5-1,55-10-207,1 2 0,-1 0-1,1 0 1,-18 8 0,15-5 97,-32 7 0,32-12-191,11-2-343,37-15-2680,33-9 661,-16 12 642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3:49.3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1 736,'-5'5'256,"13"-5"736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3:50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1 320,'-2'14'112,"1"-12"-98,1-1 0,0 1 0,-1-1 0,1 1 0,0-1 0,0 1 0,0-1-1,0 1 1,0-1 0,0 1 0,0-1 0,1 1 0,-1-1 0,0 1 0,1-1 0,-1 1 0,2 0 0,28 39-254,-29-39 329,1-1 1,-1 1-1,0 0 1,0-1-1,0 1 1,0 0-1,0 0 1,0 0-1,-1 0 1,1 0-1,0 0 1,-1 0-1,1 2 1,-1-4-89,0 1 1,0-1-1,0 0 0,0 0 0,0 0 1,0 1-1,0-1 0,0 0 1,0 0-1,0 1 0,0-1 0,0 0 1,0 0-1,0 0 0,0 1 1,0-1-1,0 0 0,1 0 0,-1 0 1,0 1-1,0-1 0,0 0 1,0 0-1,1 0 0,-1 0 0,0 0 1,0 1-1,0-1 0,1 0 1,-1 0-1,0 0 0,0 0 0,0 0 1,1 0-1,-1 0 0,0 0 0,0 0 1,0 0-1,1 0 0,-1 0 1,0 0-1,0 0 0,1 0 0,-1 0 1,0 0-1,0 0 0,0 0 1,1 0-1,0 0 26,0-1 0,-1 1 0,1 0 0,0-1 1,0 1-1,-1-1 0,1 1 0,0-1 0,-1 1 0,1-1 0,0 1 0,-1-1 0,1 0 1,3-6 65,-1 0 0,0 0 1,-1 0-1,4-13 1,3-7-124,-1 8 78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3:59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16 576,'-9'-6'152,"-8"-3"128,15 10-252,0 1 1,-1-1-1,1 0 0,-1 0 1,1 0-1,-1 0 0,1 0 1,-1 0-1,-3 0 0,-30 2 1007,14-1-172,18-1-827,0 0 0,0 0 0,1 0 0,-1 0 0,0 1 0,0 0 0,1 0 0,-1 0 0,1 0 0,-1 0 0,1 1 0,0-1 0,0 1 0,0 0 0,1 0 0,-1 0 0,1 1 0,-1-1 0,1 0 0,0 1 0,0 0 0,1-1 0,-1 1 0,1 0 0,0 0 0,0 0 0,0 0 0,0 0 0,0 0 0,1 0 0,0 7 0,0-10-19,0 0-1,0 0 1,0 0 0,0-1-1,0 1 1,0 0 0,0 0-1,0 0 1,1-1 0,-1 1-1,0 0 1,0 0 0,1-1-1,-1 1 1,1 0-1,-1-1 1,0 1 0,1 0-1,-1-1 1,1 1 0,0-1-1,0 2 1,-1-2 0,1 0 0,0 0 1,0 0-1,-1 1 0,1-1 0,0 0 1,0 0-1,0 0 0,-1 0 0,1 0 0,0 0 1,0 0-1,-1 0 0,1-1 0,0 1 1,0 0-1,1-1 0,2-1-26,1 0 0,-1-1 1,1 0-1,-1 0 0,5-4 0,-3 1 175,0 0 0,0-1 0,0 0 0,-1 0 0,0 0 0,0-1 0,5-12 0,-7 8 95,-3 11-252,0 0 0,0 1 0,0-1-1,0 0 1,0 0 0,1 1 0,-1-1 0,0 0 0,0 1-1,0-1 1,1 0 0,-1 1 0,0-1 0,1 1 0,-1-1-1,1 0 1,-1 1 0,1-1 0,-1 1 0,1-1-1,-1 1 1,2-1 0,-2 0 60,0 16 118,-1-14-198,0 1 1,1-1-1,-1 1 0,1-1 1,-1 1-1,1-1 0,0 1 1,0-1-1,-1 1 0,1 0 1,0-1-1,1 1 0,-1-1 1,0 1-1,0-1 0,1 1 1,-1-1-1,1 1 0,-1-1 1,2 2-1,-2-1 107,4-8 69,-4 5-118,1 1 0,-1-1 1,0 1-1,1 0 1,-1-1-1,0 1 1,1-1-1,-1 0 0,0 1 1,0-1-1,1 1 1,-1-1-1,0 1 0,0-1 1,0 1-1,0-2 1,0 2-36,0 0 0,-1 1 107,1-1-96,0 1-11,0-1 0,0 0 0,0 0 0,0 0 0,0 0 0,0 0 0,-1 0 0,1 0 0,0 0-1,0 0 1,0 0 0,0 0 0,0 0 0,0 0 0,-1 0 0,1 0 0,0 0 0,0 0 0,0 0-1,0 0 1,0 0 0,-2-1 155,2 1-155,0 0 0,0 0 0,0 0-1,0-1 1,0 1 0,0 0 0,0 0 0,0 0 0,0 0 0,0 0 0,0 0 0,0-1 0,0 1 0,-10 13-373,3-6 957,7 0-726,-1 2 914,-2-13-473,2 2-265,-1-1-1,0 0 0,0 0 1,0 1-1,0-1 0,0 1 1,0-1-1,0 1 0,-1 0 1,1 0-1,-1 0 0,0 0 1,-4-2-1,5 3-75,0 1 1,0-1-1,0 1 1,0-1-1,0 1 0,0 0 1,0 0-1,0 0 1,0 0-1,0 0 0,0 0 1,0 1-1,0-1 1,0 1-1,0-1 0,0 1 1,0 0-1,1-1 1,-4 3-1,-30 20-146,31-22 210,4-2-36,0 1 1,-1 0-1,1 0 1,0 0-1,-1 0 1,1 0-1,0 0 0,-1 0 1,1 0-1,-1 0 1,1 1-1,0-1 1,-1 0-1,1 0 0,0 0 1,-1 0-1,1 0 1,0 1-1,0-1 1,-1 0-1,1 0 0,0 0 1,-1 1-1,1-1 1,-2 1 27,0-1-20,-3 0 218,0-7 181,5 7-434,-1 0-1,1 0 1,0-1-1,-1 1 1,1 0 0,-1 0-1,1 0 1,0 0-1,-1-1 1,1 1-1,0 0 1,-1 0 0,1-1-1,0 1 1,-1 0-1,1 0 1,0-1 0,0 1-1,-1 0 1,1-1-1,0 1 1,0 0-1,0-1 1,-1 1 0,1-1-1,0 1 1,0-1-1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09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2304,'-4'-7'6832,"6"8"-6700,-1 1 1,0 0 0,0 0 0,1 0-1,-1 0 1,-1 0 0,1 0-1,1 3 1,3 8 193,-4-12-301,-1 0 1,1 0-1,-1 1 1,0-1-1,1 0 1,-1 1-1,0-1 1,0 0 0,0 1-1,0-1 1,0 1-1,-1 1 1,1 10 31,17 140 25,-5-35 199,-8-88-203,3 24 112,16 60 0,-18-93-84,-1-1 0,-1 1 0,-1 0-1,0 23 1,-9 83 262,6-118-363,-20 166 507,14-64-262,5-91-184,2-15-99,0 0-1,0-1 1,-1 1-1,-1 5 1,2 7 334,0-16-294,0 0 0,0 1 0,0-1 0,0 0 0,0 0-1,0 1 1,0-1 0,0 0 0,0 0 0,0 1-1,-1-1 1,1 0 0,-1 0 0,1 0 0,-1 2 0,0 0 78,1 0 0,-1 0 1,1 0-1,0 0 0,0 0 1,1 5-1,-1-4-154,0-3 15,12 23-42,-10-21 97,-2-2-15,1 0-1,-1 0 1,0-1 0,1 1-1,-1 0 1,0 0 0,1 0-1,-1-1 1,1 1 0,-1 0-1,1 0 1,0-1 0,-1 1 0,1-1-1,0 1 1,-1 0 0,1-1-1,0 0 1,0 1 0,0-1-1,-1 1 1,1-1 0,0 0-1,1 1 1,0 2 23,-2-3-1,0 0 0,0 0 0,0 1 0,0-1 0,0 0 0,0 0 1,0 0-1,0 0 0,0 1 0,0-1 0,0 0 0,0 0 0,0 0 0,0 0 0,0 1 0,0-1 0,0 0 0,0 0 0,0 0 0,0 0 0,1 1 0,-1-1 0,0 0 0,0 0 0,0 0 0,0 0 0,0 0 0,1 0 0,-1 0 0,0 0 0,0 1 0,0-1 0,0 0 0,1 0 1,-1 0-1,11 0 16,0 0 1,1-1-1,-1 0 1,21-6-1,40-9 191,-6 3 34,-19 1-467,64-7-1,-49 17-38,-48 2 397,10-6 265,-20 6-536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10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50 2304,'-8'-3'12536,"13"3"-13003,29-2 454,43-7 1,-14 1 325,-3 4-465,27-4 448,9-7 312,-66 14-2027,-31 10-677,0-5 1290,-1 1-1,0-1 0,0 1 1,0-1-1,-1 0 0,1 0 1,-1 0-1,0-1 1,0 1-1,-1-1 0,-5 6 1,-15 3-709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31.0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3059 0 1248,'-10'5'236,"1"1"-1,-15 10 1,18-11-187,-1 0 0,1-1 0,-1 0 0,0 0 0,0-1 0,-1 0 0,-9 3 0,-19 0 75,-1-1 0,1-2 0,-51-3 0,-22 2-18,-219 14 924,244-11-368,-38 1 334,-70 2-13,1 0-537,-16-20-264,135 5 65,0 4 0,-76 5 0,3 16 133,-30 2-285,-45-18 869,118-3-531,38-1-250,25 1-131,-79 7 1,65 1 18,18-3-123,-33 8 1,13 4 136,28-8 238,-50 10 0,26-18-638,52 2 312,0-1 0,1 1 0,-1-1 1,1 0-1,-1 0 0,1 1 0,-1-1 0,1 0 0,0 0 0,0 0 0,-1-1 1,3 2-1,25 7 29,-1 0 1,2-2 0,46 5-1,-17-7 218,1-4 1,86-8-1,-52 1-107,287-17 268,123 8-144,-218 7-181,-162 9 43,147-2-363,-191-6 533,145-29 0,-35 3-84,104-2-407,-214 23 335,-38 6-147,68-3 1,-93 8 56,2 1 5,1 0 0,-1 2 0,31 5 1,-38-5-92,1 0 1,-1-1 0,15-1 0,18 2-60,-38-1-285,0-1 0,0 1 1,0-1-1,0-1 0,0 1 0,0-1 0,-1 0 1,15-5-1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11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24 2656,'-19'-4'9640,"25"1"-8731,7 0-782,-1 2 1,1-1-1,25 2 0,-1-1 148,9-2 144,78-2 554,-100 4-937,-7 1-58,-1 0 0,1 0 0,0 2 0,0 0 0,18 5 0,1 2-19,-27-7 160,-1 0 1,1 0 0,15 7-1,-23-8-268,6 11-4691,-1-2 1979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1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27 1568,'-14'-9'10724,"7"7"-11864,-2 2 1266,7-1-54,-1 1 1,1 0 0,0 0-1,0 0 1,-1 0-1,1 0 1,0 1 0,0-1-1,-1 1 1,1-1-1,-3 2 1,-5 2 358,9-4-396,0 0 0,1 0 1,-1 0-1,0 0 1,0 0-1,1 1 0,-1-1 1,0 0-1,1 0 1,-1 1-1,0-1 1,1 1-1,-1-1 0,0 1 1,0 0-1,-1 1-8,0-1 0,-1 1-1,1-1 1,0 0 0,-1 1-1,1-1 1,-3 1-1,2-2-20,0 1 0,1 1 0,-1-1 0,1 0 0,0 0 0,-1 1 0,1 0 0,-3 2 0,1 0 87,1-1-1,-1 0 1,1 0 0,-7 4-1,-5 4 85,11-9-79,1 0 0,-1 1 0,1-2 1,-1 1-1,0 0 0,-7 1 0,9-2-54,1-1-52,1 1 3,-1-1 0,0 0-1,0 1 1,0-1 0,0 1 0,1-1 0,-1 1-1,0-1 1,0 1 0,1 0 0,-1-1 0,1 1-1,-1 0 1,0 0 0,1-1 0,-1 2 0,0-1-4,1 0 0,-1-1 0,1 1 0,-1-1 0,1 1 1,-1 0-1,1 0 0,0-1 0,-1 1 0,1 0 0,0 0 1,-1 0-1,1-1 0,0 1 0,0 0 0,0 0 0,0 0 1,0-1-1,0 1 0,0 0 0,0 0 0,0 0 1,0 0-1,1-1 0,-1 1 0,0 0 0,0 0 0,1 0 1,7 12-210,8 18 377,-15-29-129,0-1 1,1 1-1,-1-1 1,0 0 0,1 1-1,-1-1 1,1 0-1,-1 0 1,1 0-1,-1 0 1,4 2-1,8 5-279,-12-6 223,14 7-44,-10-6 107,0 0-1,0-1 0,0 0 1,1 0-1,-1 0 0,1 0 1,-1-1-1,1 0 0,0 0 1,8-1-1,0 1 93,-9-1-113,0 0-1,0 0 0,0 0 1,0 0-1,-1-1 0,1 0 1,0 0-1,0 0 1,6-3-1,-6 2 5,0 0 0,0 1 0,-1-1 0,1 1 0,10-1 0,15-4-49,44-16-121,-72 21 179,1 0 0,-1 0 0,0 0 0,0 0 0,-1 0 0,1 0 0,0-1 0,0 1 0,-1-1 0,1 1 0,0-1 0,-1 0 0,0 1 0,1-1 0,0-2 0,-6-18 94,4 20-102,0 0 0,-1-1 0,0 1 1,1 0-1,-1 0 0,0 0 0,0 0 0,0 0 1,0 1-1,0-1 0,-1 0 0,1 0 0,-1 1 1,1-1-1,-1 1 0,1-1 0,-1 1 0,-3-3 1,-1-1-25,1 2 18,0 1 0,1 0 0,-1 0 0,0 0 0,0 1-1,0-1 1,0 1 0,0 0 0,-7 0 0,-69-15 438,40 10-595,25 3-274,1 1-1,-16-1 1,27 4-231,-11-3-1891,11-51-7765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20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13 320,'-13'-8'128,"5"3"-96,-1 5-32,4 0 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21.4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200 109 1568,'-3'-7'626,"1"1"-79,1-4-190,-1 3-407,-7 5-1,5 2 149,1-1 0,-1 0 0,1 0 1,0 0-1,-1 0 0,-3-2 0,0-1 431,-9-3 469,13 5-997,0 1 0,0-1 0,-1 1 0,1 0 0,0 0 0,0 0 0,-1 0 0,1 1-1,0-1 1,-5 1 0,5 0-207,3 0 231,-1 0-1,1 0 1,0 0 0,0 0 0,-1 1 0,1-1 0,0 0-1,-1 0 1,1 0 0,0 0 0,0 0 0,-1 0-1,1 0 1,0 0 0,-1 0 0,1-1 0,0 1 0,0 0-1,-1 0 1,1 0 0,0 0 0,-1 0 0,1 0-1,0-1 1,0 1 0,-1 0 0,1 0 0,0 0 0,0 0-1,0-1 1,-1 1 0,1 0 0,0 0 0,0-1-1,0 1 1,0 0 0,0 0 0,-1-1 0,1 1 0,0 0-1,0-1 1,0 1 0,0 0 0,0 0 0,0-1 0,0 1-1,0 0 1,0-1 0,0 1 0,0-1-121,-8-7 1056,11-8-1222,-3 16 264,1-1 0,-1 0 0,0 1 0,0-1 0,1 0 0,-1 1 0,0-1 1,0 0-1,0 1 0,0-1 0,0 1 0,0-1 0,0 0 0,0 1 0,0-1 0,0 0 0,-1 1 0,1-1 0,0 0 0,-1 0 0,7 17-279,15 63 74,-21-65 1951,0-20-1448,-4-33 68,3 37-375,1-1-1,0 1 1,-1-1 0,0 1-1,1-1 1,-1 1 0,0-1 0,0 1-1,0-1 1,-1 1 0,1 0-1,-1 0 1,1 0 0,-1 0-1,0 0 1,1 0 0,-1 0-1,0 0 1,0 1 0,-1-1-1,1 1 1,0-1 0,0 1 0,-1 0-1,1 0 1,-1 0 0,1 0-1,-1 0 1,1 1 0,-1-1-1,1 1 1,-1 0 0,0 0-1,-3 0 1,5 1-25,-1-1-1,0 1 1,0 1-1,0-1 1,1 0-1,-1 0 1,1 1-1,-1-1 1,1 1-1,-2 1 1,-4 4-192,6-6 240,-3 4 186,4-4-200,0-1 0,0 1 0,0-1-1,0 1 1,0-1 0,0 1 0,0-1-1,0 0 1,0 1 0,1-1-1,-1 1 1,0-1 0,0 1 0,0-1-1,1 1 1,-1-1 0,0 0-1,0 1 1,1-1 0,-1 1 0,0-1-1,1 0 1,-1 1 0,0-1 0,1 0-1,-1 1 1,1-1 0,-1 0-1,1 0 1,-1 0 0,1 1 0,0-1-20,43 27-3017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23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1 576,'1'5'2501,"0"-1"-2475,0-1 0,0 1-1,-1 0 1,1 0-1,-1 0 1,0 0 0,0 0-1,-1-1 1,1 1 0,-1 0-1,-1 6 1,-16 43 194,18-52-230,-5 11 12,-16 47 12,-3-2-1,-42 74 0,56-115-41,1 0 0,1 0 0,-7 20 0,10-19-713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29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1 224,'-8'3'1344,"0"-3"-352,3 0-704,0 0 224,-3 5-288,4-5-128,-1 0-64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35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29 736,'-4'3'1317,"-1"-12"-341,2 5-857,3 3-113,0 1 0,0 0-1,0 0 1,0 0-1,0 0 1,0 0 0,0 0-1,0-1 1,-1 1-1,1 0 1,0 0 0,0 0-1,0 0 1,0 0 0,0 0-1,0 0 1,0-1-1,0 1 1,0 0 0,0 0-1,-1 0 1,1 0-1,0 0 1,0 0 0,0 0-1,0 0 1,0 0-1,0 0 1,-1 0 0,1 0-1,0 0 1,0 0 0,0 0-1,0 0 1,0 0-1,-1 0 1,1 0 0,0 0-1,0 0 1,0 0-1,0 0 1,0 0 0,0 0-1,-1 0 1,1 0 0,0 0-1,0 0 1,0 0-1,0 0 1,0 1 0,-1-2 12,1 0 0,0 1 1,0-1-1,0 1 0,-1-1 1,1 0-1,0 1 0,0-1 1,-1 1-1,1-1 0,-1 1 1,1-1-1,0 1 0,-1-1 1,1 1-1,-1 0 1,1-1-1,-1 1 0,1-1 1,-1 1-1,0 0 0,1 0 1,-1-1-1,1 1 0,-1 0 1,1 0-1,-1 0 0,0 0 1,1 0-1,-1-1 0,0 1 1,1 0-1,-2 1 1,1-1-78,1 0 80,0 0 1,0 1-1,0-1 0,0 0 0,-1 1 1,1-1-1,0 0 0,0 0 1,0 1-1,-1-1 0,1 0 1,0 0-1,0 1 0,-1-1 1,1 0-1,0 0 0,0 0 1,-1 1-1,1-1 0,0 0 0,-1 0 1,1 0-1,0 0 0,-1 0 1,1 0-1,0 1 0,-1-1 1,1 0-1,0 0 0,-1 0 1,1 0-1,-1-1 0,-11 0 551,11 0-531,1 0-29,0 1-1,0 0 1,-1 0 0,1-1-1,0 1 1,-1 0 0,1 0-1,0-1 1,-1 1 0,1 0-1,0 0 1,-1 0-1,1-1 1,-1 1 0,1 0-1,0 0 1,-1 0 0,1 0-1,0 0 1,-1 0 0,1 0-1,-1 0 1,1 0-1,-1 0 1,1 0 0,0 0-1,-1 0 1,1 0 0,0 0-1,-1 1 1,1-1 0,-1 0-1,1 0 1,0 0-1,-1 1 1,1-1 0,0 0-1,-1 0 1,1 1 0,0-1-1,0 0 1,-1 1 0,1-1-1,0 1 1,-1-1 4,-25-4 1205,65 0-4869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44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50 1248,'-5'1'1633,"-11"-8"-212,16 5-1301,16 2-900,-2 0 1133,19-3 3303,-40 3-3862,-11 0 691,17 0-479,1 0 0,0 0 0,-1 0 0,1 0 0,0 0 0,0 0 0,-1 0 0,1 0 0,0 0 0,-1 0 0,1 0-1,0 0 1,0 0 0,-1 0 0,1 0 0,0 0 0,-1 0 0,1 0 0,0 0 0,0 0 0,-1 0 0,1 0 0,0-1-1,0 1 1,-1 0 0,1 0 0,0 0 0,0-1 0,-1 1 0,1 0 0,0 0 0,0 0 0,0-1 0,-1 1 0,-2-2 37,-2 1-159,8-2 254,-4 3-143,1 0 0,0 0 0,0 0 0,0 0-1,0 0 1,0-1 0,0 1 0,0 0 0,0 0 0,0 0-1,0 0 1,-1 0 0,1 0 0,0 0 0,0 0 0,0 0 0,0 0-1,0 0 1,0 0 0,0 0 0,0 0 0,0 0 0,0 0-1,0 0 1,0-1 0,0 1 0,0 0 0,0 0 0,0 0 0,0 0-1,0 0 1,0 0 0,0 0 0,0 0 0,0 0 0,0 0-1,0-1 1,0 1 0,0 0 0,0 0 0,0 0 0,0 0-1,0 0 1,0 0 0,0 0 0,0 0 0,0 0 0,0 0 0,0-1-1,0 1 1,0 0 0,0 0 0,0 0 0,0 0 0,0 0-1,3-2-208,1 0 182,0 1-1,0-1 0,0 1 0,0 0 1,9-1-1,2 2 49,-15 0 1,0 0 1,1 0-1,-1 0 1,1 0-1,-1-1 1,0 1-1,1 0 1,-1 0-1,0 0 1,1 0-1,-1-1 1,0 1-1,1 0 1,-1 0-1,0-1 1,1 1-1,-1 0 1,0 0-1,1-1 1,-1 1-1,0 0 1,0-1-1,0 1 1,1 0-1,-1-1 1,0 1-1,0-1 1,0 1-1,0 0 1,0-1-1,0 1 1,1-1-1,-1 1 1,0-1-1,-4-3 350,-5 7-72,-12 5-209,14-4-181,1 2-18,5-5 123,20 9-2164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45.2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7 416,'0'-6'160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46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35 1408,'-11'-4'2052,"9"5"-1949,-18-1 740,14 0-412,-33 0 1313,40-6-2335,1 5 576,-1-1 1,1 1-1,0-1 0,1 1 0,-1 0 0,0 0 0,0 0 0,0 0 0,1 0 1,-1 1-1,0-1 0,4 0 0,11-4-54,-12 4 136,1-1 0,0 1 0,0 0 1,8-1-1,-16 3-38,1-1-1,0 1 1,0-1 0,-1 1 0,1 0 0,0-1 0,0 1-1,0 0 1,0 0 0,0 0 0,-1 2 0,-9 5-77,-22 5 992,15-6-700,30-11-530,49-20-3730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33.4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1 352 3712,'0'0'1221,"13"-5"-501,64 10-1269,-67-4 857,0 0 0,-1 1 0,1 0 0,14 6-1,9 1-65,-33-9-240,94 17 648,-77-15-505,0-1 0,0 0 0,27-4 0,42-8 518,95-8-254,-163 18-401,55-3 324,76 6 0,190-4 627,-135-4-377,-154 6-491,380-17 1440,-224 4-971,22-4 165,-165 8-373,108-12 16,108 2-677,-277 18 309,238-3-6,-89 3-65,-5 0 164,-79 1 237,97-13 1,-150 12-200,-10 1-79,-1 0-1,0 0 0,1 0 0,-1-1 1,0 1-1,0-1 0,1 0 0,-1 0 1,0 0-1,0-1 0,4-1 1,-6 2-127,-1 1 0,1-1 0,-1 1 0,1-1 0,0 1 0,-1 0 0,1-1 0,-1 1 0,1 0 1,0 0-1,0-1 0,-1 1 0,1 0 0,0 0 0,-1 0 0,1 0 0,0 0 0,0 0 0,-1 0 1,1 0-1,3 1 522,-18-9-719,-6-2 162,5 1 66,-243-81 157,190 69-98,-181-45-897,211 60 432,0 1 1,0 1-1,-1 2 0,-62 6 0,8 13-2881,65-11 1772,-52 6 1,53-12 60,-47-6-1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4:46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2 1056,'0'-1'30,"-1"1"1,1 0-1,-1 0 0,1 0 0,0 0 1,-1 0-1,1 0 0,-1 0 1,1 0-1,-1 0 0,1 0 0,-1 0 1,1 0-1,0 0 0,-1 0 1,1 0-1,-1 0 0,1 0 0,-1 0 1,1 1-1,0-1 0,-1 0 1,1 0-1,-1 1 0,1-1 0,0 0 1,-1 0-1,1 1 0,-1 0 58,0 0-1,0-1 1,0 1-1,0-1 1,1 1-1,-1-1 1,0 0-1,0 1 1,0-1-1,0 0 1,0 0-1,-1 1 1,-1-1-46,0 1 1,0 0-1,0-1 1,0 1-1,1 1 1,-1-1-1,-2 2 0,-5 1 40,10-4-79,-2 1 111,0 0-1,0-1 1,0 1 0,1 0-1,-1 0 1,0 0 0,1 0-1,-1 0 1,1 1 0,-3 1 0,-2-1 160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8:39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1426 18 832,'-11'-8'1625,"10"8"-1584,-9-2 720,-14 0 214,18 0-811,-1 2 0,1-1 0,-11 1 1,-35 6 124,0 4 0,0 1 0,1 3 0,-51 21 0,16-5 735,53-17-710,26-10-441,0 0-1,0 0 1,0-1 0,0 0 0,0 0-1,-1 0 1,-8 0 0,17-3 74,1 1 1,-1-1 0,0 1 0,1-1-1,-1 0 1,0 1 0,0-1-1,1 0 1,0-1 0,5-2 63,44-19 131,142-58 185,-184 79-94,8-4 174,-16 5-355,0 1-1,-1 0 1,1 0-1,-1-1 1,1 1-1,-1 0 1,1-1 0,-1 1-1,1 0 1,-1-1-1,0 1 1,1-1-1,-1 1 1,0-1-1,1 1 1,-1-1 0,0 1-1,1-1 1,-1 1-1,0-1 1,0 1-1,0-1 1,1 0-1,-2 0-16,1 1 0,-1-1 0,0 1 0,1-1-1,-1 1 1,0 0 0,1-1 0,-1 1 0,0 0-1,1 0 1,-1-1 0,0 1 0,0 0 0,1 0-1,-1 0 1,0 0 0,0 0 0,1 0 0,-1 0-1,0 0 1,0 0 0,-1 1 0,-2-1 34,-13 0 63,-1 0 1,0 1-1,0 0 0,1 2 1,-33 9-1,-19 9 138,-76 14-1,56-24-144,88-11-127,-17 0-347,16 0 217,0 0 0,0-1 0,0 1 0,0 0 0,0 0 0,0 1 0,0-1 0,0 0 0,0 1 0,1-1 0,-1 1 0,0-1 0,0 1 1,0 0-1,-5 3 732,-8 7 104,0-7-553,0-1 1,-1-1-1,1 0 1,-16-1-1,30-1-150,-3 0 33,0 0 0,-1 0 0,1 0 0,0-1 0,0 0 0,-1 0 0,1 0 0,0 0 0,-4-2 0,-60-27 132,57 24-1081,11 6 888,0-1-1,1 1 1,-1-1-1,0 1 0,0 0 1,1 0-1,-1-1 0,0 1 1,0 0-1,1-1 1,-1 1-1,0 0 0,1 0 1,-1 0-1,0-1 0,1 1 1,-1 0-1,1 0 1,-1 0-1,0 0 0,1 0 1,-1 0-1,1 0 0,-1 0 1,0 0-1,1 0 1,-1 0-1,1 0 0,-1 0 1,1 0-1,68-5-481,-19 2 415,-30 2 176,1 0-1,-1 1 0,40 5 1,-36-3 478,-31 3-508,1-1 0,-1 0 1,-1-1-1,1 0 0,0 0 1,-1 0-1,1-1 0,-12 2 1,-8 0 197,-31 2-1,-63 9 290,79-11-681,31-3 136,-1 0 0,-18 4 0,27-5 32,1 1 0,-1-1 0,1 1-1,-1-1 1,1 0 0,-1 0 0,0 0 0,1-1 0,-1 1 0,1-1 0,-1 1-1,1-1 1,0 0 0,-1 0 0,1 0 0,0 0 0,-1 0 0,1 0-1,-3-3 1,-2-1-48,-4-5-142,-2-3-65,11 11 233,-1 0-1,1 0 1,0-1-1,0 1 0,-3-5 1,3 5-7,-23-35 312,24 35-291,-1 0 1,0 0-1,0 0 1,0 0-1,0 0 1,0 1-1,0-1 1,0 1-1,-1-1 1,1 1-1,-1 0 1,1 0-1,-5-1 1,-31-9-168,28 10 212,-1 0 1,0 1-1,-17 3 1,-10-1-548,37 3-81,1-5 542,0 1 1,0-1 0,0 0 0,0 1-1,0-1 1,1 0 0,-1 1-1,0-1 1,0 0 0,1 1 0,11 5 30,0-1 0,0 0 0,1-1 0,0 0 0,0-1 0,17 2-1,25 6-185,-38-8 91,0 0 0,0-1 0,27-1 0,-7 0 163,-7-1-64,35-4 0,-6 0 135,253-24-189,-249 20-2,-27 3-34,-15 2 21,34-2 0,182 12-135,-83-2-368,-120-3 459,-12 0 80,-1-1-1,36-3 1,16-4-416,-55 5 773,-18 0-427,0 1 86,-1 0 0,1-1 0,0 1 1,0 0-1,0 0 0,0-1 0,0 1 1,-1 0-1,1 0 0,0 0 0,0 0 0,0-1 1,-1 1-1,1 0 0,0 0 0,0 0 1,-1 0-1,1 0 0,0-1 0,0 1 0,-1 0 1,1 0-1,0 0 0,0 0 0,-1 0 1,1 0-1,0 0 0,0 0 0,-1 0 0,1 0 1,0 0-1,0 0 0,-1 0 0,1 0 1,0 1-1,-1-1 0,1 0 0,0 0 0,-2 1 8,-1-1 0,1 1 0,0-1-1,0 0 1,0 1 0,0-1 0,-1 0-1,1 0 1,0-1 0,0 1 0,-4-1-1,-10-1-755,-12 0-487,28 2 1280,-5-2 324,5 2-369,0 0 0,0 0 1,0 0-1,0 0 1,0 0-1,-1 0 1,1 0-1,0 0 1,0 0-1,0 0 1,0 0-1,0 0 1,0 0-1,0 0 1,0 0-1,-1 0 0,1 0 1,0 0-1,0 0 1,0 0-1,0 0 1,0 0-1,0 0 1,0 0-1,0 0 1,0 0-1,0 0 1,-1 0-1,1-1 0,0 1 1,0 0-1,0 0 1,0 0-1,0 0 1,0 0-1,0 0 1,0 0-1,0 0 1,0-1-1,0 1 1,0 0-1,0 0 0,0 0 1,0 0-1,0 0 1,0 0-1,0 0 1,0 0-1,0-1 1,0 1-1,0 0 1,0 0-1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8:42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1 599 320,'0'0'144,"14"-4"101,-10 3-297,-3 1 52,-1 0 0,1 0 0,-1-1 0,1 1 0,0 0 0,-1 0 0,1 0 0,-1-1 0,1 1 0,-1 0 0,1-1 0,-1 1 0,1 0 0,-1-1 0,1 1 0,-1-1-1,13-19 2529,-18-23-875,-5 13-901,9 13-232,0 15-484,1 0 0,0 0 1,-1 0-1,1 0 0,0-1 1,0 1-1,0 0 0,1 0 1,-1 0-1,0 0 0,1 0 1,-1-1-1,1 1 0,0 0 0,0 0 1,0 0-1,2-3 0,82-98-356,-77 88 348,-7 13 8,-1 1 0,1-1 0,0 1 0,-1-1 0,1 1 0,0 0 0,0-1 0,0 1 0,0 0 0,0 0 0,0 0 0,3-2 0,-4 3-36,1 0-9,-1-1 0,0 1 0,0 0 0,0 0 0,1 0 1,-1 0-1,0 0 0,0 0 0,0 0 0,1-1 1,-1 1-1,0 0 0,0 0 0,0 0 0,0 0 0,0-1 1,0 1-1,1 0 0,-1 0 0,0 0 0,0-1 1,0 1-1,0 0 0,0 0 0,0-1 0,0 1 0,0 0 1,0 0-1,0 0 0,0-1 0,0 1 0,0 0 0,0 0 1,0 0-1,0-1 0,0-4 93,0 4-100,0-1-27,3 0-37,0-1 75,1 1-1,-1-1 1,0 1 0,0-1-1,3-4 1,-4 5 5,68-79 363,-37 39-545,48-53 140,-70 85 184,-10 9-104,0 0 1,0 1-1,0-1 0,0 0 0,0 0 0,0 0 1,0 0-1,0-1 0,0 1 0,-1 0 1,1 0-1,0 0 0,-1-1 0,1 1 0,-1 0 1,1-1-1,-1 1 0,0 0 0,1-3 187,-1 3-222,0 1 0,0-1 1,0 1-1,-1 0 0,1-1 0,0 1 0,0-1 1,0 1-1,-1 0 0,1-1 0,0 1 0,0 0 0,0-1 1,-1 1-1,1 0 0,0 0 0,-1-1 0,1 1 0,0 0 1,-1 0-1,1-1 0,0 1 0,-1 0 0,1 0 0,-1 0 1,1 0-1,0-1 0,-1 1 0,1 0 0,-1 0 1,1 0-1,0 0 0,-1 0 0,1 0 0,-1 0 0,1 0 1,-1 0-1,1 0 0,0 1 0,-1-1 0,1 0 0,0 0 1,-1 0-1,1 0 0,-1 1 0,1-1 0,-2 1-21,0-1 0,1 1 1,-1 0-1,0-1 0,1 1 0,-1 0 0,1 0 0,0 0 0,-1 0 0,-2 3 0,-11 16-25,10-14 72,0 1-1,1-1 1,0 1-1,0 0 1,-5 12-1,-1 6-130,-2 15 119,5-2 9,2 1 1,0 65 0,5 79 314,0-172-304,0-9-45,0 0 1,0 0-1,0-1 1,0 1 0,0 0-1,0 0 1,1 0 0,-1 0-1,2 4 1,-1-5 145,-3-28 830,-9-46 0,-2-7-930,-25-55 191,33 114-114,-8-23-118,8 28-111,-7-28 0,8 27-79,-10-28 1,13 41 114,0 1 0,0-1 0,1 0 0,-1 0 0,1 1 0,-1-1 0,2-5 0,7 21-440,-6-9 491,0 0-1,0 1 0,-1-1 0,1 1 0,0 6 0,6 13-146,32 76-440,-7-15 348,-22-58 392,2-1 1,23 36-1,-26-45-50,-1 0 0,0 1 0,6 17-1,15 31-336,-9-34 464,-19-29-182,0 0-1,-1 0 1,1 0 0,0-1-1,0 1 1,0-1-1,0 1 1,0-1-1,0 0 1,0 0-1,1 0 1,-1 0 0,3 1-1,21 12 1370,-27-15-1361,-1 1-12,0 0 1,0 0 0,0-1-1,0 1 1,0-1 0,-1 0-1,1 0 1,0 1 0,0-1-1,1-1 1,-1 1 0,0 0-1,0 0 1,0-1 0,1 1-1,-1-1 1,1 1 0,-1-1-1,1 0 1,0 1 0,0-1-1,-2-3 1,-15-16-8,18 21-26,-1 0-1,1 0 1,0 0 0,0 0 0,0 0 0,-1 0 0,1-1 0,0 1-1,0 0 1,0 0 0,0 0 0,-1 0 0,1 0 0,0-1 0,0 1-1,0 0 1,0 0 0,0 0 0,-1 0 0,1-1 0,0 1 0,0 0-1,0 0 1,0 0 0,0-1 0,0 1 0,0 0 0,0 0 0,0 0-1,0-1 1,0 1 0,0 0 0,0 0 0,0 0 0,0-1 0,0 1-1,0 0 1,0 0 0,0 0 0,0-1 0,0 1 0,0 0 0,1 0-1,-1 0 1,0-1 0,0 1 0,0 0 0,0 0 0,0 0 0,0 0-1,1-1 1,-1 1 0,0 0 0,0 0 0,15-4-553,-6 1 687,-1-1-144,-4 3 118,-1 0 0,0-1 0,0 0 0,1 0 0,-1 1 0,0-2 0,-1 1 0,1 0 0,0-1 0,-1 1 0,1-1 0,-1 0 0,0 0-1,0 0 1,4-6 0,-6 9-100,3-5-148,-1 0-1,0 0 1,1 0 0,-2-1 0,1 1-1,-1 0 1,2-11 0,0 10-228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8:47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875 445 2400,'-6'-3'891,"5"1"-771,1-12 48,0 14-148,0 0 1,-1 0 0,-3 1 559,3-1-559,-8 8 404,-50 58 1879,-38 49-577,22-10-983,-128 138 0,196-237-679,1 0 0,-1 0 1,-7 5-1,13-10-49,-1 0 0,1 0 0,-1-1 0,1 1 1,0 0-1,-1-1 0,0 1 0,1-1 1,-1 0-1,-2 1 0,3-1-11,1 0 0,-1 0 0,1 0 0,-1-1 0,0 1 0,1 0 0,-1 0-1,1 0 1,-1-1 0,1 1 0,-1 0 0,1-1 0,-1 1 0,1 0 0,0-1 0,-1 1 0,1-1 0,-1 1 0,1 0 0,0-1 0,-1 1 0,1-1-1,0 1 1,0-1 0,-1 1 0,1-1 0,0 0 0,0 1 0,0-2 0,-2-4-25,1-1 1,0 0-1,0 0 1,1 0-1,0 0 0,0 0 1,3-13-1,14-52-323,-10 48 288,9-28-22,2 0 0,3 1-1,29-53 1,-46 97 61,96-205 1584,-96 196-1433,-4 16-133,0 0-1,0 0 0,0-1 0,0 1 1,0 0-1,0 0 0,0 0 1,0 0-1,0 0 0,0 0 0,0 0 1,0 0-1,0 0 0,0-1 0,0 1 1,0 0-1,0 0 0,0 0 0,0 0 1,0 0-1,0 0 0,0 0 1,0 0-1,0 0 0,0 0 0,0 0 1,0-1-1,0 1 0,0 0 0,0 0 1,-1 0-1,1 0 0,0 0 0,0 0 1,0 0-1,0 0 0,0 0 0,0 0 1,0 0-1,0 0 0,0 0 1,0 0-1,-1 0 0,1 0 0,0 0 1,0 0-1,0 0 0,0 0 0,0 0 1,0 0-1,0 0 0,0 0 0,0 0 1,-1 0-1,1 0 0,0 0 1,0 0-1,0 0 0,0 0 0,-19 18-83,10-9-79,-144 122 218,12-11 953,132-114-1134,8-7 28,4-5-58,12-13-192,0 1-1,25-23 0,5-5 11,100-137-14,-13-14 412,-114 169-51,-7 10 3,-3 5 29,1 0 1,10-12-1,-19 25-40,0 0-1,0 0 1,0 0-1,0 0 1,1-1-1,-1 1 1,0 0-1,0 0 1,0 0-1,0 0 1,0 0 0,0 0-1,0 0 1,0-1-1,0 1 1,0 0-1,0 0 1,0 0-1,0 0 1,1 0 0,-1 0-1,0 0 1,0 0-1,0 0 1,0 0-1,0-1 1,0 1-1,0 0 1,0 0-1,1 0 1,-1 0 0,0 0-1,0 0 1,0 0-1,0 0 1,0 0-1,0 0 1,1 0-1,-1 0 1,0 0 0,0 0-1,0 0 1,0 0-1,0 0 1,0 0-1,1 0 1,-1 1-1,0-1 1,0 0-1,0 0 1,0 0 0,0 0-1,0 0 1,0 0-1,1 0 1,-3 10 56,-6 18-27,7-28-31,-10 28 69,-1 0 0,-2-1 1,-1 0-1,-1-2 1,-1 1-1,-1-2 0,-1-1 1,-1 0-1,-34 29 1,27-28 86,-17 16 244,-91 64 1,134-103-407,0-1 0,-1 1 1,1 0-1,0 0 1,-1-1-1,1 1 1,0 0-1,-1-1 1,1 1-1,-1-1 0,1 0 1,0 0-1,-1 1 1,1-1-1,-1 0 1,1 0-1,-3-1 0,3 1-4,0-1 0,1 1 0,-1-1-1,0 1 1,1-1 0,-1 0 0,1 1-1,-1-1 1,1 0 0,-1 0 0,1 1-1,0-1 1,-1 0 0,1 0 0,0 0-1,0 0 1,-1 0 0,1 1 0,0-1-1,0 0 1,0 0 0,0 0 0,0 0-1,0 0 1,0 0 0,1 1 0,-1-3-1,17-95 130,-5 35 486,-12 62-601,1 0 1,-1-1-1,0 1 1,0 0-1,0 0 0,0 0 1,0-1-1,0 1 1,0 0-1,0 0 1,0 0-1,-1-1 1,1 1-1,0 0 1,-1 0-1,1 0 1,-1 0-1,0 0 1,-1-2-1,2 2-6,-1 1-1,0-1 0,0 1 1,0-1-1,0 1 1,0-1-1,0 1 1,0 0-1,1 0 0,-1-1 1,0 1-1,0 0 1,0 0-1,0 0 0,0 0 1,0 0-1,0 0 1,-2 1-1,-3 0-48,-1 1 1,1 0-1,0 0 0,0 1 1,-9 4-1,-16 13 85,-37 29-1,37-25 108,-34 19-1,56-38-188,-5 3 53,14-8-8,-1 1 0,1-1 1,-1 0-1,1 0 1,-1 0-1,1 0 0,-1 0 1,1 0-1,-1 0 0,1 0 1,-1 0-1,1 0 1,-1 0-1,1 0 0,-1 0 1,1 0-1,-1 0 1,1-1-1,-1 1 0,1 0 1,-1 0-1,1-1 1,-1 1-1,1-1-17,0 0 0,0 1 0,0-1-1,0 1 1,0-1 0,0 0 0,0 1 0,1-1 0,-1 1 0,0-1 0,0 0-1,1 1 1,-1-1 0,0 1 0,1-1 0,-1 1 0,0-1 0,1 1 0,-1-1-1,1 1 1,-1-1 0,1 1 0,-1 0 0,2-1 0,-2 0-20,32-33-142,13-13-22,-25 29 151,44-30 1,-57 43 31,1 1-1,-1 1 1,1-1 0,-1 1 0,1 0-1,0 1 1,0-1 0,1 2 0,-1-1 0,15 0-1,-21 2 13,0 0 0,0 0 0,1 1 0,-1-1 0,0 0 0,0 1 0,0 0 0,0-1 0,0 1 0,0 0 0,0 0 0,0 0 0,0 0-1,0 0 1,0 1 0,0-1 0,-1 0 0,1 1 0,2 3 0,0 0-8,-1 1-1,1 0 0,-1 0 1,-1 0-1,3 7 1,-3-7 25,0 0 1,1 0-1,0 0 0,0-1 1,0 1-1,4 4 1,-5-8 7,-1 0 0,1-1 0,0 1-1,0-1 1,0 0 0,0 1 0,0-1 0,0 0 0,0 0 0,0 0 0,1-1-1,-1 1 1,0 0 0,0-1 0,1 1 0,-1-1 0,0 0 0,1 0 0,-1 0-1,5-1 1,3 0-43,1-1-1,-1-1 0,12-4 1,9-2 36,-21 7 33,-6 2-23,0-1 0,0 0-1,0 0 1,0 0 0,0-1 0,3-4 468,-7 6-482,-7 0 100,-8 2 87,-29 14-620,44-16 419,0 0 0,0 0 0,-1 0 0,1 0 0,0 0 0,0 0 1,0 0-1,-1 0 0,1 1 0,0-1 0,0 0 0,0 0 0,-1 0 0,1 0 0,0 0 0,0 1 0,0-1 0,0 0 0,-1 0 0,1 0 0,0 0 0,0 1 0,0-1 0,0 0 0,0 0 0,0 0 0,0 1 0,0-1 0,0 0 0,-1 0 0,1 1 0,0-1 0,0 0 0,0 0 0,0 0 0,0 1 0,1-1 0,-1 0 0,0 0 1,0 1-1,0-1 0,0 0 0,0 0 0,8 4-255,-4-4 283,-1 0 0,1-1 1,-1 1-1,1-1 0,-1 0 0,1 0 1,-1 0-1,1 0 0,-1-1 0,0 1 1,0-1-1,0 0 0,0 0 0,0 0 0,0 0 1,4-4-1,0-3 52,0 1 0,0-1 0,-1 0 0,5-11 0,-10 19-63,1-1 0,-1 0 1,0 0-1,0 0 0,0-1 0,-1 1 1,1 0-1,-1 0 0,1 0 0,-1 0 1,1-1-1,-1 1 0,0 0 0,0 0 0,0-1 1,-1 1-1,1 0 0,0 0 0,-1-1 1,1 1-1,-1 0 0,0 0 0,0 0 1,0 0-1,0 0 0,-2-3 0,1 2 0,-1 0 0,0 1 0,0-1 0,0 1 0,0-1 0,-1 1 0,1 0 0,0 0 0,-1 0 0,0 1 0,1-1 0,-1 1 0,0 0 0,-6-1 0,-1 0-2,0 1-1,0 0 1,0 1 0,1 0 0,-1 1-1,0 0 1,0 1 0,-11 3 0,7-1-91,0 1 0,0 1 1,0 0-1,-25 16 1,-60 40-216,118-72-282,-8 8 469,-4 2 116,-1-1 0,0 0 0,13-3 455,-21 7-402,-4 4-151,1-1 1,-1 1-1,1 1 0,0-1 1,-6 11-1,10-15 50,0 1 0,0-1 0,0 1 0,1 0 0,-1 0 0,1 0 0,0 0 0,0 0 0,1 0 0,-1 0 0,1 0 0,0 0 0,0 0 0,1 8 0,2 0-1,1-1 0,-1 1 0,2-1 0,0 1 0,0-1-1,8 10 1,45 59-299,1 2-41,-28-32-49,-16-29 427,-1 1 0,-1 0 0,-1 1 0,13 38 0,-24-57 59,0 0-1,0-1 1,0 1 0,-1 0 0,0-1 0,0 1 0,0 0 0,0 0-1,-1-1 1,1 1 0,-1 0 0,0-1 0,0 1 0,0-1-1,-1 1 1,1-1 0,-1 0 0,0 1 0,0-1 0,0 0 0,0 0-1,0 0 1,-1 0 0,0-1 0,1 1 0,-1-1 0,0 0 0,0 1-1,0-1 1,0 0 0,-1-1 0,1 1 0,0-1 0,-1 1-1,-3 0 1,0 0-50,-1 0 0,1 0-1,-1-1 1,0 0 0,1 0 0,-1-1-1,0 0 1,0 0 0,1-1-1,-1 0 1,0 0 0,1-1 0,-1 0-1,1 0 1,0-1 0,0 0-1,0 0 1,0-1 0,0 0 0,1 0-1,-1 0 1,1-1 0,0 0-1,0 0 1,1-1 0,0 1 0,-7-10-1,-2-7-2,1-1 0,-11-26 0,7 14-332,9 23-243,6 21 47,2 2 568,-6 23-42,4-25 73,0 1 0,0 16 1,-2 7 185,9-36-347,1-3 163,0-1 0,-1 0 0,1 0 0,-2 0 0,1-1 0,3-8 1,4-6-34,12-16-65,51-61 1,38-27 327,-73 84-324,7-4 294,-37 34-159,-10 11-136,1 1 1,-1-1-1,1 0 0,-1 0 0,1 1 1,-1-1-1,1 1 0,-1-1 0,1 0 0,0 1 1,-1-1-1,1 1 0,0-1 0,-1 1 0,1 0 1,0-1-1,0 1 0,-1 0 0,1-1 1,0 1-1,0 0 0,0 0 0,0 0 0,-1 0 1,1 0-1,0 0 0,0 0 0,0 0 0,1 0 1,1 0-2,1-1-1,-1 0 1,0 0 0,1 0 0,-1 0 0,0-1 0,1 1-1,5-5 1,3 0 348,-7 3-295,0 0-1,-1 0 1,1-1-1,0 0 1,-1 0-1,0 0 0,0 0 1,0-1-1,0 1 1,-1-1-1,0 0 1,0 0-1,0 0 1,0-1-1,2-9 1,-1 1 40,0 1 1,-1 0 0,-1-1 0,0 0 0,-1-22 0,4 55-539,-4 15 398,-1-13-55,0 1 0,-6 39 1,1-12 190,5-35-28,-2-1 0,-3 17 0,5-30-39,0 0 0,0 1 0,0-1 0,0 0 0,0 0 0,0 1 0,0-1 0,-1 0 0,1 0 0,0 1 0,0-1 1,0 0-1,0 0 0,0 1 0,0-1 0,0 0 0,1 0 0,-1 1 0,0-1 0,0 0 0,0 0 0,0 0 0,0 1 0,0-1 0,0 0 1,0 0-1,1 1 0,-1-1 0,0 0 0,0 0 0,0 0 0,0 0 0,1 1 0,-1-1 0,0 0 0,0 0 0,0 0 0,1 0 0,-1 0 1,12-2-63,12-12-89,-10 0 111,15-21-1,-20 16 293,-2 4-223,-11 41-411,3-22 207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8:53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3 640,'5'-2'1218,"-5"1"-1197,9 13 1181,-8-9-1334,3 2 124,0 1 0,0 0-1,-1 0 1,0 0 0,0 0-1,-1 0 1,0 1 0,3 10 0,0 10 73,-3-14-32,1-1 1,0 25-1,-3 22-168,7 327 1550,-6-290-711,-1-57-171,5-199 411,2-38-1291,-7 182 442,1-5 322,-6-39-1,4 45-107,1 12-283,0 0 0,0 0 0,-1 0 1,1 0-1,-1 0 0,0 0 0,1 1 0,-4-6 0,4 6 80,-1 0-1,1-1 0,0 1 0,-1 0 1,1 0-1,0 0 0,0-1 0,0 1 1,1 0-1,-1 0 0,0 0 0,1 0 1,0-4-1,2-11 21,-3 39-1222,0 28 1030,-4 161 348,-6-78-151,8-109-43,0 17 32,3-34-5,-1-28-121,6-94 87,1-2 420,-3-17-955,-1 141 266,-1 0 207,-1 0 1,0 0-1,0-1 0,0 1 1,-1 8-1,0-6-10,0 1 0,1-1-1,2 10 1,-1-11-2,-1 0-1,0 0 1,-1 9-1,4 22-59,-1-34 0,0-11 150,2-17 130,-5 20-231,15-115 889,-14 97-638,-2 0 0,0 1-1,-6-29 1,6 41-207,1 6-54,0-1 1,0 1 0,-1-1-1,1 1 1,-1-1 0,0 1-1,0-1 1,0 1 0,0 0 0,0 0-1,0-1 1,-3-2 0,3 4-17,0 0 0,0 0 0,1 0 0,-1 0 1,0 0-1,1 0 0,-1 0 0,1 0 0,-1 0 0,1 0 1,0 0-1,-1 0 0,1 0 0,0 0 0,0 0 0,-1-1 1,1 0-1,2-23-249,0 4 215,3-13-80,-5 34 58,0 11-287,5 93 128,-5 228-2091,0-302 1098,3-6-1668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06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176 617 896,'0'-3'1547,"-18"0"175,14 3-1566,0 1 1,0 0-1,0 0 0,0 0 0,1 1 1,-1-1-1,0 1 0,0 0 0,1 0 1,-1 0-1,-4 5 0,-10 4 278,-65 39 94,83-50-526,0 0-1,0 1 0,0-1 0,-1 0 0,1 0 1,0 0-1,0 0 0,0 0 0,-1 0 0,1 0 0,0 0 1,0 0-1,0 0 0,-1 0 0,1 0 0,0 0 1,0 0-1,0 0 0,-1 0 0,1 0 0,0 0 0,0 0 1,0 0-1,0-1 0,-1 1 0,1 0 0,0 0 1,0 0-1,0 0 0,0 0 0,-1 0 0,1-1 0,0 1 1,0 0-1,0 0 0,0 0 0,0 0 0,0-1 1,0 1-1,-1 0 0,1 0 0,0 0 0,0 0 0,0-1 1,0 1-1,0 0 0,0 0 0,0 0 0,0-1 1,0-10 56,3 6-39,0 0 1,0 0-1,1 0 1,-1 1-1,5-5 1,6-7 129,51-54-143,-3 4 217,-21 24-308,-27 25 238,0 0 0,-1-1 0,17-32 0,24-61 202,-33 65-191,47-103 204,-62 131-222,-5 16-193,0-1 0,0 0 0,0 1 0,0-1 0,0 1 0,0 0 0,0-1 0,3-1 0,-3 3 89,3 15-36,-2 26-146,-2 1 0,-5 50 0,4-67 90,-1 3 3,0 11 77,-2 0 0,-13 57 0,3-33 301,14-62-311,0 1-1,0-1 1,0 1 0,-1-1 0,1 0 0,0 1-1,0-1 1,0 1 0,-1-1 0,1 0 0,0 1 0,0-1-1,-1 0 1,1 1 0,0-1 0,-1 0 0,1 1 0,0-1-1,-1 0 1,1 0 0,-1 1 0,1-1 0,-1 0-1,1 0-9,-1 0 0,1 0 0,0 0 0,-1 0-1,1-1 1,0 1 0,-1 0 0,1 0-1,0 0 1,0-1 0,-1 1 0,1 0-1,0 0 1,0-1 0,-1 1 0,1 0 0,0-1-1,0 1 1,0 0 0,-1-1 0,1 1-1,0 0 1,0-1 0,0 1 0,0 0 0,0-1-1,0 1 1,0 0 0,0-1 0,0 0-1,-13-93 114,-17-94 324,26 160-446,-5-10-385,5 46-297,0 15 551,3 54-6,3 0-1,14 79 0,-15-142 129,6 39-107,-6-50 163,0 0-1,-1 1 1,1-1 0,1 0-1,-1 0 1,0 0-1,1 0 1,-1 0-1,1 0 1,0-1 0,0 1-1,2 2 1,-3-5-40,-1 0 0,1 0 0,-1 1 0,0-1 0,1 0 0,-1 0 0,1 0 0,-1 0 0,0 0 0,1 0 0,-1 0 0,0 0 0,1-1 0,-1 1 0,1 0 0,-1 0 0,0 0 0,1 0 0,-1 0 0,0-1 1,1 1-1,-1 0 0,0 0 0,1-1 0,-1 1 0,0 0 0,0 0 0,1-1 0,-1 1 0,0 0 0,1-1 0,5-10 161,-6 11-164,0 0 0,0-1-1,0 1 1,0 0-1,0-1 1,-1 1 0,1 0-1,0-1 1,0 1 0,0 0-1,-1-1 1,1 1-1,0 0 1,0 0 0,0-1-1,-1 1 1,1 0-1,0 0 1,-1-1 0,1 1-1,0 0 1,0 0-1,-1 0 1,1 0 0,0 0-1,-1-1 1,1 1 0,-1 0-1,1 0 1,0 0-1,-1 0 1,1 0 0,0 0-1,-1 0 1,1 0-1,0 0 1,-1 0 0,0 0-1,-16 4-113,16-4 124,-24 8 42,1 1 1,0 1 0,1 1-1,-41 27 1,54-33 24,0 0 0,-17 6 1,19-8-32,8-3-53,0 0 0,0 0 0,0 0 0,0 0 0,0 0 0,0 0-1,0 0 1,-1 0 0,1 0 0,0 0 0,0 0 0,0 0 0,0 0-1,0 0 1,0 0 0,0 0 0,0 0 0,0 0 0,0 0 0,0 0-1,0 0 1,0 0 0,0 0 0,0 0 0,0 0 0,0 0 0,0 0-1,0 0 1,0 0 0,-1 0 0,1-1 0,0 1 0,0 0 0,0 0-1,0 0 1,0 0 0,0 0 0,0 0 0,0 0 0,0 0 0,0 0-1,0 0 1,0 0 0,0 0 0,0 0 0,0 0 0,0 0 0,0 0-1,0 0 1,0 0 0,0 0 0,0-1 0,0 1 0,0 0 0,0 0-1,0 0 1,0 0 0,0 0 0,0 0 0,0 0 0,0 0 0,0 0-1,1 0 1,-1 0 0,0 0 0,0 0 0,0 0 0,0 0 0,3-7-130,7-8 65,5-3 24,1 0 1,0 2-1,24-19 1,60-40 190,-9 8 87,-73 54-233,-12 8-63,1 1 1,-1-1-1,6-7 1,-11 32-303,3-2 290,0-1 0,1 1-1,12 28 1,-15-42 91,0 1-1,1-1 1,0 0-1,0 0 1,0 0-1,5 5 1,-8-9-5,1 0 0,-1 1 0,1-1 0,-1 0 0,0 0 1,1 0-1,-1 1 0,1-1 0,-1 0 0,1 0 0,-1 0 1,1 0-1,-1 0 0,1 0 0,-1 0 0,1 0 0,-1 0 0,1 0 1,-1 0-1,0 0 0,1 0 0,-1 0 0,1 0 0,-1-1 0,1 1 1,-1 0-1,1 0 0,-1 0 0,0-1 0,1 1 0,-1 0 0,1-1 1,-1 1-1,0 0 0,1-1 0,10-13 68,-8 8-72,-1 0-1,1 0 0,-1 0 1,0-1-1,-1 1 0,0-1 1,0 1-1,0-1 0,-1 0 0,0-8 1,1-11 203,-1 22-207,0 0-1,0 0 0,0-1 0,-1 1 0,1 0 0,-1 0 0,0 0 1,-3-8-1,-1 19-671,1 4 362,1-1 0,-4 21 0,0 0 68,-24 71 557,22-86 79,9-15-386,0-1-1,0 0 1,-1 1-1,1-1 1,0 0-1,0 1 1,-1-1-1,1 0 1,0 0-1,0 1 1,-1-1-1,1 0 1,0 0-1,-1 0 1,1 1-1,0-1 1,-1 0 0,1 0-1,0 0 1,-1 0-1,1 0 1,-1 0-1,1 0 1,0 0-1,-1 0 1,1 0-1,0 0 1,-1 0-1,1 0 1,-1 0-1,1 0 1,0 0-1,-1 0 1,1 0-1,0 0 1,-1 0-1,0-1 1,-1 0-6,1 0 1,-1 0 0,0 0-1,0 0 1,0 1 0,0-1-1,-1 0 1,1 1-1,-3-1 1,-11-2-100,13 2 84,1 0 1,-1 0-1,0 1 1,0-1-1,0 1 0,0 0 1,0 0-1,0 0 1,0 0-1,1 0 1,-1 1-1,0-1 1,-6 3-1,0 1-9,-1 0-1,-14 9 1,-2 1 292,14-8-248,1 0 0,-13 10 1,-15 9-105,35-23 54,0 0 1,0 1-1,0-1 0,0 1 0,1-1 0,0 1 0,-1 0 0,1 0 0,-4 5 0,4-1 23,20-26 443,3-5-431,28-26-1,-32 35-56,0-1 0,-1 0 0,-1-2-1,20-30 1,-29 38-5,3-3 195,-2 1 0,10-25 0,-15 33-128,0 1 1,0 0-1,-1 0 1,1 0-1,-1-1 1,1 1-1,-1 0 0,0 0 1,0-1-1,-1 1 1,1 0-1,-1-1 1,1 1-1,-1 0 0,0 0 1,0 0-1,-3-5 1,3 6-38,1 0 0,0 0 0,-1 0 0,1 0 1,0 0-1,0 0 0,0 1 0,1-1 0,-1 0 1,0 0-1,1 0 0,-1 0 0,1 0 0,0-2 1,2-3-74,-1-4 69,3-23 262,-5 34-302,-1 2 0,-2 6 33,0-1 0,-1 1 1,-1-1-1,-5 10 0,-3 3 110,-10 13 373,-1-1 0,-50 53-1,-19 23 205,41-46-656,34-39-662,18-23 659,0 0 0,0 0 0,0 0 0,0 0 0,0 0 0,0 0 0,0 0 0,0 0 0,-1 0 0,1 0 0,0 0 0,0 0 0,0 0 0,0 0 0,0 0 0,0 0 0,0 0 0,0 0 0,0 0 0,0 0 0,0 0 0,0 0 0,0 0 0,0 0 0,0 0 0,0 0 0,0 0 0,-1 0 0,1 0 0,0 0 0,0 0 0,0 0-1,0 0 1,0 0 0,0 0 0,0 0 0,0 0 0,0 0 0,0 0 0,0 0 0,0 0 0,0 0 0,0 0 0,0 0 0,0 0 0,-1 0 0,1 0 0,0 0 0,0 0 0,0 0 0,0 0 0,0 0 0,0 0 0,0 0 0,0 0 0,0 1 0,0-1 0,0 0 0,0 0 0,3-8-76,7-11 19,34-61-236,-3 6 107,-25 44 123,15-37-1,-10 20 189,-16 33-200,-4 12-67,-2 8 57,1 0 95,-4 10 99,-1 0-1,0 0 0,-1 0 0,-8 16 1,1-2-41,-25 59-121,-45 116 128,15-44 222,59-141-190,5-14-39,4-15-160,8-27-129,1 1 0,25-60 0,14-12-234,-34 79 393,1 1 0,2 0 0,1 1-1,30-35 1,-27 38-55,35-29 0,-53 49 104,0 0-1,1 0 0,0 0 0,-1 1 0,1-1 0,0 1 0,0 0 1,1 0-1,-1 0 0,0 1 0,1-1 0,-1 1 0,1 0 1,-1 0-1,1 1 0,-1 0 0,1-1 0,8 2 0,123 6 12,-135-7 154,1 10-284,1-4-140,-3-6 275,0 1 0,0-1 0,1 1 0,-1-1 0,0 0 0,0 0 0,0 1 0,0-1 0,0 0 0,0 1 0,1-1 0,-1 0 0,0 1 0,0-1 0,1 0 0,-1 0 0,0 1 0,0-1 0,1 0 0,-1 0 0,0 0 0,0 1 0,1-1 0,-1 0 0,0 0 0,1 0 0,-1 0 1,0 0-1,1 0 0,-1 0 0,0 0 0,1 0 0,-1 0 0,0 0 0,1 0 0,-1 0 0,0 0 0,1 0 0,-1 0 0,0 0 0,1 0 0,-1 0 0,0 0 0,1-1 0,7-7 204,-7 8-201,0-3 12,1 0 1,0-1 0,-1 1 0,0-1-1,0 1 1,0-1 0,0 1 0,0-1-1,-1 0 1,0 1 0,0-1-1,0 0 1,0-5 0,-2-10 108,-6-24-1,7 37-105,-1-3 55,-6-27 222,1-1 1,-2-62 0,9 71-1627,-5-28 1,2 47 322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13.7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520 1005 576,'0'0'51,"-1"0"1,1 0-1,-1 0 1,1-1-1,-1 1 1,1 0-1,-1 1 1,1-1-1,-1 0 0,1 0 1,-1 0-1,1 0 1,-1 0-1,1 0 1,0 1-1,-2-1 1,-10 30 2209,-9 12-1621,19-38-642,0 0 0,1 0 1,-1 0-1,1 0 0,0 0 0,0 7 1,0-7 32,0 1 0,0-1 1,0 0-1,0 0 0,-2 5 1,2-8 14,1 0-1,-1 0 1,1 0 0,0 0 0,-1 0-1,1 1 1,0-1 0,0 0 0,0 0-1,0 0 1,0 0 0,0 1 0,0-1-1,1 0 1,-1 0 0,0 0 0,0 0-1,1 0 1,-1 0 0,1 0 0,-1 0-1,1 0 1,0 0 0,1 4 392,-3-16-103,-1 0 0,0 0 0,-1 1 0,-6-15-1,5 11-318,3 12-22,1-1-1,-1 0 1,0 1 0,0-1 0,0 1 0,0-1 0,0 1-1,-1-1 1,1 1 0,-1 0 0,-3-4 0,4 6 6,1 0-1,-1-1 1,1 1 0,-1 0 0,1 0 0,-1 0-1,0 0 1,1 0 0,-1 0 0,1 0 0,-1 0-1,1 0 1,-1 0 0,0 1 0,1-1 0,-1 0 0,1 0-1,-1 0 1,1 1 0,-1-1 0,1 0 0,-1 1-1,1-1 1,-1 0 0,1 1 0,0-1 0,-1 0-1,1 1 1,-1-1 0,1 1 0,0-1 0,0 1 0,-1-1-1,1 1 1,0-1 0,-1 1 0,-10 22-137,-17 61-205,25-70 873,6-21-256,3-9-45,-1 0 1,4-21-1,-3 7-244,-5 14-345,4 25-212,-2-3 575,-1-1-1,1 0 0,0 0 1,0 0-1,0 0 1,1-1-1,-1 0 0,1 1 1,6 3-1,-8-5 114,0-1 1,0 1-1,0-1 0,0 1 1,0 0-1,2 5 278,-4-20-171,-1 2-203,0 1 1,-1 0-1,1-1 1,-6-13-1,-2-8 16,-1-6 238,6 24-360,1 1 0,0 0 0,1-1 0,-1-17 0,4 60-162,2 0 0,10 47 0,-9-51 414,-1 0-1,-2 46 1,-1-59-192,-5 59-199,5-71 218,11 10 1108,-11-11-1085,0 0 0,1 0 0,-1 0 0,0 0 0,0-1 0,0 1 0,0 0 0,0 0 0,0 0 0,7-17 187,4-23-229,-5 10-37,-2 0-1,2-43 1,1-13-71,-3 28-1174,13 153 886,-4-29 348,-10-43 74,2 0 1,9 28-1,-12-45 37,0-1 1,0 0-1,1 0 1,0 0-1,-1 0 1,2 0-1,-1-1 1,4 5-1,-6-9-32,-1 1-1,1-1 0,-1 0 0,0 0 0,1 0 0,-1 0 0,1 0 0,-1 1 0,1-1 1,-1 0-1,0 0 0,1 0 0,-1 0 0,1 0 0,-1 0 0,1-1 0,-1 1 0,0 0 1,1 0-1,-1 0 0,1 0 0,-1 0 0,1-1 0,-1 1 0,0 0 0,1 0 0,-1-1 1,0 1-1,1 0 0,-1 0 0,0-1 0,1 1 0,-1 0 0,0-1 0,0 1 0,1-1 1,-1 1-1,0 0 0,0-1 0,0 1 0,1-1 0,-1 1 0,0 0 0,0-2 1,4-4-7,-3 5-8,0 0-1,-1 0 1,1 0 0,0 0 0,0 0-1,-1 0 1,1 0 0,-1 0 0,1 0 0,-1 0-1,0 0 1,1-1 0,-1 1 0,0 0 0,0 0-1,0 0 1,0-2 0,-3-24-11,1 6 158,-1 32-359,1 0 1,-1 14-1,-5 92 746,8-116-516,2 18 774,-1-28-500,0-55 63,0 14-356,-6-60 0,5 107-25,0-1 0,-1 0 0,0 1 0,0-1 0,0 1 0,0 0 0,0-1 0,-1 1 1,1 0-1,-4-4 0,5 6 26,0 1 0,-1 0 0,1 0 0,0 0 1,-1-1-1,1 1 0,-1 0 0,1 0 0,0 0 1,-1 0-1,1 0 0,0 0 0,-1 0 0,1 0 1,0 0-1,-1 0 0,1 0 0,-1 0 0,1 0 0,0 0 1,-1 0-1,1 1 0,0-1 0,-1 0 0,1 0 1,0 0-1,-1 0 0,1 1 0,0-1 0,-1 0 1,1 0-1,0 1 0,0-1 0,-1 0 0,1 1 0,0-1 1,0 0-1,0 0 0,-1 1 0,1-1 0,0 0 1,0 1-1,-4 13 174,4-14-121,-1 0-1,0 0 1,1 0-1,-1 0 1,0 0-1,1 0 0,-1 0 1,0-1-1,0 1 1,1 0-1,-1 0 1,1-1-1,-1 1 0,0 0 1,1-1-1,-1 1 1,1-1-1,-1 1 1,1 0-1,-2-2 0,1-1 5,0-1 0,0 1 0,0-1 0,0 0 0,1 1 0,-1-6 0,-1-11 54,1 16-92,-34-152 279,24 120-216,-1-1-1,-20-41 1,-5 5 178,-20-43-395,37 61 146,-20-85 1,26 81-143,3-1 0,3 0 0,-2-109 0,10 169 127,0-1 0,0 1 1,0 0-1,0 0 0,0 0 0,0 0 1,0-1-1,0 1 0,0 0 0,0 0 1,0 0-1,0-1 0,0 1 0,0 0 0,0 0 1,0 0-1,0 0 0,0-1 0,0 1 1,0 0-1,0 0 0,0 0 0,-1 0 1,1-1-1,0 1 0,0 0 0,0 0 0,0 0 1,0 0-1,0 0 0,-1 0 0,1 0 1,0-1-1,0 1 0,-6 4-181,-4 11 174,-5 26-41,1 1 0,2 0 0,-9 57 0,-2 12 91,-18 42 786,20-96-352,19-54-475,-1-7-15,1-10-11,3-3-11,1 1 0,3-17 1,2-19 211,-1-5-249,-5 47-301,3 14 20,3 15 83,-5-10 203,0 1 1,-1 0-1,-1 12 1,0-12 56,1 0 0,0 0-1,3 13 1,-4-22 15,3 12 73,0 0 1,2-1-1,7 19 0,-10-28-56,0 1 1,1-1-1,-1 1 0,1-1 0,-1 0 0,1 0 1,0 0-1,0 0 0,0-1 0,1 1 0,-1-1 1,0 0-1,1 0 0,0 0 0,5 2 0,-7-4-23,0 1 0,0 0-1,0 0 1,-1-1-1,1 1 1,0 0-1,0 1 1,-1-1-1,1 0 1,0 0 0,-1 1-1,1-1 1,-1 1-1,0-1 1,0 1-1,2 2 1,-2-2-17,3 1 57,3 0 70,-6-3-96,0 1-6,0 0 0,-1 1 0,1-1 0,-1 0 1,0 1-1,1-1 0,-1 0 0,0 0 0,0 1 1,0 1-1,-1-1 2,0 1 1,0-1-1,0 1 1,-1-1-1,1 0 1,-1 0-1,1 0 1,-1 0-1,0 0 1,0 0-1,0 0 1,-3 2-1,-31 17 231,19-11-211,16-9-15,-15 9 283,-25 11-1,35-18-232,0-1 0,0 0 0,-1 0 0,1 0 0,-1-1 0,1 0 0,-12 0 0,13-1-113,-16-1-358,21 1 417,-1 0 0,1 0 0,0 0 0,0 0 0,0 0 0,0-1 1,0 1-1,-1 0 0,1 0 0,0 0 0,0 0 0,0 0 0,0 0 0,0 0 0,0 0 0,-1 0 0,1 0 0,0 0 0,0-1 0,0 1 0,0 0 0,0 0 1,0 0-1,0 0 0,0 0 0,0-1 0,0 1 0,0 0 0,0 0 0,-1 0 0,1 0 0,0 0 0,0-1 0,0 1 0,7-7 140,4 0-231,0 0 1,1 2-1,-1-1 0,24-7 1,51-9 39,-62 17 5,10-1-38,47-2 0,-37 4-16,-37 4 166,1 0-1,-1 0 1,0 1 0,1 0-1,-1 0 1,0 1 0,11 4-1,-17-6-63,0 0 0,0 0 0,0 1 0,0-1 0,0 0 0,0 1 0,-1-1 0,1 1 0,0-1 0,0 1 0,0-1 0,-1 1 0,1 0 0,0-1 0,-1 1 0,1 0 0,-1 0 1,1-1-1,-1 1 0,1 0 0,-1 0 0,1 0 0,-1 0 0,0 0 0,1-1 0,-1 1 0,0 0 0,0 0 0,0 0 0,0 0 0,0 0 0,0 0 0,0 0 0,0 0 0,0 0 0,0 0 0,0 0 0,-1 0 0,1 0 0,0 0 0,-1-1 0,1 1 0,0 0 0,-1 0 0,0 0 0,1 0 0,-2 1 0,-2 4 18,-1 0 1,0-1-1,0 1 0,-9 6 1,14-11-15,-4 1 32,0 1 0,1 0 1,-2-1-1,1 1 0,0-1 0,0-1 1,-1 1-1,1 0 0,-1-1 0,1 0 1,-1 0-1,1 0 0,-1-1 0,0 0 0,0 1 1,1-2-1,-1 1 0,0 0 0,1-1 1,-1 0-1,0 0 0,-5-3 0,2 1-33,0 0-1,0-1 0,0 1 1,1-2-1,0 1 0,0-1 1,0 0-1,0-1 1,1 0-1,0 0 0,-9-11 1,12 12-48,0 0 0,0-1 0,1 1 0,-1 0 0,1-1 0,1 0 1,-1 1-1,1-1 0,0 0 0,0 0 0,0 0 0,1 0 0,0 0 1,1-9-1,0 12 34,1 1 0,-1 0 0,0 0 0,1 0 0,0 0 0,-1 0 1,1 1-1,0-1 0,2-1 0,8-9-67,-4 2 122,10-14-128,-1-1-1,26-50 1,-12 6 137,-3-1-1,25-101 1,-45 138-90,-8 30-147,-2 6 41,-4 9-124,-16 70 243,-4-1 0,-51 111 0,64-165 52,2 1 0,1 1-1,1-1 1,2 1 0,1 1-1,1-1 1,-3 61 0,9-85-12,-1 1 0,1-1 1,0 1-1,1-1 1,-1 0-1,1 0 0,0 0 1,0 0-1,1 0 0,-1 0 1,1 0-1,0-1 1,1 1-1,-1-1 0,1 0 1,5 5-1,2 7 613,-10-10 19,-9-8 51,-7-7-601,-1 1 1,0 1-1,0 0 0,-1 2 0,0 0 0,0 0 1,0 2-1,-24-3 0,33 5-26,-13-1-249,20 2 129,0 0 0,0 0 0,0 0 0,0 0 0,1 1 0,-1-1 0,0 0 0,0 0 0,0 1-1,0-1 1,1 0 0,-1 1 0,0-1 0,0 1 0,1-1 0,-1 1 0,0-1 0,1 1 0,-2 1 0,2-2 37,0 0 0,0 1 0,0-1 1,0 0-1,0 0 0,0 1 0,0-1 0,0 0 1,0 1-1,0-1 0,0 0 0,0 0 0,0 1 0,0-1 1,1 0-1,-1 0 0,0 1 0,0-1 0,0 0 0,0 0 1,0 1-1,1-1 0,-1 0 0,0 0 0,0 0 0,1 1 1,-1-1-1,0 0 0,0 0 0,0 0 0,1 0 0,-1 0 1,0 1-1,1-1 0,-1 0 0,0 0 0,0 0 0,1 0 1,-1 0-1,11 3 74,-5-3-55,1 0 0,0 0 0,0-1 0,-1 0 0,1 0 0,-1-1 0,1 0 0,-1 0 0,9-4 0,4-2-33,0-1 0,0-1 0,-1 0 1,0-2-1,30-24 0,-41 30-3,7-6 125,0-1-1,0-1 1,16-21-1,-28 31-57,1 0-1,0 0 1,-1 0 0,0-1-1,0 1 1,0 0-1,0-1 1,-1 1-1,0-1 1,0 0-1,0 0 1,0 1-1,-1-1 1,0 0-1,0 0 1,0 1-1,-1-1 1,1 0-1,-2-4 1,-7-16-206,-1 1 1,-2 0-1,0 1 1,-18-26-1,5 6-93,21 36 175,-1 0 14,1 0 1,-1 0 0,-9-12-1,12 18 50,0-1 1,1 0-1,-1 1 0,0-1 1,0 1-1,-1 0 0,1-1 1,0 1-1,0 0 0,-1 1 1,1-1-1,0 0 0,-1 0 0,1 1 1,-1 0-1,1-1 0,-3 1 1,5 11-648,11 11 804,-5-12-1,1 7-132,0 0 0,-1 0 1,-1 1-1,-1-1 0,0 1 0,-2 0 1,0 0-1,-1 1 0,0-1 1,-2 0-1,0 0 0,-1 0 0,-8 33 1,-28 90 759,35-129-713,-3 2 629,6-24-647,0-132 833,1 139-883,0-1 0,0 1 0,0 0 0,0-1 0,1 1 1,-1 0-1,1 0 0,0 0 0,0 0 0,0 0 1,0 0-1,1 0 0,-1 1 0,4-3 0,14-19 248,-20 23-251,1 0-1,1 0 1,-1 0-1,0 0 1,0 0-1,0 0 1,0 1-1,1-1 0,-1 0 1,0 1-1,0-1 1,1 1-1,-1-1 1,1 1-1,-1 0 1,0 0-1,1 0 1,1-1-1,32 1-621,-23 0 676,83-5-662,-1-1-1305,-87 6 1941,0-1 0,0 0 0,8-3 0,17-1 199,-31 5-146,-20 7 858,-55 16-249,-108 36-274,163-52-425,0 2 0,0 0 0,1 1 0,-24 19 0,32-23-120,9-5 158,-1 0 1,0 0-1,0 0 1,0 0 0,1 1-1,-1-1 1,0 0-1,1 1 1,-1-1-1,1 1 1,0 0 0,-1-1-1,1 1 1,0 0-1,0 0 1,0 0-1,0 0 1,1 0-1,-2 3 1,3-4 9,-1 0-1,1-1 1,0 1-1,-1 0 1,1-1 0,0 1-1,0 0 1,0-1-1,0 1 1,0-1-1,-1 0 1,1 1 0,0-1-1,0 0 1,2 1-1,-2-1 23,0 1-36,4 1-24,1 0 0,-1-1 0,1 1 0,0-1 0,-1 0 0,8 1 0,-7-2 46,-1 1-1,0 0 1,1 0-1,6 3 1,-10-3 124,2 7 486,-5-7-615,0-1-1,1 1 1,-1-1 0,0 1 0,0-1 0,0 1 0,0-1 0,1 0 0,-1 1 0,0-1 0,0 0 0,0 0 0,0 0 0,0 0-1,0 0 1,0 0 0,0 0 0,1 0 0,-1 0 0,0 0 0,0 0 0,0 0 0,0-1 0,0 1 0,0 0 0,0-1 0,1 1-1,-1 0 1,0-1 0,0 1 0,1-1 0,-1 0 0,-1 0 0,-45-37 177,45 37-226,1 0-1,-1 0 1,0 0-1,1-1 0,0 1 1,-1 0-1,1-1 1,0 1-1,-1-1 0,1 0 1,0 1-1,0-1 1,0 0-1,0-2 0,0 4-4,1-1-1,0 1 0,0-1 1,0 1-1,0-1 0,1 1 0,-1-1 1,0 1-1,0-1 0,0 1 0,0-1 1,0 1-1,1-1 0,-1 1 0,0-1 1,0 1-1,1 0 0,-1-1 0,0 1 1,1-1-1,-1 1 0,2-1-34,-1 0 0,1 0 0,-1 0 0,0 0 0,1 0 0,0 1 0,-1-1 0,1 0 0,1 1 0,8-3-622,0 1 0,-1 1 1,1 0-1,0 1 0,0 0 1,0 0-1,18 4 1,-1 6-2089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32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836 2180 1568,'20'-15'1365,"-19"14"-1167,8-2-198,-23-1-33,12 4 155,1 0 1,-1 0 0,1 0-1,-1-1 1,1 1 0,0-1 0,-1 1-1,1-1 1,0 1 0,-1-1 0,1 0-1,-2-1 1,3 1-160,0-22 117,0 12 213,0 10-181,-5-7 128,0 0-286,4 7 114,0 1-1,1-1 0,-1 0 0,0 0 0,1 0 0,-1 0 0,0 0 0,1 0 0,-1 0 0,1 0 1,0 0-1,-1-2 0,-2-4 201,2 6-271,1 1 0,-1-1 1,1 1-1,0-1 0,-1 0 0,1 1 1,0-1-1,-1 1 0,1-1 0,0 0 1,0 1-1,-1-1 0,1 0 0,0 1 1,0-1-1,0 0 0,0-1 0,0-2 1,0 1 0,-1-1-1,1 0 1,-1 0-1,0 0 1,0 1 0,0-1-1,-1 1 1,1-1-1,-4-4 1,3 1-21,1 1 0,-1-1 1,1 0-1,0 0 0,1 0 0,0 1 1,0-1-1,2-10 0,-1-8 20,-1-66 669,-2 85-563,1 1-1,0 0 0,-1 0 0,0 0 1,0 0-1,-1 0 0,0 0 0,1 0 1,-7-7-1,5 6 193,-11-15 211,4 4-391,-18-31 0,-2-10-201,27 48 137,0 1 0,-1-1 1,0 1-1,0 0 0,-1 0 0,-8-9 0,11 14-15,0-1 1,0 0-1,1 0 0,0 0 1,0 0-1,0 0 1,-2-7-1,0-2 30,-1-5 11,1 0 1,-3-39-1,1 9 112,2 19 84,2 19-221,1 0 0,-1 0 0,-6-18-1,-9-25 653,11 36-526,-6-10 268,-27-53-67,28 59-320,-16-28 21,9 21-40,-25-59 0,18 33 72,1 6 356,-34-75 285,42 83-518,12 29-291,0 0-1,-1 0 1,0 0 0,-1 1-1,-1 0 1,1 0 0,-2 0-1,-8-9 1,0 4-6,-34-36 460,42 42-408,-22-30-343,16 26 338,13 12 7,-1 1-1,1 0 1,-1-1 0,1 0-1,0 1 1,-1-1-1,1 0 1,-2-3 0,-3-1 29,6 6-11,0 0 0,-1 0 0,1-1 0,-1 1 0,1 0 0,0-1 0,-1 1 0,1 0 0,0 0 0,-1-1 0,1 1 0,0 0 0,0-1 0,-1 1 0,1-1 0,0 1 0,0 0 0,0-1 0,0 1 0,-1-1 0,1 1 0,0-1 0,0 0 0,0 0-10,0-3-409,3 4-224,6 1 560,-8-1-1,-1 0 73,0 1 0,1-1 0,-1 0 0,0 1 0,1-1 0,-1 0 0,1 0 0,-1 1 0,0-1 0,1 0 0,-1 0 0,1 1 0,-1-1 0,0 0 0,1 0 0,-1 0 0,1 0 0,-1 0 0,1 0 0,-1 0-1,1 0 1,-1 0 0,1 0 0,15 1 428,-14-1-429,10-2-24,-12 2 18,1-1-1,0 1 1,0 0 0,0 0-1,0-1 1,-1 1 0,1 0-1,0 0 1,0 0 0,0 0-1,0 0 1,-1 0 0,1 1-1,0-1 1,0 0 0,0 0-1,0 0 1,-1 1-1,1-1 1,0 1 0,0-1-1,-1 0 1,1 1 0,0-1-1,-1 1 1,1-1 0,0 1-1,-1 0 1,1-1 0,-1 1-1,1 0 1,-1-1 0,1 2-1,1 2-21,0-1 0,0 1-1,-1-1 1,0 1 0,0 0 0,0 0-1,0 0 1,0-1 0,0 6 0,-1 37-70,0-27 97,0 10 195,0-28 267,-1-2-403,1-1 1,0 1 0,0-1 0,-1 1 0,1-1-1,0 1 1,0-1 0,0 1 0,1-3 0,-1-10-119,-4-19 200,-4-17 34,0 8-148,2 1 0,1-1 0,2-73 0,3 114-8,9-6 634,-9 6-655,2 1-326,-2 0 327,1 1-1,0-1 1,0 0 0,-1 0-1,1 0 1,0 0-1,-1 1 1,1-1 0,0 0-1,-1 1 1,1-1-1,-1 0 1,1 1 0,-1-1-1,1 1 1,-1-1-1,1 1 1,-1-1 0,1 1-1,-1 0 1,1-1-1,-1 1 1,0-1 0,1 1-1,-1 0 1,0-1-1,0 1 1,1 0-1,-1-1 1,0 2 0,0-1-14,1 8 46,0 0 1,0 0 0,-1 0-1,-1 13 1,0 3 73,0-4-111,-2 0 1,0 0-1,-8 27 1,6-27-86,1 0-1,0 0 1,0 28 0,4-17 670,0-31-570,0 0-24,0 0 0,0 0-1,0 0 1,1-1 0,-1 1 0,0 0 0,-1 0 0,1 0 0,0-1 0,0 1 0,0 0 0,0 0 0,-1 0 0,1-1 0,0 1 0,-1 1 0,-2 9 250,3 8-328,0-17-21,1 7 127,-1-8 11,0-1-1,0 1 0,1-1 1,-1 1-1,0-1 0,0 1 1,1-1-1,-1 1 0,0-1 1,1 1-1,-1-1 0,0 0 1,1 1-1,-1-1 0,1 0 1,-1 1-1,1-1 0,-1 0 1,1 0-1,-1 1 0,1-1 1,-1 0-1,1 0 0,-1 0 1,1 0-1,-1 0 0,1 1 1,-1-1-1,1 0 0,-1 0 1,1 0-1,-1-1 0,1 1 1,-1 0-1,1 0 0,-1 0 1,1 0-1,-1 0 0,1-1 1,-1 1-1,1 0 0,-1 0 1,1-1-1,-1 1 0,1 0 1,-1-1-1,1 0 0,4-3 30,0-1 0,-1 0 1,1 0-1,-1 0 0,0-1 0,-1 0 0,1 1 0,2-9 0,2-4-46,8-30 0,-14 33 7,1 0 0,-2 0 1,0-1-1,-1 1 0,-1-16 0,0-7 146,-9-76 460,2 41-706,0 15 249,4 35-224,4 22-11,0 18-559,3-7 589,1 0 0,0 0 1,5 9-1,2 4-107,14 33 218,2-1-1,36 52 1,-51-92 88,6 9-265,-17-23 115,0 0 0,-1 1 0,1-1 0,-1 0 0,1 1 0,-1-1 0,1 1 0,-1-1 0,0 1 0,1-1 0,-1 1 0,0-1 0,0 1 0,0-1 0,-1 3 0,1-3 29,-1 0 1,0 0 0,0 0-1,1 0 1,-1 0-1,0 0 1,0 0 0,0 0-1,0 0 1,0 0-1,0-1 1,0 1 0,0 0-1,0-1 1,-1 1-1,1-1 1,0 1 0,0-1-1,-3 1 1,-2 0-42,0 0-1,0 0 1,0 0 0,0 1-1,0 0 1,-10 5 0,-5 2-227,4-3 71,-23 13 0,24-11 253,-22 8 0,0-2 280,16-6-391,-30 8 1,22-16-2123,52 4-5959,-18-4 8454,0-1 0,0 1 0,0-1 0,0 0 0,0 1 0,6-4 0,-8 3-211,-1 1 0,0-1 1,0 0-1,0 1 0,1-1 1,-1 0-1,0 0 1,0 0-1,0 0 0,0 0 1,0-1-1,-1 1 0,1 0 1,0 0-1,0 0 1,-1-1-1,1 1 0,-1 0 1,1-1-1,-1 1 0,0-1 1,1 1-1,-1 0 1,0-1-1,0 1 0,0-2 1,0 2-68,0 0 1,0 0-1,-1 0 1,1 0-1,0 0 1,0 0-1,-1 0 1,1 0 0,-1 0-1,1 0 1,-1 1-1,1-1 1,-1 0-1,1 0 1,-1 0-1,0 1 1,1-1-1,-1 0 1,0 1-1,0-1 1,1 1 0,-1-1-1,0 1 1,-2-2-1,2 2-276,-1-1 0,1 1 0,-1-1 1,1 1-1,-1 0 0,1-1 0,-1 1 0,0 0 0,1 0 0,-1 0 0,1 0 0,-1 1 1,0-1-1,1 0 0,-1 1 0,-1 0 0,-1 0-120,1 2 1,-1-1-1,1 0 0,0 1 1,-5 3-1,8-5 189,0-1 0,0 1 1,0-1-1,1 1 0,-1-1 0,0 1 0,0-1 1,0 1-1,1-1 0,-1 1 0,0-1 0,0 1 1,1-1-1,-1 0 0,0 1 0,1-1 0,-1 0 1,1 1-1,11 10-3137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35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36 1248,'-7'-13'4038,"8"12"-3929,-1 0 1,0 1 0,0-1-1,1 0 1,-1 0 0,1 1-1,-1-1 1,1 0 0,-1 0-1,1 1 1,-1-1 0,1 1-1,1-2 1,-2 2-79,0-1 0,1 1 0,-1-1 0,0 1 1,1 0-1,-1-1 0,0 1 0,1-1 0,-1 1 0,1 0 0,-1 0 0,1-1 0,-1 1 0,1 0 0,-1 0 0,1 0 0,-1-1 1,1 1-1,-1 0 0,1 0 0,-1 0 0,1 0 0,-1 0 0,1 0 0,-1 0 0,1 0 0,0 0 0,-1 0 0,1 0 0,-1 1 0,1-1 1,0 0-1,0 2-1,1-1-1,-1 0 1,0 1 0,0-1 0,0 1 0,0-1 0,0 1 0,1 1 0,-2-1 58,1 0 1,0-1-1,0 1 1,0 0-1,1-1 0,-1 1 1,0-1-1,2 2 1,-2-2-159,7 17 316,10 29 244,-6-23-535,-2-6 266,-1 1-1,-1 1 1,8 22 0,-12-18 115,-4-17-361,1-1 1,1 1-1,-1-1 1,4 9-1,0-2 111,-3-8-32,0 0-1,1 0 0,-1 0 0,6 8 0,-3-5-5,-1-1 0,0 1-1,0-1 1,-1 1 0,1 1 0,1 9-1,-3-10-71,1 1-1,0-1 1,0 0-1,1 0 0,7 11 1,-7-13 41,-1-1 1,0 0-1,0 1 0,0 0 1,-1 0-1,0-1 1,0 1-1,-1 1 1,1-1-1,0 10 1,-2-13 10,1 0 1,0 0-1,0 0 0,0 0 1,0 0-1,0 0 1,1 0-1,-1 0 1,1-1-1,0 1 0,2 3 1,5 7 51,-4-5-71,-4-7-34,1 1 0,-1 0-1,0-1 1,0 1 0,0 0 0,0 0 0,0 0-1,0 0 1,-1 0 0,1 0 0,0 2 0,-1-1 44,1-1 1,0 1 0,0-1-1,0 1 1,0-1 0,3 5-1,0-1 20,-3-5 0,0 1 0,0 0 0,0 0 0,0-1 0,1 1 0,-1-1 0,1 1 0,1 1 0,-1-3-52,-1 1 0,-1 0 1,1 0-1,0-1 0,0 1 1,0 0-1,0 0 0,0 0 1,-1 0-1,1 0 0,-1 0 0,1 0 1,0 0-1,-1 0 0,0 1 1,1-1-1,-1 1 0,16 17 317,19 43-485,-13-21 208,-9-10-6,-10-25-33,-1-1 0,0 1-1,0 0 1,0 0 0,-1 0 0,1 6 0,5 19 161,-4-19-75,0 0 0,1 21 0,-3-19-188,6 24 1,1-7 163,-1-1-84,2-1 0,0 0 0,17 32 0,-18-43 65,-7-15-29,1 0 0,-1 0 0,1 0 0,-1 0 1,1 0-1,0-1 0,0 1 0,0 0 0,1-1 0,2 3 0,11 7-32,-12-9 78,1 0 0,-1 0-1,0 1 1,0-1 0,-1 1-1,1 0 1,4 6 0,-4-4-62,0 0 1,1-1-1,0 1 1,11 9 0,-3-3 26,12 9-201,-19-16 179,0-1 0,0 1 0,8 10 0,55 58 105,-23-5-160,-43-64 79,-1 0 0,0-1-1,0 1 1,-1 0 0,1 0-1,-1 0 1,0 0 0,0 1-1,0-1 1,0 7 0,1 8 47,-3 21 0,1-17-188,-1-15 41,1-6 88,0 1-1,0 0 0,0 0 0,0-1 1,0 1-1,1 0 0,-1-1 0,1 1 1,0 0-1,-1-1 0,1 1 0,0-1 1,3 5-1,0 20 414,0-13-603,-9-18 235,0 0-1,0-1 0,0 1 0,1-1 0,-1 0 1,-3-7-1,5 8-75,0 0 1,0 0-1,0 0 0,-6-4 1,-10-14 197,6 0-170,-15-38 0,17 37-62,-23-41 1,-4 0-27,27 43 110,-1 0 1,-26-33-1,28 42-53,0-1-1,1 0 1,1 0 0,0-1-1,1 0 1,0-1 0,-7-21-1,-21-109 528,28 111-682,-12-32 0,-2-11 126,17 62 245,-1 0 0,-8-19 0,8 25-181,0 1-1,0 0 1,-1 1 0,-12-14 0,12 16-23,1-1 1,0 0 0,0-1-1,0 1 1,1-1 0,0 0-1,-4-9 1,-14-30-265,9 17 739,8 19-430,0 0 0,1 0 0,-4-16 0,6 15-74,-3-9 43,-9-28 0,-3-8 108,4 9 50,7 29-93,-1-1 0,0 1 0,-2 1 0,0-1 1,0 1-1,-17-21 0,-38-40-134,-49-55 356,108 128-1015,0 1-1,0 0 1,-1 0 0,1 0-1,-1 1 1,0-1 0,-8-2-1,4 0-1367,10 5 1895,0 1-1,0-1 1,0 0 0,0 1 0,0-1-1,0 1 1,0-1 0,0 1-1,0-1 1,0 0 0,0 1-1,0-1 1,1 1 0,-1-1-1,1 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19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1 576,'2'0'660,"-8"-1"929,5 1-1519,1 0 1,-1 0-1,0 0 1,0 0-1,0 0 1,0 1-1,0-1 0,1 0 1,-1 0-1,0 0 1,0 1-1,0-1 1,1 0-1,-1 1 0,-1 0 1,-2 5 613,3-5-671,1-1-1,0 1 1,0-1-1,-1 0 1,1 1 0,0-1-1,0 1 1,-1-1-1,1 1 1,0-1-1,0 1 1,0-1-1,0 1 1,0-1-1,0 1 1,-1-1-1,1 1 1,1 0 0,-6 41 184,5-39-185,1 0 1,-1 0-1,1 0 1,0 0-1,0 0 1,2 4-1,3 10 40,7 26 115,-9-31-192,0-1-1,2 19 0,-4-14 175,0-9-80,-1 0-1,0 0 1,-1 1 0,0-1 0,0 0-1,0 0 1,-2 10 0,0-1-92,-1-1 142,2-11-134,-1 1 0,1-1 0,-1 0 0,1 1 1,1-1-1,-1 1 0,1-1 0,-1 1 0,1-1 0,1 1 0,-1-1 1,1 1-1,1 6 0,-1-7-453,-1-4 361,0 1 1,-1-1 0,2 1 0,-1-1-1,0 1 1,0-1 0,0 1-1,0-1 1,0 1 0,0-1-1,0 1 1,1-1 0,-1 1 0,0-1-1,0 1 1,1-1 0,-1 1-1,0-1 1,1 1 0,-1-1-1,0 0 1,1 1 0,-1-1 0,1 0-1,0 1 1,6-1-1302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42.60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74 3328,'0'0'34,"0"0"0,-1-1 1,1 1-1,0 0 0,0 0 1,0-1-1,0 1 0,-1 0 0,1-1 1,0 1-1,0 0 0,0-1 0,0 1 1,0 0-1,0 0 0,0-1 0,0 1 1,0 0-1,0-1 0,0 1 1,0 0-1,0-1 0,0 1 0,0 0 1,0 0-1,1-1 0,-1 1 0,0 0 1,0-1-1,1 0 206,0 1-206,-1-1 0,0 1 1,15-1 78,-6 2-498,-2-2 434,-1 1 0,1-1 1,-1-1-1,10-2 1,-10 2 270,-1 0 1,1 1 0,0 0-1,9-1 1,22 7 351,41 1 1280,-47-5-1781,35 7 0,-7-1-81,39 1-46,116 14 611,-95-8-239,181-1 0,-294-13-414,424-14 465,-172-5 109,91 14 144,-330 4-588,22-3 0,-22 1-85,23 0-1,76 4 289,194-5-126,-155-9 63,-41 5 171,-56 5-384,149 2-21,-135 4-76,138-14 0,-71-2 262,169 5 0,-163-1-86,-31 1-105,90 1-86,-203 7 48,180 5-97,-143 3 49,-38-7-11,11 1-379,-29 9-1488,0-7 1815,1 0-1,-1-1 0,0-1 1,0 0-1,-31-1 0,-1 0 76,-196 22 16,78-5 45,-224 34-90,172-20 150,-211 37 182,-156 30 106,-649 70 1285,1075-153-1486,-292 25 615,355-34-561,-82 5 33,142-9-96,-46 9 1,5 0 31,66-11-248,1 2 1,-17 5-1,2-1 7,18-4-2,1-1 1,0 1 0,-1 0-1,-10 8 1,33-5-102,-3-3 206,0-1 0,1 0 0,-1-1 1,14-1-1,830-32 385,79-21 256,-240 48-501,-569 9-159,191 13-44,195 36-85,-256-15-111,-151-20 19,-71-13 263,-15-3-150,25 7 1,-39-6-180,-10-2 93,-17-1 9,15 0 127,-385-3-279,-184 14 192,-171 48 42,268 9-38,186-26 152,-145 27 314,190-28-236,-241 48 156,439-78-273,-50 19 0,81-23-63,13-2-65,12-1-80,5-2 199,0-1-1,0 0 1,24-2-1,-16 1 45,276-23 449,-1-16-263,-248 32-216,621-98 396,-427 66-311,723-68 262,-502 88-346,-322 17-36,0 5 0,209 33 0,-155 10 161,-159-35-240,0 2-1,-1 2 0,40 23 1,-67-34 78,0 0 0,0 1-1,-1 0 1,1 0 0,-1 1 0,-1-1 0,8 10 0,-12-13 11,0-1 1,0 1-1,0 0 1,0-1-1,0 1 1,-1 0-1,1 0 1,-1-1-1,1 1 1,-1 0-1,0 0 1,1 0-1,-1 0 1,0 0-1,-1 2 1,1-2-2,-1 0 1,0 0-1,1 0 1,-1 0-1,0 0 1,0 0-1,0 0 1,-1-1-1,1 1 1,0-1-1,-1 1 1,1-1-1,-1 1 1,1-1-1,-1 0 1,0 1-1,-2 0 1,-15 9-11,-1-1 1,0-1-1,-1 0 1,0-2-1,0 0 1,-24 3-1,-136 15 309,146-21-259,-877 77 211,802-75-242,-464 26 275,131-6-354,-8 0 337,296-17-93,-102 2 143,816-19-301,55-1-98,-14-1 201,-388 10-99,262 1-88,-280 6-8,-140-2-25,85 17 1,-114-14-60,-18-3 76,-8-1 11,-17 2-74,-156 30 108,-10-12 132,48-7-62,-112 22-148,-391 113 0,594-138 13,0 1 1,-74 39 0,115-52 100,-1 1 0,1 0 0,0 0-1,-7 5 1,11-8 18,0 1 1,-1-1-1,1 0 0,0 0 0,-1 1 1,1-1-1,0 0 0,-1 1 0,1-1 1,0 0-1,0 1 0,-1-1 0,1 1 1,0-1-1,0 0 0,0 1 0,0-1 0,-1 1 1,1-1-1,0 1 0,0-1 0,0 1 1,0-1-1,0 1 0,0-1 0,0 0 1,0 1-1,0-1 0,1 1 0,-1-1 1,0 1-1,0-1 0,0 0 0,0 1 1,1-1-1,-1 1 0,0-1 0,0 0 0,1 1 1,-1-1-1,0 0 0,1 1 0,-1-1 1,0 0-1,1 1 0,-1-1 0,0 0 1,1 0-1,-1 0 0,1 1 0,-1-1 1,1 0-1,-1 0 0,1 0 0,6 2 9,-1 0 0,0 0 0,10 0 0,206 12 273,10-17-146,-160 1-114,619-34 23,-409 18-35,77 14 66,-343 5-117,-11-2 16,0 1-1,0 1 1,0-1 0,0 0 0,0 1-1,0 0 1,-1 0 0,1 1 0,0-1-1,6 4 1,-11-5 19,0 0 0,1 0 0,-1 1 0,0-1 0,0 0 0,0 0-1,1 0 1,-1 1 0,0-1 0,0 0 0,0 0 0,0 1 0,0-1 0,1 0 0,-1 1-1,0-1 1,0 0 0,0 0 0,0 1 0,0-1 0,0 0 0,0 1 0,0-1 0,0 0-1,0 0 1,0 1 0,0-1 0,0 0 0,0 1 0,0-1 0,0 0 0,-1 0 0,1 1-1,0-1 1,0 0 0,0 0 0,0 1 0,0-1 0,-1 0 0,1 0 0,0 0 0,0 1-1,0-1 1,-1 0 0,-2 3-6,0-1 0,0 0 0,1 0-1,-2 0 1,1 0 0,0 0 0,0-1 0,-6 2 0,-36 9 163,-249 38 100,211-39-254,-282 35-188,12-2 192,4 16 106,259-38-176,2 3-1,0 4 0,-107 51 1,120-44 144,-62 27-63,164-66-107,283-22-133,-208 20 133,481-19-862,-4 40 1537,-369 13-377,-161-18-184,0 2 0,53 22 0,-96-33-28,0 0-1,-1 1 1,1 0 0,-1 0 0,0 0-1,0 1 1,0-1 0,4 6 0,-8-8 9,0 0 1,0 1-1,0-1 1,0 0 0,0 0-1,-1 1 1,1-1-1,0 1 1,-1-1 0,1 0-1,-1 1 1,1-1-1,-1 1 1,0 0 0,0-1-1,0 1 1,0-1-1,0 1 1,0-1 0,0 1-1,0-1 1,0 1-1,-1-1 1,1 1 0,-1-1-1,1 1 1,-1-1-1,0 1 1,1-1 0,-1 0-1,0 0 1,0 1-1,0-1 1,0 0 0,-2 2-1,1-1 6,-1 1-1,0-1 0,0 0 1,0 0-1,0 0 0,0 0 1,-1 0-1,1-1 0,0 1 1,-5 0-1,-28 8 34,-1-2 1,-72 6-1,74-10-25,-611 53 184,45-5-306,8 35 309,491-63-392,-111 42 0,193-58 189,20-8 4,0 0-1,0 0 1,0 0 0,0 0 0,0 0 0,1 0 0,-1 0 0,0 0 0,0 0-1,0 0 1,0 0 0,0 1 0,0-1 0,0 0 0,0 0 0,0 0-1,0 0 1,0 0 0,1 0 0,-1 0 0,0 0 0,0 0 0,0 0-1,0 0 1,0 0 0,0 0 0,0 0 0,0 1 0,0-1 0,0 0-1,0 0 1,0 0 0,0 0 0,0 0 0,0 0 0,0 0 0,0 0-1,0 0 1,0 1 0,0-1 0,0 0 0,0 0 0,0 0 0,0 0-1,0 0 1,0 0 0,0 0 0,0 0 0,0 0 0,0 0 0,0 1 0,0-1-1,0 0 1,0 0 0,-1 0 0,1 0 0,0 0 0,0 0 0,0 0-1,0 0 1,0 0 0,0 0 0,0 0 0,0 0 0,0 0 0,0 0-1,-1 0 1,36 1 112,-17-1-137,389-5-547,-199 1 486,1137-57 560,-987 39-251,-9 20-69,-214 12-310,-128-9 120,1 1-1,-1-1 1,1 1 0,7 4 0,-14-6 24,0 0 1,0 1 0,0-1-1,-1 0 1,1 1 0,0-1-1,0 1 1,-1 0 0,1-1-1,0 1 1,-1-1 0,1 1 0,0 0-1,-1 0 1,1-1 0,-1 1-1,0 0 1,1 1 0,-1-1 1,0 0 1,0 0 0,0 0 0,0 0-1,0-1 1,-1 1 0,1 0 0,0 0-1,-1 0 1,1 0 0,0-1-1,-1 1 1,1 0 0,-1 0 0,1-1-1,-1 1 1,0 0 0,1-1 0,-1 1-1,0-1 1,1 1 0,-1-1 0,-1 1-1,-13 9-16,0-1 0,-1-1 0,0-1-1,-26 9 1,0 0 2,-623 212 82,-47-54-49,221-37-31,44 33-85,77-28 105,189-82 28,-338 65 0,500-121-66,12-2 7,1-1 0,-1 0 1,0 0-1,1 0 0,-11-1 0,14-3-18,11 0 52,22-4 118,32-2 0,-8 2-66,247-36 42,-85 14-215,201-25-104,-119 19 216,119-14 249,505 3-210,-914 46-28,669 19 339,-577-10-218,187 39 0,-279-45-141,6 0-10,27 11 0,-38-13 10,0 1 0,0-1 0,0 1 0,0 0 0,-1-1-1,1 1 1,0 0 0,-1 1 0,0-1 0,1 0 0,-1 1 0,0-1 0,0 1 0,2 4 0,-4-6 14,1 0 1,-1 0-1,0 0 0,0 0 0,1 0 1,-1 0-1,0 0 0,0 0 1,0 1-1,0-1 0,0 0 1,-1 0-1,1 0 0,0 0 1,0 0-1,-1 0 0,1 0 0,-1 0 1,1 0-1,-1 0 0,1 0 1,-1 0-1,0 0 0,1 0 1,-1 0-1,0 0 0,0 0 1,1-1-1,-1 1 0,0 0 0,0-1 1,0 1-1,-2 0 0,-4 3 23,0 0-1,0-1 0,-13 4 0,15-6-22,-31 9 24,0-1 0,-1-3 0,0-1 0,-44 1 0,33-3-41,-462 12 158,-1444 19-70,1754-26 35,-503 29 283,676-35-377,-185 12 33,202-14-29,5 0 2,0 0 1,0 1-1,0-1 0,0 1 0,0 0 0,0 0 1,-6 2-1,10-1-40,8-2-16,507 15 510,-348-13-412,279 2-201,-192-4 249,-110 1-46,399 6 40,-262-3 492,189 9-785,-458-12 180,369 32-256,-374-33 256,1 1-11,0 0 0,1 0 0,-1 0 0,0 1 0,0 0 0,0 0 0,-1 0 0,9 5 0,-14-6 16,-1-1 0,1 0 1,-1 1-1,1-1 1,-1 1-1,1-1 1,-1 1-1,1-1 1,-1 1-1,1-1 1,-1 1-1,0-1 0,1 1 1,-1 0-1,0-1 1,0 1-1,1 0 1,-1-1-1,0 1 1,0 0-1,0-1 1,0 1-1,0 0 0,0-1 1,0 1-1,0 0 1,0 1-1,-1-1 3,1 0 0,-1 1 0,1-1 0,-1 0 0,0 0 0,0 1 0,0-1 0,0 0 0,0 0-1,0 0 1,0 0 0,-2 1 0,-3 2 24,0 0-1,0-1 1,0 1 0,0-2-1,-13 5 1,-38 6 36,31-7-40,-331 64 38,-187 40-21,43 0-16,418-90-120,-115 44 0,189-61 70,0 1 0,-15 9 1,23-13 32,0 1 0,0-1 0,0 1 0,0 0 0,1 0 0,-1-1 0,0 1 0,0 0 0,1 0 0,-1 0 0,0 0 1,1 0-1,-1 1 0,1-2 1,0 1 0,0-1 0,0 0 0,0 1 1,0-1-1,0 1 0,0-1 0,0 0 0,0 1 0,0-1 1,0 0-1,0 1 0,0-1 0,0 1 0,1-1 0,-1 0 1,0 1-1,0-1 0,0 0 0,1 1 0,-1-1 1,0 0-1,0 0 0,1 1 0,0-1 0,2 2 5,0 0-1,1 0 0,0 0 1,0-1-1,-1 1 0,1-1 1,4 1-1,31 6 34,-1-1-1,41 1 0,86-2 67,-114-5-58,553 4 76,-354-6-200,686 13 1079,-891-11-915,-12 0 161,63 9 1,-81-4-346,-15-6 97,0 0 0,0 0-1,0 0 1,1 1-1,-1-1 1,0 0-1,0 0 1,0 0-1,0 0 1,0 0 0,0 0-1,0 0 1,0 0-1,0 0 1,0 1-1,0-1 1,0 0-1,0 0 1,0 0 0,0 0-1,0 0 1,0 0-1,0 0 1,0 0-1,0 1 1,0-1 0,0 0-1,0 0 1,0 0-1,0 0 1,0 0-1,0 0 1,0 0-1,0 0 1,0 1 0,0-1-1,0 0 1,0 0-1,0 0 1,0 0-1,-1 0 1,1 0-1,0 0 1,0 0 0,0 0-1,0 0 1,-13 4-42,-114 5 93,66-6-63,-100 5-104,-521 24 16,456-15 10,93-4 171,1 6 0,-134 36 0,248-50-68,-26 8-82,40-12 23,1 1-1,-1 0 1,1-1-1,-1 1 1,1 0-1,0 0 1,0 1-1,-5 4 1,7-6 37,1-1 0,-1 1 0,0 0 0,1-1 0,-1 1 0,1 0-1,-1 0 1,1 0 0,0-1 0,-1 1 0,1 0 0,0 0 0,0 0 0,-1 0 0,1 0 0,0 0 0,0 0 0,0 0 0,0-1 0,0 1 0,0 0 0,0 0 0,1 0 0,-1 0 0,0 0 0,0 0-1,1 0 1,-1-1 0,0 1 0,2 1 0,0 1 3,0-1 0,0 1 0,0-1 0,1 0 0,-1 0 0,1 0 0,0 0 0,-1-1 0,1 1 0,3 1-1,19 6-5,42 12 0,283 58-38,4-16 17,172 6 148,-138-22 11,-306-35-81,89 13 341,-123-16-271,67 22-1,-113-30-112,4 1-6,0 0 0,-1 0 0,1 1 0,7 4 0,-12-6-1,0-1 1,0 1-1,-1 0 0,1-1 0,0 1 1,0 0-1,0 0 0,-1 0 0,1-1 1,0 1-1,-1 0 0,1 0 0,-1 0 1,1 0-1,-1 0 0,0 0 0,1 0 1,-1 1-1,0-1 0,0 0 0,1 0 1,-1 0-1,0 0 0,0 0 0,0 0 1,-1 0-1,1 0 0,0 1 0,0-1 1,-1 1-1,0 1-4,-1 1 0,0-1 1,0 0-1,0 0 0,0 0 1,-1 0-1,1 0 0,-1-1 1,1 1-1,-1-1 0,0 1 0,-4 2 1,-7 3-14,-25 12 1,-10 0-243,0-2 0,-64 13 1,-109 21-2184,147-38 424,-78 4 0,-23-14-3208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21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16 992,'14'-1'1408,"-13"1"-1209,1-1 0,0 0 0,-1 0 0,1 1 0,-1-1 1,1-1-1,-1 1 0,0 0 0,1 0 0,-1 0 0,3-4 352,2 6 126,-5 0-648,0 0-1,1-1 0,-1 1 1,0 0-1,0 0 0,0 0 1,0 1-1,-1-1 0,1 0 1,0 0-1,0 0 0,-1 1 1,1-1-1,-1 0 0,1 1 1,0 1-1,5 29 187,-3-12-208,7 53 116,-8-56 8,0 0 0,-1 0-1,-1 27 1,-1-14 199,-3 43-58,-1 23-656,4-91-14,1 0-1,-1 1 0,0-1 1,0 0-1,-1 0 1,1 0-1,-5 8 0,1-1-1782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21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1152,'1'1'449,"0"0"-1,1 0 1,-1 0-1,0 0 1,0-1-1,0 1 1,1 0-1,-1-1 1,0 1 0,0-1-1,1 0 1,2 1-1,-4-1-447,1 0-1,-1 0 1,1 0-1,-1 0 1,1 0-1,0 0 1,-1 0-1,1 0 1,-1 0-1,1 0 0,-1 0 1,1 0-1,-1-1 1,1 1-1,-1 0 1,1 0-1,0-1 1,2-1 69,0 1-1,0-1 1,0 1 0,1 0 0,-1 0-1,0 0 1,0 1 0,1-1 0,-1 1-1,1-1 1,-1 1 0,1 0 0,4 1-1,-7-1-37,13-2 213,-13 2-229,0 0 1,1 0 0,-1-1 0,0 1-1,0 0 1,0 0 0,1 0 0,-1 0-1,0 0 1,0 0 0,1 1 0,-1-1-1,0 0 1,2 1 0,-1 0 41,-2-1-237,1 0 0,-1 0 0,1 0-1,0 0 1,-1 0 0,1 0 0,0 0-1,-1 0 1,1 0 0,0-1 0,-1 1-1,1 0 1,-1-1 0,1 1 0,-1 0-1,1-1 1,0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23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2656,'1'-7'3253,"19"-11"-1168,-16 10-414,3-1-899,-1 1-886,-6 7 119,0 0-1,1 0 1,-1 0 0,0 0-1,1 1 1,-1-1 0,1 0-1,0 0 1,-1 1 0,1-1-1,0 0 1,-1 1 0,1-1-1,0 1 1,-1-1 0,1 1-1,0-1 1,0 1 0,0-1-1,1 1 1,9-3-26,1 1-1,0 1 1,23 0 0,-14 1 61,34 7 0,-47-5 21,-1 1 0,1-1 1,-1 2-1,0-1 0,12 8 1,-19-10-68,0 0 1,1 0 0,-1 0 0,0 0 0,1 0-1,-1 0 1,0 0 0,0 0 0,0 0 0,0 0-1,0 0 1,0 0 0,0 0 0,-1 0 0,1 0-1,0 0 1,0 0 0,-1-1 0,1 1 0,0 0-1,-2 2 1,1-1-56,0 2 77,-1 0 1,0-1-1,0 1 1,0-1-1,-1 1 1,1-1-1,-1 0 1,-4 4 0,-8 11 132,12-15-117,-1 1 0,1-1 0,-1 1 0,0-1 0,-7 4 0,-12 11 75,7-4-266,12-10 68,0 0 0,0 0 0,-7 8 0,-1 0 731,20-8-1125,-4-2 518,0-1 0,0 0-1,0 0 1,0-1 0,0 1 0,0-1 0,0 0-1,0 0 1,0 0 0,0-1 0,6-1 0,-3 1 2,0 0-1,0 1 1,9 0 0,42 10 167,-42-6-639,1-1 0,33 2 0,-33-5-1435,-4 0 555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25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1664,'-3'0'608,"9"0"1285,-4 1-1711,6 1 499,-7-2-588,0 0 0,0 0 0,0 0 0,-1 0 0,1 0 0,0 0 0,0 1 0,0-1 0,0 0 0,-1 0 0,1 1 0,0-1 0,0 1 0,-1-1 0,1 1 0,0-1 0,-1 1 0,1-1 0,0 1 0,-1-1 0,1 1 0,-1 0 0,1-1 0,-1 1 0,1 0 0,-1 0 0,1 1 0,17 9 909,-10-5-880,0-1 0,1 0-1,-1 0 1,1-1-1,0 0 1,0 0 0,1-1-1,14 3 1,-23-6-107,6 1 85,0 0 0,1 0 1,-1-1-1,0 0 0,9-1 0,6 0 19,63-4-1309,-78 5-575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39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2999 640,'9'5'293,"-7"-15"-438,-2 9 260,1 1 1,-1-1-1,0 0 0,0 1 0,0-1 0,1 0 0,-1 1 0,0-1 1,0 0-1,0 0 0,0 1 0,0-1 0,0 0 0,0 1 1,-1-1-1,-2-6 2566,2 5-2681,1 1 262,-1 0 0,0 0 0,1-1-1,0 1 1,-1 0 0,1 0-1,0-1 1,-1 1 0,1 0 0,0-1-1,0-2 1,5-61 623,3-96 161,-4 78-586,-2 47-157,-4-69 0,-11 17 108,7 47 99,-2-14-273,1-34 13,3-4-321,0-24 329,5 86-179,-1 11 60,1 0 0,5-24 0,-1-6 288,-5 37-315,1 1 0,6-25 0,-5 25-185,0 0 1,0-25-1,0 4 88,1-6 403,-3-54 0,-2 33-385,4 3 7,17-111 0,-6 67 179,-10 72-62,0 0 0,-4-53 0,0 30-415,1-434 776,-1 459-551,-10-51 0,2 26 115,2-13-360,0-68 1,4-17-208,3 150 313,0 0 169,-1 0-1,1 0 1,0 0 0,0 0 0,0 0 0,0 0-1,0-1 1,0 1 0,0 0 0,-1 0 0,1 0-1,0 0 1,0 0 0,0 0 0,0 0 0,0 0-1,0 0 1,0 0 0,-1 0 0,1 0 0,0 0-1,0 0 1,0 0 0,0 0 0,0 1 0,0-1-1,-1 0 1,1 0 0,0 0 0,0 0 0,0 0-1,0 0 1,0 0 0,0 0 0,0 0 0,0 0-1,0 0 1,-1 1 0,1-1 0,0 0 0,0 0-1,0 0 1,0 0 0,0 0 0,0 0 0,0 0-1,0 1 1,0-1 0,0 0 0,0 0 0,0 0-1,0 0 1,0 0 0,0 0 0,0 1 0,0-1-1,0 0 1,0 0 0,0 0 0,0 0 0,0 0-1,0 1 1,-1 12-81,0 0-1,-7 25 0,0 1 137,-21 98 198,19-104-319,-1-1 0,-20 41-1,25-58 205,5-11-113,-1-1 1,1 1 0,-1-1-1,0 0 1,0 1 0,-4 3 0,3 0 75,3-7-105,0 1 0,0-1 0,0 0 1,-1 1-1,1-1 0,0 1 0,0-1 0,0 1 0,-1-1 0,1 0 0,0 1 0,-1-1 0,1 0 0,0 1 0,-1-1 0,1 0 0,0 1 0,-1-1 0,1 0 0,-1 0 0,1 1 0,0-1 0,-1 0 0,1 0 0,-1 0 0,1 0 1,-1 1-1,0-1-6,0 0 1,0 0 0,0 0 0,0 0 0,0 1 0,0-1 0,0 0-1,1 1 1,-1-1 0,0 1 0,0-1 0,0 1 0,1-1-1,-1 1 1,0 0 0,1-1 0,-1 1 0,0 0 0,1 0 0,-1-1-1,0 2 1,-10 21 52,5-9-47,6-13 162,0-3-81,1 0 1,0 0-1,0 0 1,0 0 0,0 0-1,0 0 1,0 0 0,1 1-1,2-4 1,5-9 64,7-22-194,-2-2 0,-2 0 0,9-47-1,-21 84 64,28-148 957,-21 129-936,-6 17-29,0 1 1,-1 0-1,1 0 0,0 0 1,-1-1-1,1 1 0,-1-4 1,4-8-96,-4 13 92,0 1 1,0-1-1,1 1 0,-1-1 1,0 1-1,0-1 1,1 1-1,-1-1 0,0 1 1,1-1-1,-1 1 1,1-1-1,-1 1 1,0 0-1,1-1 0,-1 1 1,1 0-1,-1-1 1,1 1-1,-1 0 0,1-1 1,0 1-1,1 1 20,0 0 0,0 0 0,0 0 0,0 1 1,0-1-1,-1 0 0,1 1 0,0-1 0,-1 1 0,1 0 0,-1-1 0,0 1 0,0 0 0,2 3 0,39 72-265,-29-52 396,0-1 1,18 25 0,-16-29 44,2 0 0,0-2 0,1 1 0,1-2 0,0-1 1,2 0-1,0-1 0,39 20 0,-14-9-6,-46-19-2908,0-6 2306,0 0 1,-1 0 0,1 0 0,-1 0 0,1 0 0,-1 0 0,0 0 0,-3 4-1243,3-5 1355,0 1-1,1-1 0,-1 0 1,0 1-1,0-1 0,0 0 1,0 0-1,0 1 0,0-1 1,0 0-1,0 0 0,1 0 1,-1 0-1,0 0 0,-2-1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40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1312,'6'-6'11642,"26"1"-11108,-18 4-408,0 0 1,16-4 0,-10 1-75,32-4 260,93-3 0,-139 11-388,-1 1 0,0-1 1,1 1-1,-1 1 1,6 1-1,-9-2 226,-1 0-144,-1 0 1,1 0 0,-1 1 0,0-1 0,1 0 0,-1 0 0,0 1-1,0-1 1,0 0 0,0 1 0,0-1 0,0 0 0,0 2 0,-2 3-23,0 0 0,0-1 0,-1 0 0,1 0 1,-1 0-1,0 0 0,-1 0 0,-4 6 0,-37 34-218,16-18 168,-10 12 150,22-24-12,1 1 0,1 1-1,1 0 1,-22 33 0,26-33-61,5-9 16,0 0 1,1 0-1,0 1 1,1-1-1,-5 15 1,-4 17-183,8-30 95,1-1 0,0 0 0,-2 18 0,-2 22 551,5-38-413,2-10-82,-1-1 0,1 1 0,0-1 0,0 1 0,0-1 0,0 1 1,0-1-1,0 1 0,0-1 0,0 1 0,0-1 0,0 1 0,0 0 1,0-1-1,0 1 0,1 0 0,-1-1 14,1 1 1,0-1-1,-1 1 0,1-1 0,0 0 1,-1 1-1,1-1 0,0 0 0,0 0 1,-1 1-1,1-1 0,0 0 1,0 0-1,0 0 0,-1 0 0,1 0 1,1 0-1,12-2 252,-1-1 1,1 0-1,-1 0 0,22-10 1,-33 13-252,34-12 93,0 1 1,1 2-1,1 2 1,38-3-1,1 9-429,-76 2-15,0 0 0,-1 0 0,1 0 1,0 0-1,0 0 0,0 0 0,-1 0 0,1 0 1,-1 0-1,1 0 0,-1 1 0,1-1 0,0 2 1,-1-1-132,0 0 1,0 0 0,0 1-1,0-1 1,0 0 0,-1 0-1,1 0 1,-1 0 0,1 1-1,-1-1 1,0 0 0,0 0 0,0 0-1,0 0 1,-2 1 0,-4-1-1877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9:41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61 1664,'-32'-7'12399,"33"7"-12313,-1 0-43,0 0 1,1-1-1,-1 1 1,0 0-1,1 0 1,-1 0-1,0 0 1,1 0-1,-1 0 1,1 0-1,-1 0 1,0 0-1,1 0 0,-1 0 1,1 0-1,-1 0 1,0 0-1,1 0 1,-1 0-1,1 1 1,1-1 110,4 1 83,1-1 0,-1 0 1,0 0-1,1 0 0,-1-1 0,0 0 1,9-2-1,-1 0-24,1 1 1,23 1-1,0-1-234,88-5-66,-7 1-1999,2-9-3762,-57 2 616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0:06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154 247 1568,'1'-10'117,"0"1"0,0-1 0,2 0 1,-1 1-1,1-1 0,7-16 0,-4 12 233,6-24 0,-6 18 285,-4 14-29,-1-1 0,1 0-1,-1 1 1,0-9 0,-14 31-100,-102 150 1985,112-161-2431,1-2 31,0 0 0,0 0 0,0 0 0,0-1 0,0 1 1,-1 0-1,1-1 0,-1 0 0,-4 4 0,6-6-90,1 0 0,0 1 0,0-1 0,-1 0 0,1 0 0,0 0 0,0 0 0,-1 0 0,1 0 0,0 0 0,0 0 1,-1 0-1,1 0 0,0 0 0,0 0 0,-1 0 0,1 0 0,0 0 0,0 0 0,-1 0 0,1-1 0,0 1 0,0 0 0,-1 0 0,1 0 1,0 0-1,0 0 0,0-1 0,-1 1 0,1 0 0,0 0 0,0 0 0,0 0 0,0-1 0,0 1 0,-1 0 0,1 0 0,0-1 0,0 1 1,0 0-1,0-1 0,-1-12 41,1 13-39,0-11-13,1 0 0,1 0 1,0 0-1,1 1 0,0-1 0,5-10 0,30-62 495,4 2-367,-49 95-79,0-1 0,-7 24 0,-1 2 148,-20 35 185,-15 35-8,48-104-395,1-1 0,-1 1 1,1 0-1,0 1 1,0 4-1,1-9 39,-1-1 1,1 1-1,0 0 0,0-1 0,0 1 1,0-1-1,0 1 0,0-1 0,1 1 1,-1 0-1,0-1 0,0 1 0,0-1 0,0 1 1,1-1-1,-1 1 0,0-1 0,1 1 1,-1-1-1,0 1 0,1-1 0,-1 1 0,0-1 1,1 0-1,-1 1 0,1-1 0,-1 0 1,1 1-1,-1-1 0,1 0 0,-1 0 0,1 1 1,-1-1-1,1 0 0,-1 0 0,1 0 1,0 0-1,-1 1 0,1-1 0,-1 0 1,1 0-1,-1 0 0,1 0 0,0-1 0,-1 1 1,1 0-1,-1 0 0,1 0 0,-1 0 1,1-1-1,-1 1 0,1 0 0,-1 0 0,1-1 1,0 1-1,7-5 24,-1 0 0,1 0 0,-1 0 0,0-1 0,0 0 0,-1-1 0,8-9 0,2-1-21,17-12-63,-21 19 122,-1 0 1,14-17 0,-32 80-5848,-2-26 3197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0:19.4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3 826 640,'0'1'29,"0"0"1,-1-1-1,1 1 0,0-1 0,-1 1 1,1 0-1,0-1 0,0 1 0,-1 0 1,1-1-1,0 1 0,0 0 1,0-1-1,0 1 0,0 0 0,0-1 1,0 1-1,0 0 0,0-1 1,1 1-1,-1 0 0,0-1 0,0 1 1,1 0-1,-1-1 0,0 1 0,1-1 1,-1 1-1,1 0 0,3 13 1402,0-10-897,0-1-375,-2-2-84,0 1 1,1-1-1,-1 0 1,0 0 0,0 1-1,1-2 1,-1 1-1,0 0 1,1 0-1,-1-1 1,1 0-1,4 1 1,12 3 403,-17-3-463,0-1 0,-1 1 0,1-1 0,-1 1 0,1-1 0,0 0 0,0 1 0,-1-1 0,1 0 1,0 0-1,-1-1 0,1 1 0,0 0 0,0 0 0,-1-1 0,1 1 0,1-1 0,13-5 131,-1 0 0,1 2 1,0 0-1,0 1 0,17-1 1,-29 3-99,33-6 26,-23 4-207,1 1 1,23-1-1,224 3 1337,-251-1-1173,0 0 0,15-4 0,-20 4 11,1-1 1,-1 1-1,1 0 0,-1 0 0,1 1 0,-1 0 0,0 0 1,1 1-1,-1-1 0,12 4 0,-12-2-24,-1-1-1,1 0 0,0 0 1,0 0-1,6-1 1,-6 0-31,0 1-1,-1-1 1,1 1 0,0 0 0,5 2-1,2 1 154,0-1 0,0 0 0,25 1 0,-37-4-134,33 2 99,1-1-1,-1-2 1,0-2-1,40-7 1,-38 2-96,39-15 1,-48 13 29,0 2 0,1 1 0,34-4 0,-47 10-150,-9 1 102,0-1-1,-1 1 1,11-3-1,-4 0 56,1 2-1,0-1 0,0 2 0,1-1 0,15 3 0,6-1 157,45-3-250,-50-1 218,0 3-1,0 0 1,57 9-1,-47-1-206,-13-1-31,1-1 0,0-2 0,31 1 0,-54-5 95,0 1 0,0 0 0,0 0 0,0 1 0,0-1 0,6 4 0,16 4 21,-5-6-70,37 1 0,15 1 170,26-9-533,50 2 720,-71 3-296,-45-1-52,34 4 0,28-1 225,-22-1-9,3 1-322,81-1-70,-85-3 568,200 1-898,-200-8 924,-24 5-349,0-2 0,59-13 0,-76 12 49,208-36 1,-223 40-121,1-1 0,-1-1 0,1-1 0,24-10 0,-34 12 92,-1 1 0,1-1-1,9-1 1,12-3 219,-18 3-266,1 1 0,12-1-1,15-5-148,-14 2 20,48-5 0,-20 4-16,105-14 288,-109 17 58,149-3-342,-181 8 278,-2 1 109,25 4 0,-4 1-393,1-1-62,-21-2 174,30 1-1,37-5 69,96 2 427,-160 1-589,27 7 1,-35-6 75,-1-1-1,1 0 1,0 0 0,0-1 0,1 0 0,-1-1-1,0-1 1,13-1 0,-4-3 202,0 2-1,40-2 1,-15 7-355,79 15 1,-44-4 155,-16-5 168,118 14 11,-146-21-24,0-2 0,1-1 0,60-11 0,-56 5-223,-1 2 0,56 0 0,-53 7 90,0 1 1,73 15-1,-100-15-12,0 0 0,0-1-1,-1 0 1,20-2-1,63-11-71,-39 4 295,68-11-113,163-46 0,-190 44-69,-50 11 107,-27 7-275,40-2 1,-1 1-154,149-15 844,-154 12-483,-1 3 1,90 4 0,-112 5-39,-1 1-1,58 19 1,10 3 212,25-6-59,-72-14-230,-33-5 22,1-1 1,0-2 0,-1 0-1,1-1 1,31-6-1,105-30 339,-127 28-364,45-13 39,-34 8-46,0 3 1,48-7-1,124-17 186,-127 21-357,-67 10 339,29-1-1,-28 3-87,11 1-218,13-2 169,2-1 155,-10-1-399,-36 5 244,0 0 0,0 0 1,0 0-1,0 0 1,0 0-1,1 0 1,-1 0-1,0-1 0,0 1 1,0 0-1,0 0 1,0-1-1,0 1 1,1-2-1,-1 1 22,-1 1-1,0-1 1,1 0-1,-1 0 0,0 1 1,0-1-1,0 0 1,0 0-1,0 1 1,0-1-1,0 0 1,0 0-1,0 0 1,0 1-1,0-1 1,0 0-1,0 0 1,-1 1-1,1-1 1,0 0-1,-1 0 1,1 1-1,-1-2 1,-5-13-70,1-1 1,1 0 0,0 0-1,1 0 1,1 0 0,0 0-1,1-25 1,1 20 108,1 1-78,-1 0 0,-2-1 0,-5-31 0,0 11-218,-3-7 146,10 22 41,0 25 70,-14-10-698,13 10 703,0 0 0,0 0 0,0 0 1,0 1-1,0-1 0,0 0 0,0 1 1,0-1-1,-1 0 0,1 1 1,0 0-1,0-1 0,-1 1 0,1 0 1,0-1-1,-1 1 0,1 0 0,-2 0 1,-31 1 43,20 0-252,5 0 141,1 0-1,0 0 0,-1 1 0,1 1 0,0-1 1,-15 8-1,-4 1 17,-7-1 106,-10 3 3,27-7-60,-1-2 1,-1 1-1,1-2 0,-31 2 1,11-1-107,-99 4 23,7 2 80,89-7 28,9-1 169,-32 5 0,33-3-246,1-1 0,-1-2 0,-36-2 1,2-1 365,-17-4-249,0-1 3,-15 2-384,52 2 269,5-1 2,1-1 1,0-2 0,-67-21-1,70 18 208,-1 1 0,0 2 0,-45-3 0,-113 8-30,170 4-207,1 1-1,-1 1 1,1 1-1,-38 13 1,14-1 139,-1-3-1,-61 10 1,-73-2 67,74-9-52,18-9-84,30-2 216,27-1-228,10 0-237,-34 6 1,-151 21 774,69-11-704,30-6 398,57-6-345,-73 14 1,78-8 107,0-2-1,0-2 0,-66 0 1,-20-2 74,-68-3 74,29-21-252,144 18 83,-115-5 190,-121 6-226,234 2 27,-53 9 0,42-5 85,-92 3 232,62-6-266,-31-1-246,-34 3 209,88-1 217,25-2-248,-24 4 0,33-4 103,0 0-1,-17-1 1,-15 2 20,-86 9-147,85-9-14,-158 4 402,-26-5-456,122-3-17,-186-10 739,63-17-810,-81 10 560,104 10-331,-274 11 186,427-3-443,-4 2 593,-119-15 1,154 10-381,-25 1 0,4 0-70,32 1 133,1 1 0,-24 4 0,-3-1-140,-239 26 414,190-7-469,26-11 275,34-6 223,0 0 1,-40 0 0,-32 1 222,-3-1-765,-25-11-1871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0:25.96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22 416,'2'-2'46,"0"0"1,1 0-1,-1 0 1,0 0-1,18-8 2695,-20 9-2726,0 1 0,1 0-1,-1 0 1,0 0 0,1 0 0,-1 0-1,0 0 1,1 0 0,-1 0 0,0 0-1,1 0 1,-1 0 0,0 0-1,1 0 1,-1 0 0,0 0 0,1 0-1,-1 0 1,0 1 0,1-1-1,-1 0 1,1 0 0,18 10-74,18 12-1,-26-15 232,1 1 0,0-2 0,1 0 0,21 8 0,-11-8 94,-1-1-1,1 0 1,0-2 0,37 1-1,-20-1-169,0 1 0,0 2 0,68 19 0,-69-14 3,0-2-1,1-1 1,70 3 0,-66-13 379,86-13-1,42-22 617,-125 26-1015,-7 3-60,79-5 0,41 11 87,-113 2-64,-7-2 546,54-9 0,0 0-270,-65 7-266,16 0-19,38 3 427,-13 0-391,78 8-1,-39 9-160,14 2 627,-56-15 78,-17-2-661,39 0 39,171-20-1,-179 10 211,-8 0 76,87-4-597,236 13 363,-287-8 104,3 0-198,-37 7 27,0 0-433,102 11-1,39 12-885,-209-21 1294,6 0-36,-1 1 1,1 1-1,-1 0 1,0 1-1,14 6 0,55 31 220,-57-29-126,-13-7 128,20 13 0,-28-16-135,-1-1 1,1 1-1,-1 0 1,0 1-1,0-1 0,0 0 1,0 0-1,0 1 1,0-1-1,-1 1 1,1 0-1,1 4 0,-2-5-2,-1 0 0,0 0 0,1 0 0,-1 0 1,0 0-1,0 0 0,0 1 0,0-1 0,-1 0 0,1 0 0,0 0 0,-1 0 0,0 0 0,1 0 0,-1-1 0,0 1 0,0 0 0,0 0 0,0 0 0,0-1 0,0 1 0,-1 0 0,-2 2 0,-3 3 81,-1-1-1,0 1 0,-14 7 1,12-7 34,-11 6-34,-1-1 0,-1-1 0,0-1 0,0-1 0,-47 12 1,-128 13-203,148-27 224,-84 10 83,102-15 26,0-1-1,-40-5 1,11 4-350,82 9-276,-5-2 371,0-1 0,1 0-1,-1-2 1,28 6 0,49-3 488,1-3-1,165-15 1,289-58-605,-298 38-278,-49 8-4266,-135 17 2902,-2-7-1014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45.7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4989 9 2400,'-10'-2'129,"0"-1"-1,0 2 1,0 0-1,0 0 1,-1 0 0,-19 3-1,1-1 455,-10-1-149,0 1 0,1 3 0,-1 1 1,1 1-1,0 3 0,-45 15 0,63-17-427,-85 28 514,53-19-174,35-10-107,-23 6 0,-175 38 1366,145-31-1076,-70 31 1,124-44-466,0-1 0,0-1 1,0 0-1,-1-1 1,-21 2-1,-84-4 414,59-3-390,-115 8 147,-109-3 306,-219-57 397,140 10-371,-2 19-621,324 22 157,-337-3-8,75 3 229,174-8-164,56 4 41,-36-9 65,41 5-321,40 6 48,15 2-215,-27-1 0,166 7 489,100-3 477,-95-10-276,106-6-234,98-4-78,120-5 129,-359 24-277,373 2 35,247 6 10,-495-8-49,-45-6 206,-65 0-166,-72 5-48,-16 1-16,0 0-1,0 1 1,22 3 0,-37-2-5,1 1-149,-16 5 12,-11 3 75,0-1 0,-26 8-1,1-1 32,-375 128 105,343-118-58,-443 118-142,-10-25 283,-304 78 460,553-114-401,-5 11-157,-118 36 21,218-81-8,-140 45 75,278-80-187,33-6-159,16-8 219,0 0 0,0 0 0,-1 0 1,1 0-1,0 0 0,0 0 1,0 0-1,0 0 0,0 0 1,0 0-1,0 0 0,0 0 1,-1 1-1,1-1 0,0 0 0,0 0 1,0 0-1,0 0 0,0 0 1,0 0-1,0 0 0,0 1 1,0-1-1,0 0 0,0 0 1,0 0-1,0 0 0,0 0 0,0 0 1,0 1-1,0-1 0,0 0 1,0 0-1,0 0 0,0 0 1,0 0-1,0 0 0,0 0 1,0 1-1,0-1 0,0 0 0,0 0 1,0 0-1,1 0 0,-1 0 1,0 0-1,0 0 0,0 0 1,0 1-1,0-1 0,0 0 1,4 1-13,0 0 1,1 0 0,-1 0-1,0 0 1,0-1-1,7 1 1,196-7 599,-181 4-560,657-50 152,208-44-197,-74-19 282,-75 23 171,-712 89-400,40-5 179,103 1-1,-168 7-207,0 1-1,0-1 0,1 1 0,5 1 0,-11-2-2,1 0-1,-1 0 1,0 0 0,0 0-1,1 1 1,-1-1 0,0 0-1,0 0 1,1 0-1,-1 0 1,0 0 0,0 0-1,1 0 1,-1 1 0,0-1-1,0 0 1,0 0-1,1 0 1,-1 0 0,0 1-1,0-1 1,0 0 0,0 0-1,0 1 1,1-1 0,-1 0-1,0 0 1,0 1-1,0-1 1,0 0 0,0 0-1,0 1 1,0-1 0,0 0-1,0 0 1,0 1 0,0-1-1,0 0 1,0 0-1,0 1 1,0-1 0,0 0-1,0 0 1,0 1 0,-1-1-1,1 0 1,0 0-1,0 1 1,0-1 0,0 0-1,0 0 1,-1 0 0,1 1-1,0-1 1,0 0 0,0 0-1,-1 0 1,-3 3-1,0 0 0,-1 0 1,1-1-1,-1 0 0,0 0 1,0 0-1,-5 1 0,-99 29-15,-52 14-53,-618 129-278,389-104 344,-48 9 108,229-34-68,123-25-69,-111 42 0,192-61 16,-60 28-313,60-28 290,1 0 0,0 1 0,0 0 0,0 0 0,0 0 0,0 1 0,1-1 0,-1 1 1,1-1-1,-4 8 0,6-10 28,1 0 0,-1-1 0,1 1 0,-1 0 0,1 0 0,0 0 0,0-1 0,-1 1 0,1 0 0,0 0 0,0 0 0,0-1 0,0 1 1,0 0-1,0 0 0,0 0 0,0 0 0,0 0 0,1-1 0,-1 1 0,0 0 0,0 0 0,1 0 0,-1-1 0,1 1 0,-1 0 0,0-1 0,1 1 0,-1 0 0,1-1 0,0 1 0,-1 0 1,1-1-1,0 1 0,-1-1 0,1 1 0,1 0 0,4 2-12,1-1 0,-1 0-1,1 0 1,0 0 0,0-1 0,0 0 0,0 0 0,9 0 0,119-6 17,55-15 86,54-11 160,632-87 299,-66 5 677,-383 51-336,-371 54-809,22-4 395,115-2 0,-184 14-457,0 0 0,0 1 1,14 3-1,-22-4-11,0 0 1,0 0-1,0 1 0,0-1 1,0 0-1,-1 1 0,1-1 1,0 1-1,0-1 0,0 1 0,0-1 1,-1 1-1,1 0 0,1 1 1,-2-2-1,0 0 1,1 1-1,-1-1 1,0 0-1,0 1 0,0-1 1,0 1-1,0-1 1,0 0-1,0 1 1,0-1-1,0 0 1,0 1-1,-1-1 0,1 0 1,0 1-1,0-1 1,0 0-1,0 1 1,0-1-1,-1 0 1,1 1-1,0-1 0,0 0 1,0 1-1,-1-1 1,1 0-1,-1 1 1,-2 2-14,-1-1 0,0 1-1,-1 0 1,1-1 0,0 0 0,-9 3 0,-99 28-70,-52 7 95,-321 80-36,208-32-17,30 3-16,-450 195-561,687-282 584,-18 8-32,-135 62-690,153-68 640,-1 0 1,-14 12 0,23-17 100,1 0 1,0 0-1,0 0 0,0 0 1,1 0-1,-1 0 1,0 0-1,0 0 1,1 0-1,-1 0 1,0 0-1,0 2 0,1-2 12,0-1 0,0 1 0,0-1 0,0 1 0,0-1-1,0 1 1,0-1 0,0 1 0,0-1 0,0 1 0,1-1-1,-1 0 1,0 1 0,0-1 0,0 1 0,1-1-1,-1 1 1,0-1 0,0 0 0,1 1 0,-1-1 0,0 0-1,1 1 1,0-1 0,2 2-7,1 1-1,0-2 1,0 1-1,1 0 1,-1-1-1,7 2 1,28 5 49,1-1 1,68 3 0,89-8 78,-125-2-68,735-23 1984,-764 22-1765,-33 1-147,-10 0-119,0 0 0,0 0 0,0 0 0,0 0 0,0 0 0,0 0 0,0 0 0,0 0 0,0 0 0,0 1 0,0-1 0,0 0 1,-1 0-1,1 0 0,0 0 0,0 0 0,0 0 0,0 0 0,0 0 0,0 0 0,0 0 0,0 0 0,0 0 0,0 0 0,0 0 0,0 0 0,0 0 0,0 0 0,0 0 0,0 0 0,0 0 0,0 0 0,0 0 0,0 0 0,0 0 1,0 0-1,0 0 0,0 0 0,0 0 0,0 0 0,0 1 0,0-1 0,0 0 0,0 0 0,0 0 0,0 0 0,0 0 0,0 0 0,0 0 0,0 0 0,0 0 0,0 0 0,0 0 0,0 0 0,0 0 0,-20 5 9,11-3-17,-166 29-305,144-26 288,-170 28-115,-569 126 225,577-115-141,-356 95-66,530-133 42,3-2-50,1 1 0,0 0 0,0 1 0,0 1-1,-25 15 1,39-21 106,0-1-1,0 1 0,0-1 1,1 1-1,-1 0 0,0 0 1,0-1-1,1 1 0,-1 0 1,1 0-1,-1 0 1,1 0-1,-1-1 0,1 1 1,-1 0-1,1 0 0,-1 2 1,1-2 13,0-1-1,1 1 1,-1 0 0,0-1 0,0 1 0,0-1 0,1 1 0,-1-1 0,0 1 0,0-1 0,1 1 0,-1-1 0,1 1 0,-1-1 0,0 1 0,1-1 0,-1 1 0,1-1 0,-1 0 0,1 1-1,-1-1 1,2 1 0,4 2-24,1 0-1,0-1 1,0 0-1,10 2 1,-16-4 31,65 12 49,124 6-1,493-19 307,-49-51-118,-564 46-180,131-14 378,-111 10-254,193-18 492,-266 27-623,-7-1-17,0 1-1,0 1 0,0-1 1,0 2-1,0-1 1,0 2-1,10 1 1,-20-3-35,1 0 1,-1 0 0,1 0 0,-1 0-1,0 0 1,1 1 0,-1-1 0,0 0-1,0 0 1,1 0 0,-1 0 0,0 0-1,1 0 1,-1 1 0,0-1 0,0 0-1,1 0 1,-1 1 0,0-1 0,0 0-1,1 0 1,-1 1 0,0-1 0,0 0-1,0 0 1,1 1 0,-1-1 0,0 0 0,0 1-1,0-1 1,0 0 0,0 1 0,0-1-1,0 0 1,0 1 0,0-1 0,0 0-1,0 1 1,0-1 0,0 0 0,0 1-1,0-1 1,0 0 0,0 1 0,0-1-1,0 0 1,-1 1 0,1-1 0,0 0-1,0 0 1,0 1 0,-1-1 0,1 0-1,0 1 1,0-1 0,0 0 0,-1 0-1,1 1 1,-6 2-25,1 1 0,-1-1 0,0 0 0,0 0 0,0-1 0,-12 3 0,-110 29-72,-61 10 26,185-43 73,-245 62-166,-303 133 56,327-101 133,50-10-10,115-55-177,1 4 1,-55 41 0,102-66 30,1 0 1,-1 1-1,2 0 1,-1 1-1,2 0 1,-1 0-1,2 1 1,-14 23-1,20-30 83,0-1 0,0 0-1,1 1 1,0-1 0,0 1 0,0-1 0,0 1-1,1-1 1,-1 10 0,2-11 32,-1 0 0,1 0 1,-1 0-1,1 0 0,0 0 0,0 0 0,1-1 1,-1 1-1,0 0 0,1 0 0,0-1 0,0 1 1,-1-1-1,2 0 0,-1 1 0,2 1 0,3 1 19,-1-1-1,1 0 0,0 0 0,0 0 1,0-1-1,0 0 0,1-1 0,13 4 0,21 2 240,1-1 1,0-2-1,53-1 0,144-13 399,211-38-402,22-2 239,-442 46-427,-13 1 28,0 1 0,0 1 0,29 2 0,-46-2-72,0 0 1,0 1 0,0-1 0,0 0 0,0 0-1,-1 1 1,1-1 0,0 0 0,0 1-1,0-1 1,-1 0 0,1 1 0,0-1-1,-1 1 1,1 0 0,0 0 0,0-1-5,-1 1 0,0-1 0,0 0 0,0 1 0,0-1 0,0 0 1,0 1-1,0-1 0,0 1 0,0-1 0,0 0 0,0 1 0,0-1 0,0 1 0,0-1 1,0 0-1,0 1 0,-1-1 0,1 0 0,0 1 0,0-1 0,0 0 0,0 1 0,-1-1 1,1 1-1,-4 3-29,-1 0 0,1 0 1,0 0-1,-7 4 0,2-2-1,-79 59-145,-61 26-32,-223 77-36,58-30 275,116-24 614,121-61-561,2 4-1,-130 130 1,192-175-622,0 1 0,1 1 0,1 0 0,0 1 0,1 0 0,-15 32 0,23-44 295,1 0-1,0 1 0,0-1 0,0 1 1,0 0-1,0-1 0,1 1 0,0 0 1,0-1-1,0 7 0,1-8 137,-1 0-1,1 0 1,0 0-1,0 0 1,0 0-1,0-1 1,0 1-1,0 0 1,0 0-1,0-1 1,1 1-1,-1 0 1,1-1-1,-1 0 1,1 1-1,0-1 1,-1 0-1,1 0 1,0 0-1,2 1 1,6 2-266,0 0-1,0-1 1,0 0 0,1-1-1,16 2 1,13-1-390,41-2 1,52-9-1078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0:40.0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0 236 832,'1'27'432,"-1"-25"-384,0 0 1,0-1-1,0 1 1,0 0-1,1-1 1,-1 1-1,1 0 1,-1-1-1,1 1 1,-1 0-1,3 2 1,11 19 1043,-10-16-766,-3-6-177,0 0-14,1 0-1,-1 0 1,1 0-1,-1 0 1,1 0-1,-1-1 1,1 1-1,0-1 1,-1 1-1,1-1 1,0 1-1,-1-1 1,3 0-1,7 2 132,5 7 109,-14-7-372,1-1-1,0 1 1,1-1 0,-1 1 0,0-1 0,6 1 0,9 3 585,-15-4-499,1 0 0,0 0-1,0 0 1,0 0-1,5 0 1,57 3 236,115 3 353,-138-7-241,-23 2-297,-19-2-135,-1 1 0,1-1-1,-1 0 1,1 0 0,0 0 0,-1 0-1,1 0 1,0 0 0,-1 0 0,1 0-1,0 0 1,-1 0 0,1-1 0,-1 1-1,1 0 1,0 0 0,-1 0 0,1-1 0,-1 1-1,1-1 1,15-2 229,-15 3-224,0 0 0,1 0 0,-1 0 0,0 0 0,0 0 0,1 0 0,-1-1 0,0 1 0,1-1 0,-1 1 0,0-1 0,0 1 0,0-1 0,1 1 0,-1-1 0,0 0 0,0 0 0,0 0 0,0 0-1,0 0 1,1-1 0,8-7-44,-3 3 15,-6 6-72,3-9 881,-7 8-850,0-1 0,0 1 0,0 0 0,0 0 0,-1 0 0,1 0 0,0 1 0,-6-1 0,-33 0 133,15 1-1,-52-9 110,49 4-300,-42-1 1,66 6 89,-2 1-13,-1-1 0,0-1 1,1 1-1,-1-2 0,-15-3 1,14 4 49,8 1-50,6 0 35,287 0-383,-278 1 358,-1 0 0,0 1 0,15 4 1,-16-3 74,1-1 0,0 0 0,14 1 0,-3-3 241,-1 0-185,0 0-1,1-2 1,26-4-1,-33 3-53,1 0 1,-1 2-1,1 0 0,0 0 0,27 4 1,82 21-192,-21-3 609,-89-20-342,0 0-1,17-2 0,-19 0-134,1 1 1,28 4-1,-14-2-96,-21-2 142,-1 1-1,1 0 1,9 2-1,-6-1 14,0 0 0,0-1 0,1 0 0,-1-1 0,0-1 0,13-1 0,19 0 101,323 2 3,-279-8 228,-1 4-324,-65 3-27,0-1 0,29-6 0,-29 3 11,0 2 1,31-2 0,84-1 354,-79 2-451,90 4 0,-115 5 170,-22-3 7,1 0 0,11-1 1,49 3-147,11 1-170,-16 2 249,40 1 722,-67-6-670,71 11 1,38 17-239,-137-28 194,1-1 1,0 0 0,-1-1-1,1 0 1,-1-1-1,21-3 1,5-1-224,45 1 19,203-35 571,-236 28-450,87-29 0,-127 37 64,7-1-90,0 1-1,0 0 1,33-1 0,3-1-42,5 3 148,-15 1 168,131-1-408,-92 3-34,50 2 655,-46 2-726,-25-3 379,-29-1-58,-1 0 1,30-5 0,0-1-14,87 4 1,-69 2-286,38-1 457,-55 5-219,-23 3-37,-35-8 90,0 1 0,1-1 0,-1 1 1,1 0-1,5 2 0,-5-2-5,-1 0 0,0 0 0,0 0 0,0-1 0,7 1 0,68 6-483,-36-2 305,-18-3 321,56 3 269,114-1-646,-177-5 252,0 0 0,0-1 0,0-1 0,19-5 0,63-27 6,-47 16-36,1 2 0,0 2 0,2 2-1,-1 3 1,62-3 0,-11 12-182,-59 2 165,-34-1 7,0 1 0,0 0 0,-1 1 1,21 6-1,42 20-92,-25-8 9,-30-15 146,-1-1 0,0-1 0,1 0 0,33 0 0,16 3-164,56 8 27,-87-14 151,0-2-1,0-1 1,0-2-1,42-11 1,56-7-379,168 7 628,-259 15-390,-23 0 24,-1 0 0,1 2 0,37 6 0,-36-5 100,0 0 0,1-1 0,-1-1 0,44-6 0,-62 6-61,18-2-137,243-33 651,-83 3-981,-91 21 469,7-2 249,-41 7-274,79-10-58,133-21 486,-137 2-888,-12 12 682,-114 22-196,-1 0 0,1 1 0,-1 0 0,9 0 0,11 1-497,-24-1 509,0 0 0,0 0 0,0 1 0,-1-1 0,1 0 0,0 0 1,0 1-1,0-1 0,-1 0 0,1 1 0,0-1 0,-1 1 0,1-1 0,0 1 0,-1 0 0,1-1 0,0 1 0,-1-1 0,1 1 0,-1 0 0,1 1 0,8 17-152,-7-14 98,5 15-60,-1 0 0,-1 0 0,5 40 1,6 24 146,9 18 316,-21-88-355,-3-12-8,0 0-1,0 0 0,-1 1 1,1-1-1,-1 0 1,1 1-1,-1 2 1,5 52 156,-5-54-209,0 1 1,1 0 0,0 0 0,0 0 0,0-1 0,3 8 0,-3-8 24,1 1 1,-1 0-1,0 0 1,0 0 0,-1 0-1,2 7 1,2 8 102,-3-16-35,0 1 0,0-1 1,0 0-1,-1 1 0,1 5 0,3 3 785,-13-14-714,-66-10-376,25 6 206,21 3-4,-1 1 0,0 1 0,-30 4 0,26 0 161,-20 1-204,-32-2 181,-82-3 38,6 1-213,67 3 154,55-1-153,-67 12 0,67-8 135,-114 17-115,95-15 8,-59 4 155,21-2-49,9-1 262,54-5-443,21-3 169,1 0 1,0 0 0,-1-1 0,1 0 0,-18-4 0,-60-10 329,74 10-360,-10-3-38,0 1 0,-1 2 0,-38-2 0,-2 0 11,46 4-126,-41-1-1,3 4 279,33-2-33,-1 2-1,-29 4 1,27 0-169,-49 3 0,58-9-3,-34-6 1,34 3 172,-34 0-1,-10 3 125,-56 1-519,63 2 235,28-2 171,-44 6 0,-10 2-10,52-6-205,21-1 52,1 0 0,-14 2 0,13-1 71,1-1 0,-14 1 1,-12 1-13,-5 3 208,-50 0 1,51-5-266,36-1 74,-252 22-242,226-19 403,-50-2-1,40-2 84,8 0-392,-53-10 0,53 5 321,-55-1-1,44 7-304,-152 6-74,156 0 154,-15 1-26,-11-2 344,24-1-247,-72-3 0,-202-8-55,240 7-37,4-1 392,-67 2-810,92 0 389,-14 2 202,-194 20-88,125-12 187,81-5-219,0-3 1,-67-3-1,-32-12-224,3 6 520,44 5-239,38 0 83,37 2-174,0-2 0,-26-3 1,-3-3-33,-70 1 0,31 3 412,24 0-451,0 3 1,-102 12-1,78-8 37,38-2 281,-39 1-145,-44 3-87,-94 10-157,155-9 37,-15 0 583,-44 1-470,54-1-177,-127 14-163,24-3 1063,121-16-768,0-4 1,-118-18-1,35-2 413,117 19-320,1 0 46,-1-1-1,-48-13 1,-54-18-436,101 27 502,-60-9 0,34 8 5,-35-3-278,32 5 198,43 5-50,0 0 0,-1 1 0,1 1 0,-31 4 0,21-4-109,24-1 113,-1 1-1,1 0 1,-1 0 0,0 0-1,1 0 1,-1 0 0,0 1-1,1-1 1,-1 1 0,1-1-1,-5 3 1,6-3 3,0 1 0,0-1 0,1 0 0,-1 0-1,0 0 1,0 1 0,0-1 0,0 0 0,0 0 0,0 0 0,0-1 0,0 1 0,-1 0 0,2 0-15,-1-1 0,0 1 0,1 0 0,-1 0 1,0 0-1,1 0 0,-1 0 0,0 0 0,1 0 0,-1 0 1,0 0-1,1 0 0,-1 0 0,0 0 0,1 1 0,-1-1 1,0 0-1,1 0 0,-1 1 0,1-1 0,-1 0 1,0 1-1,1-1 0,-1 1 0,0 0 0,-15 14-331,11-11 144,5-4 201,0 0 1,-1 1 0,1-1 0,0 0 0,0 0-1,0 1 1,-1-1 0,1 0 0,0 1-1,0-1 1,0 0 0,0 1 0,0-1 0,0 0-1,-1 0 1,1 1 0,0-1 0,0 0 0,0 1-1,0-1 1,0 0 0,0 1 0,0-1-1,1 0 1,-1 1 0,0-1 0,0 0 0,0 1-1,0-1 1,0 0 0,0 1 0,1-1 0,-1 0-1,0 0 1,0 1 0,0-1 0,1 0-1,-1 1 1,1-1 27,0 4-79,0-1 0,0 0 0,0 1 0,0-1 0,-1 1 0,1 6 0,-1-6 45,0-1 1,1 1-1,-1-1 1,1 1-1,0 0 1,0-1-1,2 4 1,-2-2 96,1-1 0,0 1-1,-1 0 1,0-1 0,0 1 0,0 0 0,0 6 0,-2 38-136,0-19 107,0-27-20,1 0 0,0 0 1,0 0-1,1-1 0,-1 1 0,0 0 0,1 0 1,2 5-1,-3-7-137,2 1 93,0 0-1,1 0 0,-1-1 1,0 1-1,0-1 0,1 1 1,3 1-1,4 1 95,0-1 1,0 0-1,0 0 1,0-1-1,21 2 1,54-4-189,-43-1 133,182 10-404,-103 6 588,-11 0-98,17-2-265,68 5 239,316-15 454,-372-12-667,182-34 0,-15 12 215,-186 23 23,247-1-269,-118 7 462,385-7-623,-483 14 597,159-2-490,435-3 106,-344-23 634,-215 8-766,-2 10 105,68-6 204,146-8 117,-142 8-97,-189 7-180,1 3-1,101 11 0,0 14 32,5 1-57,357-13 597,-365-13-675,68-13 177,-3 1 354,-129 14-699,111-3 527,-161-2-193,24-2 141,22 0-158,3 1 245,68 5 13,-131-5-527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4:04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1 320,'-21'23'101,"0"0"1,2 2-1,0 0 0,-22 44 1,30-48-54,-1-1 0,0-1 0,-2 0 0,-28 31 0,41-48-49,-1 0 0,1 0-1,-1-1 1,0 1 0,1-1 0,-1 1 0,0-1 0,0 0 0,0 1 0,0-1 0,0 0 0,0-1 0,0 1 0,-3 1 0,-10-7 41,0 0 10,13 5-46,1 0 0,-1 1 0,0-1 0,1 1 0,-1-1 0,0 1 0,1 0 0,-1 0 0,1-1 1,-1 1-1,1 0 0,-1 0 0,1 1 0,-2 0 0,-21 24 26,10-10-14,3-8 90,1 1-1,-2-2 1,-12 8 0,3-2 63,11-7-196,0-1 1,-1 0-1,-13 5 0,24-10 25,0 1 0,0-1 0,0 0 0,-1 0 1,1 0-1,0 0 0,0 0 0,0 0 0,-1 1 0,1-1 0,0 0 0,0 0 0,0 0 0,-1 0 0,1 0 0,0 0 0,0 0 0,-1 0 0,1 0 0,0 0 0,0 0 0,0 0 1,-1 0-1,1 0 0,0 0 0,0 0 0,-1 0 0,1 0 0,0 0 0,0 0 0,0-1 0,-1 1 0,1 0 0,0 0 0,0 0 0,0 0 0,0 0 0,-1-1 0,1 1 0,0 0 1,0 0-1,8-7-205,8 0-22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4:05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228 167 576,'11'-11'45,"-2"2"-4,0 0 0,1 1 0,0 0 1,15-8-1,6-1 132,0 1 0,1 1 1,42-11-1,-11 0-226,-63 26 54,0 0 0,0 0 0,0 0 0,0 0 1,0 0-1,0 0 0,0-1 0,0 1 0,0 0 1,0 0-1,0 0 0,-1 0 0,1 0 0,0 0 1,0 0-1,0 0 0,0 0 0,0 0 0,0 0 1,0 0-1,0 0 0,0 0 0,0-1 0,0 1 1,0 0-1,0 0 0,0 0 0,0 0 0,0 0 1,0 0-1,0 0 0,0 0 0,0 0 0,0 0 1,0-1-1,0 1 0,0 0 0,0 0 0,0 0 1,0 0-1,0 0 0,0 0 0,0 0 1,0 0-1,0 0 0,0 0 0,0 0 0,0-1 1,0 1-1,0 0 0,1 0 0,-1 0 0,0 0 1,0 0-1,0 0 0,-8-2 236,-69 7 237,62-7-578,13 1 108,1 1 1,-1-1-1,1 1 1,0 0-1,-1-1 1,1 1-1,-1 0 0,1 0 1,-1 0-1,1 0 1,-1 0-1,1 1 1,-1-1-1,1 0 1,0 1-1,-1-1 1,1 1-1,0-1 1,-1 1-1,-1 1 1,-9 8 88,0 0 0,0 1 0,1 1 0,1 0 0,-15 21 0,4-1 175,-20 42-1,-87 162 672,97-192-721,-38 43 1,66-83-214,2-4-8,0 2 21,0 0-1,-1 0 0,1-1 0,-1 1 0,0-1 0,0 1 0,1-1 0,-1 1 0,0-1 1,0 0-1,-4 2 0,11-12-726,71-106 463,-52 72 153,2 2 0,1 0-1,2 2 1,2 1 0,60-57-1,-61 70 185,-15 13-8,-1-1-1,0-1 1,16-18 0,-25 16-1817,-1 5 321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4:08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513 55 1248,'-2'-4'72,"-1"0"-1,1 1 1,0-1 0,-1 1-1,0-1 1,1 1 0,-1 0 0,-1 0-1,1 1 1,0-1 0,-1 1-1,1-1 1,-1 1 0,0 0-1,1 0 1,-1 1 0,0-1-1,0 1 1,-1 0 0,1 0 0,0 0-1,0 1 1,0-1 0,-1 1-1,1 0 1,0 0 0,0 1-1,-5 0 1,-4 1 1,1 1 0,0 0 0,0 1 0,0 0 0,1 1 0,-1 0 0,1 1 0,-17 12 0,0 3-170,1 0 0,-34 38 0,-41 56-103,98-110 243,-34 44 74,35-45-141,0 1 1,0 0-1,0 0 0,1 0 1,0 0-1,0 1 0,0-1 1,-1 8-1,3-12 22,0-1-1,0 1 1,0 0 0,0-1 0,0 1-1,0-1 1,0 1 0,0-1 0,1 1-1,-1-1 1,0 1 0,0-1 0,0 1-1,1-1 1,-1 1 0,0-1 0,0 1-1,1-1 1,-1 1 0,0-1 0,1 1-1,-1-1 1,1 0 0,-1 1 0,1-1-1,0 1 1,0-1-6,1 1 0,0 0 1,-1-1-1,1 1 0,0-1 0,0 1 0,-1-1 0,4 0 0,6 0-26,-1-1 0,14-2-1,-17 2 30,23-3-102,5-1-426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4:09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20 896,'-4'-2'258,"-1"0"0,1 0 0,-1 1 0,-6-2 0,-6-3 436,14 5-592,1 1 0,-1-1 1,0 1-1,1-1 0,-1 1 0,0 0 1,1 0-1,-4 0 0,3 0-83,7 7 77,-1-2-188,1-1 1,-1-1 0,1 1 0,0 0-1,0-1 1,0 0 0,0 0-1,5 2 1,11 7-1466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4:13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46 480,'-1'-7'199,"1"6"-171,0 1 0,0-1 0,0 0 0,0 1 0,0-1 1,0 0-1,0 1 0,0-1 0,0 0 0,1 1 0,-1-1 1,0 0-1,0 1 0,1-1 0,-1 0 0,0 1 0,1-1 1,-1 1-1,0-1 0,1 0 0,-1 1 0,1-1 0,0 0 1,11-21 659,-12 21-715,2 3 0,16 16 838,-2-11 506,-16 10-1487,-1-11 142,1 0 1,-1 0-1,-2 9 1,3-13 41,0-1 1,-1 1 0,1-1 0,-1 1-1,1-1 1,-1 1 0,0-1 0,1 0 0,-1 1-1,0-1 1,0 0 0,0 1 0,0-1-1,0 0 1,-1 0 0,1 0 0,0 0-1,-3 1 1,4-1 14,-1-1-1,0 0 0,1 0 1,-1 0-1,0 0 0,1 0 1,-1 0-1,0 0 0,0 0 1,1 0-1,-1 0 0,0 0 1,1 0-1,-1 0 0,0-1 1,1 1-1,-1 0 1,0-1-1,1 1 0,-1 0 1,0-1-1,1 1 0,-1-1 1,1 1-1,-1-1 0,1 1 1,-1-1-1,0 0 0,-13-22 482,1 3-290,4 7-49,8 11-145,0 0-1,-1 0 0,1 0 0,0 0 1,-1 0-1,0 0 0,-1-1 0,-4-2 332,10 6-465,14 9-343,-9-7 29,0 0-1,1-1 1,-1 0 0,1-1 0,15 1 0,0-2-741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09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1000 0 1472,'-6'5'667,"-11"14"106,12-13-555,0 0 1,-1-1 0,1 1-1,-1-2 1,0 1 0,-8 4 0,-43 26 1436,-55 42 1,86-59-1509,1-2 0,-2-1-1,-35 14 1,-92 29 216,36-15 175,-79 45 246,168-76-649,20-8-72,0 0 1,-13 7 0,18-9-35,1 0 1,-1 0-1,0-1 1,-7 3-1,-3 0-320,88-31 452,1 4 1,78-14 0,-100 26-201,-1-3-1,0-2 1,-1-2-1,76-38 1,-108 44 150,29-22 0,-16 11 355,-31 22-446,0 0 1,0 1-1,-1-1 1,1 1 0,0-1-1,0 0 1,-1 0-1,1 0 1,0 1 0,-1-1-1,1 0 1,-1 0-1,1 0 1,-1 0 0,1 0-1,-1 0 1,0 0-1,1 0 1,-1-1-1,0 2-13,0-1 0,0 1 0,0 0 0,0-1 0,0 1 0,0 0 0,-1 0-1,1-1 1,0 1 0,0 0 0,0-1 0,0 1 0,-1 0 0,1 0-1,0-1 1,0 1 0,0 0 0,-1 0 0,1 0 0,0-1 0,0 1-1,-1 0 1,1 0 0,-13-2-71,-8 6 89,1 1-1,-39 14 1,-8 2-9,-49 6 151,-59 15 184,127-28-565,23-5 289,64-10-158,67-13 0,-55 6-28,-11 2 160,-1-1 1,1-1 0,-2-3 0,0-1 0,47-21-1,5-13 26,-89 46-68,0-1 1,0 1-1,-1 0 0,1-1 0,0 1 1,-1 0-1,1-1 0,0 1 1,-1-1-1,1 0 0,-1 1 1,1-1-1,-1 1 0,1-1 0,0-1 1,-1 2-1,0 0 0,0 0-1,0-1 1,-1 1 0,1 0 0,0 0 0,0 0 0,0-1 0,0 1 0,-1 0 0,1 0 0,0 0-1,0 0 1,0-1 0,-1 1 0,1 0 0,0 0 0,0 0 0,0 0 0,-1 0 0,1 0 0,0 0-1,0 0 1,-1 0 0,1 0 0,0 0 0,0 0 0,-1 0 0,1 0 0,-1 0 0,-3-1 14,-1 1 0,1 1 1,-1-1-1,-7 2 0,-328 85 362,316-80-350,-56 15-122,2 4 0,-139 65 1,213-89 59,-1 1 1,1-1 0,0 1 0,0 0-1,1 0 1,-1 0 0,0 1-1,1-1 1,-5 8 0,9-9 124,2 0-94,1-1-1,0 0 1,-1 0 0,1 0-1,0 0 1,0-1 0,-1 0-1,1 1 1,0-1 0,0-1-1,0 1 1,-1-1 0,6-1-1,7 1 3,321-46-124,-255 30 116,-1-3-1,86-34 0,194-54 503,-336 101-484,66-12-115,-73 18-80,-32 8 90,-16-4 358,-1-1 0,-59-5-1,-12-1-314,63 7-2,1 1-1,-56 14 1,-71 28-158,134-37 156,-49 16 122,2 3-1,-147 76 0,215-98-96,0 0-1,1 1 0,-1 0 0,-11 12 1,20-18 43,15 2-102,15-2 253,34-3 0,-3 0-213,421-28-44,-160 17 212,-308 15-75,-13-2-44,0 0-1,0 0 1,0 0-1,1 0 1,-1 0-1,0 0 1,0 0 0,0 0-1,0 0 1,0 0-1,0 0 1,0 0-1,0 0 1,0 0-1,0 0 1,0 0-1,1 0 1,-1 1 0,0-1-1,0 0 1,0 0-1,0 0 1,0 0-1,0 0 1,0 0-1,0 0 1,0 0 0,0 0-1,0 0 1,0 1-1,0-1 1,0 0-1,0 0 1,0 0-1,0 0 1,0 0-1,0 0 1,0 0 0,0 0-1,0 0 1,0 0-1,0 1 1,0-1-1,0 0 1,0 0-1,0 0 1,0 0 0,0 0-1,0 0 1,-1 0-1,0 1 3,0 0-1,0 0 0,-1 0 1,1-1-1,-1 1 0,1-1 1,-1 1-1,1-1 0,-1 1 1,1-1-1,-2 0 1,-73 5-101,-118 28 272,160-28-66,-65-1 1,18-1-66,-16-2-87,55-2-161,-52-3 480,89 0-906,-3 5 681,0 0-1,0 0 1,0 1 0,-12 4 0,-2 0 41,-14 4-63,0 1 0,-67 33 1,68-23-69,93-43-5866,13 10 2175,-16 3 1891,15-12 339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15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0 832,'7'4'8496,"-9"-2"-8411,-1-1 0,1 0 0,-1-1 0,0 1 0,0 0 1,1-1-1,-1 1 0,0-1 0,0 0 0,-5 0 0,-16 1 248,-58 26 8,22-12 497,47-14-916,12-1 99,0 0 0,0 0-1,0 0 1,0 0 0,0 1-1,0-1 1,0 0 0,0 0-1,-1 1 1,1-1 0,-1 1-1,-7 3-178,-3 2 203,1 0-1,-1 0 0,1 1 1,-15 13-1,-30 38-454,18-4 394,36-51 13,-1 1 1,1 0-1,0 0 0,0 0 1,1 0-1,-1 0 1,1 0-1,0 1 1,0-1-1,0 0 0,1 1 1,-1-1-1,1 1 1,0-1-1,1 8 1,-1 1 16,2-7 27,0 0 0,0-1-1,1 1 1,5 8 0,-8-12-106,13 15 54,-13-16 438,2 0-337,4 2-18,0 0-1,1 0 1,-1-1-1,10 2 1,19 4-110,9 0 460,7-5 298,-14 0-456,-29-3-253,-1 1 0,0-1 0,1 1 0,7 2 1,-6-1 6,1-1 1,0 1-1,-1-2 1,1 0-1,0 0 1,13-2-1,16-1-595,-36 3 332,1 0 1,0-1-1,-1 1 1,1-1-1,-1 0 1,1 0-1,-1-1 1,0 1-1,4-3 1,-5 4-206,-1-1-1,1 0 1,0 0 0,-1-1 0,1 1 0,-1 0 0,1 0 0,-1-1 0,0 1 0,0-1-1,1 1 1,-1-1 0,0 0 0,0 1 0,-1-1 0,1 0 0,0 0 0,1-3 0,-5-19-1193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27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1152,'-3'4'772,"4"-4"-755,2 10 131,1 4 24,-6 31 314,-3 1 0,-12 57-1,-2 12-230,9-36 353,11-122-74,8-65-1,-5 71-515,-2 21-121,0 0 0,1 0-1,7-19 1,-8 29 124,-1 0 0,1 0-1,-1 0 1,0 0 0,0 0 0,-1 0-1,0 0 1,0-7 0,11 18 592,-10-3-631,0 0-1,0 1 0,1-1 1,-1 0-1,-1 1 1,1-1-1,0 1 0,-1-1 1,1 1-1,-1 4 1,1 32-93,-3-16 43,-1 25 119,-3 1 0,-12 50 1,17-98-42,1 0 11,0 0 0,-1 1 0,1-1 0,0 0 0,-1 0 1,1 0-1,0 1 0,0-1 0,0 0 0,0 0 0,0 0 0,0 1 0,0-1 0,1 0 0,-1 0 0,1 2 0,4-15 219,15-56-448,7-34-144,-25 72 445,-2 25-61,0 1 1,0 0 0,0 0-1,1-1 1,-1 1 0,1 0 0,0 0-1,1 0 1,-1 0 0,1 0-1,2-5 1,-4 10-28,0-1 0,0 0 0,0 0 0,0 0 0,0 0 0,0 0-1,0 0 1,0 0 0,0 0 0,0 0 0,0 0 0,0 0 0,0 0 0,0 0 0,0 0-1,0 0 1,0 1 0,0-1 0,0 0 0,0 0 0,0 0 0,0 0 0,0 0 0,0 0 0,0 0-1,0 0 1,0 0 0,0 0 0,0 0 0,0 0 0,0 0 0,0 0 0,0 0 0,0 0 0,0 0-1,0 0 1,0 0 0,0 0 0,0 0 0,0 1 0,0-1 0,0 0 0,1 0 0,-1 0 0,0 0-1,0 0 1,0 0 0,0 0 0,0 0 0,0 0 0,0 0 0,0 0 0,0 0 0,0 0-1,0 0 1,0 0 0,0 0 0,0-1 0,0 1 0,1 0 0,-1 0 0,0 0 0,0 0 0,0 0-1,0 11 154,-2 11-197,-6 53-200,6-49 31,-6 29-1,6-40-583,1 0-1,0 26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29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36 640,'-22'2'810,"17"-1"-487,0-1 0,1 1-1,-1-1 1,0 0 0,0 0-1,1-1 1,-9-1 0,-6-3 1181,19 4-1480,0 1 0,-1 0-1,1-1 1,0 1 0,0-1 0,0 1 0,0 0-1,0-1 1,0 1 0,0-1 0,0 1 0,0 0-1,0-1 1,0 1 0,0-1 0,0 1 0,0 0-1,0-1 1,0 1 0,0-1 0,1 1 0,-1 0-1,0-1 1,0 1 0,0 0 0,1-1 0,-1 1-1,2-2-92,-1 0 0,0 0 0,0 0 0,1 0 0,-1 1 0,1-1 0,0 1 0,-1-1 0,1 1-1,4-3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3:31.7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1472,'0'5'672,"0"-2"640,5 5-4032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30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27 896,'3'-8'2060,"-3"8"-2045,0 0-1,0 0 1,0 0 0,0 0 0,-2 1 220,1-1-220,-26 0 875,11-1-319,12 1-341,0 0 0,0-1 0,1 1 1,-1-1-1,0 0 0,-7-3 0,10 3-201,-1 1 0,1-1 0,-1 1 0,1-1 0,-1 1-1,1 0 1,-1-1 0,0 1 0,1 0 0,-3 0 0,3 1-13,0-1 1,1 0-1,-1 0 0,0 0 1,0 0-1,0 0 0,0-1 1,0 1-1,0 0 0,0 0 1,0-1-1,0 1 0,0 0 1,0-1-1,0 1 0,0-1 1,0 1-1,1-1 0,-1 0 0,0 1 1,-1-2-1,2 2 13,0 0-1,-1 0 1,1 0 0,-1-1-1,1 1 1,0 0-1,-1 0 1,1 0 0,-1 0-1,1 0 1,0 1-1,-1-1 1,1 0 0,-1 0-1,1 0 1,0 0-1,-1 0 1,1 0 0,0 1-1,-1-1 1,1 0-1,0 0 1,-1 1 0,1-1-1,0 0 1,-1 0-1,1 1 1,0-1 0,0 0-1,0 1 1,-1-1-1,1 0 1,0 1 0,-1 4 651,4-1-918,8 0 98,14-2-105,0-1 1,26-2-1,-2-1-1155,-31 2 94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32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0 224,'0'0'10,"-1"0"1,1 0-1,0 1 1,0-1-1,-1 0 0,1 0 1,0 0-1,0 0 1,0 1-1,-1-1 0,1 0 1,0 0-1,0 0 1,0 1-1,0-1 0,-1 0 1,1 0-1,0 1 1,0-1-1,0 0 0,0 1 1,0-1-1,0 0 1,0 0-1,0 1 1,0-1-1,0 0 0,0 0 1,0 1-1,0-1 1,0 0-1,0 1 0,0-1 1,2 18 759,0-5-230,-2-6-442,0-2 40,0 1-1,0-1 0,-1 1 1,1-1-1,-4 11 1,2-8-72,1-1 0,-1 0 0,2 1 0,-1-1 0,1 12 0,-2 20-41,-9 65 13,0-1 537,8-85-321,-3 17-261,-19 66 0,23-85 253,2-14-215,0-1-1,0 1 1,0 0-1,-1 0 0,1-1 1,0 1-1,-1 0 1,1 0-1,-1-1 0,0 1 1,1 0-1,-1-1 1,-1 2-1,1-3-20,1 1 0,0-1 0,-1 0-1,1 0 1,0 1 0,-1-1 0,1 0 0,0 0-1,-1 1 1,1-1 0,0 0 0,0 1 0,0-1-1,-1 0 1,1 1 0,0-1 0,0 1 0,0-1-1,-1 0 1,1 1 0,0-1 0,0 1-1,0-1 1,0 0 0,0 1 0,0-1 0,0 1-1,0-1 1,0 1 0,0-1-4,0 0 0,0 1 0,1-1 0,-1 0 0,0 0 0,0 0 0,0 0 0,0 0 0,0 0 0,0 1 0,0-1 0,0 0 0,0 0 1,0 0-1,-1 0 0,1 0 0,0 0 0,0 1 0,0-1 0,0 0 0,0 0 0,0 0 0,0 0 0,0 0 0,0 0 0,0 0 0,0 0 0,0 1 0,0-1 0,-1 0 0,1 0 0,0 0 0,0 0 0,0 0 0,0 0 0,0 0 0,0 0 0,0 0 0,-1 0 0,1 0 0,0 0 0,0 0 0,0 0 0,0 0 1,-2 2-43,1 0 1,0 0 0,-1 0-1,1 1 1,0-1 0,1 0-1,-2 4 1,1-3 39,-1-1 0,1 1 1,0 0-1,-1 0 0,0-1 0,0 1 1,0-1-1,0 0 0,0 1 1,0-1-1,0 0 0,-1 0 0,1-1 1,-5 4-1,6-5 6,0 1 1,1-1-1,-1 1 0,0 0 1,1-1-1,-1 1 0,1 0 1,-1 0-1,1-1 1,-1 1-1,1 0 0,-1 1 1,1-1-48,0-1 1,0 1-1,0-1 1,-1 1-1,1-1 0,0 1 1,0-1-1,-1 1 1,1-1-1,0 1 1,-1-1-1,1 0 1,0 1-1,-1-1 1,1 0-1,-6 1 695,-19 41-2087,22-37 1522,0 0 1,1 0 0,0 0 0,0 0 0,0 0 0,1 0 0,0 0 0,0 0 0,0 1-1,0-1 1,1 0 0,0 1 0,1 9 0,-1 0 42,-4 123-2216,4-115 363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36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358 1 480,'-1'3'122,"-6"2"-388,-10 6 410,-14-3 1147,24-7-906,1 1 1,0-1 0,-1 0-1,1-1 1,-1 1 0,1-1-1,-13-2 1,-3 1 283,17 2-658,0-1-1,0 1 0,1 0 1,-1 0-1,-5 3 0,5-2 279,0-1-1,-1 1 0,1-1 0,0 0 1,-9 0-1,-55-4 576,66 3-873,0 1-1,1-1 0,-1 1 1,0 0-1,0 0 1,1 0-1,-1 0 1,1 0-1,-1 0 1,-3 3-1,-12 6 222,14-10-109,2 0-104,1 1 0,0-1 0,0 0 0,0 0 0,0 0-1,0 1 1,0-1 0,0 0 0,0 1 0,0-1 0,0 1 0,0 0-1,0-1 1,0 1 0,-1 0 0,25-1-282,-3-3 134,6-1-752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36.9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1 1728,'-5'3'800,"5"0"-576,-5-3-96,2 0-96,-2 0 416,0 0-256,-3-3 352,0 0-320,-1 3 224,1 3-224,-5-3-128,-4 0-64,4 8-544,0-5 288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38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354 4 1664,'-5'-2'669,"5"2"-664,0 0-1,0 0 0,0 0 0,0 0 0,0 0 0,0 0 1,0 0-1,0 0 0,0 0 0,-1 0 0,1 0 0,0 0 0,0 0 1,0 0-1,0 0 0,0 0 0,0 0 0,0 0 0,0 0 0,0 0 1,-1 0-1,1 0 0,0 0 0,0 0 0,0 0 0,0 0 1,0 0-1,0 0 0,0 0 0,0 0 0,0 0 0,0 0 0,-1 0 1,1 0-1,0 0 0,0 0 0,0 0 0,0 0 0,0 0 0,0 0 1,0 1-1,0-1 0,0 0 0,0 0 0,0 0 0,0 0 1,0 0-1,0 0 0,0 0 0,0 0 0,0 1 0,-2-1 159,0 1 0,0 0-1,0-1 1,0 1 0,0-1-1,0 0 1,0 1 0,0-1-1,-24-8 3046,13 8-2051,11 2-1172,1-1-1,0 0 1,0 0-1,-1 1 1,1-1-1,0 1 1,1-1-1,-1 1 1,0-1-1,0 1 1,0 2-1,-7 11 16,5-9 2,0-1 0,0 1 1,0 0-1,-2 7 0,-5 13 45,-17 40-171,3 1-1,-16 73 1,19-63 25,-39 96 1,17-86 204,33-69-355,8-14-14,0 0-1,0-1 1,0 1 0,1 0-1,-1 0 1,1 0-1,0 0 1,0 0 0,1 0-1,-1 5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05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32 1472,'0'0'1579,"5"-4"-2182,4-1 591,-5 6 2,-4-1 13,0 0 1,0 1-1,0-1 0,0 0 1,0 0-1,1 0 0,-1 0 1,0 0-1,0 0 0,0 0 1,0 0-1,0 0 0,1 0 1,-1 0-1,0 0 0,0 0 1,0 0-1,0 0 0,1 0 1,-1 0-1,0 0 0,0 0 1,0 0-1,0 0 0,1 0 1,-1 0-1,0 0 0,0 0 1,0 0-1,0 0 0,0-1 1,1 1-1,-1 0 0,0 0 1,0 0-1,0 0 0,7-3-5,-1 1-1,1 0 0,10-1 1,19-2 391,-10 4-1385,-23 1 826,1 1 0,0-1 0,0-1 0,-1 1 0,1 0-1,7-3 1,-2-1-187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07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0 416,'-31'19'4808,"37"-19"-4331,102 0-648,-90-2 363,-16 2-209,0-1 0,0 1 0,0 0 0,1-1 0,-1 1 0,0 0-1,0 0 1,0 1 0,0-1 0,1 0 0,-1 1 0,0-1 0,3 2-1,23 13-865,-28-14 903,1-1 0,-1 0 1,0 0-1,0 0 0,0 0 1,0 1-1,0-1 1,0 0-1,0 0 0,0 1 1,0-1-1,0 0 0,0 0 1,0 0-1,0 1 0,0-1 1,0 0-1,0 0 1,0 0-1,0 1 0,0-1 1,0 0-1,0 0 0,0 0 1,0 1-1,-1 0 184,0-1-184,1 1 0,0-1 1,0 0-1,-2 1-50,1 0 1,-1-1-1,1 1 0,0-1 1,-1 1-1,1-1 0,-1 1 1,1-1-1,-1 0 0,0 1 1,1-1-1,-1 0 0,1 0 0,-1 0 1,1-1-1,-1 1 0,1 0 1,-1 0-1,1-1 0,-1 1 1,1-1-1,-1 1 0,-1-2 1,-16-3-75,-15-2 1261,29 6-1047,1 1-1,-1-1 0,1 0 0,-7-2 0,7 2-107,0-1 0,0 1 0,-1 1-1,-5-2 1,-37-2 275,36 2-211,9-2-280,2 4 176,0-1-1,0 1 1,0 0 0,1-1 0,-1 1 0,5-3-572,-5 3 572,1 0 0,-1-1 0,0 1 0,1 0 0,0 0 0,5 1-118,-9 2 46,-6 5-360,-11 15 880,6-15 849,2 5-598,12-11-794,51-13-5867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08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9 64,'-9'-3'101,"5"2"314,0 0-1,0 0 1,-1 0-1,1 0 1,0 1 0,-1 0-1,1 0 1,-7 1-1,-3-1 351,11 1-637,-1-1 0,1 1 0,0 0-1,0 0 1,-1 0 0,1 0 0,0 0 0,0 1-1,0 0 1,1-1 0,-6 5 0,2-2-14,6-3-157,0-1-51,0 0 98,0 1 0,0-1-1,0 0 1,0 0 0,0 0 0,0 0-1,0 0 1,0 0 0,0 0-1,0 0 1,0 0 0,0 1 0,0-1-1,0 0 1,0 0 0,0 0-1,0 0 1,0 0 0,0 0 0,0 0-1,0 0 1,0 0 0,0 0-1,0 0 1,0 1 0,0-1 0,0 0-1,0 0 1,0 0 0,0 0-1,-1 0 1,1 0 0,0 0-1,0 0 1,0 0 0,0 0 0,0 0-1,0 0 1,0 0 0,0 0-1,0 0 1,0 0 0,-1 0 0,1 0-1,0 0 1,0 0 0,0 0-1,0 0 1,0 0 0,0 0 0,0 0-1,0 0 1,6 4 155,0-3-197,1-1 1,-1 0-1,1 0 1,-1-1-1,0 1 1,1-2-1,6-1 1,-5 1-43,1 1 1,16-2-1,0-1-1509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10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1 992,'-1'3'871,"1"-3"-857,1 0 19,-1 0 1,0 0 0,1 0 0,-1 1 0,1 0 170,0-1-170,-1 1 0,0-1 0,0 0-1,1 0 1,-1 1 0,0-1 0,0 0 0,0 1 0,0-1 0,0 0 0,0 1 0,0-1 0,1 1 0,-1-1 0,0 0 0,0 1 0,0 34 74,1-16 45,-1 1 0,-1 0 0,-4 27 0,-8 38 49,9-64-11,0 0 0,1 1-1,1 38 1,2-60-188,0 1 1,0-1-1,0 0 0,0 0 1,0 0-1,0 1 1,0-1-1,0 0 0,0 0 1,1 0-1,-1 0 1,0 1-1,0-1 0,0 0 1,0 0-1,0 0 1,0 0-1,0 0 0,0 1 1,1-1-1,-1 0 0,0 0 1,0 0-1,0 0 1,0 0-1,0 0 0,1 0 1,-1 0-1,0 1 1,0-1-1,0 0 0,0 0 1,1 0-1,-1 0 1,0 0-1,0 0 0,0 0 1,1 0-1,-1 0 1,0 0-1,0 0 0,0 0 1,0 0-1,1 0 1,-1 0-1,7-4 33,-4-2-37,0-1 0,0 1 0,0-1 0,-1 0 1,0 0-1,-1 0 0,1 0 0,-1 0 0,0-8 0,0 7-70,0-15 159,-1-31 1,-1 34-162,1 1-1,4-33 1,0 29-700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1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0 320,'0'0'1493,"-1"20"-506,-3-6-959,0 0 0,0-1 1,1 2-1,1-1 0,-1 15 0,1-6-224,-6 24-1,-9 37-219,13-57 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3:33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0 2720,'0'0'66,"0"1"1,0-1 0,0 0-1,-1 0 1,1 1-1,0-1 1,0 0-1,0 0 1,-1 1-1,1-1 1,0 0-1,0 1 1,0-1 0,0 0-1,0 0 1,0 1-1,0-1 1,-1 0-1,1 1 1,0-1-1,0 0 1,0 1 0,0-1-1,1 0 1,-1 1-1,0-1 1,0 0-1,0 1 1,0-1-1,0 0 1,0 0-1,0 1 1,0-1 0,1 0-1,-1 1 1,0-1-1,0 0 1,0 0-1,1 1 1,-1-1-1,0 0 1,0 0 0,1 0-1,-1 1 1,18 13-236,-7-6 788,-6-3-464,-1 1-1,-1 0 0,1 0 1,2 6-1,11 17 349,12 19-96,-23-36-290,0-1 0,1 0-1,15 18 1,-15-22-67,1 0 0,0-1-1,0 1 1,12 5-1,-10-6-18,0 1 1,13 11-1,44 37-56,-7-8-46,-2-1-41,-17-13 207,0-3-1,60 34 1,36 24 298,-77-44-198,-32-26-15,-1 2 1,-1 1 0,40 41-1,-26-20-67,-18-19-145,22 30-1,-33-39 39,18 17 0,1 2-2,-19-23 38,0 1 0,0-1 0,1-1-1,0 0 1,26 15 0,17 2-139,6 4 103,-49-24 47,0 0-1,15 4 0,-14-5-18,23 11-1,-15-3-16,0 1-1,-1 0 1,0 2-1,-1 1 1,-1 0-1,-1 1 0,0 1 1,-1 1-1,-2 0 1,0 1-1,12 24 1,9 10-390,3 8 442,-31-52 15,0-1 0,1 0 0,0 0 1,11 11-1,-8-10-132,0-1 64,1 0 1,21 14-1,-24-18-54,-3-2 76,1 1 1,0-2-1,0 1 1,0-1-1,0 0 1,1 0-1,-1-1 1,11 2-1,-3 2 220,2-1-57,-16-5-185,9 4-3381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3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0 576,'-5'1'151,"0"-1"1,0 1-1,0 1 1,-1-1-1,1 1 1,0 0-1,1 0 1,-1 0-1,-4 3 1,-18 8 82,-1-1 104,1 1 1,1 2-1,0 0 0,-40 33 0,44-28 151,19-15-459,-1-1 1,0 0 0,-1-1 0,1 1-1,-1-1 1,-9 6 0,41-28-959,-15 13 828,0 1 0,0 0-1,0 1 1,0 1 0,1 0 0,0 0 0,-1 1 0,14 0 0,-21 2-12,-1 0 0,1-1 1,-1 1-1,1-1 0,-1 0 1,0 0-1,1 0 0,-1-1 1,0 1-1,0-1 1,0 0-1,0-1 0,0 1 1,9-8 599,-13 10-460,0-1 1,0 1 0,0 0-1,0 0 1,0-1-1,0 1 1,0 0-1,0 0 1,0-1 0,0 1-1,0 0 1,-8 2 515,-14 10-159,-81 56 2100,97-64-2530,0 1 0,0-1 0,1 1 0,0 1 0,-1-1 0,-7 12 1,6-9-125,10 0-644,-1-7 787,1 0 0,-1-1 0,1 1 0,0-1-1,-1 1 1,1-1 0,0 0 0,-1 0 0,1 0 0,0 0-1,-1-1 1,1 1 0,-1-1 0,1 0 0,-1 1 0,1-1-1,4-3 1,3-1-373,0-1-1,16-12 0,-24 16 337,15-9-785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4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0 736,'8'4'948,"-8"-3"-907,0-1 0,0 0 0,0 1 0,0-1 1,0 1-1,2 15 455,-6 24-259,2-30 11,-2 77-419,2-18 422,1 1-43,0-63-411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5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0 160,'-15'26'61,"10"-17"205,-1 0 0,-11 16 0,15-23-127,-1 1 78,0 1 0,0-1 0,0 0 0,-1 0 0,-9 10 1407,13-13-1607,12 3 183,15-2-284,-19-1 102,0 0 0,0 0 1,0-1-1,0 0 0,0 0 0,0-1 0,0 0 1,0-1-1,0 1 0,-1-1 0,10-8 1404,-26 12-1163,-13 5-60,-1 6 396,-28 17-1,40-22-407,8-5-215,1 0 0,-1-1 0,1 0 0,-1 1 0,1-1 0,-1 0 0,0 0 0,1 0 0,-1-1 0,0 1 0,-4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6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0 480,'4'0'192,"6"0"-160,-10 3 0,3-3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7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12 1248,'-8'0'1951,"6"0"-1814,0 0 0,0-1 0,0 1 0,1 0 1,-1 1-1,0-1 0,0 0 0,0 1 0,1-1 0,-1 1 0,0-1 0,1 1 0,-1 0 0,0-1 0,-6-1 576,17 4-1803,-5-5 784,0 1 1,0 0-1,0 1 0,6-1 1,18-4-1408,-15-2 812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8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 1408,'0'9'2706,"0"36"-2399,1 6-291,-3 0 0,-14 86 0,16-135-27,0 0-1,-1-1 1,1 1-1,0 0 1,0 0-1,0 0 1,0-1-1,0 1 1,1 2-1,-1-4 14,0 0-1,0 0 1,0 0-1,0 0 1,0 1 0,0-1-1,0 0 1,0 0-1,0 0 1,0 0-1,0 0 1,0 0-1,0 0 1,0 0-1,1 0 1,-1 0-1,0 0 1,0 0 0,0 0-1,0 0 1,0 0-1,0 1 1,0-1-1,0 0 1,0 0-1,0 0 1,0 0-1,0 0 1,1 0-1,-1 0 1,0 0 0,0 0-1,0 0 1,0 0-1,0 0 1,0 0-1,0 0 1,0 0-1,0 0 1,0 0-1,1 0 1,-1 0 0,0-1-1,0 1 1,0 0-1,0 0 1,0 0-1,0 0 1,0 0-1,0 0 1,6-10 120,-4 3-88,1-1 1,-2 1-1,1-1 1,-1 1-1,0-14 1,2-11 115,0 5 26,-1-38-1,0-7-147,-4 35-375,1 41 320,1 1 0,-1 0 0,1 0 0,0-1 0,1 8 0,-1 14-51,-5 31-124,-7 133-1623,13-183 1041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6:59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0 1312,'0'0'2517,"-10"4"-1850,8 1-606,-1-1 0,1 1 0,-1 0 0,2 0 0,-1 0 0,0 1 0,-1 9 0,0-1-165,2-8 80,-1 2-6,0 0 0,0 0 0,0 16 0,2-24 27,0 0-1,0-1 1,0 1 0,0 0-1,1 0 1,-1 0 0,0 0-1,0-1 1,0 1 0,0 0-1,0 0 1,1 0 0,-1 0-1,0-1 1,0 1 0,0 0-1,0 0 1,1 0 0,-1 0-1,0 0 1,0 0 0,0 0-1,1 0 1,-1 0 0,0 0-1,0-1 1,1 1 0,-1 0-1,0 0 1,0 0 0,0 0-1,1 1 1,-1-1 0,0 0-1,0 0 1,1 0 0,-1 0 0,0 0-1,0 0 1,0 0 0,0 0-1,1 0 1,-1 0 0,0 1-1,0-1 1,0 0 0,1 0-1,-1 0 1,0 0 0,0 1-1,0-1 1,0 0 0,0 0-1,0 0 1,0 0 0,1 1-1,-1-1 1,0 0 0,0 0-1,0 1 1,0-1 0,0 0-1,0 0 1,0 0 0,0 1-1,0-1 1,0 0 0,0 1-1,0-2-27,13-14-199,4-14-271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15.1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1 832,'0'0'15,"0"0"1,0 1-1,0-1 0,0 0 1,-1 0-1,1 0 0,0 1 1,0-1-1,0 0 0,0 0 1,0 0-1,0 1 0,0-1 1,0 0-1,0 0 0,0 1 1,0-1-1,0 0 0,0 0 1,0 0-1,0 1 0,0-1 1,1 0-1,-1 0 0,0 1 1,0-1-1,0 0 0,0 0 1,0 0-1,0 0 0,0 1 1,1-1-1,-1 0 0,1 1 19,-1-1 0,0 1-1,1 0 1,-1-1 0,0 1 0,1-1 0,-1 1-1,0 0 1,0-1 0,1 1 0,-1 0-1,0-1 1,0 1 0,0 0 0,0 0-1,0-1 1,0 1 0,0 0 0,0-1-1,0 1 1,-1 0 0,0 5 51,0-1 0,0 1 0,0 0-1,1 5 1,-3 18 110,-1-8-200,2 0 0,1 1 0,1 33 0,1-26-33,-4 32 0,0-13 57,3-34 38,-1 1 0,0-1 0,-1 0 0,-4 15 0,4-19-30,0-1 1,1 0-1,0 0 1,1 0-1,1 11 1,-1-3-711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16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1 832,'-1'2'53,"0"1"0,1 0 0,0-1 0,-1 1 0,1 0 0,0-1 0,0 1-1,1 0 1,0 2 0,0 12 346,-3 9-116,-1-1 1,-1 0 0,-14 47-1,6-25-105,6-26-183,4-16-71,1 1-1,-1-1 1,1 0-1,0 1 1,0 7-1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16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1 736,'0'41'256,"-5"-22"-192,5 8 0,0-15 384,0 3-256,0 1-96,-5 3-32,2 1 128,-2-1-96,1-5-32,0 2-32,0-2-480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5:00.9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195 657 992,'-4'6'229,"4"-5"-129,-1 0 1,1 0-1,-1 1 0,1-1 1,-1 0-1,-5 5 2370,1-2-950,-3 30 533,8-31-2034,0 0-1,-1 0 1,1 1-1,-1-1 0,-2 5 1,-1 7 57,-28 119 510,25-104-484,-36 123 223,30-98-198,-12 58 541,12-36-305,6-41-158,5-27-163,0 1 0,1-1 0,-1 12 0,3-3 8,0-6 332,-3-24-35,-2-17-294,0-33 0,-1-72-101,6 100 72,7-47 0,-3 9 1,0-1 46,0 36-15,2 0 0,2 1 0,17-48 0,-22 75-26,0 0 0,1 0 0,0 0 0,0 1 0,1-1 0,0 1 0,0 1 0,12-12 0,-15 17-37,-1-1 0,1 1-1,0 0 1,1 0 0,-1 0 0,0 1 0,0-1 0,1 1 0,-1-1 0,1 1 0,-1 0 0,1 1 0,0-1 0,-1 1 0,1-1-1,0 1 1,0 0 0,-1 0 0,1 1 0,0-1 0,-1 1 0,1 0 0,-1 0 0,1 0 0,5 3 0,2 1-10,0 1 1,0 0-1,-1 1 1,0 0-1,0 1 1,-1 0-1,0 0 1,10 13-1,-13-13 32,0-1 0,-1 1-1,0 0 1,0 0-1,-1 1 1,0-1-1,-1 1 1,0 0 0,0 0-1,0 0 1,1 14-1,-4-17 31,1 0 0,0 0 1,-1 0-1,0 0 0,-1 0 0,1 0 0,-1 0 0,0 0 0,-1 0 0,-2 7 0,2-9-24,1-1 0,-1 1 0,0-1 0,0 0 0,-1 0 0,1 0 1,-1 0-1,1 0 0,-1 0 0,0 0 0,0-1 0,0 0 0,-1 1 0,1-1 0,0-1 0,-1 1 0,1 0 0,-1-1 0,0 1 0,0-1 0,-6 1 0,-6 0-1,-1 0-1,0-1 1,-31-3 0,12 1 14,-19 1-524,54 0 388,1 1 89,0 0-1,1 0 0,-1 0 1,1 0-1,-1 0 0,1 0 1,-1 0-1,1 0 0,0 0 1,-1 0-1,1 0 1,0-1-1,0 1 0,0 0 1,0-1-1,-1 1 0,1 0 1,0-1-1,0 1 0,0-1 1,0 1-1,2-1 0,23 9 206,-16-7-184,0 0 1,0-1 0,0 0 0,0-1 0,0 0 0,0-1-1,0 0 1,0 0 0,0-1 0,0 0 0,0-1 0,-1 0-1,1-1 1,12-6 0,-2-1-6,0 0 0,-1-2 0,0 0-1,-1-2 1,21-20 0,-3-6 67,3-2-44,-17 20-38,-1-1-1,-1-1 1,-2 0 0,0-1-1,-1-1 1,-2-1-1,17-42 1,-3-7 8,33-133 0,-57 188 36,0 0 0,-1 0 0,-1 0 0,-1 0 0,-2-25 0,0 42-47,-1-1 0,0 0 0,0 1 1,0-1-1,-1 1 0,0 0 0,0-1 0,0 1 0,-1 0 0,0 0 0,0 0 0,0 1 0,0-1 0,-8-7 0,11 12 1,-1-1-1,0 1 0,0-1 1,0 1-1,0-1 0,1 1 0,-1-1 1,0 1-1,0 0 0,0-1 1,0 1-1,0 0 0,0 0 1,0 0-1,0 0 0,0 0 1,0 0-1,0 0 0,0 0 1,0 0-1,-1 1 0,0-1 4,1 1 0,-1 0 0,0 0 0,1 0 0,-1 0 0,1 0 0,0 0 0,-1 0 0,1 1-1,0-1 1,-1 2 0,-4 4 5,2 1 0,-1 0 0,-5 15 0,7-17-4,-2 6-10,1 0 0,0 0 0,1 1 0,-2 16 0,-2 54-100,4-46 100,-1 65 26,4-62 17,-11 78 1,3-53 321,-2 72 0,4-39-198,6-81-127,0 1-1,4 26 1,1 18-36,-5-60 39,0 0 0,0 0 0,1 0 0,-1 0 0,0 0 0,1 0 0,0 0 0,-1 0 0,1 0 0,0 0 0,0 0 0,0 0 0,0 0 0,0-1 0,2 3 0,16-18 548,-13 8-563,-1 0 0,0-1 1,0 1-1,0-1 1,-1 0-1,7-15 1,-5 11-13,0 0 0,9-13 1,53-58-61,-56 70 51,-1 1 0,2 0 0,-1 1 0,22-13 1,-32 22 10,19-12-9,0 1-1,2 1 1,-1 0-1,39-11 1,-36 16-42,-3 0-59,35-5 0,-50 10 129,0 1-1,0 0 1,0 0-1,1 0 1,-1 1-1,0 0 0,0 0 1,0 1-1,9 3 1,-6-2 278,-10-3-287,0 0-1,0 0 1,0 0 0,-1 0 0,1 0 0,0 0 0,0 0 0,0 0 0,0 0 0,0 0 0,0 0-1,0 0 1,0 0 0,0 0 0,0 0 0,0 0 0,0 0 0,0 0 0,0 0 0,0-1-1,0 1 1,0 0 0,0 0 0,0 0 0,0 0 0,0 0 0,0 0 0,0 0 0,0 0 0,0 0-1,0 0 1,0 0 0,0 0 0,0 0 0,0 0 0,0 0 0,0 0 0,0 0 0,0 0-1,0 0 1,0 0 0,0 0 0,0-1 0,0 1 0,0 0 0,0 0 0,0 0 0,0 0-1,1 0 1,-1 0 0,0 0 0,0 0 0,0 0 0,0 0 0,0 0 0,0 0 0,0 0 0,0 0-1,0 0 1,0 0 0,0 0 0,0 0 0,0 0 0,0 0 0,0 0 0,0 0 0,-16-9 315,9 6-349,0 0 1,0 1 0,1 0 0,-1 0 0,-1 1 0,1 0 0,0 0-1,0 1 1,0 0 0,-1 0 0,1 0 0,0 1 0,-8 2 0,-2 2-73,8-3 88,0 0-1,0 1 1,0 1-1,0-1 1,1 1-1,-1 1 1,-12 9-1,14-8-2,0 0-1,0 1 1,1-1-1,0 2 0,0-1 1,1 1-1,0-1 1,-6 13-1,6-7-19,0 0 0,0 0 0,1 0-1,-3 28 1,3-15 15,-2 13 64,-2 60 1,8-98-55,0 12-58,0 0-1,1 0 1,5 23 0,-6-33 70,1-1 0,0 1 0,0 0 1,0 0-1,0 0 0,0-1 1,0 1-1,1-1 0,0 1 0,-1-1 1,1 0-1,0 1 0,0-1 0,0 0 1,0 0-1,1 0 0,-1-1 1,0 1-1,1 0 0,-1-1 0,1 0 1,0 1-1,3 0 0,-2-2 21,0 1 0,0-1 0,0 0 1,-1 0-1,1 0 0,0 0 0,0-1 0,0 0 0,-1 0 0,1 0 0,0 0 0,-1 0 0,1-1 0,-1 1 0,0-1 0,1 0 0,3-3 0,1-1-5,-1 0 0,1 0 0,-1-1 0,0 0 0,9-13 0,-5 3-29,0 0 1,-2-1-1,0 0 0,10-30 1,18-80 115,-33 108-31,-2 0-1,0 0 1,-2-30 0,0 33 5,0 16-85,0 0 1,0 0-1,0 0 1,-1 1-1,1-1 1,0 0-1,-1 0 0,1 0 1,0 1-1,-1-1 1,1 0-1,-1 1 1,1-1-1,-1 0 1,1 1-1,-1-1 0,0 1 1,1-1-1,-1 1 1,0-1-1,1 1 1,-1-1-1,0 1 1,1 0-1,-1-1 0,0 1 1,0 0-1,0 0 1,1 0-1,-1-1 1,0 1-1,0 0 0,0 0 1,0 0-1,0 0 1,0 0-6,0 0 1,1 0 0,-1 1-1,0-1 1,1 0 0,-1 0-1,0 0 1,1 0 0,-1 1-1,0-1 1,1 0-1,-1 0 1,0 1 0,1-1-1,-1 1 1,1-1 0,-1 0-1,1 1 1,-1-1 0,1 1-1,-1 0 1,1-1 0,-1 1-1,1-1 1,0 1-1,-1 0 1,1-1 0,0 1-1,0-1 1,-1 1 0,1 0-1,0-1 1,0 1 0,0 0-1,0 0 1,0-1-1,0 1 1,0 0 0,0-1-1,0 1 1,0 0 0,0-1-1,1 2 1,63 230-248,-59-219 343,0-1 0,10 18 0,-2-4 111,-12-24-182,0 0-1,1 0 1,-1-1 0,1 1 0,0 0 0,-1 0 0,5 2 0,-6-4-5,0 1-1,1-1 0,-1 0 0,1 1 1,-1-1-1,0 0 0,1 1 1,-1-1-1,1 0 0,-1 0 1,1 1-1,-1-1 0,1 0 1,-1 0-1,1 0 0,-1 0 0,1 0 1,-1 0-1,1 0 0,-1 0 1,1 0-1,-1 0 0,1 0 1,-1 0-1,1 0 0,-1 0 1,1 0-1,-1-1 0,1 1 1,-1 0-1,1 0 0,-1-1 0,0 1 1,1 0-1,-1-1 0,1 1 1,-1 0-1,0-1 0,1 1 1,-1 0-1,0-1 0,1 1 1,-1-1-1,7-17 6,0 1-1,-1-1 1,-2-1 0,5-28 0,4-17 188,-10 39-71,0-5 62,-3 28-200,0 1 1,1 0-1,-1-1 1,1 1-1,-1 0 1,1-1-1,-1 1 1,1 0-1,0 0 1,-1-1-1,1 1 1,0 0-1,0 0 1,0 0-1,1-1 1,-1 1-60,9 21 53,-5-7-18,0 1 0,-1-1 0,4 26 0,-5-22 98,9 31-1,-7-33-34,-5-12-15,1-1 0,-1 0 0,1 1 0,0-1 0,0 1 1,0-1-1,2 3 0,-2-4 109,7-9 379,1-5-446,-1 0 0,-1-1 0,11-26 1,-7 14 18,-1 3-54,-6 13-49,0 0 0,1 0 0,0 0 0,0 0 0,1 1 0,1-1 0,-1 2 0,10-10 0,-16 17 23,1 1 0,0-1 0,-1 0 0,1 1 0,0-1 0,-1 1 0,1-1 0,0 1 0,-1-1 0,1 1 0,0-1 0,0 1 0,0 0 0,0-1 0,-1 1 0,1 0 0,0 0 0,0 0 0,0-1 0,0 1 0,0 0 0,0 0 0,-1 0 0,1 1 0,0-1 0,0 0 0,0 0 0,0 0 0,0 1 0,-1-1 0,1 0 0,0 1 0,1 0 0,0 0 0,-1 1 0,1 0 0,-1 0 0,0 0 0,0 0 0,1 0 0,-1 0 0,0 0 0,-1 0 0,1 0 0,1 5 0,3 11-8,1 0 1,1-1-1,0 1 1,11 16-1,-11-24 13,0 0 0,0-1-1,0 0 1,1-1 0,1 0-1,-1 0 1,1 0 0,1-1-1,-1-1 1,1 0 0,1 0-1,-1-1 1,1 0 0,-1-1-1,13 4 1,-18-7 0,-1 0 0,1 0 0,-1-1 0,0 0 0,1 0 0,-1 0 0,1 0 0,-1 0 0,1-1 0,-1 0 0,0 0 0,1 0 0,-1-1 0,0 1 0,0-1 0,0 0 0,0 0 0,4-3 0,-1 0 17,0-1 0,-1 0 0,1 0 0,-1-1 0,0 1 0,-1-1 0,0-1 0,5-8 0,6-11 12,-1-2 0,15-44-1,-24 58 40,-4 10-68,0 1 1,0-1-1,0 1 1,-1-1-1,0 0 1,0 0-1,0 0 1,0 0-1,-1 0 1,0 0-1,0 0 1,0 0-1,-2-8 1,-1 2 95,3 9-116,-1 0 1,1 0-1,-1 0 0,1 0 0,-1 1 0,0-1 0,0 0 0,-2-3 1,2 4 2,0 0 0,0 1 0,0-1 0,0 0 0,0 1 1,0-1-1,-1 1 0,1-1 0,0 1 0,0-1 0,0 1 1,-1 0-1,1 0 0,0-1 0,-1 1 0,1 0 0,-3 0 0,1 1-7,0-1 0,0 1 1,0-1-1,0 1 0,0 0 0,0 0 0,0 0 0,0 0 0,0 1 0,0-1 0,0 1 0,1 0 0,-1-1 0,1 1 0,-1 1 0,1-1 0,0 0 0,0 0 0,0 1 0,0-1 0,-2 6 0,1-4 16,1 0 0,-1 1 0,1-1 1,1 1-1,-1 0 0,1 0 1,-1 0-1,1 0 0,1 0 0,-1 0 1,1 0-1,0 9 0,2 0 34,0 0-1,1-1 1,1 1 0,9 24-1,-10-32 62,0 1 0,1 0 0,0-1-1,1 1 1,-1-1 0,1-1 0,0 1 0,1-1-1,0 1 1,9 5 0,-12-9-14,0 0 1,0 0 0,0-1-1,1 1 1,-1-1 0,1 0-1,-1 0 1,1 0-1,-1-1 1,1 1 0,0-1-1,4 0 1,6-1 200,28-5 1,-30 4-249,25-2-1,-21 4-41,-4-1-571,1 2 0,14 1 0,-23-1-150,1 0 1,-1 0-1,1 1 1,-1-1 0,0 1-1,1 0 1,-1 0-1,0 0 1,6 5 0,5 7-2203,-8-5-964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19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3 576,'-1'0'6,"1"0"0,0-1 1,0 1-1,0 0 0,0 0 0,0 0 1,-1 0-1,1-1 0,0 1 0,0 0 1,0 0-1,-1 0 0,1 0 0,0 0 0,0 0 1,0 0-1,-1 0 0,1-1 0,0 1 1,0 0-1,-1 0 0,1 0 0,0 0 1,0 0-1,-1 0 0,1 0 0,0 0 0,0 0 1,-1 1-1,1-1 0,0 0 0,0 0 1,0 0-1,-1 0 0,1 0 0,0 0 1,-7 2 343,-5 7-115,-6 4 576,3-16-774,-34 6 1435,15-3-565,-18 0 308,44 3-1345,0 0-232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33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1 416,'-9'13'3504,"3"-1"-2953,5-11-441,1-1 0,0 1 0,-1 0 0,1 0 0,0 2 0,0-2-64,-1 0 0,1 0 0,0 1 0,-1-1 0,1 0 1,0 0-1,-1 0 0,0 0 0,1 0 0,-1 0 1,-1 1-1,2-1-12,-1 0-1,0 0 1,1 0 0,-1 0 0,0 0 0,1 0-1,0 1 1,-1-1 0,1 0 0,0 0 0,-1 2-1,1-2-39,0 0 0,0 0 0,-1 0-1,1 0 1,0 0 0,0 1 0,-1-1-1,1 0 1,-1 0 0,1 0-1,-1 0 1,0 0 0,1 0 0,-1-1-1,0 1 1,1 0 0,-10 10 1296,6-12-1195,4 2-103,0-1 0,0 0 1,0 0-1,0 0 0,0 0 1,-1 0-1,1 0 0,0 0 1,0 0-1,0 0 0,0 1 1,0-1-1,-1 0 0,1 0 1,0 0-1,0 0 0,0 0 1,0 0-1,0 0 0,-1 0 1,1 0-1,0 0 0,0 0 1,0 0-1,0 0 0,-1 0 1,1 0-1,0-1 0,0 1 1,0 0-1,0 0 0,0 0 1,0 0-1,-1 0 0,1 0 1,0 0-1,0 0 0,0 0 1,0 0-1,0-1 0,0 1 1,0 0-1,0 0 0,-1 0 1,1 0-1,0 0 0,0-1 1,0 1-1,0 0 0,0 0 1,0 0-1,0 0 0,0 0 0,0-1 1,0 1-1,0 0 0,0 0 1,0 0-1,0 0 0,0 0 1,0-1-1,0 1 0,0 0 1,0 0-1,0 0 0,0 0 1,0 0-1,1-1 0,-1 1 1,2-4 28,1-1 0,0 1 1,0-1-1,1 1 0,6-7 1,-9 10 36,13 15-1443,-2 6-40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36.8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0 224,'-1'2'67,"1"0"1,-1 0-1,0 0 0,1 0 1,0 0-1,-1 0 0,1 3 1,5 12 100,1-1 1,0 0-1,2-1 1,17 29-1,10 20 3,-22-33-352,-8-23 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48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0 102 1728,'13'2'1953,"-13"-3"-1911,7-1 17,0-1 0,0 0 1,-1-1-1,0 0 1,7-5-1,2-1-15,3-4 135,-17 13-148,0 0 0,0 0 1,0 0-1,0-1 1,0 1-1,0 0 0,0 0 1,0 0-1,-1-1 1,1 1-1,-1 0 0,1-1 1,0-1-1,4-9 391,-6 11-433,5-5 142,-6 5-208,6 1-30,4 3 118,-8-3-63,1 1 0,-1-1 0,1 0 0,-1 1 0,1-1 0,0 0 0,-1 0-1,1 1 1,-1-1 0,1 0 0,-1 0 0,1 0 0,0 0 0,-1 0 0,1 0 0,-1 0-1,1 0 1,-1 0 0,1 0 0,0 0 0,-1 0 0,1 0 0,-1 0 0,1-1 0,-1 1-1,1 0 1,0 0 0,-1-1 0,1 1 0,-1 0 0,1-1 0,-1 1 0,1-1 0,18-15-1687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50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50 1664,'-5'-2'188,"-2"-1"106,7 3-290,0 0 0,0-1 0,0 1 0,0 0 0,0 0 0,0 0 1,0 0-1,0 0 0,0 0 0,0 0 0,0 0 0,0 0 0,0 0 0,0 0 0,0 0 0,-1 0 0,1-1 0,0 1 0,0 0 0,0 0 1,0 0-1,0 0 0,1 0 0,-1 0 0,0 0 0,0 0 0,0 0 0,0 0 0,0 0 0,0 0 0,0 0 0,0-1 0,0 1 1,0 0-1,0 0 0,0 0 0,0 0 0,0 0 0,0 0 0,0 0 0,0 0 0,0 0 0,0 0 0,0 0 0,0 0 0,0 0 1,1 0-1,-1 0 0,0 0 0,0 0 0,0 0 0,0 0 0,0 0 0,0 0 0,0 0 0,0 0 0,0 0 0,0 0 0,0 0 1,1 0-1,17-19 76,8-3 2581,-26 24-2541,0-1 0,0 1 1,0 0-1,0 0 0,0 0 0,1-1 1,-1 1-1,1 0 0,-1-1 0,2 3 0,-2-2-104,1-1-1,-1 1 0,1 0 0,-1-1 1,0 1-1,0 0 0,0-1 0,0 1 0,0 0 1,0-1-1,0 1 0,-1 0 0,1-1 0,0 1 1,-2 2-1,-1 12-184,1-10 243,0 0 1,0 0-1,0 0 0,-1-1 0,0 1 1,-4 4-1,7-10-77,-4 8-263,-2-1-1,-9 11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52.1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 47 832,'-2'1'142,"-1"0"1,1 0-1,-1 0 1,1 0-1,0 0 0,0 0 1,0 1-1,-3 2 1,-10 5 436,-4 6 281,17-14-833,1 1 1,0-1 0,-1 0 0,1 0 0,-1 1-1,0-1 1,1 0 0,-1 0 0,0 0 0,0-1 0,0 1-1,0 0 1,1-1 0,-1 1 0,0-1 0,0 0-1,-3 1 1,-3-1 117,-26-2 183,33 2-273,-1-1 1,1 1 0,-1-1 0,1 1 0,-1-1 0,1 0-1,-1 1 1,1-1 0,-1 0 0,1 0 0,0 0 0,-1 0-1,1 0 1,0-1 0,0 1 0,0 0 0,-1-2-1,1 2-26,1 0 0,0 1-1,-1-1 1,1 0-1,0 1 1,0-1-1,0 0 1,0 1-1,0-1 1,0 0-1,0 1 1,0-1-1,0 0 1,0-1-1,-5-17 1566,5 18-1582,-1 1 0,1-1 0,0 0 0,-1 0 0,1 0 0,0 0 0,-1 1 0,1-1 0,0 0 0,0 0 0,0 0-1,-1 0 1,1 0 0,0 0 0,0 0 0,1 0 0,-1 0 0,0 0 0,0 1 0,0-1 0,1 0 0,-1 0 0,0 0 0,1 0 0,-1 0 0,1 1 0,-1-1 0,2-1 0,-1 1-44,1 0 1,-1 0-1,1 0 0,-1 0 1,1 0-1,-1 1 0,1-1 0,0 1 1,-1-1-1,1 1 0,0-1 1,0 1-1,-1 0 0,1 0 0,2 0 1,-3 0 84,21 1-48,-17 0 10,1 1 0,0-1-1,0-1 1,0 1-1,0-1 1,-1 0-1,1-1 1,0 1-1,0-1 1,8-2-1,-9-6 281,-3 2-30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37:53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7 896,'-7'-3'525,"7"2"-484,-1 1-1,1 0 1,0 0-1,-1-1 1,1 1-1,0 0 1,-1 0 0,1 0-1,-1 0 1,1 0-1,0-1 1,-1 1-1,1 0 1,-1 0 0,1 0-1,-1 0 1,1 0-1,0 0 1,-1 0-1,1 0 1,-1 1-1,1-1 1,-1 0 0,-22-1 1092,14 0-1032,1 1 1,-1 0 0,1 0 0,-1 1-1,0 0 1,-10 3 0,3-4 197,9 0 236,12 5-452,0-3-74,1 1 0,-1-1 0,0 0-1,1-1 1,-1 1 0,1-1 0,10 1 0,21 5-74,-30-5 44,-1 0 1,1 0-1,0 1 1,-1 0 0,0 0-1,0 1 1,0 0 0,0 0-1,0 0 1,9 10 0,-10-8 32,0 1 0,0 0 1,0 0-1,-1 0 1,0 0-1,0 0 1,-1 1-1,0 0 1,-1 0-1,1 0 0,1 16 1,-2-16-322,-1 0-1,0 14 1,-1-3-1515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23:48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36 2720,'-4'0'4042,"4"-2"-3961,0 0-1,-1 1 0,1-1 1,0 0-1,0 1 0,-1-1 0,1 1 1,-1-1-1,1 1 0,-1-1 1,0 1-1,1-1 0,-1 1 0,0-1 1,0 1-1,0 0 0,0 0 0,-2-2 1,-11-2 1732,13 5-1793,1 0-1,-1 0 0,0 0 1,0 0-1,0 0 1,0 0-1,0 0 1,1 1-1,-1-1 1,0 0-1,0 1 1,0-1-1,1 0 1,-1 1-1,0-1 1,1 1-1,-1-1 1,0 1-1,1 0 1,-2 0-1,-7 19 84,9-20-103,-3 8 113,-10 28 153,2 0 1,-8 43-1,7-34-158,8-33-79,1 0 1,0 1 0,1-1-1,-1 18 1,2 10 49,0-20-62,1 0 1,1 1 0,4 24-1,-3-31 101,-2-12-121,0 1 0,1-1 0,-1 1 0,1 0 0,-1-1 0,1 1 0,0-1 0,0 0 0,0 1 0,0-1 0,1 0 0,-1 1 0,0-1 0,1 0 0,0 0 0,-1 0 0,4 2 0,0 0 22,0 0-1,1-1 0,0 1 1,0-1-1,0 0 0,0-1 1,10 4-1,-3-3 93,1 0 0,22 1 0,29 1-127,-58-4-197,0 0 0,1 0 0,11 3-1,-13-2-598,1-1 0,-1 0 0,12 1 0,-10-2-2041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23:49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72 142 2400,'0'1'247,"-1"0"1,1 0-1,-1 0 1,0 0-1,1-1 1,-1 1-1,0 0 1,0 0-1,0-1 1,0 1-1,0-1 1,0 1 0,0-1-1,0 1 1,0-1-1,-1 1 1,1 0-89,0-1 0,0 0 0,0 1 1,0-1-1,0 0 0,0 1 0,0-1 1,0 0-1,0 0 0,0 0 1,0 0-1,0 0 0,0 0 0,0 0 1,0 0-1,0 0 0,0-1 1,0 1-1,0 0 0,0-1 0,-2 0 1,-9-14 2021,4 5-1445,7 9-685,0 0-1,1 0 1,-1 0 0,0 0-1,0 0 1,1 0 0,-1 0-1,1 0 1,-1 0 0,1 0-1,-1 0 1,1-1 0,0 1-1,-1 0 1,1 0 0,0 0-1,0-2 1,0 2 29,0 1-73,0 0 0,0 0 0,0 0 0,0 0 0,-1 0 0,1 0 0,0 0 0,0 0 0,0 0 0,0 0 0,0 0 0,0 0 0,0 0 0,0 0 0,-1 0 0,1 0 0,0 0 0,0 0 0,0 0 0,0 0 0,0 0 0,0 0 0,0 0 0,0 0 0,0 0 0,-1-1 0,1 1 0,0 0 0,0 0 0,0 0 0,0 0 0,0 0 0,0 0 0,0 0 0,0 0 0,0 0 0,0-1 0,0 1 0,0 0 0,0 0 0,0 0 0,0 0 0,0 0 0,0 0 0,0 0 0,0 0 0,0-1 0,0 1 0,0 0 0,0 0 0,0 0 0,0 0 0,0 0 0,0 0 0,0 0 0,0 0 0,0 0 0,0-1 0,0 1 0,0 0 0,1 0 0,6-9 519,13-4-361,-10 11-220,0 1 1,21 0-1,11-1 342,98-21 112,-87 13-419,-7 2-224,88-15-1001,-44 14-2509,-25 7 1541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8:21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64 1664,'-5'-2'220,"4"2"-192,0 0 0,0 0-1,0 0 1,0-1-1,0 1 1,0-1 0,0 1-1,0-1 1,0 1-1,0-1 1,0 1 0,0-1-1,0 0 1,0 0-1,0 1 1,0-1 0,1 0-1,-1 0 1,0 0-1,0-1 1,2 0-117,1 0 0,-1 0 0,1 1 0,0-1-1,0 1 1,0-1 0,2 0 0,-2 1 13,4-4 83,1 0 1,0 1-1,0 0 1,1 0-1,9-4 1,-13 7 186,-1 1 0,1-1 0,0 0 0,0 1 0,0 0 0,0 0 1,0 0-1,-1 0 0,1 1 0,0-1 0,0 1 0,0 0 0,5 2 0,126 60 1891,-132-61-2037,12 5 264,1 0-1,0-1 1,0-1-1,33 7 1,-37-11-180,0 0 0,0-1 0,0 0 1,0-1-1,16-2 0,60-18 228,-62 14-324,44-11 1105,-66 17-991,5 0 31,-1-1 0,15 1 1,70 0-173,88 1-184,-172 1 142,80 7 120,-45-4 12,-31-3-51,0 0 1,22 5 0,-12 10-76,0-5-25,-16-7 15,-1 0-1,1-1 0,-1 0 1,8 1-1,7 0 48,0-1 1,0-1-1,1-2 0,37-2 0,-31 1 19,204-5-61,-175 5 120,-1-2-1,0-2 1,0-4-1,82-22 1,-127 29-133,0 0 1,0 1 0,22-1 0,-9 1 13,31 0 33,63 6 1,-51 4 18,-42-4-10,47 1 0,9 0 42,-47-4 21,-27 0-52,1-2 0,0 1 0,-1-1 1,1 0-1,0-1 0,11-2 0,-9 2 61,7-3-166,2-4 10,31-10-1,-46 17 93,31-12 56,-24 8-155,-1 1 0,1 0 0,0 1 0,18-3 0,3 2-274,-15 1 46,24 0-1,-31 3 193,0-1 113,-1 1 0,1 0 0,-1 1 0,1 0 0,-1 0 0,1 1 0,-1 0-1,17 7 1,-26-8 35,1 0-1,-1 0 0,0 1 1,0-1-1,1 0 0,-1 0 0,0 1 1,0-1-1,0 0 0,0 0 1,0 1-1,-1-1 0,1 0 0,-1 2 1,1-2-8,-1 1 0,1-1 0,-1 1 0,0-1 0,1 0 0,-1 1 0,0-1 0,0 0 0,0 0 0,0 1 0,0-1 0,0 0 0,-1 0 0,1 0 0,0 0 0,-2 0 0,-26 13 216,22-11-200,-181 71 525,159-62-465,0 1-1,-51 33 1,-48 43 332,124-86-427,-31 23-2645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5:03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221 204 1984,'0'-1'166,"-1"1"-1,1-1 1,-1 1 0,1 0 0,0-1-1,-1 1 1,1 0 0,-1-1 0,1 1-1,-1 0 1,0-1 0,1 1-1,-1 0 1,1 0 0,-1 0 0,1-1-1,-1 1 1,0 0 0,1 0 0,-1 0-1,1 0 1,-1 0 0,0 0 0,1 0-1,-1 1 1,-1-1 0,-11 11 4645,7-6-5841,-15 16 1342,1 1 0,0 0 0,2 2 0,0 0 0,-13 27 0,24-37-190,-8 21 1,3-6 42,7-18-81,0 1-1,1-1 0,-5 23 0,9-31-85,-1 1-1,1-1 0,0 1 1,0-1-1,0 1 0,1-1 1,-1 1-1,2 3 0,-2-5-6,1 0 0,0-1 0,-1 1 0,1 0-1,0-1 1,0 1 0,0-1 0,0 0 0,0 1 0,0-1-1,1 0 1,-1 1 0,0-1 0,1 0 0,-1 0 0,1 0-1,1 1 1,0-2 33,-1 1 0,1 0 0,-1-1 1,1 0-1,-1 0 0,1 0 0,0 0 0,-1 0 0,1 0 0,-1 0 0,1-1 0,-1 0 0,1 1 0,-1-1 0,4-1 0,38-19 97,-38 18-131,71-47 37,-29 18 74,-45 29-122,1 1 0,0 0 0,-1 1 0,9-3 0,-12 3 23,1 1 0,-1 0 1,1 0-1,-1 0 1,1-1-1,-1 1 0,1 0 1,-1 0-1,1 0 0,-1 0 1,1 0-1,-1 0 1,1 0-1,-1 0 0,1 0 1,-1 0-1,1 1 0,-1-1 1,1 0-1,-1 0 1,1 0-1,-1 1 0,1-1 1,-1 0-1,1 0 0,-1 1 1,0-1-1,1 0 0,-1 1 1,1-1-1,-1 1 1,0-1-1,0 0 0,1 1 1,-1-1-1,0 1 0,0-1 1,1 1-1,-1-1 1,0 1-1,0-1 0,0 1 1,0-1-1,0 1 0,0-1 1,0 1-1,0-1 1,0 2-1,0 5 44,0-3-46,0 1 1,0-1 0,0 1-1,1-1 1,-1 1 0,1-1-1,0 1 1,0-1 0,1 0 0,1 5-1,-2-8-14,4 10 17,1-1-1,1 1 0,0-2 0,10 13 1,-15-20 22,0 0 0,0 0 0,0 0 0,0-1 0,0 1 0,0 0 0,0-1-1,1 0 1,-1 1 0,1-1 0,-1 0 0,1 0 0,-1-1 0,1 1 0,-1 0 0,1-1 0,0 0 0,-1 1 0,1-1 0,0 0 0,0 0 0,-1-1 0,1 1 0,-1-1 0,1 1 0,3-2 0,-1 0 21,0 0-1,0 0 0,0 0 1,0-1-1,0 0 0,0 0 1,0 0-1,-1-1 0,0 0 1,0 1-1,0-2 0,0 1 1,0 0-1,-1-1 0,0 1 1,0-1-1,0 0 0,-1 0 1,1 0-1,-1-1 0,2-7 1,6-18 135,-7 24-169,0 0-1,-1-1 1,0 1 0,2-12 0,-1-14 118,-3-56 1,-12 34-120,11 51-12,0-1 1,0 1 0,-1 0-1,1-1 1,-1 1 0,0 0 0,0 0-1,-4-5 1,4 6-67,2 3 54,0 0-1,0-1 1,0 1-1,0 0 0,0 0 1,0-1-1,0 1 1,0 0-1,1-1 1,-1 1-1,0 0 1,0-1-1,0 1 0,0 0 1,0 0-1,0-1 1,1 1-1,-1 0 1,0 0-1,0-1 0,0 1 1,1 0-1,-1 0 1,0 0-1,0-1 1,1 1-1,-1 0 1,0 0-1,0 0 0,1 0 1,-1 0-1,0-1 1,1 1-1,-1 0 1,0 0-1,0 0 1,1 0-1,13-3-121,399-5-377,-394 8 568,1 1 1,23 5 0,-36-5-8,0 0 0,0 1 0,-1 0 0,1 1 0,0-1 0,-1 1 1,0 0-1,0 1 0,8 5 0,-14-9-33,1 1 1,-1-1-1,0 0 0,1 1 1,-1-1-1,1 0 1,-1 1-1,0-1 0,1 1 1,-1-1-1,0 1 0,0-1 1,1 1-1,-1-1 1,0 1-1,0-1 0,0 1 1,1-1-1,-1 1 1,0 0-1,0-1 0,0 1 1,0-1-1,0 1 0,0-1 1,0 1-1,0-1 1,-1 1-1,1 0 0,0-1 1,0 1-1,0-1 1,-1 1-1,1-1 0,0 1 1,0-1-1,-1 1 0,1-1 1,0 0-1,-1 1 1,1-1-1,-1 1 0,0-1 1,-2 3 0,0 0 1,-1-1 0,0 1 0,-5 2-1,3-2 33,-92 65-73,87-58-2,0 0-1,0 0 0,1 1 0,0 0 0,1 1 1,-8 12-1,12-15 27,-1 1 0,2-1 0,-1 1 0,-4 17 0,8-25-11,0 0 0,1 0 0,-1 0 0,1 0 0,0 0 0,0 0 0,0 0 0,0 0 0,0 0 0,0 0 0,0 0 0,1-1 0,-1 1 0,1 0 0,-1 0 0,1 0 0,0 0 0,-1 0 0,1-1-1,0 1 1,0 0 0,1-1 0,-1 1 0,0-1 0,0 1 0,1-1 0,-1 0 0,1 1 0,-1-1 0,1 0 0,0 0 0,-1 0 0,4 1 0,-1-1 13,0 0 0,0 1-1,1-2 1,-1 1 0,1-1 0,-1 1 0,0-1 0,1 0 0,8-2 0,-6 1 34,-1 0 1,1-1 0,0 0 0,-1 0 0,12-6 0,-13 5-33,0 0 1,0-1-1,0 0 1,0 0-1,-1-1 1,0 1-1,0-1 0,0 0 1,-1 0-1,1 0 1,-1 0-1,0-1 1,-1 0-1,1 1 1,2-12-1,-2 6 17,0-1 0,-1 1-1,-1-1 1,0 1 0,0-1 0,-1 0-1,-3-18 1,3 27-7,-1-1 0,1 1-1,-1 0 1,0 0 0,0 0 0,0 0 0,-4-5-1,5 7-15,0 1 0,0-1 0,-1 1 0,1 0 0,0-1 0,-1 1 0,1 0 0,-1-1 0,1 1 0,0 0 0,-1-1 0,1 1 0,-1 0 0,1 0 0,-1-1 0,1 1 0,-1 0 0,1 0 0,-1 0 0,1 0 0,-2 0 0,1 0-8,1 0-1,-1 0 1,0 1-1,0-1 1,0 0-1,0 1 1,1-1-1,-1 1 1,0-1-1,0 1 1,1 0-1,-1-1 1,0 1-1,1-1 1,-1 1-1,0 0 1,0 0 0,0 2-7,-1 0 1,0 0-1,1 0 1,0 0 0,-1 0-1,1 1 1,1-1 0,-1 0-1,0 0 1,1 1-1,-1-1 1,1 0 0,0 1-1,0-1 1,1 1 0,-1-1-1,1 0 1,-1 0 0,2 4-1,2 7 32,1 0-1,1-1 1,7 14-1,-9-20 31,1 0 0,0 0 0,0-1 1,1 0-1,0 0 0,0 0 0,0 0 0,1-1 0,0 0 0,0-1 0,0 1 0,1-1 0,8 3 1,-14-6 3,1 0 1,-1 0-1,1-1 1,-1 1 0,1 0-1,-1-1 1,1 0-1,0 0 1,-1 1 0,1-2-1,-1 1 1,1 0-1,0 0 1,-1-1 0,1 1-1,-1-1 1,1 0-1,4-2 1,-4 1-12,0 0 0,-1 0 0,1-1 0,0 1 0,-1-1-1,1 0 1,-1 1 0,0-1 0,0 0 0,0 0 0,0-1 0,1-2 0,3-8 24,-2 1 0,0-1 0,0 0 0,-2 0 0,3-24 0,-4-74 3,-1 96-138,0 33 15,2 0 0,0 0 0,1 0 0,1 0 0,0 0 0,1-1 0,1 0 0,0 0 0,10 16 0,-11-25 86,0 0 1,0 0-1,1 0 1,0-1-1,0 0 1,0 0-1,1 0 1,0-1-1,0 0 1,1 0-1,-1-1 1,1 0-1,0 0 1,0-1-1,0 0 1,17 4-1,-22-7-21,-1 0 0,0 0 0,1 0 0,-1 0 0,0 0 0,1 0 0,-1-1 0,0 1 0,0-1 0,1 0 0,-1 1 0,0-1 0,0 0 0,0 0 0,0 0 0,0-1 0,0 1 0,0 0 0,0-1 0,-1 0 0,1 1 0,0-1 0,-1 0 0,1 0 0,-1 0 0,0 1 0,2-5 0,1-2 6,0 0 1,-1-1-1,0 1 0,0-1 0,2-14 0,2-20 27,-2 1 0,-1-51 0,-4 77-121,1 1 0,0 0 0,7-28 0,-8 42 72,1 1 0,-1 0 0,0-1 0,0 1 0,1 0 0,-1-1 0,0 1 0,1 0 0,-1 0 0,0-1 0,1 1-1,-1 0 1,0 0 0,1 0 0,-1-1 0,1 1 0,-1 0 0,0 0 0,1 0 0,-1 0 0,1 0 0,-1 0 0,1 0 0,-1 0 0,0 0 0,1 0 0,-1 0 0,1 0 0,-1 0 0,0 0-1,1 0 1,-1 0 0,1 1 0,-1-1 0,0 0 0,1 0 0,-1 0 0,1 1 0,17 9-78,-17-10 75,22 15 63,1-1 0,31 12-1,-7-2-64,-39-18 14,1-1-1,0 0 1,0 0-1,20 5 0,-26-9-5,1-1-1,0 0 0,-1 0 1,1 0-1,0-1 0,-1 1 1,1-1-1,-1 0 0,1 0 1,-1-1-1,1 1 0,-1-1 1,0 0-1,0 0 0,0-1 0,0 1 1,0-1-1,-1 0 0,8-6 1,-1-1 57,-1 0 1,0 0 0,0-1 0,-1 0-1,10-19 1,-12 20 15,-1 0 0,0-1 0,-1 0 0,0 0 0,3-15 0,-6 21-71,0 1-1,-1-1 1,0 1 0,0-1 0,0 1-1,0-1 1,0 1 0,-1-1-1,0 1 1,0-1 0,0 1 0,-1 0-1,1-1 1,-1 1 0,0 0-1,-4-6 1,5 9-11,0-1-1,0 0 0,-1 1 1,1-1-1,-1 0 0,1 1 1,-1 0-1,1-1 1,-1 1-1,0 0 0,0 0 1,0 0-1,1 0 1,-1 0-1,0 0 0,0 1 1,0-1-1,0 1 1,0-1-1,-1 1 0,1 0 1,0 0-1,0 0 1,0 0-1,0 0 0,0 0 1,0 0-1,0 1 1,0-1-1,0 1 0,0 0 1,0-1-1,0 1 1,0 0-1,0 0 0,0 0 1,1 0-1,-1 1 1,0-1-1,1 0 0,-2 2 1,-3 3 35,1-1 0,0 1 1,0 0-1,0 0 0,1 0 1,0 0-1,0 1 0,0 0 1,1 0-1,-4 12 0,2-2 32,1 1-1,1-1 0,0 1 1,2-1-1,0 1 0,1 0 0,0 0 1,1-1-1,2 1 0,-1 0 0,2-1 1,1 0-1,0 0 0,14 32 0,-14-40-14,0-1 0,1 0-1,0 1 1,0-2-1,1 1 1,0-1-1,11 9 1,0-2-33,1-1-1,21 10 1,-7-2-3,-18-11-1280,29 13-1,16 9-4400,-26-13 3151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16.6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 4064,'1'-5'5209,"-1"4"-5106,13-2 2661,14 1-1998,179 9-782,-163-5 34,64 7-132,158 30 446,64 11-173,-278-41-180,55 9 43,136 42-1,-210-50-9,-1 2 0,0 1 0,-1 1-1,0 2 1,-1 1 0,-1 1-1,-1 2 1,38 34 0,-54-43 23,-1 0-1,0 1 1,-1 0 0,0 1-1,8 17 1,-12-21-7,-1 0 0,0 1 0,0-1-1,-1 1 1,-1 0 0,1 0 0,-2 0 0,2 18 0,-3-10-41,-1-1 1,0 0 0,-1 0 0,-1 1 0,-1-2-1,-10 31 1,1-16 95,-30 49-1,21-42 36,6-5-89,2 0 1,2 1-1,-15 61 0,6-34-93,15-40 402,4-17-237,1 0 0,-1 0 0,1 1 0,0-1 0,0 8 0,1-9-75,-1 1-1,0 0 0,0-1 0,0 1 1,0-1-1,0 1 0,-1-1 1,0 0-1,-2 5 0,-7 15 48,9-18-56,0 0 0,0 0 0,-1 0 0,-6 9 0,6-1 151,3-13-157,1 0 0,-1 1-1,0-1 1,0 0 0,0 1 0,0-1-1,0 0 1,0 1 0,0-1 0,0 0-1,0 1 1,0-1 0,-1 0 0,1 1-1,0-1 1,0 1 0,0-1-1,0 0 1,0 0 0,-1 1 0,1-1-1,0 0 1,0 1 0,-1-1 0,1 0-1,0 0 1,0 1 0,-1-1 0,1 0-1,-2 1 844,-2-6-726,1-3-115,0-1-1,1 1 1,0-1 0,-1-14 0,0-8 76,-2-23-21,-3 1 0,-24-91 0,-3 51-304,24 67 141,11 25 67,0 1-1,0 0 1,0-1-1,0 1 1,0 0-1,0-1 1,0 1-1,0 0 0,0-1 1,-1 1-1,1 0 1,0-1-1,0 1 1,0 0-1,0 0 0,-1-1 1,1 1-1,0 0 1,0 0-1,-1-1 1,1 1-1,0 0 0,0 0 1,-1 0-1,1-1 1,0 1-1,-1 0 1,-1 10-227,5 20 110,22 148 112,-17-143 15,1 0 1,1 0 0,15 32 0,21 21 193,-40-78-182,1 0-1,-1-1 1,2 0-1,12 14 1,-15-18-31,7 11 169,-11-14-67,-1-1 500,1-13-537,0-1-1,0 1 0,1 0 0,1 0 0,0 0 0,0 0 0,1 1 0,1-1 0,0 1 0,1 0 0,0 0 0,0 1 0,9-10 0,-12 15 15,1 1-1,0 0 1,0 0 0,0 0-1,0 0 1,1 1-1,-1-1 1,1 1 0,0 0-1,0 1 1,0-1-1,0 1 1,1 0 0,10-2-1,-4 1-467,1 1 0,19 0-1,8 2-4477,-31 0 3023,8-3-780,1-10-1120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19.5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1884 89 1408,'-15'0'7178,"-2"0"-3457,-12-1-2963,-37-6 1,-313-50 1314,-2 33-2285,184 38 36,91-4 331,24-2-216,-55 3 111,42-3-183,87-8 208,0 1 0,1-1 1,-1 1-1,0 1 1,1 0-1,-13 4 1,16-4-91,0-1 0,0 1 0,0 0 0,0 1 0,1-1 1,-1 1-1,1 0 0,0-1 0,-1 1 0,1 1 0,1-1 0,-1 0 0,-3 6 1,-4 8 37,1 1 0,1 0 0,1 1 0,0-1 0,-8 38 0,1 28 257,-3 105 0,12-96-88,-2 102 229,-2 27-191,-5-107 511,13-106-671,0-1 0,0 0 0,-5 13 0,5-18-18,0 1 0,-1-1-1,1 1 1,-1-1-1,0 0 1,0 1 0,0-1-1,0 0 1,-1 0-1,-3 3 1,5-5-28,-1 0 1,0-1-1,1 1 0,-1-1 0,0 1 1,1-1-1,-1 0 0,0 1 0,0-1 0,0 0 1,1 0-1,-1 0 0,0-1 0,0 1 1,-2-1-1,3 1-18,-1-1 1,1 1-1,-1 0 0,1 0 0,-1 0 1,1 0-1,-1 0 0,0 0 1,1 0-1,-1 0 0,1 1 1,-1-1-1,1 0 0,-1 1 0,1-1 1,0 1-1,-3 1 0,3-1 37,1-1 9,-1 0 0,1 0 0,0 0 0,-1 0 0,1 0 0,-1 0 0,1 0-1,0 0 1,-1 0 0,1 0 0,0 0 0,-1 0 0,1 0 0,0 0 0,-1 0 0,1 0 0,0-1 0,-1 1 0,1 0 0,0 0 0,0 0-1,-1-1 1,1 1 0,0 0 0,-1 0 0,1-1 0,0 1 0,0 0 0,0-1 0,-1 1 0,1 0 0,0 0 0,0-1 0,0 1-1,0 0 1,0-1 0,0 1 0,0-1 0,-1 1 0,1 0 0,0-1 0,0 1 0,0 0 0,0-1 0,0 1 0,1 0 0,-1-1 0,0 1-1,0 0 1,0-1 0,0 1 0,0-5-491,-2-17 592,1 17-156,1 1 1,-1-1 0,1 1 0,0-1-1,0-5 1,1 1 44,-1-1 0,-2-15 0,-1-10-152,-2-63 107,3 77 43,1 2-81,1 13 12,0 0 0,0 0 0,-1 0 0,-2-11 0,1 10-16,0-1 1,0 0-1,1 0 1,0 1-1,1-14 1,0 21 48,0-1 1,0 0-1,0 1 0,0-1 0,-1 1 1,1-1-1,0 1 0,0-1 1,0 0-1,-1 1 0,1-1 0,0 1 1,0-1-1,-1 1 0,1-1 1,-1 1-1,1-1 0,0 1 0,-1-1 1,0 1-1,-3-7-121,6 18-959,8 63 760,21 236 194,-26-276 110,-3-14 104,1-1 1,9 30 0,-10-41 145,0-2 453,6-13-644,-6 5-34,-1 0-1,0 0 0,0 0 1,0 0-1,0 0 0,0 0 0,0 0 1,0 0-1,-1-1 0,1 1 1,-1 0-1,1-5 0,1-5 42,4-11-39,9-36-84,11-52-187,-21 95 245,0 1 0,1-1-1,1 2 1,0-1-1,1 1 1,19-26-1,-27 39 18,1 0-1,0 0 1,-1 0 0,1 0-1,-1 0 1,1 0-1,-1 0 1,1 0-1,-1 0 1,0 0-1,0-1 1,1 1 0,-1 0-1,0 0 1,0 0-1,0 0 1,0 0-1,0-1 1,-1 1-1,1 0 1,0 0-1,0 0 1,-1-2 0,0 2 13,0-1 0,0 1 0,0 0 0,0 0 0,0-1 0,0 1 0,-1 0 0,1 0 0,0 0 0,-1 0 0,1 0 0,0 0 0,-1 0 0,1 1 0,-4-2 0,-83-25-2238,62 20-2623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46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14 1984,'1'-13'5665,"-2"18"-4984,1 43 121,-3 0 0,-16 82 0,9-59-724,3-24 14,7-4-22,4-60-6891,-4 7 4522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47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81 3808,'-3'-27'1408,"6"22"-1088,-6-9-96,-2 9 448,0-1-416,0-2 128,2 0-256,-6 3-64,1 2-32,3 3-192,5 8-288,5 3 288,3-3-1792,4 0 1088,3 0-1248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47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47 2976,'0'-1'137,"0"0"0,0 0 0,-1 0 0,1 0 0,0 0 0,0 0 0,-1 1 0,1-1 0,-1 0 0,1 0 0,-1 0 0,1 0 0,-1 0 0,1 0 0,-1 1 0,0-1 0,0 0 0,1 0 0,-2 0 0,-1-1 85,0 0-1,0 1 1,0-1 0,0 1-1,-6-3 1,-4 0 127,-1 1 0,-14-1 0,22 3-80,-6-1-202,1 1 0,-1 0-1,0 1 1,1 0 0,-1 1-1,1 0 1,-1 1 0,-11 3-1,15-3-90,1 1-1,-1 0 0,0 1 1,1 0-1,0 0 0,0 1 1,0-1-1,0 1 0,1 1 1,0-1-1,-10 13 0,9-10 27,1 0-1,1 0 0,0 0 0,0 1 1,0-1-1,1 1 0,1 0 0,-1 1 0,1-1 1,1 1-1,0-1 0,0 1 0,1 0 1,0 0-1,1-1 0,0 1 0,0 0 1,1 0-1,1 0 0,-1-1 0,2 1 0,-1-1 1,1 1-1,1-1 0,8 18 0,59 89 559,-46-78-109,33 68 0,-55-99-345,0 0 1,-1 0 0,-1 1 0,1-1-1,-1 1 1,0-1 0,-1 1-1,1 0 1,-2-1 0,-1 15-1,-1-5 9,-1 0 0,-1 0-1,-10 26 1,11-32-136,-2 4-255,-1 0 0,-10 17 1,17-32 236,0 1-1,0-1 1,0 0 0,0 0 0,-1 0 0,1 0 0,0 1 0,0-1 0,0 0 0,0 0 0,0 0-1,0 0 1,0 0 0,-1 1 0,1-1 0,0 0 0,0 0 0,0 0 0,0 0 0,-1 0 0,1 0-1,0 0 1,0 0 0,0 0 0,-1 0 0,1 1 0,0-1 0,0 0 0,0 0 0,0 0 0,-1 0-1,1 0 1,0 0 0,0 0 0,0-1 0,-1 1 0,1 0 0,0 0 0,0 0 0,0 0 0,-1 0-1,1 0 1,0 0 0,0 0 0,0 0 0,0 0 0,0-1 0,-1 1 0,1 0 0,0 0 0,0 0-1,0 0 1,0-1 0,0 1 0,-1 0 0,-4-13-2027,2-5-1454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48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9 832,'-5'-4'209,"8"18"5608,-2-13-5587,3 1-10,1-2-1,0 1 1,0-1 0,0 1 0,0-1 0,-1 0-1,1-1 1,7-1 0,4 0 132,55-6 424,-41 3-364,42 0 0,43 5-118,-111 0-394,0 0 1,1 1 0,-1-1-1,0 1 1,0 0 0,-1 0-1,1 1 1,0-1 0,0 1-1,0 0 1,-1 0 0,1 0-1,-1 0 1,0 1 0,5 4-1,-7-7 7,-1 0 1,0 0-1,0 1 0,1-1 0,-1 0 0,0 0 0,0 0 0,1 1 0,-1-1 0,0 0 0,0 0 1,0 1-1,0-1 0,1 0 0,-1 1 0,0-1 0,0 0 0,0 0 0,0 1 0,0-1 0,0 0 0,0 1 1,0-1-1,0 0 0,0 1 0,0-1 0,0 0 0,0 1 0,0-1 0,0 0 0,0 1 0,0-1 1,0 0-1,0 0 0,-1 1 0,1-1 0,0 0 0,0 1 0,0-1 0,0 0 0,-1 0 0,1 1 1,0-1-1,0 0 0,-1 0 0,1 0 0,0 1 0,0-1 0,-1 0 0,-11 1-2744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0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64 1888,'-2'-7'4132,"-6"3"-2743,-3-1-532,3-1-638,0 0-1,0 1 0,-1 0 1,0 1-1,0 0 0,-1 0 1,1 1-1,-1 1 0,1-1 0,-1 1 1,0 1-1,0 0 0,0 0 1,-12 1-1,19 0-210,-5 0 44,-1 0-1,0 0 1,0 1-1,1 0 0,-1 0 1,1 1-1,-1 0 1,1 1-1,-11 3 1,11-2-71,0 0 1,1 0 0,-1 0 0,1 1 0,-1 0-1,1 1 1,1 0 0,-1 0 0,1 0-1,0 1 1,-6 8 0,5-3 81,1 0 0,1 0 1,0 0-1,0 1 0,1 0 0,-4 24 1,7-27-77,-1-1 0,2 1 1,-1 0-1,1 0 1,1 0-1,2 18 1,1-11-2,1 0 1,13 31 0,-17-46 24,4 10 7,0-1-1,0 0 1,1 0-1,10 13 1,-14-21 25,0 0 1,1-1 0,-1 1-1,1-1 1,0 0-1,-1 1 1,1-1-1,0-1 1,1 1 0,-1 0-1,0-1 1,0 1-1,1-1 1,-1 0-1,0 0 1,1-1 0,-1 1-1,1-1 1,5 1-1,28-3 496,55-10 0,-56 6-473,55-1 1,-64 6-10,-19 0-48,0 1 0,0 0 0,0 0-1,12 2 1,-19-1-138,0-1 0,-1 0 0,1 0 1,0 1-1,0-1 0,0 0 0,-1 1 0,1-1 0,0 0 0,-1 1 0,1-1 0,0 1 0,-1 0 0,1-1 1,0 1-1,-1-1 0,1 1 0,-1 0 0,1 0 0,-1-1 0,0 1 0,1 0 0,-1 0 0,0-1 0,1 1 1,-1 0-1,0 0 0,0 0 0,0-1 0,0 1 0,0 0 0,0 0 0,0 0 0,0 1 0,-3 10-1609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1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28 2560,'0'-1'177,"-1"1"0,0-1 1,1 1-1,-1-1 0,1 1 0,-1-1 0,1 0 1,-1 1-1,1-1 0,-1 0 0,1 1 0,0-1 1,-1 0-1,1 1 0,0-1 0,0 0 0,0 0 1,-1 0-1,1 1 0,0-1 0,0-1 0,30-1 2943,-17-1-2737,-12 3-368,0 1-1,0-1 0,0 1 1,0-1-1,0 1 0,0 0 1,0-1-1,0 1 0,0 0 0,0 0 1,2 0-1,1 0 21,0-1 1,0 2-1,0-1 1,0 0-1,0 1 0,1 0 1,-1 0-1,0 0 1,0 0-1,6 4 0,-4-2-8,0-1-1,1 0 0,0 0 0,-1 0 1,1 0-1,10 0 0,44 0 164,-57-2-158,26 0-678,4 0-3044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1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3808,'0'-1'150,"0"0"1,0 0-1,0 1 1,0-1-1,9-13 5988,4 34-5801,11 21 670,-13-19-833,-7-16-135,-1 1-1,1-1 0,-2 1 0,1 0 1,-1 0-1,0 0 0,1 12 0,-1 74 404,-3-54-3188,1-30-336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2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77 4064,'-1'-1'155,"1"0"1,-1 0-1,1 0 1,-1 0-1,0 0 0,1 0 1,-1 0-1,0 0 1,0 0-1,0 1 1,0-1-1,0 0 0,-2-1 651,3 1-508,0 0-1,0-1 0,1 1 1,-1 0-1,0 0 0,1 0 1,-1-1-1,1 1 0,-1 0 1,1 0-1,0-2 0,8-1-98,0 1 0,0-1 0,0 1-1,0 1 1,0 0 0,1 0 0,10 0-1,8-3 431,14-2 71,0 1 1,58 0-1,-99 6-704,0 0-1,0 1 1,0-1-1,0 0 1,0 1-1,0-1 1,0 0-1,0 1 1,-1 0-1,1-1 1,0 1-1,0-1 1,0 1-1,-1 0 1,1-1-1,0 1 1,-1 0-1,1 0 0,-1 0 1,1 0-1,-1-1 1,1 1-1,-1 0 1,0 0-1,1 0 1,-1 0-1,0 0 1,0 0-1,1 0 1,-1 0-1,0 0 1,0 0-1,0 0 1,0 0-1,-1 0 1,1 0-1,0 0 1,-1 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5:0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35 102 2304,'-8'0'2243,"6"-1"-1929,0 1-1,-1 0 0,1 0 1,0 0-1,0 0 1,0 0-1,0 1 0,0-1 1,0 1-1,-4 1 416,16 1-835,3 1 188,1-1 0,-1-1 0,0 0 0,26 0 1,-19-1-38,27 5 0,37 13-97,15 4 179,-5-9 465,0-4 0,150-4 0,-204-9-381,66-14-1,2 0-50,-57 16-53,-59 14-171,-3-1 137,-2 0 1,1 0 0,-21 13 0,-47 28 157,74-49-235,-65 42 298,-119 103-1,172-131-485,32-17 187,14-7 116,0-1 0,-1-1 1,47-21-1,15-5 158,-6 9-53,105-19 0,-81 26-106,178-33 335,2 8-344,-236 37-106,112-7 270,-15 2-125,9 3 144,-69 5-157,-3 0-51,-35 3 125,0-3-1,50-10 0,-60 6-191,25-6 137,-35 6 133,16-5-243,-24 5-33,1 1 0,35-4 0,16-4 190,-35 5-1,47-5 0,-88 14-167,-6 0-12,1 0 1,0 0-1,-1-1 0,1 0 0,0 0 0,-13-5 1,-2 0 99,-25-5 1,18 5-166,3-1 105,-29-12-1,-2-1 345,49 18-374,1 1 0,-1 0 0,0 1 1,-14 0-1,8 0 21,13 1-68,0-1 1,0 0-1,0 0 1,0 1-1,0-1 1,0 1 0,0-1-1,0 1 1,0-1-1,0 1 1,-1 1-1,-5 1 151,25 7-194,1 0 0,0-1 0,1-1 0,23 6 0,88 17 107,-60-16 266,-40-9-217,-20-4 26,0 0 1,0 1-1,0 0 1,11 4-1,-22-7-98,0 0-1,1 1 0,-1-1 0,0 0 0,1 0 0,-1 0 1,0 0-1,0 0 0,1 1 0,-1-1 0,0 0 0,0 0 1,0 0-1,1 1 0,-1-1 0,0 0 0,0 0 1,0 1-1,0-1 0,0 0 0,1 0 0,-1 1 0,0-1 1,0 0-1,0 1 0,0-1 0,0 0 0,0 0 0,0 1 1,0-1-1,0 0 0,0 1 0,0-1 0,-8 9 244,-13 4-76,20-12-170,-26 11 96,-45 12-1,39-13 104,3-2-80,14-4-13,0 0-1,0 1 1,1 0-1,-26 16 1,23-11-878,-18 9-1,12-8-2017,23-12 2394,0 1-1,0 0 1,0 0 0,0-1 0,0 1 0,0 1-383,0-1 383,0 0 0,1 0 0,-1 0-1,0 0 1,1 0 0,-1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2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 2560,'0'0'17,"0"0"0,0 0 0,0 0 1,0 0-1,0-1 0,0 1 0,0 0 0,0 0 0,0 0 0,0 0 1,0 0-1,0-1 0,0 1 0,1 0 0,-2 0 0,1 0 0,0 0 1,0-1-1,0 1 0,0 0 0,0 0 0,0 0 0,0 0 0,0 0 1,0-1-1,0 1 0,0 0 0,0 0 0,0 0 0,0 0 0,0 0 1,-1 0-1,1-1 0,0 1 0,0 0 0,0 0 0,0 0 0,0 0 1,0 0-1,-1 0 0,1 0 0,0 0 0,0 0 0,0 0 0,0 0 1,0 0-1,-1 0 0,1 0 0,0 0 0,0 0 0,0 0 0,0 0 1,0 0-1,-1 0 0,1 0 0,0 0 0,0 0 0,0 0 1,0 0-1,0 0 0,-20 16 8654,87-8-6996,-60-7-1671,0-1 0,0 1 0,8 3 1,-8-2 5,0-1 0,0 0 1,9 0-1,2 1-445,-16-1-34,1 0 0,-1-1 1,0 0-1,1 0 0,-1 0 1,1 0-1,-1 0 0,0 0 1,1 0-1,-1-1 0,0 1 1,1-1-1,2-1 0,9-4-3280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5632,'-1'-8'1958,"-7"13"-114,13 2-836,2 4-534,-1 0 0,0 1 0,-1 0-1,6 18 1,10 52 92,-17-62-402,11 64 183,7 121-1,-22-115-3,-2-64-754,2 1 0,4 36 0,-4-62 232,0 0 1,0 0 0,1 0-1,-1-1 1,0 1 0,0 0 0,1 0-1,-1 0 1,0-1 0,1 1-1,-1 0 1,1 0 0,-1-1-1,1 1 1,-1 0 0,1-1 0,0 1-1,-1 0 1,1-1 0,0 1-1,-1-1 1,2 1 0,-1-1 49,0 0 1,-1 0-1,1 0 0,0 0 1,0 0-1,0 0 1,-1 0-1,1 0 1,0 0-1,-1-1 0,1 1 1,0 0-1,0-1 1,-1 1-1,1 0 0,0-1 1,-1 1-1,1-1 1,-1 1-1,1-1 1,-1 1-1,1-1 0,-1 1 1,1-1-1,-1 0 1,1 1-1,0-2 0,16-35-3081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1:07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8 2080,'-11'-7'2564,"10"7"-2525,-13 4 659,-30-4 1137,-8 7-1083,50-7-743,1 0-1,-1 0 1,1 1 0,-1-1 0,1 0 0,-1 1-1,1 0 1,-1-1 0,-2 3 0,3-2 1,-1-1 1,1 1-1,-1 0 0,0 0 1,1-1-1,-1 1 1,0-1-1,1 1 1,-1-1-1,-2 0 0,-56 3 502,58-2-672,0-1 0,1 1 0,-1-1 0,0 1 0,1 0 0,-1 0 0,1 0 0,-3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1:08.7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1 832,'-3'2'37,"0"0"1,0 1-1,1-1 1,-1 1-1,1 0 0,-1 0 1,1 0-1,0 0 0,1 0 1,-1 0-1,0 1 1,1-1-1,0 1 0,-2 5 1,-1 8 134,-4 31 0,6-35-32,-28 132 1856,0 4-1837,25-118-634,0 3-1098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1:09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1 832,'-2'3'34,"1"0"0,0-1 0,1 1 0,-1 0-1,0 0 1,1 0 0,0 0 0,-1 1 0,1-1 0,0 0 0,1 4 0,-1 15 2,-38 228 253,38-248-280,-46 166 552,7-33 270,-39 212-404,66-293-880,3-4-1014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1:10.4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1 1312,'-6'0'678,"13"5"-273,-2 2-379,0-1 1,0 1 0,-1 0-1,0 0 1,0 0 0,-1 0-1,0 1 1,0 0 0,3 15-1,3 25 197,-2 0 0,-2 0 1,-3 0-1,-1 1 0,-12 94 0,0-86 449,-16 54 0,26-108-628,0-1-1,1 0 1,-1 0 0,0 0-1,0 0 1,-1 0 0,1 0 0,0 0-1,-2 2 1,2-23 153,0-2-95,-2 0 0,0 0 0,-12-39 0,7 30-110,-44-149 510,35 129-540,14 62-296,2 11 668,1-5-280,-1 7 97,5 38 1,-3-56-254,1 1 0,-1-1 0,1 1 1,1-1-1,0 0 0,0 1 0,0-1 1,0-1-1,7 10 0,-5-9-396,0-1-1,1 1 1,-1-1 0,2 0-1,-1 0 1,1-1 0,-1 1-1,15 7 1,-19-12 366,1-1 0,-1 1 0,0-1 0,1 1 0,-1-1 0,0 0 0,4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1:11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1 1888,'-9'7'1228,"9"-6"-1141,-1 0 1,1-1 0,0 1-1,-1 1 1,-6 17 587,5-5-564,0-1-1,1 0 1,0 1 0,2 16-1,-1-2-177,2 15-219,2 1 0,2-1 0,1 0 1,3-1-1,1 0 0,19 45 1,-9-34-1150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5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1065 2816,'-5'7'4768,"9"-16"-3245,-4 8-1445,1 0 1,0 0-1,-1 0 0,1 0 0,-1-1 0,0 1 1,1 0-1,-1 0 0,0-1 0,0 0 1,-2-104 1697,-28-188 0,19 232-1577,-3 1 0,-31-89 0,27 102 321,-46-84 0,-4 4 109,55 103-788,12 23 96,0 0-1,1 0 0,-1 0 1,1 1-1,-1-1 0,1 0 1,-1 0-1,1 0 0,0 0 1,0-1-1,1-2 1,-1 4 44,1 0 1,-1 0-1,1 0 1,0 0-1,0 0 1,0 1-1,-1-1 1,1 0-1,0 0 1,0 1-1,0-1 1,0 0-1,0 1 1,0-1-1,0 1 1,0 0-1,0-1 1,1 1-1,-1 0 1,2-1-1,1 1-36,0-1 0,1 1-1,-1-1 1,0 1 0,5 1 0,20 5-28,0 1 0,0 1 1,0 2-1,40 20 0,-35-16 59,-2 2 21,0 1-1,34 24 1,-58-35 13,0-1 1,-1 1-1,1 1 1,-1-1 0,0 1-1,-1 0 1,7 10 0,-11-14 9,-1-1 0,1 0 0,-1 1 1,0-1-1,0 1 0,0-1 1,0 1-1,0 0 0,-1-1 0,1 1 1,-1 0-1,0-1 0,1 1 0,-1 0 1,0-1-1,-1 1 0,1 0 1,0 0-1,-1-1 0,0 1 0,1 0 1,-1-1-1,0 1 0,-1-1 1,1 1-1,0-1 0,-1 0 0,1 1 1,-4 2-1,-6 8-4,-3 5 98,-1-1-1,-32 27 1,13-15-24,-18 12 199,11-11-305,2 3 0,-43 44 0,34-31-43,21-21-145,2 0-1,-27 37 1,51-60 207,-1 0 1,1 0 0,0 0-1,0 0 1,0 0-1,0 0 1,0 0-1,0 0 1,1 0-1,-1 1 1,1-1-1,-1 0 1,1 1-1,0-1 1,0 0 0,0 0-1,0 1 1,1-1-1,0 4 1,0-3-5,0-1 0,0 1 0,1 0 1,-1-1-1,1 1 0,-1-1 0,1 1 1,0-1-1,0 0 0,0 0 0,0 0 1,1 0-1,-1 0 0,0-1 0,4 3 1,5 3 25,1-1 1,-1 0 0,1 0-1,1-1 1,-1-1 0,1 0-1,0-1 1,0 0 0,0-1 0,14 1-1,-14-2 44,-1-1 0,1-1-1,0 0 1,-1-1 0,1 0 0,-1-1-1,0 0 1,23-10 0,110-63 54,-140 74-137,-1-1 1,1 1 0,0 0 0,0 0 0,0 0-1,0 1 1,0 0 0,0 0 0,6-1 0,-7 2 14,-1 0 0,1 0 1,-1 1-1,0-1 0,1 1 1,-1 0-1,1 0 0,-1 0 1,0 0-1,0 1 0,1-1 1,-1 1-1,0 0 0,3 2 1,2 2 121,0 1 1,-1-1 0,0 1 0,0 1 0,-1-1-1,0 1 1,0 0 0,-1 0 0,0 1 0,0 0-1,-1 0 1,0 0 0,4 17 0,-6-22-248,-1 0 0,0 0 1,1 0-1,0 0 0,0-1 1,0 1-1,4 5 0,-4-8-147,-1 1-1,0-1 1,0 0-1,1 0 0,-1 0 1,0 0-1,1 0 1,-1 0-1,1 0 0,0-1 1,-1 1-1,1-1 1,-1 1-1,1-1 0,0 1 1,-1-1-1,1 0 0,0 0 1,0 0-1,1 0 1,-1 0 17,-1 0-1,0 0 1,0 0 0,0 0 0,0-1 0,0 1 0,0 0 0,0-1-1,0 1 1,0 0 0,0-1 0,0 1 0,0-1 0,0 0 0,0 1-1,-1-1 1,1 0 0,0 1 0,0-1 0,0-1 0,1-2-116,-1 1 0,1 0 1,-1-1-1,0 1 0,0 0 0,0-6 1,8-44-1418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6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25 2816,'-7'-1'2029,"-6"2"1104,12-1-3035,0 0 0,0 0 0,-1-1 0,1 1 0,0 0 0,0-1 0,0 1 0,0-1 0,-1 0 0,0-1 0,-10-3 248,-12-1 111,18 4-365,0 0 0,-1 1-1,1 0 1,0 0 0,0 1-1,-8 0 1,0 1-44,0 0 1,-1 2-1,1 0 0,0 1 0,1 0 1,-1 1-1,1 0 0,0 1 0,0 1 1,0 0-1,1 0 0,0 2 0,1-1 1,0 2-1,0-1 0,1 1 0,0 1 1,0 0-1,2 0 0,-13 20 0,8-8 52,2 0 0,-17 44 0,24-55-129,1-1 0,1 0 0,0 1-1,0-1 1,1 1 0,0 0 0,1-1 0,3 21 0,-2-28 37,-1-1 0,1 1 0,1-1 0,-1 0 0,0 1 0,1-1 0,0 0 0,-1 0 0,1 0 1,1-1-1,-1 1 0,0 0 0,1-1 0,-1 1 0,1-1 0,-1 0 0,1 0 0,0 0 0,0 0 0,0 0 1,4 1-1,7 2 100,0 0 1,0 0-1,25 3 1,-23-5 31,3 1-126,23 0 1,-25-3-21,0 0 0,21 6-1,-9-2 252,-24-5-325,0 1 0,0 0 0,0 0 0,0 0 0,0 1 1,5 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7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3072,'-6'0'9157,"8"1"-9114,17 3 321,-6-1-94,1 0 0,-1-1 1,18 1-1,219 0 567,-217 5-8234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6:17:49.33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 3093 1824,'0'0'12,"0"-1"0,-1 1-1,1 0 1,0 0 0,-1 0 0,1 0 0,0-1-1,0 1 1,-1 0 0,1 0 0,0 0 0,0-1 0,-1 1-1,1 0 1,0-1 0,0 1 0,0 0 0,-1 0-1,1-1 1,0 1 0,0 0 0,0-1 0,0 1 0,0 0-1,0-1 1,0 1 0,0 0 0,0-1 0,0 1-1,0 0 1,0-1 0,0 1 0,0 0 0,0-1 0,0 1-1,0 0 1,0-1 0,0 1 0,0 0 0,1-1-12,-1 0 655,-7 0 1817,7-17-883,1 8-1567,0 0 0,1 0-1,0 0 1,1 0 0,0 1 0,3-7-22,-3 7 56,34-78 481,-11 29-280,-21 46-239,1 0-1,1 0 0,0 1 0,1 0 0,0 0 1,0 1-1,1 0 0,1 1 0,0 0 0,7-6-17,11-5 103,0 1 0,2 1-1,16-7-102,56-20 512,-54 28-415,-35 13-96,-1 0 1,0-1 0,2-2-2,203-118 256,-201 114-113,-2-1 1,1-1 0,-2 0-1,0-1 1,0 0-1,-1-1 1,2-5-144,5-4 173,-3 1-187,-1-1-1,11-24 15,-8 15 24,6-6-24,-2 9 117,1 0 1,5-2-118,-7 7-20,-12 13-2,1 0 1,1 1-1,0 1 0,9-8 22,-9 10 39,1 1-1,0 0 1,2 0-39,30-17 33,-22 10-139,1 2 0,23-10 106,18-8 20,-31 13 69,-18 9-42,0 0 0,0-1 0,0-1-47,30-22-37,29-22 42,-67 47-8,0 0 1,0 0 0,-1 0 0,4-8 2,15-16-45,-10 13-74,12-17 119,-1 1 7,-11 14 35,10-18-42,-13 19 62,0 0 0,6-5-62,2 0-27,-9 10 47,0 1-1,1 0 1,7-5-20,12-9-1,1 1 0,2 1-1,0 2 1,2 2 0,2 0 1,87-38 27,-83 39-176,21-13 149,-46 22 38,0 0-1,0-1 0,-2-1 0,11-11-37,1-2-16,0 2 0,28-19 16,-42 33-46,-1-1 0,0 0 0,1-3 46,30-27 42,81-67-171,-8 6 366,-84 76-214,2 2 1,26-14-24,0-2-80,-36 23 61,1 1 0,1 1 19,9-5-168,15-12 168,-11 6 19,-11 8 117,0-2 0,8-8-136,-24 14-6,-10 12 6,-1 0 0,1 0 0,-1 0 0,1 0 0,-1 1 0,1-1 1,0 1-1,0-1 0,0 1 0,0-1 0,0 1 0,2-1 0,0 0 0,1 0 0,-1 0 0,0-1 0,0 0 0,0 0 0,-1 0 0,2-2 0,19-13 0,134-79-118,-146 89 161,21-15-160,-32 23 108,2-3-1,0 0 0,1 0 1,-1 0-1,1 1 1,0-1-1,0 1 1,0 0-1,2 0 10,-3 1-72,0-1-1,0 1 1,-1 0-1,1-1 1,0 1-1,-1-1 1,1 0-1,-1 0 1,0 0-1,1-1 73,-2 2-107,-1 1 102,0 0 144,-4 1-117,-1 0 0,0 0 1,1 1-1,0-1 0,-1 1 1,1 0-1,0 0 1,-3 3-23,1-2-9,-173 80-51,95-46-34,54-25 98,18-7-61,-1 0 1,1 1-1,-8 5 57,12-5-53,-1-2 0,0 1 0,-3 0 53,-22 12-214,17-10 176,17-7 38,0 0 0,0 0 0,0 0 0,0 0 0,0 0 0,0 0 0,-1 0 0,1 0 0,0 0 1,0 0-1,0 0 0,0 0 0,0 0 0,0 0 0,0 0 0,0 0 0,0 0 0,0 0 0,0 0 0,0 0 0,0 0 0,0 0 0,0 0 0,0 0 0,-1 0 0,1 0 0,0 0 0,0 0 0,0-1 0,0 1 0,0 0 0,0 0 0,0 0 0,0 0 0,0 0 0,0 0 0,0 0 0,0 0 0,0 0 0,0 0 0,0 0 0,0 0 0,0 0 0,0 0 0,0-1 0,0 1 0,0 0 0,0 0 0,0 0 0,0 0 0,0 0 0,0 0 0,0 0 0,0 0 0,1 0 0,-1 0 0,0 0 0,0 0 0,0 0 0,7-9 0,7-3 0,0 1 0,1 0 0,0 1 0,6-2 0,24-16-103,-17 9 14,17-6 89,-41 23 4,33-17 50,35-11-54,-70 29 0,42-15 75,1 2 0,0 2-1,10 0-74,-53 12 10,-1 0 0,0 0-1,1 0 1,-1 0 0,0 0-1,1 0 1,-1 0 0,0 1-1,1-1 1,-1 0 0,0 1-1,0-1 1,1 1 0,-1 0-1,0-1 1,0 1 0,0 0 0,0-1-1,0 1 1,0 0 0,0 0-1,0 0 1,0 0 0,0 0-1,0 0 1,0 0 0,-1 0-1,1 1 1,-1-1 0,1 0-1,0 0 1,-1 1 0,0-1-1,1 0 1,-1 1 0,0-1-1,0 0 1,0 1 0,0-1-1,0 0 1,0 1 0,0-1-1,0 1-9,-3 6 26,0-2-1,-1 1 1,1 0-1,-1 0 1,-1-1-1,1 0 1,-1 0-1,-3 3-25,0 0 47,-5 6 13,-1-1 1,-1-1-1,-6 4-60,0 1-122,-13 13 122,15-12-220,10-12-987,0 2 0,1-1 1,-6 10 1206,6-1-3344</inkml:trace>
  <inkml:trace contextRef="#ctx0" brushRef="#br0" timeOffset="1218.11">1640 1425 1824,'0'0'62,"0"-1"-1,0 1 1,0 0 0,0 0 0,0 0 0,0-1-1,0 1 1,0 0 0,0 0 0,0 0-1,0-1 1,0 1 0,0 0 0,-1 0 0,1 0-1,0 0 1,0-1 0,0 1 0,0 0-1,0 0 1,0 0 0,-1 0 0,1 0 0,0 0-1,0-1 1,0 1 0,0 0 0,-1 0-1,1 0 1,0 0 0,0 0 0,0 0 0,0 0-1,-1 0 1,1 0 0,0 0 0,0 0-1,0 0 1,-1 0 0,1 0 0,0 0 0,0 0-1,0 0 1,-1 0 0,1 0 0,0 0-1,0 0 1,0 0 0,-1 0 0,1 0-1,0 1 1,0-1 0,0 0 0,0 0 0,0 0-1,-1 0 1,1 0 0,0 1-62,-14 8-155,10-6 407,-8 3 16,1-1 0,-1 0 0,0-1 0,-1 0 1,1-1-1,-10 2-268,-34 9 577,45-10-485,-56 17 307,-3-1-399,62-18 61,-1-1 0,0 0 0,1-1 0,-1 1 0,1-2 0,-1 1 0,1-1 0,-2-1-61,-15-3 403,0-1-1,-1-2-402,13 3 123,0 1-1,-1 0 0,0 1 1,0 0-1,1 2 0,-1-1 1,0 2-1,-3 0-122,8 1-28,0 0 0,0 1-1,0 0 1,0 1 0,0 0 0,1 0 0,0 1 0,-1 0-1,1 0 1,1 1 0,-1 0 0,1 1 0,0-1-1,-6 7 29,12-11-16,-1 1-1,1-1 1,0 1-1,0 0 1,-1-1-1,1 1 1,1 0-1,-1 0 1,0 0 0,0 0-1,1 0 1,-1 0-1,1 0 1,-1 0-1,1 0 1,0 0-1,0 0 1,0 0-1,0 0 1,0 0-1,0 0 1,1 0-1,-1 0 1,1 0-1,-1 0 1,1 0-1,0 0 1,0 0 16,1 1 6,-1-1-1,1 0 1,-1 0 0,1 0-1,0 0 1,0 0 0,0-1 0,0 1-1,0 0 1,1-1 0,-1 1-1,0-1 1,1 0 0,-1 0 0,1 0-1,-1 0 1,1 0 0,-1-1 0,1 1-1,0-1 1,1 0-6,18 1 4,0-1-1,0 0 0,0-2 1,0-1-1,0-1 1,4-2-4,41-12 49,19-11-49,-56 19 21,49-18-76,-19 5 88,47-9-33,-87 27 67,-14 3-80,1 0-1,0 0 1,0 1 0,-1 0 0,1 0-1,4 1 14,-9 0 17,0 0-1,0 1 0,0-1 1,0 0-1,0 1 0,0 0 1,0 0-1,0-1 0,0 1 1,-1 0-1,1 0 0,0 0 1,-1 1-1,1-1 0,-1 0 0,1 1 1,-1-1-1,0 1 0,1-1 1,-1 1-1,0 0 0,0-1 1,0 1-1,0 1-16,1 2 38,-1-1 0,0 1 0,0-1 1,0 1-1,0 0 0,-1-1 0,0 1 0,0 0 0,0 0 0,-1-1 0,1 1 1,-1-1-1,0 1 0,-1 0 0,0 1-38,-4 24 68,-2 6 143,-1 0 0,-2-1 1,-14 32-212,11-30-58,7-19-38,0 0-135,0 0 0,1 1 1,1 0-1,0 0 0,2 0 0,0 0 0,0 11 231,3-18-206,0-9-293,-1 1 0,1 0 0,0 0 0,0 0-1,1-1 1,-1 1 0,1 0 0,0 0 0,0-1-1,0 1 1,0-1 0,1 1 0,-1-1 0,1 1 499,7 2-1643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6:11.4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122 220 992,'2'4'4946,"-1"-3"-5026,-1 1-1,0-1 1,1 1 0,-1-1 0,0 1 0,0 0 0,0-1 0,0 1 0,0-1 0,0 1 0,0 0-1,0-1 1,-1 1 0,1-1 0,-1 1 0,1-1 0,-1 2 0,-2 0 33,1-1 0,-1 1 0,0-1 1,0 0-1,1 0 0,-1 0 0,-1 0 0,1-1 0,0 1 1,0-1-1,-1 0 0,-3 1 0,-11 5-144,13-5 304,1-1 1,-1 0-1,0 0 0,0 0 1,1 0-1,-1-1 0,-23 4 3920,33-4-3590,19-1-127,-1-1 1,39-10-1,2 0-214,-11 7 77,64 2 0,-114 3-180,155-3 220,-128 1 149,-1-1 1,0-1 0,54-16 0,27-5-31,-83 20-320,1 2 0,0 1-1,1 1 1,-1 1 0,51 8 0,-61-6-4,1 0 1,-1 0 0,1-2-1,-1 0 1,1-2 0,-1 0-1,21-5 1,12 2 9,-16 3 85,4-1-108,46 4 1,-28 0 123,151-1 243,-161 2-500,-31 0 142,1-2 1,-1 0-1,29-4 1,115-32 139,-107 23-135,-16 6 28,51-4 0,-37 6-22,176 0 74,-141 6-68,31 4-37,-57-6 20,-16-1-21,68 8 1,-55 0 13,0-3 1,83-5 0,-88-5-14,-39 4 15,-1 1-1,1 0 0,0 1 0,0 1 0,14 1 1,183 14 37,17-7-26,-216-9-6,0 0-1,-1-1 0,1 0 1,13-4-1,-14 3-4,0 0-1,0 1 1,0 0-1,15 0 1,-9 0-5,-1 1 0,1-2 0,25-7 0,-2 0 0,-1 2 55,0 1 0,72-2 0,-68 8-40,65-13 0,-80 10-162,0 1 164,-4 0 33,23-6 0,-34 7-38,0 0 0,-1 1 1,1 1-1,0 0 0,18 2 0,15 0-5,41 3 174,-34-5 37,192-8-105,-216 6 10,-21 2-89,1 0 0,-1-1 0,0 0 0,13-3 0,-8 1-17,0 0-1,1 1 1,-1 1-1,14-1 1,13-1-276,-24 2 324,1 1 0,25 2 0,3 0 18,-31-1-70,0 1 1,0 0 0,0 1 0,21 8 0,-21-7 2,3 0-151,0-1 1,0-1 0,0 0-1,30-1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8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92 3808,'-9'0'5114,"5"-15"-2324,7 12-2574,1 0 0,1 0-1,-1 0 1,0 0 0,7-2 0,15-9 377,-14 7-572,1 0 1,0 1-1,20-7 1,-20 8-98,-12 4 74,1 1 0,-1-1 0,0 1 0,0-1 0,0 1 0,1-1 0,-1 1 0,0 0 0,0 0 0,1 0 0,-1 0 0,0 0 0,1 0 0,-1 0 0,0 0 0,0 0 0,1 0 0,-1 1 0,0-1 0,0 1 0,1-1 0,-1 1 0,0-1 0,0 1 0,0 0 0,0-1 0,0 1 0,0 0 0,0 0 0,0 0 0,0 0 0,0 0 0,0 0 0,0 2 0,1-1 11,-2 1 1,1-1-1,0 1 0,0 0 1,-1-1-1,0 1 1,1 0-1,-1-1 0,0 1 1,0 0-1,-1-1 1,1 1-1,0 0 0,-1-1 1,-1 5-1,-41 112 157,28-85-150,-4 11 122,15-33-84,0 0-1,-1-1 0,0 0 1,-11 17-1,15-27-37,1 0 0,-1 0-1,1 0 1,-1 1 0,1-1 0,0 0 0,-1 1 0,1-1-1,0 3 1,0-4 4,0 1-1,0 0 0,0 0 1,0 0-1,-1-1 0,1 1 0,0 0 1,0 0-1,-1-1 0,1 1 1,0 0-1,-1-1 0,1 1 1,-1 1-1,4-6 19,0 1 0,0 0 1,0 0-1,0 0 0,1 0 1,-1 1-1,1 0 0,0-1 0,0 1 1,-1 1-1,1-1 0,1 0 0,-1 1 1,0 0-1,0 0 0,6 0 1,-2 0-171,0 2 1,0-1-1,0 1 1,0 0-1,0 1 1,0 0-1,0 0 1,0 1 0,-1 0-1,1 0 1,-1 1-1,0 0 1,0 0-1,0 1 1,0-1-1,8 10 1,-9-1-5069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9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3552,'3'-7'6280,"4"2"-3708,17 1-2808,-7 0 1118,37-12 198,-22 6-752,0 1 0,35-5 0,-44 10-337,18-2 6,-38 5 4,0 1 0,0 0 0,-1 0 0,1 1 0,0-1 0,0 0 0,0 1 0,-1 0 0,1-1 0,0 1 0,3 2 0,-4-1-49,-1 0 0,0-1 0,0 1 0,0 0 0,0 0 0,0 0 0,0 0 0,0 0 0,-1 0 0,1 0 0,-1 0 0,0 0 0,1 0 0,-1 0 0,0 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49:59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2912,'0'-1'192,"3"-3"1532,-2 4-1533,-1 0 1,1-1 0,-1 1-1,1 0 1,-1 0-1,1-1 1,-1 1 0,1 0-1,0 0 1,-1 0-1,2-1 1,21-4 6097,-2 0-6153,45-11 866,-60 14-960,0 1 0,-1 0-1,1 0 1,0 1 0,0-1-1,0 1 1,9 2 0,38 8 266,-53-10-304,11 5-472,-4-2-478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00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15 3808,'0'0'195,"-1"-1"0,1 1 0,-1-1 1,0 1-1,1 0 0,-1-1 0,0 1 0,1 0 1,-1-1-1,0 1 0,1 0 0,-1 0 0,0 0 1,0 0-1,-6 0 3031,8 11-3006,0 1-1,6 21 0,-3-12-87,9 43 424,12 66-227,-21-106 36,9 29 1,-13-53-353,0 1 1,0-1-1,0 0 1,0 0-1,0 0 1,0 0 0,0 0-1,0 0 1,0 1-1,0-1 1,0 0-1,0 0 1,0 0 0,0 0-1,0 0 1,0 0-1,0 0 1,0 0 0,0 1-1,0-1 1,1 0-1,-1 0 1,0 0-1,0 0 1,0 0 0,0 0-1,0 0 1,0 0-1,0 0 1,0 0-1,1 0 1,-1 0 0,0 0-1,0 0 1,0 0-1,0 0 1,0 0-1,0 0 1,1 0 0,-1 0-1,0 0 1,0 0-1,0 0 1,0 0-1,0 0 1,0 0 0,1 0-1,-1 0 1,0 0-1,0 0 1,0 0-1,0 0 1,0 0 0,0 0-1,0 0 1,0 0-1,0-1 1,1 1-1,-1 0 1,0 0 0,0 0-1,7-12 311,6-21-257,16-65-201,-15 46-135,22-52 0,-28 84 203,-6 13-7,0 0 0,1 1 0,4-8 0,-7 13 61,1 1 0,-1-1-1,1 1 1,-1-1 0,1 1 0,-1-1-1,1 1 1,-1-1 0,1 1 0,0-1-1,-1 1 1,1 0 0,0-1-1,-1 1 1,1 0 0,0 0 0,-1-1-1,1 1 1,0 0 0,0 0 0,-1 0-1,1 0 1,0 0 0,-1 0-1,1 0 1,0 0 0,0 0 0,-1 1-1,1-1 1,0 0 0,-1 0 0,1 1-1,1-1 1,2 2 28,0 1 1,1-1-1,7 7 0,-4-3-69,-5-4 54,0 1 0,1 0 0,-1 0 0,-1 0 0,1 1 0,0-1 0,-1 1 0,1-1 0,-1 1 0,0 0 0,2 5 0,2 8 321,6 24 0,-9-30-237,28 103 571,-26-98-594,-1-2 28,0 0-1,1 16 1,1-5 310,-5-20-1025,1 0 0,-1 0 0,0 1 0,0 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01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4224,'12'0'705,"0"1"0,0 1 1,1 0-1,-1 0 0,15 7 1,-22-8-503,1 1-1,-1 0 1,-1 0 0,1 1 0,0-1 0,-1 1-1,1 0 1,-1 0 0,0 1 0,0-1 0,0 1 0,0 0-1,-1 0 1,1 0 0,-1 1 0,4 6 0,-5-4-161,0 0 0,0 0 0,0 0 0,-1 0 0,0 0 0,-1 0 0,0 0 0,0 0 1,0 1-1,-1-1 0,0 0 0,0 0 0,-1 0 0,1 0 0,-2 0 0,1-1 0,-1 1 1,-7 12-1,7-15-3,0 0 0,0 1 0,0-1 0,-1-1 0,0 1 0,1-1 0,-1 1 0,0-1 1,-1 0-1,1 0 0,-7 3 0,6-4-102,8-3 328,8 0-115,33 6 26,25-5-846,-23 0-5593,-35-1 4172,9-6-538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02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1312,'0'0'7962,"1"1"-7658,5 9 184,-1 1-1,0-1 0,0 1 1,-1 0-1,0 0 0,-1 0 1,2 14-1,7 38 8,-7-38-332,4 39 0,-3 14 146,2 54 182,-4-52-2560,12-102-7120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0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1248,'12'-4'3024,"1"-1"1689,12 6-3777,-15-1-500,27 2 222,12-1-143,-42-1-524,68-2 188,-66 2-11,1 1 0,0 0 0,-1 1 1,1 0-1,14 5 0,-16-3 29,0-1 1,1-1-1,-1 1 0,1-1 1,-1-1-1,1 0 0,0 0 1,0-1-1,-1 0 0,12-1 1,-17 0-267,-1 1 0,1-1 1,0 0-1,0 0 0,-1-1 1,1 1-1,-1 0 1,4-3-1,8-10-3164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08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1824,'1'6'10447,"-5"15"-7044,-7 18-4176,4-22 832,2-7-22,1 1 1,0 0-1,0 0 0,1 0 0,1 0 1,-3 21-1,5-30-6,0-1 0,1 1 0,-1 0 0,0-1 0,1 1 0,-1 0 0,1-1 1,-1 1-1,1-1 0,0 1 0,-1-1 0,1 0 0,0 1 0,0-1 0,0 0 0,0 1 0,1-1 0,-1 0 0,0 0 1,0 0-1,1 0 0,2 1 0,3 2 177,0-1-1,0 0 1,14 4 0,2 1-128,33 15-202,-45-19 823,-7-5-2031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09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44 5888,'0'-24'2176,"4"21"-1664,-4-5 480,0 4-768,-4 0-448,0 4 128,-1 0-256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09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3136,'-5'5'11706,"6"21"-11263,5 14-574,1 73 0,-4-47 20,-3-62 93,9 199 52,-5-59 179,-6-133-293,0-2-1178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6:19.3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1 402 1152,'5'4'2672,"-1"-3"-2502,1 1 0,0-1 1,0 0-1,0 0 0,0-1 0,0 1 1,0-1-1,0 0 0,0-1 0,0 1 1,0-1-1,7-2 0,-4 1 22,-2 0 18,0 0 1,0 0-1,0 1 0,9-1 0,-2 1-176,0 0 1,0-1 0,23-7-1,3-1 121,-23 7-155,15-2 184,38-13 0,-30 7 11,53-8 0,-42 10-89,-41 7-64,0 1 1,0 0-1,0 0 0,0 1 0,0 0 1,1 1-1,-1 0 0,0 0 0,0 1 1,-1 0-1,1 0 0,11 6 0,-1-1 231,1 0 0,30 6 0,-22-6 12,-20-5-219,1-1 0,-1 0-1,11 0 1,-13-1-60,0 0 0,1 1-1,-1-1 1,1 1 0,-1 1 0,0-1 0,9 4 0,-14-5-51,-1 1 0,1-1 1,-1 0-1,1 0 1,-1 0-1,1 1 0,-1-1 1,0 0-1,1 1 1,-1-1-1,1 0 0,-1 1 1,0-1-1,1 1 1,-1-1-1,0 0 0,1 1 1,-1-1-1,0 1 1,0-1-1,1 1 0,-1-1 1,0 1-1,0-1 1,0 1-1,0 0 0,0 0-5,0 0-1,0 0 0,-1 0 1,1 0-1,0 0 0,-1 0 1,1 0-1,-1 0 0,1 0 1,-1 0-1,0-1 0,1 1 0,-2 1 1,-2 2-92,-1 0 0,1-1 0,-1 1 0,-5 2 0,-8 3 57,0-2 1,0 0-1,0-1 0,-1-1 1,0 0-1,-30 2 1,24-4 108,-1 0 0,1-2 0,-37-4 0,34 1-33,-34 3 0,23-1 69,-51 5 335,-1 1 781,1-1-256,57 0-627,165 2 438,-74-7-662,-15 2 358,-1-3 0,53-7-1,65-14-204,40-7-81,3-19 367,-187 44-536,58-21 20,-52 17 23,0 0 0,34-6 0,11 5 139,68 0 1,70 8 342,-109 1-380,-20-5 318,0-1-113,164-14-34,10-15-8,103-13-218,-153 35 71,-148 10 89,-1-1 1,66-16 0,-101 17-235,2 1 196,30-1 1,-1 1-170,117-2-26,-10 1 150,-108 2 6,-33 2-129,0-1 0,-1-1-1,20-3 1,-7 0-117,-1 1 0,45 0 0,-15 2-12,123-2 726,81 1-695,-132 3 228,51-16 77,-104 7-51,60-1-251,45-5 232,-48-6-154,233-25-3,-331 45 149,-19 0-53,0-1 0,16-2 0,-19 2-116,0 0 0,0 1 0,10 1 0,-1-1-13,-18 0-86,-10 7-1113,8-6 1197,-1 0 0,0 0 0,1-1 0,-1 1 0,-2 0 0,2 0-27,-58 16-34,40-12-50,-125 27-324,35-10 244,95-18 200,-324 60-847,-62-38 49,377-25 755,-199-4-264,70-1 381,-196 18 7,322-13-97,-47 3 40,-97 7 7,-245 51 1103,361-54-888,-109 1 0,85-7-158,-9 1-206,-277 21-146,-160 48 294,368-48 10,-11-1 12,28-5-44,-102 13 497,15-26 181,144-6-736,-84-10 285,132 7-191,10 2-41,13 2-31,1-1-1,-18-4 0,-28-2-437,43 4 448,-1 2 1,-24-1 0,-2 1 157,-85-1-850,80 3 563,-51-5 1,2 0-2743,73 4 1150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10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 3712,'-4'9'4340,"-15"35"-3139,1-12-678,-2 0-1,0-1 1,-2-1 0,-2-2-1,0 0 1,-2-1 0,-35 28-1,54-49-384,0 0 0,0-1 0,-1 0 1,1 0-1,-1-1 0,0 0 0,-1 0 0,-12 3 0,20-7-126,1 0 1,-1 1-1,1-1 1,-1 0-1,1 0 1,-1 0-1,1 0 1,-1 0-1,1 0 1,-1 0-1,1 0 0,-1 0 1,1 0-1,-1 0 1,1 0-1,-1-1 1,1 1-1,-1 0 1,1 0-1,-1 0 1,1-1-1,0 1 1,-1 0-1,1-1 0,-1 1 1,1 0-1,0-1 1,-1 1-1,1 0 1,0-1-1,-1 1 1,1-1-1,0 1 1,0-1-1,-1 1 1,1 0-1,0-1 0,0 1 1,0-1-1,0 1 1,0-1-1,0 1 1,0-1-1,-1 1 1,1-1-1,1 1 1,-1-1-1,0 0 1,0 0-1,0 0-13,0-1 1,1 1-1,-1-1 1,1 1-1,-1-1 0,1 1 1,-1 0-1,1-1 0,0 1 1,0 0-1,-1-1 1,1 1-1,0 0 0,0 0 1,2-2-1,3 0-24,-1 0 0,1 1 1,0 0-1,0 0 0,0 0 0,0 0 0,0 1 0,0 0 0,0 0 1,0 1-1,1 0 0,-1 0 0,12 2 0,3 1 168,-1 2-1,36 12 1,-44-12-109,0 0-1,-1 0 0,1 2 1,-1-1-1,-1 2 0,1-1 1,10 11-1,-7-5 169,-1 1-1,0 0 1,-1 1-1,12 20 1,-21-30-177,0 1 0,0 0 0,-1 0 0,0 1 1,0-1-1,-1 0 0,1 1 0,-1-1 0,-1 1 0,1-1 0,-1 1 1,0-1-1,-2 12 0,0-13-582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50:11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46 1248,'-5'3'10853,"10"-10"-9328,6 1-1403,0 0 1,0 1-1,0 0 0,1 1 0,0 0 0,0 1 0,0 0 0,0 1 0,15-1 1,-24 2-126,-1 1 1,1 1 0,-1-1 0,1 0 0,-1 1 0,1-1-1,-1 1 1,1-1 0,-1 1 0,0 0 0,0 0 0,1 1 0,-1-1-1,0 0 1,0 1 0,2 1 0,-3-2 6,1 1 0,-1 0 0,0-1 0,0 1 0,0 0 0,0 0 0,0 0 0,-1-1 0,1 1 0,-1 0 0,1 0 0,-1 0 0,1 0 0,-1 0 0,0 0 0,0 0 0,0 1 0,0-1 0,0 0 1,-1 2-1,-3 9 30,0 0 0,-1 0 0,0 0 0,-1-1 0,-13 22 0,7-13-4,-5 10 173,-26 44-91,33-55 1285,20-21-869,15-1-322,1 0-1,-1 2 1,36 4-1,75 16-702,-93-12-5006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27:41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1 406 1248,'4'5'6458,"0"-4"-6437,0 0-1,0-1 1,0 1-1,1-1 0,-1 1 1,0-1-1,0-1 1,0 1-1,7-2 0,9 1 27,-10 1 27,-5-1 91,0 1-1,0 0 0,0 1 1,0-1-1,7 3 0,-11-3-136,1 0-1,-1 1 0,0-1 0,0 1 0,0-1 0,0 1 0,-1-1 0,1 1 0,0 0 0,0 0 0,0-1 0,0 1 0,-1 0 0,1 0 0,0 0 0,-1 0 0,1 0 0,-1 0 0,1 0 1,-1 0-1,1 0 0,-1 0 0,0 0 0,1 0 0,-1 0 0,0 1 0,0-1 0,0 0 0,0 2 0,4 25 325,1-5-224,24 141-27,-12-38-239,-12-82 308,-1 72 1,-4-95-87,1-1-1,1 1 1,1 0-1,1-1 1,7 23-1,-10-21 40,-1-21 384,5-12-422,-1-13-42,-1 0 0,0-30 0,-1 5-199,41-359-761,-38 372 910,-3 16 67,9-32-1,-6 30-41,3-23-1,4-18-20,-10 52 72,0 0 0,1-13 0,3-18 124,6-27-230,-10 51 230,-2 15-167,0 0 1,0 1-1,0-1 1,1 0-1,-1 1 1,1-1-1,1-3 1,-1 1 27,1 0 1,-1 0-1,-1 0 1,1 0-1,-1-1 1,1 1-1,-2-9 1,1-1 0,0 14-60,0 0 1,0 0 0,1 0 0,-1 0 0,1 0-1,-1 0 1,1 0 0,-1 0 0,1 0 0,0 0-1,-1 0 1,1 0 0,0 0 0,0 0 0,0 0-1,0 0 1,0 1 0,0-1 0,1 0 0,22-10-88,-5 8 90,1 0 0,0 2 1,-1 0-1,1 2 0,0 0 1,22 4-1,1-1-88,223 4 517,-167 0 1370,-94 12-1839,-4-4 199,4 26 1,-3-29-113,0 0 0,-1 0 0,0 20 1,-2-7-539,2-1 1,5 34 0,-3-24-3098,1-8 1393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3:03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468 0 1152,'1'6'138,"-1"0"-1,0 0 1,-1 0 0,0 1-1,0-1 1,0 0 0,0-1-1,-1 1 1,0 0 0,0 0-1,-1-1 1,1 1 0,-1-1-1,0 0 1,-6 7 0,-14 19 314,17-20-212,-2-1 0,0 0 0,0 0 1,-16 14-1,20-20-184,1 1 1,-1-1-1,1 1 0,0 0 1,0 1-1,0-1 1,1 0-1,-1 1 0,1-1 1,-1 9-1,-7 13 65,9-24-104,0 1-1,0-1 1,1 0 0,-1 0-1,1 1 1,0-1 0,0 7-1,0-4 363,4-10-358,10-13-165,-9 12-44,0-1 1,-1 0-1,6-10 1,-9 14 185,0-1 0,0 1 0,0 0 0,0 0 0,-1 0 0,1-1 0,-1 1 0,1 0 0,-1-1 0,0 1 0,0-1 0,0 1 0,0 0 0,-1-1 0,1 1 0,-1-3 1,0 4 33,0-1 1,0 1 0,0-1-1,0 1 1,0-1 0,0 1-1,0 0 1,-1-1 0,1 1-1,0 0 1,-1 0 0,1 0-1,-1 0 1,1 0 0,-1 0-1,0 1 1,1-1 0,-1 0-1,0 1 1,1-1 0,-1 1 0,-3-1-1,-6 0 112,0 0 0,-16 0 0,21 1-69,-89 6 602,82-4-654,1 0-1,-1 1 1,1 1-1,-16 7 0,20-8-86,0 0 34,1 1 0,0 0 0,-1 0 0,1 1-1,-7 6 1,13-10 26,0-1-1,0 1 1,-1 0 0,1 0-1,0 0 1,0-1 0,-1 1-1,1-1 1,0 1 0,-1-1-1,1 1 1,-1-1 0,1 0-1,0 0 1,-3 0 0,3-7 249,-2 6-236,3 1-14,0 0 0,0 0 0,0 0 0,0 0 0,0 0 0,0 0 0,0 0 1,-1 0-1,1 0 0,0 0 0,0 0 0,0 0 0,0 0 0,0 0 0,0 0 1,0 0-1,0 0 0,0 0 0,0 0 0,-1-1 0,1 1 0,0 0 0,0 0 1,0 0-1,0 0 0,0 0 0,0 0 0,0 0 0,0 0 0,0 0 0,0 0 0,0-1 1,0 1-1,0 0 0,0 0 0,0 0 0,0 0 0,0 0 0,0 0 0,0 0 1,0 0-1,0-1 0,0 1 0,0 0 0,0 0 0,0 0 0,0-5-78,0 5 86,0 0-1,0 0 1,0-1-1,0 1 1,0 0-1,0 0 1,0 0-1,0-1 1,0 1-1,0 0 1,0 0 0,0 0-1,0-1 1,0 1-1,-1 0 1,1 0-1,0 0 1,0 0-1,0 0 1,0-1-1,0 1 1,-1 0-1,1 0 1,0 0 0,0 0-1,0 0 1,0 0-1,-1-1 1,1 1-1,0 0 1,0 0-1,0 0 1,-1 0-1,1 0 1,0 0-1,0 0 1,0 0 0,-1 0-1,1 0 1,0 0-1,0 0 1,0 0-1,-1 0 1,1 0-1,0 1 1,-4-2-140,7-5 82,-1 2 163,-2 3-122,1-1 1,0 0 0,0 1 0,0-1-1,0 0 1,0 1 0,0 0 0,0-1-1,1 1 1,-1 0 0,0-1 0,1 1-1,-1 0 1,1 0 0,-1 0 0,1 0-1,-1 0 1,1 1 0,0-1 0,0 0-1,-1 1 1,1-1 0,0 1 0,3-1-1,21 1-72,-12-1 138,0 1 0,14 2 0,-8 1-76,-11-3 81,0 2 0,1-1 0,-1 1 0,16 6 0,-5 0-261,-1 1-1,0 1 1,20 14 0,-31-18-236,-1 0 1,1 0 0,-1 1-1,-1-1 1,1 1 0,-1 1 0,0-1-1,-1 1 1,6 10 0,-8-10 152,0-1 0,-1 0 1,3 12-1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3:07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64,'9'1'3543,"-13"10"-3262,-1-1 5,1 1-1,1 1 1,-3 17 0,-1 0 0,-12 70 811,15-74-695,1 10-265,1 1 1,3 41-1,0-18-469,-1 46-1023,3-55-698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4:27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60 191 2496,'-2'0'110,"0"0"0,0-1 0,0 1 0,0-1 0,0 1 0,0-1 0,0 0-1,0 0 1,1 0 0,-1 0 0,0 0 0,0-1 0,1 1 0,-1 0 0,1-1 0,-1 1 0,-1-4 0,-1 0 81,0 0 0,0-1-1,1 1 1,-4-10 0,6 4-114,1 11-46,0 0 0,1-1-1,-1 1 1,0 0 0,0-1-1,0 1 1,0 0 0,0 0-1,0-1 1,0 1 0,0 0-1,0-1 1,0 1 0,-3-5 551,2 5-551,13 8 1270,-2-2-1226,0-1 0,0 0-1,1-1 1,-1 0 0,1 0-1,18 2 1,-24-6 25,0 0 0,1 0 1,-1 0-1,0-1 0,0 0 0,1 0 0,-1 0 1,0-1-1,8-3 0,1 0 119,64-25-3,-54 19-304,1 2 0,50-13 0,-73 22 97,7-2 56,-1 0 0,0 1-1,1 0 1,-1 0 0,1 1 0,0 0 0,-1 1 0,12 1-1,-2 2 22,1-2-1,-1 0 0,1-1 0,20-1 1,-15 0 63,55-8 59,-67 8-212,-1 2-1,0-1 1,0 2-1,18 5 1,20 4 304,-36-11-48,0 0-1,19-2 1,-6 1-154,94-8-237,142 19 593,-174-8-439,-77-3-28,1-1 0,-1 0-1,0-1 1,0 0 0,17-7 0,-10 4 164,-14 3-125,1 1 1,0-1-1,-1 0 0,9-4 427,-13 5-447,1 1-1,-1-1 1,1 0-1,-1 1 1,0-1-1,1 1 1,-1-1 0,0 0-1,0 1 1,0-1-1,1 1 1,-1-1 0,0 0-1,0 1 1,0-1-1,0 0 1,0 1 0,0-1-1,0 0 1,0 0-1,-1-16 49,0 15-50,1 0 0,-1 0 0,0 1 0,0-1 0,0 0 0,0 0 0,0 1 0,0-1 0,0 0 0,0 1 1,-1 0-1,1-1 0,0 1 0,-1-1 0,1 1 0,-1 0 0,0 0 0,1 0 0,-1 0 0,0 0 0,0 1 1,0-1-1,1 0 0,-1 1 0,0-1 0,0 1 0,0 0 0,0-1 0,-3 1 0,1 1-12,0-1 0,0 1 0,0-1 0,0 1 0,0 1 0,0-1 0,0 0 0,0 1 0,-4 3 0,-34 23 24,14-9-80,-120 62-70,56-34-73,71-36 303,0 2 0,-19 15 0,38-26-126,0 0-1,0 0 1,1 0 0,-1 0-1,1 0 1,-1 0 0,1 0-1,0 0 1,-1 1 0,1-1-1,1 1 1,-1-1 0,0 1-1,0-1 1,1 4 0,-2 5 98,2 1 1,0 15 0,1-1 279,-1-25-380,8-2-154,-1-2 189,0 0 0,0 0 0,0-1 0,-1 0 0,1 0 0,6-7 0,12-7-264,-15 12 230,100-67-125,-104 70 484,-9 10-260,-10 12-85,-57 54 309,44-48-366,1 2-1,-25 34 1,32-37 48,13-19-164,0 1 0,0 0 0,1 1 0,0-1 0,0 1 0,1 0-1,-4 9 1,6-15 178,1-1-1,0 0 0,0 1 1,0-1-1,0 0 0,0 1 1,0-1-1,0 0 0,0 1 1,0-1-1,0 0 0,0 1 1,0-1-1,0 0 0,0 1 1,0-1-1,0 0 0,0 1 1,1-1-1,-1 0 0,0 1 1,0-1-1,0 0 0,0 1 1,1-1-1,-1 0 0,0 0 1,0 1-1,1-1 0,-1 0 1,1 0-1,11 2-58,15-10 105,76-44-56,-92 46 37,-1 0-1,0-1 0,0 0 1,15-14-1,-14 11-31,0 0 0,22-12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4:28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918 107 2304,'-7'0'239,"6"-1"-206,0 1 1,0 0 0,0 0 0,0 0 0,0 0 0,0 0-1,-1 0 1,1 1 0,0-1 0,0 0 0,0 0 0,0 1-1,0-1 1,0 1 0,0-1 0,0 1 0,0-1 0,0 1-1,0 0 1,1-1 0,-1 1 0,0 0 0,-1 0 0,-16 17 604,-1-1 0,-25 18 0,25-22-350,1 2 0,1 0 0,-23 25 0,-19 38 378,-20 24 261,65-87-797,1-1-1,-2 0 0,0-1 1,-22 14-1,19-14 90,-20 12 93,34-23-288,1 0-1,0-1 1,-1 1 0,1-1-1,-1 0 1,1 0 0,-1 0 0,0 0-1,-3-1 1,6 0-10,1 0 0,-1 0 0,1 0-1,-1 0 1,0 0 0,1 0 0,-1 0 0,1 0 0,-1-1-1,1 1 1,-1 0 0,1 0 0,-1-1 0,1 1-1,-1 0 1,1-1 0,-1 1 0,1 0 0,0-1 0,-1 1-1,1-1 1,0 1 0,-1-1 0,1 1 0,0-1 0,-1 1-1,1-1 1,0 1 0,0-1 0,0 1 0,0-1 0,-1 1-1,1-1 1,0 0 0,0 1 0,0-1 0,0 1 0,0-1-1,0 1 1,0-1 0,1 0 0,-1 1 0,0-2-1,9-28-118,-7 27 77,12-32-69,3 1 1,33-53-1,56-56 216,-76 110 32,0 1-1,3 2 1,53-40 0,-69 56 182,-13 9-31,-12 9-121,-9 7-158,0 0 0,0 1 0,-20 20 0,-41 48 115,49-48-45,-48 41 0,45-47-163,24-23-49,5-7 43,3 2 67,0 0 0,0 1 0,0-1 0,1 1 0,-1-1 1,0 1-1,1-1 0,-1 1 0,1-1 0,0 0 0,46-78-229,11-23 316,-37 67-145,-13 23 168,-1 0-1,0-1 1,9-26 0,-16 30-7,-6 13-55,-9 16-33,1-1 13,-1-1 1,-28 26-1,-224 250 758,222-240-706,-163 211-593,227-276-22,16-15 458,54-54 1,23-40 32,-50 52-1,-2 2 176,40-41-233,-38 53-6,-60 53 134,-1 1 1,1-1 0,0 0 0,0 1 0,0-1-1,0 1 1,0 0 0,2-2 0,-4 3-15,0 0 0,0 0 1,1 1-1,-1-1 0,0 0 0,0 0 1,0 0-1,0 0 0,0 0 1,0 0-1,1 0 0,-1 0 1,0 0-1,0 0 0,0 0 0,0 0 1,0 0-1,0 0 0,0 0 1,1 0-1,-1 1 0,0-1 1,0 0-1,0 0 0,0 0 0,0 0 1,0 0-1,0 0 0,0 0 1,0 1-1,0-1 0,0 0 0,0 0 1,0 0-1,0 0 0,0 0 1,0 1-1,0-1 0,0 0 1,0 0-1,0 0 0,0 0 0,0 0 1,0 0-1,0 1 0,0-1 1,-5 17 161,-16 33 5,-3 0 1,-2-1 0,-2-2-1,-60 77 1,31-53-36,-164 220-35,201-256-138,20-34 30,-1 0-1,1-1 0,-1 1 1,1 0-1,-1 0 0,1 0 0,0 0 1,-1 0-1,1-1 0,0 1 1,0 0-1,0 0 0,0 0 1,0 0-1,0 0 0,0 0 1,0 1-1,1-1 3,0-1 1,-1 0-1,1 0 1,0 0-1,-1 0 1,1 0-1,0 1 1,-1-1 0,1 0-1,0-1 1,-1 1-1,1 0 1,0 0-1,-1 0 1,1 0-1,0 0 1,-1-1-1,1 1 1,0 0-1,-1-1 1,1 1-1,-1 0 1,2-1-1,42-21-56,-2-2 0,42-30 0,-62 37 51,0-1 0,34-36 0,32-48-62,-34 36 56,16-9 181,3 3-1,142-109 1,-208 176-112,35-24 396,-39 28-395,-1-1 0,1 1 0,0-1 0,0 1 0,0 0 0,0 0 0,0 0 0,0 1 0,1-1 0,-1 1 0,6 0 0,-9 0-45,1 0 0,-1 0 0,1 0 0,-1 0 0,1 0 0,-1 0 0,1 1 0,-1-1 0,1 0 1,-1 0-1,1 1 0,-1-1 0,0 0 0,1 1 0,-1-1 0,1 0 0,-1 1 0,0-1 0,0 1 1,1-1-1,-1 1 0,0-1 0,0 1 0,1-1 0,-1 0 0,0 1 0,0-1 0,0 1 0,0-1 1,0 1-1,1 0 0,-1-1 0,0 1 0,-1 0 0,-1 20 41,1-19-40,-10 39 43,-33 75 1,29-79-25,-20 48-13,-41 107-344,74-187 284,0 1 1,1-1-1,0 1 1,0 0-1,0 0 0,0 10 1,1-14 32,0-1 1,1 1 0,-1 0-1,0-1 1,1 1-1,-1-1 1,1 1-1,-1-1 1,1 1-1,0-1 1,-1 1-1,1-1 1,0 1-1,0-1 1,0 0-1,0 0 1,0 1-1,1-1 1,-1 0-1,0 0 1,0 0-1,1 0 1,-1 0-1,1-1 1,-1 1 0,1 0-1,-1-1 1,1 1-1,1 0 1,4 0 30,-1-1 1,1 1 0,0-1 0,-1 0-1,1-1 1,0 1 0,9-3-1,23-2-6,-34 5 71,3 0-355,-1 0 1,1 0-1,-1 1 1,11 2-1,-15-2-39,0 0 0,-1 0 0,1 0 0,0 1 0,-1-1 0,26 29-3318,-27-26 3363,1-1 1,0 1 0,-1 0-1,1 0 1,-1-1 0,1 8 0,-2-6-115,-1 0 1,1 1 0,-1-1 0,0 0-1,0 0 1,-4 9 0,5-14 375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4:35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869 579 320,'-2'-2'12,"0"1"0,-1-1-1,1 1 1,0 0 0,-1 0 0,0 1 0,1-1-1,-1 0 1,1 1 0,-1-1 0,0 1-1,1 0 1,-1 0 0,0 0 0,1 0 0,-1 0-1,0 1 1,-2 0 0,4-1-36,-32 4 296,31-4-170,0 0 1,0 0-1,0 0 1,0-1-1,0 1 1,1 0-1,-1-1 1,0 0-1,0 1 1,1-1-1,-1 0 1,0 0-1,1 0 1,-1 0-1,-2-2 1,2 1 47,-1 1 0,1 0 0,-1-1 1,1 1-1,-1 0 0,0 0 0,1 1 0,-1-1 0,0 0 0,0 1 1,0 0-1,-4 0 0,-10-1 762,0 1 0,-30-7 0,34 5-742,-22-8 198,29 8-325,1 1-1,-1 0 0,0 0 0,1 0 1,-1 1-1,0 0 0,0 0 0,0 0 0,0 1 1,-8 1-1,-9 4-131,-27 9 0,36-10 90,-149 57 831,149-57-795,0-1 0,1 0-1,-2-1 1,1-1 0,-24 2-1,-26 4 192,61-7-259,0-1-1,1 1 0,-1 0 1,0 0-1,1 1 0,-1-1 1,1 0-1,-1 1 0,1-1 1,0 1-1,-1 0 0,-2 3 0,1 1-19,-1-1 0,1 1-1,-5 9 1,-11 17 2,17-27-55,3-4 97,0-1 0,0 1-1,0-1 1,0 1 0,-1-1 0,1 1 0,0-1 0,0 1 0,-1-1 0,1 1 0,0-1 0,-1 1 0,1-1 0,0 1 0,-1-1-1,1 1 1,-1-1 0,1 0 0,-1 1 0,1-1 0,-1 0 0,1 0 0,-1 1 0,1-1 0,-2 0 0,4 7-53,-2-7 49,0 1-1,0-1 0,0 0 0,0 0 0,0 0 1,0 1-1,0-1 0,0 0 0,1 0 0,-1 0 0,0 0 1,0 1-1,0-1 0,0 0 0,0 0 0,1 0 0,-1 0 1,0 0-1,0 1 0,0-1 0,0 0 0,1 0 1,-1 0-1,0 0 0,0 0 0,0 0 0,1 0 0,-1 0 1,0 0-1,0 0 0,0 0 0,1 0 0,-1 0 1,0 0-1,0 0 0,1 0 0,-1 0 0,0 0 0,0 0 1,1 0-1,8-8 98,-7 7-69,0 0-1,-1 0 1,1-1-1,-1 1 1,1-1-1,-1 1 1,0-1-1,3-2 0,17-24 208,-17 24-324,0-1-1,0 0 1,-1 0 0,4-6 0,-2 2 176,1 0 0,1 1-1,0-1 1,8-7 0,-3 2-199,0 3 146,-10 10-6,0-1 0,0 0 0,0 0 0,0 0 0,-1 0 0,1 0 0,-1-1 0,3-3 0,9-30-109,15-65 1,-13 44 247,-11 40-175,1 1-1,0-1 0,1 1 0,1 0 0,1 0 1,17-26-1,-11 25 34,1 0 0,27-23 1,-35 34-170,23-22 581,-9 2-591,-20 26 160,-1 0 1,0 0-1,1 0 0,-1 1 1,0-1-1,0 0 0,1 1 1,-1-1-1,0 0 0,0 0 1,1 1-1,-1-1 0,0 0 1,0 1-1,0-1 0,0 1 1,1-1-1,-1 0 0,0 1 1,0-1-1,0 0 0,0 1 0,0-1 1,0 1-1,0 0 0,0 12 50,0-11-43,-1 6 37,0 0 0,-1-1-1,0 1 1,0-1-1,-1 1 1,-3 7-1,-3 8 92,-1 13-62,2 1-1,1 1 0,-2 49 0,-5 31-165,8-93 59,-1 0-1,-12 27 1,9-23 104,5-17-150,3-10 98,1 1 1,0-1-1,0 1 0,0-1 0,1 1 1,-1-1-1,0 6 0,1-7-8,0-15-255,0-10 239,-1 14 86,1-1-1,0 1 1,1-1 0,3-16-1,4-20-289,2-6 270,4 0-116,25-80-109,-30 105 199,2 1 0,23-42 0,-9 8-61,-24 60 21,0-1-1,-1 1 0,1-1 0,-1 0 0,1 0 0,-1 1 0,0-1 1,1 0-1,-1-2 0,0 3 14,0-1 0,0 0 1,0 0-1,1 0 0,-1 1 0,1-1 1,-1 0-1,1 1 0,1-3 0,1-2-3,1-1 0,-1 0 1,0 0-1,0 0 0,-1 0 0,0-1 0,0 1 0,-1-1 0,1 1 0,-1-8 0,-1 14-106,-1 19-165,-11 54 57,11-67 169,0 1-16,-1 0-1,1 0 1,-6 11 0,0 1 71,-35 85-47,24-55-36,-21 84-1,32-97 158,-15 42-1,21-72-81,0 0 0,0 0 0,0 0 0,1 0-1,0 10 1,0-11-32,0-2 95,0-1-139,4 4 80,-4-3 43,17 1-320,-6-3 243,-5 0 49,0 1 0,1-1-1,-1-1 1,0 1 0,0-1 0,0 0-1,1-1 1,-1 1 0,0-1 0,-1 0 0,7-4-1,8-5-49,-1-1 0,33-27 0,-39 29 147,1 0 0,0 0 1,1 1-1,28-12 0,-33 16 34,-7 3-121,1 0 0,0 0 0,-1 1 0,8-3 0,-10 4-49,0 0 0,1 0 1,-1 0-1,0 0 1,0 0-1,1 0 0,-1 0 1,0 0-1,0 1 1,0-1-1,1 0 0,-1 1 1,0-1-1,0 1 0,0-1 1,0 1-1,0 0 1,0-1-1,0 1 0,1 1 1,3 3-4,-1-1 0,0 1 0,0 1 0,-1-1 1,1 0-1,-1 1 0,5 11 0,0 1 85,-2-6-60,0 0-136,-5-12 128,-1 1 0,0-1 0,1 0 0,-1 0 0,1 0 0,-1 0 0,1 1 0,-1-1 0,1 0 0,-1 0 0,0 0 0,1 0 0,-1 0 0,1 0 0,-1 0 0,1 0-1,-1-1 1,1 1 0,-1 0 0,1 0 0,-1 0 0,0 0 0,2-1 0,0 0-19,0 0 0,0 0 0,0 0 0,0-1 0,0 1 0,0-1 0,0 1 0,-1-1 0,1 1 0,-1-1 0,1 0 0,1-3 0,12-27 57,-1 2-266,-2 8-380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5:35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1200 2720,'0'0'12,"0"0"0,0-1 0,0 1 0,-1 0 0,1 0 0,0 0-1,0 0 1,0 0 0,0 0 0,0 0 0,0-1 0,-1 1 0,1 0 0,0 0 0,0 0 0,0 0 0,0 0 0,0 0 0,-1 0 0,1 0-1,0 0 1,0 0 0,0 0 0,0 0 0,0 0 0,-1 0 0,1 0 0,0 0 0,0 0 0,0 0 0,0 0 0,0 0 0,-1 0 0,1 0 0,0 0-1,0 0 1,0 1 0,0-1 0,0 0 0,-1 0 0,1 0 0,0 0 0,0 0 0,0 0 0,0 0 0,0 0 0,0 1 0,0-1 0,0 0-1,0 0 1,-1 0 0,1 0 0,0 0 0,0 1 0,3 11 547,1 5-270,-12 80 168,2-35-66,-9 264-199,18-313-110,-3-13-81,0 0 0,0 0 1,0 0-1,0 0 0,0 1 1,0-1-1,0 0 0,0 0 1,0 0-1,0 0 0,0 1 1,0-1-1,0 0 0,0 0 0,1 0 1,-1 0-1,0 0 0,0 0 1,0 1-1,0-1 0,0 0 1,1 0-1,-1 0 0,0 0 1,0 0-1,0 0 0,0 0 1,0 0-1,1 0 0,-1 0 1,0 0-1,0 0 0,0 0 1,0 0-1,1 0 0,-1 0 1,0 0-1,0 0 0,0 0 1,0 0-1,1 0 0,-1 0 1,0 0-1,0 0 0,0 0 1,0 0-1,1 0 0,-1 0 1,0 0-1,0-1 0,0 1 1,0 0-1,0 0 0,0 0 1,0 0-1,1 0 0,-1 0 1,0-1-1,0 1 0,0 0 1,0 0-1,0 0 0,0 0 1,0-1-1,0 1 0,0 0 0,5-25 37,23-212 96,-5 48 452,-2-18 2630,-19 191-2367,-3 26-574,-3 28-247,-4 11-86,3-15-137,-4 59 0,11-88 195,1-6 5,2-7 30,-5 8-33,8-15 61,-1 1-1,-1-1 0,0-1 0,4-16 1,10-67-67,-4 22 256,-14 65-144,-1 9-63,-1 0 0,1 0-1,-1 0 1,1 0 0,0 0-1,0 0 1,1 0 0,-1 0-1,2-3 1,-2 6-40,-1 0-1,0 0 1,0 0-1,1 0 1,-1 0 0,0 0-1,0 0 1,1 0-1,-1 0 1,0 0-1,0 0 1,1 0 0,-1 0-1,0 0 1,0 0-1,1 0 1,-1 0 0,0 1-1,0-1 1,0 0-1,1 0 1,-1 0 0,0 0-1,0 0 1,0 1-1,1-1 1,-1 0-1,0 0 1,0 0 0,0 1-1,0-1 1,0 0-1,1 0 1,-1 1 0,0-1-1,0 0 1,0 0-1,0 0 1,0 1 0,0-1-1,0 0 1,0 1-1,4 7 10,-1 0 0,-1 1-1,1 0 1,-1-1 0,-1 1-1,1 10 1,2 60-42,-4-41 72,2 177 232,-3-123-109,3-86-85,1-13-50,4-16-8,-6 22-18,19-109 33,-15 76-57,-2 15 317,-1-33 0,4 69-345,0-5-36,-1 8 81,-1 0 0,2 37 0,1 5 126,-7-61-117,0 1 1,0 0-1,1 0 0,-1-1 0,1 1 0,0 0 1,-1 0-1,1-1 0,0 1 0,0-1 0,1 3 1,-1-4-7,-1 0 0,0 1 0,0-1 0,1 0 1,-1 0-1,0 0 0,0 0 0,1 0 0,-1 1 1,0-1-1,1 0 0,-1 0 0,0 0 0,1 0 1,-1 0-1,0 0 0,1 0 0,-1 0 0,0 0 1,1 0-1,-1 0 0,0 0 0,1-1 0,10-7 50,2-8-64,-1-1 0,-1 0 1,-1-1-1,16-35 0,-14 24 147,-2-1 0,11-48 1,-20 70-120,1 0-144,3 11 3,4 5 212,-6-5-102,0 0-1,0 0 0,-1 1 1,5 5-1,-5-6-15,-1-1 1,0 0-1,1 0 0,0 0 1,-1 0-1,1 0 1,0 0-1,0 0 1,0 0-1,1-1 0,-1 1 1,0-1-1,4 2 1,-5-3 34,0 1 1,0-1-1,0 1 0,0-1 1,0 1-1,0 0 1,0 0-1,0-1 1,0 1-1,0 0 1,0 0-1,-1 0 1,1 0-1,0 0 1,0 0-1,0 1 1,6 22 94,4 13-82,-7-36-562,-3-1 531,-1 0 1,1 0 0,0 0-1,-1 0 1,1 0-1,-1 0 1,1 0-1,0 0 1,-1 0-1,1 1 1,-1-1 0,1 0-1,-1 0 1,1 1-1,-1-1 1,1 0-1,-1 1 1,1-1-1,-1 1 1,1-1 0,-1 1-1,1-1 1,-1 1-1,1 0 1,5 19-327,-3-10 339,8 41-40,-1 0-1,2 57 0,-11-100 87,-1 0-42,1 0 0,0 0 0,0 0 0,1 0 0,0 0 0,1 0 0,0 0 0,5 10 0,-8-18 4,0 1 0,0-1-1,1 1 1,-1-1 0,0 1 0,0-1 0,1 1-1,-1-1 1,0 1 0,1-1 0,-1 1 0,1-1-1,-1 1 1,0-1 0,1 0 0,-1 1 0,1-1-1,-1 0 1,1 1 0,-1-1 0,1 0 0,-1 0-1,1 0 1,0 1 0,-1-1 0,1 0 0,-1 0-1,1 0 1,-1 0 0,1 0 0,0 0 0,-1 0-1,1 0 1,-1 0 0,1 0 0,0 0-1,-1 0 1,1-1 0,-1 1 0,1 0 0,-1 0-1,1-1 1,-1 1 0,1 0 0,-1-1 0,1 0-1,1-1 17,0 0 0,0 0-1,0-1 1,0 1-1,-1-1 1,1 0-1,-1 1 1,2-5 0,2-12 35,0 0 1,-1-1 0,-1 1-1,0-1 1,-2 0 0,-1-26-1,-8-4-511,16 46 576,-6 2-115,0-1 1,0 0-1,0 1 1,0-1 0,0 0-1,-1 0 1,1 0 0,-1 0-1,0 0 1,2-5-1,8-17 52,-10 23-60,0 0 0,0 0 0,0 1 0,0-1 0,0 0 0,0 0 0,-1 0 0,1 0 0,-1 0 0,1 0 0,-1 0 0,0 0 0,0-3 0,-10 25-304,5 2 198,1 1 0,-3 40 0,2-21 120,4-32-10,0-1 30,0 0-1,0 0 1,0-1-1,1 1 1,1 0-1,-1 0 1,4 13-1,-18-123 335,11 72-333,-8-40-1,-1 5 52,-38-340-177,7 181-69,3 27-533,27 89 549,1-163 0,11 267 92,1 0 0,0 0 0,0 1 0,1-1-1,-1 0 1,1 0 0,-1 0 0,1 0 0,0 1 0,0-1 0,0 0 0,2-4 0,2 19-364,-2-2 363,-1-1 0,-1 1 0,1 12 0,0-5 14,-1-6 1,35 464-121,-23 104 633,-13-575-475,0-1 0,0 1 0,0-1 0,1 1 1,-1-1-1,1 1 0,0-1 0,0 1 0,0-1 0,2 4 0,-3-7-2,0 0 1,0 0-1,1 0 0,-1 0 1,0 0-1,0 0 1,0 0-1,1 0 1,-1 0-1,0 0 0,0 0 1,0 0-1,1 0 1,-1 0-1,0 0 1,0 0-1,0 0 1,0 0-1,1 0 0,-1-1 1,0 1-1,0 0 1,0 0-1,0 0 1,0 0-1,0 0 0,1-1 1,-1 1-1,0 0 1,0 0-1,0 0 1,0 0-1,0-1 1,0 1-1,0 0 0,0 0 1,0-1-1,4-6 15,6-18-75,-2 0-1,-1 0 1,-2 0 0,0-1-1,1-29 1,2-3-26,95-557-29,-95 573 177,13-69-113,14-92-478,-33 182 264,-5 24-53,-10 43 174,-48 256-222,45-212 76,-10 64-653,-31 147-3553,20-172 3086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5:46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1 1664,'-2'2'111,"0"1"0,0-1 0,0 1 0,1 0 0,-1 0 0,1 0 0,0 0 0,0 0 0,0 0 0,0 0 0,0 0 0,1 0 0,-1 0 0,1 1 0,0 2 0,-16 111 636,5-21 191,-4-1 1,-41 137-1,-35 68-148,81-278-733,10-23-65,0 1 1,0 0-1,0 0 1,0-1-1,0 1 0,0 0 1,0 0-1,0-1 1,0 1-1,0 0 1,0 0-1,0-1 1,0 1-1,-1 0 1,1 0-1,0 0 1,0-1-1,0 1 0,0 0 1,0 0-1,-1 0 1,1-1-1,0 1 1,0 0-1,0 0 1,-1 0-1,1 0 1,0 0-1,0 0 1,-1-1-1,1 1 1,0 0-1,0 0 0,-1 0 1,1 0-1,0 0 1,0 0-1,-1 0 1,1 0-1,0 0 1,0 0-1,-1 0 1,1 0-1,0 0 1,0 0-1,-1 1 0,1-1 1,0 0-1,0 0 1,-1 0-1,1 0 1,0 0-1,0 0 1,0 1-1,-1-1 1,1 0-1,0 0 1,0 0-1,0 1 1,0-1-1,0 0 0,-1 0 1,1 0-1,0 1 1,0-1-1,0 0 1,-4-26-67,0 0 1,2 0-1,1 0 1,5-44-1,-2-5 10,3-3 768,-5 78-654,0-1 1,0 0 0,0 0-1,-1 0 1,1 0 0,0 1-1,0-1 1,-1 0 0,1 0-1,-1 0 1,1 1 0,-1-1-1,1 0 1,-1 1-1,0-2 1,0 2-72,1-1-1,-1 0 1,0 1 0,1-1 0,-1 0-1,1 0 1,0 1 0,-1-1-1,1 0 1,0 0 0,-1 1-1,1-1 1,0 0 0,0 0-1,-1-1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2:28.41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3 191 2976,'-3'-14'3424,"3"-52"-3104,1 73-260,-1-1 1,1 0-1,0 0 1,0 0-1,3 7 0,-2-5 35,-1-6-43,-1 0 0,0-1 0,0 1 0,1-1 0,-1 1 0,1-1 0,-1 1 0,1-1 0,0 0 0,-1 1 0,1-1 0,0 0 0,0 1 0,0-1 0,0 0 0,0 0 0,0 0 0,1 0 0,-1 0 0,0 0 0,0 0 0,3 1 0,11 6 327,-13-6-313,0-1 0,0 0 0,0 0 0,0 0 0,0 0 0,0 0 0,2 1 0,8 1 38,1 0 1,-1 0 0,1-1 0,0-1-1,0 0 1,-1-1 0,1 0 0,0-1-1,0 0 1,17-5 0,192-48 112,-139 35-253,45-12 329,-61 21-260,-45 8-135,31-8 1,115-44-827,-165 52 795,0 1-1,-1-1 1,1 1 0,-1-1 0,1 0 0,2-2 0,5-5 355,-12-5 65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5:48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8 1888,'-13'-8'3749,"13"14"-3568,0-6-180,-7 187 1374,-2-113-1005,-1 17 96,-25 97 0,32-174-409,-23 76 446,25-89-496,1 0 0,0 1 0,-1-1 0,1 0 0,-1 0 0,1 0 0,-1 0 0,1 0 0,-1 0 0,0 0 0,1 0 0,-1 0 0,0-1 0,0 1 1,0 0-1,-1 1 0,2-2-9,-1 0 1,1 0 0,0 0 0,0 0 0,-1 0 0,1 0-1,0-1 1,0 1 0,-1 0 0,1 0 0,0 0 0,0 0-1,0 0 1,-1-1 0,1 1 0,0 0 0,0 0-1,0 0 1,0 0 0,-1-1 0,1 1 0,0 0 0,0 0-1,0-1 1,0 1 0,0 0 0,-4-16-45,1-7-29,1-1-1,1 1 0,2-31 1,14-73-208,-4 42 239,-9 61-132,2-1 0,12-40 0,-11 53-219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6:01.3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673 38 1664,'-1'4'191,"0"-1"0,0 0 1,0 0-1,0 1 0,1-1 0,0 1 0,-1 5 1,0 8-117,0-10-2,0 1 0,1-1 0,0 11 0,0 12 153,-9 249 506,2-25-35,-6 95-658,5-64 274,2-184 153,-19 300-79,-9-123-426,25-219 41,-52 270 659,45-254-592,-11 128-234,16 4-17,10-160 188,6 359 338,-1-286-128,-5 145 8,-33 205-245,30-380 56,5 0 1,19 139-1,-16-169 20,-3-38-13,0 0 1,6 23-1,-6-39-93,1 5 10,1-1-1,0 23 0,-3-32-65,0-2-26,8-201 415,-3-371-484,4 426 244,-1 4-106,21-382-106,-7 253 335,-4 49-64,-13 167-58,21-279-54,-15 135-162,-2 67 58,3-249 112,-7 168 92,-1-190-223,-2 211-268,1-42-310,1 4 642,1-9 214,-5 220-400,1-1 0,5-34 1,-7 46-76,0 8 208,1 8 91,26 429 471,-23-403-440,12 206-211,-3-41 242,-8 476 1389,-18-374-1249,15 11-249,3-116-87,5 463 619,-1-321-335,-3 161-150,-4-410 41,-7 185 8,0-183 32,-5 44 164,-20 107-123,28-221-74,-1 1 0,0 0 0,-14 33 0,4-1 48,13-49-68,-1 1 0,1-1 0,0 1 0,0 0 0,0 0 0,1-1 0,-1 8 0,1-12 11,0 1-1,0-1 0,0 0 0,0 1 0,0-1 1,0 0-1,0 1 0,0-1 0,0 0 0,-1 1 1,1-1-1,0 0 0,0 0 0,0 1 0,-1-1 0,1 0 1,0 0-1,0 1 0,-1-1 0,1 0 0,0 0 1,0 0-1,-1 1 0,1-1 0,-1 0 0,-6 7-60,5-4-135,1-9-155,0-3 370,-8-45 33,-3-89 0,10 103-49,2-505 268,30 48-396,-11 138 394,27-262-120,-21 404-56,19-117-226,59-340 206,-93 580 109,-4-108 0,-22-92-381,13 261 304,-1-21-101,-2 0 0,-16-61-1,-24-79 28,37 161-130,2 0 0,1 0 0,-2-67 0,0-40 102,16 79-458,-8 53 432,0 0 0,1 1 0,0-1 0,1 0 0,-1 1 0,6-12 0,-6 4-88,-2 3 75,5 20-200,-2 1 242,-2-1 0,1 1 1,-1-1-1,-1 10 0,0 9-10,17 292-168,2 247-50,-40 0 552,-32 295-75,39-374-60,15-272-345,-3 358 78,-1-483 297,-23 139 0,12-73-321,14-130 24,1 10 59,0-26-45,0 1-1,-2 14 1,0-13-56,2-6 16,2-6 59,0-5 0,3-28 96,1-44 0,0-3 91,2 21-63,4-42-264,-3 12 18,4-69 164,22-377-127,-25 457 173,39-144 0,0 84-174,-15 73 113,-25 51 38,-9 14-30,1 0 0,-1 0-1,0 0 1,0 0 0,0 0 0,0 0-1,1 0 1,-1 1 0,0-1 0,0 0 0,0 0-1,0 0 1,0 0 0,0 1 0,0-1-1,1 0 1,-1 0 0,0 0 0,0 0 0,0 1-1,0-1 1,0 0 0,0 0 0,0 0-1,0 0 1,0 1 0,0-1 0,0 0-1,0 0 1,0 0 0,0 1 0,0-1 0,0 0-1,0 0 1,0 0 0,0 1 0,0-1-1,-1 0 1,-4 35 106,4-28-194,-6 51 63,4 0 0,3 59 0,0-49 83,-8 17 163,-1-102 16,2-25-226,-4-69 0,-1-13-106,-36-274 76,19 127 32,4 30-11,11-1 1,18-257-1,3 195-337,-2 38 195,-4 93-22,-1 101 275,-1 63-173,-2 10-3,-1 15 17,-21 231-467,17 1 599,7-162-148,-4 380 224,3-144 45,-5 159-334,-5 147 270,7-284 86,4-165-150,-7 185 114,-1-237-153,-25 269-33,24-173-280,7-92 241,2-7 360,1-73-187,0-36-37,-6 28 0,3-30-179,0 28-1,1-17 34,2-20 29,-1 0 0,1 0 0,-1 0-1,1 1 1,0-1 0,1 0 0,-1 0 0,1 0 0,0 1-1,0-1 1,0 0 0,0 0 0,1 0 0,2 4-1,-3-6 59,2-221 406,-3 159-446,10-67 0,5-43-99,4-19 160,-5 55-260,-3 24 174,-6 73 172,-1-42 0,0 67-214,-2 10-110,1 9 93,-1 6 136,-1-1 1,-1 1-1,-1 16 1,0 7-159,1 42 16,-9 251-28,-1-228 232,-20 146-53,21-197 32,-2-1 1,-33 91 0,40-130-82,-6 17-16,-1 0 1,-2-1-1,-1 0 1,-20 30-1,-29 36-42,53-77-84,2-4 99,7-10 7,0 0 0,0 0-1,0 0 1,1 1 0,-1-1 0,0 0 0,0 1-1,1-1 1,-1 0 0,1 1 0,-1-1 0,1 1-1,-6 7 1273,-1-27-779,-3-90-520,-19-178-221,20 175 214,-11-274 342,19 1 128,1 247-370,0 98-45,-5-286 230,1-137-517,29 66 351,-7 167 86,3-203 74,-23 263-236,0 51-7,-3-111-77,-53-359 0,22 239 146,34 290-150,4 1 0,1 0 0,24-115 0,-23 146-73,-4 23 124,1-1 1,-1 1 0,1-1-1,0 1 1,0-1-1,0 1 1,1-1-1,0 1 1,2-5-1,-3 8 178,3 8-225,-1 0 103,-2-1-1,1 1 1,-1 0 0,0 0-1,0-1 1,-1 14-1,0 5-23,3 30 71,-1-3-167,3-1-1,10 51 1,-8-62 124,-3 0 1,-1 1-1,-4 68 1,0-78 18,-2 80-21,0 198-124,23 283 227,-3-454-149,-13-126 88,-4-12-49,1 0 0,-1 0 0,0 0 0,0 0 0,0 0 0,0 0-1,0 0 1,0 0 0,1 0 0,-1 0 0,0 0 0,0 0 0,0 0 0,0 0 0,0 0 0,0 0 0,1 0 0,-1 0-1,0 0 1,0 0 0,0 0 0,0 0 0,0 0 0,0-1 0,0 1 0,0 0 0,1 0 0,-1 0 0,0 0-1,0 0 1,0 0 0,0 0 0,0-1 0,0 1 0,0 0 0,0 0 0,0 0 0,0 0 0,0 0 0,0 0 0,0-1-1,0 1 1,0 0 0,6-28 305,50-413-34,-14 113-204,-28 211 18,19-121-66,-29 211-96,-1-1 1,0-32 0,-3 54 102,0 0 0,0 0 1,0 0-1,-1 0 1,0 0-1,0 0 1,-1 0-1,0 0 0,0 1 1,0-1-1,0 0 1,-1 1-1,0 0 0,0 0 1,-1 0-1,1 0 1,-1 0-1,-6-5 0,1 3-49,7 6 10,1 0-1,0 0 0,-1 0 0,1 0 1,0 0-1,0 0 0,0-1 0,0 1 1,0 0-1,0-1 0,0 1 0,0-1 1,0 1-1,0-2 0,-4-11-11,1 0 0,0 0 1,1 0-1,0 0 0,0-29 0,2 7-3,6-44 0,-4 41 259,-2 30-281,1 0 1,0 0 0,4-17 0,-4 24 16,1 0 0,0 0-1,0 0 1,0 1 0,0-1 0,0 0-1,1 0 1,-1 1 0,0-1 0,1 1 0,-1 0-1,1-1 1,0 1 0,-1 0 0,1 0-1,0 0 1,0 0 0,0 0 0,0 0 0,-1 0-1,1 1 1,0-1 0,3 0 0,-3 1 239,-3 13-162,-1 0 1,0-1-1,-1 1 0,0-1 1,-6 16-1,-6 21-76,-27 129-111,-57 283 229,7 138 8,60-355-126,-57 402-51,32-152 238,18 5 62,37-470-210,-17 270-81,25 367 1,1-429 263,-1-20 219,-1 160-141,-6-243 303,0-125-634,0-7 44,0-1 0,1 1 0,0-1 0,-1 1 0,1-1 0,0 1 0,0-1 0,0 1 0,0 3 224,2-7-489,-2 1 268,1 1 0,0-1 0,-1 0 0,1 0 1,-1 0-1,0 1 0,1-1 0,-1 0 0,1 0 0,-1 0 0,0 0 0,0 0 0,1-2 1,-1 2 9,7-35-20,-1 1-1,1-68 1,-5 59 35,33-343-6,-7 143 20,0 2-12,53-375 190,-59 502-538,-19 109 237,-1 9 44,0 14-12,21 396 61,-4 21-61,-20-314 273,-26 192 0,22-274-220,3-19 46,-8 34 1,7-50-9,1-7-51,-2-11-63,-1-36-15,2-88 1,3 91 253,4-65-90,4 1 1,24-115 0,-27 197-189,2 0 1,1 0-1,1 1 0,2 0 1,0 0-1,27-44 0,-36 69 97,0 1-1,0 0 0,1 0 0,-1 0 0,1 0 1,0 0-1,0 0 0,0 1 0,0 0 1,0-1-1,1 1 0,6-3 0,-9 5 22,0-1 0,1 1 1,-1 0-1,1 0 0,-1 0 0,0-1 0,1 1 0,-1 0 0,1 1 0,-1-1 0,1 0 1,-1 0-1,0 1 0,1-1 0,1 1 0,-1 1 0,0-1 1,0 0-1,0 1 1,0-1-1,0 1 1,0-1-1,-1 1 1,1 0-1,-1 0 1,0 0-1,1 0 1,0 2-1,4 10 9,0-1-1,-2 1 1,0 0-1,0 0 1,2 23 0,-5-33 1,13 98 120,3 123 0,-13-146-30,0 64 8,-18 140-93,6-200-186,10-118 343,10-53 0,-4 32-207,61-499 173,-28 299-572,-10 80 499,-13 23-108,-8 92 176,-1-2-128,28-99 0,-20 117-254,-11 29 211,0 0 0,4-17-1,-5 12 118,-3 15-21,0 0 1,-1 0-1,0 0 1,0-10 0,-1 27-220,-2 0 0,-4 19 0,-2 12 34,-6 258-231,10-138 598,-11-14-62,3-53-68,-16 194-116,27-278 13,0-2-9,0 1 0,0-1-1,-1 1 1,0-1 0,0 0 0,-6 12 0,8-21 9,0 0-1,0 0 1,0 1-1,0-1 1,0 0-1,0 0 1,0 0-1,0 0 1,0 1 0,0-1-1,0 0 1,-1 0-1,1 0 1,0 0-1,0 0 1,0 1-1,0-1 1,0 0 0,-1 0-1,1 0 1,0 0-1,0 0 1,0 0-1,0 0 1,-1 0 0,1 0-1,0 1 1,0-1-1,0 0 1,0 0-1,-1 0 1,1 0-1,0 0 1,-3-6-10,1-14-48,16-236-402,8 86 268,-6 60 134,-15 105 72,31-199 55,-25 176-239,1-1 1,1 1-1,1 0 0,27-51 0,-28 68 163,-9 11 10,0 0-1,1 0 1,-1 0-1,0 0 1,0 0-1,0 0 1,1 0-1,-1 0 1,0 0-1,0 0 1,0 0-1,0 0 1,1 0-1,-1 0 1,0 0-1,0 0 1,0 0 0,0 0-1,1 0 1,-1 0-1,0 1 1,0-1-1,0 0 1,0 0-1,1 0 1,-1 0-1,0 0 1,0 0-1,0 1 1,0-1-1,0 0 1,0 0-1,0 0 1,0 0-1,0 1 1,1-1-1,-1 0 1,0 3-7,1 0 0,0 0-1,-1 0 1,0 0 0,0-1 0,0 1 0,0 5 0,-16 114-10,-32 121 1,-5 29-169,-46 345 457,87-544-254,-32 144 189,28-154-218,-10 28 17,17-62 72,6-17 38,-1-1 0,1 0 0,-2 0 0,0-1 0,0 1 0,-1-1 0,-10 15 0,15-25-90,1 1 1,-1-1-1,0 1 0,1-1 1,-1 1-1,0-1 0,1 0 1,-1 0-1,0 1 0,1-1 1,-1 0-1,0 0 0,0 0 1,1 1-1,-1-1 0,0 0 1,0 0-1,1 0 0,-1 0 0,0-1 1,0 1-1,1 0 0,-1 0 1,0 0-1,1 0 0,-1-1 1,-1 0-1,-22-13 255,13 7-212,1 2-86,1-1 0,0 0 0,0-1 0,0 0 0,-12-13 0,12 11-18,0 0-1,-1 1 1,1 1 0,-13-8-1,10 9 166,0 0-1,0 1 0,-1 1 1,-24-7-1,33 10-198,-1 0 1,0 1-1,0-1 0,0 1 1,0 0-1,0 0 1,0 0-1,0 1 0,0 0 1,0 0-1,0 0 0,0 0 1,1 1-1,-1 0 0,-7 4 1,29 0-2427,-14-5 2285,-1-1 0,0 0 0,1 0 1,-1 0-1,1-1 0,-1 1 0,0 0 0,1-1 0,-1 0 1,0 1-1,1-1 0,-1 0 0,0 0 0,0 0 0,0-1 1,0 1-1,0 0 0,0-1 0,2-1 0,22-26-2424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6:10.5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98 50 992,'0'0'10,"0"0"-1,-1 0 1,1 0 0,0 0 0,-1 0 0,1 0-1,0 0 1,0 0 0,-1 0 0,1 0-1,0 0 1,0 0 0,-1 0 0,1 0-1,0 0 1,-1 0 0,1 0 0,0 0-1,0 1 1,-1-1 0,1 0 0,0 0-1,0 0 1,0 0 0,-1 1 0,1-1-1,0 0 1,0 0 0,0 0 0,-1 1 0,1-1-1,0 0 1,0 0 0,7 37 5358,-7-35-5286,0-1 1,1 1-1,-1-1 1,0 0-1,0 1 0,0-1 1,0 1-1,0-1 1,0 1-1,0-1 0,-1 1 1,1-1-1,0 0 1,-1 1-1,0 1 0,0 0-31,0 0-1,0 0 1,0 0-1,0 0 1,1 0-1,0 0 1,-1 0-1,1 0 0,0 0 1,1 0-1,-1 0 1,1 0-1,0 4 1,2 17 101,-18 227 519,3-102-393,-18 250 117,0 290 149,24-442-760,4-112 96,23 384 385,48-6 30,34 202-210,-88-541 170,-9-100-158,0 259 176,-7-210-258,9 361-191,-8 174 624,-3-583-370,-15 81 0,0 0 17,16-130-96,0-3 16,0 1-1,3 29 1,-3-24-602,3-30 575,0 1 0,-1-1 0,1 1-1,0-1 1,0 0 0,-1 1 0,1-1 0,0 0 0,-1 1-1,1-1 1,-1 0 0,1 0 0,-1 1 0,1-1 0,-1 0-1,1 0 1,-1 0 0,0 0 0,1 0 0,-1 0 0,0 0-1,0-1 1,1 0-12,8-31-49,-1 0 1,-2-1-1,2-42 0,-1 10 252,22-214-400,7-58-262,20-242 442,-39 361-3,-12 159 42,19-287 151,-28-4-14,-30-8-426,8 90 134,19 199 280,-7-100-96,10 87-113,-6-204 113,3-308-1302,2 353 1254,1 85 123,-5-92-236,-11-106 438,18 307-349,-6-100-171,4 99 55,3-73 1,2 52 75,0 32-113,1 0-1,2 0 0,10-40 1,-11 63 114,-1 6 46,0-1 0,1 1 1,4-13-1,10-31 209,-17 53-168,0 0 1,1-1-1,-1 1 1,0 0 0,0 0-1,0 0 1,0-1-1,0 1 1,0 0-1,0 0 1,0 0 0,0-1-1,0 1 1,0 0-1,0 0 1,0 0-1,0-1 1,0 1 0,0 0-1,0 0 1,0 0-1,0-1 1,0 1-1,0 0 1,-1 0-1,1 0 1,0 0 0,0-1-1,0 1 1,0 0-1,-1 0 1,1 0-5,0 0 1,0-1 0,0 1-1,0 0 1,0 0 0,0 0-1,0 0 1,0 0-1,0 0 1,0-1 0,0 1-1,0 0 1,0 0-1,-1 0 1,1 0 0,0 0-1,0 0 1,0-1 0,0 1-1,0 0 1,0 0-1,0 0 1,1 0 0,-1 0-1,0-1 1,0 1-1,0 0 1,0 0 0,0 0-1,0 0 1,0 0 0,0 0-1,0-1 1,0 1-1,0 0 1,0 0 0,0 0-1,1 0 1,-1 0-1,0 0 1,0 0 0,0 0-1,0 0 1,0-1 0,0 1-1,1 0 1,-1 0-3,1 0 0,-1-1-1,0 1 1,1 0 0,-1-1 0,0 1 0,0-1 0,1 1 0,-1-1 0,0 1-1,0 0 1,0-1 0,1 1 0,-1-1 0,0 1 0,0-1 0,0 1 0,0-1 0,0 1-1,0-1 1,0 1 0,0-1 0,0 1 0,0-1 0,0 1 0,0-1 0,-1 1-1,1-1 1,0 1 0,-1-1 0,-9-11-281,6 8 371,4 4-84,0 0 0,0 0 0,-1 0 0,1-1 0,0 1 0,0 0 0,0 0 0,0 0 0,0 0 0,-1 0 0,1-1 0,0 1 0,0 0 0,0 0 0,0 0 0,-1 0 0,1 0 0,0 0 0,0 0 0,0 0 0,-1 0 0,1 0 0,0 0 0,0 0 0,0 0 0,-1 0 0,1 0 0,0 0 0,0 0 0,0 0 0,-1 0 0,1 0 0,0 0 0,0 0 0,0 0 0,-1 0 0,1 0 0,0 0 0,0 0 0,0 0 0,0 1 0,-1-1 0,1 0 0,0 0 0,0 0 0,0 0 0,0 0 0,0 1 0,0-1 0,-1 0 0,1 0 0,0 0 0,0 1 0,0-1 0,0 0 0,0 0 0,0 0 0,0 1 0,0-1 0,0 0 0,0 0 0,0 0 0,0 1 0,0-1 0,-1 16-119,1-15 107,-8 60 201,3 24-140,-3 78-115,-4 108-145,7-186 304,-55 410 839,34-321-329,5-39-333,-6 48 14,7-30-197,-16 184 2,31-268-71,1-15 18,1 0 0,10 104 0,32 57 52,-13-121 373,-25-92-468,-1 1 0,1-1 0,0 0 0,-1 0 0,1 0-1,0 0 1,1 0 0,-1 0 0,2 3 0,-3-5-4,0 0 0,1 1 0,-1-1-1,0 0 1,0 0 0,1 1 0,-1-1 0,1 0 0,-1 0-1,0 0 1,1 1 0,-1-1 0,1 0 0,-1 0 0,0 0 0,1 0-1,-1 0 1,1 0 0,-1 0 0,1 0 0,0 0 0,-1 0-6,1 0 1,0-1-1,0 1 1,-1 0 0,1-1-1,0 1 1,-1-1 0,1 1-1,0-1 1,-1 1-1,1-1 1,-1 1 0,1-1-1,-1 0 1,1 1-1,0-2 1,1-4-8,1 1-1,-1-1 1,0 0 0,-1 0-1,1 0 1,-1 0-1,0 0 1,-1-1 0,1-7-1,1-12-15,40-247-683,6-36 395,-6 64 231,-6 43-15,50-254-152,-69 379 385,-2-1 0,-4 0 1,-4 0-1,-2-1 0,-5 0 0,-13-119 0,4 150-163,-27-83-1,-4-16-94,27 70 98,-5-24-3,12 73 50,1-1 0,-1-54-1,6 79-35,1-1 0,0 1 0,0-1-1,0 1 1,0-1 0,1 1 0,0-1 0,0 1-1,0 0 1,1 0 0,-1 0 0,4-4-1,-5 7 24,-1 1 5,1 0 0,-1 0 0,1 1 0,0-1 0,-1 0 1,1 0-1,-1 0 0,1 1 0,-1-1 0,1 0 0,-1 1 0,1-1 1,-1 0-1,1 1 0,-1-1 0,1 1 0,1 4 16,1-1 0,-1 1 0,0-1 0,-1 1 0,1 0 0,-1-1 0,0 1 0,0 0 0,0 8 0,2 6 84,7 50-131,1 91 0,-8-105 15,-2-23 18,0-9 3,0 0-1,2 0 1,0 0-1,10 33 1,-13-56-1,0 1 0,0-1 0,0 1 0,1 0 0,-1-1 0,0 1 0,0-1 0,1 1 1,-1-1-1,0 1 0,1-1 0,-1 1 0,0-1 0,1 1 0,-1-1 0,1 0 0,-1 1 0,1-1 0,-1 1 1,1-1-1,-1 0 0,1 0 0,0 1 0,-1-1 0,1 0 0,-1 0 0,1 0 0,0 0 0,-1 1 0,1-1 1,-1 0-1,1 0 0,0 0 0,-1 0 0,1-1 0,-1 1 0,1 0 0,0 0 0,-1 0 0,1 0 0,-1-1 1,1 1-1,0 0 0,-1 0 0,1-1 0,-1 1 0,1-1 0,-1 1 0,1 0 0,-1-1 0,3-1-1,0-1-1,-1 1 1,0 0-1,1-1 1,-1 1-1,0-1 0,0 1 1,2-5-1,2-9-33,1 0-1,-2 0 0,0 0 0,3-26 0,-6 33-10,-1 1-1,1 0 0,1-1 1,0 1-1,0 0 0,0 0 0,1 1 1,5-8-1,-8 14 40,0 0 1,-1 0-1,1 1 0,0-1 1,0 0-1,1 1 0,-1-1 0,0 1 1,0 0-1,0-1 0,2 1 1,-2-1 10,0 1 0,1-1 0,-1 1 1,0-1-1,0 1 0,1-1 0,-1 1 1,0-1-1,0 0 0,0 0 0,2-1 1,-2 1-2,0 0 1,-1 0 0,1 0-1,0 0 1,0-1 0,-1 1-1,1 0 1,-1 0 0,1 0-1,-1-1 1,0 1 0,1 0-1,-1-3 193,1 3-186,1 0-1,-1 0 1,0 0 0,0 0-1,0-1 1,0 1 0,0 0-1,0-1 1,0 1 0,-1-1-1,1 1 1,0-1 0,-1 0-1,1 1 1,-1-3-1,5-7 113,-1 1-187,0 0 0,1 1 0,1-1 0,0 1 0,0 1 0,0-1 0,11-10 0,-16 18 63,0 1 1,1-1 0,-1 0 0,0 1-1,0-1 1,0 1 0,0-1 0,1 1-1,-1 0 1,0-1 0,0 1-1,0 0 1,1 0 0,-1 0 0,0 0-1,1 0 1,-1 0 0,0 0 0,0 0-1,2 1 1,3 1-6,-1 0 1,0 0-1,8 5 1,-9-4-43,0-1 0,0 0 1,0 0-1,0-1 0,8 3 1,-8-3 38,0-1 1,-1 1 0,1-1-1,0 0 1,-1 0 0,1 0-1,0-1 1,-1 1 0,1-1-1,0 0 1,-1 0 0,1 0-1,-1 0 1,1-1 0,4-3-1,18-6 723,-26 28-928,-1-9 223,0 0 0,0 1 0,-4 12 0,3-12-1,0-1 1,0 1-1,0 14 1,1-12 32,0 1 1,-1 0 0,-1-1 0,0 1 0,-4 11-1,-7 25-136,11-36 48,-10 24 1,10-28 3,0 0-1,0 1 1,0-1 0,1 1 0,0 0 0,0 10 0,3-6 55,-1-11 17,1-1 0,-1 1-1,0-1 1,0 0 0,0 1-1,0-1 1,0 1 0,0-1-1,-1 1 1,1 1 0,6 21-275,-1-9 303,-4-12-78,0-1 0,0 0-1,-1 1 1,1-1 0,-1 1 0,1 0-1,-1 2 1,0 331 143,-9-209-117,13 100 101,1-165-314,-2-46 251,-2 0 0,0 0 0,-2 24 0,-12 113 106,10-117-266,2-17 18,-1-1 0,-5 21 1,-6 36 278,3-27-95,-4 49 0,-9 33-65,18-85 502,4-50-479,-1 0-1,1 0 0,0 0 1,1 0-1,-1 0 0,1-1 1,0 1-1,0 0 0,2-8 1,-2-8-74,0-533-759,-12 302 44,-1 1 1005,13 1-659,-1 229 234,-7-41 0,7 55 149,1 6 2,0 1 0,0-1-1,0 0 1,-1 0 0,1 1 0,0-1 0,0 0 0,-1 1-1,1-1 1,0 0 0,-1 1 0,1-1 0,0 1-1,-1-1 1,1 1 0,-2-2 0,-1 4 0,1 6 14,0 33-141,3-19 91,7 282 68,1 6 66,-22 271 231,4-411 24,-29 334 250,-13-141-231,47-330-308,3-22-48,0 0 1,-1 0 0,-1 0 0,0 0 0,-6 15-1,5-20 4,2-9-17,1-12 199,26-512-252,-15 317-189,-2 24 288,4-171 147,-12 336-236,0 18-69,0 13-51,6 76-234,-4-53 395,10 99-54,11 246 305,-23 116-83,-17-187-288,9-31 421,8-220-138,-1-46-122,0 0 0,-2 13 0,1-16-60,1 1 0,0 0 0,0-1-1,1 1 1,0 9 0,6-28 65,1-14-3,0-1-1,-1 1 1,3-47 0,-4 35-20,28-159-42,2-3 150,-29 147-47,53-330-520,-55 360 520,-1 9-24,0 0-1,0-25 0,-5 29-107,-3 12-9,-7 15-21,9-14 90,-2 5-32,-1 0-1,1 0 1,1 1-1,-1 0 1,-4 19-1,-12 47-167,-6 23 232,21-78-3,-2 0-1,0 0 0,-11 20 0,13-30 74,1-1-67,0-1-1,0-1 1,-1 1 0,0-1-1,-1 0 1,0-1 0,-12 11-1,16-15-68,1 0 0,-1 0 0,1 0 0,0 1 0,-1-1 0,2 0 0,-1 1 0,-2 6 0,-9 32-190,6 0 236,2 1 1,2 0-1,3 53 1,-1-10-3,0-7 181,-8 128 90,3-129-232,-9 121 102,2-6-219,-1 27 442,8-123-402,0 32-533,6-120 551,-1 68 75,15 108 1,11-34-47,7 48 114,-7 208 295,-25-386-388,0 0 0,-2-1 0,-4 26 0,5-42 69,-2 3 130,3-7-242,0 0-1,-1-1 0,1 1 0,0 0 0,-1 0 1,1 0-1,0 0 0,0 0 0,-1-1 1,1 1-1,0 0 0,0 0 0,-1-1 1,1 1-1,0 0 0,0 0 0,0-1 0,0 1 1,-1 0-1,1-1 0,0 1 0,0 0 1,0 0-1,0-1 0,0 1 0,0 0 1,0-1-1,0 1 0,-3-8 26,1 0 0,0 1-1,0-1 1,1 0 0,0-10 0,-2-4-10,-23-440-387,24 378 214,3-57 128,6 0 1,27-142-1,18-16-132,-14 91 461,-3 62-207,-6 35-346,-24 94 235,-4 13-11,0 0-1,0 0 1,0 0-1,0-7 1,-1 11 26,0 0 1,0 0 0,0 0 0,0 0-1,0 0 1,0 0 0,0 0 0,0 0-1,0-1 1,0 1 0,0 0 0,0 0-1,0 0 1,0 0 0,0 0 0,0 0-1,0 0 1,0 0 0,0-1 0,0 1-1,0 0 1,0 0 0,0 0 0,0 0 0,0 0-1,0 0 1,0 0 0,0 0 0,0 0-1,0-1 1,0 1 0,0 0 0,0 0-1,0 0 1,0 0 0,0 0 0,0 0-1,-1 0 1,1 0 0,0 0 0,0 0-1,0 0 1,0 0 0,0 0 0,0 0-1,0-1 1,0 1 0,0 0 0,-1 0-1,1 0 1,0 0 0,0 0 0,0 0-1,0 0 1,0 0 0,0 0 0,0 0-1,0 0 1,-1 1 0,-1 6-119,-3 77-23,5-48 196,-3 237-262,-19 1 522,0-68-389,5 245 0,15-394 283,-21 107 0,10-86-74,12-72-213,-4 36 137,-3-1 0,-1 1 1,-25 68-1,24-94 186,9-15-279,0 0-1,0 1 1,0-1-1,0 1 1,0-1-1,0 1 1,0-1-1,1 1 0,-1 0 1,1-1-1,-1 1 1,0 3-1,-4 43-116,5 189 292,0-236-79,0-5 213,1-48-215,-5-117-61,0 105 52,4 64-45,0 0-1,0-1 1,0 1 0,0 0-1,0 0 1,0-1-1,0 1 1,0 0-1,0-1 1,0 1 0,0 0-1,0 0 1,0-1-1,0 1 1,0 0-1,0 0 1,-1-1 0,1 1-1,0 0 1,0 0-1,0-1 1,0 1-1,0 0 1,-1 0 0,1-1-1,0 1 1,0 0-1,-1 0 1,-5 5 22,-6 19-69,10-20 20,-11 24 27,-10 33-1,12-29 127,-1 2-188,2 0 0,2 1 1,-5 39-1,13-69-42,-1 0-1,1 0 1,0 0-1,0 0 1,1 0 0,0 0-1,2 8 1,-3-12 19,0 0-1,1 0 1,-1 0 0,1 0-1,-1 0 1,1 0 0,-1 0 0,1 0-1,-1-1 1,1 1 0,0 0-1,0 0 1,-1-1 0,1 1 0,0 0-1,0-1 1,1 2 0,-1-2-41,0 0 0,0 0 0,1 0 0,-1 0 0,0 0 0,0 0 0,0 0 0,0 0 0,0 0 0,1 0 0,-1 0 0,0-1 0,0 1 0,0 0 0,0-1 0,0 1 0,0-1 0,0 1 0,2-2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6:29.5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427 289 1728,'-3'1'233,"-1"0"1,0 1-1,1-1 0,-1 1 0,1 0 1,-1 0-1,1 0 0,0 0 0,-5 5 1,-13 3 1563,20-11-1708,1 1-62,0 0 0,0 0 1,-1 0-1,1 0 0,0 0 1,0 0-1,-1 0 0,1 0 1,0 0-1,0 0 0,0 0 1,-1 0-1,1 0 0,0 0 1,-4 2 491,4-2-492,0 0 0,0 1 0,0-1 1,0 0-1,0 0 0,0 0 1,0 1-1,-1-1 0,1 0 1,0 0-1,0 1 0,0-1 1,0 0-1,0 0 0,0 1 1,0-1-1,1 0 0,-1 0 1,0 0-1,0 1 0,0-1 0,0 0 1,0 6-74,1 0 0,0 0 0,3 11 0,2 11 22,3 45 92,-2-20 279,0 54 0,6 313-283,-4-182-5,7 116 400,-15-338-403,20 190 560,-19-191-601,-1-1 0,0 16 0,-1-23 4,5-35 173,1-150-179,-4 61-261,7-316-269,-6 254 405,-7-120-166,1 256 348,-1 0-1,-18-68 0,22 109-61,-2-6 4,-1-1-1,-5-12 0,8 20 2,-1-1-1,0 1 1,1 0-1,-1-1 1,0 1-1,1 0 1,-1 0-1,0 0 0,0-1 1,0 1-1,0 0 1,0 0-1,0 0 1,-1 1-1,1-1 1,0 0-1,0 0 1,-1 1-1,1-1 1,0 0-1,-1 1 1,1 0-1,-3-1 1,3 1-12,-1 1 1,1-1-1,-1 1 1,1-1-1,-1 1 1,1 0-1,-1 0 1,1 0-1,0 0 1,0 0-1,-1 0 1,1 0-1,-2 2 1,-13 17 30,12-15-77,1 1-1,0-1 1,0 1-1,-2 7 1,-3 7-181,3-10 193,1 0 0,1 1 0,0 0 0,0 0 0,-1 14 0,-2 60-73,3-26 148,0 174-27,18 3 519,-10-175-411,-2 189 182,-5-129-279,-5-19 137,3-54-241,-3 7 165,4-36-37,-2 33 0,5-51-51,0 0 0,0 0 0,0-1 0,0 1 0,0 0 0,0 0 0,-1-1 0,1 1 0,0 0 0,0-1 0,-1 1 0,1 0 0,-1-1 0,1 1 0,0 0 0,-2 0 0,-1-1 227,2-9-195,-7-46 150,-11-207-83,7 117 71,9 105-212,-1 3-77,3-45 0,3-95 118,4-48 255,-3 165-293,3-39-171,7-35 259,-3 50 26,-5 56-178,1-50 1,1-28-70,-5 80 165,4-14 19,-4 27-22,0 0 0,0-13 0,-2 21 71,1 0 0,-1 1-1,1-1 1,0 1 0,3-8-1,1-7 218,-6 8-307,0 14-473,11 66 462,3 101 1,-6-57 99,2 161-267,-6-127 112,-2 111 251,-1-145-86,-2 10 97,3 107-246,8-35 10,-5-154 114,1 41 62,-2 232 64,2-54-282,-13 104 379,8-336-236,1 1-25,-7 53 0,3-50-109,1 0 0,2 36 0,0 11 182,-3 55 7,-6 98-118,6-116 287,3-70-180,-10 80 0,5-55-166,10-425 433,-5 282-477,5-216 147,0 98-246,3-44 185,-3 74-100,-3 70 362,-9-57 97,1 67-193,-2-8-222,-1-33-51,3 28-61,0 6 380,1-52-40,2-70 0,3 208-135,-2-30-51,2 29 45,0 0-1,-1 0 1,1 0-1,-1 0 1,1 0-1,-1 0 1,0 0-1,0 1 1,0-1-1,0 0 1,0 0-1,-2-1 1,-2 16-217,2 5 207,1 1-1,1-1 1,2 34-1,-1-14-75,4 202 280,-5-123-235,-2-36-58,8 419-22,1-294 244,1 3 67,-6-158-168,-1 37-114,0 110-269,2-160 389,3 63 124,-3-60 130,-1-29-203,-1-1 1,1 1-1,-2 0 0,0 0 1,0 0-1,-4 13 0,-2-7 26,3-15 6,-1-12-134,4 5 27,0 0 0,1 0-1,-1 0 1,1 0 0,0 0 0,1-6-1,0-7-13,-1-29-108,5-174 277,16-163-103,-9 12-44,1-7 65,-8 175 235,-5 201-295,-5-58-313,-7 98 47,8 34 406,0-20-222,5 87 1,2-44 55,-18 259-213,-13-65 560,9-156-218,8-62-263,3-35 262,5-26-151,1 0-1,0 1 0,-1 18 1,3-2-193,-1-9 231,1 0 1,1 0 0,1 0 0,4 23 0,-3-30 86,-3-8-49,1-1 1,-1 1 0,1 0-1,0-1 1,0 1 0,0-1-1,0 1 1,1-1 0,-1 1-1,3 3 1,-1-29 37,3-50 37,-6-122 0,0 191-100,-6-122-86,0-53 292,5 45 129,6-209-650,-1 243 236,2-23 86,7-118 51,-13 238-31,0 0 0,0 1-1,0-1 1,0 0 0,-1 1 0,1-1 0,-1 1 0,0-1-1,-1-3 1,1 5-27,1 1 0,0 0 0,0-1 0,-1 1 0,1 0-1,0-1 1,0 1 0,-1 0 0,1 0 0,0-1 0,-1 1 0,1 0 0,0 0-1,-1 0 1,1 0 0,0-1 0,-1 1 0,1 0 0,-1 0 0,1 0 0,0 0-1,-1 0 1,0 0-1,0 0-1,0 0 0,0 1 0,0-1 1,0 0-1,0 1 0,1-1 0,-1 1 1,0-1-1,0 1 0,0-1 0,1 1 1,-2 0-1,0 1-22,0 0 0,0 1 0,0-1 0,0 0 0,1 1 0,-1-1 0,1 1 1,0-1-1,0 1 0,-1 0 0,2-1 0,-1 1 0,0 0 0,0 3 0,0 4-120,0 1 0,2 16-1,-1 7 129,-7 56 98,5 1 1,15 154-1,4-139-184,-10-46 166,8 130 195,-12-123-208,-1-38-9,-2 0 0,-5 52 1,-2 3 54,1-11-287,-4 2 277,-19 167 171,15-150-131,2-18-187,-14 187 187,23-220 25,-3 45-39,7-15-291,-3 111 354,-1-146-256,-1 1 1,-17 69 0,-14 71 141,26-124-9,0 27-63,2 158-1,7-179 40,2-13 69,0-30-1,-1-1 1,-3 32 0,0-41-31,0 1 1,-1 0 0,1-1-1,-1 1 1,0-1 0,-1 0-1,-7 10 1,4-10-96,7-5 32,-1-1-1,1 0 0,0 0 0,0 0 0,-1 0 1,1 0-1,0 0 0,0 0 0,-1 0 1,1 0-1,0 0 0,0 0 0,-1 0 0,1 0 1,0 0-1,0 0 0,-1 0 0,1 0 1,0 0-1,0 0 0,-1 0 0,1 0 0,0 0 1,0-1-1,0 1 0,-1 0 0,1 0 1,0 0-1,0 0 0,0 0 0,-1-1 1,1 1-1,0 0 0,0 0 0,0 0 0,0-1 1,0 1-1,-1-1 0,-3-9 25,3 9-36,-2-11-42,0 0 0,1 0 1,-1-15-1,-3-17 47,-2 12 205,-10-63-134,15 75-277,0 0 168,0-22 0,5 91 15,11 58 1,-5-50-295,-4-1 564,-4-54-197,2 1-178,-1 0 32,4-7 91,5-7 38,-2 0-1,1-1 1,-2-1-1,0 1 1,11-26-1,-8 16-133,6-17 52,-2 0 0,16-75 0,-4 16-20,-12 49 44,50-200 177,0-148-251,27-351 250,-61 459 134,-13 141-274,28-289 332,-31-2-105,-16 391-255,-2-1-1,-19-85 1,-30-184 89,24-5 36,25 264-96,-4-294-458,20 258 420,-3 34 216,-1-5-128,-1 15-426,0-58 0,-5 110 362,0 0-1,1 0 0,-1 0 0,0 0 1,1-1-1,-1 1 0,1-1 0,3 1 1,-4-2 13,1 0 0,-1-1 0,0 1 0,0 0 0,0-1 1,0 1-1,0-1 0,-1 0 0,1 1 0,-1-1 0,1 0 1,-1 0-1,1 0 0,-1 0 0,0-1 0,2-3 0,10-15-170,2 3 147,-10 12 33,0 0 1,0 0-1,1 0 0,0 1 1,0-1-1,0 1 1,0 1-1,11-7 0,-13 9-13,0 0 0,0-1 0,-1 0 0,1 0 0,-1 0 0,0 0 0,5-5 0,14-14-352,-21 23 354,-1-1-1,1 0 1,0 1 0,-1-1 0,1 1 0,-1-1 0,1 1 0,0-1 0,-1 1 0,0-1-1,1 1 1,-1-1 0,1 2 0,-1-2-1,1 2 24,0 0-1,0 0 1,0 0 0,-1 0 0,1-1-1,-1 1 1,1 0 0,-1 0 0,0 0-1,0 0 1,0 0 0,0 4 0,0 1-20,-26 480-454,8-267 428,-28 391-82,1 252 60,18-360 195,-38 819 628,47-571-386,13-610-555,5-140 144,1-2 29,0-1 1,0 0-1,0 0 0,0 1 0,0-1 0,0 0 0,-1 0 0,1 0 0,0-3 1,0 2-3,6-28 26,0 0 0,2-51 0,-2 19-35,98-593-49,26 1-87,-71 377 207,30-146 10,65-511-494,-129 748 326,25-209-154,-31 225 98,13-135 13,-25 2-168,-9 301 300,1-23 118,-2 0 0,-8-38 0,10 61-117,-1 1 0,0-1 0,0 1 0,0 0 0,0-1 0,0 1 0,-1 0 0,1 0 0,-1 0 0,1 0 0,-4-4 0,4 6-16,0-1 0,1 1 0,-1-1 0,0 1 0,0-1 1,1 1-1,-1 0 0,0 0 0,0-1 0,0 1 0,1 0 1,-1 0-1,0 0 0,0 0 0,0-1 0,0 1 1,1 1-1,-1-1 0,0 0 0,0 0 0,0 0 0,0 0 1,1 0-1,-1 1 0,0-1 0,0 0 0,1 1 1,-1-1-1,0 1 0,0-1 0,1 1 0,-1-1 0,0 1 1,1-1-1,-1 1 0,1 0 0,-1 0 0,-5 6-21,1 0 0,0 0 0,0 0 0,0 1 0,1 0 0,1 0 0,-1 0 0,-3 14 0,-1 8-176,-3 37 1,3-16-147,-31 254 220,27-188 7,-22 344 185,20 10-8,11-327-87,-2 611 138,1-78 145,-29-91 386,32-567-575,-4 28 44,-20 75 1,21-101-54,2-13-34,1 0-1,-1 0 0,0 0 0,-5 9 0,7-17-16,0 0 0,0 0 0,0 1 0,0-1 0,0 0 0,0 0 0,0 1 0,0-1 0,0 0 0,-1 0 0,1 0 0,0 1 0,0-1 0,0 0 0,0 0 0,0 0 0,-1 0 0,1 1 0,0-1 0,0 0 0,0 0 0,0 0 0,-1 0 1,1 0-1,0 0 0,0 0 0,-1 1 0,1-1 0,0 0 0,0 0 0,0 0 0,-1 0 0,1 0 0,0 0 0,0 0 0,-1 0 0,1 0 0,0 0 0,0 0 0,-1 0 0,-5-11-80,4 1 27,0 0-1,1 1 1,-1-17-1,1 16 45,-13-172 42,-13-261-81,30-139 25,39-91 187,32 10-247,-5 120-239,-12 131 306,-11 84 226,-20 167-276,55-191 0,-77 338 29,-3 9 13,0-1 0,0 1 0,0 0 0,1-1 0,0 1 0,0 0-1,1 0 1,0 1 0,-1-1 0,7-6 0,-9 10 14,0 1 1,1 0-1,-1-1 0,0 1 0,0 0 0,1 0 1,-1-1-1,1 1 0,-1 0 0,0 0 0,1 0 1,-1 0-1,1-1 0,-1 1 0,0 0 0,1 0 0,-1 0 1,1 0-1,-1 0 0,0 0 0,1 0 0,-1 0 1,1 0-1,-1 0 0,1 0 0,-1 1 0,0-1 0,1 0 1,-1 0-1,0 0 0,1 0 0,-1 1 0,1-1 1,-1 0-1,0 0 0,1 1 0,-1-1 0,0 0 1,0 1-1,1-1 0,-1 0 0,0 1 0,0-1 0,1 0 1,-1 1-1,0-1 0,0 0 0,0 1 0,9 24-131,-4-2 95,-2 0 0,1 43 0,-3-50 32,-9 475 545,-25 37-674,5-98 149,3 39-141,-41 645 31,2-499 312,-48-12 81,30-211-216,60-287-57,6-37-36,7-33 39,13-46-64,-1 0-1,0 1 1,-1-1 0,1-12-1,-1 7 53,73-336 86,-16 93-14,-52 221-89,89-485 27,-27 143-191,30 11 93,-94 352 53,2-6 16,1 0-1,1 1 0,1 0 0,1 0 0,17-24 1,-26 43 5,-1 1-1,1 0 1,0 0 0,1 0 0,-1 0 0,4-3 0,-6 5 5,1 0-1,-1-1 1,1 1 0,-1 0 0,1 0 0,-1-1 0,1 1-1,0 0 1,-1 0 0,1 0 0,0 0 0,-1 0-1,1 0 1,-1 0 0,1 0 0,0 0 0,-1 0-1,1 0 1,-1 0 0,1 0 0,0 0 0,-1 0 0,1 1-1,-1-1 1,1 0 0,0 0 0,-1 1 0,1-1-1,-1 1 1,1-1 0,-1 0 0,1 1 0,-1-1 0,0 1-1,1-1 1,0 2 0,1 1 16,0 1 0,0 0 1,0 0-1,-1 0 0,1 0 0,-1 0 1,0 0-1,0 5 0,5 40 58,-5-35-70,4 86 82,-5 1 0,-15 128 0,-47 200-20,52-370-155,-24 144 7,-61 402 94,43-239 212,36-261 3,-36 129 0,43-208-73,10-26-154,-1 1-1,0-1 0,0 0 1,0 0-1,0 0 0,0 0 0,0 1 1,0-1-1,0 0 0,-1 0 1,1 0-1,0 0 0,0 1 1,0-1-1,0 0 0,0 0 1,0 0-1,0 0 0,0 0 0,0 1 1,0-1-1,-1 0 0,1 0 1,0 0-1,0 0 0,0 0 1,0 0-1,0 1 0,0-1 1,-1 0-1,1 0 0,0 0 0,0 0 1,0 0-1,0 0 0,-1 0 1,1 0-1,0 0 0,0 0 1,-1 0-1,-1-8-107,1-18-54,3-12 3,9-53 0,0 11 210,20-235-58,41-355 265,8 156-420,-43 285 158,12-235 104,-43 394-88,25-528 240,-27 465-274,-12-530 278,-10 458-270,1 16-255,13-106 324,4 234 18,-1 51-118,1 0-1,1 0 1,0 0 0,0 0-1,1 1 1,0-1 0,5-14-1,-6 23 34,-1-1-1,1 1 1,0 0-1,-1 0 1,1 0-1,0 0 1,0 0-1,0 0 1,0 0 0,0 0-1,0 0 1,0 0-1,0 0 1,0 0-1,0 1 1,0-1-1,0 0 1,1 1-1,-1-1 1,0 1-1,0 0 1,1-1-1,-1 1 1,0 0-1,1 0 1,-1 0-1,0-1 1,1 2 0,-1-1-1,1 0 1,-1 0-1,0 0 1,1 1-1,-1-1 1,0 0-1,0 1 1,1-1-1,-1 1 1,0 0-1,0-1 1,2 2-1,3 2-7,0 0 0,-1 0-1,1 1 1,-1 0-1,0 0 1,8 10 0,-7-8 15,-1 1 1,-1 0-1,1 0 1,-1 0-1,5 16 1,8 46 57,-11-41-53,26 104 35,69 188 0,-100-317-17,0-1-1,0 1 1,0-1 0,1 0 0,0 1 0,-1-1 0,1 0 0,0 0 0,1 0 0,-1-1 0,0 1-1,1 0 1,4 3 0,-7-6-16,1 0 0,-1 0 0,0 0 0,1 1 0,-1-1 0,0 0 0,1 0 0,-1 0 0,1 0 0,-1 0 0,1 0 0,-1 0 0,0 0 0,1 1 0,-1-2 0,1 1 0,-1 0 0,0 0 0,1 0 0,-1 0 0,1 0 0,-1 0 0,1 0 0,-1 0 0,0-1 0,1 1-1,-1 0 1,0 0 0,1-1 0,-1 1 0,0 0 0,1 0 0,-1-1 0,0 1 0,1-1 0,6-16 31,-6 12-19,10-33 71,11-73 0,-6-42-207,-9 69-76,-1 26 78,15-171-256,-14 167 104,-6 54 139,-1 7 133,0 1 1,0 0-1,0 0 1,0 0-1,0 0 1,0 0-1,0-1 0,0 1 1,0 0-1,0 0 1,0 0-1,0 0 1,0-1-1,0 1 0,0 0 1,0 0-1,0 0 1,0 0-1,0-1 1,0 1-1,0 0 1,0 0-1,0 0 0,0 0 1,1 0-1,-1 0 1,0-1-1,0 1 1,0 0-1,0 0 0,0 0 1,0 0-1,1 0 1,-1 0-1,0 0 1,0 0-1,0 0 0,0 0 1,0-1-1,1 1 1,-1 0-1,0 0 1,0 0-1,0 0 1,0 0-1,1 0 0,-1 0 1,0 0-1,0 0 1,0 1-1,0-1 1,1 0-1,-1 0 0,0 0 1,0 0-1,0 0 1,0 0-1,0 0 1,1 0-1,-1 0 0,0 1 1,3 4 36,-1-1-32,0 1 0,-1 0 0,0-1 0,0 1 0,0 0 0,-1 0 0,1 0 0,-1 0 0,0 0 0,-1 5 0,1 9 9,0 43-22,-4 332-224,2-321 328,-6 95 278,6-154-308,1-10 49,0-9 18,10-215-25,0-16-349,-36 535 137,22-263 203,-73 434-122,36-230 232,-135 691-582,32-293 682,33-142 230,92-406-286,-38 101 1,43-151 37,13-37-270,1 0 0,-1-1 0,0 1 0,1 0 0,-1-1 0,-1 1 0,1-1 0,0 1 0,-3 1 0,5-3-25,-1-1 1,1 0-1,0 0 1,-1 0-1,1 1 1,0-1-1,-1 0 1,1 0-1,0 0 1,-1 1-1,1-1 1,0 0-1,-1 0 1,1 0-1,0 0 1,-1 0-1,1 0 1,0 0-1,-1 0 1,1 0-1,-1 0 1,1 0-1,0 0 1,-1 0-1,1 0 1,0 0-1,-1-1 1,1 1-1,0 0 0,-1 0 1,1 0-1,0 0 1,-1-1-1,1 1 1,0 0-1,0 0 1,-1-1-1,1 1 1,0 0-1,0-1 1,-1 1-1,1 0 1,0-1-1,-3-4-17,1 1 0,1-1-1,-1 0 1,1 0 0,-1 0-1,0-7 1,-14-153-272,14-8 196,2 130 71,19-617-262,19 94 173,-13 222-5,7-78 246,5-59 420,-33 344-511,-17-189 0,-2 211-17,11 98 37,0 0 0,-1 0 0,0 0 0,-13-24 0,7 20-23,-26-35 0,28 41-66,-12-22 1,-4-7-476,22 37 469,0 1 1,1-1 0,-1 0-1,1 0 1,1 0-1,-1 0 1,1 0-1,1 0 1,-1-15-1,5 8-175,-3 12 188,-1 1 0,1-1 0,-1 1 0,1-1 0,-1 0 0,1 1 0,-1-1 0,0-2 0,1 1 43,0 0 0,0-1 1,0 1-1,0 0 1,0 0-1,1 0 1,-1 0-1,1 1 0,0-1 1,0 0-1,0 1 1,3-4-1,-4 5-17,-1 1 0,0 0 1,0 0-1,1-1 0,-1 1 0,0 0 0,0 0 0,1-1 1,-1 1-1,0 0 0,1 0 0,-1 0 0,0-1 1,1 1-1,-1 0 0,0 0 0,1 0 0,-1 0 1,1 0-1,-1 0 0,0 0 0,1 0 0,-1 0 1,0 0-1,1 0 0,-1 0 0,1 0 0,-1 0 0,1 0 1,8 9-23,-7-5 19,-1 0-1,1 0 1,0 1-1,1 5 1,1 15 4,-2 0 0,1 43 0,-3-23-16,4 50-49,1 159-185,-3 64 222,-13 576 349,6-801-318,-24 353 208,-22-8 254,41-363-418,-105 587 285,105-611-328,-70 267 81,-8 38 0,32 62 113,45-317-64,-4 86-247,14-169 268,1-16-58,-1-2 4,-3-25 179,2 10-316,-18-244-299,18 207 334,-6-274 103,5 308-163,0 14 74,-1 13 3,0 15-44,-2 51 0,3-27 62,-6 41 23,-3 0 0,-48 172 0,42-219-206,15-39 287,-6-13-303,8 10 172,0 1 0,-1-1 0,1 1 1,0-1-1,0 1 0,0 0 0,0-1 0,0 1 1,0 0-1,0 0 0,0 0 0,1 0 0,-2 1 0,-11 9 26,13-11-26,-1 0 0,1 0 0,0 0 1,-1 0-1,1 0 0,-1 0 0,1 0 1,0 0-1,-1 0 0,1 0 0,0-1 0,-1 1 1,1 0-1,0 0 0,-1 0 0,1 0 0,0-1 1,-1 1-1,1 0 0,0 0 0,-1 0 0,1-1 1,0 1-1,0 0 0,-1-1 0,1 1 1,0 0-1,0-1 0,-1 1 0,1 0 0,0-1 1,0 1-1,0 0 0,0-1 0,0 1 0,0 0 1,0-1-1,0 1 0,0-1 0,-3-8-28,2 0 0,-1 0 0,1 0 0,1-1 0,-1 1 0,3-14 0,-2-19 8,-1 8-57,-1-184-425,18-43 407,20-268 293,-27 452-200,2-40 54,0-133-176,-10 195 116,5-183 407,-11 98-475,2-36 48,-2 74 26,0 35 6,2 14 44,-1-36-100,-5-19 125,1 24-122,-6-333-81,9 300-102,0 44 39,4 55 154,-6-24 0,0 2-80,5 29 77,-2 9-191,3 3 205,0 0 0,1-1 0,-1 1 0,1 0 0,-1 0 0,1-1 0,0 1 0,-1 0 0,1 0 0,0 0 0,-1 0 0,1 0 0,0 0-1,0-1 1,0 1 0,0 0 0,0 2 0,-4 79-418,3-29 324,-1 107 65,-1 44 14,-10 121 175,7-226-162,-23 325 57,17-329 90,-1 20-312,10 10 259,4-96-86,1-1 0,7 38 0,0-18-183,-6-27 124,2 1-1,11 34 1,-10-38-32,6 11 969,-5-46-937,8-49-134,-2-70 351,4-31-254,17-77 106,34-219 132,-38 278-39,10-52-133,158-778 77,-170 853 88,8-182 0,-35 334-118,0-41 219,-2 46-221,1 1 0,-1-1 0,0 1 0,0 0 1,0-1-1,0 1 0,-1 0 0,0 0 0,-2-4 0,4 8-6,0 0 1,0-1-1,0 1 0,0 0 1,0 0-1,0 0 0,0 0 1,0 0-1,0 0 0,-1 0 1,1-1-1,0 1 1,0 0-1,0 0 0,0 0 1,0 0-1,0 0 0,0 0 1,0 0-1,0 0 0,-1 0 1,1 0-1,0 0 0,0-1 1,0 1-1,0 0 1,0 0-1,0 0 0,0 0 1,-1 0-1,1 0 0,0 0 1,0 0-1,0 0 0,0 0 1,0 0-1,0 0 0,-1 0 1,1 0-1,0 0 0,0 0 1,0 1-1,0-1 1,0 0-1,0 0 0,-1 0 1,1 0-1,0 0 0,0 0 1,0 0-1,0 0 0,-4 10-133,0 15-4,-4 87-54,6 117 0,26 111-22,9-108 376,-3-29-165,-26-171 69,-2-4 31,2 0-1,9 33 1,-13-60-90,0 0 0,0-1 0,0 1 0,0 0 1,1-1-1,-1 1 0,0-1 0,1 1 0,-1 0 0,0-1 0,1 1 1,-1-1-1,1 1 0,-1-1 0,1 2 0,0-2-4,-1 0 0,0 0 0,0 0 0,1-1 0,-1 1 0,0 0 0,0 0 0,0 0 0,1 0 0,-1 0 0,0 0 1,0 0-1,0 0 0,1-1 0,-1 1 0,0 0 0,0 0 0,0 0 0,0 0 0,1-1 0,-1 1 0,0 0 0,0 0 0,0 0 0,0-1 0,0 1 0,0 0 0,0 0 0,0-1 0,7-25-48,51-350 510,-18 115-322,-26 134-314,-12 117 78,-2 10 97,0 0-1,0 0 0,0 0 1,0 0-1,0 0 1,0 0-1,0 0 0,0 0 1,0 0-1,0 0 0,0 0 1,0 0-1,0 0 0,0 0 1,0 0-1,0 0 1,0 0-1,0 0 0,0 0 1,0 0-1,0 0 0,1 0 1,-1 0-1,0 0 1,0 0-1,0 0 0,0 0 1,0 0-1,0 0 0,0 1 1,0-1-1,0 0 0,0 0 1,0 0-1,0 0 1,0 0-1,0 0 0,0 0 1,0 0-1,0-1 0,0 1 1,0 0-1,0 0 1,0 0-1,0 0 0,1 0 1,-1 0-1,0 0 0,0 0 1,0 0-1,0 0 0,0 0 1,0 0-1,0 0 1,0 0-1,0 0 0,0 0 1,0 0-1,0 0 0,0 0 1,0 0-1,0 0 1,0 0-1,2 19-95,-8 67-18,4-64 97,-127 828-233,76-599 237,-64 312-15,58-243 205,10-42-58,-43 303-265,62-370 192,14-117-8,-6 59 65,5-27 176,4-27-177,-13 131-347,23-212 268,-1-2-1,-8 22 0,-4 17 17,10-29-52,-15 34 0,6-15 180,-15 43-246,30-88 71,0 0-1,0 0 1,0 0-1,0 0 1,0 0-1,0 0 1,0 0-1,0 0 1,0 0 0,0 0-1,1 0 1,-1 0-1,0 0 1,0 0-1,0 0 1,0 0-1,0 0 1,0 0-1,0 0 1,0 0-1,0 0 1,0 0-10,1 1-142,-1-1 151,0 0 1,0 0-1,0 0 1,0 0-1,0 1 1,0-1-1,0 0 1,0 0-1,0 0 1,0 0-1,0 0 1,0 0-1,0 0 1,0 0-1,0 0 1,0 0 0,0 0-10,0 1 9,9-9-195,10-15 290,-1 0-132,1 1-1,1 1 1,0 1 0,2 0 0,38-26 0,-49 40 18,0 0 0,0 0 0,1 1 0,0 1 0,0 0 0,0 0 1,0 1-1,0 1 0,1 0 0,21-1 0,-25 3 60,0 1 0,-1 0 1,1 0-1,0 0 0,0 1 0,-1 1 0,1-1 1,-1 1-1,1 1 0,-1 0 0,0 0 0,-1 0 1,1 1-1,-1 0 0,12 11 0,44 51 753,-61-66-634,7-16 842,-2-6-770,-4 14-267,0 0 1,-1 0 0,0-1 0,-1 1 0,2-12 0,6-23-31,-9 41 102,0 0 0,-1 0 1,1 0-1,-1 0 0,1 0 0,-1 0 0,1 0 0,-1 0 0,0 0 0,0 0 0,1 0 1,-1 0-1,0 1 0,-2-2 0,-12-10 340,8 10-494,7 2 120,0 0 0,0 0-1,-1 0 1,1 0 0,0-1 0,0 1 0,0 0 0,0 0 0,0 0-1,0 0 1,-1 0 0,1 0 0,0 0 0,0 0 0,0 0 0,0 0 0,0-1-1,0 1 1,0 0 0,0 0 0,0 0 0,-1 0 0,1 0 0,0 0 0,0-1-1,0 1 1,0 0 0,0 0 0,0 0 0,0 0 0,0 0 0,0 0-1,0-1 1,0 1 0,0 0 0,0 0 0,0 0 0,0 0 0,0 0 0,0-1-1,0 1 1,0 0 0,0 0 0,1 0 0,-1 0 0,0 0 0,0 0-1,0-1 1,0 1 0,0 0 0,0 0 0,0 0 0,0 0 0,0 0 0,1 0-1,-1 0 1,0 0 0,0 0 0,0-1 0,2-4 21,-1 0-1,0-1 1,0 1-1,-1 0 1,0-1-1,0 1 1,0-1 0,0 1-1,-1-1 1,-1-5-1,-1-10 30,-15-224 32,-17-25 53,-106-399 0,111 546-411,-21-178 0,23-37 430,-13-95 21,11 150-733,15 145 576,8 77-97,3 23 169,3 15-24,-2 0 0,-1 0 1,-9-34-1,12 54-82,0 1 1,-1-1 0,1 1-1,0-1 1,-1 1-1,-2-3 1,4 4 14,0 1 1,0 0 0,0 0 0,0 0-1,0 0 1,-1 0 0,1-1-1,0 1 1,0 0 0,0 0-1,0 0 1,-1 0 0,1 0-1,0 0 1,0 0 0,0 0-1,0 0 1,-1 0 0,1-1-1,0 1 1,0 0 0,0 0-1,-1 0 1,1 0 0,0 0-1,0 0 1,0 1 0,-1-1-1,1 0 1,0 0 0,0 0-1,0 0 1,-1 0 0,1 1-12,-1-1 0,1 1 0,-1 0 0,1 0 0,0-1 0,-1 1 0,1 0 0,0 0 0,0 0 0,-1-1 0,1 1 0,0 0 0,0 1 0,-2 23-263,2 34 0,1-21 169,4 240-319,0 226 768,-14-283-299,6-142 159,4-59-193,-2-1 0,0 1 0,-1 0 0,-1 0-1,-6 22 1,8-35 3,-4 13 234,5-20-235,0 1 1,0-1-1,0 0 1,0 0-1,0 0 1,0 1-1,0-1 1,-1 0-1,1 0 1,0 0-1,0 1 1,0-1-1,0 0 1,0 0-1,0 0 1,-1 0-1,1 1 1,0-1-1,0 0 1,0 0-1,-1 0 1,1 0-1,0 0 1,0 0-1,0 0 1,-1 1-1,1-1 0,0 0 1,0 0-1,-1 0 1,1 0-1,0 0 1,0 0-1,-1 0 1,1 0-1,0 0 1,0 0-1,0 0 1,-1 0-1,1-1 1,0 1-1,0 0 1,-1 0-1,1 0 1,0 0-1,0 0 1,0 0-1,-1 0 1,1-1-1,0 1 1,0 0-1,0 0 1,0 0-1,0 0 1,-1-1-1,1 1 1,0 0-1,0 0 1,0 0-1,0-1 1,0 1-1,0 0 1,0 0-1,0-1 0,0 1 1,0 0-1,0-1 1,-3-5-7,0 0 0,0 0 0,1 0 0,0-1 0,1 1 0,-2-7 0,-2-13-93,-3-9 27,1-1 0,-2-47 0,3 28-15,-2-118-18,8 120 99,3-222 22,7 177 112,-2 35-250,-8 54 87,0 5 0,1 0 0,-1 1 1,1-1-1,-1 0 0,1 0 0,0 1 0,0-1 0,2-4 0,-3 8 26,0 1 0,0-1 0,0 0-1,0 0 1,0 0 0,0 0-1,0 0 1,0 1 0,0-1 0,0 0-1,1 0 1,-1 0 0,0 0 0,0 0-1,0 1 1,0-1 0,0 0 0,0 0-1,0 0 1,0 0 0,0 0 0,0 0-1,1 0 1,-1 0 0,0 1 0,0-1-1,0 0 1,0 0 0,0 0 0,0 0-1,1 0 1,-1 0 0,0 0 0,0 0-1,0 0 1,0 0 0,0 0 0,0 0-1,1 0 1,-1 0 0,0 0-1,0 0 1,0 0 0,0 0 0,0 0-1,1 0 1,-1 0 0,0 0 0,0 0-1,0 0 1,0 0 0,0-1 0,0 1-1,1 0 1,-1 0 0,0 0 0,0 0-1,0 0 1,0 0 0,0 0 0,0 0-1,0-1 1,0 1 0,0 0 0,1 0-1,1 16-79,-2-13 71,13 361 90,-14-287 80,-1-12-28,-10 69 0,-21 62-22,20-120-40,12-70-52,1-4-4,-1 1 0,1 0-1,-1-1 1,1 1 0,-1-1 0,0 0 0,0 1-1,-2 2 1,3-4-20,0-1 0,-1 0 0,1 1 0,0-1 0,-1 1 0,1-1 0,0 1 0,-1-1 0,1 1 0,0-1 0,0 1 0,0-1 0,0 1 0,0-1 0,0 1 0,-1-1 0,1 1 0,0-1 0,1 1 0,-1-1 0,0 1 0,0 0 0,0-1 0,0 1 0,1 0-3,-1-1-1,1 1 1,-1-1-1,1 0 0,-1 1 1,1-1-1,-1 0 1,1 0-1,-1 1 0,1-1 1,-1 0-1,1 0 1,-1 0-1,1 0 1,0 1-1,-1-1 0,1 0 1,0 0-1,4-1-327,-1 1-1,0 0 1,1-1 0,-1 0-1,7-2 1,18-8-1516,18-8-2368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6:39.7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428 12 832,'-2'0'138,"0"1"0,1-1 0,-1 1 0,0 0 0,1 0 0,-1 0 0,1 0 0,-1 0 1,1 0-1,-1 0 0,1 0 0,0 0 0,0 1 0,-2 1 0,-16 22 687,5-7-53,-1 0 0,-1-1 0,-17 14 0,6-3-358,23-23-221,-1 1-1,0-1 0,0 0 0,0-1 0,-1 1 0,0-1 0,0 0 0,0 0 0,0-1 1,-12 5-1,10-5-113,-1-1 0,1 0 0,0 0 0,-1-1 0,0 0 0,1 0 0,-1-1 0,1 0 0,-1-1 0,-9-1 0,5-2-146,17 0-458,6 2 447,-1-1 0,0 0 0,10-6 0,6-1 273,-23 9-73,2-3 239,-1 2-672,-2 8 96,3 45 508,-4-21-127,-9 51-1,-4 78 65,9-89-204,1-19-12,-7 162 601,10-184-668,1 1 0,11 56-1,-8-66 96,1 0 0,1-1 0,1 0-1,0 0 1,11 19 0,-11-25-10,0 1 0,-1-1 0,-1 2 0,0-1 0,-1 0 0,-1 1 0,3 17 0,-5-11 72,-1 0 0,-1-1 0,0 1 0,-2 0 0,-5 24 0,6-33 21,0 1-1,2 23 1,0-23-74,-1 0 1,-3 23-1,-2 0 172,3-19-214,0-1 0,-1 1 0,0-1 0,-1 0 0,-8 16 0,5-15-39,1 2 0,-8 32 0,1-3 30,7-27 29,1 0 0,1 1-1,0 0 1,-1 37 0,6 181-365,2-199 349,2 0 0,2 0 1,19 70-1,-19-86-34,-1 0 0,2 45 0,-6 52 344,-1-70 265,8-81-455,15-110-203,14-103 12,4-235 280,-18-1 18,-22 454-243,-15-485-54,2 317-302,11 175 347,1-1 0,0 0 0,1 1 1,1-1-1,1 1 0,0-1 0,2 1 0,8-24 0,12-24-131,-16 36 91,2 1 1,25-44-1,-32 65 19,0-1-33,1-1 0,1 1 1,-1 0-1,1 1 0,1-1 0,-1 1 0,16-12 0,4 1 236,-26 17-127,4 9 122,-2-2-123,-2 1-1,1-1 0,-1 10 1,1 4-16,4 133-105,3 52-247,22 414 262,-38-51 843,21-199-427,-10-329-283,7 106 208,-5-58-111,-3-75 191,-4-23-32,0 3-281,1 1-1,0 0 1,0-1-1,1-10 1,-1-1-27,6-478-188,2 192 41,0-11 148,0 176-75,29-335-78,-20 325 141,-2-162-1,-6 146-442,-8 164 346,2 7 7,0 13-72,1 47 72,13 69 1,-4-44-33,44 756 63,-36-509 106,2 35 374,-17-118-134,0-147 22,12-525 394,-10 311-758,15-175 157,-2 90-185,12-108-28,25 3-246,37-83 559,-64 241-107,-31 162-514,2 29 1,0-3 165,8 132 121,-2-53 103,36 385 28,-21-292 27,-12-115 76,15 153 152,-6-42-55,5 38-223,-23-248 66,0 0 0,1 0 0,0 0 0,4 10 0,-5-27 549,6-234-234,18-252-532,-9 241 82,16-182-35,-13 218-87,-6 87 238,34-148 1,-40 256-212,-6 22 174,-1 1-1,0 0 1,0 0-1,0-1 1,0 1-1,0 0 1,0 0-1,0-1 0,1 1 1,-1 0-1,0 0 1,0 0-1,0-1 1,1 1-1,-1 0 1,0 0-1,0 0 1,0 0-1,1-1 1,-1 1-1,0 0 1,0 0-1,1 0 0,-1 0 1,0 0-1,1 0 1,-1 0-6,1 1 0,-1-1 0,0 1 0,1-1 1,-1 1-1,1-1 0,-1 1 0,0-1 0,0 1 0,1-1 0,-1 1 0,0 0 1,0-1-1,0 1 0,0-1 0,0 1 0,0 1 0,12 87-373,-6-32 268,23 210-73,-11-96 101,50 514 267,-55-443 203,-21 281-1,4-382-63,3-137-286,1-1-1,0-1-1,0 1 1,0 0 0,0-1 0,-1 1 0,0-1-1,1 1 1,-1-1 0,0 0 0,0 1 0,-2 2 0,1-5 67,0-6-4,-2-10-46,0 1 0,1 0 0,-1-28 0,2 17-17,-26-538 62,21 329-78,2 32-247,31-307 0,-22 481 148,6-47-402,-10 74 450,1 0 0,-1 1 1,1-1-1,-1 0 0,1 1 0,0-1 0,0 0 0,1-2 0,-1 4 31,-1 0-1,0 0 0,0 0 0,0 0 1,0-1-1,1 1 0,-1 0 1,0 0-1,0 0 0,0 0 0,1 0 1,-1-1-1,0 1 0,0 0 1,1 0-1,-1 0 0,0 0 0,0 0 1,0 0-1,1 0 0,-1 0 1,0 0-1,0 0 0,1 0 0,-1 0 1,0 0-1,1 0 0,-1 1-6,1-1-1,0 1 1,-1-1-1,1 1 1,-1-1-1,1 1 1,-1-1-1,1 1 1,-1 0-1,1-1 1,-1 1-1,0-1 1,1 1-1,-1 1 1,4 8-67,-1 0 1,-1 0-1,1 0 1,-2 1 0,2 16-1,-2-8 80,14 115 262,26 369 264,-36-261-506,-11-1-1,-49 316 1,42-471-34,-84 533 635,74-459-468,-25 126 445,47-280-573,0 0-2,-1 0 0,1 0 0,-1-1 0,-1 1 0,-3 8 0,6-14-23,0 1 1,-1-1-1,1 0 0,0 1 1,0-1-1,0 0 0,0 1 1,-1-1-1,1 0 0,0 1 1,0-1-1,-1 0 1,1 0-1,0 0 0,0 1 1,-1-1-1,1 0 0,0 0 1,-1 0-1,1 1 0,0-1 1,-1 0-1,1 0 1,0 0-1,-1 0 0,1 0 1,0 0-1,-1 0 0,1 0 1,0 0-1,-1 0 0,1 0 1,0 0-1,-1 0 1,1 0-1,0 0 0,-1 0 1,1 0-1,0-1 0,-1 1 1,0-1-3,0 0 1,0 0 0,0 0 0,0-1-1,0 1 1,1 0 0,-1 0-1,0-1 1,1 1 0,-1 0-1,1-3 1,-5-17-31,0 0 0,-1-39-1,3 32 16,-29-451-45,21 285-139,-3-147 162,-1-11-99,12 284 89,-6-60 68,7 109-3,-2 0 0,0 0 0,-1 1 1,-12-30-1,15 44-2,0 0 0,0 0 0,0 0 0,-7-8 0,9 11-14,-1 1 0,1-1 0,-1 1 0,1-1 0,-1 0-1,0 1 1,1-1 0,-1 1 0,0-1 0,1 1 0,-1 0 0,0-1 0,0 1 0,0 0 0,1-1 0,-1 1 0,0 0-1,0 0 1,0 0 0,0 0 0,0 0 0,1 0 0,-1 0 0,0 0 0,0 0 0,0 0 0,0 0 0,1 1 0,-1-1 0,0 0-1,0 1 1,0-1 0,-1 1 0,-3 4-93,0 0 0,1 0 1,-1 0-1,1 1 0,0 0 0,0-1 0,1 1 0,-1 1 0,-1 6 0,5-13 95,-18 39-55,3 1-1,1 1 1,-15 73 0,15-55 20,-52 308-28,28 5-69,35-337 119,-12 143 213,-21 220 85,27-266-146,10-338 372,-7-438-665,2 417 177,-17-263-40,20 479 27,-1 1 1,1 0 0,-5-14-1,5 23-9,1 0 0,0 1 0,-1-1 0,1 0 0,-1 0 0,1 0 0,-1 0 1,1 1-1,-1-1 0,0 0 0,0 0 0,0 0 0,0 1-2,1-1 0,0 1 0,-1 0 0,1 0 0,0 0 0,-1 0 0,1 0 1,-1 0-1,1 0 0,0 0 0,-1 0 0,1 0 0,-1 0 0,1 0 0,0 0 0,-1 0 1,1 0-1,-1 0 0,1 0 0,0 0 0,-1 0 0,1 0 0,0 1 0,-1-1 0,1 0 0,0 0 1,-1 1-1,1-1 0,0 0 0,0 0 0,-1 1 0,1 0 0,-4 3-26,2 1 0,-1 0 0,0 0-1,1 1 1,0-1 0,1 0 0,-1 1 0,1-1-1,0 1 1,0 0 0,0 6 0,-2 9-25,-49 432-412,26 179 409,4-64 62,17-482 57,-28 306 1141,32-380-1119,1-9-62,0-1 1,-1 1-1,1 0 0,-1 0 1,1 0-1,-1 0 0,0-1 1,0 1-1,0 0 0,0 0 1,0-1-1,-1 1 0,-2 2 1,4-4-25,0-1 1,0 0 0,-1 1 0,1-1-1,0 0 1,-1 1 0,1-1 0,0 0 0,-1 0-1,1 0 1,0 1 0,-1-1 0,1 0 0,0 0-1,-1 0 1,1 0 0,-1 0 0,1 0 0,0 0-1,-1 0 1,1 0 0,-1 0 0,1 0 0,0 0-1,-1 0 1,1 0 0,-1 0 0,1 0 0,0 0-1,-1 0 1,1 0 0,-1-1 0,1 1-1,0 0 1,-1 0 0,1 0 0,0-1 0,0 1-1,-1 0 1,1-1 0,0 1 0,-1 0 0,1 0-1,0-1 1,0 1 0,-1-1 0,0-2-4,-1 0 0,1 0 1,0-1-1,0 1 1,-1-6-1,-31-248-190,20-1-56,12 248 248,-7-345-327,7 257 278,3-255 70,0 108 8,-2 197-3,1 10 61,-1 0 0,-9-59-1,8 96-76,1 0 1,0-1-1,0 1 0,-1-1 0,1 1 1,-1 0-1,1-1 0,-1 1 0,1 0 0,-1-1 1,0 1-1,0 0 0,0 0 0,-1-2 1,1 3-23,1-1 1,-1 1 0,1 0-1,-1 0 1,1 0 0,-1 0-1,1-1 1,-1 1 0,1 0-1,-1 0 1,1 0 0,-1 0-1,1 0 1,-1 0 0,1 0-1,-1 1 1,1-1 0,-1 0-1,1 0 1,-1 0 0,1 0-1,-1 1 1,1-1 0,0 0-1,-1 0 1,1 1 0,-1 0-1,-2 1-45,1 1-1,-1 0 0,1 0 0,-1 0 0,1 0 1,0 0-1,1 0 0,-1 1 0,-2 5 1,-7 26-114,-11 67 1,3 40 96,15-105 45,-33 409-103,19-197 271,-26 285 155,-12-89 161,52-418-467,0-10 25,2 0 1,0 0-1,0 21 1,-21-188 72,-4-156-1,22 237-82,-16-392 1,12 193-22,5-248-115,19 354 108,-1 24-12,-14 73 140,-1 63-298,-1 5 58,-3 8 18,-7 41 58,2 1 1,-6 99-1,10-81 45,-26 248-55,-13 140-43,15 348 414,23-461-273,6-249 116,-3 31 308,-1-69-428,1-36-58,1 1 1,1 33 0,-2 22-153,-4 150 716,8-187-576,-5 85-208,5 5 694,5-84-561,3 28 763,-16-138-437,6-44-363,0-41-70,57-704 38,-21 641 220,-8 48-88,-16 103 200,-4 28-249,-1 1 0,0-36 1,4 120 6,12 322 5,-12-173 125,-5 357 47,-29-138 169,25-418-232,-2 32 100,3-32-70,0-5 8,3-20 82,-1-5-75,-1-41 0,-2 36-49,34-514-18,39-18-193,-44 362 166,50-248 58,-73 424-9,1 0 1,14-37-1,-20 79 68,2 86-352,-2 423 150,2-345-80,2 164 286,-11-75 109,0 156 388,4-345-401,3 64 194,0-128-316,-1-32 129,3-80-139,6-252-192,98-806 171,-60 889-195,-38 215 80,-7 42 43,-2 4 17,0 0 0,1 0 0,-1 1 0,1-1 1,0 0-1,-1 1 0,1-1 0,0 1 0,1-1 0,-1 1 1,0 0-1,1-1 0,-1 1 0,1 0 0,3-3 1,-5 5 24,0 0 1,0 0-1,0 0 1,0 0-1,0 0 1,0 0 0,0 0-1,0 0 1,1 0-1,-1 0 1,0 0 0,0 0-1,0 0 1,0 0-1,0 0 1,0 0-1,0 0 1,0 0 0,0 0-1,0 0 1,1 0-1,-1 0 1,0 0 0,0 0-1,0 0 1,0 0-1,0 0 1,0 0-1,0 0 1,0 0 0,0 0-1,0 0 1,0 0-1,0 0 1,1 0 0,-1 0-1,0 0 1,0 1-1,0-1 1,0 0-1,0 0 1,0 0 0,0 0-1,0 0 1,0 0-1,0 0 1,0 0 0,0 0-1,0 0 1,0 1-1,0-1 1,0 0-1,0 0 1,0 0 0,0 0-1,0 0 1,0 0-1,0 0 1,0 0 0,0 0-1,0 0 1,0 1-1,0-1 1,3 10-13,0 0 0,0 1-1,-1-1 1,0 1 0,0 10 0,-1-16 15,30 400 186,-24-281-276,2 357 742,-9-400-632,-4 179-180,12-891 533,26 17-315,49-1-233,-49 465-118,-23 124 155,-11 25 133,0 1 0,0 0 1,0 0-1,0-1 0,0 1 1,1 0-1,-1-1 0,0 1 1,0 0-1,1 0 0,-1-1 1,0 1-1,0 0 0,1 0 0,-1 0 1,0 0-1,1-1 0,-1 1 1,0 0-1,0 0 0,1 0 1,-1 0-1,0 0 0,1 0 1,-1 0-1,1 0 0,0 0 1,-1 1 0,1-1 0,-1 1 0,1-1 0,-1 1 0,1 0 0,-1-1 1,1 1-1,-1-1 0,1 1 0,-1 0 0,0 0 0,1-1 0,-1 1 0,0 0 0,0 0 0,1 1 0,4 21 77,-1 0 1,1 29-1,-1-17-74,44 470-87,-23-227 64,26 497 210,-69-228 758,15-534-853,3-12-91,0-1 1,0 0-1,0 0 1,0 0-1,0 0 1,0 0-1,0 0 1,0 0 0,0 0-1,0 0 1,0 0-1,0 0 1,0 0-1,0 0 1,0 0-1,0 0 1,0 0-1,0 1 1,0-1 0,0 0-1,-1 0 1,1 0-1,0 0 1,0 0-1,0 0 1,0 0-1,0 0 1,0 0-1,0 0 1,0 0 0,0 0-1,0 0 1,0 0-1,0 0 1,0 0-1,0 0 1,-1 0-1,1 0 1,0 0-1,0 0 1,0 0-1,0 0 1,0 0 0,0 0-1,0 0 1,0 0-1,0-1 1,0 1-1,0 0 1,0 0-1,0 0 1,0 0-1,0 0 1,0 0 0,0 0-1,-1 0 1,-2-10 26,-9-84-49,8 57-9,-30-594 26,53-74-140,70-2-318,-79 650 491,48-215-232,-56 266 193,0-1-1,1 0 1,-1 1 0,6-9-1,-8 15 6,0-1-1,1 0 1,-1 1-1,0-1 1,1 1-1,-1-1 1,0 0-1,1 1 1,-1-1-1,1 1 1,-1-1-1,1 1 0,-1-1 1,1 1-1,-1 0 1,1-1-1,0 1 1,-1 0-1,1-1 1,0 1-1,-1 0 1,1 0-1,0-1 1,-1 1-1,1 0 0,0 0 1,-1 0-1,1 0 1,0 0-1,-1 0 1,1 0-1,0 0 1,0 0-1,-1 0 1,1 1-1,0-1 1,-1 0-1,1 0 0,0 1 1,-1-1-1,1 0 1,-1 1-1,1-1 1,-1 1-1,1-1 1,0 0-1,-1 1 1,0 0-1,1-1 1,-1 1-1,1-1 0,-1 1 1,0-1-1,1 2 1,3 5-24,0 0 0,-1 0 1,0 0-1,-1 0 0,0 0 1,0 1-1,2 14 0,-1-6 7,35 240-151,-16 8 276,-17-199-94,21 1018 88,-27-949 8,-7 205 933,3-318-829,4-26-204,0 1 1,0-1 0,0 0 0,1 1-1,-1-1 1,1-7 0,0-6 20,-7-720-403,41-30 31,-30 737 235,-3 26 68,1 5 14,0 10-4,1 23-8,-3-30 32,8 211-206,-7-111 134,1-33-18,14 390-174,-4 319 1261,-16-689-768,-1 15 196,5-87-283,-1-16-77,1-4-9,-3-33-12,-5-921-749,20 562 721,-3 136 218,-8 27-128,-1 209-299,2 16 104,0 5 49,2 13 18,8 66-362,-11-69 345,41 430-268,-32-315 309,1 3-39,28 382 456,-29-2 311,-11-488-659,1 6 77,-1 0 0,-1-1 1,-8 36-1,10-60-134,0 1 0,0-1 0,0 0 0,0 1 1,0-1-1,0 1 0,0-1 0,-1 0 0,1 1 0,0-1 1,0 1-1,0-1 0,0 0 0,0 1 0,-1-1 0,1 1 1,0-1-1,0 0 0,-1 1 0,1-1 0,0 0 0,-1 0 1,1 1-1,0-1 0,-1 0 0,1 0 0,0 1 0,-1-1 1,1 0-1,0 0 0,-1 0 0,0 1 0,0-3-3,0 1 0,0 0 0,0 0 0,1-1 0,-1 1 0,0 0 0,1-1 0,-1 1-1,1-1 1,-1 1 0,1-1 0,-1-1 0,-12-65-54,3 0 0,-2-70 0,8 94 9,-15-765-740,79-23 790,-58 814-41,3-23-214,17-66 0,-22 106 237,7-15-171,-7 16 183,0-1 0,0 1 0,0 0 0,0 0-1,1 0 1,-1 0 0,0 0 0,0 0 0,0 0 0,0 0-1,0-1 1,0 1 0,0 0 0,0 0 0,1 0-1,-1 0 1,0 0 0,0 0 0,0 0 0,0 0-1,0 0 1,0 0 0,1 0 0,-1 0 0,0 0 0,0 0-1,0 0 1,0 0 0,0 0 0,0 0 0,1 0-1,-1 0 1,0 0 0,0 0 0,0 0 0,0 0 0,0 0-1,1 1 1,4 8 74,0 12-88,-1 0 1,1 22 0,-1-16-43,67 1074 152,-92-520 264,9-404-198,9-120-134,-3 61-125,6-117 72,0 0 1,0 0 0,0 0-1,0 0 1,0 0 0,1 0-1,-1 0 1,0 0 0,0 0-1,1 0 1,-1 0 0,1 0-1,-1 0 1,1 1 0,0-2 0,-1 1 1,0-1 0,1 0 0,-1 0 0,0 1 0,1-1 0,-1 0 0,0 0 0,1 0-1,-1 0 1,0 0 0,1 1 0,-1-1 0,1 0 0,-1 0 0,0 0 0,1 0-1,-1 0 1,0 0 0,1 0 0,-1 0 0,1 0 0,-1-1 0,0 1 0,1 0-1,1-1-45,0 0 0,0 0 0,-1 0-1,1 0 1,-1 0 0,1-1 0,-1 1-1,1-1 1,-1 1 0,0-1 0,0 1-1,1-1 1,0-2 0,8-13-376,-7 13 433,0 0 0,-1 0 0,0 0-1,1 0 1,-2-1 0,1 1 0,0-1 0,-1 1 0,0-1 0,0 1-1,0-1 1,0-6 0,-2 10 7,0 2 13,-1-1 1,1 1 0,-1-1-1,1 1 1,0 0-1,-1-1 1,1 1-1,0 0 1,-1 0-1,1 0 1,0 0 0,0 0-1,0 0 1,0 1-1,0-1 1,0 0-1,0 0 1,-1 3-1,-3 4 129,-4 1-67,0-1 1,0 0-1,0-1 1,-1 0-1,-16 9 1,3-4 285,-37 13 1,-267 74-104,64-23-122,238-67-117,0 2 1,1 0 0,1 2 0,-35 23 0,53-32 4,-1 0 0,0-1 0,0 0 0,0 0 1,-1 0-1,-11 2 0,16-4-18,-1 0 1,1-1-1,0 0 1,0 1-1,0-1 1,-1 0 0,1 0-1,0 0 1,0-1-1,0 1 1,-1 0-1,1-1 1,0 1-1,0-1 1,0 0-1,0 0 1,0 0 0,0 0-1,0 0 1,0 0-1,1-1 1,-1 1-1,-3-3 1,3 1-47,1 0 1,-1-1 0,0 1-1,1 0 1,0 0 0,0-1-1,0 1 1,0-1 0,1 1-1,-1 0 1,1-1 0,0-5-1,0 4 61,-1 1 0,1-1 1,-1 0-1,0 0 0,-2-6 0,2 10-21,-4-11 28,-1-1 0,-11-18 0,76-68-13868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04.2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177 227 1248,'-6'4'393,"12"-5"-253,-6 1-417,14-9-432,1-3 1304,-11 10-216,0-1 0,0-1 0,0 1 0,-1 0 0,5-6 0,1-1-325,2-5 2052,-12 10-897,-9 4-365,7 0-690,0 1 1,0-1-1,0 1 0,1-1 0,-1 0 1,0 0-1,0 0 0,0-1 0,-3-1 0,-25-18 522,21 14-718,-128-85-3473,121 81 2284,4 0-1548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04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310 252 4480,'-17'-4'1664,"12"1"-1312,0-13-64,2 12 256,-2-8-352,-2 1-96,-8-5-32,2 2 288,-2-2-192,-3 2-64,0-5-64,-4 3-128,-3-3 64,-1 0-128,1-1 96,-5 1-736,-1 3 416,1 2-1632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05.0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430 398 3712,'-13'-11'1408,"13"7"-1120,-17-11-64,14 7 800,-10 0-608,-1-3 192,-2-5-352,-11 2 32,-4-5-160,1-5-480,-3-3 160,-7-3-768,2-4 544,-1-4-928,4-2 736,5 7-1024,5-2 928,-1 4-512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05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286 398 6240,'-35'-11'2304,"14"3"-1792,-4-3-160,10 3-32,0-3-256,-3-5-928,5-6 448,-4-5-1312,-1 0 960,1-4-960,-1-7 992,2 0-128,-1 0 512,4-1-128,-1 1 288,1 3-704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05.9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46 281 6400,'-2'1'146,"1"-1"0,0 1 0,-1-1 1,1 0-1,-1 0 0,1 0 0,-1 1 0,1-1 0,-1 0 1,1-1-1,-1 1 0,1 0 0,0 0 0,-1-1 0,1 1 1,-1-1-1,1 1 0,0-1 0,-1 1 0,1-1 1,-1-1-1,0 1-24,3 4-621,0 0 406,0-1-1,0 1 0,0-1 0,0 1 1,0-1-1,0 0 0,1 1 1,3 3-1,5 9 204,-8-7-92,0 0 0,-1 0-1,1 0 1,-2 0 0,1 0 0,-1 0-1,-2 14 1,2 3 38,0 24 22,2-21-33,-2 0-1,-2 0 0,-4 29 1,0-27-26,-12 71 175,15-85 101,0-13-16,0-11-48,1 1-207,1-1 0,1 1 0,-1-1-1,2 1 1,0-9 0,0-10-113,-2-74-310,7-191-29,-2 164 640,-1 32 253,-3 77-302,0 15-131,-1-1-1,1 1 0,0 0 0,0 0 1,1 0-1,-1 0 0,1-1 0,0 1 1,0 0-1,1-4 0,-2 6-24,1 1 1,-1 0-1,0-1 1,0 1-1,1 0 0,-1-1 1,0 1-1,0 0 1,1-1-1,-1 1 0,0 0 1,1 0-1,-1-1 1,0 1-1,1 0 0,-1 0 1,1 0-1,-1 0 1,0-1-1,1 1 0,-1 0 1,1 0-1,-1 0 1,0 0-1,1 0 0,-1 0 1,1 0-1,-1 0 1,0 0-1,1 0 0,-1 0 1,1 0-1,-1 1 1,0-1-1,1 0 0,-1 0 1,1 0-1,-1 1 1,13 10 247,8 20 145,1-2 0,43 42 0,-53-58-1145,2-2-1,0 1 1,0-2 0,1 0-1,0 0 1,1-2 0,24 11-1,1-7-2608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2:30.0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0 320 2720,'5'-3'972,"-4"3"-874,-1-1 0,1 1-1,0-1 1,0 1 0,0-1-1,0 1 1,0 0 0,0-1 0,0 1-1,0 0 1,0 0 0,1-1 0,1 1 70,13-3 212,-1 1 0,19-1 1,4 2 153,0-3 0,40-9 0,26-2 189,135-1 296,-96 1-635,27 0 119,-100 10-222,135 1 507,-139 5-563,104 4 151,0 1-160,55 5 380,-153-6-291,-7 3 42,-44-7-328,25 4 0,-31-3 17,0 0 0,1-1-1,26-2 1,143-21-25,-55 10 33,42-8 35,-4-1-44,-111 16-12,307-17-149,-346 21 103,67-4 224,67-1-333,-65 7 101,162-6 89,-35-7-101,-84 7-5,18-1 235,575-48-208,-518 38 35,172-6 52,-97 14-45,199-2 859,-355 9-1009,-76 2 204,94-9 0,-132 7-118,0 0-1,18 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09.6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 2496,'0'0'9,"0"0"-1,0 0 1,0 0 0,0 0 0,0 0-1,0 0 1,1 1 0,-1-1 0,0 0 0,0 0-1,0 0 1,0 0 0,0 0 0,0 0-1,0 0 1,0 0 0,0 1 0,0-1-1,1 0 1,-1 0 0,0 0 0,0 0-1,0 0 1,0 0 0,0 0 0,0 0-1,1 0 1,-1 0 0,0 0 0,0 0-1,0 0 1,0 0 0,0 0 0,0 0-1,1 0 1,-1 0 0,0 0 0,0 0 0,0 0-1,0 0 1,0 0 0,0 0 0,1 0-1,-1 0 1,0 0 0,0 0 0,0-1-1,0 1 1,0 0 0,0 0 0,0 0-1,0 0 1,1 0 0,-1 0 0,0 0-1,0 0 1,0-1 0,0 1 0,0 0-1,0 0 1,0 0 0,0 0 0,0 0-1,0 0 1,0-1 0,0 1 0,0 0 0,0 0-1,0 0 1,11 14 109,-11-2 395,0-11-375,0 0 0,0-1 0,0 1 1,0-1-1,0 1 0,0 0 0,0-1 0,0 1 0,0 0 0,0-1 0,0 1 0,0 0 0,0-1 0,0 1 0,1-1 0,-1 1 0,0 0 0,0-1 0,1 1 0,17 9 54,-17-9-53,1-1-33,31 8 348,3 4-678,41-1 256,-24-4-20,-23-4 9,0 2 0,33 10-1,-11-1-235,21 7-695,-47-11 281,-1-1-891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10.0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20 3712,'26'0'1408,"-14"-8"-1120,19 2-64,-19 6-32,6-5-160,-1 5-160,1 0 64,-2 0-256,1 5 192,6-2-96,-3 5 128,3 3-1632,-3 0 960,7 5-608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10.3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 1408,'17'-8'512,"1"8"-384,7 0-64,-7 0 0,2 0-64,7 0 64,2 0-32,1 5-32,1 1 32,4 7-192,0-2 96,-2 5-1024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10.7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4064,'0'0'1504,"23"3"-1184,15 5-64,-11-3-1280,2 1 512,6-1-832,0 3 768,-2-5 896,-3 5-128,1 0-224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11.0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3328,'4'3'1216,"4"5"-928,19 0-96,-9 0-544,3 0 160,1-2-1120,8-1 736,-1 3 128,-7-2 256,4 2-672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37:11.6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84 264 4224,'0'2'90,"0"0"1,0 0-1,-1 0 1,2-1-1,-1 1 1,0 0-1,0 0 0,1 0 1,-1 0-1,1-1 1,-1 1-1,1 0 1,0 0-1,0-1 0,0 1 1,0 0-1,0-1 1,0 1-1,0-1 1,2 2-1,4 5-723,1 0 0,10 8 0,-14-12 404,16 13 411,-14-10 142,1-1 0,0 0 0,1 0 0,9 5 0,65 30-79,-79-40-218,0 1 0,0-1 0,0-1 0,0 1 0,0 0-1,3-1 1,18 6 276,-22-5-303,-1-1 0,0 1 0,1-1 0,-1 1 0,0-1 0,1 1 0,-1-1 0,1 0 0,-1 0 0,0 0 0,1 0 0,-1 0 0,1 0 0,1-1 0,-2 1 4,-1 0 1,0 0-1,0 0 1,0 0-1,1 0 1,-1 0-1,0-1 1,0 1-1,0 0 1,0 0-1,0 0 1,1 0-1,-1-1 1,0 1-1,0 0 1,0 0-1,0 0 1,0 0 0,0-1-1,0 1 1,0 0-1,0 0 1,0 0-1,0-1 1,0 1-1,0 0 1,0 0-1,0 0 1,0-1-1,0 1 1,0 0-1,0 0 1,0 0-1,0-1 1,-9-11 210,-24-18-117,2-1-1,1-2 0,-34-50 1,-50-65 333,102 133-398,-43-47 809,54 62-846,1-1-1,-1 1 0,1 0 1,0-1-1,-1 1 1,1 0-1,0-1 0,-1 1 1,1-1-1,0 1 0,-1-1 1,1 1-1,0-1 0,0 1 1,-1-1-1,1 1 0,0-1 1,0 1-1,0-1 0,0 1 1,0-1-1,0 1 1,0-1-1,0 1 0,0-1 1,0 1-1,0-1 0,0 1 1,0-1-1,0 1 0,0-1 1,1 1-1,-1-1 0,0 1 1,0-1-1,0 1 1,1-1-1,-1 1 0,0-1 1,1 1-1,-1 0 0,0-1 1,1 1-1,-1 0 0,1-1 1,-1 1-1,1 0 0,-1-1 1,2 1-1,0-1-18,0 0 1,1 0-1,-1 1 1,0-1-1,1 1 0,-1-1 1,1 1-1,-1 0 0,5 1 1,17 2-103,0 2-1,0 1 1,24 10 0,69 32 279,-84-33-160,52 33-1,-69-38 131,-1 1 0,-1 0 0,0 1 0,0 1 0,13 18 0,-24-28-26,-1 0 0,1 0 0,-1 1-1,0-1 1,0 1 0,0 0 0,-1-1 0,0 1 0,1 0 0,-1 0 0,0 0 0,-1 0 0,1 0 0,-1 0 0,0 7 0,0-6 5,-1-1 1,0 1 0,-1-1 0,1 0 0,-1 1 0,1-1 0,-1 0 0,0 0 0,-1 0 0,1 0-1,-1 0 1,0-1 0,0 1 0,-3 3 0,-19 15 119,-1-1 0,-1-1 0,-50 29 0,-32 22-1190,66-35-569,7 1 454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8:54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11 320,'0'0'5,"-1"-1"0,1 1-1,-1 0 1,1 0 0,-1-1 0,1 1-1,-1 0 1,1 0 0,-1 0 0,1-1-1,-1 1 1,1 0 0,-1 0 0,1 0-1,-1 0 1,1 0 0,-1 0 0,0 0-1,1 0 1,-1 1 0,1-1 0,-1 0-1,1 0 1,-1 0 0,1 0 0,-1 1-1,1-1 1,-1 0 0,1 1 0,0-1-1,-1 0 1,1 1 0,-1-1 0,1 0-1,0 1 1,-14 1 1687,11-2-1355,-4-1 0,1 1-346,2 0 55,1 0 0,-1 0 0,0 0 0,1 0 0,-1 1 0,1 0 0,0-1 0,-1 1 0,1 0 0,0 1 0,-1-1 0,1 1 0,0-1 0,0 1 0,-3 2 0,-1 0 26,1 0 0,-1 0 0,0-1 0,0 0 0,-1 0 0,1-1 0,-1 0 0,-14 2 1,-4-1 956,-33-1 1,57-2-992,-2-3 416,4 3-433,0 0 0,0 0 1,0 0-1,0-1 0,0 1 1,0 0-1,0 0 0,0 0 1,0-1-1,0 1 0,0 0 1,0 0-1,0 0 0,0 0 1,0-1-1,0 1 0,0 0 1,0 0-1,0 0 0,0-1 1,351 4-390,-346-3 374,-1 1 1,1-1 0,0 1-1,-1 0 1,0 0-1,1 0 1,-1 1 0,0-1-1,1 1 1,-1 0-1,0 0 1,0 1 0,-1-1-1,1 1 1,0 0-1,-1 0 1,1 0 0,-1 1-1,0-1 1,4 7-1,26 37-80,-32-47 85,-1 1 0,1 0 0,-1 0 0,1-1 0,0 1 0,-1 0 0,1-1-1,0 1 1,0-1 0,0 1 0,-1-1 0,1 1 0,0-1 0,0 1 0,0-1 0,1 1 0,1 0-7,0 0 0,-1 0 1,1 0-1,-1 0 0,1 1 0,-1 0 0,0-1 1,3 3-1,-2-1-8,-1-1 0,1 0 0,0 0 0,0 0 1,0 0-1,0-1 0,0 1 0,0-1 0,0 0 0,1 0 1,-1 0-1,0 0 0,1-1 0,-1 1 0,1-1 0,-1 0 1,1 0-1,-1 0 0,0 0 0,1-1 0,-1 0 0,0 1 0,1-1 1,5-3-1,4 0 52,60-21 64,10-3-54,-63 23-122,-18 4 48,1 1-1,-1 0 0,1-1 1,-1 0-1,1 0 1,-1 0-1,0 0 1,5-2-1,-7 2 70,2 1 27,8-1-3,-10-1-126,-11-2-80,10 4 140,-4 0 13,-1-1 1,0 2 0,0-1-1,0 1 1,0-1-1,0 2 1,-6 1-1,-15 2 4,-4 3-4,26-6-33,1-1 1,-1 0-1,0 0 1,1 0 0,-7 1-1,9-2-11,-1 0 0,1 0-1,0 1 1,0-1 0,0 1 0,-1 0-1,1-1 1,0 1 0,-3 2-1,4-2 42,-1 0-1,1-1 0,0 1 1,-1 0-1,1-1 0,0 1 1,-1-1-1,1 1 0,-1-1 1,1 0-1,0 0 0,-1 0 1,1 0-1,-1 0 0,1 0 1,-1 0-1,1 0 0,-1 0 0,1-1 1,-3 0-1,3 1-9,1 0 0,-1 0 1,0-1-1,0 1 0,0 0 0,1 0 0,-1-1 0,0 1 0,0-1 1,1 1-1,-1-1 0,0 1 0,1-1 0,-1 1 0,0-1 1,1 0-1,-1 1 0,1-1 0,-1 0 0,1 1 0,0-1 0,-1 0 1,1 0-1,-1 0 0,1-1 0,-2-3 152,-7-3-148,8 7 103,8 2 27,44 3-215,-36-2 161,-1 0 0,1-1 0,0-1 0,-1 0 0,24-4 0,23 0 233,21-4-634,-57 8 182,-24 0 144,0 0-4,-1 1-1,0 0 1,1-1-1,-1 1 1,1 0-1,-1-1 1,0 1-1,1-1 1,0 1-1,-1-1 1,1 1-1,-1-1 0,1 1 1,-1-1-1,1 1 1,0-1-1,-1 0 1,1 1-1,1-1 1,-1 1 73,17-1-165,-12 0 21,-4 0-63,0 1 108,0 0 0,1 0 1,-1 0-1,0 0 0,0 0 1,0 1-1,0-1 0,0 1 1,3 2-1,6 5 193,-3-3-93,-7-4 42,15 4 96,-21-7-205,1 0 0,0 0 0,0 0 1,0 0-1,0-1 0,0 0 0,0 0 1,0 0-1,0 0 0,-6-5 0,-16-9-54,-8 2-157,33 13 203,0 1 1,0-1-1,0 0 1,0 1-1,0-1 1,1 0-1,-1 0 1,0 0-1,0 0 1,1 0-1,-1 0 1,1 0-1,-1 0 1,1 0-1,-1 0 1,1 0-1,0 0 1,-1-2-1,1 2-12,0 1 0,0 0-1,-1-1 1,1 1 0,0-1 0,0 1-1,-1-1 1,1 1 0,0 0-1,-1-1 1,1 1 0,0 0-1,-1-1 1,1 1 0,0 0 0,-1 0-1,1-1 1,-1 1 0,1 0-1,0 0 1,-1 0 0,1-1 0,-1 1-1,0 0 1,-15-4-120,11 3 50,-81-18 199,81 18-133,1 0 0,-1 0 1,0 0-1,0 1 0,1-1 0,-1 1 0,0 1 0,0-1 0,1 1 0,-1-1 0,0 1 0,1 1 0,-9 2 0,-21 5-80,30-8 53,1 1 0,-1 0 0,0-1 0,1 2 0,-5 2 0,-20 11 233,24-14-230,1 0 0,-1-1 0,0 1-1,1 1 1,-1-1 0,1 0 0,-1 1-1,1 0 1,0 0 0,0 0 0,1 0-1,-1 0 1,-4 7 0,3 0-12,-1 1 0,-6 9 0,8-14 187,3-5-131,0-1-1,0 0 1,0 0 0,0 0 0,0 0-1,0 1 1,-1-1 0,1 0-1,0 0 1,0 0 0,0 0-1,0 0 1,0 1 0,0-1-1,-1 0 1,1 0 0,0 0-1,0 0 1,0 0 0,0 0-1,-1 0 1,1 0 0,0 0-1,0 0 1,0 1 0,0-1-1,-1 0 1,1 0 0,0 0 0,0 0-1,0 0 1,-1 0 0,1 0-1,0 0 1,0-1 0,0 1-1,0 0 1,-1 0 0,1 0-1,0 0 1,-1 0 101,1-1-131,1 0 0,0 1 0,0-1 0,0 1 1,0-1-1,-1 1 0,1-1 0,0 1 0,0-1 0,0 1 0,0 0 0,0 0 0,0-1 0,0 1 0,0 0 1,2 0-1,3-1 49,73-24-98,104-19 0,-90 19 152,-59 14-116,40-7 0,-51 14 2,-1 1-1,1 2 0,0 0 1,33 3-1,-36 1 155,25 9 1,-2-1-39,-37-10-83,-1 1 1,1-1-1,-1 1 1,0 0-1,1 0 1,-1 0-1,0 1 0,0-1 1,8 7-1,-9-6-48,1 0-1,0 0 0,9 4 1,9 6 138,29 16 95,-50-28-154,0 0 0,0 0-1,0-1 1,0 1 0,0-1 0,0 1 0,0-1-1,0 0 1,4 0 0,13 3-133,-14-1 123,1 0 0,-1-1 0,0 1 0,0-1 0,1-1 0,-1 1 0,0-1 0,10-1 0,43-7 460,-56 8-471,20-7-83,-18 5 61,0 1 0,0 0 0,0 0 0,0 0 0,0 0 0,5 0 0,10-2-189,-18 2 194,1 1 0,-1-1 0,1 1 1,-1-1-1,1 1 0,-1 0 0,0 0 0,1 0 0,-1 0 0,1 0 0,-1 0 0,1 0 0,-1 1 1,3 0-1,-1 0-2,1-1 1,-1 1 0,0-1 0,0 1 0,1-1-1,-1 0 1,0 0 0,4-1 0,-3 1 19,-1-1 0,0 1 0,0 0 0,1 0 0,-1 0 0,0 1 0,7 1 0,3 1-30,0 0-1,0-1 0,0-1 1,0 0-1,0 0 1,22-3-1,2 1 122,31 1-61,-66 0 0,5-6 454,-71-38-102,50 32-756,12 10 360,0 0 0,0 0-1,0 0 1,-1 1 0,1-1 0,0 1 0,-3-2-1,-18-8-139,14 6 196,0 1-1,0 0 0,-19-6 1,21 9-89,0 0-1,0 0 1,1 1 0,-1 0 0,0 0 0,0 1 0,0 0 0,1 0 0,-1 1-1,0-1 1,1 2 0,-8 2 0,10-3 32,-1-1-1,1 1 1,-1-1 0,0 0 0,0 0-1,0 0 1,0 0 0,0-1 0,0 0-1,-9-1 1,7 0-22,0 1 0,0 0 1,0 1-1,-11 1 0,12 0 35,-1-1 0,1 0 0,-1 0 0,0-1 0,0 0 0,1 0 0,-8-1 0,-21-11 183,28 9-213,1 0 0,-1 1 0,0-1-1,-9 0 1,-31-8 185,45 11-441,8 3 204,12 4 39,180 47-202,-175-48 338,1-1 1,-1-1 0,47 2 0,6 0 11,-38-2-170,40-3 1,-4 0 262,39-1 78,-37-2-8,-61 1-326,-8 1 39,-1 0-1,1 0 0,0 0 0,0 1 1,11 2-1,-12-1 83,-1-1 1,0 0-1,1 0 1,-1-1-1,9 0 1,15 2-424,-14 0 422,0-1-1,0-1 0,17-1 1,3 0-14,185 6-16,-200-4-36,21 3 0,-22-1 8,21 0 0,85-8-164,-107 5 206,-1-2 0,22-3 0,-18 0-6,-14 3-74,1 0 0,-1 1 0,15-1 0,24 1 36,41 1-89,16 6 492,-58 0-366,-22-2-2,34 0-1,-1 4-110,-48-8 80,1 1 1,14 4-1,2 0-95,9 3 75,-29-6 44,1-1 0,0 1 0,0-1 0,0 0 0,8 0 0,11-2 153,-18 0-183,0 1 1,1 0-1,-1 0 1,0 0-1,1 1 1,13 3-1,-12-1-9,1-2 0,0 1-1,-1-1 1,1-1 0,0 0-1,-1 0 1,1-1 0,11-2-1,12 0 105,167-20 529,-117 13-741,-56 5 82,51-15 0,2-1-141,-71 19 199,-1-1 0,0 0 0,-1 0-1,10-5 1,21-8 77,-33 15-119,2-2-27,1 1-1,-1 0 0,1 1 0,0 0 1,9-1-1,21 4-120,-27 0 261,0-2 1,1 0-1,-1 0 0,16-3 0,-11 1-118,1 1 0,-1 1 0,20 2 0,-15-1 67,27-2-1,-36 0-43,0 1 0,0 0 0,0 1 0,17 3 0,-3-2-92,-18-1 135,0-1 0,-1 1 0,13 3 0,58 18 587,-72-21-578,-1 0 0,1 0 0,0 0 0,0-1 0,0 0 0,11-1 0,3-1 179,-7 3-316,-3-1 93,0 0-1,-1 0 0,1-1 0,0-1 0,14-3 1,-13 3-33,0 0 1,0 1 0,-1 0 0,1 1 0,0 0 0,12 2 0,-15-1 9,48 8 80,-40-6-34,-1 0 0,27 0 0,226-3 722,-243-1-813,0-2 1,38-8-1,1-1 163,103-17 188,-120 20-271,-15 4-67,26-6-58,39-8 108,-12 3 145,-75 14-170,1 1-1,0 0 0,-1 0 1,1 1-1,0 0 1,0 1-1,14 3 1,74 22-165,-23-5-135,-22-6 477,-35-9-72,0-1 0,26 3 0,-5-4-73,59 8 196,-68-6-91,-1-2-1,43 1 1,-64-5-81,-1 0-46,-1 0 0,1-1 0,-1 1 0,11-3 0,16-4 163,45-4 0,-30 6-45,86-7 27,27-3-408,-135 12 240,-1 1-1,1 2 0,27 2 0,11 1 200,2 2-76,-31-2-195,132 4-68,72-10 613,-150 4-299,144-6-340,2-3 394,-194 9-249,75 14-1,-16 0 61,-6-14 59,-51-2-54,30-2 118,80-15 0,-108 12-48,148-28-142,-173 30 67,0 1 0,1 1 1,-1 1-1,26 2 0,-11-1-3,-5 2 13,55 10-1,-18-2 17,25 6 68,-30-5-306,19 8-10,-55-13 240,-14-4 81,25 9-1,-23-7-67,0 0 1,1-1-1,0-1 1,25 1-1,-1 0 173,62 0-298,108-1-60,-111-3 339,-58 6-376,-17-2 24,-17-2 134,-1 1 0,0 0 0,1 0 0,11 5 1,4 2 146,35 7-57,105 15 0,-94-20-356,14 4 302,-62-11-43,32 10 0,-25-6-1,8 1 331,-31-8-316,0 0 0,1-1 0,-1 1 0,1-1 0,-1 0 0,0 0 0,1 0 0,-1-1 0,1 0 0,-1 0 0,7-2 0,-8 2-284,0 0 0,0-1 0,0 1 0,-1-1 0,1 0 0,0 0 0,-1 0 0,1 0 0,-1 0 0,3-3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9:08.3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121 0 736,'-8'5'5354,"7"-5"-5231,1 16-384,4 26 534,-2-28-221,1 21 1,0 325 721,7-222-732,-2-5 65,-3-29 160,-5-83 90,0-19-394,0 7 239,0-3-168,0 0 0,-1 1 0,0-1 0,0 0-1,0 0 1,0 0 0,-1 0 0,-3 8-1,4-13 58,1 0-82,0-1 1,0 1-1,0 0 1,0-1-1,-1 1 0,1 0 1,0-1-1,0 1 1,-1-1-1,1 1 0,0 0 1,0-1-1,-1 1 0,1-1 1,-1 1-1,1-1 1,0 1-1,-1-1 0,1 1 1,-1-1-1,1 0 1,-4 2 396,4-9-356,-1-1-1,0 0 0,-3-10 0,-2-10 48,-4-58-163,6 33-13,-20-83 0,3 35 270,-2-8-30,14 72-272,3-1 0,1 0 0,1 0 0,3-44 0,-1 61-46,1 18 158,0-1-1,1 0 0,0 1 1,-1-1-1,2-4 0,1-20 3,-2 22-9,0-1 0,1 1 0,-1 0-1,1-1 1,1 1 0,-1-1 0,1 1 0,0 0 0,4-8 0,-6 14 5,1 0-1,-1 0 1,0 0 0,0 0 0,0-1 0,0 1 0,0 0 0,0 0-1,0 0 1,0 0 0,1 0 0,-1 0 0,0 0 0,0 0 0,0 0-1,0 0 1,0 0 0,0 0 0,0 0 0,1 0 0,-1 0 0,0 0-1,0 0 1,0 0 0,0 0 0,0 0 0,1 0 0,-1 0 0,0 0-1,0 0 1,0 0 0,0 0 0,0 0 0,0 0 0,0 0 0,1 0-1,-1 0 1,0 0 0,0 0 0,0 1 0,7 5-112,7 15-141,-10-15 198,0 2 0,0-1-1,0 1 1,3 10-1,7 12 107,-1-3-67,-2 0-1,0 2 1,-2-1-1,9 52 0,11 31 106,-13-55-43,11 30-180,-17-63 248,-2 1 0,-1 1 1,8 44-1,-11-46-15,0 12-164,1 44-67,-4-55 220,5 34 0,-1-28-16,-4-4 49,-1 38-1,-1-23-150,-2-14-146,2-23 165,1 0 0,-1 0 0,0 0-1,1 0 1,0 0 0,0 0 0,0 0 0,1 0 0,-1 0 0,1 0 0,0 0 0,0 0 0,2 4-1,2 2 41,0-1 0,1 0 0,0 0 0,0-1 0,1 0 0,0 0 0,10 8 0,4 0-6,35 25-108,-55-40 113,0-1 0,0 1 0,-1 0-1,1-1 1,0 1 0,0 0-1,0 0 1,-1-1 0,1 1-1,0 0 1,-1 0 0,1 0-1,-2 5 679,-8-7-322,2-1-369,0-1-1,0 0 1,0 0-1,0-1 1,0 0 0,-8-6-1,-35-34-339,26 23 205,15 12 157,8 7-72,0 1 1,0 0-1,0 0 1,0 0-1,0 0 0,-1 0 1,1 0-1,0 0 1,0 0-1,-1 0 1,1 0-1,-1 1 0,1-1 1,0 1-1,-3-2 1,13 10-216,-4-3 219,0 0 0,0 1 1,0-1-1,5 7 0,6 9 90,-7-14-101,-8-7 46,0 1 1,0-1 0,0 1 0,-1-1 0,1 1 0,0-1 0,0 1 0,-1-1-1,1 1 1,-1 0 0,1-1 0,-1 1 0,1 0 0,-1 0 0,1-1 0,-1 1 0,1 2-1,-1-3 6,1 1-1,-1-1 0,0 1 0,1-1 0,-1 1 1,0-1-1,1 1 0,-1-1 0,0 0 1,1 1-1,-1-1 0,1 0 0,-1 1 0,1-1 1,-1 0-1,1 1 0,-1-1 0,1 0 0,-1 0 1,1 1-1,-1-1 0,1 0 0,-1 0 0,1 0 1,0 0-1,-1 0 0,1 0 0,-1 0 1,1 0-1,-1 0 0,2 0 0,0 0 5,-1-1 1,1 1-1,0 0 0,-1 0 0,1-1 0,0 1 0,-1-1 1,1 0-1,2-1 0,0-2-16,0 0 1,-1-1-1,0 1 0,0-1 1,0 0-1,0 0 0,-1 0 0,0-1 1,0 1-1,2-9 0,1-1-20,17-47 19,-4 6-16,3 1 0,34-64 0,-37 89-26,34-45 1,-36 53 170,19-36 0,-12 18-151,-2 2-82,19-52 0,-38 86 95,-1 0 32,0 1 0,0-1 1,0 1-1,-1-1 1,1-6-1,-1 6 5,0 1 0,1 0 1,-1-1-1,1 1 0,1-6 0,0 6-32,-2 0-1,1 1 1,0-1 0,0 0-1,-1 0 1,0 0 0,1 0-1,-1 0 1,0 0 0,-1 0-1,1 0 1,0 0 0,-1 0-1,0 1 1,-1-6 0,-19-30 408,12 25-350,1-1 0,1 0 0,-7-16 0,9 17-42,-9-17-20,5 7-23,-2 0 0,0 0 0,-2 1 0,-15-21 0,23 37 50,0 0 0,-1 1 0,1-1 0,-1 1 0,0 0 0,0 1 0,-1-1 0,1 1-1,-1 0 1,0 1 0,0 0 0,-1 0 0,1 0 0,0 1 0,-1 0 0,1 1 0,-1 0 0,0 0 0,-13 0 0,7 2-46,0 1 1,0 0-1,1 1 1,-1 0-1,-22 10 0,-27 6-47,50-15-75,-9 2 288,21-6-121,1 0-1,-1 0 1,0 0-1,1 0 0,-1 0 1,0 0-1,1 0 1,-1 0-1,0 0 0,1 0 1,-1 0-1,0-1 1,1 1-1,-1 0 0,0 0 1,1-1-1,-1 1 1,1 0-1,-1-1 1,1 1-1,-1-1 0,1 1 1,-1-1-1,1 1 1,-1-1-1,1 0-25,0 0 1,0 1-1,0-1 0,0 1 1,0-1-1,0 1 0,0-1 1,1 0-1,-1 1 0,0-1 1,0 1-1,1-1 0,-1 1 1,0-1-1,1 1 0,-1 0 1,1-1-1,-1 1 0,0-1 0,1 1 1,-1 0-1,1-1 0,-1 1 1,1-1-1,14-9-160,-15 10 156,21-11-14,0 1-1,1 0 1,0 2-1,1 0 1,-1 2-1,27-4 1,-4 4-98,0 2 0,1 1 0,48 5 0,-30-3 128,-19 0 0,-41 1 10,1 0 0,-1 0 0,0 1 0,-1 0 0,1 0 1,0 0-1,0 0 0,0 1 0,0-1 0,-1 1 0,1 0 0,-1 0 0,0 0 1,1 1-1,-1-1 0,0 1 0,0 0 0,0 0 0,2 3 0,-1-1 10,-1 0 0,0 0-1,0 1 1,0-1-1,0 1 1,-1 0-1,0 0 1,0 0-1,-1 0 1,0 0-1,1 12 1,-1 22 112,-6 64 1,-15 41-327,19-141 182,-4 30-21,-21 116 460,21-133-367,-8 20 0,-3 8 12,7-18-12,-2 0 0,-1 0-1,-21 34 1,-5 12 224,-30 52-636,55-106 424,-26 33 0,28-38-294,11-11-77,7-6 249,18-13-18,-1-1-1,-1 0 1,0-2-1,-1-1 1,-2 0-1,27-35 0,-30 35 93,1 0-1,0 0 0,2 2 0,0 1 0,26-18 0,-31 25-8,0 0 63,28-13 0,-39 21-68,1 0-1,0 0 0,-1 1 1,1-1-1,0 1 0,0 1 0,0-1 1,0 1-1,0-1 0,0 2 0,5-1 1,-9 0-11,0 1 1,0-1 0,-1 0-1,1 0 1,0 0-1,0 1 1,0-1 0,-1 0-1,1 1 1,0-1-1,-1 1 1,1-1 0,0 1-1,-1-1 1,1 1-1,0-1 1,-1 1 0,1 0-1,-1-1 1,1 1-1,-1 0 1,1-1 0,-1 2-1,1 0 0,-1 0-1,1 0 1,-1 0-1,0 0 0,0-1 1,0 1-1,0 0 1,0 0-1,0 0 0,-1 2 1,-2 6 2,0 0 0,0-1 0,-6 12 0,6-16 11,-159 298 575,160-298-542,-1-1 0,0 0 1,0 0-1,0 0 0,-6 5 1,9-9-49,0 0 1,0 1-1,0-1 1,0 0-1,0 0 1,0 0-1,0 0 1,0 0-1,0 0 1,0 0-1,0 0 1,0 0-1,0 0 1,0 0-1,0 0 1,0 0 0,0 0-1,-1 0 1,1 0-1,0 0 1,0 0-1,0 0 1,0 0-1,0 0 1,0 0-1,0 0 1,0 0-1,0 0 1,0 0-1,0 0 1,-1 0-1,1 0 1,0 0-1,0 0 1,0 0-1,0 0 1,0 0-1,0 0 1,0 0-1,0 0 1,0 0 0,0 0-1,0 0 1,0 0-1,0 0 1,0 0-1,-1 0 1,1 0-1,0 0 1,0 0-1,0 0 1,0 0-1,0-1 1,0 1-1,0 0 1,0-7-53,4-9 3,13-32-2,1 1 0,2 1 0,3 0-1,1 2 1,54-73 0,-50 82 174,12-16 128,-39 50-224,0 0 1,-1 0-1,1 0 0,0 0 0,-1-1 0,1 1 1,-1 0-1,1-1 0,-1 1 0,0 0 1,0-1-1,1 1 0,-1-1 0,0 1 1,0 0-1,0-1 0,0 1 0,-1 0 1,1-1-1,0 1 0,-1 0 0,1-1 0,-1 1 1,1 0-1,-1-1 0,1 1 0,-1 0 1,0 0-1,0 0 0,0 0 0,1 0 1,-1 0-1,0 0 0,0 0 0,-1 0 1,1 0-1,0 0 0,0 0 0,-2 0 1,-5-3 16,0 0 1,1 0 0,-1 1 0,-17-4 0,-18-6-111,-81-39 0,55 21 425,66 30-344,-38-15 0,2-2-1,0-2 1,-54-36 0,63 31-106,1 0 0,1-2-1,1-1 1,2-1 0,-25-39 0,33 49 24,13 16 8,1-1 0,-1 0 0,1 0-1,0 0 1,-3-6 0,38 92-530,-17-40 624,27 53 1,-36-83-298,1 0 1,1-1 0,0 1-1,0-1 1,1-1 0,0 0-1,1 0 1,18 13-1,9 1-2945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9:16.1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934 1658 1984,'1'-2'1914,"-2"10"-1380,-9 20 512,7-19-853,0 0 0,-1 0 0,-6 12 0,-12 20 382,17-31-486,0 1 1,-1-2-1,0 1 0,0-1 1,-1 0-1,-13 14 0,3-9 62,-1 0 0,0-1 0,-37 20 0,-65 18 659,115-49-761,0-1 0,0 0 0,-1 0 0,1 0 0,-5-1 0,-12 2 62,-55 7-143,73-8 36,1 0-1,-1 1 1,0-1-1,1 0 1,-1 1-1,1 0 1,-1 0-1,1 0 1,0 0 0,0 1-1,-5 4 1,-1-3-105,3 0-250,6-4 346,0 0-1,0 0 0,0 1 0,0-1 1,1 0-1,-1 0 0,0 0 1,0 1-1,0-1 0,0 0 0,0 0 1,1 0-1,-1 0 0,0 1 1,0-1-1,0 0 0,1 0 0,-1 0 1,0 0-1,0 0 0,0 0 1,1 0-1,-1 0 0,0 0 0,0 0 1,1 1-1,-1-1 0,0 0 1,0 0-1,0 0 0,1-1 0,-1 1 1,7 1-28,0 0 0,0-1 0,0 0 0,1 0 0,-1-1 0,0 0 0,7-2 0,14-1 35,106-17-115,-128 20 130,22-6 61,0 0-1,0-2 0,43-20 1,-49 17-30,0-1 0,37-31 0,-33 23-75,104-83-32,47-52 742,-125 108-529,34-36-137,-84 81 0,0 1 1,-1-1-1,1 0 0,-1 1 1,1-1-1,-1 0 1,0 0-1,0 0 0,0 0 1,0 0-1,-1-1 1,1 1-1,-1 0 0,0 0 1,0 0-1,0-1 1,0 1-1,-2-6 1,1-11-435,1 19 316,17 6-96,-9-7 191,-2 3 64,-2-2 21,4-6-18,-5 4-53,-1-1 1,1 1-1,-1-1 1,0 1-1,-1-1 1,1 1 0,-1-1-1,1 0 1,-1 0-1,1-5 1,0-5 90,1-23 0,-3 24-66,-9-402-113,-14 273 299,16 104-91,-24-90-79,-3-19-237,16 67 212,10 53-165,-2-12 205,-22-48 0,30 81-73,-1 1-1,1 0 1,1-1 0,-1 0 0,1 1 0,0-1 0,0 0 0,1 1-1,0-1 1,0 0 0,0 0 0,0 1 0,2-8 0,-1 8 2,-1 4-5,0 1 1,0-1-1,0 1 0,0-1 1,0 1-1,1-1 1,-1 1-1,0-1 0,0 1 1,0-1-1,0 1 1,1 0-1,-1-1 0,0 1 1,0-1-1,1 1 0,-1 0 1,0-1-1,1 1 1,0-1-1,4-7-48,-5 7 60,0 1 0,0-1 0,0 0 1,1 1-1,-1-1 0,0 1 0,1-1 0,-1 0 0,0 1 0,1-1 0,-1 1 0,1-1 0,-1 1 0,1-1 0,-1 1 0,1 0 0,-1-1 0,1 1 0,0-1 0,2 0-5,-1 0 1,0-1-1,1 1 0,-1-1 0,0 1 0,0-1 0,0 0 0,0 0 0,0 0 0,0 0 0,-1 0 0,4-5 0,-2 3 15,0-1 0,0 1 0,1 0 0,5-6 0,-6 8-150,-3 1 135,0 1 1,0 0 0,1 0 0,-1 0-1,0 0 1,0 0 0,0 0-1,1 0 1,-1 0 0,0 0 0,0 0-1,1 0 1,-1 0 0,0 0 0,0 0-1,1 0 1,-1 0 0,0 0-1,0 0 1,1 0 0,-1 0 0,0 1-1,0-1 1,1 0 0,-1 0-1,0 0 1,0 0 0,0 0 0,1 1-1,-1-1 1,0 0 0,0 0 0,0 0-1,0 1 1,0-1 0,1 0-1,5 10-252,0 2 216,-1 0 1,0 0-1,-1 1 1,3 14 0,7 57-94,-8-47 118,45 319-6,-27-44 505,-21-2-365,-3-251-159,-1-10 185,-2-1-1,-3 0 0,-1 1 0,-3-2 0,-19 62 0,-9-18-167,24-62 23,-12 39-1,20-53 17,0 0 0,-1 0-1,0 0 1,-1-1 0,-1 0-1,0 0 1,-12 12 0,-22 20 113,40-43-135,1 0-1,0 0 1,1 1 0,-1-1 0,-2 6 0,0 2-319,-3 12 252,-17 140 266,-44 368 315,12-219 58,48-267-304,7-43-340,0-3-38,-1-11-176,-2-21-162,-2-138-1145,4 139 1389,-13-142-395,7 118 719,-14-57-1,12 72 37,4 14 324,-17-47-1,23 73-463,0-1 1,-1 1-1,1 0 1,-1 0-1,1 0 1,-1-1-1,0 1 1,0 0 0,1 0-1,-1 0 1,0 0-1,0 0 1,0 1-1,0-1 1,0 0-1,0 0 1,0 1-1,-2-2 1,2 2-9,1 0 0,-1 0 0,1 0 0,-1 0 0,1 0 0,-1 0 1,1 0-1,0 0 0,-1 0 0,1 0 0,-1 1 0,1-1 0,-1 0 0,1 0 0,0 0 0,-1 1 0,1-1 1,-1 0-1,1 0 0,-1 1 0,-7 14-83,-37 142-100,13-37 188,-38 80-191,27-84 114,1-10 372,36-93-222,-1 0 0,0 0 0,-1-1-1,-1 0 1,-16 18 0,22-28-72,1 1 1,-1-1-1,0 0 0,1 0 1,-1 0-1,0-1 1,0 1-1,-1-1 1,1 1-1,0-1 1,-6 1-1,7-1-1,-1-1-1,1 0 1,0 0 0,0 0-1,0 0 1,-1 0 0,1 0-1,0-1 1,0 1 0,0-1-1,-1 0 1,1 1 0,0-1-1,0 0 1,0 0 0,0 0-1,0-1 1,1 1 0,-3-2-1,-2-3 3,0 0 0,1-1 0,0 1 0,0-1 0,0 0 0,1-1 0,0 1-1,-3-9 1,-20-68-121,20 62 86,-33-149-315,-2-11 193,36 162 224,3 9-62,0 0 1,-1 0-1,-7-13 0,3 1 142,-14-30-96,3 27-240,16 23 203,-1-1 0,2 0 0,-1 1-1,0-1 1,1 0 0,-1 0 0,1-1-1,0 1 1,-1-5 0,2 4 92,1 2-99,-1 0 1,1-1-1,-1 1 0,0 0 1,0 0-1,0 0 0,0 0 1,-1 1-1,1-1 0,-3-4 1,0 1-159,1 2-170,1 11 129,0 7 216,0 0 0,2-1 1,0 1-1,0 0 0,3 17 1,-1-13 34,0 9-184,12 51-1,-9-55 136,-2-1-1,0 1 0,-1 26 0,3 31 32,4 36 257,-5-40-159,0 143 130,-5-139-133,6 12-128,-4-11 395,-10 202-283,-13-164 155,-16 47-359,37-160 45,-11 35-30,-10 48 154,22-89-93,-1 6 32,0-1 0,0 1 0,-1-1 0,1 1 0,-1-1 0,0 0 0,-5 9 0,7-14-25,0 0 0,0 0-1,0 0 1,-1 0 0,1 0 0,0 1 0,0-1-1,0 0 1,0 0 0,0 0 0,0 0 0,0 0-1,-1 0 1,1 0 0,0 0 0,0 0 0,0 0-1,0 0 1,0 0 0,0 0 0,-1 0 0,1 0-1,0 0 1,0 0 0,0 0 0,0 0 0,0 0-1,0 0 1,0 0 0,-1 0 0,1 0 0,0 0-1,0 0 1,0 0 0,0 0 0,0 0 0,0-1-1,0 1 1,-1 0 0,1 0 0,0 0 0,0 0-1,0 0 1,0 0 0,0 0 0,0 0 0,0 0-1,0-1 1,0 1 0,0 0 0,-3-6 30,2 1-32,1 1 1,0-1-1,0 1 1,0-1-1,2-7 1,1-15-295,15-291-12,-14 280 319,19-140-131,-8 74 189,29-271 159,-28 158-123,-3 103-298,0 12-33,-12 83 192,-1 1 0,0-1 0,-5-28 1,-17-67-102,21 112 115,1 0 0,-1 0 0,0 0 0,1 0 0,-1 0 0,0 1 0,0-1 0,0 0 0,0 1 0,-2-3 0,3 4 8,0-1 1,-1 1-1,1 0 1,0 0-1,0 0 1,-1 0-1,1-1 1,0 1-1,0 0 1,-1 0-1,1 0 0,0 0 1,0 0-1,-1 0 1,1 0-1,0 0 1,-1 0-1,1 0 1,0 0-1,0 0 1,-1 0-1,1 0 0,0 0 1,0 0-1,-1 0 1,1 0-1,-1 0 1,1 1-6,-1 0 1,0-1 0,0 1 0,1 0 0,-1-1 0,1 1-1,-1 0 1,1 0 0,-1 0 0,1-1 0,-1 1 0,0 2-1,-5 15-104,0-1-1,2 1 1,-5 29-1,0 60-262,6-60 322,-4 42-31,-12 137 364,9-135-25,-10 91-53,-12 151-29,12-81-70,12-209 40,-1-1 0,-2 0 0,-26 63 0,17-53 6,-16 74 1,33-118-112,2 0 0,-1 0 0,1 0 0,1 0 0,-1 1 0,1-1 0,1 0 0,-1 0 0,2 0 0,-1 0 0,1 0 0,0 0 0,0 0 0,1 0 0,5 10 0,-7-17-37,0 1 0,0-1 0,0 1 0,0-1 0,0 1 0,0-1 0,0 0 0,1 1 0,2 1 0,-4-3 1,1 0-1,-1 1 1,1-1-1,0 0 1,-1 0-1,1 0 0,0 0 1,-1 0-1,1 0 1,-1 0-1,1 0 1,0 0-1,-1 0 0,1-1 1,0 1-1,-1 0 1,1 0-1,-1 0 1,1-1-1,-1 1 1,1 0-1,-1-1 0,1 1 1,-1-1-1,1 1 1,-1 0-1,1-1 1,-1 1-1,1-1 1,-1 0-1,9-11 55,-1 1 0,0-2 1,-1 1-1,-1-1 0,0 0 0,6-19 0,-4 12 26,118-358 10,-116 339-137,74-264-12,-34 145 70,69-184-81,-58 199 120,74-193 87,-40 19 23,-91 305-120,-2 6-39,0 1 1,-1 0-1,1-1 0,-1 1 1,0-1-1,-1 0 0,0 1 0,1-1 1,-2-6-1,1 12 4,0 0 1,0 0-1,0-1 0,0 1 1,0 0-1,0-1 0,0 1 0,0 0 1,0 0-1,0-1 0,-1 1 1,1 0-1,0 0 0,0-1 1,0 1-1,0 0 0,-1 0 1,1-1-1,0 1 0,0 0 1,0 0-1,-1 0 0,1-1 0,0 1 1,0 0-1,-1 0 0,-4 4-36,-3 18-294,-41 239-31,24-116 290,-55 469 228,66-480-164,12-104 98,3-23-44,-2 1 0,1-1 0,-2 9 0,2-16-48,0 0 0,0 0 0,0 1 0,0-1 0,0 0 0,0 0 0,0 0 0,0 0 0,0 0 0,-1 1 0,1-1 0,0 0 0,0 0-1,0 0 1,0 0 0,0 0 0,0 0 0,0 1 0,0-1 0,0 0 0,0 0 0,0 0 0,0 0 0,0 0 0,-1 0 0,1 0 0,0 0 0,0 0 0,0 1-1,0-1 1,0 0 0,0 0 0,-1 0 0,1 0 0,0 0 0,0 0 0,0 0 0,0 0 0,0 0 0,0 0 0,-1 0 0,1 0 0,0 0 0,0 0 0,0 0 0,0 0-1,0 0 1,-1 0 0,-2-8 43,1-10-126,1 1-1,2-29 0,0 3 111,-26-518 433,20 522-583,-8-53-162,10 71 87,3 14 43,3 12-101,1 11 84,4 26-1,-2-6 127,40 224 384,-3-13-386,-22 0 173,-21-246-129,0 362 165,-7-241 27,6-107-150,0-1-1,-1 1 0,-5 15 1,1 0 166,6-18-202,0-11 4,0 0-1,0 0 0,0 0 0,0 0 0,0 0 1,0 0-1,0 0 0,0 0 0,0 0 0,-1 0 0,1-1 1,0 1-1,0 0 0,-1 0 0,1 0 0,-1 0 1,1 0-1,-2 1 0,2-14 103,32-229-529,10-55 317,-30 242 68,35-97 0,-43 143 13,-1 0 1,1 0-1,0 1 1,6-10 0,-8 15 0,0-1 0,0 0 0,0 1 0,1-1 1,-1 1-1,0 0 0,1 0 0,0 0 0,-1 0 1,1 0-1,0 0 0,0 1 0,5-2 0,-7 2 16,-1 1 0,1 0-1,0 0 1,-1 0 0,1 0-1,0 0 1,-1 1 0,1-1-1,0 0 1,-1 0 0,1 0-1,0 0 1,-1 1 0,1-1-1,0 0 1,-1 1 0,1-1-1,-1 0 1,1 1 0,-1-1-1,1 1 1,-1-1 0,1 1-1,-1-1 1,1 2 0,8 13-34,-6-6 61,-1 0 0,1 0 0,-1 1 0,-1-1 0,0 1-1,0 18 1,0 3 25,2 23-14,11 243 52,-14-222 197,-20 148 0,12-189-137,5-24-41,0 0 0,0 13 0,0-10-23,3-13-85,-1 0 0,1 0-1,0 0 1,0 0-1,0 0 1,0 0 0,0 0-1,-1 0 1,1 0 0,0 0-1,0-1 1,0 1 0,0 0-1,0 0 1,0 0 0,-1 0-1,1 0 1,0 0 0,0 0-1,0 0 1,0 0-1,0 0 1,0-1 0,0 1-1,0 0 1,0 0 0,-1 0-1,1 0 1,0 0 0,0 0-1,0-1 1,0 1 0,0 0-1,0 0 1,0 0-1,0 0 1,0 0 0,0-1-1,0 1 1,0 0 0,0 0-1,-1-4-28,0 0 0,1 0-1,-1 0 1,1 0 0,0-6-1,11-216-167,4-57 306,12-76-156,-20 248-283,-8 165 307,-11 76 0,-12 97 174,-9 58-23,17-211 6,-45 122 0,41-135-79,11-41 36,0 1 0,-1-1 0,-19 28-1,4-7 155,21-33-213,3-6-28,1-1 0,-1 1 1,0-1-1,0 1 0,0-1 1,0 0-1,0 1 1,0-1-1,0 0 0,0 0 1,0 0-1,-2 2 1,2-4 0,1 1 0,-1 0 0,1 0 0,0 0 0,-1 0 0,1 0 1,-1 0-1,1-1 0,0 1 0,-1 0 0,1 0 0,-1-1 1,1 1-1,0 0 0,-1-1 0,1 1 0,0 0 0,0-1 0,-1 1 1,1 0-1,0-1 0,0 1 0,0 0 0,-1-1 0,1 1 0,0-1 1,0 0-1,-7-14 137,6 14-137,-81-223-249,10 60 319,52 115-52,16 36-10,-1 1 0,0-1 0,-1 1 0,0 0 1,-1 1-1,-14-20 0,20 31-18,1-1 0,0 1-1,0 0 1,0 0 0,-1-1 0,1 1 0,0 0 0,0-1 0,-1 1-1,1 0 1,0 0 0,0 0 0,-1-1 0,1 1 0,0 0 0,-1 0-1,1 0 1,0 0 0,-1-1 0,1 1 0,-1 0 0,1 0 0,0 0-1,-1 0 1,1 0 0,0 0 0,-1 0 0,1 0 0,0 0 0,-1 0-1,1 0 1,0 1 0,-1-1 0,1 0 0,-1 0 0,1 0 0,0 0-1,0 0 1,-1 1 0,1-1 0,0 0 0,-1 0 0,1 1 0,0-1-1,0 0 1,-1 0 0,1 1 0,0-1 0,0 0 0,0 1 0,-1-1-1,1 0 1,0 1 0,0-1 0,0 0 0,0 1 0,0-1 0,0 0-1,0 1 1,0-1 0,0 0 0,0 1 0,-5 30-298,4-24 296,-2 56-103,2 0-1,9 85 0,-3-93 85,-1 36 137,5 45 20,0-66 136,-6-64-133,1-12-43,1-15-25,20-153-10,2-26-291,-23 122 231,-1 60 11,-2 12-12,0 11-21,-2 9-14,0-1 0,-2 0 0,-5 22-1,-1 1 95,-60 273 107,44-218 272,25-90-426,0-1 0,0 1-1,-1-1 1,1 1 0,0-1 0,0 1 0,0-1 0,0 1-1,0-1 1,0 0 0,-1 1 0,1-1 0,0 1 0,0-1-1,-1 0 1,1 1 0,0-1 0,-1 0 0,1 1 0,0-1-1,-1 0 1,1 1 0,-1-1 0,1 0 0,0 0 0,-1 1-1,1-1 1,-1 0 0,1 0 0,-1 0 0,1 0 0,0 0 0,-1 0-1,1 1 1,-2-1 0,2-1-8,-1 1 0,1-1 0,-1 1 0,1-1 0,-1 0 0,1 1 0,0-1 0,-1 1 0,1-1 0,0 0 0,-1 1 0,1-1 0,0 0 0,0 1-1,-1-1 1,1 0 0,0 0 0,0 1 0,0-1 0,0 0 0,0 0 0,1-16-12,1 0 0,1 0 0,7-27 0,0 1-20,50-174-43,-20 83 111,-17 46 85,5-19 261,45-111 1,-50 162-369,38-94-151,-45 104 147,13-63-1,22-135-108,-45 203 282,-1-2 0,-2 1 0,-3-67 1,-1 40-65,-2-202-570,3 253 431,0 1 0,-1-1 0,-1 0-1,0 1 1,-1-1 0,-7-18 0,2 11 80,4 14-7,0 0 0,-5-11 1,7 19-54,0-1 1,0 1 0,0 0-1,-1 0 1,1 0 0,-1 0 0,1 1-1,-1-1 1,0 0 0,-5-2 0,7 5-17,0-1 1,0 1 0,0-1 0,0 1 0,0-1 0,0 1 0,0 0 0,0-1 0,0 1 0,0 0-1,-1 0 1,1 0 0,0 0 0,0 0 0,0 0 0,0 0 0,0 0 0,-1 1 0,1-1-1,0 0 1,0 1 0,0-1 0,0 1 0,0-1 0,0 1 0,0 0 0,0-1 0,0 1 0,0 0-1,1-1 1,-1 1 0,-1 2 0,-3 3-47,0 0 1,1 0-1,0 0 0,-4 9 1,5-9 87,-15 32-210,-18 51 0,0 3 201,26-71 59,-10 25-4,-44 71-1,63-116-49,-10 14 151,10-15-161,1 1 1,0-1 0,-1 1 0,1-1-1,-1 1 1,1-1 0,-1 0-1,1 1 1,-1-1 0,1 1 0,-1-1-1,1 0 1,-1 0 0,0 1-1,1-1 1,-1 0 0,1 0 0,-1 0-1,0 0 1,1 1 0,-1-1-1,0 0 1,0 0 0,0-1-22,1 0 0,-1 1 0,1-1 1,-1 1-1,1-1 0,-1 0 0,1 1 0,0-1 0,-1 0 1,1 1-1,0-1 0,0 0 0,0 0 0,-1 1 1,1-1-1,0 0 0,0 0 0,0 1 0,0-1 0,0 0 1,0 0-1,0 1 0,1-1 0,-1-1 0,0-4-43,3-32-44,1-1 1,2 1 0,12-42-1,-9 46 40,1 1-1,2 0 0,20-39 1,-5 29-23,-19 32 147,-1 0 0,8-17 0,-16 27 44,-3 4-116,-6 7-61,-6 12 55,1 0-1,1 2 1,-21 48-1,28-56 15,-41 103 86,-9 18-69,56-135 3,0 0-1,0 0 1,0 0 0,-1 0-1,1 0 1,-1 0 0,1 0-1,-3 1 1,4-3-20,0 0-1,-1 0 1,1 1 0,0-1-1,0 0 1,0 0 0,-1 0 0,1 0-1,0 0 1,0 0 0,-1 0-1,1 0 1,0 0 0,0 0-1,-1 1 1,1-1 0,0 0 0,0-1-1,0 1 1,-1 0 0,1 0-1,0 0 1,0 0 0,-1 0-1,1 0 1,0 0 0,0 0-1,-1 0 1,1 0 0,0-1 0,-1 1-7,1-1 1,-1 0-1,1 0 1,-1 1 0,1-1-1,0 0 1,-1 0 0,1 0-1,0 0 1,0 0 0,0 1-1,-1-1 1,1-2 0,0-15-42,1-1 0,0 0 0,2 0 0,0 0 1,6-20-1,-3 14 38,-1 3-30,1 0 0,17-40 0,-18 52-4,1-1 1,0 1 0,0-1 0,1 2 0,0-1 0,0 1 0,12-10 0,-17 17-58,1-1-1,0 1 0,0 1 1,0-1-1,0 0 0,0 1 1,1-1-1,-1 1 0,0 0 1,1 0-1,-1 1 0,7-2 1,3 2-979,-1 0 1,18 3 0,-22-2 544,0 0-1,1-1 1,-1 0 0,0 0-1,0 0 1,0-1-1,10-2 1,17-14-2011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9:17.8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347 77 1664,'-8'-13'521,"6"11"-369,1 0 0,0 0 0,-1 0-1,1 0 1,-1 0 0,-4-4 0,5 5 3,-1-1-1,1 1 1,0-1 0,0 0-1,-1 1 1,1-1 0,0 0-1,0 0 1,1 0 0,-2-3-1,1 4-57,1-1 0,-1 0 0,1 1 0,-1-1 0,0 1 0,1 0 0,-1-1 0,0 1 0,0-1 0,0 1 0,0 0-1,0 0 1,-1 0 0,1 0 0,0 0 0,-2-1 0,3 2-83,-1 0-1,1 0 1,-1 1-1,1-1 1,-1 0-1,1 1 1,0-1 0,-1 0-1,1 1 1,-1-1-1,1 1 1,0-1-1,0 1 1,-1-1-1,1 1 1,0-1 0,0 1-1,-1-1 1,1 1-1,0-1 1,0 1-1,0-1 1,0 1-1,0-1 1,0 1 0,0-1-1,0 1 1,0-1-1,0 2 1,-1 4 118,-1 8-67,1 0 0,0 0 1,1 1-1,1-1 0,4 25 1,-3-22 6,26 177 40,12 115 37,-34-12 917,-7-186-788,1-78-255,9 282 205,27-3-89,-21-190-140,-4 224 1176,-12-244-1000,1-32-128,-1 88 246,-1-115-199,-14 70 0,-26 127 38,3-13 194,14-58 161,11-69-595,8-32 349,3 125-1,4-103-214,2 126 107,2 17 256,-5-233-387,-9 211 855,6-188-857,-2 18 453,-3-61-266,2-14-136,-3-59 1,6 45-70,-5-52 190,-21-207-61,11 110-327,-5-37-363,16 180 508,-7-28 244,14 81-158,0-1 1,-1 1-1,1-1 1,0 1-1,-1 0 1,0-1-1,1 1 1,-1 0-1,-1-3 1,2 4-19,-1 0 0,1 0 0,0 0 0,0 0 0,0-1 0,0 1 1,-1 0-1,1 0 0,0 0 0,0 0 0,0 0 0,0 0 0,-1 0 1,1 0-1,0 0 0,0 0 0,0 0 0,-1 0 0,1 0 0,0 0 1,0 0-1,0 0 0,-1 0 0,1 0 0,0 0 0,0 0 0,0 0 1,0 0-1,-1 0 0,1 1 0,0-1 0,0 0 0,0 0 0,0 0 0,-1 0 1,1 0-1,0 1 0,0-1 0,-2 3-43,0 0 0,0-1 1,1 1-1,0 0 0,-1 1 0,0 4 0,-5 12 6,-1 4-28,-8 36 0,-7 65 162,-19 106-97,24-154 83,12-57-172,5-17-29,0 0 0,0 0 0,0 0 0,1 1 0,-1-1 0,0 5 0,1-6-23,0-1 0,0 1-1,0-1 1,0 0 0,0 1 0,0-1-1,0 1 1,1-1 0,-1 0-1,0 1 1,1-1 0,-1 1-1,1-1 1,0 0 0,-1 0 0,1 1-1,1 0 1,60-50-8789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2:31.0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50 2400,'-8'-2'612,"10"5"-284,4 4 161,-6-6-470,1 0 1,0 0-1,-1 0 0,1-1 1,0 1-1,0 0 0,0-1 0,0 1 1,-1 0-1,1-1 0,0 1 0,0-1 1,0 0-1,0 1 0,0-1 0,0 0 1,2 1-1,0 0 66,22 13 459,7 3 331,-7-9-395,2-1 0,-1-1 0,48 5-1,81-5 536,-32-2-259,-44-3-283,1-3 0,106-17 0,29-1 404,9-1-367,242-22-670,-185 15-5632,-213 18 2448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9:18.6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396 0 1728,'-2'2'89,"0"-1"0,-1 0 1,1 0-1,0-1 0,0 1 0,-1 0 0,1-1 1,0 1-1,-1-1 0,-3 0 0,5 1-38,0-1-1,0 0 1,0 1-1,1-1 1,-1 1-1,0-1 1,0 1 0,1-1-1,-1 1 1,0-1-1,0 1 1,1 0-1,-1 0 1,1-1-1,-2 2 1,-5 6 260,-4 0-50,1 1-1,0 0 1,0 0-1,1 1 1,0 0 0,-9 15-1,-56 87 1217,58-93-1254,11-13-121,1 0-1,-1 0 1,1 0-1,-5 8 1,-29 52 739,3-9-381,21-33-62,-18 25 1,2-4 596,26-36-368,14-9-323,-3-1-408,-4 0 15,1 0-1,-1 0 1,1 0 0,-1-1 0,1 1-1,-1-1 1,0 1 0,0-1 0,0 0-1,0-1 1,0 1 0,0 0 0,0-1-1,3-3 1,3-6-1194,-1 1-1,11-19 1,9-21-909,-2-6-352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9:30.6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 1439 2080,'-23'-1'3164,"20"0"-2915,-3-2-494,6 3 256,0 0-1,0 0 0,-1 0 0,1 0 0,0 0 0,0 0 1,0 0-1,0 0 0,0 0 0,-1 0 0,1 0 1,0 0-1,0 0 0,0 0 0,0-1 0,0 1 0,0 0 1,0 0-1,0 0 0,-1 0 0,1 0 0,0 0 1,0-1-1,0 1 0,0 0 0,0 0 0,0 0 0,0 0 1,0 0-1,0-1 0,0 1 0,0 0 0,0 0 1,0 0-1,0 0 0,0 0 0,0-1 0,0 1 0,0 0 1,0 0-1,0 0 0,0 0 0,0 0 0,0-1 1,1 1-1,-1 0 0,0 0 0,0 0 0,0 0 0,0 0 1,0 0-1,0 0 0,0 0 0,0-1 0,1 1 1,-1 0-1,0 0 0,0 0 0,0 0 0,0 0 0,0 0 1,0 0-1,1 0 0,-1 0 0,0 0 0,0 0 0,13-6 152,-1 0-1,12-9 0,-13 8-201,1 0-1,22-9 1,-27 13 133,0 0 1,0 0-1,11-7 342,-17 10-381,0 0 0,0 0 0,-1 1-1,1-1 1,0 0 0,0 0 0,0 0 0,-1 0 0,1-1 0,0 1 0,0 0 0,0 0 0,-1 0 0,1-1 0,0 1 0,0 0-1,-1-1 1,1 1 0,0 0 0,-1-1 0,1 1 0,-1-1 0,1 1 0,0-1 0,-1 1 0,2-2 0,-2 1-70,41-7-400,-38 8 393,0-1 0,-1 1 0,1-1 0,0 1 0,0-1 1,4-2 463,-3 2-195,-4-5-45,-3-7 42,3 13-224,-2-8-54,0 1 1,0-1-1,0-9 0,-9-75 560,3 33-193,-1-65 1,9 49-154,-8-331 26,4 267-130,-1-6 4,2 108-943,-15-67 0,5 68-1244,5 16 894,-1-13-1778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9:39.19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1064 144 4224,'-26'-12'1365,"24"11"-1275,0 0 1,0 0-1,-1-1 0,1 1 0,0-1 0,0 1 1,0-1-1,1 0 0,-4-3 0,4 4-57,0-1-1,0 1 0,0 0 1,-1-1-1,1 1 0,0 0 1,-1 0-1,1 0 0,-1 0 1,0 0-1,1 1 0,-3-2 1,1 1-26,1 1 0,0-1-1,-1 1 1,1 0 0,0 0 0,-1 0 0,1 0 0,0 0 0,-1 0-1,1 1 1,0-1 0,-1 1 0,1-1 0,0 1 0,0 0 0,0 0-1,-1 0 1,-1 2 0,0 0 27,0 0 0,1 0 0,0 0-1,0 1 1,-1-1 0,2 1 0,-1 0 0,-4 7-1,0 4 90,1 0-1,0 0 0,1 1 0,-4 21 0,-13 69 552,-77 294 844,89-361-1410,7-23-9,3-12-140,2-5-98,28-40-563,24-35 321,-47 64 374,-5 8-1,1-1-1,-1 1 1,1 0 0,0-1-1,1 1 1,-1 1 0,0-1-1,1 0 1,5-3-1,-8 6 2,-1 1 0,1 0 0,-1-1 0,1 1 0,-1 0 0,1-1 0,-1 1 0,1 0 0,-1 0 0,1 0 0,0 0 1,-1 0-1,1 0 0,-1 0 0,1 0 0,0 0 0,-1 0 0,1 0 0,-1 0 0,1 0 0,-1 0 0,1 0 0,-1 0 0,1 1 0,0-1 0,-1 0 0,1 0 0,-1 1 0,1-1 0,-1 0 0,1 1 0,0 0-5,0 1 1,0-1 0,0 1 0,0-1-1,-1 1 1,1 0 0,0-1 0,-1 1-1,1 0 1,0 2 0,0 5 63,0 1 0,0-1 1,-1 11-1,-33 292 1825,31-302-1791,0 5 74,0 1 0,-1 0 0,-1-1-1,-1 0 1,-8 20 0,13-34-135,-1 0-1,1 0 0,-1 0 0,1 0 1,-1 0-1,0 0 0,1 0 1,-1 0-1,0 0 0,0 0 1,0 0-1,0-1 0,1 1 0,-1 0 1,-2 1-1,2-2-15,1 0 1,-1 0-1,1-1 1,0 1-1,-1 0 1,1 0-1,0 0 1,-1 0-1,1 0 1,-1-1-1,1 1 1,0 0-1,0 0 1,-1-1-1,1 1 1,0 0-1,-1 0 1,1-1-1,0 1 1,0 0-1,-1-1 1,1 1-1,0 0 1,0-1-1,0 1 1,0 0-1,-1-1 1,1 1-1,0-1 1,-2-6 0,1 0 0,-1 1 1,1-1-1,0-9 1,1-9-85,1 1 0,1-1 1,9-46-1,30-72-490,-40 140 510,-1 2 34,0 0 0,0 0 0,0 0-1,1 0 1,-1 0 0,0 0 0,1 0-1,-1 0 1,1 0 0,-1 0 0,1 0-1,-1 0 1,1 0 0,0 1 0,-1-1-1,1 0 1,0 0 0,0 1 0,0-1-1,0 0 1,-1 1 0,1-1 0,0 1-1,2-1 1,-2 1 14,-1 1 1,1 0-1,-1 0 1,1 0-1,-1 0 0,1 0 1,-1 0-1,0 0 1,1 0-1,-1 2 1,0-3 2,2 6 61,-1 1 0,0-1-1,0 1 1,-1-1 0,0 10 0,0-9-40,0 0 1,1 1 0,1 10-1,3-23 222,-2-3-194,1-1 0,-2 0-1,1 1 1,-1-1-1,2-16 1,-1-49-48,-9-54 374,3 101-251,-1 0 1,-14-46-1,15 64-91,0 0-1,-1 0 1,0 1-1,-8-14 1,9 18-9,0 1 0,1-1 0,-1 1 0,-1 0 0,1 0 0,0 0 0,-1 0 0,0 0 0,1 1 0,-1 0 0,-8-4 0,0 2 24,0 1 0,0 0-1,0 1 1,0 0-1,0 0 1,-15 1 0,-75 6-23,93-4-42,-32 3 5,-1 2 1,1 2-1,1 2 1,0 1 0,0 2-1,-55 27 1,80-33-85,2 0 0,-1 1 1,1 0-1,0 1 0,1 1 1,0 0-1,-21 23 0,32-31 82,-1 0-1,1 0 1,-1 0-1,1 0 1,0 1-1,0-1 1,0 1 0,0-1-1,0 1 1,0-1-1,1 1 1,-1-1-1,1 1 1,0-1-1,0 1 1,0 0-1,0-1 1,0 1-1,0-1 1,1 1 0,-1-1-1,3 5 1,-2-5 15,0 0 1,0 0 0,1 0 0,-1 0 0,1 0 0,-1 0-1,1-1 1,0 1 0,0-1 0,-1 1 0,1-1 0,0 0-1,1 1 1,-1-1 0,0 0 0,0-1 0,0 1 0,1 0-1,-1 0 1,0-1 0,1 0 0,-1 1 0,0-1 0,1 0-1,2 0 1,3-1-20,0 1 0,0-2 1,0 1-1,0-1 0,0 0 0,0-1 0,11-4 0,4-4 22,26-18 0,-27 13 55,0 0 0,35-34 0,32-45 144,-47 49-99,-27 29-70,17-17 36,53-73 1,-77 94-34,48-78 134,-50 79-100,1-1 1,-2 0-1,0 0 1,0 0-1,3-21 1,-7 23-170,-5 18-493,-9 27 244,-1 56 14,-18 212-126,-23 158 993,-35-4-355,-8-84-183,22-90 19,-89 595 207,141-648-204,-22 154 333,33-299-249,-21 118 436,30-184-386,-13 56 366,16-68-515,-1-1 1,-1 1-1,1-1 0,-1 0 0,1 0 1,-1 0-1,-1 0 0,1 0 1,-8 7-1,10-11-14,1-1 0,0 0 0,-1 1 1,1-1-1,-1 1 0,1-1 0,-1 0 0,1 1 0,-1-1 0,1 0 1,-1 0-1,1 1 0,-1-1 0,1 0 0,-1 0 0,1 0 1,-1 0-1,1 1 0,-1-1 0,0 0 0,1 0 0,-1 0 0,1 0 1,-1 0-1,0-1 0,1 1 0,-1 0 0,1 0 0,-1 0 1,1 0-1,-1-1 0,1 1 0,-1 0 0,1-1 0,-1 1 1,1 0-1,-1-1 0,1 1 0,-1 0 0,1-1 0,0 1 0,-1-1 1,1 1-1,0-1 0,-1 1 0,1-1 0,-1 0 0,-1-4-147,0-1-1,-1 1 1,2-1-1,-3-10 1,-2-17-199,-4-65 0,8-42 176,3 81 107,26-652-537,19 223 481,-43 461 154,25-314 97,-8 71-12,-16 204-91,-3 39-70,7-45-1,-10 124-35,1-11 60,3 654 174,1-620-132,30 647 757,-29-514 123,-4-207-877,0 0 0,0 0 0,0 0 0,0 0 0,0 0 1,0 0-1,-1 0 0,1 0 0,0-1 0,0 1 0,-1 0 0,1 0 0,-1 2 0,0-4-11,0-1 0,1 1 0,0 0 0,-1 0 0,1 0 0,0 0-1,-1 0 1,1-1 0,0 1 0,0 0 0,0 0 0,0-2 0,-1-113-335,1 57 24,23-659-1764,-16 577 2069,-2 1 297,8-123 831,0 110-453,-9 111-576,1 30-82,-5 12-14,0 0 0,0-1 0,0 1 0,0 0 0,1 0 0,-1 0 0,0 0 0,0 0 0,0 0 1,0 0-1,0 0 0,1 0 0,-1 0 0,0-1 0,0 1 0,0 0 0,0 0 0,0 0 0,1 0 1,-1 0-1,0 0 0,0 0 0,0 0 0,0 0 0,1 1 0,-1-1 0,0 0 0,0 0 0,0 0 0,0 0 1,1 0-1,-1 0 0,0 0 0,0 0 0,0 0 0,0 1 0,2 0-3,-1 1-1,1 0 1,-1 0-1,0 1 1,1-1-1,-1 0 0,1 5 1,7 19-53,-1 1 0,6 38 1,3 63 100,-15-105-30,58 546 231,-59-559-239,38 514 1138,-39-518-1092,0 77 838,-2-73-690,1-13-94,0-22-74,22-436-1008,-19 431 953,47-539 9,-40 470 122,9-38-61,-9 103-102,-4 26-42,0 11 44,1 16-11,-6-17 56,7 33-82,3 66 1,-9-94 94,19 328 313,3 45-499,29 217 366,-19-304 593,-31-280-661,0 1 197,0-35-156,4-267-1065,-4 116 559,10-179-3,2-203 428,-10 418 71,-3 92-296,-1 42 81,0 3-5,-2 8-71,-6 82 45,4 719 71,5-787 16,37 545 980,-35-553-879,-3-15-90,0 0 0,0 0 0,0 0 1,0 0-1,0 0 0,0 0 0,0 0 0,0 0 0,0 0 0,0 0 0,0 0 0,0 0 0,0 0 0,0 0 0,0 0 0,0 0 0,0 0 0,0 0 0,0 0 0,1 0 0,-1 0 1,0 0-1,0 0 0,0 0 0,0 0 0,0 0 0,0 0 0,0 0 0,0 0 0,0 0 0,0 0 0,0 0 0,0 0 0,0 0 0,0 0 0,0 0 0,0 0 0,0 0 0,0 0 1,0 0-1,1 0 0,-1 0 0,0 0 0,0 0 0,0 0 0,0 0 0,0 0 0,0 0 0,0 0 0,0 0 0,0 0 0,2-26 71,-7-133-440,11-243-740,-6-308 1054,-3 594 429,-2-48 156,1 139-541,1 20-4,1 8 4,-1 14 2,8 565 22,49-5 41,-33-453 78,-20-118-125,4 12-1,-5-18-9,0 0 0,0 0 0,0 0 0,0 0 0,0 0 0,0 0 0,0 1 0,0-1 0,0 0 0,0 0 0,0 0 0,0 0 0,0 0 0,0 0 0,1 0 0,-1 0 0,0 0 0,0 0 0,0 0 0,0 0 0,0 0 0,0 1 0,0-1 0,0 0 0,0 0 0,1 0 0,-1 0 0,0 0 0,0 0 0,0 0 0,0 0 0,0 0 0,0 0-1,0 0 1,0 0 0,1 0 0,-1 0 0,0 0 0,0 0 0,0 0 0,0 0 0,0-1 0,0 1 0,0 0 0,5-9-215,0-10-88,-2 1 0,0-1 0,-1 0 0,0-27 0,0 1 6,16-388-1367,-19-4 3615,-12 196-627,9 222-1386,4 18 62,0 1 0,0 0 0,0 0 0,0 0 0,0 0 0,0 0-1,0 0 1,0 0 0,0 0 0,0-1 0,0 1 0,0 0 0,0 0 0,0 0-1,0 0 1,0 0 0,0 0 0,0 0 0,-1 0 0,1 0 0,0 0 0,0 0-1,0 0 1,0-1 0,0 1 0,0 0 0,0 0 0,0 0 0,0 0 0,0 0-1,-1 0 1,1 0 0,0 0 0,0 0 0,0 0 0,0 0 0,0 0 0,0 0-1,0 0 1,0 0 0,-1 0 0,1 0 0,0 0 0,0 0 0,0 0 0,0 0-1,0 0 1,0 0 0,0 0 0,0 1 0,0-1 0,-1 0 0,1 0 0,0 0-1,0 0 1,0 0 0,0 0 0,0 0 0,0 0 0,-5 10-72,-3 17 19,5 1 46,-1 46-1,2-39-19,-14 377 227,16-398-56,0 1 0,3 19 0,-3-33-138,1-1-1,-1 1 0,0 0 1,0 0-1,0 0 0,0 0 1,0 0-1,0 0 1,0 0-1,0 0 0,-1-1 1,1 1-1,0 0 0,0 0 1,-1 0-1,1 0 0,-1 0 1,-2-4-85,0-10-64,-1-27-474,3-68 1,1 30 239,-10-256-97,-18 2 920,25 283-181,2 34-283,-4-31 1,0 31-244,5 15 256,-1 0 1,1 0-1,0 0 1,0 0-1,0 0 1,-1 0 0,1 0-1,0 0 1,0 0-1,0 1 1,-1-1-1,1 0 1,0 0-1,0 0 1,0 0-1,0 0 1,0 0-1,0 1 1,-1-1-1,1 0 1,0 0-1,0 0 1,0 1-1,0-1 1,0 0 0,0 0-1,0 0 1,0 0-1,0 1 1,0-1-1,0 0 1,0 0-1,0 0 1,0 1-1,0-1 1,0 0-1,0 1 1,-1 5-22,0-1-1,1 1 1,0 1 0,0 5-1,23 155-342,-4-41 236,118 792 695,-116-815 106,-21-96-381,-4-20 1,-4-52-346,0-82 0,7 137 47,-3-118-168,-5-249-337,14 907-218,-4-493 781,6 467 1009,-7-499-1026,0 4 158,0-1 0,-1 1 1,-2 13-1,-1-14 33,1-13-295,1-15-211,8-336-1610,1-5 3058,-15 401-1225,-39 641 576,47-676-512,-14 435 635,13-424-977,-1-34-239,9-117-1439,1 7 1213,5-415 2914,-13 539-2071,9-175 1192,-7 167-1502,-2 24 98,0 12 135,4 240 13,7 171 115,7-120 836,-14-288-733,-3-26-135,0-5-34,1-18-154,7-258-2102,-3 8 1951,-3 108 590,-3 57 166,5-76 640,-2 165-1191,-3 18 79,0 0-1,0 1 1,0-1 0,0 0-1,0 0 1,0 0-1,0 0 1,0 0-1,0 0 1,0 0-1,0 0 1,0 0-1,0 0 1,0 0-1,0 0 1,0 0-1,0 0 1,0 0-1,0 0 1,0 0-1,0 0 1,1 0-1,-1 0 1,0 1-1,0-1 1,0 0-1,0 0 1,0 0-1,0 0 1,0 0 0,0 0-1,0 0 1,0 0-1,0 0 1,0 0-1,0 0 1,0 0-1,0 0 1,0 0-1,0 0 1,0 0-1,1 0 1,-1 0-1,0 0 1,0 0-1,0 0 1,0 0-1,0 0 1,0-1-1,0 1 1,0 0-1,0 0 1,0 0-1,0 0 1,0 0-1,0 0 1,0 0 0,0 0-1,0 0 1,0 0-1,0 0 1,0 0-1,0 0 1,0 0-1,0 0 1,0 0-1,0 0 1,3 13 25,10 153-230,-5-38 42,9 71 81,14 150 452,-26-295 526,9-203-1049,9-120-494,-9-358 887,-16 607-209,2 20-31,0 1 1,0-1-1,0 0 1,0 0-1,-1 1 1,1-1-1,0 0 1,0 0-1,0 1 1,0-1-1,0 0 1,-1 0-1,1 0 1,0 1-1,0-1 1,0 0-1,-1 0 1,1 0-1,0 0 1,0 0-1,-1 1 1,1-1-1,0 0 1,0 0-1,-1 0 1,1 0-1,0 0 0,0 0 1,-1 0-1,1 0 1,0 0-1,0 0 1,-1 0-1,1 0 1,0 0-1,0 0 1,-1 0-1,1 0 1,0 0-1,0 0 1,-1-1-1,1 1 1,0 0-1,0 0 1,0 0-1,-1 0 1,1 0-1,0-1 1,0 1-1,0 0 1,-1 0-1,1 0 1,0-1-1,0 1 1,0 0-1,0 0 0,0-1 1,-1 1-1,1 0 1,0 0-1,0-1 1,0 1-1,0 0 1,0 0-1,0-1 1,0 1-1,0 0 1,0-1-1,-4 9 4,0-1 0,0 1 0,1 0 0,0 0-1,1 0 1,-3 13 0,-48 253 337,36-173-234,-27 197 143,21-125-196,-1 4 2,-22 134 229,38-254-109,-6 24 91,11-64-223,0-1 0,1 1 0,1-1-1,2 21 1,-1-14-34,0-22-4,0 0-1,0 0 0,0 0 1,0 0-1,0 0 0,0 0 1,0 0-1,-1 0 0,1 0 1,0 0-1,-1 0 0,1 0 1,0 0-1,-1-1 0,1 1 1,-1 0-1,0 0 0,1-1 1,-3 3 367,-7-7 384,-62-34 94,29 14-652,-62-24-1,-50-2 32,-32-13-663,130 39 44,55 23 373,1 1 1,0 0-1,0-1 0,0 1 0,0-1 0,0 0 0,0 1 1,0-1-1,1 0 0,-1 1 0,-1-3 0,1 3 0,1-1 0,0 1 0,0 0 0,-1-1 0,1 1 0,0-1-1,0 1 1,0-1 0,0 1 0,0-1 0,0 1 0,0 0 0,0-1-1,0 1 1,0-1 0,0 1 0,0-1 0,0 1 0,0-1 0,0 0 0,2-1-64,-1-1 1,1 1-1,-1-1 1,1 1-1,0 0 1,0-1-1,3-1 1,2-3 11,7-11 101,0 1 0,-2-2 1,0 0-1,10-23 0,33-83 174,-51 115-201,87-252 184,-58 162-401,-29 85 125,-3 10 7,-1 7 7,-3 14-52,1-2 42,-22 107 110,-4 0 1,-48 125-1,55-181 118,-9 21 13,24-71-38,-1-1 0,0 1 0,-14 18 0,20-30-92,-1-1-1,1 0 0,-1 0 1,0 0-1,0 0 0,0 0 1,0 0-1,0 0 0,-1-1 1,1 1-1,-1-1 0,1 0 1,-1 1-1,1-1 0,-1 0 1,1-1-1,-1 1 0,0 0 1,0-1-1,-4 1 0,2-1-4,0-1 0,0 0-1,-1 0 1,1 0 0,0-1 0,0 1-1,0-1 1,0 0 0,-8-5-1,6 3-57,0 1 0,-1 0 0,1 1 0,-15-4 0,21 6 13,0 0 1,1 0 0,-1 0-1,0 0 1,0 0 0,1 0-1,-1 0 1,0 0-1,1 0 1,-1 0 0,0 0-1,1 1 1,-1-1 0,1 0-1,-1 0 1,0 1-1,1-1 1,-1 1 0,1-1-1,-1 0 1,1 1 0,-1-1-1,1 1 1,-1-1-1,1 1 1,-1-1 0,1 1-1,0 0 1,-1-1 0,1 1-1,0-1 1,-1 1-1,1 0 1,0-1 0,0 1-1,0 1 1,-2 4-55,2-1 0,-1 1 1,0 9-1,1-6-13,-2 17-70,1 1 0,1-1 0,1 0 0,6 28 0,10 65 660,-15-107-451,1-1 1,6 16 389,-10-39 166,-9-9-422,2 9-130,-6-14 145,10 20-110,0-1 0,0 0 0,-4-10 0,1-6-37,1 0 0,1-1 1,-2-30-1,0-75-96,5 72 17,9-290-419,-1 225 362,14-224 60,4-132 484,-14 297-622,-3 88 2,7-72-34,-2 33 108,-2 7 52,12-235-200,-9 106 787,-2 102-858,-7 69 283,4-148 85,-3-8-523,1-6 265,1 0-155,-12 61-67,5 179 339,0 0 0,0 0 0,1 1 0,0-1 0,0 0 0,0 1 0,1-1 0,-1 1 1,1-1-1,0 1 0,3-4 0,-4 7-171,-1 1 235,1 0 0,-1 0 0,0 0 0,0 0-1,0 0 1,0 0 0,0 0 0,0 0 0,4 9-565,-1 10 346,1 23 0,-3-36 221,50 1332 219,-54-854 32,-2-295 907,20-358-1076,-5 88-275,47-363-629,-18 148 780,-37 274-18,0 6-11,-1 0-1,2 1 1,0 0 0,1 0-1,6-16 1,-4 24-27,-1 10 21,0 17-62,-2 15 105,-3 0-1,-1 0 0,-6 42 1,4-43 41,-22 666 153,30 225 1510,-5-930-1725,0-1 1,0 1 0,1 0-1,-1-1 1,1 1 0,1 0-1,1-6 1,7 17-100,-1 2 169,-8-7 0,1 1 1,0 0-1,-1-1 1,1 0-1,0 1 1,0-1-1,4 2 1,-6-3-2,1 0 0,0 0 0,0 0 0,0 0 0,0 0 0,0 0 0,0 0 0,0 0 0,0 0 0,0 0 0,0-1 0,0 1 0,0 0 0,0-1 0,0 1 0,0-1 0,0 1 0,0-1 0,-1 1 0,1-1 0,1-1 0,4-4-1,0 0-1,0 0 0,-1-1 0,0 0 1,0 0-1,-1 0 0,0 0 1,3-9-1,1 0-23,27-55-298,-4-1 0,22-77 0,61-199 347,-103 313 42,-9 28-54,-1 3-38,1 0 0,-1 0 1,1 0-1,-1 0 0,1 0 0,0 0 1,1 1-1,-1-1 0,1 1 1,3-4-1,-6 6 14,0 1-1,1 0 1,-1-1 0,0 1 0,0 0-1,1 0 1,-1-1 0,1 1 0,-1 0-1,0 0 1,1 0 0,-1 0-1,0-1 1,1 1 0,-1 0 0,1 0-1,-1 0 1,0 0 0,1 0 0,-1 0-1,1 0 1,-1 0 0,1 0 0,-1 0-1,0 0 1,1 0 0,-1 1-1,1-1 1,-1 0 0,0 0 0,1 0-1,-1 0 1,0 1 0,1-1 0,-1 0-1,0 0 1,1 1 0,-1-1 0,0 0-1,1 1 1,-1-1 0,10 20-210,-6-7 166,0 0-1,-1 1 1,-1-1 0,2 22-1,7 449 224,-12-341-78,2-68-22,0-18 433,-7 75 1,5-122-364,2-18 131,6-120-497,-2 27 270,0-23 58,3-31-310,2 106-182,-10 49 385,0-1 0,0 1 0,0 0 0,0-1 0,0 1 0,0 0 0,0-1 0,0 1 0,0 0 0,0 0-1,0-1 1,0 1 0,1 0 0,-1 0 0,0-1 0,0 1 0,0 0 0,0 0 0,1 0 0,-1-1 0,0 1 0,0 0 0,1 0 0,-1 0-1,0-1 1,0 1 0,1 0 0,-1 0 0,0 0 0,0 0 0,1 0 0,-1 0 0,0 0 0,0 0 0,1 0 0,-1 0 0,0 0 0,1 0-1,-1 0 1,0 0 0,0 0 0,1 0 0,-1 0 0,0 0 0,1 0 0,-1 0 0,0 0 0,0 0 0,1 0 0,-1 1 0,0-1 0,0 0-1,1 0 1,-1 0 0,0 0 0,0 1 0,0-1 0,1 0 0,-1 0 0,0 1 0,0-1 0,0 0 0,0 0 0,0 1 0,1-1 0,11 17 281,-7-38-178,2-36 1,1-121 200,-8 120-587,5 69-283,1 6 607,0-1-1,12 19 1,-18-33 118,0-22 284,1-11-242,0 22-186,0-1-1,-1 0 1,0 0 0,-1 0 0,0 0-1,-1 1 1,0-1 0,0 0-1,-6-12 1,-32-45 206,21 37-165,11 15-141,0 0 0,-9-31 0,11 31 29,6 15 58,-9-31-217,8 29 207,1 0-1,-1 0 1,1-1-1,0 1 1,0 0 0,0-1-1,0 1 1,0 0-1,0-1 1,1 1-1,0-3 1,-1 4-5,1 1-1,-1-1 1,0 1 0,1 0 0,-1-1-1,0 1 1,1 0 0,-1 0 0,1-1-1,-1 1 1,0 0 0,1 0 0,-1-1-1,1 1 1,-1 0 0,1 0-1,-1 0 1,1 0 0,-1 0 0,1 0-1,-1 0 1,1 0 0,-1 0 0,0 0-1,1 0 1,-1 0 0,1 0 0,-1 0-1,1 0 1,-1 0 0,1 0 0,-1 1-1,1-1 1,-1 0 0,0 0 0,1 1-1,-1-1 1,1 0 0,-1 1-1,18 12-178,9 18-21,46 66-1,-39-49 144,-13-20 258,-2 2 1,-1 0-1,-1 1 1,23 59-1,-39-86-79,0 0 0,0 1 0,0-1 0,-1 0 0,1 6 0,-1-10-96,0 0-1,0 0 1,0 1 0,0-1-1,0 0 1,0 0-1,0 0 1,0 0 0,0 0-1,0 0 1,0 0-1,0 0 1,0 0 0,0 1-1,0-1 1,0 0-1,0 0 1,0 0-1,0 0 1,0 0 0,0 0-1,0 0 1,0 0-1,0 0 1,0 1 0,0-1-1,0 0 1,-1 0-1,1 0 1,0 0 0,0 0-1,0 0 1,0 0-1,0 0 1,0 0-1,0 0 1,0 0 0,0 0-1,-1 0 1,1 0-1,0 0 1,0 0 0,0 0-1,0 0 1,0 0-1,0 0 1,0 0 0,0 0-1,-1 0 1,1 0-1,0 0 1,0 0-1,-7-5 215,-7-10 104,-16-29-323,2-1 1,1-2-1,3-1 1,2-1-1,-17-55 1,29 83-106,8 18 50,0-1-1,1 0 0,-1 1 1,1-1-1,0 0 0,0 0 1,-1-6-1,2 12-40,1 0 0,0 0 0,-1 0-1,1 0 1,0 0 0,0 0 0,1-1-1,-1 1 1,2 2 0,3 5-105,13 22 2,2-2 0,45 51 0,-39-50 346,42 62 0,-55-71-26,-10-16-12,0 0 1,0 0-1,-1 0 1,0 1-1,0-1 1,-1 1-1,1 12 727,-3-18-829,-8-7 308,-15-17-247,18 17-23,-62-63-91,29 34-157,28 28 79,0-1 1,1-1-1,-11-12 1,12 15-237,7 13-294,5 0 604,-1 0 0,0 1 0,0-1 0,-1 1 1,1-1-1,-1 1 0,1 13 0,3 51-106,-5-36 163,-1 428 497,-1-443-445,-23 324 596,-6 193-461,27-425 270,-20 129 0,19-223-434,-8 30 1,-2 5 27,-8 73 131,21-121-185,1 0 0,-1 1 0,1-1 1,0 0-1,0 0 0,0 0 0,1 0 1,-1 0-1,1 0 0,3 7 1,-3-9 18,0 1 1,-1-1-1,1 1 0,-1-1 1,1 1-1,-1-1 1,0 1-1,-1 0 1,1-1-1,-1 5 1,0-6 14,0 0 0,0-1 0,0 1 0,0 0 0,0-1 0,0 1 0,0-1 0,0 1 0,-1-1 0,1 1 1,-1-1-1,1 0 0,-1 0 0,1 0 0,-1 0 0,0 0 0,1 0 0,-1 0 0,0-1 0,0 1 0,-3 0 0,-38 10 172,-1-3 0,-77 5 0,51-6-121,-3 1-180,-90 23 0,154-29 2,0 1 1,0 1 0,0-1-1,1 1 1,0 1 0,-1 0 0,2 0-1,-1 0 1,-7 8 0,15-13 72,-1 0 1,1 0-1,-1 1 1,1-1-1,0 0 0,-1 1 1,1-1-1,0 0 1,-1 1-1,1-1 1,0 1-1,0-1 1,-1 1-1,1-1 1,0 0-1,0 1 1,0-1-1,0 1 1,0-1-1,-1 1 1,1-1-1,0 1 1,0-1-1,0 1 1,0-1-1,0 1 1,1-1-1,-1 1 1,0-1-1,0 1 1,0-1-1,0 0 1,0 1-1,1-1 1,-1 1-1,0-1 1,0 1-1,1-1 1,-1 0-1,0 1 1,1-1-1,-1 0 1,0 1-1,1-1 1,-1 0-1,0 1 1,2-1-1,0 2 21,0-1 0,0 0 0,1 0 0,-1 1 0,1-2 1,4 3-1,4-1 12,0 0 0,0-1 1,0 0-1,0-1 1,12 0-1,28-3 173,51-4-1370,-86 4 549,0 0-1,0-1 0,0 0 0,21-10 0,31-21-4261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39:50.8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176 25 832,'1'-8'2274,"-10"5"-1881,7 2-286,0 1 0,0 0 1,0-1-1,0 1 0,0 0 1,0 0-1,0 0 1,0 0-1,-3 1 0,-2-1 404,7 0-483,0-1 0,0 0 0,-1 1 0,1-1 0,0 0 0,0 1 0,-1-1 0,1 1 0,0-1 0,-1 0 0,1 1 0,-1-1 0,1 1 0,-1-1 0,1 1 0,-1-1 0,1 1 1,-1-1-1,1 1 0,-1 0 0,0-1 0,0 1 0,0 0-49,0 0 0,0 0 0,0 1 0,-1-1 0,1 0 0,0 1 0,0-1 0,1 1 0,-1-1 0,0 1 0,0 0 0,0-1 0,0 1 0,0 0 0,-1 1 0,2-1 17,-1 0 1,0 0-1,0-1 1,-13 15 2056,14-15-2018,-12 0-221,-5-1 682,15-1-154,2 2-318,0 0 0,0 0 1,-1-1-1,1 1 1,0 0-1,0 0 1,0 0-1,-1 0 0,1 0 1,0 0-1,0 0 1,0 0-1,-1 0 0,1 0 1,0 0-1,0 0 1,-1 0-1,1 0 1,0 0-1,0 0 0,0 0 1,-1 0-1,1 0 1,0 0-1,0 1 0,-1 0 147,0-1-146,-8 2 723,10 6-1212,2 5 518,1 12 89,-4-23-80,1 0 0,-2 0 0,1 0 0,0 0 0,0 1 0,-1-1 0,1 0 0,-1 0 0,1 0 1,-1 0-1,0 0 0,0-1 0,0 1 0,0 0 0,0 0 0,-1-1 0,1 1 0,0 0 0,-1-1 0,1 1 0,-1-1 0,1 0 0,-1 1 0,0-1 0,0 0 0,0 0 0,-2 1 0,1-1-30,1 0-79,-1 0-1,1-1 1,-1 1-1,1-1 0,-1 1 1,-4-1-1,7-16-54,3 11 73,0-1 0,0 1 1,0-1-1,0 1 0,1 0 1,0 0-1,0 1 1,0-1-1,5-3 0,12-14 43,11-8-57,-26 29-337,27 5 230,-33-4 160,1 0 0,-1 0 0,1 0 1,-1 0-1,1 0 0,-1 0 0,1 1 1,-1-1-1,1 0 0,-1 0 0,1 1 1,-1-1-1,1 0 0,-1 1 0,1-1 1,-1 0-1,0 1 0,1-1 1,-1 1-1,0-1 0,1 0 0,-1 1 1,0-1-1,1 2 0,0-1-54,0 1 0,0-1 0,0 1 0,0-1 0,0 0 0,1 1 0,-1-1 0,1 0-1,2 2 1,-4-3 42,1 1 1,0 0-1,0-1 0,0 1 0,0-1 0,0 0 0,1 1 0,-1-1 0,0 0 0,0 0 0,0 1 0,0-1 0,0 0 0,0 0 0,0 0 0,1-1 1,-1 1-1,0 0 0,0 0 0,0 0 0,0-1 0,0 1 0,0-1 0,0 1 0,0-1 0,0 1 0,0-1 0,0 1 0,0-1 0,0 0 0,0 0 0,-1 1 1,1-1-1,0 0 0,0 0 0,-1 0 0,1 0 0,-1 0 0,2-1 0,14-2-762,-14 4 806,6 0-640,-9 1 547,0 0 1,0 0 0,0 0 0,0 0-1,0 0 1,1 1 0,-1-1-1,0 0 1,-1 2 0,-4 7-221,6-9 307,5-2-405,-1 0 340,-1-1 0,1 1 0,-1-1-1,1 0 1,-1 0 0,0 0 0,1 0-1,-1 0 1,4-5 0,-7 6 22,0 1-1,1 0 1,-1 0 0,0 0 0,0 0-1,0 0 1,0 0 0,0-1 0,0 1-1,0 0 1,0 0 0,0 0 0,0 0 0,1 0-1,-1 0 1,0 0 0,0 0 0,0 0-1,0-1 1,0 1 0,0 0 0,1 0-1,-1 0 1,0 0 0,0 0 0,0 0 0,0 0-1,0 0 1,1 0 0,-1 0 0,0 0-1,0 0 1,0 0 0,0 0 0,0 0 0,1 0-1,-1 0 1,0 0 0,2 6-39,-2 10 34,-2-6 41,0 0 0,-1 0 0,0 0 0,-1 0 0,0 0 0,-1-1 0,-10 17 0,11-17 92,3-7-135,0 0 0,-1 0 1,1 0-1,0 0 0,-1 0 1,1-1-1,-1 1 0,1 0 0,-4 2 1,2-1 17,2-2 16,1-1 0,0 1 0,-1-1 1,1 0-1,0 1 0,-1-1 0,1 0 0,-1 1 0,1-1 0,0 0 1,-1 1-1,1-1 0,-1 0 0,1 0 0,-1 0 0,1 0 0,-1 1 1,1-1-1,-6-1 729,10 0-1102,0-2 378,0 0-1,0 0 0,0-1 1,-1 1-1,0-1 1,1 0-1,3-6 1,18-34-104,-18 29 208,0 4-129,-6 10-19,0 0 0,0 0 0,0-1 0,0 1 1,0-1-1,0 1 0,0-1 0,-1 1 0,1-1 0,-1 0 1,1-2 127,-1 6 203,0-2-305,0 0-1,0 1 0,0-1 1,0 0-1,0 0 1,0 0-1,0 0 0,0 0 1,0 1-1,0-1 0,0 0 1,0 0-1,0 0 1,0 0-1,0 1 0,0-1 1,0 0-1,0 0 1,0 0-1,0 0 0,0 0 1,0 1-1,0-1 1,0 0-1,0 0 0,0 0 1,0 0-1,0 0 1,0 1-1,1-1 0,-1 0 1,0 0-1,0 0 1,0 0-1,0 0 0,0 0 1,0 0-1,1 0 1,-1 0-1,0 1 0,0-1 1,2-1 2,0 1 1,0-1-1,0 1 1,0-1-1,0 0 1,0 0-1,0 0 1,0 0-1,0 0 1,-1 0 0,1 0-1,0 0 1,1-3-1,9-5 45,-5-1 222,-5 7 19,-2 8 230,0-5-571,0 1 1,0-1-1,0 1 1,-1-1-1,1 0 1,0 1-1,0-1 1,0 0-1,-1 1 1,1-1-1,0 1 0,0-1 1,-1 0-1,1 0 1,0 1-1,-1-1 1,1 0-1,0 1 1,-1-1-1,1 0 1,0 0-1,-1 0 0,1 1 1,-1-1-1,1 0 1,-1 0-1,1 0 1,0 0-1,-1 0 1,1 0-1,-1 0 0,1 0 1,-1 0-1,1 0 1,0 0-1,-1 0 1,0 0-1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09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16 2304,'-6'0'831,"-9"3"1058,11-2-1735,1-1 0,-1 1 0,0 0 1,1-1-1,-1 0 0,0 0 0,0 0 0,1 0 0,-1-1 1,0 1-1,1-1 0,-5-1 0,-1 0-78,-64-6 910,45 4-659,0 2 0,0 1-1,-32 2 1,-83 16-172,134-15-191,0 1 0,-16 6 0,-3 1-144,25-9 142,0 0 1,0 1-1,0 0 1,0-1 0,1 1-1,-1 0 1,0 1-1,1-1 1,-3 3-1,4-4 42,0-1-1,1 1 0,-1 0 0,0-1 1,1 1-1,-1 0 0,1 0 0,-1-1 1,1 1-1,-1 0 0,1 0 0,-1 0 1,1 0-1,0-1 0,0 1 0,-1 0 1,1 0-1,0 0 0,0 0 0,0 0 1,0 0-1,0 0 0,0 0 0,0 0 1,0 0-1,1-1 0,-1 1 0,0 0 1,0 0-1,1 0 0,-1 0 1,1 0-1,-1-1 0,1 1 0,-1 0 1,1 0-1,0 0 0,1 0 17,0 0 0,0 0 1,1 0-1,-1-1 0,0 1 0,0-1 0,0 1 1,1-1-1,-1 0 0,0 0 0,0 0 0,1 0 1,2-1-1,4 0-4,43 1-30,0 2 1,-1 2 0,63 13-1,-112-17 31,-1 0-1,1 1 0,-1-1 1,1 1-1,-1-1 0,1 1 1,-1-1-1,1 1 0,-1 0 0,0 0 1,1 0-1,-1 0 0,0 0 1,0 0-1,0 0 0,0 0 1,0 0-1,0 0 0,0 1 0,0-1 1,0 0-1,0 2 0,0-1 11,-1 1-1,0-1 0,0 0 0,0 0 1,0 0-1,0 0 0,0 0 0,0 0 1,-1 0-1,1 0 0,-1 0 0,0 0 1,1 0-1,-1 0 0,0 0 0,-2 2 1,-9 16 60,0-1 1,-2-1-1,0 0 1,-17 16-1,-3-2 81,-36 28 0,67-57-176,-14 8 132,17-11-122,0 0 0,0 1 1,-1-1-1,1 0 0,0 0 0,0 0 0,0 0 0,0 0 0,-1 0 1,1 0-1,0 0 0,0 0 0,0 0 0,-1 0 0,1 0 1,0 0-1,0 0 0,0 0 0,0 0 0,-1 0 0,1 0 1,0 0-1,0 0 0,0-1 0,0 1 0,-1 0 0,1 0 1,0 0-1,0 0 0,0 0 0,0-1 0,0-9 0,3 1-17,1 1 1,0 0-1,0 0 1,1 0-1,0 0 1,0 1 0,10-10-1,-1 0 40,18-21 172,2 0 1,1 3-1,3 1 0,58-42 1,-85 67-521,-17 11 197,-20 14 68,-26 17 110,3 3 0,1 3 0,-46 46 0,64-52-111,51-32-37,73-15-104,-64 8 150,0 2 0,1 1 0,49 1 0,-78 2 62,0 0 0,0 0 0,0 0 0,1 0 0,-1 1 0,0-1 0,0 1-1,0 0 1,0-1 0,-1 1 0,1 0 0,0 0 0,0 0 0,0 0 0,-1 1 0,1-1-1,0 0 1,-1 1 0,1-1 0,-1 1 0,0-1 0,1 1 0,-1 0 0,0 0 0,0 0-1,0-1 1,0 1 0,-1 0 0,1 0 0,0 0 0,-1 0 0,0 0 0,1 0 0,-1 1-1,0-1 1,0 0 0,0 0 0,0 0 0,0 0 0,0 0 0,-1 0 0,1 0 0,-1 0-1,0 0 1,1 0 0,-1 0 0,-2 3 0,-2 3-21,1 0 0,-2 0 1,1-1-1,-1 0 0,0 0 0,-1 0 1,0-1-1,-11 8 0,-9 5 10,-31 15 0,24-14-41,-1 1 112,-3 3 44,-58 25 0,91-46-12,0-1 1,0-1 0,0 1 0,-1-1-1,1 0 1,0 0 0,-1 0-1,1-1 1,-1 0 0,-5-1 0,10 1-100,0 0 1,1 0 0,-1-1-1,0 1 1,1-1 0,-1 1-1,0-1 1,1 1 0,-1-1-1,1 1 1,-1-1 0,1 0-1,-1 1 1,1-1 0,-1 0-1,1 1 1,-1-1 0,1 0-1,0 1 1,0-1 0,-1 0-1,1-1 1,-2-16-328,4 12 287,0 0 0,0 0 0,1 0 0,0 1 0,0 0 0,0-1 0,1 1 0,-1 0 0,1 1 0,0-1 0,1 1 0,-1-1 0,1 1 1,5-3-1,4-3 2,1 1 0,-1 0 0,2 1 0,15-5 1,17-4-176,88-18 0,-86 24 42,95-32 1,91-39 829,-197 71-705,2 3 0,-1 1 0,1 2 0,45 0 0,12 3-51,110 4 365,-166 5-315,-31-5 181,0 0-1,17 1 0,-27-3-63,-3 0-42,-1 1 0,1-1 0,-1 0 0,0 0 0,1 0 0,-1 0 0,1-1 0,-1 1 0,1-1 1,-1 1-1,1-1 0,-1 0 0,1 0 0,-3-2 0,-5-2 106,1-1 0,-10-7 0,5 3-55,-108-71 279,116 77-438,0 0 1,0 0-1,0 1 0,-1-1 1,1 2-1,-15-5 0,19 6 32,0 1 1,0-1-1,0 1 0,0 0 0,0 0 0,-1 0 0,1 0 0,0 0 0,0 1 1,0-1-1,0 1 0,0-1 0,0 1 0,0 0 0,0 0 0,0 0 1,0 0-1,0 0 0,0 0 0,0 0 0,1 1 0,-1-1 0,0 1 1,1-1-1,0 1 0,-3 3 0,0 1-4,0 1 1,1-1 0,0 1-1,1 0 1,-1 0-1,1 0 1,0 0-1,1 0 1,0 1-1,0-1 1,0 0-1,1 1 1,0-1-1,2 8 1,2 14 9,1-1 1,10 35-1,-11-48 12,1 1 143,1 0 0,0 0 1,1 0-1,1-1 0,13 20 0,-20-32-104,1-1-1,0 0 0,0 0 1,0 0-1,0 0 0,0 0 1,0 0-1,1-1 0,-1 1 1,1-1-1,-1 0 1,1 1-1,0-1 0,-1 0 1,1-1-1,0 1 0,3 0 1,-2 0 32,0-1 0,0 0 0,0 1 0,0-2 1,0 1-1,0 0 0,0-1 0,0 0 0,-1 0 1,1 0-1,6-3 0,6-1 94,-13 4-129,1 0 0,-1 0 0,0 0 0,0-1 0,1 1 1,-1-1-1,0 1 0,3-4 304,-6 4-298,-1 0-1,0 1 1,0-1-1,0 0 1,1 0 0,-1 1-1,0-1 1,0 1 0,0-1-1,0 1 1,0-1-1,0 1 1,0-1 0,0 1-1,0 0 1,-2-1 0,-3-1-44,-12-9 72,0 0-1,1-1 1,-19-18-1,-24-16-57,59 45 39,-61-37 376,53 32-501,-1 2-1,0-1 1,0 1-1,-17-4 1,17 6-27,8 1 69,1 0-1,-1 1 1,0-1 0,0 1-1,0 0 1,1-1 0,-1 1-1,-3 0 1,4 0 45,1 1-1,0-1 1,0 0 0,-1 0 0,1 0 0,0 0-1,0 0 1,-1 0 0,1 1 0,0-1 0,0 0-1,-1 0 1,1 0 0,0 1 0,0-1 0,0 0-1,-1 0 1,1 1 0,0-1 0,0 0 0,0 0-1,0 1 1,0-1 0,1 14-242,2-4 198,0 0 0,1-1-1,1 1 1,-1-1 0,2 0 0,-1 0 0,1 0 0,10 11 0,8 5 34,33 28 0,-12-13 0,-37-33 95,-1-1 1,1 0-1,16 10 0,-12-9 205,-11-6-232,0 0 0,0 0 1,1 0-1,-1-1 0,0 1 0,1-1 0,-1 1 1,0-1-1,1 1 0,-1-1 0,1 0 0,-1 1 1,0-1-1,3 0 0,-16-19 663,6 13-715,-1 1 0,1 0 1,-1 0-1,0 1 0,-14-8 0,-1 0 41,16 7-65,-1 1-1,0 1 1,0-1-1,0 1 1,0 0-1,-13-2 1,19 5 4,-1-1 0,1 1 0,0 0 0,0 1 0,0-1 0,0 0 0,0 0 0,-1 0 0,1 1 0,0-1 0,0 1 0,0-1 0,0 0 0,0 1 0,0 0 1,0-1-1,0 1 0,0 0 0,0-1 0,1 1 0,-1 0 0,0 0 0,0 0 0,1 0 0,-1 0 0,0 0 0,1 0 0,-1 0 0,1 0 0,-1 0 0,1 0 0,0 0 0,0 0 0,-1 0 0,1 1 0,0-1 0,0 0 0,0 0 0,0 0 0,0 0 1,0 1-1,0-1 0,1 0 0,-1 0 0,0 0 0,1 0 0,-1 0 0,0 0 0,1 0 0,-1 0 0,1 0 0,1 1 0,3 5 22,1 0 1,0-1-1,0 0 1,0 0-1,1 0 1,0-1-1,0 0 1,8 4-1,16 17 1017,-52-32-52,8 1-818,-153-33 161,162 37-286,2 1-22,0-1-1,0 1 1,1-1-1,-1 0 1,0 1-1,0-1 0,0 0 1,0 0-1,1 0 1,-3-2-1,14-1-299,11 0 223,0 1 0,35-1 1,13-1 93,44-19-46,-13 2-1731,-82 19 254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39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70 1312,'1'-1'91,"0"0"-36,0-1 0,1 1 0,-1 0 0,1-1 1,0 1-1,-1 0 0,1 0 0,0 0 0,-1 0 0,1 1 0,0-1 0,0 0 0,0 1 0,3-1 0,44-21 5358,-33 49-4762,5 5-1000,-15-23 359,-1 0 0,2 0 1,-1-1-1,1 0 0,14 13 0,-17-18 44,0 0 0,0-1 0,0 1 0,1-1-1,-1 1 1,1-1 0,-1-1 0,1 1 0,0-1 0,-1 0 0,1 0-1,0 0 1,0 0 0,0-1 0,0 0 0,0 0 0,0 0 0,0-1 0,8-1-1,7 0-80,-16 2 11,0 0 0,0 0 0,0 0 1,0-1-1,5-1 0,7-1 57,-14 4-10,0-2 0,-1 1 0,1 0 0,0 0 0,0-1 0,-1 1 0,1 0 1,0-1-1,3-2 437,-1 1-399,4 0 56,-8 0-72,0 1 89,-14-10 125,0 4-121,0 1 0,-23-16-1,26 15 0,0 1 0,0 0-1,-1 1 1,-14-4 0,-9-4-325,17 6 102,1 1 0,-2 1 0,1 0-1,0 2 1,-26-2 0,26 1 226,-7 0 131,-4 2-357,23 1 36,0 1-1,0-1 1,0 1 0,0 0-1,0 0 1,0 1 0,0 0-1,-7 2 1,8-2 41,1 1 0,-1-1 0,0 0 0,0 0 1,-6 0-1,11-1 1,0 0 0,-1 0 0,1 0-1,0 0 1,0 0 0,-1 0 0,1 0 0,0 0 0,-1 1 0,1-1 0,0 0 0,0 0 0,-1 0 0,1 0 0,0 0 0,-1 1 0,1-1 0,0 0 0,0 0 0,0 0 0,-1 1 0,1-1 0,0 0 0,0 1 0,-1-1-12,1 0 0,0 1 0,-1-1 0,1 0 0,0 1 0,-1-1 0,1 0 0,0 1 0,-1-1 1,1 0-1,-1 0 0,1 0 0,0 1 0,-1-1 0,1 0 0,-1 0 0,1 0 0,-1 0 0,1 0 1,-1 0-1,1 0 0,0 0 0,-1 0 0,0 0 0,0 0 23,3 0-123,95 3-416,70-10 885,-140 1-88,-23 5-261,1 0 1,-1-1-1,0 2 1,0-1-1,5 0 1,6 1 9,-1-2-1,15-2 1,-19 2-59,0 0 0,0 1 0,0 0 1,1 1-1,13 1 0,-6 0 289,32-1-1,-36 0-131,1 0 0,26 3 0,8 2-244,-20 1 357,48 18 0,-71-23-230,-1 0 0,0 0 0,0 0 0,1-1 0,7 1 0,18 1-3,-18 1 49,1-2 0,-1 0 1,1 0-1,13-2 0,-12 0 18,0 1 0,28 3 1,-38-2-68,0-1 1,0 0 0,0 0-1,0 0 1,0-1-1,0 0 1,6-2 0,8 0-136,10-7 305,-8 7-64,3-1-17,40-1 0,-12 2-318,-35 1 260,0 1 1,0 1-1,18 2 1,38 6-108,-53-5 58,11 1 12,-26-4 15,0 1-1,0 0 1,0 0-1,6 2 1,-6-2-11,-1 0 1,1 0-1,0 0 0,6 0 1,32 5 295,-25-3-484,-11-2 198,-1 0 0,0 0 0,1 0 0,-1 1 0,0 0 1,0 1-1,0-1 0,8 6 0,-11-6-15,0-1-1,0 1 1,0-1-1,0 0 1,1 0-1,-1 0 1,0-1-1,0 1 1,1-1 0,-1 1-1,6-1 1,-5 0 20,0 0 1,0 0 0,0 1-1,-1-1 1,1 1 0,6 2 0,-3-1 11,-1-1 0,0 0 0,0 0 0,1 0 0,-1-1 1,0 0-1,1 0 0,6-1 0,9 0-115,30-7-72,57 8 881,-71-4-1053,-12 1 393,94 3-327,-34 4 550,354-4-364,-424 0 104,23 5-1,-23-2-42,24 0-1,-5-3 120,44 7-1,-60-2-167,-15-3 45,0-1-1,0 0 1,0 0-1,0 0 1,8 0-1,-3-1 35,-1 1-1,0-1 1,1 2 0,-1-1-1,0 1 1,10 4-1,-14-5 14,-1 0 0,0 0-1,1 0 1,-1 0 0,1-1-1,6 0 1,-6 0-26,-1 0 1,1 1 0,-1-1-1,1 1 1,-1-1-1,1 1 1,5 2-1,-1 0-2,0-1-1,0 0 1,0 0 0,0-1-1,0 0 1,0-1-1,0 0 1,0 0 0,9-1-1,11 0-7,209 1 322,-147-5-187,-26-3 267,-54 7-538,0 0 0,14-3 0,-15 2 164,1 1 0,14-1 0,-10 2 29,-1-1 0,16-2 0,-9-5-177,-17 7 168,0-1 0,0 1 0,0 0 0,0 0 1,5-1-1,29-5-11,-28 4-73,1 1 0,0 1 0,15-1 0,74-4 31,0 1 270,61 1-285,-46 4-63,-78-4 261,20 0 85,-52 4-272,1 0 0,0-1 0,-1 0 0,7-2 0,-6 1 0,0 1-1,-1 0 1,1 0 0,7 0-1,40-4-20,55 2 358,-83 3-462,35-7 0,-51 7 141,-1 0 1,0 0 0,0 0 0,0 1-1,8 2 1,7 1 125,4 3-123,-22-5 12,0-1-1,0 1 1,0-1-1,0-1 0,0 1 1,6 0-1,55 2 88,-40 1-249,-22-3 186,0-1 0,0 1 0,0 0-1,0-1 1,0 0 0,1 0-1,-1 0 1,0 0 0,0 0-1,0-1 1,0 1 0,3-2-1,-3 1-28,-1 0 0,1 1 0,0-1 0,-1 1-1,1-1 1,0 1 0,2 0 0,-1 0-7,-1 0 0,0 0-1,0-1 1,0 1 0,5-3 0,4-1-54,-1 1 0,1 0 0,-1 0 1,1 1-1,0 1 0,13-1 1,61-6 690,-68 8-721,-1-1 0,0 0 0,34-8 0,-33 6 93,0 0 0,0 1 1,32 2-1,-34 0 154,-4-2-234,-11 1 101,1 1 0,-1 0-1,0-1 1,0 1 0,1 0-1,-1 0 1,0 0 0,0 0 0,1 0-1,1 0 1,3 1-69,0-1 0,1 0 0,9-1 1,3 0-92,-14 1 149,0 0 1,0-1 0,0 0 0,8-3-1,-11 4 48,8-1 128,-5 0-188,-3 0-4,0 1 0,0-1 1,0 1-1,0 0 0,0-1 0,0 1 1,1 0-1,-1 0 0,3 1 1,-3-1-10,-1 1 1,1-1 0,0 0 0,-1 0 0,1 0 0,0 0 0,-1-1-1,1 1 1,-1 0 0,4-1 0,13-2-98,55-5 148,-42 5 116,-25 2-139,1 1 1,0-1-1,-1 1 0,9 1 0,28-1-222,-19 3-54,-17-3 265,-1 1 0,0 0 0,1 0 1,-1 0-1,0 1 0,11 4 0,-9-3 67,0 0 1,0-1 0,0 0-1,11 0 1,-2 1-173,-9-2 76,-1 1 1,-1 0 0,13 4-1,-11-3 11,0 0 0,1-1 0,-1-1 0,9 1-1,14 4 98,65 16 227,-89-21-302,1-1 0,-1 1 1,9-2-1,2 0-4,-1-4 32,-15 4-31,0 0 1,0 1-1,0-1 0,0 0 1,0 1-1,0-1 1,1 1-1,1-1 1,21-4-133,-20 4 84,0-1 0,0 1 0,11-1 0,-11 2 51,-1-1 0,1 0 1,-1 0-1,1 0 0,6-3 1,-6 3 52,-1-1 0,1 1 0,-1 0 0,1 0 1,7-1-1,8 2 72,-13-1-244,0 1 0,0 0 0,-1 0 1,1 1-1,0-1 0,9 4 0,-10-3 110,1 1 0,0-1-1,0 0 1,8 0 0,-8 0 50,1-1 0,13 4 1,-4 0 90,-14-4-93,0 1 1,0 0-1,1 0 1,-1 0-1,0 0 0,3 1 1,-5-1-15,11-1-23,1 0 1,-1 1-1,0 1 1,12 2 0,-16-2-27,-1-1 0,0-1 1,1 1-1,-1-1 1,11-2-1,5 1-11,-13 2-1,-1 0 0,16 3 0,-16-2 3,0-1 0,16 1-1,-9 0 84,1 0-1,-1 1 1,0 0-1,26 10 1,-11-1 94,-23-8-162,0 0 0,1-1 0,0-1 0,16 4 0,42 4 280,-38-5-268,-1-1 0,30 0 0,-2-5 164,68-10 1,47-11-300,-146 19 141,34 2 0,-47 1 54,122 3-616,-15 3 1051,-100-5-448,28 0 150,-31-1-105,1 1-1,19 2 0,24 5-58,0-3-1,63-3 1,-60-8-142,2 1-8,81 1 260,-95 2-332,-32 1 132,0 0 1,0 2-1,24 2 1,56 8 508,-82-10-354,24-1 0,-19 0-169,-14-1 20,-1 0-1,-1 0 1,1 0 0,0-1 0,13-5 0,-14 5 104,0 0 1,1 0 0,-1 0-1,1 1 1,11-1 0,9-1 155,-26 3-203,-1 0-1,1 0 1,0 0 0,0 0-1,-1-1 1,1 1 0,0 0-1,0 0 1,-1-1-1,1 1 1,0 0 0,-1-1-1,1 1 1,-1-1-1,1 1 1,0-1 0,-1 1-1,1-1 1,-1 1 0,1-1-1,-1 1 1,1-1-1,-1 0 1,0 1 0,1-1-1,-1-1 1,4 0-151,1-2 61,-5 4 83,0 0-1,0 0 0,0 0 1,0 0-1,-1 0 0,1 0 1,0 0-1,0 0 0,0 0 1,0 1-1,0-1 0,0 0 1,0 0-1,0 0 0,0 0 1,0 0-1,0 0 0,0 0 1,0 0-1,0 0 1,0 0-1,0 0 0,-1 0 1,1 0-1,0 0 0,0 0 1,0 0-1,0-1 0,0 1 1,0 0-1,0 0 0,0 0 1,0 0-1,0 0 0,0 0 1,0 0-1,0 0 0,0 0 1,0 0-1,0 0 0,0 0 1,0 0-1,0 0 0,0 0 1,0 0-1,-1 0 0,1 0 1,0 0-1,0 0 0,0 0 1,0-1-1,0 1 0,0 0 1,0 0-1,0 0 0,0 0 1,0 0-1,0 0 0,0 0 1,0 0-1,0 0 0,0 0 1,0 0-1,0 0 1,1 0-1,-1 0 0,0 0 1,0-1-1,10 2-171,-1-1 112,1 0-1,-1-1 0,0 1 1,11-4-1,0 4 294,-18 0-224,0 1 0,0-1 0,0 0 0,-1 0 1,1 0-1,0 0 0,0-1 0,0 1 0,0 0 1,0-1-1,-1 1 0,4-2 0,-2 0 24,0 1-1,0 1 1,0-1 0,0 0-1,0 1 1,3-1-1,5-1 50,3 0-392,-12 3 315,-1-1-1,0 0 1,0-1 0,0 1 0,0 0-1,0 0 1,0 0 0,0-1-1,0 1 1,0 0 0,0-1 0,0 1-1,0-1 1,0 1 0,0-1-1,1-1 1,15-4 6,-14 5-64,0 1-1,0 0 1,0-1 0,0 1-1,0 1 1,0-1 0,3 1-1,-3 0 90,18 0-50,-20-1 24,1 1-3,-1 0-1,1-1 0,0 1 1,-1-1-1,1 0 1,0 1-1,-1-1 0,1 0 1,0 0-1,2 0 1,3 0-83,7 3 101,0-1 0,24 1 0,-36-3-9,14 0-91,-13 0 0,3 4 278,13 0-619,26-8 992,-44 4-560,9-7-165,-3 6-92,-7 1 238,1 0 0,-1 0 0,1 0 0,0 0 0,-1 0 0,1 0 1,-1-1-1,1 1 0,-1 0 0,1 0 0,0 0 0,-1-1 0,1 1 0,-1 0 0,1-1 0,-1 1 0,1-1 0,0 0 30,0 0 0,0 1-1,1-1 1,-1 0 0,0 1-1,0-1 1,0 1 0,0-1-1,1 1 1,-1 0 0,0-1-1,0 1 1,1 0 0,-1 0-1,0 0 1,1 0 0,0 0-1,1-12-458,-1 13 482,-2 0-43,1-1-1,-1 0 1,1 1 0,-1-1 0,1 0 0,-1 1-1,1-1 1,0 0 0,-1 0 0,1 0-1,0 1 1,-1-1 0,1 0 0,-1 0-1,1 0 1,0 0 0,-1 0 0,1 0-1,0 0 1,-1-1 0,1 1 0,0 0-1,-1 0 1,1 0 0,-1-1 0,1 1-1,0 0 1,-1-1 0,1 1 0,-1 0-1,1-1 1,-1 1 0,1-1 0,-1 1-1,1 0 1,-1-1 0,0 0 0,1 1-1,0-2 1,-1 1-35,1 1 1,0-1-1,0 0 0,0 0 0,0 1 0,-1-1 0,1 1 1,0-1-1,0 1 0,0-1 0,0 1 0,0-1 1,0 1-1,1 0 0,-1 0 0,0-1 0,0 1 0,0 0 1,1 0-1,26 3-173,-6 0 404,7-3-240,0 1 1,1 2 0,-2 0 0,32 9-1,59 11 333,-60-14-261,-58-9-40,11 2-28,0 1-1,0 0 1,23 9-1,-26-8 53,0-1 0,0 0 0,1 0 0,-1-1 0,1 0 1,18 1-1,21 5 285,-40-8-355,1-1 1,-1 1 0,0-2 0,15-2 0,-20 3 45,1 1 0,-1-1 0,1 1-1,-1 0 1,1 1 0,-1-1 0,5 2 0,15 1 265,-8-3-528,22 5 0,-22-2 317,25 0 0,-18-3 149,1-1-1,38-6 0,11 0-618,-50 5 475,29 2 0,-19 1-125,44 4 183,-45-2-176,-27-2 68,1 0 0,-1-1 0,1 1-1,-1-1 1,1-1 0,10 0 0,46-9 369,-55 9-388,92-16-316,-89 15 338,0-1-46,0 1-1,0 0 1,20 0 0,-6 1 184,-8 1-122,0 0 1,0 1-1,0 0 0,16 4 1,-24-3-92,0-1 1,1-1-1,13 1 0,5-1 168,5 2-35,38-2-1,-22-1-156,5 6-68,-6 0 432,-30-2-496,29 2 251,86-3-1,-73-3 103,9-6 121,-57 7-310,-1-1-1,0-1 1,12-2 0,-11 1 29,-1 1 1,1 0 0,13 1 0,-13 1-122,-1 1 1,21 5 0,-8-4 462,-19-2-285,0 0 0,0 0 0,0 1 0,0 0-1,0-1 1,0 1 0,4 2 0,-3-1-50,-1-1 0,1 0 0,0 0 0,-1-1 0,1 1 0,0-1 0,0 0 0,6-1 0,-5 1 69,0 0 0,1 0 1,-1 0-1,11 3 0,-9-2 6,1 1-1,-1-2 0,10 1 1,16 1-487,-25-2 383,-9 0 65,1 0-1,-1 0 0,1 0 0,-1 0 0,1 0 1,-1 0-1,1 0 0,-1 0 0,0 0 1,1 0-1,-1 0 0,1 1 0,-1-1 0,1 0 1,-1 0-1,1 0 0,-1 0 0,0 1 0,1-1 1,-1 0-1,1 1 0,-1-1 0,0 0 1,1 0-1,-1 1 0,1 0 0,2 1 27,1 0 1,-1-1-1,1 1 0,-1-1 0,7 2 1,-1-2-45,-1 0 1,1-1 0,0 0 0,-1 0 0,1-1 0,0 0-1,-1-1 1,13-3 0,-20 5 4,26-8 83,-20 5-72,1 1-1,-1 0 0,1 1 1,-1-1-1,10 1 0,-10 0-51,0 1-1,-1-1 0,10-3 1,-9 3 39,0-1 0,0 1 1,10 0-1,3 0-25,-5 1-87,-1 0 0,23 3 0,-22-2 220,-13-1-75,1 0 1,-1 0-1,0 1 0,0-1 1,1 0-1,-1 1 1,0 0-1,3 0 0,1 1-35,0-1 1,0 0-1,0 0 0,0 0 0,0-1 0,0 0 1,0 0-1,0-1 0,9-1 0,16-1-416,-20 3 533,1-1-1,14-4 1,-15 3 2,0 0 0,16 0 0,22-1-759,-45 2 682,0 1-1,0-1 1,0 0-1,7-2 1,-7 2-31,0 0 0,0 0 0,0 0 0,7-1 0,89-6 282,-41 8-253,66 1-208,-87 4 183,-24-3 33,25 2 0,-30-4-58,17 0 78,34-4 1,-46 1-93,-4 1-11,0 1 0,13-1-1,-17 2 82,0-1 0,0 0 0,0 0 0,-1-1 0,7-2 0,-5 2 5,0 0 1,0 0 0,9-1-1,-5 2-92,111-7 98,3 0-212,-94 9 140,1 0 0,0 3 0,32 6 0,0-2-60,-12-4-155,65 12 747,-91-10-890,5 1 425,93 6 39,-96-10 61,1-1 1,28-3 0,-17 1-101,1-3-124,-30 2 64,0 0 0,-1 1 1,17 1-1,-19 0-15,-1-1-1,1 1 0,-1-1 1,1-1-1,-1 1 0,1-1 1,8-2-1,7 0 201,-3 2-115,-12 0-44,-1 0 0,1 1 0,10 0 0,-12 1-86,1-1 0,0 0-1,-1-1 1,13-1 0,-8-1 85,2-1 167,0 0 0,19-8 0,-20 8-238,1 0-1,-1 0 1,1 2 0,0-1-1,0 2 1,0 0 0,18 0-1,56-3 66,-77 3-14,0 2 0,1-1 1,-1 1-1,0 1 0,1 0 1,13 5-1,-19-6 2,1 0 0,-1 0 0,0 0 1,0-1-1,9 0 0,-8 0-4,1 0 0,-1 1 0,13 1 1,-11 1 20,0 0 1,1 1 0,-1-1-1,14 10 1,-19-11-4,0 0 0,0-1 0,0 1 0,1 0 0,-1-1 0,1 0 0,-1 0 0,1 0 0,0 0-1,-1-1 1,5 1 0,8 1 47,-11-1-129,-1 0 105,0 0-1,1 0 1,-1-1-1,1 1 1,-1-1-1,1 0 1,7-1-1,-5-1-62,-1 1 0,1 0 0,9 1 0,-14 0 75,9 0-139,16-1 184,39-7 0,-52 6-186,-3 0 54,24-1-1,47 0 221,-22-5 64,-44 7-219,-10 0-87,0 1 1,-1 0-1,1 0 0,0 1 1,9 1-1,1 3 83,1-1 0,0-1 0,0 0 0,24 0 0,-36-3-30,0 0-1,0 1 1,0 0 0,0 0-1,0 0 1,-1 1-1,6 2 1,-1-1-90,0 0 1,1 0-1,14 2 1,-18-3 159,0-1 0,-1 1 0,1 0 0,0 1 0,8 5 0,10 4 38,-21-11-82,1 0 0,-1 0 0,0 0 0,1 0 0,-1-1-1,0 0 1,1 1 0,-1-1 0,1 0 0,-1 0 0,5-1 0,-1-1-52,1-1 0,-1 1 1,14-8-1,1 1 271,46-12 0,4-2 67,-56 17-385,1 1 0,0 1 0,0 1 0,0 0 1,0 1-1,0 1 0,0 1 0,0 0 0,29 5 0,-38-4 113,-1-1-1,-1 1 0,0 0 0,0 0 0,0 1 0,0-1 1,0 1-1,0 1 0,7 3 0,-10-5-21,0 0 0,-1 0 0,1 0 1,0 0-1,0 0 0,0 0 0,5 0 1,9 2-123,-15-2 128,2 0 4,9-2 12,3 3 21,-15-2-42,1 1-1,-1-1 0,0 0 1,1 1-1,-1-1 0,1 0 1,-1 0-1,1 0 0,-1 0 1,0 0-1,1-1 0,-1 1 1,1 0-1,-1-1 0,0 1 1,3-1-1,-3 0 48,103 5-351,301-4 319,-280 7 96,31 1 534,-65-4-781,142 27 1,-136-17 79,7 0 188,1-5 1,1-4 0,155-14-1,-212 2-69,0-3 0,58-18 0,-9 2-169,19-4-112,63-14 136,27 0-137,-195 42 135,23 1 1,8-2-446,-35 3 514,1 0-1,-1 0 1,1 0-1,-1 1 0,15 4 1,16 1 141,4-3-82,48 3-41,25 0 7,44-2 80,5-18 161,100-2-461,-235 16 230,15 0-50,69 7 1,-66-2-66,11 3-89,43 5 286,-22-4-56,-62-6-185,30 9-1,-41-10 92,0 1-1,0 0 0,0 0 1,0 1-1,0 0 0,10 8 1,-14-8 9,0-1 0,0 1 0,0 0 0,0 0 0,-1 0 0,0 0 0,0 0 0,0 0 0,0 1 0,-1-1 0,1 1 0,-1-1 0,0 1 0,-1-1 0,1 10 0,0-8-140,2 8-49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47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4 1248,'-6'5'1161,"5"-4"-852,1 0 0,-1 0 0,0 0 0,0 0 0,0 0 0,0 0 0,0-1 0,0 1 0,0 0 0,-1-1 0,1 1 0,-2 0 0,3-1-198,0-1-24,1 0 1,-1 0-1,0 0 0,0 0 0,0 0 1,0 0-1,0 0 0,-1 0 0,1 0 1,0 0-1,0 0 0,-1 0 1,1 0-1,0 0 0,-1 0 0,1 1 1,-1-1-1,1 0 0,-2-1 0,0 3-129,0-1 0,0 1 0,0 0 0,0 0 0,0 0 0,1 0 0,-1 0 0,0 0 0,0 0 0,-1 2 0,-2 1 80,1-1 0,0 1 0,0 0 0,-5 6 0,-24 46 330,33-56-381,-1 1 0,1 0-1,-1 0 1,1 0-1,0 0 1,0-1-1,0 1 1,-1 0 0,1 0-1,0 0 1,0 0-1,0 0 1,0 0 0,1 0-1,-1 0 1,0 0-1,0-1 1,0 1-1,1 2 1,10 18 75,-5-9 283,-6-11 50,2 0-155,19 16-129,-10-9-116,0 1 0,13 13 0,-23-21 33,0 0 0,0 0 0,0 0 0,0 0 0,-1 0 0,1 0 0,0 1 0,-1-1 0,1 0 0,0 0 0,-1 0 0,0 1 0,1-1 0,-1 0 0,0 1 0,1-1 0,-1 0 0,0 1 0,0-1 0,0 0 0,0 1 0,0-1 0,-1 0 0,1 0 0,0 1 0,-1-1 0,1 0 0,-1 1 0,1-1 0,-1 0 0,0 1 0,-1 1 44,0-1 0,-1 1 0,1-1 0,-1 0 0,1 0 0,-1 0 0,0 0 0,1 0 0,-1-1 0,0 1 0,-5 1 0,-6 1 41,-1 0 1,-26 2-1,39-5-112,-18-1-135,17 0-140,-1 0 1,1 0 0,-1 0 0,1 0-1,-1 0 1,1 1 0,-1 0 0,1-1-1,-1 1 1,1 1 0,-4 1 0,29 1-5210,-10 3 4086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48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 2080,'-3'-5'4362,"11"11"-2196,-6-3-2099,0-1 1,-1 1 0,1 0 0,-1 0-1,0 0 1,0 0 0,0 0 0,-1 0-1,1 4 1,1 15 57,-1-18-60,-1 1 0,1-1 0,-1 0 0,0 1 0,-1-1 0,1 0 0,-3 9 0,-9 60-865,6-48-548,5-20 1024,1 0 1,-1-1-1,0 1 1,-1 0-1,1-1 1,-1 1 0,0-1-1,0 0 1,0 1-1,-4 4 1,4-8 120,1 1 0,0 0 0,-1 0 0,1 0 0,0 0 0,0 0 0,-1 3 0,-5 9-1405,3-7 1096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49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30 1568,'0'0'7,"0"0"1,0 0-1,0 1 0,0-1 1,0 0-1,0 0 0,0 0 0,0 0 1,0 0-1,0 0 0,0 1 1,0-1-1,0 0 0,0 0 1,-1 0-1,1 0 0,0 0 1,0 0-1,0 0 0,0 1 1,0-1-1,0 0 0,0 0 0,0 0 1,0 0-1,-1 0 0,1 0 1,0 0-1,0 0 0,0 0 1,0 0-1,0 0 0,0 0 1,-1 0-1,1 1 0,0-1 1,0 0-1,0 0 0,0 0 1,0 0-1,0 0 0,-1 0 0,1-1 1,0 1-1,0 0 0,0 0 1,0 0-1,0 0 0,0 0 1,-1 0-1,1 0 0,0 0 1,0 0-1,0 0 0,0 0 1,0 0-1,0 0 0,0 0 0,-1-1 1,1 1-1,0 0 0,0 0 1,-7-2 2550,7-18 1020,0 20-3500,0 0-1,0-1 1,0 1-1,0-1 1,0 1 0,0-1-1,0 1 1,0 0-1,0-1 1,0 1 0,-1-1-1,1 1 1,0 0-1,0-1 1,0 1-1,-1-1 1,1 1 0,0 0-1,-1 0 1,1-1-1,0 1 1,0 0 0,-1-1-1,0 1 1,1 0-82,0 0 0,0 0 0,0 0 0,-1 0 0,1 0 0,0 0 0,0 0 0,0 0 0,-1 0 0,1 0 0,0 0 0,0 0 1,0 0-1,-1 1 0,1-1 0,0 0 0,0 0 0,0 0 0,0 0 0,-1 0 0,1 1 0,0-1 0,0 0 0,0 0 0,0 0 0,0 0 0,0 1 0,0-1 1,-1 0-1,1 0 0,0 0 0,0 1 0,0-1 0,0 0 0,0 0 0,0 0 0,0 1 0,0-1 0,0 0 0,0 0 0,0 0 0,0 1 0,0-1 1,0 0-1,0 0 0,1 1 0,-1 31-326,1-5 513,-6 52 1,1-26 680,24-102-731,32-55 1,-49 99-33,-2 3-106,0 0 0,0 0 0,0 0 0,1 0 0,-1 0 0,0 0 1,4-3-1,-4 5-7,0-1 1,0 1-1,0 0 1,0-1-1,-1 1 1,1 0 0,0 0-1,0 0 1,0-1-1,0 1 1,0 0-1,0 0 1,0 0 0,0 1-1,0-1 1,-1 0-1,1 0 1,0 0-1,0 1 1,0-1-1,0 0 1,0 1 0,-1-1-1,2 1 1,3 3-3,1-1 0,-1 1 0,0 0 0,0 0 0,-1 0 0,7 8 0,21 30 256,-19-22-136,-1 0 1,-1 1-1,8 23 1,0 0-2085,-18-42 1736,0-1 1,0 1 0,0-1 0,1 1-1,-1-1 1,0 1 0,1-1-1,-1 1 1,1-1 0,-1 0-1,1 0 1,2 1 0,4 4-1710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51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82 2144,'1'0'126,"-1"0"-1,0 0 1,1-1 0,-1 1-1,0 0 1,1 0 0,0-1 377,-1 0-378,0 1 1,1 0 0,-1-1-1,0 1 1,0 0 0,0-1-1,1 1 1,-1 0 0,0-1 0,0 1-1,0 0 1,0-1 0,0 1-1,0-1 1,0 1 0,0 0-1,0-1 1,0 1 0,0-1 0,0 1-1,0 0 1,0-1 0,0 0-1,0 0-58,0 0 0,-1 0-1,1 0 1,0 0 0,0 0 0,0 0-1,-1 0 1,1 0 0,-1 0-1,1 0 1,-1 0 0,1 0-1,-2-1 1,1 1 15,0 0 0,0 0 0,0-1 1,0 1-1,0 0 0,0-1 0,1 1 0,-1-1 0,0 1 0,0-3 0,-6-9 604,1 3-290,6 9-391,0 0 0,0 1 0,-1-1 0,1 0 0,0 1 0,0-1 0,-1 1 0,1-1 0,0 1 0,-1-1 0,1 1 0,-1-1 0,1 1 0,0-1 0,-1 1 0,1-1 0,-1 1 0,1 0 0,-1-1 0,1 1 0,-1 0 0,0 0 0,1-1 0,-1 1 0,1 0 0,-1 0 0,0 0 0,1 0-1,-1-1 1,0 1 0,1 0 0,-2 0 0,-4-1 693,4 1-144,1 9-685,1-9 130,-4 19-90,1 7-84,2-12 146,-1 1 0,-4 21 1,3-22-2,0 1 0,0 22 0,2-26 149,0 1-1,-1-1 1,-5 16 0,4-12-197,-4 25 1,6-36 61,1 0 0,0 0 0,0 1 0,1-1 0,-1 0 0,1 0 0,0 0 0,0 0 0,0 0 0,3 7 0,2 0-44,-5-8 86,0 0 0,0 0 0,1 0 1,-1 0-1,1-1 0,0 1 0,0-1 1,0 1-1,4 3 0,14 9 252,-18-14-294,-2-1 11,1 1-1,-1-1 1,0 1 0,0-1 0,1 1 0,-1-1 0,1 1 0,-1-1 0,0 1 0,1-1 0,-1 1 0,1-1-1,-1 0 1,1 1 0,-1-1 0,1 0 0,-1 1 0,1-1 0,0 0 0,-1 0 0,1 0 0,-1 1 0,1-1-1,1 0 1,17 2 53,-17-2-53,1 0 1,0 0 0,0 0-1,-1-1 1,1 1 0,0-1-1,-1 1 1,1-1 0,-1 0-1,1 0 1,0 0 0,-1 0-1,0-1 1,1 1-1,-1-1 1,0 1 0,0-1-1,0 0 1,0 0 0,0 0-1,0 0 1,0 0 0,-1 0-1,1 0 1,-1-1 0,2-3-1,4-11 78,-1 0-1,0-1 1,-2 1-1,0-1 1,-1 0-1,0-1 0,-2 1 1,0 0-1,-1-1 1,-1 1-1,-6-33 1,3 25 172,2 11-116,-1 1 0,-4-16 1,6 26-130,0 1 1,-1 0-1,1-1 1,-1 1-1,1 0 1,-1 0-1,0 0 1,0 0-1,-1 0 1,1 1-1,-1-1 1,1 1-1,-6-5 1,7 7-52,0-1 0,-1 0 0,1 1 0,0-1 0,-1 1 0,1-1 0,0 1 0,-1-1 0,1 1 0,-1 0 0,1 0 0,0 0 0,-1 0 0,1 0 0,-1 0 0,1 0 0,-1 0 0,1 0 0,0 1 0,-1-1 0,1 1 0,0-1 0,-1 1 0,1-1 0,0 1 0,0 0 0,-1 0 0,1 0 0,-2 1 0,-2 3-614,0 0 0,1 1 1,0-1-1,-7 11 0,8-11 287,-6 6-1334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2:31.8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 3136,'3'0'143,"0"-1"0,0 1 0,-1 0 0,1 0 0,0 0 0,0 0 0,0 0 0,0 0 0,0 1 0,5 1 0,11 2 113,-8-3-60,-1 1-1,1 1 1,-1 0-1,0 0 1,0 1-1,11 6 0,56 36 1042,-52-30-766,36 17 0,-48-27-357,1 0 0,-1-2 0,1 0-1,0 0 1,0-1 0,0-1 0,0 0 0,1-1 0,-1-1 0,21-1 0,407-53 110,104-6-950,-476 55-25,74-3-3868,-95 8 2486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51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1248,'0'-5'10025,"6"3"-11240,31-6 2805,-29 4-1465,3-1-84,22-6 1,-31 10-308,1 0 1,0 1-1,0-1 1,0 1-1,0 0 1,0 0-1,0 0 1,-1 0-1,1 0 0,0 1 1,0-1-1,0 1 1,4 1-1,1 2-832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53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77 3552,'-3'-4'1383,"2"4"-1027,0 0-570,-17 3 5398,17-17-4977,1 13-159,-1 0-1,1 0 1,0 0 0,0 0 0,0 0-1,-1 0 1,1 0 0,0 0-1,0-1 1,1 1 0,-1 0-1,0 0 1,0 0 0,0 0-1,1 0 1,-1 0 0,1 0-1,-1 0 1,1 0 0,-1 0-1,1 0 1,-1 0 0,1 0 0,0 0-1,0 0 1,-1 1 0,1-1-1,0 0 1,0 0 0,2 0-1,4-4-76,0 1 0,1 1 0,-1-1 0,1 1 0,0 0 0,0 1 0,0 0 0,0 0-1,1 1 1,14-1 0,-22 2 29,-1 0 1,1 0-1,-1 0 0,1 0 0,0 0 0,-1 0 0,1 1 1,-1-1-1,1 0 0,-1 0 0,1 0 0,0 1 0,-1-1 0,1 0 1,-1 1-1,1-1 0,-1 0 0,1 1 0,-1-1 0,0 1 1,1-1-1,-1 1 0,1-1 0,-1 1 0,0-1 0,0 1 1,1-1-1,-1 1 0,0-1 0,0 1 0,1-1 0,-1 1 0,0 0 1,0-1-1,0 1 0,0-1 0,0 1 0,0 0 0,0-1 1,0 1-1,0-1 0,0 1 0,0 0 0,-1-1 0,1 1 0,0-1 1,-1 2-1,0 3 40,-1 0 1,0 0 0,-4 8-1,5-12-34,-5 10-19,-1 0 0,0-1 0,0 0 0,-1-1-1,-18 17 1,-51 35-33,73-58 86,-43 35 408,26-14-197,14-23 118,14-2-93,5 1 131,0-2 1,21-4-1,7-2 8,154-3-2015,-191 11 1286,0 0 0,-1 1 0,1-1-1,0 1 1,0-1 0,-1 1 0,4 1-1,-6-2 197,1 1-1,0-1 1,-1 0-1,1 0 1,0 1 0,-1-1-1,1 1 1,-1-1-1,1 1 1,0-1-1,-1 1 1,1-1-1,-1 1 1,0-1-1,1 1 1,-1-1-1,1 1 1,-1 0-1,0-1 1,0 1-1,1 0 1,-1-1 0,0 1-1,0 0 1,0-1-1,1 1 1,-1 0-1,0 0 1,0-1-1,0 2 1,-1-1-255,0 1-1,1-1 1,-1 1 0,0-1 0,0 0 0,0 1-1,0-1 1,0 0 0,-2 2 0,3-3 361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0:57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31 1824,'0'0'3701,"0"-19"-2106,0 19-1577,0-1 1,0 1-1,0 0 1,0-1-1,0 1 1,0 0-1,1-1 1,-1 1-1,-1 0 1,1-1-1,0 1 1,0-1-1,0 1 1,0 0-1,0-1 1,0 1-1,0 0 1,0-1-1,0 1 1,-1 0-1,1-1 1,0 1-1,0 0 1,0 0-1,-1-1 1,1 1-1,0 0 1,-1 0-1,1-1 1,0 1-1,0 0 1,-1 0-1,1 0 1,0-1-1,-1 1 1,1 0-1,0 0 1,-1 0-1,1 0 1,0 0-1,-1 0 1,1 0-1,-1 0 1,1 0-1,0 0 1,-1 0-1,1 0 1,0 0-1,-1 0 1,1 0 0,0 0-1,-1 0 1,1 0-1,0 1 1,-1-1-1,1 0 1,0 0-1,-1 0 1,1 1-1,0-1 1,-13 2 452,13-2-433,-1 0 0,0 0 0,0 0 0,0 0 0,0 0 0,0 0 0,1 0 1,-1 0-1,0 1 0,0-1 0,0 0 0,0 0 0,1 1 0,-1-1 0,0 0 0,0 1 1,1-1-1,-1 1 0,0-1 0,1 1 0,-2 1 0,1-1-45,1 1 1,-1-1-1,1 1 0,0 0 0,-1-1 1,1 1-1,0-1 0,0 1 1,1 3-1,-1 4 68,0 4 32,-1 0 0,-1 1 1,-5 22-1,-17 44-1762,23-72-411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04.6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1 1312,'-14'2'3630,"14"13"-4272,0-5 833,1 15 341,0 17 928,-1-39-1466,-1 1 0,1-1 1,-1 1-1,1-1 0,-1 1 1,0-1-1,-1 1 0,-2 5 1,-17 20 3192,19-27-3062,-1 11-131,2-8 133,0 1 0,-1-1 0,1 0 0,-6 11 1269,7-15-1385,-1 0 0,1-1-1,-1 1 1,1 0 0,-1 0-1,1 0 1,-1 0 0,0-1-1,1 1 1,-1 0 0,0-1-1,0 1 1,1 0 0,-1-1-1,0 1 1,0-1 0,0 0-1,0 1 1,0-1 0,0 1-1,-1-1 1,0 2-61,2-2 45,0 0-1,-1 0 1,1 0 0,0 0-1,0 0 1,0 0-1,0 0 1,0 0-1,0 0 1,-1 0 0,1 1-1,0-1 1,0 0-1,0 0 1,0 0-1,0 0 1,0 0 0,0 0-1,0 0 1,0 1-1,0-1 1,0 0-1,-1 0 1,1 0-1,0 0 1,0 0 0,0 0-1,0 1 1,0-1-1,0 0 1,0 0-1,0 0 1,0 0 0,0 0-1,0 1 1,0-1-1,2 2 2,0 1-1,-1-1 0,0 1 1,0-1-1,0 1 1,0 0-1,0-1 0,0 1 1,0 0-1,-1 0 0,0-1 1,1 1-1,-1 0 1,-1 3-1,2-4 11,-1 1-1,1-1 1,-1 1 0,1-1-1,0 1 1,0-1 0,0 0-1,0 1 1,2 2 0,6 16-100,-9-20 93,1 0 1,-1 0-1,1 0 1,0 0-1,-1 0 1,1 0-1,0 0 1,0 0-1,0 0 1,0 0-1,0 0 1,0-1-1,0 1 1,0 0-1,0-1 1,0 1-1,0 0 1,2 0-1,-1-1-195,-1 1 0,1 0-1,0 0 1,0 0-1,-1 1 1,1-1 0,5 6-394,-2 4-476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0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1984,'3'-6'254,"-3"6"-178,0-1 1,0 1-1,0-1 0,0 1 0,0-1 1,0 1-1,0 0 0,1-1 1,-1 1-1,0-1 0,0 1 1,1 0-1,-1-1 0,0 1 0,0 0 1,1-1-1,-1 1 0,0 0 1,1-1-1,-1 1 0,1 0 1,-1 0-1,0-1 0,1 1 1,-1 0-1,1 0 0,-1 0 0,0 0 1,1-1-1,-1 1 0,1 0 1,-1 0-1,1 0 0,-1 0 1,1 0-1,0 0 0,75 0 3321,-73 1-3380,0-1 0,0 1 0,-1-1 0,1 1 0,0 0 0,0 0 0,3 2 0,16 5-185,-15-7 149,1 0 0,-1 0 0,0 1 0,0 0 0,0 0 0,10 5 0,-15-5 33,0 0 0,0-1 0,0 1 0,-1 0 0,1 0 0,-1 0 0,1 0 0,-1 0 0,0 0 0,1 0 0,-1 1 0,0-1 0,-1 0 0,1 1 0,0-1 0,-1 1 0,1-1 0,-1 0 0,0 1 0,0-1 0,0 1 0,0-1 0,0 1-1,0-1 1,-1 1 0,0 2 0,0 1 28,-1-1 0,0 1 0,0 0-1,0-1 1,0 1 0,-1-1 0,0 0-1,0 0 1,-7 8 0,6-9 18,0 0 1,-1 0-1,1-1 0,-1 1 1,0-1-1,0 0 1,-7 2-1,-12 8 54,12-1-233,7-5 126,5-6 8,0-1-1,0 0 1,0 0 0,1 1 0,-1-1-1,0 0 1,0 0 0,0 1 0,1-1-1,-1 0 1,0 0 0,0 0-1,1 0 1,-1 1 0,0-1 0,0 0-1,1 0 1,-1 0 0,0 0 0,1 0-1,-1 0 1,0 0 0,0 0-1,1 0 1,-1 0 0,0 0 0,1 0-1,-1 0 1,0 0 0,1 0 0,-1 0-1,0 0 1,0 0 0,1 0-1,15 0 447,15-8 427,-23 5-862,0 1 0,-1 0 0,1 1 1,16-2-1,6 3-1250,53 8 0,-58-5 104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46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58 223 576,'-1'-1'17,"1"1"1,-1 0-1,0 0 0,1 0 0,-1 0 1,0-1-1,1 1 0,-1 0 0,0-1 1,1 1-1,-1-1 0,0 1 1,1 0-1,-1-1 0,1 1 0,-1-1 1,1 0-1,-1 1 0,1-1 0,0 1 1,-1-1-1,1 0 0,-1 1 1,1-1-1,0 0 0,0 1 0,0-1 1,-1 0-1,1 0 0,0 1 1,0-1-1,0-1 0,-3-10 469,-14-16-235,13 19-126,1 0 0,0 1 0,0-1 0,1 0 0,0-1 0,-1-9 0,1-58 332,2 67-413,0 9-34,0 1-38,0-1 59,1 1 0,-1 0 0,0 0 0,0-1 0,1 1 0,-1 0 0,0 0 0,0 0 0,1-1 0,-1 1 0,0 0 0,1 0 1,-1 0-1,0 0 0,1 0 0,-1-1 0,0 1 0,1 0 0,-1 0 0,1 0 0,-1 0 0,0 0 0,1 0 0,-1 0 0,0 0 0,1 0 0,-1 0 0,0 1 1,1-1-1,-1 0 0,0 0 0,1 0 0,15 4-185,-14-3 154,1 1-1,-1 0 1,1 0 0,-1 0-1,0 0 1,1 0 0,-1 1-1,0-1 1,-1 0 0,1 1-1,0 0 1,1 3 0,14 35-12,23 58-18,7 19 124,-46-114-39,0 1 1,0-1-1,0 0 1,-1 0-1,0 1 1,1-1-1,-1 1 1,-1-1-1,1 0 1,-1 1-1,0-1 0,1 0 1,-2 0-1,-2 8 1,4-11-50,-1-1 1,1 0-1,0 1 1,0-1-1,0 0 1,-1 1-1,1-1 1,0 0-1,0 1 1,-1-1-1,1 0 1,0 0-1,-1 0 1,1 1-1,0-1 1,-1 0-1,1 0 1,0 0-1,-1 0 1,1 1-1,0-1 1,-1 0-1,1 0 1,-1 0-1,1 0 1,0 0-1,-1 0 1,0 0-1,-9-7-35,-5-15-205,-1-17 66,-19-70 0,30 90 193,2 10-4,0 0-1,1-1 1,0 1 0,-1-18-1,-3-10-2,5 31-458,4 18-876,1 11-215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47.9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1 463 480,'16'-43'253,"28"-78"54,42-120 1277,-69 183-1104,-16 130 27,-5 60-643,-22 146 0,-49 93 776,46-245-630,23-108-8,3-14-33,0-11-25,2 0-18,1-1-1,0 1 1,0 0 0,1 0-1,2-11 1,11-39-518,-9 40 377,64-179-399,-64 184 657,7-18 53,8-34 0,-10 26 55,14-65 418,-21 86-534,-3 11-35,1 0-1,0 1 0,0-1 1,3-5-1,30-89 737,-30 89-665,3-7 22,-1 1 0,-1-1 0,-1 0 0,0 0 0,1-27 0,-3 29 112,-1 10-287,-1 14-163,-11 135 395,1-54 46,-10 63-330,10-89 50,7-48 94,-7 22 0,-2 10-356,12-40 245,1-9-42,0 0 1,0 0 0,0 0-1,0 0 1,0 0-1,1 0 1,2-2-1,3-6-664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53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1 640,'-1'0'9,"1"0"-1,0 0 1,-1 0-1,1 0 1,-1 0-1,1 0 1,0 1-1,-1-1 1,1 0-1,-1 0 1,1 0 0,0 0-1,-1 1 1,1-1-1,0 0 1,-1 0-1,1 1 1,0-1-1,0 0 1,-1 1-1,1-1 1,0 0 0,0 1-1,0-1 1,-1 0-1,1 1 1,0-1-1,0 1 1,0-1-1,0 0 1,0 1-1,0-1 1,0 1 0,0-1-1,0 0 1,0 2-1,0-1-12,-1-1 0,1 1 0,0 0 0,0 0 0,0 0 0,-1 0 0,1 0 0,0 0 0,-1-1 0,1 1 0,-1 0 0,1 0 0,-1-1 0,1 1 0,-1 0 0,0 0 0,1-1 0,-2 2 0,-2 0-17,1 0-1,0 0 1,-1 1 0,1-1-1,-5 6 1,7-6 56,0 0 1,0-1-1,0 1 1,0 0-1,0 0 1,1-1-1,-1 1 0,1 0 1,-1 0-1,1 0 1,0 0-1,0 0 1,0 3-1,-1-3 6,0 0 0,0-1 0,0 1 0,0 0 0,0-1 0,0 1-1,0 0 1,-1-1 0,1 0 0,-1 1 0,-1 0 0,-4 6 103,-7 6 110,12-13-282,1 0 0,-1 1 1,0-1-1,1 1 0,-1 0 1,1-1-1,-1 1 1,0 3-1,-7 6 1,9-11 33,1 0-2,0 0 1,0 0 0,0 0 0,0-1 0,0 1 0,0 0 0,0 0 0,0-1 0,0 1-1,0-1 1,1 0 0,9-3-7,-9 3-5,0 0 0,0 0 0,0 0 0,0 0 0,0 0 0,0 0 0,3-3 0,-5 4 76,1-1-94,1 1 1,-1 0 0,0-1-1,0 1 1,0-1-1,0 1 1,0-1-1,0 1 1,0-1-1,0 0 1,0 1-1,0-2 1,3-1-117,9-5-568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54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0 480,'0'0'10,"-1"0"0,1 0 0,-1 0 0,1 0 0,-1 1 0,1-1 1,-1 0-1,1 0 0,-1 0 0,1 0 0,-1 1 0,1-1 0,-1 0 0,1 1 0,-1-1 0,1 0 0,0 1 0,-1-1 1,1 0-1,0 1 0,-1-1 0,1 1 0,0-1 0,-1 1 0,1 0 27,-1 0-1,1-1 1,-1 1-1,1 0 1,-1-1-1,0 1 1,1 0-1,-1-1 1,0 1-1,1-1 1,-1 1-1,0-1 1,0 1-1,-1 0 1,0 0 5,0 1-1,0-1 1,0 1-1,0 0 1,0-1-1,-3 5 1,-4 4 40,5-5 37,-1 0-1,1 0 0,0 1 0,-6 11 1,-5 7 239,15-24-341,0 0 0,-1 1 0,1-1 1,0 1-1,-1-1 0,1 1 1,0-1-1,0 1 0,0-1 1,0 1-1,0-1 0,-1 1 0,1-1 1,0 1-1,0-1 0,0 1 1,0-1-1,0 1 0,0-1 1,1 1-1,-1 0 0,0-1-12,0 0 1,0 1-1,0-1 0,0 0 1,0 0-1,0 1 0,0-1 0,0 0 1,0 0-1,0 1 0,0-1 0,0 0 1,0 0-1,0 1 0,0-1 1,0 0-1,0 0 0,0 0 0,0 1 1,0-1-1,0 0 0,-1 0 0,1 1 1,0-1-1,-5 4 630,8-7-508,18-23-191,-20 26 0,-1 2-7,0 0 1,1 0-1,-1 0 0,1 0 0,0 0 1,-1 0-1,1 0 0,0 0 0,0 0 1,2 2-1,-2-3 60,0 1 0,0-1 1,-1 0-1,1 0 0,0 0 1,-1 0-1,1 0 0,-1 1 1,1-1-1,-1 0 0,0 0 1,1 1-1,-1-1 0,0 0 1,0 1-1,0-1 0,0 0 1,0 1-1,0-1 0,0 0 1,0 1-1,-1-1 0,1 0 1,-1 1-1,1-1 0,-1 0 1,0 3-1,-7 7 141,7-8-56,-1 0 1,0 0-1,0 0 1,0 0-1,-1 0 1,1-1-1,-1 1 1,0-1-1,-4 4 1,-5 1 255,9-6-310,0 1 1,0 0-1,1 0 0,-1-1 1,0 1-1,1 1 1,0-1-1,-1 0 0,1 1 1,-3 4-1,5-7-27,-1 2-16,0 0 0,0-1 0,0 1 0,0-1 0,0 0 1,-1 1-1,1-1 0,-2 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56.5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15 576,'-5'8'192,"5"-3"256,5-10-768,-2 2 320,2-5 0,4-3-448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2:32.9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1 177 1312,'29'-4'436,"0"2"-1,36 0 1,-40 2-256,515-19 2930,-126-12-1702,107 0-1045,549 17 1702,-907 14-1970,-14 1-164,157-3 682,313-6-442,-430 9-321,-30-1 110,200-1 133,132-4 75,-114 2-186,-123-5-4,-122 1-31,-37 0-496,235-12-4160,-251 11 3253,3 0-635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57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6 640,'-1'-1'27,"0"1"1,1-1 0,-1 1-1,0-1 1,1 1-1,-1-1 1,0 1-1,1 0 1,-1 0-1,0-1 1,0 1-1,1 0 1,-1 0-1,0 0 1,0 0-1,0-1 1,1 1-1,-1 1 1,0-1-1,0 0 1,0 0-1,1 0 1,-1 0-1,0 0 1,0 1-1,1-1 1,-1 0-1,-1 1 1,-20 15 589,12-8-427,6-6 205,6 0-411,0 0 0,1-1 0,0 1 0,-1-1 0,1 1 0,0-1 0,0 0 0,5 1 0,9-1-48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1:59.4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10 992,'0'0'12,"0"0"1,0 0-1,-1 0 0,1 0 1,0 0-1,0 0 0,-1-1 1,1 1-1,0 0 0,0 0 1,0 0-1,-1 0 0,1 0 1,0 0-1,0 0 0,0-1 1,0 1-1,-1 0 0,1 0 0,0 0 1,0 0-1,0-1 0,0 1 1,0 0-1,0 0 0,-1 0 1,1-1-1,0 1 0,1-4 527,-2 4-537,1 0 0,0 0 0,0 0 0,0 0 0,0 0-1,0 0 1,0 1 0,-1-1 0,1 0 0,0 0 0,0 0 0,0 0 0,0 0 0,0 0 0,0 0 0,-1 0 0,1 0-1,0 0 1,0 0 0,0 0 0,0 0 0,0 0 0,-1 0 0,1 0 0,0 0 0,0 0 0,0 0 0,0 0 0,0 0-1,-1 0 1,1 0 0,0-1 0,0 1 0,0 0 0,0 0 0,0 0 0,0 0 0,0 0 0,-1 0 0,1 0 0,0 0 0,0-1-1,0 1 1,0 0 0,0 0 0,0 0 0,0 0 0,0-1 0,0 2-3,0-1 0,0 0 0,0 0 0,0 0 0,0 0 0,0 0 0,0 0 0,0 0 0,0 0 0,0 1 0,0-1 0,0 0 0,0 0 0,0 0 0,-1 0 0,1 0 0,0 0 0,0 0 0,0 0 0,0 0 0,0 0 0,0 1 0,0-1 0,0 0 0,0 0 0,0 0 0,0 0 0,0 0 0,-1 0 0,1 0 0,0 0 0,0 0 0,0 0 0,0 0 0,0 0 0,0 0 0,0 0 0,0 0 0,0 0 0,-1 0 0,1 0 0,0 0 0,0 0 0,0 0 0,0 0 0,0 0 0,0 0 0,0 0 0,0 0 0,-1 0 0,1 0 0,0 0 0,0 0 0,0 0 0,0 0 0,0-1 0,0 1 0,0 0 0,0 0 0,0 0 0,0 0 0,0 0 0,0 0 0,0 0 0,-1 0 0,1 0 0,0 0 4,-1 0 1,1 1-1,-1-1 0,0 1 1,1-1-1,-1 0 1,0 1-1,1-1 1,-1 0-1,0 0 1,1 1-1,-1-1 0,0 0 1,0 0-1,1 0 1,-1 0-1,0 0 1,1 0-1,-1 0 1,0 0-1,-1-1 0,-2 1 231,4 0-215,0 0-1,-1 1 1,1-1 0,0 0-1,-1 0 1,1 1 0,0-1-1,-1 0 1,1 1 0,0-1-1,0 0 1,0 1 0,-1-1-1,1 0 1,0 1 0,0-1-1,0 1 1,0-1 0,0 0-1,0 1 1,-1-1 0,1 1-1,0-1 1,0 0 0,0 1-1,5 87-418,3 6 560,-11 40-1280,3-126 443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01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97 103 832,'-2'-8'152,"0"4"-4,1-1 0,0 1-1,0-1 1,0-6 0,1 10-100,-18-11 1690,16 11-1664,0 0 0,0 0 1,0 0-1,-1 1 0,1-1 0,0 0 0,-1 1 0,1 0 0,-4-1 107,-3-7 449,6 10-303,3-2-320,4 6 75,-2 0-119,-1 1 0,1-1 0,-1 0 0,0 1 0,-1-1 0,1 1 0,-1-1 0,0 1 0,-2 7 0,1 14 92,1-26-68,-1 0-1,1 0 1,0 0 0,0 1-1,-1-1 1,1 0 0,-1 0-1,0-1 1,1 1 0,-1 0-1,0 0 1,0 0 0,0 0-1,0-1 1,-3 4 469,4-25-541,0 4 71,2 1 1,0-1 0,6-24-1,-6 8 56,-2 29-30,0-1 0,0 1 0,0-1 0,0 0-1,1 1 1,-1-1 0,1 1 0,0-1-1,2-4 1,-3 7-22,3 2-160,-1 1 0,-1 0 0,1-1 0,0 1 0,0 0 0,-1 0 0,1 0 0,2 3 0,-1 0-140,-2-4 282,1 1 1,-1 0 0,1 0 0,-1 0-1,0-1 1,1 1 0,-1 1 0,0-1-1,-1 0 1,1 0 0,0 0 0,0 0-1,-1 1 1,0-1 0,1 0 0,-1 1-1,0-1 1,0 0 0,0 1 0,0-1 0,-1 0-1,1 0 1,-1 1 0,0 1 0,-2 3 475,-1 0 0,1 0-1,-1 0 1,-1-1 0,-8 11 0,6-8-348,4-5 74,-13 13 222,16-16-376,-1 0-1,1-1 0,-1 1 1,0-1-1,1 0 0,-1 1 0,0-1 1,1 1-1,-1-1 0,0 0 1,0 0-1,1 1 0,-1-1 1,0 0-1,0 0 0,1 0 0,-1 0 1,0 0-1,0 0 0,1 0 1,-1 0-1,0 0 0,0 0 1,1 0-1,-3-1 0,3 0-26,0 1 0,-1 0 0,1-1 0,-1 1 1,1-1-1,-1 1 0,1-1 0,0 1 0,-1-1 0,1 1 0,0-1 0,0 1 0,-1-1 0,1 0 0,0 1 0,0-1 0,0 1 0,0-1 1,0 0-1,0 1 0,0-1 0,0 1 0,0-1 0,0 0 0,0 1 0,0-1 0,0 0 0,1 0 0,7-24-284,-3 9 175,-3 2 311,0-24-1,-1 36-284,2-1 42,-2 7 5,0-1 0,0 0 1,0 1-1,1-1 0,-1 0 0,1 0 1,3 5-1,-5-8 33,4 8-156,3 3 147,-10-22 353,2 5-378,0 0 0,1 0 0,-1 0 0,1-1 0,0 1-1,2-6 1,-1-8 225,-2 10-4,1 12-340,1 17-91,3-11 172,-3-6 60,0-1 1,-1 1 0,1-1 0,0 1 0,-1-1 0,0 1 0,1 0 0,-1-1 0,0 3 0,3 17 63,-2-17-30,-1-1-1,1 1 0,-1-1 1,0 1-1,0 0 0,0-1 1,-1 5-1,-1 4-162,1 0-1,0 22 1,1-31 72,0-2 86,0 0 0,0 0 0,0 0 1,-1 0-1,1 0 0,0-1 0,-1 1 0,1 0 0,-1 0 1,1 0-1,-1-1 0,1 1 0,-1 0 0,1 0 0,-1-1 1,0 1-1,1-1 0,-1 1 0,0 0 0,0-1 0,1 1 1,-1-1-1,0 0 0,0 1 0,0-1 0,0 0 0,1 1 1,-2-1-1,1 0 11,1 0 0,-1 0 0,0 0 1,1 0-1,-1 0 0,1-1 0,-1 1 0,1 0 1,-1 0-1,1 0 0,-1-1 0,1 1 0,-1 0 1,1-1-1,-1 1 0,1 0 0,0-1 0,-1 1 1,1-1-1,0 1 0,-1-1 0,0 0 0,-4-16 204,4-25-155,1 32-97,0 5-61,0 5 79,0-1 0,0 0-1,0 0 1,0 0 0,0 0 0,0 0-1,0 0 1,0 1 0,0-1 0,0 0-1,0 0 1,1 0 0,-1 0 0,0 1-1,1-1 1,-1 0 0,1 0 0,-1 0-1,1 0 1,0 0-20,6 18 101,-6-12-21,-1-1-1,0 1 0,0 0 0,-2 6 0,1 6 123,1-17-174,0 0 0,-1 1 0,1-1 0,0 0-1,0 0 1,0 0 0,0 0 0,0 0 0,0 0 0,-1 0 0,1 0 0,0 0 0,0 0 0,0 0 0,0 0 0,0 0 0,-1 0 0,1 0 0,0 0-1,0 0 1,0 0 0,0 0 0,0 0 0,0 0 0,-1 0 0,1 0 0,0-1 0,0 1 0,0 0 0,0 0 0,0 0 0,0 0 0,0 0 0,-1 0-1,1 0 1,0 0 0,0 0 0,0-1 0,0 1 0,0 0 0,0 0 0,0 0 0,0 0 0,0 0 0,0 0 0,0-1 0,0 1 0,0 0-1,0 0 1,0 0 0,0 0 0,0 0 0,0-1 0,0 1 0,0 0 0,0 0 0,0 0 0,0 0 0,0-4-43,0 1 0,-1 0 0,2 0 0,-1 0 0,0-1 1,1 1-1,-1 0 0,1 0 0,0 0 0,0 0 0,0 0 0,1 0 0,-1 0 1,1 0-1,0 1 0,-1-1 0,1 0 0,3-2 0,-4 5-51,0 0 0,0 0 1,0 0-1,-1 0 0,1 0 0,0 0 0,0 0 0,0 0 0,0 1 0,-1-1 1,1 0-1,3 2-196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03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1 576,'-1'0'22,"1"0"0,-1 0 0,1 1 0,-1-1 0,1 0 0,0 0 0,-1 1 0,1-1 0,-1 1 0,1-1 0,0 0 0,-1 1 0,1-1 0,0 1 0,-1-1 0,1 1 0,0-1 0,0 1 0,-1-1 0,1 1 0,0-1 0,0 1 0,0-1 0,0 1 0,0-1 0,0 1 0,0 0 0,0-1 0,0 2 0,0 23 818,0-17-756,-1 37-52,-16 89 0,14-105 137,1-1 0,2 42 0,1-29-228,3 17-320,1-32-15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09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1 416,'-3'12'54,"1"1"1,0 14-1,1-12 195,-4 22 0,-46 147 1698,29-128-1955,13-36-361,2 0 0,-7 26 0,13-36-217,1-1-129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15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61 211 832,'-1'3'41,"0"0"0,0 0 0,0 0 0,0 0 1,0 0-1,1 1 0,-1-1 0,1 4 0,0-2-26,-1 0-1,0-1 1,0 1-1,-1 5 1,-38 100 550,36-99-578,0 8 154,4-18-13,4-5 171,14-22-114,-2-1 0,0 0 1,11-33-1,-26 57-97,0 0-1,0 1 1,0-1 0,-1 0-1,1 0 1,-1 0 0,0 1 0,0-5-1,0 5 127,0 6-161,0 40-240,8-44-117,-4-3 404,0-1-1,-1 0 0,1 0 1,-1 0-1,0-1 0,0 1 1,4-10-1,-5 3 83,-2 10-184,0 0 0,0 1 0,0-1 0,0 0 0,0 0 0,0 1 0,0-1 0,1 0 0,-1 0-1,0 1 1,1-1 0,-1 0 0,0 1 0,1-1 0,-1 0 0,0 1 0,1-1 0,-1 1 0,1-1 0,1 0 0,2-4 18,0 1 0,-1 0 0,1-1 0,-1 0 0,0 0 0,0 0 0,0 0 0,-1 0 0,1-1 0,-1 1 0,-1-1 0,2-6 1,0-2 9,0-1 0,-1 0 1,-1-22-1,0 25 38,-1-19 27,0 30-66,0 0 1,0-1-1,0 1 0,0 0 0,-1 0 1,1 0-1,0 0 0,-1-1 0,1 1 1,-1 0-1,1 0 0,-1 0 0,0 0 1,1 0-1,-1 0 0,0 0 0,0 0 1,-1-1-1,2 2-30,-1 0 0,1 0-1,0 0 1,-1 0 0,1 0 0,0 0 0,-1 1 0,1-1 0,0 0-1,-1 0 1,1 0 0,0 0 0,0 0 0,-1 1 0,1-1 0,0 0 0,-1 0-1,1 1 1,0-1 0,0 0 0,0 0 0,-1 1 0,1-1 0,0 0-1,0 1 1,0-1 0,0 0 0,-1 1 0,1-1 0,0 0 0,0 1-1,0-1 1,0 1 0,-5 14-119,5-14 103,-6 25 43,-4 50 1,1-3 60,6-51-92,1 0 0,2 31 0,0-28-97,0-23 102,0-1 1,0 0-1,0 1 1,0-1-1,0 1 1,0-1-1,1 0 1,-1 1-1,0-1 1,1 1-1,-1-1 1,1 0-1,0 0 1,-1 1-1,1-1 1,0 0-1,0 0 1,0 0-1,0 0 1,0 0-1,0 0 1,0 0-1,0 0 1,0 0-1,0 0 1,0-1-1,1 1 1,1 0-1,-3-1 16,1 1 0,0-1-1,0 0 1,-1 0 0,1 0 0,0 0-1,0-1 1,-1 1 0,1 0-1,0 0 1,0 0 0,-1-1 0,1 1-1,0 0 1,-1-1 0,1 1 0,0 0-1,-1-1 1,1 1 0,-1-1-1,2 0 1,9-13 66,14-15 354,-25 29-434,0 0 0,0 0 0,0 0-1,0 0 1,0-1 0,0 1 0,0 0 0,0 0 0,0 0-1,0 0 1,0 0 0,1-1 0,-1 1 0,0 0 0,0 0 0,0 0-1,0 0 1,0 0 0,0-1 0,0 1 0,0 0 0,0 0-1,0 0 1,-1 0 0,1 0 0,0-1 0,0 1 0,0 0-1,0 0 1,0 0 0,0 0 0,0 0 0,0 0 0,0 0-1,0-1 1,0 1 0,0 0 0,-1 0 0,1 0 0,0 0-1,0 0 1,0 0 0,0 0 0,0 0 0,0 0 0,-1 0-1,1-1 1,0 1 0,0 0 0,0 0 0,0 0 0,0 0-1,-1 0 1,1 0 0,0 0 0,0 0 0,0 0 0,0 0-1,0 0 1,-1 0 0,1 1 0,0-1 0,0 0 0,0 0-1,0 0 1,-12 0 139,11 0-152,-41-3 292,38 3-208,-1-1-1,1 0 1,0 0 0,0 0-1,0 0 1,0-1 0,-7-3-1,10 4-71,0 0-1,0 0 1,0 0-1,0 0 1,0 0-1,1 0 1,-1 0-1,0 0 0,0 0 1,1 0-1,-1 0 1,1 0-1,-1-1 1,1 1-1,-1 0 1,1 0-1,0-1 0,-1 1 1,1 0-1,0-1 1,0 1-1,0 0 1,0-1-1,0 1 0,1-2 1,-1 1-29,1 0 0,-1 0-1,1 0 1,0 0 0,0 0 0,0 1 0,0-1-1,0 0 1,0 1 0,0-1 0,0 1-1,1-1 1,-1 1 0,1-1 0,-1 1 0,3-1-1,10-5 60,-14 8-14,0-1 1,0 1-1,1-1 1,-1 1-1,0-1 1,0 1-1,0-1 1,0 1-1,0-1 1,1 1 0,-1-1-1,0 1 1,0 0-1,0-1 1,0 1-1,-1-1 1,1 1-1,0 0 1,0 10-31,0-8-96,0 1 1,0-1-1,1 0 0,0 0 0,-1 0 0,1 0 1,0 0-1,0 0 0,1 0 0,-1 0 0,1-1 1,-1 1-1,1 0 0,0-1 0,0 1 0,0-1 1,0 0-1,1 0 0,2 3 0,9 6-1076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16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8 1472,'-9'-8'544,"14"13"-416,-10-5 288,0 3-288,2 5-32,-2 0-64,0 0 96,2 7-64,-2-7 32,5-1-32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26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 2144,'0'0'37,"0"0"0,-1 0 0,1-1 0,0 1 0,-1 0 0,1 0-1,0 0 1,-1 0 0,1 0 0,0 0 0,-1 0 0,1 0 0,-1 0 0,1-1 0,0 2 0,-1-1 0,1 0 0,0 0 0,-1 0 0,1 0 0,0 0 0,-1 0-1,1 0 1,0 0 0,-1 0 0,1 1 0,0-1 0,-1 0 0,1 1 0,-3 9 283,1 2-505,1-11 249,-5 5 566,6-6-519,-1 1 0,1 0 1,-1-1-1,1 1 0,-1 0 1,0-1-1,1 1 0,-1-1 0,0 1 1,1-1-1,-1 1 0,0-1 0,1 0 1,-1 1-1,-1-1 0,-17 14-106,18-13 33,0 0-1,0 0 1,-1 0-1,1 1 1,0-1-1,0 1 1,1-1-1,-1 0 0,0 1 1,0 0-1,1-1 1,-2 3-1,-6 12 602,5-7-540,-1-3-156,-2 6-7,6-11 37,-1 0-1,0 0 1,1 1-1,-1-1 0,1 0 1,-1 0-1,1 1 0,0-1 1,0 0-1,-1 0 0,1 2 1,-2 6 38,1-7 107,2 14 223,1-9-293,1 0-64,-2 0 0,1 0 0,0 0 0,-1 0 0,0 9 0,-1-14 32,0-1 1,0 0-1,0 0 0,0 1 0,0-1 1,0 0-1,1 0 0,-1 0 0,0 1 0,1-1 1,-1 0-1,1 0 0,-1 0 0,1 0 1,0 0-1,-1 0 0,1 0 0,0 0 1,0 0-1,0 0 0,0 0 0,0-1 1,0 1-1,0 0 0,0 0 0,0-1 0,0 1 1,0-1-1,0 1 0,0-1 0,1 0 1,-1 1-1,0-1 0,0 0 0,0 0 1,1 0-1,-1 0 0,0 0 0,0 0 1,1 0-1,-1 0 0,0 0 0,0 0 1,2-1-1,15-7 31,33-7 0,-34 10 73,0 0-1,26-12 1,-42 17-96,-1-1 0,1 1 1,0 0-1,-1-1 0,1 1 0,0-1 0,-1 1 0,1-1 1,-1 1-1,1-1 0,-1 1 0,1-1 0,-1 1 1,1-1-1,-1 0 0,0 1 0,1-1 0,-1 0 0,0 1 1,0-1-1,1 0 0,-1 1 0,0-1 0,0 0 0,0-1 1,-5-17-183,0 0 396,4 15-166,1 1-1,-1-1 0,1 0 0,-1 1 1,-3-7-1,3 6-108,0 1 1,0-1-1,0 0 0,0 1 0,1-1 1,-1-3-1,-4-51-70,5 57 121,0 0 0,0 0 0,0 0 0,0 0 0,0 1 0,-1-1 0,1 0 0,0 0 0,-1 0 0,1 0 0,0 0 0,-1 0 0,1 1 0,-1-1 0,1 0 0,-1 0 0,0 0 0,1 1 0,-1-1 0,0 1 0,0-1 0,1 0 0,-1 1 0,0-1 0,0 1 0,0-1 0,0 1 0,1 0 0,-1-1 0,0 1 0,0 0 0,0 0 0,0 0 0,0 0 0,0 0 0,0-1 0,0 2 0,0-1 0,-1 0 0,-3-2-223,5 1 216,0 1-1,0 0 1,-1 0 0,1 0 0,0-1-1,0 1 1,-1 0 0,1 0 0,0 0 0,0 0-1,-1 0 1,1 0 0,0 0 0,-1-1-1,1 1 1,0 0 0,0 0 0,-1 0 0,1 0-1,0 0 1,-1 0 0,1 0 0,0 0-1,-1 1 1,1-1 0,-1 0 0,-47 23 470,11-5-608,35-17 13,0 0-1,0-1 0,0 1 0,0-1 0,0 1 1,0-1-1,0 0 0,0 0 0,0 0 1,-3 0-1,-5-3-2041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30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28 576,'-17'0'3157,"16"0"-3156,1 0 0,0 0-1,-1 0 1,1-1 0,0 1-1,-1 0 1,1 0 0,0 0-1,0 0 1,-1-1 0,1 1-1,0 0 1,0 0 0,-1-1-1,1 1 1,0 0 0,0 0 0,0-1-1,0 1 1,-1 0 0,1-1-1,0 1 1,0 0 0,0 0-1,0-1 1,0 1 0,0 0-1,0-1 1,0 1 0,0 0-1,0-1 1,0 0 0,-6-12 988,6 13-969,0 0 1,0-1-1,0 1 1,0 0-1,0 0 1,0 0-1,0-1 1,0 1 0,0 0-1,0 0 1,0 0-1,-2-2 206,2 2-206,0 0 1,0-1-1,0 1 1,0 0-1,-1 0 1,1 0 0,0 0-1,0 0 1,0 0-1,-1 0 1,1 0-1,0 0 1,0 0-1,0 0 1,-1 0-1,1 0 1,0 0-1,0 0 1,-1 0-1,1 0 1,-50 0 1349,57 3-1503,-1 1-79,1-1 0,-1 0 0,1 0 0,-1-1 0,1 0 0,0 0 0,0-1 0,0 0 0,0 0 0,0 0 0,0-1 0,1 0 0,-1 0 0,0-1 0,7-1 0,37-10-2465,-34 9 2181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31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57 224,'-21'4'3221,"21"-3"-3186,-1-1-1,0 1 1,0-1-1,1 0 1,-1 1 0,0-1-1,0 0 1,1 0-1,-1 1 1,0-1-1,0 0 1,0 0-1,0 0 1,1 0 0,-1 0-1,0 0 1,0 0-1,0 0 1,0-1-1,1 1 1,-1 0-1,0 0 1,0-1 0,1 1-1,-1 0 1,0-1-1,0 1 1,1-1-1,-1 1 1,0-1-1,1 1 1,-1-1 0,1 0-1,-1 1 1,1-1-1,-1 0 1,1 1-1,-1-1 1,1 0-1,0 0 1,-1 1 0,1-1-1,0 0 1,0 0-1,-1 0 1,1 1-1,0-3 1,0 3-27,0-1 1,0 0 0,-1 1-1,1-1 1,0 0 0,0 0-1,0 1 1,0-1-1,0 0 1,1 1 0,-1-1-1,0 0 1,0 1 0,0-1-1,1 0 1,-1 1 0,0-1-1,0 0 1,1 1-1,-1-1 1,1 1 0,-1-1-1,1 1 1,-1-1 0,1 1-1,-1-1 1,1 1-1,-1-1 1,1 1 0,-1 0-1,1-1 1,0 1 0,-1 0-1,1-1 1,0 1-1,-1 0 1,1 0 0,0 0-1,-1 0 1,1 0 0,0 0-1,-1-1 1,1 2-1,0-1 1,0 0 0,7-1-60,7-3-501,0 0-1,16-6 0,-14 3-807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2:39.54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0 290 1984,'5'7'1211,"-5"-6"-1148,1-1-1,-1 1 1,0-1-1,0 1 0,1-1 1,-1 1-1,0-1 0,0 1 1,1-1-1,-1 1 1,0-1-1,0 1 0,0 0 1,0-1-1,0 1 0,0 0 1,0 2 75,1-1 0,0 0-1,-1 1 1,1-1 0,0 0 0,0 1 0,0-1-1,0 0 1,1 0 0,-1 0 0,1 0 0,-1 0 0,1 0-1,0 0 1,0-1 0,-1 1 0,1-1 0,3 2-1,4 4 187,0-2 0,0 1 0,10 3 0,-8-4-226,1-1 0,-1 0 0,0-1 0,1 0-1,-1-1 1,1-1 0,0 1 0,17-2-1,0-2-66,0-1-1,-1-2 1,0 0-1,36-13 1,-17 5 78,254-52 461,-268 60-526,0 3 0,42 1 0,-52 1-21,62-6 757,2 1-621,-61 5-257,-1 1 0,32 5 0,33 6 290,-49-8-170,-24-3 21,24 5-1,22 3-154,-47-8 133,14 1 179,0-2-1,0-2 0,43-7 0,21-1 146,118 4-345,-146 6 106,78-11 1,-120 8-77,-9 1-50,25-5-1,28-1 501,-6-1-556,-42 7 190,105-2 88,40 1 164,-15 1-332,-107-1 228,86-5-566,83 0 528,-143 9-361,111-5 268,-11-7-104,21 3 32,-94 5-49,17-1-42,-69 4 151,-33 1-114,1-1 0,15-2 0,87-6-123,5 0 169,-10 2-128,1-1 166,-21 2-178,32 0 173,16-1-147,97 1 245,-145 6-167,15-6-73,-41 2 90,85-15 0,32-2-107,112-15 118,-210 24 95,-55 6 56,1 2 0,47-1 0,45-4 131,-63 9-339,-17 0-30,67-6 1,-18 0 112,-19 3 11,-19-3 0,-32 2-142,0 1-1,33 0 1,-16 2-583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43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8 1248,'-6'-2'391,"0"0"0,-1 1 1,1 0-1,0 0 0,-1 1 1,1-1-1,0 1 0,-1 1 0,1-1 1,-12 4-1,11-1-450,6-3 92,-1 1 1,1 0-1,0-1 0,0 1 0,0-1 1,0 1-1,-1-1 0,1 1 0,0-1 1,0 0-1,-1 0 0,1 0 1,0 0-1,-1 0 0,1 0 0,0 0 1,0 0-1,-1 0 0,1 0 1,-2-1-1,3-3-113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50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529 34 992,'-14'-15'2309,"13"14"-2226,1 1-68,-1-1-1,1 1 1,0 0-1,0-1 1,-1 1 0,1 0-1,0 0 1,-1-1-1,1 1 1,-1 0 0,1 0-1,0 0 1,-1 0-1,1 0 1,0-1 0,-1 1-1,1 0 1,-1 0 0,1 0-1,0 0 1,-1 0-1,1 0 1,-1 0 0,1 0-1,0 0 1,-1 1-1,1-1 1,-1 0 0,1 0-1,0 0 1,-1 0-1,1 0 1,0 1 0,-1-1-1,1 0 1,0 0-1,-1 1 1,1-1 0,0 0-1,-1 1 1,1-1-1,0 0 1,-1 1 0,-10 12 20,0 1 1,0 0 0,-11 21-1,-9 12 297,8-21 259,22-25-558,-1 1 1,1-1 0,-1 1-1,0-1 1,0 0-1,1 0 1,-1 0 0,0 0-1,0 0 1,0 0 0,0 0-1,0-1 1,-4 1-1,6-1-39,0 0-1,0 0 1,0 0-1,0 0 0,0 0 1,-1 0-1,1 0 0,0 0 1,0 0-1,0 0 1,0 0-1,0 0 0,0 0 1,0 0-1,0 0 0,-1 0 1,1 0-1,0 0 1,0 0-1,0 0 0,0 0 1,0 0-1,0 0 0,0 0 1,0-1-1,0 1 1,0 0-1,0 0 0,0 0 1,0 0-1,-1 0 0,1 0 1,0 0-1,0 0 1,0 0-1,0-1 0,0 1 1,0 0-1,0 0 0,0 0 1,0 0-1,0 0 1,0 0-1,0 0 0,0 0 1,0-1-1,4-6-219,8-9-81,-11 15 282,6-9 91,1 1-1,-1-1 0,-1-1 1,0 1-1,-1-1 0,0 0 1,5-15-1,-10 26-68,0 0 0,0 0 0,0 0 0,0 0 0,-1 0 0,1 0 0,0 0 0,0 0 0,0 0 0,0 0 0,0 0 1,0 0-1,-1 0 0,1 0 0,0 0 0,0 0 0,0 0 0,0 0 0,0 0 0,0 0 0,0 0 0,-1 0 0,1 0 0,0 0 0,0 0 0,0 0 0,0 0 0,0 0 1,0-1-1,0 1 0,0 0 0,0 0 0,-1 0 0,1 0 0,0 0 0,0 0 0,0 0 0,0 0 0,0-1 0,0 1 0,0 0 0,0 0 0,0 0 0,0 0 0,0 0 0,0 0 1,0 0-1,0-1 0,0 1 0,0 0 0,0 0 0,0 0 0,0 0 0,0 0 0,0 0 0,0-1 0,0 1 0,-11 9-6,0 0 0,1 0 0,0 1 1,-16 22-1,0-2 21,14-17-1,15-16 59,0 0 0,0-1 1,1 1-1,6-4 0,14-13-154,-9-1-21,0 1 0,23-46 0,-37 65 129,0 0 0,-1 0 0,1 0-1,-1 0 1,1 0 0,-1 0 0,1-1 0,-1 1 0,0 0 0,0 0 0,0 0 0,1-2 0,-2 2-13,1 1 1,0 0 0,0 0 0,0 0 0,0 0 0,0-1 0,-1 1-1,1 0 1,0 0 0,0 0 0,0 0 0,-1 0 0,1 0-1,0-1 1,0 1 0,-1 0 0,1 0 0,0 0 0,0 0 0,0 0-1,-1 0 1,1 0 0,0 0 0,0 0 0,-1 0 0,1 0-1,0 0 1,0 0 0,0 0 0,-1 0 0,1 0 0,0 1 0,0-1-1,-1 0 1,1 0 0,0 0 0,-31 18 402,29-17-452,-21 16 231,-39 39 0,39-34-167,-31 22-1,118-119-729,-59 68 885,0 0-1,0-1 0,-1 0 1,7-15-1,-9 18-21,3-8 130,-6 11-319,-6 6-218,-2 4 244,-19 19 88,22-20-290,-8 11 38,14-17 188,-1 0 0,0 0 0,1-1 0,-1 1 0,0 0 0,0-1 0,0 1 0,1 0 0,-1-1 1,0 1-1,0-1 0,0 0 0,0 1 0,0-1 0,-2 1 0,3-1 12,3 1-160,-2-1 123,-1 0 0,0 0 0,0 0 0,0 0 0,1 0 0,-1 0 0,0 0 0,0 0 0,0 0 0,1 0 0,-1 0 0,0 0 0,0 0 0,1 0 0,-1 0 0,0 1 0,0-1 0,0 0 0,0 0 0,1 0 0,-1 0 0,0 0 0,0 0 0,0 1 0,0-1 0,1 0 0,-1 0 0,0 0 0,0 1 0,0-1 0,0 0 0,0 2 17,-1 0 0,1-1 0,-1 1 0,0 0 0,1-1-1,-1 1 1,0-1 0,0 1 0,0-1 0,0 0 0,0 1 0,-1-1 0,1 0-1,0 0 1,-1 1 0,1-1 0,-1 0 0,-1 0 0,-12 13 87,7-5-72,-1 0 0,0 0-1,-20 13 1,29-22-35,0 1 0,0-1 0,0 0 0,0 0 0,-1 0-1,1 0 1,0 0 0,0 0 0,0 0 0,0 0 0,0 0 0,-1 0 0,1 0-1,0 0 1,0 0 0,0 0 0,0 0 0,0 0 0,0 0 0,-1 0 0,1 0 0,0-1-1,0 1 1,0 0 0,0 0 0,0 0 0,0 0 0,0 0 0,-1 0 0,1 0 0,0 0-1,0 0 1,0 0 0,0-1 0,0 1 0,0 0 0,0 0 0,0 0 0,0 0-1,0 0 1,-3-9-73,3 7 100,0 0 1,0 1 0,0-1 0,0 1-1,0-1 1,0 1 0,0-1 0,1 0-1,-1 1 1,2-3 0,17-18 19,-16 19-83,0 1-1,0-1 1,0 0-1,0-1 1,-1 1-1,4-6 1,-6 9 50,0-1 43,0 1-43,0 0 0,0 0 0,0 0 0,0 0 0,1 0 1,-1 0-1,0 0 0,0 0 0,0 0 0,0 0 0,0 0 0,0 0 0,0 0 1,0 0-1,0-1 0,0 1 0,0 0 0,0 0 0,0 0 0,0 0 0,0 0 1,0 0-1,0 0 0,0 0 0,0 0 0,0 0 0,-1 0 0,1-1 43,0 1-43,0 0 7,0 0-7,0 0 0,0 0 0,0 0 0,0 0 0,0 0 0,0 0 0,0 0 0,-1 0 1,1 0-1,0 0 0,0 0 0,-5 3-49,-6 5-116,4-1 167,-12 13 46,1 1 1,-28 40-1,45-60-140,4-2 67,-1 0 0,0 0 0,1 0 0,-1 0-1,0-1 1,0 1 0,0-1 0,0 0-1,-1 0 1,1 1 0,2-4 0,-1 2 15,10-10 84,-10 12-74,-1-1 0,0 0 1,0 0-1,0 0 0,1 0 0,-2 0 0,1 0 0,0 0 0,0-1 1,-1 1-1,1-1 0,-1 1 0,0-1 0,0 0 0,0 0 1,0 1-1,0-1 0,0-3 0,-1 5 4,0 0 0,0 1-1,0-1 1,0 1 0,0-1 0,0 0-1,0 1 1,0-1 0,-1 1-1,1-1 1,0 1 0,0-1 0,0 1-1,-1-1 1,1 1 0,0-1 0,-1 1-1,1-1 1,0 1 0,-1-1 0,0 0-1,1 1-22,0 0 0,0 0-1,-1 0 1,1 0 0,0 0-1,-1 0 1,1 0-1,0 0 1,-1 0 0,1 0-1,0 0 1,-1 0 0,1 0-1,0 0 1,0 0 0,-1 0-1,1 0 1,0 1-1,-1-1 1,1 0 0,0 0-1,0 0 1,-1 0 0,1 1-1,0-1 1,0 0-1,-1 1 1,-16 8 258,9-5-103,4-8-133,4 3-21,0 0 0,0 0 0,0 0 0,0 0 0,0 1 0,0-1 0,0 0 0,1 0 0,-1 0 0,0 0 0,0 0 0,1 0 0,-1 1 0,0-1 0,1 0 0,0-1 0,8-8-167,13-20 290,-20 28-103,-1-1 0,1 1 0,-1 0 0,0-1 1,0 0-1,0 1 0,-1-1 0,1 1 0,0-1 0,-1-4 0,0 6 1,0 1 0,0 0-1,0 0 1,0 0 0,0 0-1,0-1 1,0 1 0,0 0-1,0 0 1,0 0 0,0 0-1,0-1 1,0 1 0,0 0-1,0 0 1,0 0 0,-1 0-1,1 0 1,0-1 0,0 1-1,0 0 1,0 0 0,0 0-1,-1 0 1,1 0 0,0 0-1,0 0 1,0 0 0,0-1-1,-1 1 1,1 0 0,0 0-1,0 0 1,0 0 0,0 0-1,-1 0 1,1 0 0,-10 2 84,-10 7-91,19-8 16,-13 6-1,1 1 0,-1 1 0,1 0 0,1 1 0,0 0 0,0 1 0,1 1 0,1-1 0,0 2 0,-10 14 0,19-25-42,1-1 0,-1 1 0,0-1 0,0 1 0,0 0 0,1 0 0,-1 0 0,1-1 1,0 1-1,-1 4 0,1-5-28,0 0 1,0 0-1,1 0 1,-1-1-1,0 1 0,1 0 1,-1 0-1,0 0 1,1 0-1,-1 0 1,1 0-1,-1-1 1,1 1-1,0 0 1,-1 0-1,1-1 0,0 1 1,-1 0-1,1-1 1,0 1-1,0-1 1,1 2-1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5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204 145 992,'-14'-4'1461,"2"1"-549,-13-7 137,13 6-677,-22-12 0,31 14-329,0 0 0,1 1 0,-1-1 0,0 0 0,1 0 0,0-1 0,0 1 0,-1 0 0,1-1 0,1 0 0,-1 1 0,-3-6 0,4 5 40,-1-1-1,0 1 1,0 0-1,0 1 1,-1-1-1,1 0 1,-1 1-1,1-1 1,-1 1 0,0 0-1,0 0 1,-6-3-1,6 3-21,-1 0 0,1-1 0,-1 1 0,1-1 0,0 0 0,0 0 0,0 0 0,-3-5-1,2 0-341,9 9 299,3 1 32,17 3-456,28 11 0,-31-8 492,37 6 0,-53-13-25,1 0 0,0 1 0,-1 0 0,8 3 0,-12-4-11,1 0 1,-1 0-1,0 1 1,0-1-1,0 1 1,0-1-1,0 1 0,0 0 1,0 0-1,-1 0 1,1 0-1,-1 0 1,1 0-1,0 2 0,6 9 176,-6-11-227,-1 0-1,0 0 1,1 0-1,-1 0 0,0 1 1,2 4-1,-3-7 5,0 0 1,0 0-1,0 1 0,0-1 0,0 0 0,0 0 0,0 1 1,0-1-1,0 0 0,0 1 0,0-1 0,-1 0 0,1 0 1,0 1-1,0-1 0,0 0 0,0 0 0,0 1 1,0-1-1,-1 0 0,1 0 0,0 0 0,0 1 0,0-1 1,-1 0-1,-11 3 302,-19-5-182,19 1-100,0 1 0,-13 0 0,24 0-81,-1 0 1,1 0-1,0 0 1,0 1-1,0-1 0,0 0 1,0 0-1,0 1 0,0-1 1,0 1-1,0-1 0,0 1 1,0-1-1,0 1 1,0-1-1,0 1 0,1 0 1,-1 0-1,0-1 0,0 1 1,1 0-1,-1 0 0,0 0 1,1 0-1,-1 0 1,0 1-1,1 0-127,0-1-1,0 1 1,0 0 0,0-1 0,0 1-1,0-1 1,0 1 0,0-1 0,1 1-1,-1-1 1,0 1 0,6 8-926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53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31 137 1248,'-7'10'1015,"5"-6"-577,-1 1 0,0-1 0,-1 0 0,-7 8 326,29-12-1036,-6-1 343,0 0 1,-1 0-1,1-1 1,0-1 0,-1 0-1,21-8 1,62-36 354,-29 12-500,-35 21 228,-29 14-196,-1 2 58,0 0 38,-1 0 0,1 0 0,-1-1 0,1 1 0,-1 0 0,0 0 0,0 0 0,0-1 0,0 1-1,0 0 1,0-1 0,0 1 0,0-1 0,-3 3 0,-28 21 37,14-11 75,-93 81 128,93-78-345,10-10 277,0 0 1,-10 7 0,17-13-184,5-4-230,-3 3 239,-1-1 0,1 1 0,-1-1 0,1 1 0,-1-1 1,1 1-1,-1-1 0,1 1 0,-1-1 0,0 0 0,1 1 0,-1-1 0,0 0 0,0 1 0,1-1 0,-1 0 0,0 1 0,0-1 0,0-1 1,4-9 14,16-14-327,50-59-753,-55 67 582,1 2 1,35-27-1,-3 12-257,2 3-661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55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209 281 1312,'-6'1'127,"1"0"204,0 0 0,0 0-1,0-1 1,0 1 0,0-1 0,-7-1 0,-1 0-79,0 0 1,1 2-1,-1-1 1,0 1 0,-21 6-1,28-6-205,-9 4 137,12-4-158,0 0-1,0 0 1,0-1-1,0 1 1,0 0-1,-3-1 1,5 0-27,1 0-1,-1 0 1,1 0 0,-1 0 0,0 0 0,1 0 0,-1 0-1,1 0 1,-1 0 0,1 0 0,-1 0 0,0 0 0,1 0-1,-1 0 1,1 1 0,-1-1 0,1 0 0,-1 0 0,1 1-1,-1-1 1,1 0 0,-1 1 0,1-1 0,-1 1 0,1-1-1,-1 0 1,1 1 0,0-1 0,-1 1 0,1-1-1,0 1 1,0-1 0,-1 1 0,1-1 0,0 1 0,0 0-1,0-1 1,-1 1 0,1-1 0,0 1 0,0-1 0,0 1-1,0 0 1,0-1 0,0 1 0,0-1 0,0 1 0,1 0-1,-1-1 1,0 1 0,0-1 0,0 1 0,1-1 0,-1 1-1,0-1 1,1 1 0,0 0 0,-1 1-7,2 0-1,-1-1 1,0 1 0,0 0 0,0-1-1,1 1 1,-1-1 0,1 1 0,-1-1-1,1 0 1,0 0 0,0 0 0,-1 0 0,1 0-1,0 0 1,4 1 0,6-1 19,0 0 1,0-1-1,0-1 1,0 0-1,16-3 1,58-18-89,-81 21 58,40-14 21,-1-1 0,0-3 1,-2-1-1,49-31 0,-114 64 213,0-1 0,0-1 1,-44 14-1,-80 13 198,93-23-426,41-11 121,-1 0 0,1-1 1,-1 0-1,-28 2 0,40-6-124,-1 0 0,0 0 0,1 0 0,-1-1 0,1 1-1,-4-3 1,5 3-51,2 1 67,-1-1 1,0 1-1,1 0 1,-1 0-1,0-1 1,1 1-1,-1 0 1,0-1-1,1 1 1,-1 0-1,1 0 1,-1 0-1,0 0 1,1-1-1,-1 1 1,1 0-1,-1 0 1,0 0-1,1 0 1,-1 0-1,1 0 1,-1 0-1,1 0 1,-1 0-1,1 0 1,0 1 6,14-6-303,0 2-1,16-2 0,4 3 83,41 3 1,33-3 309,-87 0-135,-1-1 0,0-1 0,0-1 0,-1 0 0,1-2-1,-1-1 1,0 0 0,30-19 0,100-78-421,-56 36 1293,-85 64-385,-9 7-407,0 0-1,0 0 0,0-1 1,0 1-1,0 0 0,0 0 1,0 0-1,2 3 0,9-2-68,1-1 0,0 0 0,-1 0 1,1-2-1,0 1 0,0-1 0,23-4 0,-2-1-12,51-15-1,-81 19 45,27-8-1057,42-18 1,-34 9-1172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56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332 161 1984,'-2'-4'159,"0"0"0,-1 1 0,0-1-1,0 0 1,-5-4 0,7 7-119,0 0 0,0 0 0,0 0 0,0 0-1,0 1 1,0-1 0,-1 1 0,1-1 0,0 1 0,0-1-1,-1 1 1,1-1 0,0 1 0,-1 0 0,1 0 0,0 0-1,-1 0 1,1 0 0,0 0 0,-1 0 0,1 0 0,0 1-1,-3 0 1,-20 9 351,0 2 0,1 1 0,0 0 0,-21 18 0,-15 9 27,-23 17-252,82-57-170,0 0-1,0 1 1,0-1 0,0 0 0,1 1-1,-1-1 1,0 0 0,0 1 0,0-1-1,0 0 1,1 1 0,-1-1 0,0 0-1,0 0 1,0 1 0,1-1 0,-1 0-1,0 0 1,0 1 0,1-1 0,-1 0-1,1 1 1,-1-1 11,1 0 13,1 1-1,0-1 1,-1 1-1,1-1 1,-1 0 0,1 0-1,-1 0 1,1 0-1,0 0 1,-1 0 0,1 0-1,-1 0 1,1-1-1,2 0 1,25-9-358,-27 9 334,44-22 56,84-55 0,-75 42-172,-24 18 206,1 2 1,1 1-1,0 1 0,1 2 0,62-14 0,83-23-459,-165 42 562,-14 4 109,-9 2-310,-2 1 69,0 0 0,1 1 0,-1 1 0,0 0 0,1 0 1,-17 6-1,-13 7-137,0 1 0,1 2 0,-52 33 0,89-49 118,-9 4-20,2 1-1,-1 0 1,1 0 0,0 1-1,-14 16 1,13-12 3,-6 10-101,11-16 103,5-6-39,0 1 0,-1-1 0,1 0-1,0 1 1,-1-1 0,1 1 0,0-1 0,-1 1 0,1 0 0,0-1 0,0 1 0,0-1 0,0 1 0,-1-1 0,1 1 0,0 0 0,0-1 0,0 2-1,-4 51-68,3-52 77,1 1-1,0 0 1,0 0-1,1 0 1,-1 0-1,0 0 1,0 0-1,1 0 1,0 0-1,-1 0 1,1-1-1,0 1 1,0 0-1,0 0 1,2 2-1,-2-3 27,0-1-1,0 1 0,0 0 1,0-1-1,0 1 1,0-1-1,1 1 1,-1-1-1,0 1 1,0-1-1,1 0 1,-1 0-1,0 0 1,1 0-1,-1 0 1,0 0-1,0 0 1,1 0-1,1-1 0,19-4-80,-1 0-1,0-2 1,33-15-1,0 0 68,-33 14-79,7-2 230,0-1-1,46-25 1,-49 22-213,-18 11-327,0-1-1,-1 0 1,1 0 0,10-9 0,12-10-1455,-16 16 155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2:58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2 1824,'-2'-1'67,"-1"1"-1,1 0 1,0 0 0,-1 0-1,1 0 1,0 0 0,-1 0-1,1 0 1,0 1-1,0-1 1,-1 1 0,1 0-1,-3 1 1,-27 17 1109,6-3-736,7-3-104,17-11-269,0-1 0,0 1 1,0 0-1,-1 0 0,1-1 1,-1 0-1,1 1 0,-1-1 1,1 0-1,-1 0 0,0 0 1,-3 0-1,0-1-91,10 1-256,11 1 3,-8-3 309,-1 0 1,1 0 0,-1-1 0,0 0 0,0 0 0,1 0 0,-2-1 0,8-3 0,19-9 188,45-10 56,-69 23-239,0 0 1,0 0-1,0 1 0,0 0 0,14-2 900,-32 1-606,-80 7-518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5:40.39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316 1222 896,'0'0'38,"-1"1"1,1-1-1,-1 0 0,1 0 1,-1 0-1,0 1 0,1-1 1,-1 0-1,1 0 0,-1 0 1,1 0-1,-1 0 0,1 0 0,-1 0 1,0 0-1,1-1 0,-2 1 1,-4-1 242,-4 14-420,10-11 216,-1 1 1,0 0-1,0-1 1,0 1-1,0-1 0,0 1 1,0-1-1,-3 4 0,-6 13 208,0 11-4,2 1 1,1 0-1,-4 42 0,1 97-303,9-156 66,-3 342 196,2-216-56,29 239 0,-20-311-268,8 45 232,-6-66-179,16 101 30,-25-126 46,0-19-32,0 1 1,0-1-1,0 1 0,1 0 1,-1-1-1,2 6 1,-1-7 135,8-14-160,-4 0 43,-1 0-1,0 0 0,-1-1 1,-1 1-1,0-1 0,1-24 1,0 3-145,14-248 69,-4 52-184,-5 148 184,9-232-168,-34 25 79,14 261 207,-1 0 1,-10-38 0,12 60-69,0 0 1,0 0 0,0 1 0,-1 0 0,0-1 0,0 1 0,0 0 0,0 0 0,-1 1 0,0-1 0,0 1 0,0-1 0,-1 1 0,1 1 0,-1-1-1,0 1 1,0-1 0,0 1 0,-9-3 0,8 4-33,1 0-1,-1 1 0,0 0 1,1 0-1,-1 0 0,-7 0 1,10 1 22,1 0 0,-1 0 0,1 1 0,-1-1 0,0 1 0,1-1 0,-1 1 0,1 0 0,-1 0 0,1 0 0,0 0 0,-1 1 0,1-1 0,0 1 0,-4 3 0,6-5-12,-1 1 1,0 0 0,1 0 0,0 0-1,-1 0 1,1 0 0,0 0 0,-1 0-1,1 0 1,0 0 0,0 0 0,0 0-1,0 0 1,0 0 0,0 2 0,2 20-122,0-6 6,-9 118 574,1-59-262,-16 92 597,16-140-844,-19 54-1,1-4 344,12-32-301,2 0 0,2 1 0,-2 78 0,7-17 312,2-88-188,-5 25-1,3-25-33,0 23 0,2-21-50,-1-1 0,-1 0 0,-6 22 0,4-22 0,1-1 0,1 1 0,0 22 0,2 27 83,2 82 244,10-78-442,-2-14 70,-6-42 46,1 0 0,1 0 0,0 0 0,1-1 0,14 27 0,-8-18-46,11 37-1,-17-37 106,-2 0 1,-1 0-1,-1 0 0,-2 37 0,2 27 87,3 227-316,-6-194-41,1-112 252,-1 0 0,-1 0 0,1 0 0,-7 20 0,-20 40-11,19-50-55,1 0 0,1 0-1,-6 27 1,-8 48-232,21-91 271,-1 1-1,1 0 0,1 10 0,0-12-32,-1 1-1,0-1 1,0 1 0,0-1-1,-2 9 1,1-12 18,0 1 27,3 6-230,4 5 150,2 6 378,-5-7-366,-2-11 13,0 0 0,-1 0 0,1 0 1,-1 1-1,0-1 0,1 0 0,-1 0 0,0 1 0,0-1 0,1 0 0,-1 1 1,0-1-1,0 0 0,-1 1 0,1-1 0,0 0 0,0 0 0,-1 1 0,1-1 0,0 0 1,-1 0-1,0 1 0,1-1 0,-1 0 0,0 0 0,1 0 0,-1 0 0,0 0 0,0 0 1,0 0-1,-1 1 0,-28 22 86,30-11-164,0-10 125,0-2-32,0-1 0,0 0 0,0 0 0,0 1 0,0-1 0,0 0 0,0 0-1,0 0 1,0 1 0,0-1 0,0 0 0,0 0 0,0 1 0,0-1 0,0 0 0,0 0 0,0 1 0,0-1 0,0 0 0,0 0 0,0 1 0,0-1 0,0 0 0,0 0 0,-1 0 0,1 1-1,0-1 1,0 0 0,0 0 0,0 0 0,-1 0 0,1 1 0,0-1 0,0 0 0,0 0 0,-1 0 0,1 0 0,0 0 0,0 0 0,-1 0 0,1 0 0,0 0 0,0 0 0,0 1 0,-1-1-1,10-12-423,-1 4 431,-1 0-1,11-16 1,9-9-156,12-7-64,-3 4 403,57-76 0,-7-22-224,4-6-178,114-184 337,-195 308-88,8-19-15,2 1-1,2 1 1,40-51-1,-21 43-79,1 2 0,72-53 0,-74 57 66,-38 33 208,-9 7-280,-11 8-316,-2 9 50,0 1 0,1 1 0,-17 29 0,28-41 249,-45 69-417,-15 21 174,-62 92 403,41-59-63,44-76-127,-6 8-67,22-32 74,30-34 165,0-2-54,0-1-1,0 1 1,0 0 0,1-1-1,-1 1 1,0-1 0,1 1-1,-1 0 1,1-1 0,0 0 0,15-20-28,0 0 0,2 2 0,0 0 0,1 1 1,32-23-1,-43 34-20,0 0 0,13-15 0,10-11-56,13-4 161,-4 3 201,71-77 0,-48 37-44,115-106 0,-46 53-72,-58 54-283,-44 44 95,26-24 163,-34 33-550,-31 30-594,-13 18 633,0 1 0,-33 59 0,-59 107-179,81-144 468,-69 81 1,-70 43 226,104-106-120,45-43 24,1 1 0,1 0 0,-20 35 0,-45 92 116,70-124-134,-2 2-28,-1-1-1,-1-1 0,-2-1 1,-45 45-1,45-55 131,18-16-84,1 1 0,0-1-1,-1 1 1,1 0-1,0 0 1,0 0 0,-3 6-1,3-6-133,4-9 80,5-9 97,13-18 56,0 3 160,21-52 0,32-117-87,-55 159-118,2 0 0,1 1 0,2 2-1,2 0 1,34-42 0,2 0 4,9-11 153,7-6 147,-35 42-167,58-57 0,-68 77-199,-1-2-1,39-61 0,-45 61-66,37-55 59,-22 31 0,3 1 0,71-78 0,52-6 1,-73 67 166,-71 57-195,-2 0 0,0-2 0,22-32 1,40-73-97,-49 74 172,49-63-1,-63 92-34,2 1-1,0 0 1,1 2 0,1 1 0,0 0-1,45-26 1,133-81 183,-184 115 133,-17 19-546,-5-1 200,1 0 0,-1 0 0,0 0 0,0-1 0,-12 9 0,5-3-21,-10 9-87,-127 127 109,88-69 62,-67 114 1,66-96-3,39-65-60,-2-2 1,0 0-1,-55 45 0,43-41-32,-34 32-191,-249 242 385,265-244 9,35-38-295,-37 34 1,47-50-30,0 1 0,-10 12-1,23-22 0,1-1 160,-1 0 0,1-1-1,-1 1 1,0-1 0,1 0 0,-1 0 0,0 0 0,1 0-1,-1 0 1,0-1 0,0 1 0,3-3 0,24-25 95,-15 15-102,165-191-133,-114 125 181,78-74 1,-82 94-36,67-83 0,-19 1-368,-80 103 272,3-2 333,60-59 1,-71 78-316,-6 7 50,1 0 1,20-14 0,-22 19 3,1 1 1,0 0-1,1 1 1,21-9-1,-36 17 15,-1 0 0,0 0 0,0 0 0,1 0 1,-1 0-1,0-1 0,0 1 0,1 0 0,-1 0 0,0 0 0,0 0 0,1 0 0,-1 0 0,0 0 0,1 1 0,-1-1 0,0 0 1,0 0-1,1 0 0,-1 0 0,0 0 0,0 0 0,1 0 0,-1 0 0,0 1 0,0-1 0,0 0 0,1 0 0,-1 0 0,0 1 0,0-1 1,0 0-1,1 0 0,0 12 95,-5 12-72,4-24-29,-34 114 62,29-99-17,3-10-94,1 1-1,-1-1 1,1 0-1,0 1 1,0 6-1,2-14 63,0 0 0,-1 0 0,1 0 0,1 0 0,-1 0 0,0 0-1,0 1 1,3-3 0,2-5-96,11-16 66,81-113 101,9-3-47,-34 41-70,-61 85 48,-12 16-18,0-1 1,0 0-1,0 0 1,0 0-1,0 0 1,0 0-1,0 0 1,0 0-1,0 0 1,0 0-1,0 0 1,0 0-1,0 0 1,0 0 0,0 0-1,0 0 1,0 0-1,0 0 1,0 0-1,0 0 1,0 0-1,0 0 1,0 0-1,0 0 1,0 1-1,0-1 1,0 0-1,0 0 1,1 0-1,-1 0 1,0 0-1,0 0 1,0 0-1,0 0 1,0 0 0,0 0-1,0 0 1,0 0-1,0 0 1,0 0-1,0 0 1,0 0-1,0 0 1,0 0-1,0 0 1,0 0-1,0 0 1,0 0-1,0 0 1,0 0-1,0 0 1,0 0-1,1 0 1,-1 0-1,0 0 1,0 0-1,0 0 1,0 0 0,0-1-1,0 1 1,0 0-1,0 0 1,0 0-1,-4 10-101,-35 74 98,37-82 44,1 0 0,0 0 1,-1 0-1,1 0 0,-1 0 0,1 0 1,-1 0-1,0-1 0,0 1 1,-3 1-1,5-2 3,1-12-500,7 0 602,-7 10-144,0 1 0,0-1 0,0 0 0,0 0 0,-1-1 0,1 1 0,0 0 0,-1 0 0,1 0 0,0 0 0,-1-1 0,0 1 0,1 0 0,-1 0 0,0-1 0,1-1 0,17-108 78,-1 19 4,22-252-189,-33 166 147,-4 39 16,1 22 113,-3 71-188,1 0 0,9-48 0,5-69-76,-5 31 73,5 34-181,8-71 523,-22 83-376,-2 48-186,6-4 433,-4 39-197,-1 0-1,1 0 1,0 0-1,-1 0 0,1 0 1,1 0-1,-1 0 0,0 0 1,1 0-1,0 0 0,-1 1 1,1-1-1,0 1 0,0-1 1,4-2-1,-5 4-6,0 1 0,0 0 0,1-1 1,-1 1-1,0 0 0,0 0 0,0 0 0,0 0 1,0 0-1,1 0 0,-1 1 0,0-1 0,0 0 1,0 0-1,0 1 0,0-1 0,0 1 0,0-1 1,0 1-1,0-1 0,0 1 0,0 0 0,0 0 1,1 0-1,0 4 24,1 0 0,-1 0 0,0 0 0,0 0 0,0 0-1,0 0 1,-1 1 0,0-1 0,0 0 0,-1 1 0,0 9 0,0 9-35,-7 32 1,4-26 104,-6 59-104,-4-1 0,-34 119 0,21-115 127,-21 127 0,45-204-107,-39 200-202,32-179 224,5-18 28,-1 0 0,-7 20 0,4-20 1,-10 37 0,9-36-73,1 0 61,8-18-36,0 0 1,0-1 0,0 1 0,0 0 0,0-1 0,0 1 0,0 0-1,-1 0 1,1-1 0,0 1 0,0-1 0,-1 1 0,1 0 0,-1-1-1,1 1 1,0-1 0,-1 1 0,1-1 0,-1 1 0,1-1 0,-1 1-1,1-1 1,-1 1 0,0-1 0,1 0 0,-1 1 0,0-1 0,1 0-1,-1 0 1,0 1 0,11-14-1606,-8-1-363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5:55.00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471 1251 1248,'-3'2'134,"0"-1"65,3-2-44,1-4-24,-13 4 439,9-3-434,1 0 0,-1 1 0,1-1 0,0 0-1,0-1 1,1 1 0,-1 0 0,1 0 0,0-1-1,0 1 1,0-1 0,1 1 0,-1-1 0,1-4 0,1 8-128,-1-1 1,0 1-1,0-1 1,1 1 0,-1 0-1,1 0 1,-1-1-1,1 1 1,-1 0 0,1 0-1,0 0 1,0 0 0,-1-1-1,1 1 1,2-1-1,17-15 37,-12 12-25,20-21 501,49-55 1,-31 31-408,-7 8-58,57-57 75,-57 66 43,1 1 1,63-38-1,-17 17-73,-70 44-130,-1-1 0,-1 0-1,27-25 1,32-43 55,-62 66-36,13-15 118,2 1 0,1 1 0,42-30 0,-29 24-130,50-51 0,-58 52 131,0 1 0,53-36-1,-44 38-234,23-15 252,-57 39-119,11-5 8,-17 8-85,-11 11 28,-128 162 463,39-60-355,-52 70 151,24 8-484,1 0 20,-13-10 425,102-138-151,-97 117 7,105-122-15,2 1 0,-29 57-1,-73 195 3,76-173 65,47-107 45,5-17-97,8-18-109,9-18 65,-3 0 0,8-45 0,-2 10 115,0 3-158,4 1-1,52-112 1,-66 171 108,-7 11-74,-5 9-38,-12 18 9,2 0 1,1 1-1,1 0 0,-15 48 1,-17 112 12,38-160 25,-19 104 61,-21 92 122,-10 60-173,49-232-63,3 0 1,1 0-1,8 80 0,0-85 51,-3-27 23,0 27 1,2 41 191,1 14-183,1 3 264,-6-75-281,0-17-48,-1 0-1,-1 16 0,-1-15 125,1 1-1,-2-1 0,1 1 0,-2-1 1,-6 17-1,10-28-72,0 0-1,0 1 1,0-1 0,0 0 0,-1 1-1,1-1 1,0 0 0,0 0 0,0 1 0,0-1-1,0 0 1,-1 0 0,1 1 0,0-1 0,0 0-1,0 0 1,-1 0 0,1 1 0,0-1-1,0 0 1,-1 0 0,1 0 0,0 0 0,0 0-1,-1 0 1,1 1 0,0-1 0,0 0 0,-1 0-1,1 0 1,0 0 0,-1 0 0,1 0 0,0 0-1,-1 0 1,1 0 0,0 0 0,0 0-1,-1 0 1,1-1 0,0 1 0,0 0 0,-1 0-1,1 0 1,0 0 0,-1 0 0,1 0 0,0-1-1,0 1 1,0 0 0,-1 0 0,0-2-8,0 0 0,0 1 0,-1-1 0,2 1 0,-1-1-1,0 0 1,0 0 0,0-2 0,-2-6-15,1 0-1,1 0 0,0 0 1,0-13-1,0 1 26,-9-409-158,8 196 18,-3 59 217,4 110-677,-12 251 251,-94 434 581,88-524-221,5 1 1,-5 157-1,27-108-164,-4-91 253,-3 41 873,-1-182-1066,17-136 0,30-173 122,-43 366-269,9-39 0,-9 93-51,2 119 22,-2-47 512,-13 170-1,5-208-157,-4 27 17,7-72-122,1-13 12,0 0 0,0 0 0,0 0 1,0 0-1,0-1 0,0 1 0,0 0 1,0 0-1,0 0 0,0 0 1,0 0-1,0 0 0,0 0 0,0 0 1,0 0-1,0 0 0,1 0 0,-1 0 1,0 0-1,0 0 0,0 0 1,0 0-1,0 0 0,0 1 0,0-1 1,0 0-1,0 0 0,0 0 1,0 0-1,0 0 0,0 0 0,0 0 1,0 0-1,0 0 0,0 0 0,0 0 1,0 0-1,0 0 0,0 0 1,0 0-1,0 0 0,0 0 0,0 0 1,1 0-1,-1 0 0,0 0 1,0 0-1,0 0 0,0 1 0,0-1 1,0 0-1,0 0 0,0 0 0,0 0 1,0 0-1,0 0 0,-1 0 1,1 0-1,0 0 0,0 0 0,0 0 1,0 0-1,0 0 0,8-20-58,2-9 47,1 0 1,16-28 0,34-54 160,-50 91-99,138-213-241,-121 196 112,1 1 1,2 2-1,67-59 0,-77 76 36,-3 2 77,1 1 1,28-17-1,-23 17-111,-10 6 203,0 0 0,1 1 0,26-9 0,-41 16-126,0 0 0,1 0 0,-1-1 0,0 1-1,1 0 1,-1 0 0,0 1 0,1-1 0,-1 0 0,0 0 0,1 0 0,-1 0-1,0 0 1,0 0 0,1 0 0,-1 0 0,0 1 0,1-1 0,-1 0-1,0 0 1,0 0 0,1 1 0,-1-1 0,0 0 0,0 0 0,0 1 0,1-1-1,-1 0 1,0 0 0,0 1 0,0-1 0,0 0 0,0 1 0,1-1 0,-1 0-1,0 1 1,0-1 0,0 0 0,0 0 0,0 1 0,0-1 0,0 0-1,0 1 1,0-1 0,0 0 0,0 1 0,-1-1 0,1 0 0,0 1 0,0-1-1,0 0 1,0 1 0,-6 20-20,-8 11 2,-2-1 0,-1 0 0,-33 46 0,-75 78-27,71-93 158,3 4-1,-60 98 1,51-69-285,55-85-137,10-14 110,9-12 246,90-124 112,26-1-475,-65 68 241,61-87 0,-66 81 41,286-365 246,-259 337-181,104-99 0,-18 15-103,-125 135 57,-37 44 51,-6 5-4,1 0 0,0 0 0,0 1 0,0 0 0,1 0 0,0 1 0,0-1 0,0 2 0,1-1 0,10-4 0,-17 8-30,0 1-1,0-1 1,0 1 0,0 0 0,0-1-1,0 1 1,0 0 0,0 0 0,0 0-1,0 0 1,0-1 0,0 1 0,0 1-1,0-1 1,1 0 0,-2 1-7,1-1 0,-1 1 0,0 0 0,0 0 0,0-1 0,0 1 1,0 0-1,0-1 0,0 1 0,0 0 0,0 0 0,0-1 0,-1 1 0,1 0 0,0-1 1,0 1-1,-1 0 0,1-1 0,0 1 0,-1-1 0,1 1 0,-1 0 0,1-1 0,-1 1 0,-25 42 120,-2-2 0,-2 0 0,-45 46 0,-51 58-204,47-54 123,60-69-192,-22 33-1,40-54 146,1-1-1,-1 1 1,0 0-1,1 0 0,-1 0 1,1-1-1,0 1 0,-1 0 1,1 0-1,0 0 1,-1 0-1,1 0 0,0 0 1,0 0-1,0 0 0,0 0 1,0 0-1,0 1 1,0-1 6,0-1 0,1 0 0,-1 0 0,0 1 0,0-1 0,0 0 0,1 0 0,-1 0 0,0 0 1,0 0-1,0 1 0,1-1 0,-1 0 0,0 0 0,0 0 0,1 0 0,-1 0 0,0 0 0,0 0 1,1 0-1,-1 0 0,0 0 0,1 0 0,-1 0 0,0 0 0,14-4-54,-4-1 61,0-1 0,-1 0 1,0-1-1,0 0 0,-1 0 0,10-11 0,46-57 319,-36 40-264,407-533-216,-322 397 427,-110 166-111,0 0 1,0-1-1,3-11 0,-1 4-168,-5 12 8,0 1 0,0 0 1,0 0-1,0-1 0,0 1 0,0 0 0,0-1 1,0 1-1,0 0 0,0-1 0,0 1 0,0 0 1,0-1-1,0 1 0,0 0 0,0-1 1,-1 1-1,1 0 0,0 0 0,0-1 0,0 1 1,0 0-1,-1-1 0,1 1 0,0 0 0,0 0 1,-1 0-1,1-1 0,0 1 0,0 0 0,-1 0 1,1 0-1,0 0 0,-1 0 0,1-1 0,0 1 1,-1 0-1,1 0 0,-1 0 6,1 0 0,-1 0 1,1-1-1,-1 1 0,1 0 0,-1 0 0,1-1 1,-1 1-1,1 0 0,0-1 0,-1 1 0,1 0 1,-1-1-1,1 1 0,0 0 0,-1-1 1,1 1-1,0-1 0,0 1 0,0-1 0,-1 1 1,1-1-1,0 1 0,0-1 0,0 0 0,0-1-34,0 0-1,0-1 0,0 1 0,1 0 1,0 0-1,-1 0 0,1 0 0,0-1 1,0 1-1,0 0 0,0 0 0,0 0 1,0 1-1,1-1 0,-1 0 0,0 0 1,3-1-1,9-12 132,2-4-117,1 0-1,1 1 1,0 1 0,37-28 0,-41 36-89,25-14 1,-38 24 107,0-1 1,0 0 0,0 0-1,0 0 1,0 0 0,0 0-1,0 0 1,0 0 0,0 0-1,0 0 1,0 0 0,0 0-1,0 0 1,0 0 0,0 0 0,0 1-1,0-1 1,0 0 0,1 0-1,-1 0 1,0 0 0,0 0-1,0 0 1,0 0 0,0 0-1,0 0 1,0 0 0,0 0-1,0 0 1,0 0 0,0 0-1,0 0 1,0 0 0,0 0-1,0 0 1,1 0 0,-1 0-1,0 0 1,0 0 0,0 0-1,0 0 1,0 0 0,0 0-1,0 0 1,0 0 0,0 0-1,0 0 1,0 0 0,0 0-1,0 0 1,0 0 0,1 0-1,-1 0 1,0 0 0,0 0-1,0 0 1,0 0 0,0 0-1,0 0 1,0 0 0,0 0-1,0 0 1,0-1 0,-5 10 171,-10 10 59,4-9-225,0 0-1,-1 0 1,0-1 0,-22 12 0,1 0 60,-11 9-55,1 2 0,1 1 0,-50 55 0,32-24 40,18-17-53,-3-1-1,-87 68 1,4-25 24,-101 78 445,24 16-349,9-8-132,22-28-67,168-141-84,15-11 87,-6 3 89,8-4-26,-2-1-1,1-1 1,-1 0 0,12-13-1,31-41-34,-46 54 53,53-68 42,66-79-130,-30 57 6,72-80 82,81-153 333,-167 216-264,65-83 231,-144 195-283,1-1 6,0 0 0,0 0 0,0 1-1,-1-2 1,0 1 0,0 0-1,3-8 1,-5 12-27,0 0 0,0-1 0,0 1 0,1 0-1,-1 0 1,0 0 0,0-1 0,0 1 0,0 0 0,0 0 0,0-1 0,0 1 0,0 0 0,0 0-1,0 0 1,0-1 0,0 1 0,0 0 0,0 0 0,0 0 0,-1-1 0,1 1 0,0 0-1,0 0 1,0-1 0,0 1 0,0 0 0,0 0 0,0 0 0,-1 0 0,1-1 0,0 1-1,0 0 1,0 0 0,0 0 0,-1 0 0,1 0 0,0 0 0,0-1 0,0 1 0,-1 0-1,1 0 1,0 0 0,0 0 0,-1 0 0,1 0 0,0 0 0,0 0 0,-1 0 0,-11 5-96,-2 6 6,1 0 0,0 1 0,-12 15 0,-6 5 34,-125 141 21,73-77-90,-277 348 109,346-425 12,-213 289-142,3-39-83,151-186 192,64-77 44,7-6 11,5-6 15,22-23-46,-3 6-54,12-20 128,-3-1-1,47-89 1,-64 109-61,65-129 130,62-173 1,1-18-494,-85 232 241,2-8 239,-50 90-53,-9 29-60,0 1-1,0-1 0,0 0 0,0 0 0,0 1 0,0-1 1,0 0-1,0 0 0,0 1 0,0-1 0,-1 0 0,1 1 1,0-1-1,0 0 0,-1 0 0,1 0-2,-1 1 1,1 0-1,-1 0 1,1 0-1,0-1 0,-1 1 1,1 0-1,-1 0 0,1 0 1,0 0-1,-1 0 1,1 0-1,-1-1 0,1 1 1,-1 0-1,1 0 0,0 0 1,-1 1-1,1-1 0,-1 0 1,1 0-1,-1 0 1,1 0-1,0 0 0,-1 0 1,1 1-1,-1-1 0,1 0 1,-6 3-8,0 1 1,0-1-1,1 1 1,-1 0-1,1 0 1,0 0-1,-8 9 1,1 2-13,-18 27 0,-25 59-20,18-29-10,-151 208 312,95-149-165,-182 299 34,261-407-1,-1-1-1,-21 23 1,36-45-129,0 1-1,-1-1 1,1 0 0,0 1-1,0-1 1,-1 0 0,1 1-1,0-1 1,-1 0 0,1 1-1,0-1 1,-1 0 0,1 0-1,0 1 1,-1-1 0,1 0 0,-1 0-1,1 0 1,0 0 0,-1 0-1,1 0 1,-1 1 0,-1-9-52,6-24-65,-3 27 124,9-37-35,2 0-1,2 0 0,1 2 0,2 0 0,35-60 1,-42 84 27,144-261-74,-36 59-262,-31 58 466,-43 84 81,-42 68-180,-9 12-75,-9 14-18,-76 123 63,-15 18-54,-111 94 237,209-243-163,-17 17 3,24-25-10,0 0 1,0-1-1,0 1 1,0-1-1,-1 1 0,1-1 1,0 0-1,0 0 1,-1 0-1,1 0 0,-4 0 1,6-1-15,0 0 1,-1 0 0,1 0 0,-1 0-1,1 0 1,0 0 0,-1 0 0,1 0-1,-1 0 1,1 0 0,0 0-1,-1 0 1,1-1 0,-1 1 0,1 0-1,0 0 1,-1 0 0,1-1 0,0 1-1,-1 0 1,1 0 0,0-1-1,-1 1 1,1 0 0,0-1 0,0 1-1,-1-1 1,-1-12-22,7-15-49,4 5 12,2 1 0,0 0 0,26-36 0,-19 30-77,24-33 39,82-92-1,65-44-335,-114 130 369,123-88-1,-30 27 318,-145 109-248,54-43 7,76-82 0,-147 136-15,190-198 240,-166 173-250,-20 21 67,0 1 1,22-20 0,-28 28-85,0 1 1,0-1 0,1 0 0,-1 1 0,0 0 0,1 0 0,-1 1 0,1-1 0,0 1-1,0 0 1,-1 0 0,1 0 0,7 1 0,8-1-22,24-4 0,-43 5 76,0 0 0,0 0 0,0 0 0,0-1 0,0 1 0,0 0 0,0-1 0,0 1 0,0-1 0,0 1 0,0-1 0,1 0 0,-1 0-8,-1 1-1,0 0 1,0 0-1,0-1 1,0 1-1,0 0 0,1 0 1,-1-1-1,0 1 1,0 0-1,0 0 0,0-1 1,0 1-1,0 0 1,0-1-1,0 1 0,0 0 1,0 0-1,0-1 1,0 1-1,0 0 0,0 0 1,-1-1-1,1 1 1,0 0-1,0 0 0,0-1 1,0 1-1,0 0 1,-1-1-1,0-1 40,-1 1-1,0-1 1,0 0-1,0 1 1,0 0 0,0-1-1,0 1 1,0 0-1,-4-1 1,-6-3-71,-1 1 0,0 0-1,0 2 1,-1-1 0,1 2 0,0-1-1,-1 2 1,-16 1 0,3 1-30,0 2 0,1 0 1,-31 11-1,16-1-130,0 3 0,2 1 0,-46 28 0,38-20 70,25-14 32,1 0-1,0 2 0,-30 25 1,50-39 64,1 1 0,0-1 1,-1 0-1,1 0 0,-1 1 1,1-1-1,0 0 0,0 1 0,-1-1 1,1 0-1,0 1 0,-1-1 1,1 1-1,0-1 0,0 0 1,0 1-1,0-1 0,-1 1 0,1-1 1,0 1-1,0-1 0,0 0 1,0 2-1,9-1-52,17-6 61,-13 0-23,-1 1 1,0-2-1,0 0 1,-1 0-1,1-1 1,14-11-1,-4 0 16,-1-1 0,19-22-1,-18 13 89,-1 0-1,-1-2 1,21-43-1,-4 8-171,-19 35 95,50-87 519,-67 116-514,-1 0 0,1 0 0,0 0 0,-1 0 0,1-1 0,-1 1 0,0 0 0,1-1 0,-1 1 0,0 0 0,0 0 0,0-1 0,0 1 0,0 0 0,0-1 0,0 1 0,-1 0 0,1-1 0,0 1 0,-1-2 0,-1 1-26,1-1 1,-1 1 0,0 0 0,1 0 0,-1 0 0,0 0 0,0 0 0,-4-2-1,6 3 10,-1 0 0,1 1 0,-1-1 0,1 0 0,0 0 0,-1 0 0,1 0 0,0 1 0,0-1 0,-1 0 0,1 0 0,0 0 0,0 0 0,0 0 0,0 0 0,0 0 0,0 1 0,1-3 0,-1-1-138,3 11-93,-2 7 143,-1 0 0,0 0 0,-2 17 0,0-4 44,-10 239-139,-11 138 321,20-370-76,-20 160 694,23-191-722,-1 3 40,0 0 0,0 0 0,-4 10 0,5-37 15,11-38-149,2 1 0,3 0 0,2 1 0,45-95 0,-51 128 47,51-102-171,-44 92 136,37-49 0,-56 82 51,2-2-11,0 0 0,1 0 0,-1-1 0,1 2 0,0-1 0,0 0 0,0 0 0,0 1 0,0 0 1,1 0-1,3-2 0,-7 4 4,1-1 1,0 1-1,-1 0 1,1 0-1,0 0 1,0 0 0,-1 0-1,1 0 1,0 1-1,-1-1 1,1 0-1,0 0 1,-1 0-1,1 1 1,-1-1 0,1 0-1,0 1 1,-1-1-1,1 0 1,-1 1-1,1-1 1,-1 1-1,1-1 1,-1 1-1,1-1 1,-1 1 0,1 0-1,8 18-77,-7-10 60,-1 0-1,0 0 0,0 0 1,-1 1-1,0 10 0,0-2 15,-12 189 124,6-134-66,-1 22 422,-37 178 1,44-273-459,-6 22 407,5-21-391,1 0 0,0 0 0,-1 0 0,1 0 1,-1 0-1,1 0 0,-1 0 0,1 0 0,-1-1 1,1 1-1,-1 0 0,0 0 0,1-1 0,-1 1 0,-2 1 1,3-2-22,0 0 0,0 0 0,-1-1 0,1 1 0,0 0 0,0 0 0,0 0 0,-1 0 1,1 0-1,0 0 0,0-1 0,0 1 0,-1 0 0,1 0 0,0 0 0,0 0 0,0-1 0,0 1 0,-1 0 1,1 0-1,0 0 0,0-1 0,0 1 0,0 0 0,0 0 0,0-1 0,0 1 0,0 0 0,0 0 1,0-1-1,0 1 0,0 0 0,0 0 0,0-1 0,0 1 0,0 0 0,0 0 0,0-1 0,0 1 1,0 0-1,0-1 0,1-13 41,0 0 1,5-19 0,0-2-31,52-327-316,15 18-314,-71 335 542,-1 5 33,0 1 0,-1 0-1,1 0 1,0 0 0,1 0-1,-1 0 1,0 0 0,1 0 0,3-5-1,-4 8 37,-1 0 0,0 0 0,0 0 0,0 0-1,1 0 1,-1 0 0,0 1 0,0-1 0,0 0 0,1 0-1,-1 0 1,0 0 0,0 0 0,0 0 0,1 0-1,-1 1 1,0-1 0,0 0 0,0 0 0,0 0 0,0 0-1,1 1 1,-1-1 0,0 0 0,0 0 0,0 0-1,0 1 1,0-1 0,0 0 0,0 0 0,0 1 0,0-1-1,0 0 1,0 0 0,0 0 0,0 1 0,0-1-1,0 0 1,0 0 0,0 0 0,0 1 0,0-1 0,0 0-1,0 14-3,1-1-1,-2 0 1,0 0-1,-1 0 1,-3 14-1,1 1 14,-39 326-12,33-268-4,-2 61 354,12-143-283,0 9 160,2-13-94,2-8 9,56-186 205,-11-8-254,-31 125-150,-5 9-71,-9 41-43,1 0 0,13-34 0,-10 43 5,-8 18 167,0 0-1,0 0 0,0 0 1,0 0-1,0 0 0,0 0 0,0 0 1,0 0-1,0 0 0,0 0 1,0 0-1,0 0 0,0 1 0,0-1 1,0 0-1,0 0 0,0 0 1,0 0-1,0 0 0,0 0 0,0 0 1,0 0-1,0 0 0,0 0 1,0 0-1,0 0 0,0 0 0,0 0 1,1 0-1,-1 0 0,0 0 1,0 0-1,0 0 0,0 0 0,0 0 1,0 0-1,0 0 0,0 0 1,0 0-1,0 0 0,0 0 0,0 0 1,1 0-1,-1 0 0,0 0 1,0 0-1,0 0 0,0 0 0,0 0 1,0 0-1,0 0 0,0 0 1,0 0-1,0 0 0,0 0 0,0 0 1,0 0-1,0 0 0,1 0 1,-1 0-1,1 13-120,-1 19-1,-17 732 478,25-683 458,2-123-762,10-64-85,16-48 15,-32 141-89,-3 10 87,1-3-49,-1 0 0,1 0 0,1 0-1,4-9 1,-7 15 70,0 0 0,0 0 0,0 0-1,0 0 1,0-1 0,0 1 0,0 0-1,0 0 1,0 0 0,0 0 0,0 0-1,0-1 1,1 1 0,-1 0 0,0 0-1,0 0 1,0 0 0,0 0 0,0 0-1,0 0 1,0 0 0,1 0-1,-1 0 1,0-1 0,0 1 0,0 0-1,0 0 1,0 0 0,1 0 0,-1 0-1,0 0 1,0 0 0,0 0 0,0 0-1,0 0 1,1 0 0,-1 0 0,0 0-1,0 0 1,0 0 0,0 0 0,0 1-1,1-1 1,-1 0 0,0 0 0,0 0-1,0 0 1,0 0 0,0 0 0,0 0-1,1 0 1,-1 0 0,0 1 0,0-1-1,0 0 1,0 0 0,0 0 0,0 0-1,0 0 1,0 0 0,0 1 0,0-1-1,0 0 1,0 0 0,0 0-1,0 0 1,0 1 0,3 13-128,-1 70-273,-2-11 211,9 37 97,1 37 208,-3 18 321,-5-134-279,-1-20-12,1 23 211,-2-32-297,0 0-1,0 0 1,-1 0-1,1 0 1,0 0 0,-1 0-1,1 0 1,-1 0 0,1 0-1,-1 0 1,-2 3-1,3-5-51,0 0 0,0 0 1,0 0-1,0 0 0,-1 0 0,1 0 0,0 0 0,0 0 0,0 0 0,0 0 0,0 0 0,0 0 0,-1 0 0,1 0 0,0 0 1,0 0-1,0 0 0,0 0 0,0 0 0,-1 0 0,1 0 0,0 0 0,0 0 0,0 0 0,0-1 0,0 1 0,0 0 0,-1 0 0,1 0 1,0 0-1,0 0 0,0 0 0,0 0 0,0 0 0,0-1 0,0 1 0,0 0 0,0 0 0,0 0 0,0 0 0,0 0 0,0-1 0,0 1 1,0 0-1,0 0 0,0 0 0,0 0 0,0 0 0,0-1 0,0 1 0,0 0 0,0 0 0,0 0 0,0 0 0,-5-21-37,2 1-1,-2-34 1,-1 1 11,-40-273-656,32 243 767,7 43 52,6 39-124,-5-26-84,0 18-150,5 9 206,1 0 0,0 0 0,-1 0 0,1 0 0,0 0-1,0 0 1,-1 0 0,1 0 0,0 0 0,-1 0-1,1 0 1,0 0 0,0 0 0,-1 0 0,1 0 0,0 0-1,-1 0 1,1 1 0,0-1 0,0 0 0,-1 0 0,1 0-1,0 0 1,0 1 0,-1-1 0,1 0 0,0 0-1,0 0 1,0 1 0,0-1 0,-1 1 0,-58 80-864,13-15 592,-31 33 76,-80 106-210,107-129 490,-29 38 121,75-109-146,-1 1 0,1-1 0,-1 0 0,0 0 0,0-1 0,0 1 0,-1-1 0,1 0 0,-8 3 0,12-6-39,0-1 0,0 1-1,0-1 1,0 0 0,0 1-1,0-1 1,-1 0 0,1 0 0,0 0-1,0 0 1,0 0 0,0 0 0,0 0-1,0 0 1,0-1 0,0 1-1,0 0 1,-1-1 0,1 1 0,0-1-1,0 1 1,0-1 0,1 1 0,-1-1-1,0 1 1,0-1 0,0 0-1,0 0 1,1 0 0,-1 1 0,0-1-1,0 0 1,1 0 0,-1 0 0,1 0-1,-1-1 1,-2-4-13,1 1 0,0-1 0,1 0 0,0 0 0,-2-9 0,0-18-231,2-1 1,1 1-1,5-44 1,21-101-90,-23 165 332,0-5-130,2-10 79,-6 27 90,0 5-23,-4 8 5,2-5 31,-3 4 78,0 0-1,-1-1 0,0 0 1,-1-1-1,0 0 1,-14 12-1,-4 6 90,-106 120 72,124-137-266,0-2 0,-1 1 0,0-1 0,-20 13 0,26-19-27,1-1 0,-1 1 1,0-1-1,1 0 1,-1 0-1,0 0 1,0 0-1,0 0 1,0 0-1,0-1 0,0 0 1,0 1-1,0-1 1,0 0-1,0 0 1,0-1-1,0 1 0,0-1 1,0 0-1,0 1 1,0-1-1,0-1 1,0 1-1,-3-2 0,0-1 38,-16-9-215,21 13 161,0-1 1,0 1 0,0 0-1,0-1 1,0 1 0,0 0-1,0 0 1,-1 0-1,1 0 1,0 0 0,0 0-1,0 0 1,0 0 0,0 0-1,0 0 1,0 1 0,0-1-1,0 0 1,-2 2 0,-2 2-31,1 0 0,-1 0 1,1 1-1,0 0 1,1 0-1,-7 10 0,-15 30-297,-26 65 0,20-42 142,-9 18 45,-80 164-340,46-125 590,60-104-73,-2-1 0,0 0 0,-31 28 0,34-37 44,-1-1 0,0-1 0,-17 9 0,29-17-67,0 0-2,-1 1 0,1-1 0,-1 0 0,1 0 0,-1-1-1,1 1 1,-1 0 0,1-1 0,-1 1 0,1-1 0,-1 0 0,0 0 0,1 0 0,-1 0-1,0-1 1,-3 0 0,2 0 6,1 0-1,0-1 1,0 0-1,0 1 0,-1-1 1,2 0-1,-1 0 1,0-1-1,0 1 1,-4-5-1,-1-5-41,0 1-1,0-1 0,1 0 1,-11-26-1,-21-62 79,-8-15-8,20 47-81,-28-107 0,48 142-7,1 1 1,2-1 0,0-51-1,-1-9 178,2 38-344,2 34 308,0-1 1,-7-26-1,5 13 31,3 30-107,-1-1-1,1 1 1,-1 0-1,1 0 1,-2 0-1,1 0 1,-3-8-1,0-4-314,4 16 299,0-1 0,0 1 1,-1 0-1,1 0 0,0-1 0,0 1 0,-1 0 0,1 0 0,0 0 0,-1-1 0,0 1 0,1 0 0,-1 0 0,1 0 0,-1 0 0,0 0 0,-1-1 0,1 1 5,1 1-1,0 0 0,-1-1 0,1 1 1,0 0-1,-1-1 0,1 1 0,0-1 1,-1 1-1,1 0 0,0-1 0,0 1 0,0-1 1,0 1-1,-1-1 0,1 1 0,0-1 1,0 1-1,0-1 0,0 1 0,0-1 1,0 0-1,0 1-4,0-1-1,0 1 1,0 0 0,0-1-1,0 1 1,0 0 0,0-1-1,0 1 1,0 0 0,0-1-1,0 1 1,0 0 0,0-1-1,-1 1 1,1 0 0,0-1-1,0 1 1,0 0 0,-1-1-1,1 1 1,0 0 0,0 0-1,-1-1 1,1 1 0,0 0-1,0 0 1,-1 0 0,1-1-1,-7-3 47,7 4-46,-1-1 1,1 1-1,-1 0 1,1-1-1,0 1 1,-1 0-1,1 0 0,-1-1 1,1 1-1,0 0 1,-1 0-1,1 0 1,-1 0-1,1-1 0,-1 1 1,1 0-1,-1 0 1,1 0-1,-1 0 0,1 0 1,-1 0-1,1 0 1,-1 1-1,1-1 1,-1 0-1,1 0 0,-1 0 1,1 0-1,0 0 1,-1 1-1,-60 40-227,38-30 266,-113 54 144,128-62-73,0 0 0,-1-1 0,-12 2 0,6-1-60,14-3-52,0 0 0,-1 0 0,1 0 0,0 0 0,-1 0 0,1 0-1,0 0 1,0-1 0,-1 1 0,1 0 0,0-1 0,0 1-1,-1-1 1,1 1 0,0-1 0,0 0 0,0 1 0,0-1 0,0 0-1,0 0 1,0 0 0,0 0 0,0 0 0,0 0 0,1 0 0,-1 0-1,0 0 1,1 0 0,-1-1 0,0 0 0,0 0 9,0 0 1,0 0-1,-1 1 0,1-1 1,0 0-1,-1 1 1,1-1-1,-3-1 0,1 2-25,0 1 0,0-1-1,0 1 1,0-1 0,0 1-1,0 0 1,0 0-1,-6 2 1,-1-2-181,10 17-44,4 95 181,4 460 741,-7-540-650,-1 7-58,2 0 0,1-1 1,14 63-1,-6-66-97,1 0 0,20 39 0,42 61 491,-59-108-316,-1 2-1,-2-1 0,-1 2 1,-1-1-1,9 47 1,-10-26-7,-3-1 1,1 84-1,-7-115 56,-1-1 0,-5 24 1,5-34-61,-1 0 0,1-1 0,-1 1 0,-1-1 0,1 0 0,-1 0 0,-1 0 0,-5 9 0,9-15-30,0 1 0,0-1 0,0 0 0,0 0 0,-1 0 0,1 1-1,0-1 1,0 0 0,0 0 0,0 0 0,0 0 0,-1 1-1,1-1 1,0 0 0,0 0 0,0 0 0,-1 0 0,1 0 0,0 0-1,0 0 1,0 0 0,-1 0 0,1 0 0,0 1 0,0-1 0,-1 0-1,1 0 1,0 0 0,0 0 0,0 0 0,-1-1 0,1 1 0,0 0-1,0 0 1,-1 0 0,-3-8 4,1-15-71,7-54-291,14-88 0,-5 65-218,9-179-29,-5 59 366,-17 218 233,22-338-192,-25 328 121,3 12 69,0 0-1,0 0 0,0 0 0,0 0 0,-1 0 0,1 0 0,0-1 0,0 1 0,0 0 0,-1 0 0,1 0 1,0 0-1,0 0 0,0 1 0,0-1 0,-1 0 0,1 0 0,0 0 0,0 0 0,0 0 0,-1 0 1,1 0-1,0 0 0,0 0 0,0 0 0,0 0 0,0 1 0,-1-1 0,1 0 0,0 0 0,0 0 1,0 0-1,0 0 0,0 1 0,-14 22-161,7-8 142,2 0-1,0 1 1,0 0 0,-2 20 0,-5 70 103,10-82-46,-8 228 410,8-167-346,-3 172-115,1 46 69,4-290-34,0 16 87,0 0 0,-9 51-1,7-67-4,2-10-64,0-1 1,0 1-1,-1-1 1,1 0-1,-1 1 0,1-1 1,-1 0-1,0 1 1,-2 3-1,3-6-34,0 0 1,0 0-1,0 0 1,0 0-1,-1 1 0,1-1 1,0 0-1,0 0 0,0 0 1,-1 0-1,1 0 1,0 0-1,0 0 0,-1 0 1,1 0-1,0 0 0,0 0 1,0 0-1,-1 0 1,1 0-1,0 0 0,0 0 1,0 0-1,-1 0 0,1 0 1,0 0-1,0 0 1,0 0-1,-1 0 0,1 0 1,0-1-1,0 1 0,0 0 1,-1 0-1,1 0 1,0 0-1,0 0 0,0-1 1,0 1-1,0 0 0,-1 0 1,1 0-1,0-1 0,0 1 1,0 0-1,0 0 1,0 0-1,0-1 0,0 1 1,0 0-1,0 0 0,0 0 1,0-1-1,-4-13 10,3 14 0,-15-105 179,11 58-256,-17-139-228,-8-61 307,24 203 70,-23-115-309,26 148 196,-1 0 0,0 1 0,-10-19 0,14 29 22,0 0 0,0 0 0,0 0 1,0 0-1,0 0 0,0-1 0,0 1 0,-1 0 0,1 0 0,0 0 0,0 0 1,0 0-1,0 0 0,0-1 0,0 1 0,0 0 0,0 0 0,-1 0 0,1 0 0,0 0 1,0 0-1,0 0 0,0 0 0,0 0 0,0 0 0,-1 0 0,1 0 0,0 0 1,0-1-1,0 1 0,0 0 0,-1 0 0,1 0 0,0 0 0,0 0 0,0 1 0,0-1 1,-1 0-1,-2 6-166,1 13-51,4 1 146,0-1 1,0 0-1,8 22 1,1 16 73,20 126 63,32 185 381,-56-315-290,-2 1-1,-2-1 1,-5 55 0,0-83-125,-1 0-1,-1 0 1,-1 0 0,-1 0 0,-12 30-1,17-51 31,-1 0 0,0-1-1,0 1 1,0-1-1,0 0 1,0 1-1,0-1 1,-5 4-1,7-7-38,-1 1-1,0-1 0,1 1 0,-1-1 0,0 1 1,1-1-1,-1 0 0,0 1 0,1-1 0,-1 0 1,0 0-1,0 1 0,1-1 0,-1 0 0,0 0 1,0 0-1,0 0 0,-1 0 0,1 0-10,0-1-1,0 1 1,0-1-1,0 1 1,0-1-1,0 0 1,0 1-1,0-1 1,1 0-1,-1 1 1,0-1-1,0 0 1,1 0-1,-1 0 1,1 0-1,-1 0 1,0-1-1,-5-11 11,1-1 0,0 1-1,1-1 1,-4-19 0,2 3-159,-5-37 84,9 49 34,-1 0 0,0 1-1,-8-24 1,11 41 16,-1-1-1,1 0 1,0 0 0,0 1 0,-1-1-1,1 0 1,0 1 0,-1-1-1,1 0 1,-1 1 0,1-1-1,0 0 1,-1 1 0,0-1-1,1 1 1,-1-1 0,1 1 0,-2-1-1,2 1 2,-1 0-1,1 0 1,0 0 0,-1 0-1,1 1 1,0-1-1,-1 0 1,1 0 0,0 0-1,-1 1 1,1-1-1,0 0 1,0 1 0,-1-1-1,1 0 1,0 0-1,0 1 1,0-1 0,-1 0-1,1 1 1,0-1-1,0 1 1,0-1 0,0 0-1,0 1 1,-7 33-114,2 12 33,4 75 0,-1 16-16,1-126 151,1 1-13,-1 0 0,-1 0 1,0 1-1,-1-1 0,-6 19 0,7-25 97,-6 12 447,8-17-569,-1-1 0,1 0 0,0 0 0,-1 1 0,1-1-1,0 0 1,0 0 0,-1 0 0,1 1 0,0-1 0,-1 0 0,1 0 0,0 0 0,-1 0 0,1 0 0,-1 0 0,1 0 0,0 0 0,-1 0 0,1 1 0,0-2 0,-1 1 0,1 0 0,-1 0 0,1 0-1,0 0 1,-1 0 0,1 0 0,0 0 0,-1 0 0,1-1 0,0 1 0,-1 0 0,1 0 0,0 0 0,0-1 0,-1 1 0,1 0 0,0 0 0,-1-1 0,1 1 0,0 0 0,0-1 0,0 1 0,-1 0 0,1-1-1,0 0 1,-4-5-5,1 0 0,0 0 0,1 0 0,-1-1 0,1 1 0,0-1 0,1 1 0,-2-11 0,-14-94-195,-4-168 0,21 278 176,0-1 0,0 1 0,0-1 0,0 1 0,1-1 0,-1 0 0,1 1 0,-1-1 0,1 1 0,-1-1 0,1 1 0,0 0 0,1-3 0,3 20-304,-3 67-32,30 87 278,-22-121 111,-2-12 93,-2 0-1,2 68 1,-9-79-190,1-12 90,0 0-1,0 0 1,4 18 0,-4-31-33,0-1 0,0 1 0,1-1 1,-1 1-1,0-1 0,1 1 0,-1-1 1,0 0-1,1 1 0,-1-1 0,0 0 0,1 1 1,-1-1-1,1 0 0,-1 0 0,1 1 1,-1-1-1,1 0 0,-1 0 0,1 0 0,-1 0 1,1 0-1,-1 0 0,1 1 0,-1-1 1,1 0-1,-1 0 0,1-1 0,-1 1 0,1 0 1,-1 0-1,1 0 0,-1 0 0,1 0 1,-1 0-1,1-1 0,-1 1 0,1-1 0,22-9 74,-1-3 122,28-23-1,-28 20-219,5-6-49,0-1 0,-2-1 0,45-54 1,48-96 202,11-16 241,-112 168-326,-18 22-38,0 1-1,1-1 0,-1 1 0,0 0 0,0-1 0,1 1 0,-1 0 0,1 0 1,-1-1-1,0 1 0,1 0 0,-1 0 0,1 0 0,0 0 0,-1 0 1,1-1-1,-1 3 0,-1 1-22,-17 39-149,-22 73 0,27-78 224,-1 0 0,-1 0 0,-3-2 0,0 0 0,-27 34 0,36-56-47,-2 0 0,0-1-1,0 0 1,-1 0 0,-18 12 0,30-24-6,0 0 0,1-1 0,-1 1 0,0-1 1,0 1-1,0-1 0,1 1 0,-1-1 0,0 0 0,0 1 0,0-1 0,0 0 0,0 0 0,0 1 1,0-1-1,0 0 0,0 0 0,0 0 0,0 0 0,0 0 0,0 0 0,0-1 0,-1 1 1,2-1-9,-1 1 0,0-1 0,1 1 0,-1-1 0,1 0 0,-1 0 0,1 1 0,-1-1 0,1 0 0,-1 0 0,1 1 1,0-1-1,-1 0 0,1 0 0,0 0 0,0 1 0,0-1 0,0 0 0,0 0 0,0 0 0,0 0 0,0 0 0,0 0 1,0 1-1,0-3 0,6-27-54,16-55 0,-7 33-21,46-169 36,49-189-296,-21 104 454,-52 187 44,-2-26-206,-33 137 76,-2 5-21,1-1-1,0 1 0,-1 0 0,1-1 1,-1 1-1,0 0 0,0-1 0,-1 1 1,0-5-1,1 8-8,0 0-1,0 0 1,0-1 0,0 1-1,0 0 1,-1 0 0,1 0-1,0 0 1,0 0-1,0 0 1,0 0 0,0 0-1,0 0 1,0 0 0,0 0-1,-1 0 1,1 0 0,0 0-1,0 0 1,0 0 0,0 0-1,0 0 1,0 0-1,0 0 1,0 0 0,-1 0-1,1 0 1,0 0 0,0 0-1,0 0 1,0 0 0,0 0-1,0 1 1,0-1-1,0 0 1,0 0 0,0 0-1,0 0 1,-1 0 0,1 0-1,0 0 1,0 0 0,0 0-1,0 0 1,0 1 0,0-1-1,0 0 1,0 0-1,0 0 1,0 0 0,0 0-1,-4 7-114,-11 25 37,1 1 0,1 0 0,-13 61 0,21-78-39,5-16 128,-1 1 1,1-1-1,0 1 0,0-1 0,0 0 0,0 1 0,0-1 0,0 1 0,0-1 0,-1 1 0,1-1 0,0 0 0,0 1 0,-1-1 0,1 0 0,0 1 0,-1-1 0,1 0 1,0 1-1,-1-1 0,1 0 0,0 1 0,-1-1 0,1 0 0,-1 0 0,1 0 0,0 0 0,-1 1 0,0-2 4,1 1-1,0-1 0,0 0 1,0 1-1,0-1 1,0 0-1,0 1 0,0-1 1,0 0-1,0 1 1,0-1-1,0 0 1,0 1-1,1-1 0,-1 0 1,0 1-1,0-1 1,1 1-1,-1-2 1,9-16-22,-5 12 20,14-38 7,-1-1 0,-2-1 0,-2 0 0,-2-1 0,-2 0 0,-2 0 0,0-57 0,-6 78-10,-2 0-1,-6-50 1,4 63 48,0-1 0,-1 0-1,0 1 1,-1 0 0,0 0 0,-1 0-1,-9-12 1,11 18-52,-61-98-76,52 81 16,1 0 1,-13-39-1,-11-54-194,35 112 236,-1 0-1,1 0 1,-1 1 0,0-1 0,-1 1-1,1-1 1,-6-6 0,7 10 13,0 0 0,0 0 0,0-1 0,0 1 0,-1 1 0,1-1 0,0 0 0,-1 0 0,1 0 0,0 1 0,-1-1 0,1 1 0,-1-1 0,1 1 0,-1-1 0,1 1 0,-1 0 0,1 0 0,-1 0 0,1 0 0,-1 0 0,1 0 0,-1 0 0,1 0 0,-1 1 0,1-1 0,-1 1 0,1-1 0,-2 1 0,-1 1-11,1 0 0,0 0 0,0 0 0,-1 0 0,2 1-1,-1-1 1,0 1 0,0-1 0,-3 7 0,-20 31-67,17-25 39,-17 29-49,-21 33 34,40-66 18,0 1-1,1-1 1,0 1 0,-5 19 0,-12 50 244,22-74-212,1-6 10,1-1 0,-1 1 0,0-1 0,0 1 0,0-1 0,0 0 0,0 1 0,1-1 0,-1 1 0,0-1 0,0 0 0,1 1 0,-1-1 0,0 0 0,1 1 0,-1-1 0,0 0 0,1 1 0,-1-1 0,0 0 0,1 0 0,-1 1 0,1-1 0,-1 0 0,0 0 0,1 0 0,-1 0 1,1 1-1,-1-1 0,1 0 0,-1 0 0,1 0 0,-1 0 0,0 0 0,1 0 0,-1 0 0,1 0 0,-1-1 0,1 1 0,-1 0 0,1 0 0,-1 0 0,1-1 0,2 1-2,33 5-414,-33-6 457,0 0 0,1 0 0,-1 0 0,0-1 1,0 1-1,0-1 0,0 0 0,0 0 0,0 0 0,-1 0 0,6-5 0,-5 4-39,19-19-76,-1 0-1,-1-2 1,-1 0-1,24-41 1,-8 11 85,-19 32-76,1 1 0,1 0 1,0 2-1,2 0 0,23-17 0,-12 13 59,0 3 0,1 0 0,40-17 1,-19 12 74,-2-3 1,-1-1 0,-1-3-1,-2-2 1,56-51 0,91-115-25,-36 33-20,-16 25 172,-109 106-239,-1-1 0,-3-2-1,0 0 1,30-60 0,-43 70 39,1-1 8,0 1 0,37-48 0,2 15 120,94-81 1,-128 125-158,0 2 1,2 0-1,38-19 0,-62 35 26,0-1 1,0 1-1,1 0 0,-1 0 0,0 0 0,0 0 0,1-1 0,-1 1 0,0 0 0,0 0 0,1 0 0,-1 0 0,0 0 0,1 0 1,-1 0-1,0 0 0,0 0 0,1 0 0,-1 0 0,0 0 0,1 0 0,-1 0 0,0 0 0,1 0 0,-1 0 0,0 0 0,0 0 1,1 0-1,-1 1 0,0-1 0,1 0 0,-1 0 0,0 0 0,0 0 0,0 1 0,1-1 0,-1 0 0,0 0 0,0 1 0,0-1 1,1 0-1,-1 0 0,0 1 0,0-1 0,0 1 0,1-1-10,-1 1-64,2 0-69,95 57-74,-88-53 244,23 8 278,-28-12-278,9 5-55,-12-6 36,-1 0 0,0 0-1,0 0 1,0 0 0,0 0 0,1 0 0,-1 0 0,0 0 0,0 0 0,0 0 0,0 0 0,0 0 0,1 0 0,-1 0 0,0 0-1,0 1 1,0-1 0,0 0 0,0 0 0,1 0 0,-1 0 0,0 0 0,0 0 0,0 1 0,0-1 0,0 0 0,0 0 0,0 0-1,0 0 1,0 0 0,0 1 0,1-1 0,-1 0 0,0 0 0,0 0 0,0 0 0,0 1 0,0-1 0,0 0 0,0 0 0,0 0-1,0 0 1,0 1 0,-1-1 0,1 0 0,0 0 0,0 0 0,0 0 0,0 1 0,0-1 0,0 0 0,0 0 0,0 0 0,0 0-1,-1 1 1,1-1-65,-1 1 4,-1 6 44,0 8-37,1-12-41,-1-2 73,2 0-182,4 6 405,0 11-363,-4-13 145,0 0 40,0 1 0,0 0 0,-1-1 1,1 1-1,-1-1 0,-1 1 0,1-1 1,-3 8-1,-7 11-105,-13 25-74,15-32 139,0 1 1,2 0-1,0 0 1,-6 24-1,-11 80-44,13-62 65,-9 85-96,-4 19-38,14-125 387,-22 56 0,10-29-254,-5 10-180,24-66 112,-1 0 1,2 0-1,-1 1 1,-1 17-1,1 48 16,1-28 79,-12 216 373,0-125-558,8-84 19,2-30 154,-1 1 0,-13 40-1,-25 47 244,17-47-146,-51 110-79,65-149-94,7-15 27,0 0-1,-1-1 0,-9 15 0,-3 0 211,-18 36-1,3-4-204,29-51-13,-9 16-352,-30 35 0,22-31 400,2 1-1,0 0 0,-15 34 1,-11 18-83,21-44 8,-53 60 0,-37 24-395,16-20-67,78-74 490,0 0 1,2 1 0,-19 38-1,25-43-23,-36 67-20,28-47 38,-3-1 0,-48 65 0,62-95 29,-2-1 1,1 1-1,-14 8 0,11-9-169,-18 19 1,10-13 310,3-2-158,16-12 27,-1 0-1,0-1 1,1 1 0,-1-1 0,0 1 0,0-1-1,-5 1 1,-12 7 8,-23 7-28,-112 77-160,144-86 172,1 1 0,0 0 0,1 1 0,0 1 0,0-1 0,1 1 0,-8 13 0,-7 19-46,8-12-92,-3 10 142,5-8 320,3-13-320,-53 97-197,52-101 194,-1 0 1,0-1-1,-1 0 0,0 0 1,-1-2-1,-1 0 0,-20 14 1,-73 47 322,96-64-432,1 0 0,-14 14-1,3-3 162,12-10-57,1 0 1,-15 21-1,15-19 10,0-1 1,-16 15-1,14-12 25,-3 2-166,27-27-117,21-21 399,48-43 348,-50 49-478,-1-2 0,-2-2-1,-1 0 1,-2-2 0,-1-1-1,-1-1 1,22-44 0,-44 76-7,36-73-65,3 3 0,56-74 0,66-46 67,-142 169 27,174-223 357,-98 118-603,23-43 244,-19 25 419,36-15-432,-102 122 35,-7 8-101,1 2 0,1 1-1,2 1 1,1 2 0,51-31 0,43-25-34,-109 68 106,29-30 1,-22 20-38,122-124 326,-101 92-349,15-16 127,-38 48 92,-9 10-147,0-1 0,-2-1-1,19-26 1,9-17-156,-96 161-95,30-50-64,17-42-875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6:09.10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109 358 1824,'-8'-3'3032,"12"-6"-2859,-2 5-176,0 1 0,0-1 0,0 1 0,1-1 0,-1 1 0,1 0 0,0 0 0,0 0 0,0 0 0,0 1 0,1-1 0,-1 1 0,1 0 0,-1 0 0,1 0 0,0 0 0,0 1 0,0-1 0,0 1 0,0 0 0,0 0 0,0 1 0,0-1 0,0 1 0,1 0 0,-1 0 0,0 0 0,0 1 0,7 1 0,0 1 11,-1-1 0,1 0 1,0 0-1,0-1 1,0 0-1,15-2 1,30 3-15,-37 3 189,-15-4-122,0 0 0,0 0 0,0 0 0,0 0 0,6-1 0,0 1 70,-4-1-178,1 0 0,-1 0 0,0 0 0,1-1 0,-1 0 0,0 0 0,12-4 0,1-3 4,-14 6 46,0 0 1,-1 0-1,1 0 0,5-4 0,0-1 107,-9 6-82,1 0 0,0 0 1,0 0-1,-1 0 0,1-1 1,0 1-1,1-3 0,0 1-46,-1 1 0,0 0 0,1 0 1,-1 0-1,1 1 0,-1-1 0,1 0 0,0 1 0,0 0 0,0 0 0,4-1 0,18-10 84,-20 9-38,0 0 0,1 0 0,-1 1 0,1 0-1,0 0 1,-1 0 0,1 1 0,0-1 0,9 1 0,-8-1 39,29-7-47,2-1-168,17-1-22,-20 6 226,57 0 0,-75 3-79,0 1 0,-1-2 0,1 0 0,22-8 0,-17 4 25,35-4-1,-45 10 167,13-3-54,-17 2-156,-1 1-1,0 0 1,1 0-1,-1 1 1,1 0-1,9 1 0,4-1-5,-15 1 107,1-1 0,-1 1 0,9 3 1,-9-2-29,1-1 1,-1 0-1,10 1 0,-10-3-38,0 1 0,0-1-1,-1 0 1,12-4 0,-11 3-39,0 0 0,0 1 0,0 0 0,12-1 0,22 5 260,-32-2-213,1 0-1,-1-1 1,0 1-1,1-2 1,-1 1-1,0-1 1,14-3-1,-11 2-35,-1 0-1,1 1 0,0 0 0,-1 1 0,1 0 1,16 3-1,-4 2 273,-18-3-156,0-1-1,0 0 1,0 0-1,8 0 1,-7-1-129,1 1 0,-1 0 0,0 0 0,10 4 1,-10-3 4,1-1 0,-1 1 0,0-1 0,10 1 0,15 1 111,-28-3-80,1 1 0,0 0 1,0-1-1,0 0 0,0 0 0,0 0 1,0 0-1,0-1 0,0 1 0,-1-1 1,1 0-1,5-2 0,-1-1 152,-1 0-1,1-1 1,9-7 0,-11 7-178,0 0 0,0 1 0,1 0 0,0 0 0,7-3 0,3-2-203,5-1 236,-11 7-163,-3 1 204,-1 0 0,1 1 0,0 0-1,10-1 1,8 2 85,36 1-9,-56 0-125,0 0 0,0 0-1,0 0 1,0 1 0,0 0 0,-1 0 0,11 5 0,-14-6-78,3-1 197,40-2 160,-41 1-258,-1 1-1,1-1 1,-1 0-1,1 0 0,-1 0 1,1-1-1,-1 1 1,0-1-1,0 0 0,3-2 1,37-21-248,-31 18 274,1 0-1,24-10 1,-33 16-82,0 0 0,1 0 0,-1 1 0,0-1 0,0 1-1,1 0 1,-1 0 0,8 1 0,8 0 428,2 6-346,-8-2-143,2 1 93,-14-5 112,10 6-315,-11-6 310,4 7 64,-3-3-209,-1-4 22,-2 5 14,1-1-1,-1 1 0,-1 9 1,-3 15 11,4-23 33,0 0 0,0-1 0,0 1 1,-1 0-1,0-1 0,-3 8 0,-1-1-41,0 0 0,1 1 0,1 0 0,-5 23 0,-11 48-207,10-47 161,1-6 117,4-19-44,-3 25 0,4-21-80,0 6 222,9 90-266,-6-107 137,0 0 1,0-1-1,0 1 1,-1-1-1,0 0 1,-3 7-1,0 1 186,1-6-367,4-7 144,-1 0-1,1 1 1,0-1-1,0 0 1,-1 1 0,1-1-1,0 0 1,0 1-1,0-1 1,0 1 0,0-1-1,-1 0 1,1 1-1,0-1 1,0 0 0,0 1-1,0-1 1,0 1-1,0-1 1,0 0 0,0 1-1,0-1 1,1 1 0,-1-1-1,0 0 1,0 1-1,0-1 1,0 0 0,1 1-1,-1 1 37,1 0 1,-1 1-1,0-1 0,1 0 1,-1 0-1,0 0 0,-1 1 1,1-1-1,0 0 0,0 0 1,-1 0-1,0 1 0,-1 2 1,2-3-67,-10 28 4,10-29 50,-1 0 0,1-1 0,0 1 0,-1 0 0,1-1 0,-1 1 0,1 0 0,-1-1 0,1 1 0,-1-1 0,1 1 0,-1-1 0,0 1 0,1-1 0,-1 1 0,0-1 0,1 0 0,-1 1-1,0-1 1,1 0 0,-1 0 0,0 0 0,0 1 0,-2-1 133,3 14-603,0 64 543,0-74-75,0-1-1,-1 0 1,1 1 0,-1-1-1,0 0 1,0 1-1,0-1 1,0 0 0,-1 0-1,1 0 1,-1 0 0,-3 4-1,-3 2-62,0 0 0,-11 10 1,2-1 213,-8 6-65,-54 39 0,26-21-60,28-21-20,-2-1 1,-40 23-1,64-41 6,-1-1 0,0 0-1,1 0 1,-1 0-1,0 0 1,-4 0-1,-13 3 132,20-4-151,0 0-1,-1 0 0,1 0 0,0 0 1,0 0-1,0 0 0,0 0 0,0 0 1,0 0-1,0-1 0,-2 0 0,-9-1-181,7 2 161,0-1-1,1 0 0,-1 0 1,1 0-1,-1 0 1,-5-3-1,1 1 77,-2-2 57,10 5-129,0-1-1,-1 0 1,1 0 0,-1 1 0,1-1 0,-1 1 0,0-1-1,1 1 1,-1 0 0,-3 0 0,-4-4-4,9 4 23,0-1 1,-1 1-1,1 0 0,0 0 0,-1-1 0,1 1 0,0 0 0,-1 0 0,1 0 1,-1-1-1,1 1 0,0 0 0,-1 0 0,1 0 0,-1 0 0,1 0 1,-1 0-1,1 0 0,0 0 0,-1 0 0,1 0 0,-1 0 0,1 0 0,-1 0 1,1 0-1,0 1 0,-1-1 0,0 0 0,-13 2-141,12-2 126,1-1 0,0 1 0,0 0 1,0 0-1,-1 0 0,1 1 1,0-1-1,0 0 0,0 0 0,0 1 1,-1-1-1,1 1 0,0-1 0,0 1 1,-1 0-1,-50 29 240,-38 24-351,85-51 121,-40 19-230,29-14 270,0 0-1,1 0 1,0 1-1,0 1 1,-14 13-1,-35 41-22,41-42-200,17-17 216,0 1 1,0 0 0,-5 7 0,-8 10 86,12-15-106,1-1 0,1 1 0,-10 15 0,-1 6-19,-2 0 1,-1-2 0,-1 0-1,-2-1 1,0-1 0,-2-1-1,-37 29 1,39-41-89,18-10 122,1-1 0,-1 1 0,1 0 1,0 0-1,-5 4 0,4-3-41,1 0 0,0-1 0,-1 1 1,1-1-1,-1 0 0,0 0 0,1 0 0,-1 0 1,-7 2-1,5-2 34,1 0 1,-1 1 0,1 0-1,0 0 1,-7 5 0,-14 8-110,-141 64 136,154-74-64,0 2-1,1 0 0,0 1 0,0 0 0,1 1 0,0 0 0,0 0 0,-15 22 0,-3 8 120,-29 55-1,58-95-101,-56 92-108,52-88 129,0 1-1,0-1 0,-1 0 1,1 0-1,-6 4 1,-11 9 20,-65 56-266,70-57 208,3-3 48,0-1 0,-1 0 0,-1-1 0,-21 13 0,8-7-125,19-12 44,0 1 0,0-2 1,-11 6-1,15-8 55,1 0 0,-1 1-1,1 0 1,0 0 0,-8 7 0,-9 5-31,10-4 64,-3 2 40,-6-1 46,18-10-137,-1 0-1,0 0 0,1 0 1,-1-1-1,0 1 0,0-1 1,0 0-1,0 0 0,0 0 0,0 0 1,-6 1-1,8-2-35,-16 16-43,16-15 129,2 0-49,-1 0 0,0 0 0,0 1 0,0-1 0,0 0-1,0 0 1,0 0 0,0 0 0,0 0 0,-1 0 0,1 0 0,0 1 0,-1-1 0,1 0 0,-1 0 0,1 0 0,-1 0 0,1 0 0,-1 0 0,0-1 0,1 1-1,-1 0 1,0 0 0,0 0 0,0-1 0,-1 2 0,1-2 16,-5 13 582,5-8-626,1-5 21,-1 1 1,1 0-1,0 0 0,0-1 0,0 1 0,-1 0 0,1-1 0,0 1 1,-1 0-1,1-1 0,-1 1 0,1-1 0,-1 1 0,1-1 0,-1 1 0,1-1 1,-1 1-1,1-1 0,-1 1 0,0-1 0,0 1 0,0 0 12,0 0 1,0 0-1,0 0 0,0 1 0,0-1 0,0 0 1,0 1-1,1-1 0,-1 0 0,1 1 0,-1-1 1,1 1-1,-1-1 0,1 1 0,0-1 0,0 1 1,-1 3-1,-1 10 201,0-9-146,0 0 0,1-1 0,0 1 0,-1 9 0,1-9-119,-1-7-75,2 0 131,0 0-1,0 1 0,-1-1 0,1 0 1,0 0-1,0 1 0,0-1 0,0 0 1,0 0-1,0 0 0,0 1 0,0-1 1,0-2-1,17-32 15,-9 11 140,17-36 0,2-8-4,25-77-344,-46 126 217,-1-1 0,0 0-1,-1 0 1,-2-1 0,1-21 0,-2-20 193,-2-73-212,-1 119-10,-1-1-1,-7-22 1,6 25 19,0 0 1,2 0-1,-3-28 0,-3-46 332,15-112-865,-1 117 771,6-175-282,-15 195 35,-3-1-1,-23-95 0,26 137-77,-2-41 0,1 2-2,3 7 205,1 32 36,8-25-113,-7 37-96,0 0 0,1 0 1,0 0-1,5-15 1,5-24-2,-3 20 428,-7 26-366,-1-1 0,1 0 0,-1 0 0,0 0 0,0 0 0,0-8-1,-1 11-25,1 0 0,-1-1 0,0 1 0,0 0-1,1 0 1,-1 0 0,1 0 0,-1-1 0,1 1-1,-1 0 1,1 0 0,1-1 0,4-11-92,-2-24 163,-4 22 211,0 3-294,2 11-143,2 7-140,0 4 330,0 0 0,-1 1-1,0-1 1,0 1-1,-1 0 1,0 0-1,-1 13 1,-3 81 71,2-94-168,-5 61-130,-2 75 126,7 273 457,4-217-85,-4 0-225,-8-135-330,9-56 296,-1-3 13,0 0 0,-1 0 0,1 0 0,-4 14-1,-14 52 7,1-29 7,-13 41 199,12-31-239,-3 12-223,10-41 359,-16 34 23,22-51-102,5-9-66,0 0 0,0 0 0,-1 0 0,1 0 0,0-1 0,-1 1 0,1 0 0,0 0 0,-1-1 0,1 1 0,-1 0 0,1 0 0,-1-1 0,1 1 0,-1-1 0,1 1 0,-1 0 0,0-1 0,1 1 0,-1-1 0,0 0 0,-1 1 0,1-1-59,1 1 52,-4 2 44,4-2-28,4 3 236,-4-4-254,0-1 1,0 1 0,0-1-1,0 1 1,0 0-1,0-1 1,0 1 0,0-1-1,0 1 1,0-1 0,0 1-1,0 0 1,0-1-1,0 1 1,0 0 0,1-1-1,-1 1 1,0-1-1,0 1 1,0 0 0,0-1-1,1 1 1,-1 0 0,0-1-1,1 1 1,-1 0-1,0 0 1,0-1 0,1 1-1,-1 0 1,0 0-1,1-1 1,-1 1 0,1 0-1,-1 0 1,0 0 0,1 0-1,-1 0 1,0-1-1,1 1 1,-1 0 0,1 0-1,-1 0 1,0 0-1,1 0 1,-1 0 0,1 0-1,-1 0 1,0 1 0,1-1-1,-1 0 1,1 0-1,-1 0 1,0 0 0,1 0-1,-1 1 1,0-1-1,1 0 1,-1 0 0,0 1-1,1-1 1,-1 0 0,0 1-1,1-1 1,7 15 39,-7-14 112,-1 0-137,0-1 0,0 0 1,0 1-1,0-1 0,-1 0 1,1 1-1,0-1 0,0 0 1,0 1-1,0-1 0,1 0 1,-1 1-1,0-1 0,0 0 0,0 0 1,0 1-1,0-1 0,0 0 1,0 1-1,1-1 0,-1 0 1,0 1-1,0-1 0,0 0 1,1 0-1,-1 1 0,0-1 1,0 0-1,1 0 0,-1 0 0,0 1 1,0-1-1,1 0 0,-1 0 1,0 0-1,1 0 0,-1 0 1,0 0-1,1 0 0,-1 1 1,0-1-1,1 0 0,-1 0 1,0 0-1,1 0 0,-1 0 0,0-1 1,1 1-1,-1 0 0,0 0 1,0 0-1,1 0 0,-1 0 1,0 0-1,1 0 0,-1-1 1,0 1-1,0 0 0,1 0 1,-1 0-1,1-1 0,2-2 12,0-1 0,0 0 0,0 1 0,-1-1 0,4-5 1,4-8 4,34-54-187,7-10-48,-36 61 232,0 0-1,1 2 1,1 0-1,1 0 1,34-25-1,120-68 103,-101 58-200,-25 16 42,74-53 136,-81 61-40,0-1-1,43-46 0,-4-4-70,-6 8 324,-61 60-332,1 1 0,0 1 0,1 0 0,0 0 0,27-13 0,-38 22 20,72-49-114,-9 4 133,-56 40 21,-1-1 1,14-13-1,-15 13-15,1 0 0,0 0 0,12-8 0,-1 4-41,0 0 1,1 2 0,0 0-1,1 1 1,39-9 0,22-3-57,-60 15 128,-1-1 0,0-2 0,31-14 0,-51 21-55,18-6 16,9-5 63,-20 8-83,1 0-1,16-6 1,-20 8-4,0 0 1,0 0-1,0 0 1,0 0-1,-1-1 1,1 1-1,0-1 1,-1-1-1,0 1 1,0 0-1,7-8 1,2-8 51,20-37 0,-21 34-28,16-22 1,-13 22-17,-2 3 2,1 1-1,26-27 0,-29 36-22,1 0 0,1 0 0,-1 1 0,25-11-1,1 7 118,-24 8-59,63-22 125,-71 22-116,-5 3-55,-1 1 0,0 0 0,1-1 0,-1 1 0,1 0 0,-1 0 0,0-1 0,1 1 0,-1 0 0,1 0 0,-1 0 0,1-1 1,-1 1-1,1 0 0,-1 0 0,1 0 0,0 0 0,0 0 3,-1 0 0,1 0 0,0 0 0,0 0 0,-1 0 0,1 0 0,0 0 0,-1-1 0,1 1 0,0 0 0,-1 0 0,1-1 0,0 1 0,-1-1 0,1 1 0,-1 0 0,1-1-1,-1 1 1,1-1 0,-1 1 0,1-1 0,0 0 0,-1 0-39,14-2 223,-13 3-185,0 0 1,0 0-1,0-1 0,0 1 1,0 0-1,0 0 0,0-1 1,-1 1-1,1 0 0,0-1 0,0 1 1,0-1-1,-1 1 0,2-2 1,-1 2 18,-1-1 1,1 1-1,0-1 0,-1 1 1,1-1-1,0 1 1,0-1-1,-1 1 1,1 0-1,0 0 0,0-1 1,0 1-1,-1 0 1,2 0-1,-2-1 3,1 0-1,-1 0 0,0 1 1,0-1-1,1 0 1,-1 0-1,1 1 0,-1-1 1,0 0-1,1 1 1,-1-1-1,1 0 1,0 1-1,0-2 0,0 1-15,-1 0-1,0 1 1,1-1-1,-1 0 1,0-1-1,0 1 1,0 0-1,0 0 1,0 0-1,0 0 1,0 0-1,0 0 1,0 0-1,-1 0 1,1 0-1,0 0 0,-1-1 1,-9-20-58,4 10 165,-4-15-128,-1 1-1,-19-33 1,19 45 125,9 12-142,1 1 0,0-1 0,-1 1 0,1-1 0,0 1 0,0-1 0,0 0 0,0 0 0,0 1-1,1-1 1,-1 0 0,1 0 0,-1 0 0,1 0 0,-1 0 0,1-2 0,0-41 249,0 44-298,0 0 65,0 1 28,0 0 0,0 0 1,0 0-1,0 0 1,-1 0-1,1-1 1,0 1-1,0 0 0,0 0 1,0 0-1,0 0 1,-1 0-1,1 0 1,0-1-1,0 1 0,0 0 1,0 0-1,-1 0 1,1 0-1,0 0 1,0 0-1,0 0 0,0 0 1,-1 0-1,1 0 1,0 0-1,0 0 1,-1 0-1,-31 12 36,-19 6-29,43-15-30,-1 0 1,1 0-1,0 1 1,0 0-1,0 0 1,-11 9-1,10-8 89,0 0 0,0 0-1,-1-1 1,-18 5 0,-10 5-117,34-13 48,1 0 1,0 0-1,0 0 0,-1-1 1,1 1-1,0-1 1,-4 0-1,-19 3 16,20-1-3,-1-1 1,1-1 0,-1 1-1,1-1 1,0 0 0,-13-2-1,-10 0-10,-2 3-32,-38 6 0,37-5-34,-1-1 0,1-2-1,-41-6 1,50 5 73,8 2-16,0 0 0,0 1 1,-17 3-1,14-2-12,-85 15 167,84-14-205,0 0-1,0 2 1,-23 8-1,16-4-24,15-5 122,0-1 0,-1 0 0,1-1 1,0-1-1,-20 1 0,17-1-39,-1-2 0,-21-3 0,-49-7-81,64 9 120,0 0 0,0 2 1,0 0-1,0 1 1,0 2-1,-22 4 0,-3 1 120,16-6-180,-31 0 0,57-2 10,-13 1 150,16 0-139,-1-1 0,0 0 0,0 0 0,0 0 0,1 0 1,-1 0-1,0 0 0,0 0 0,0 0 0,-2-2 0,2 2-6,0 0 0,0 0 0,0 0-1,0 0 1,0 0 0,0 1-1,0-1 1,-3 1 0,-9 1-2,-22 1-91,28-2 64,0 0-1,0 0 0,0-1 1,-15-2-1,14 1 36,0 1 1,0-1-1,0 1 0,0 1 1,0 0-1,0 0 0,-14 5 1,11-3-85,7-2 38,1 0-1,0 0 1,0 1 0,0-1-1,0 1 1,-6 3 0,7-3 72,0-1 0,-1 0-1,1 0 1,0-1 0,-6 2 0,8 1-325,2 0 250,0 0 0,-1 0 1,1 0-1,0-1 1,1 1-1,-1 0 0,0-1 1,1 1-1,0 0 0,2 2 1,-2-1 22,1 0 1,-1 0-1,1 0 1,1 6-1,-1 0 74,-2-1 1,2 18-1,-1-7-103,1 66 114,-3-31-74,10 108-77,-10-149 81,0 0 1,-2 14-1,0 13 47,0-10 140,-2-1 0,0 0 1,-9 31-1,-3 13 113,-19 98-696,21-100 488,-27 82 0,41-154-89,0 1-1,0-1 0,-1 1 0,1 0 1,0-1-1,0 1 0,0-1 0,0 1 0,-1 0 1,1-1-1,0 1 0,0-1 0,0 1 1,0 0-1,1-1 0,-1 1 0,0-1 0,0 1 1,0 0-1,0-1 0,1 1 0,-1-1 1,0 1-1,1 0 12,-1-1 0,1 0 0,-1 0 0,1 0 0,-1 0 1,1 1-1,-1-1 0,1 0 0,-1 0 0,1 0 0,-1 0 0,1 0 0,-1 0 0,1 0 1,-1-1-1,1 1 0,-1 0 0,1 0 0,-1 0 0,2-1 0,2-1 59,1 0-1,0-1 0,7-5 0,-4 1-89,-1 0 1,0 0-1,0-1 1,7-9-1,13-16-308,70-80 185,-66 73 139,43-42-1,-53 61 41,6-5 51,0 1 1,58-40-1,164-80 10,-223 130-104,0-2 0,-1 0 0,43-41 0,55-72-24,-106 109 45,2 0-1,1 1 1,1 1 0,38-27 0,-39 34 0,-8 3 24,0 1 0,1 0 0,0 1 0,1 1 0,-1 0 0,1 1 0,27-7 0,97-6-32,-116 16-66,21 2 0,-2 1 599,-40-1-532,13-7-177,-8 5 511,-13 3-89,-14 3-69,4 0-159,0-1-1,-1-1 0,0 0 1,-19-1-1,10 0-70,-13 1 67,-1 3 0,0 2-1,1 1 1,0 2 0,-46 18-1,-104 26-123,113-35-40,36-11 222,0-1 0,-71 1 0,56-5 76,30-1-188,0-1 0,0-2 0,1 0-1,-1-2 1,0-1 0,-31-8 0,54 11 25,-1 0 0,0 0-1,1 1 1,-1-1 0,0 1-1,1 0 1,-1 0 0,0 1-1,1-1 1,-1 1 0,0 0-1,1 0 1,-1 0 0,1 0-1,-1 0 1,1 1 0,0 0-1,0 0 1,0 0 0,0 0-1,0 0 1,0 0 0,-3 4-1,-3 3-107,0 2-1,0-1 0,1 1 1,1 0-1,-7 13 0,13-22 98,0 0-1,0 0 0,0 1 0,1-1 1,-1 1-1,1-1 0,0 1 0,-1-1 1,1 1-1,0-1 0,1 1 0,-1-1 1,0 0-1,1 1 0,0 2 0,1 15-8,-2-18 45,1-1-1,-1 1 1,0-1 0,0 1 0,1-1 0,-1 1 0,1-1 0,-1 0 0,1 1-1,0-1 1,-1 0 0,1 1 0,0-1 0,0 0 0,2 2 0,-2-2 2,0 0 0,0 1 0,0-1 1,0 1-1,0-1 0,0 1 1,-1 0-1,1-1 0,1 4 0,-1 0-39,1 0-1,0 1 1,0-1-1,5 8 1,-4-9 15,-1 0 0,0 1 0,0-1 1,0 1-1,0-1 0,1 8 0,-2-4-10,0 2-52,0 1 0,5 15 0,-5-26 104,-1 0-1,0 0 1,1 0 0,-1 0-1,1 0 1,-1 0-1,1 0 1,-1 0-1,1 0 1,-1 0 0,1 0-1,-1 0 1,1 0-1,-1 0 1,0-1-1,1 1 1,-1 0-1,1 0 1,-1-1 0,0 1-1,1 0 1,0-1-1,19-12-14,-3 2-93,-11 8 28,-3 1-284,0 1 0,0-1-1,0 1 1,0-1 0,0 1 0,0 0 0,0 0 0,1 1 0,-1-1-1,0 1 1,5-1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2:41.2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0 483 5216,'4'-2'2772,"15"-10"-2350,1 7-276,0 0 0,0 2 0,0 0 0,0 2 0,33 0 0,-4 1 370,151-15 449,-25 1 65,317-37 95,-351 33-773,187-5 174,-17 2 410,117-7-564,-426 27-371,215-17 417,-107 6-463,245-4 662,-88 6-508,7-5-52,141-9-61,-108 1 222,-31-6 356,43-2-726,142-1 836,-284 17-520,-84 8-112,216-24 274,-122 15-208,3 15-915,-89 2-1974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6:24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2772 832,'0'0'9,"0"0"1,-1 0-1,1 0 0,0 0 0,-1 0 1,1 0-1,0 0 0,0 1 1,-1-1-1,1 0 0,0 0 0,-1 0 1,1 0-1,0 0 0,0 0 1,-1 0-1,1 1 0,0-1 0,0 0 1,-1 0-1,1 0 0,0 1 0,0-1 1,-1 0-1,1 0 0,0 1 1,0-1-1,0 0 0,0 0 0,0 1 1,-1-1-1,1 0 0,0 1 1,0-1-1,0 0 0,0 1 0,-6 8 725,12-13-371,31-14 501,-29 14-571,8-7 485,26-20-1,-37 26-713,1 0-1,-1 0 0,-1-1 0,1 1 0,-1-1 0,0 0 0,-1-1 0,4-6 0,36-79 465,-34 73-426,1 1-1,1 0 1,1 0 0,1 1 0,26-29 0,-6 14 206,60-44-1,-69 59-235,0 2-1,36-16 0,13-7 51,-46 22-82,-1 0-1,-1-2 1,-1 0-1,37-37 1,129-141-274,-131 141 364,92-65 0,-103 87-102,73-55 151,-91 64-181,51-53 0,138-171-51,-188 215 159,1 1-1,2 2 1,0 1 0,2 2 0,73-42-1,-98 63-99,-1-1-1,19-16 0,12-9-117,30-16 425,-62 40-329,0 0 0,0 0 1,-1-1-1,-1 0 1,9-13-1,-8 10 11,1 0-1,0 1 1,1 0 0,0 0-1,0 1 1,21-15 0,111-90 95,-48 36-31,1 3 170,-60 44-95,-8 11-174,-22 16 2,0 1 0,0 0 0,0 0 0,7-3 0,-5 3 113,-1-1-1,0 0 0,11-10 0,-5 4 125,-3 2-255,-1 0 0,-1 0-1,14-20 1,-17 23 47,-1 0 27,0 0 0,0 0 0,-1 0-1,0 0 1,2-8 0,5-12 35,0 10-112,-7 13 0,5 2-490,-2 1 501,-2 1 85,3 2 1,-4-3-9,1 1 1,-1-1-1,0 0 1,0 1 0,1-1-1,-1 0 1,0-1-1,0 1 1,1 0-1,2-1 1,9-4-164,-10 4 93,-1-1 0,1 1 0,0 0 0,0 0 0,0 1 0,7-1 0,17 0-127,21 1 314,-34 1 66,27-3 0,-5 1-172,62-2-216,-51 0 194,-35 1-7,0 1 1,-1 1-1,1 0 0,0 1 0,18 3 1,88 18 4,-112-22-5,0 0 0,0-1 0,0 0 0,0 0 0,-1 0 0,13-5 0,12-2 61,-12 4-9,-8 1-80,1 1-1,20 0 1,-9 0 45,0 0 1,39-9-1,-34 5-172,38-3 0,46-8 389,-20 1-31,-77 14-312,1-1 1,27-9 0,-10 3 15,-16 3 155,0-1 0,30-15 0,14-7 215,-48 25-290,90-31-109,-85 31 66,-1 0 1,1 1-1,0 1 1,19 0-1,-12 2 38,1 1 0,43 9 0,-8 0 11,-43-8 2,0 0-1,0 2 1,-1 0-1,33 12 1,-41-12 54,1-1 0,1-1 0,-1 1-1,0-2 1,19 2 0,-2 0 13,-16-3-108,-1 0 0,1 0 0,-1-1 0,19-4 0,8-1-36,-5 3 51,18-1 3,123 1 108,-166 4-84,1 0 0,-1 0 0,0 1 0,1 1 0,-1-1 0,0 1 0,0 0 1,11 7-1,-15-6 107,-2-3-104,9 5 79,-9-5-105,6 10 309,11 43-597,-17-49 329,-1-1-1,1 1 0,-1-1 0,0 1 1,0-1-1,0 1 0,-1-1 1,1 1-1,-1-1 0,-2 6 0,1-3-92,1 0 0,0-1 0,-1 10 0,1 0 60,0 0 0,-5 19 0,3-19 19,1 1 1,-1 19 0,-2 181-423,1-6 731,2-161-466,1-27 136,0 0 0,4 25 0,8 68 26,-10-102 57,6 23-1,0 4 23,0 18-36,-4 118-1,-4-138-75,-2 23 168,-5 45-66,6-75-186,2 43 1,0 25 274,-11 45 221,10-123-283,1-15-76,0 0 1,-1 0-1,1 0 0,-4 9 0,-5 33 63,1-2-246,-9 43 345,12-67 191,5-21-410,-1 1 0,1-1-1,-1 0 1,1 1 0,0-1 0,0 0 0,0 0-1,0 1 1,1 3 0,0 2 692,-14-3-575,-64-2-54,62-3 72,-49 0-56,-63 8 0,107-6-94,-38-3 0,20 0 124,-106-8 53,112 6-176,-3 0-6,-22-3-39,1 2-1,-87 6 1,-24 13 256,57-2-139,-43 6-448,91-12 570,1-3 0,-1-2-1,-86-8 1,96 4-475,-63 6 1,3 1 589,51-5-149,-92 1-48,113 1-239,-71 14-1,-183 30 478,196-36-559,34-6 176,1 4 0,-99 24 0,143-26 121,-1-2 0,1 0 1,-1-1-1,0 0 0,0-2 1,0-1-1,0 0 0,-35-6 1,31 3-116,0 1 0,1 1 0,-1 1 1,-31 5-1,-96 20 347,79-11-395,31-6 193,0 2 1,1 2-1,0 1 0,-66 33 0,72-29-166,-1-2-1,-38 11 1,-245 76 504,295-96-444,0-1 1,-45 4-1,-47-6 256,44 3-302,-1-1 90,61-5-21,-24 0-205,-35 5 0,-36 3 33,-20 3 429,31 3-284,82-13-195,12-1 202,-1 0-1,1 0 0,-1 0 1,1 0-1,0 0 1,-1 1-1,1-1 0,0 0 1,-1 1-1,1-1 1,-2 2-1,3-2-11,0 0 0,0 1-1,0-1 1,1 0 0,-1 1 0,0-1 0,0 0-1,0 0 1,0 1 0,1-1 0,-1 0 0,0 1-1,0-1 1,0 0 0,1 0 0,-1 1 0,0-1-1,0 0 1,1 0 0,-1 0 0,0 0-1,1 1 1,-1-1 0,0 0 0,0 0 0,1 0-1,-1 0 1,0 0 0,1 0 0,15 6 70,-10-5-43,-1-1 0,1 0-1,0 0 1,0-1 0,-1 1 0,1-1-1,7-2 1,39-16-120,-7 3 361,178-60-520,-192 63 295,-1-1 0,-1-2 0,0-1 0,-1-1 0,28-24 0,1-6 120,2 2 0,2 3 0,2 3 0,80-39 1,-81 48-26,-1-2 1,-2-4 0,-1-1-1,66-60 1,273-215-272,-136 118 442,-55 40 32,-153 114-251,-2-3 0,49-55 0,83-110 126,-182 208-184,41-51 46,-22 26 11,2 0 1,36-34-1,14-5-114,63-51-104,-101 87 224,42-46 1,-71 68-58,12-13 59,-15 16-60,1 1 0,0-1 0,0 0 1,0 1-1,0 0 0,7-5 0,47-30-405,-52 34 418,0 0-1,0-1 1,0 1-1,5-7 0,3-4 190,-12 15-201,-1 0 0,0 0 0,1-1 0,-1 1 0,0 0 0,0-1 0,1 1 0,-1 0 0,0 0 0,0-1 0,0 1 1,1 0-1,-1-1 0,0 1 0,0 0 0,0-1 0,0 1 0,0-1 0,0 1 0,0 0 0,0-1 0,1 1 0,-1-1 1,-1 1-1,1 0 0,0-1 0,0 1 0,0 0 0,0-1 0,0 1 0,0-1 0,0 1 0,0 0 0,-1-1 0,1 1 0,0 0 1,0-1-1,0 1 0,-1 0 0,1 0 0,0-1 0,0 1 0,-1 0 0,1 0 0,0-1 0,-1 1 0,1 0 0,0 0 1,-1-1-1,-2 0 20,1 0 0,0 0 0,-1 1 0,1-1 0,-1 0 0,1 1 0,-4-1 0,-9 1-46,-1 0-1,0 1 1,1 0 0,-1 1 0,-18 6 0,-76 26-129,106-33 147,-24 9-27,1 2 0,-50 29 0,-47 44 84,-72 41-126,10-8-99,156-96 117,2 1 0,0 1 0,-47 55-1,-32 67-75,67-87 122,-50 56-1,-90 59-15,116-117 61,-72 83 1,81-73-52,16-18 123,-80 78 1,73-88-28,-1-3 1,-61 36-1,-112 47 109,208-113-164,1-1-574,22-9 24,23-8 500,-1-2 0,0-2 0,-2-1 0,0-1 0,-1-1 0,54-46 0,-35 22 51,12-10-1,113-77 0,55-2-1,461-323-97,-602 395 34,110-54 1,100-27 160,-85 43-322,167-68 95,-354 156 18,62-23 289,125-66-1,-152 68 303,-54 25 331,-18 9-593,-14 15-431,1 0 1,-23 25-1,-10 8 177,-173 120 284,12-10-486,-308 271 163,392-320 135,-65 61 24,-14 50-18,206-215-85,-165 169 88,26-32-219,138-137-5,-1 0 0,2 0 0,-1 0 0,-9 15 0,18-23 136,-1 0 0,1 1 0,-1-1 0,1 0-1,-1 1 1,1-1 0,-1 0 0,1 1 0,-1-1 0,1 0 0,0 0-1,-1 0 1,1 0 0,-1 0 0,1 0 0,1 1 0,0-1-10,1 0 1,0 0-1,0-1 1,0 1-1,0 0 1,0-1-1,0 0 1,0 1-1,-1-1 1,1 0-1,5-3 0,30-22-71,-15 9 138,17-10-57,232-170-160,-233 163 151,136-116-4,12 13 64,-160 119-39,127-84-117,-106 67 18,48-45 1,4-17 141,24-23 142,-90 91-145,69-47 1,85-28-196,-86 50 67,397-192 33,-178 93 316,-247 118-183,61-33 204,-99 52-158,-36 17-143,0-1 0,0 0 1,0 0-1,0 0 0,0 0 1,0 0-1,0 0 1,0 0-1,0 0 0,0 0 1,0 0-1,0 0 0,0 0 1,0 0-1,0 0 1,0 1-1,0-1 0,1 0 1,-1 0-1,0 0 0,0 0 1,0 0-1,0 0 0,0 0 1,0 0-1,0 0 1,0 0-1,0 0 0,0 0 1,0 0-1,0 0 0,0 0 1,1 0-1,-1 0 1,0 0-1,0 0 0,0 0 1,0 0-1,0 0 0,0 0 1,0 0-1,0 0 0,0 0 1,0 0-1,0 0 1,0 0-1,0 0 0,1 0 1,-6 6 75,-83 135 205,19-29-617,52-87 361,-1-2 1,-30 32-1,-6-1-207,2 3 0,-46 66-1,3 19 12,-17 25 543,97-143-320,-15 28 0,9-13-202,14-31-40,3-3-13,8-7 44,21-21 205,-2 0 0,31-40 1,-39 45-25,148-167 149,-79 92-232,154-217 316,-152 193-367,-75 104 21,0 2 0,1-1 0,0 1 0,0 1 0,1 0 0,27-15 0,-38 24 76,-1 0 0,1 0 0,-1 1 0,1-1 0,-1 0 0,1 1 0,0 0 0,-1-1 0,1 1 0,0 0 0,0 0 0,-1 0 0,1 0 0,0 0 0,-1 0 0,1 0 0,0 1 0,-1-1 0,1 1 0,0-1 0,-1 1 0,2 0 0,-1 1 13,-1-1 0,0 0-1,1 0 1,-1 1 0,0-1 0,0 1 0,0-1 0,0 1 0,0-1 0,0 1 0,-1 0-1,1-1 1,0 1 0,-1 0 0,1 0 0,-1 0 0,0-1 0,0 1 0,1 0 0,-1 0-1,-1 2 1,1 6 7,-1 0 0,-1 1 0,1-1 0,-2 0-1,1 0 1,-8 17 0,-32 57-13,31-64 37,-21 44-96,-35 101 0,-6 70-13,13-37-8,-81 231 513,129-390 518,26-86-935,3 2-1,2 0 0,28-48 1,-9 17-21,96-183-362,-126 244 324,2 0 0,-1 0 0,2 1 0,0 0 0,0 1 0,1 0 0,19-14 0,-28 25 20,0 0 0,0 0 0,1 0 0,-1 0 0,1 1 0,-1-1 0,1 1 0,0 0 0,-1 0 0,7 0 0,-8 1 14,0 0 0,0 0-1,0 0 1,0 0 0,0 1 0,0-1-1,1 1 1,-2-1 0,1 1-1,0 0 1,0-1 0,0 1 0,0 0-1,0 1 1,-1-1 0,1 0-1,0 0 1,-1 1 0,1-1 0,1 3-1,2 4 1,-1 0-1,0 0 1,0 1-1,-1-1 0,0 1 1,0 0-1,-1 0 1,1 12-1,-3-20 17,4 26-4,-1 1-1,-1 0 1,-1 0-1,-5 35 1,-21 113-38,14-112 37,-1 18 196,-23 120 599,35-201-782,-1 0 0,1 0 0,0 0 0,0-1 0,0 1 0,-1 0 0,1 0 0,0 0-1,0 0 1,1 0 0,-1 0 0,0 2 0,0-3-3,0 0-1,1 1 1,-1-1-1,0 0 1,0 0-1,0 0 1,0 0-1,1 0 1,-1 0-1,0 0 1,0 1-1,0-1 1,1 0-1,-1 0 1,0 0-1,0 0 1,0 0-1,1 0 1,-1 0-1,0 0 0,0 0 1,0 0-1,1 0 1,-1 0-1,0 0 1,0 0-1,0 0 1,0 0-1,1 0 1,-1-1-1,0 1 1,0 0-1,0 0 1,1 0-1,-1 0 1,3-2 25,0-1 1,0 1-1,0 0 1,-1-1-1,5-5 1,58-82 129,-50 66-271,1 1 0,1 1 0,2 0 0,0 1-1,22-19 1,-36 37 51,-2-1 22,1 1 0,-1 0-1,1 1 1,0-1 0,0 1 0,0 0-1,1 0 1,-1 0 0,8-2 0,-12 3 43,1 1 0,-1 0 0,0 0 0,1 0 0,-1 0 1,0 0-1,1 0 0,-1 0 0,0-1 0,1 1 0,-1 0 1,0 0-1,1 0 0,-1 0 0,1 0 0,-1 1 0,0-1 1,1 0-1,-1 0 0,0 0 0,1 0 0,-1 0 0,0 0 1,0 0-1,1 1 0,-1-1 0,0 0 0,1 0 0,-1 0 1,0 1-1,0-1 0,1 0 0,-1 1 0,0-1 0,0 0 1,0 0-1,1 1 0,-1-1 0,0 0 0,0 1 0,0-1 1,0 0-1,0 1 0,0-1 0,0 0 0,0 1 0,0-1 1,0 0-1,0 1 0,0-1 0,0 0 0,0 1 0,0-1 1,0 0-1,0 1 0,0-1 0,0 0 0,0 1 0,0-1 1,-1 0-1,1 1 0,0-1 0,0 0 0,0 1 0,-1-1 1,-14 21 271,9-15-220,-2 0 0,1-1 0,-1 1 0,0-1 0,0-1 0,0 0 0,0 0 0,-1 0 0,0-1 1,-14 3-1,10-3 11,0-1 1,0-1 0,0 0 0,0-1 0,0 0 0,-26-4 0,17 0 35,0-2 1,0-1 0,-35-15 0,-59-38-165,68 34 22,-57-23-1,69 37-66,-1 1 0,-1 2 0,-42-5 0,-116-2-819,-59 29 268,226-10 651,-184 28 144,170-21-47,-1 1 1,-75 33-1,-429 227 335,524-259-435,12-7-73,1 1 1,0 1-1,-18 12 0,29-19 71,0 1-1,0-1 1,-1 0 0,1 0 0,0 0-1,-1 1 1,1-1 0,0 0 0,0 0-1,0 1 1,-1-1 0,1 0 0,0 0-1,0 1 1,0-1 0,0 0 0,-1 1-1,1-1 1,0 0 0,0 1 0,0-1-1,0 0 1,0 1 0,0-1 0,0 0-1,0 1 1,0-1-5,1 1 0,-1-1 0,1 0 0,-1 0 0,0 1 0,1-1 0,-1 0 0,1 0 0,-1 0 0,1 1 1,-1-1-1,1 0 0,-1 0 0,1 0 0,-1 0 0,1 0 0,-1 0 0,1 0 0,0 0 0,5-1-21,1 1 1,-1-2-1,1 1 1,-1-1 0,1 1-1,9-6 1,8-2 6,25-8 35,-2-2 1,0-2 0,69-42-1,100-69 330,-35 29-217,-137 75-75,-2-2 0,41-37 0,90-119-52,-83 82-27,66-50 203,-58 59-160,-82 79 24,-14 10-124,-6 6 36,-12 9-41,0 6 10,0 1 1,1 0-1,-21 30 0,-34 62 13,41-61 132,-37 47 1,22-45-124,-87 74 1,-23 24-255,112-97 331,-31 33-99,108-125 679,48-37-477,-49 48-96,0-2-1,36-46 1,21-55 41,-58 82-59,2 1 1,52-57-1,-21 43-213,3 3 1,114-79-1,-183 141 212,21-15-25,0 0 0,36-16-1,-51 28-5,1 0-1,-1 1 1,1 0-1,0 0 1,0 0-1,0 1 1,0 0-1,0 0 1,0 1-1,0 0 1,0 0-1,1 1 1,12 2-1,-17-2 7,1 1 0,-1-1 0,0 1-1,1-1 1,-1 1 0,0 0 0,0 0 0,-1 1 0,1-1 0,0 0-1,-1 1 1,1 0 0,-1 0 0,0-1 0,0 1 0,0 0 0,0 1-1,0-1 1,0 4 0,3 4 28,-1 1-1,-1 1 0,0-1 1,2 13-1,6 41-184,10 80 471,-16-121 911,-5-25-1185,0-14 311,8-83 83,-2 33-498,5-17-109,0 10-57,-10 66 240,0 0 1,1-1-1,0 1 0,0 0 1,0 0-1,1 0 0,0 0 1,3-4-1,10-19 40,2-7 82,-13 27-95,0 0 0,-1 0 1,0 0-1,-1-1 0,0 1 0,2-10 0,1-4-5,-4 18-41,-1 0-1,0 1 1,0-2-1,1-6 1,-7 19-440,-3 8 255,-7 24-114,1-4 278,-1 1-1,-1-2 1,-29 46-1,-7-8 83,-3-2-1,-3-3 1,-133 121 0,128-134-186,-92 78-49,103-93 165,-63 38-1,-122 54 416,50-30 14,137-73-290,-1-2 0,-67 24 0,-307 72-660,364-108 461,-16 6 11,-399 92 24,419-101 149,-245 41 238,238-45-143,-284 50-160,243-34-131,-31 8-112,103-22 135,0 1 0,-31 16-1,62-26 74,0 0-1,0 0 0,0 0 0,0 0 1,0 1-1,1-1 0,-1 0 0,1 1 1,-1 0-1,1-1 0,-1 1 0,1 0 1,0-1-1,0 1 0,0 0 0,0 0 1,-1 3-1,1-2 0,0 0 1,1 0 0,0 1-1,-1-1 1,1 0 0,0 0-1,0 1 1,1-1 0,-1 0-1,2 5 1,2 3-5,0 1 1,1-1 0,0 0-1,1 0 1,7 10-1,3 2 33,1-1 0,27 26 0,-5-14 170,-9-11-236,-23-16 41,1-1-1,0-1 0,1 1 0,-1-1 0,1-1 1,0 0-1,0 0 0,1-1 0,-1 0 0,1 0 0,-1-1 1,16 1-1,9-1 26,0-1-1,45-5 1,5 0 130,11 4-95,107-1 56,-74-13 116,-27 2-283,75 5 334,-131 7-240,47-6 0,-75 3 71,0 0-1,-1-1 0,1 0 1,-1-2-1,0 0 1,16-8-1,1-4 90,-9 5-563,44-18 0,132-26 857,-111 34-610,-66 18 209,1 0 1,48-2-1,52 7-238,-53 1-64,-59 0 262,0 0 0,16 4-1,16 2 13,16-3-174,94 5 85,-110-9 68,66-7 1,-60 3 45,74 3 1,-55 2 28,21-3 139,125-20 1,-74-11-76,-93 19-1178,52-7 0,-91 21 451,1 0-1,-1 0 0,0 1 0,1 0 0,-1 0 0,0 1 0,0 1 1,11 4-1,-9-4 176,22 6-2290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6:30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1983 297 576,'-18'25'5620,"15"-20"-5011,3-1-539,-1-1 0,0 1-1,0-1 1,0 0 0,0 0-1,-1 1 1,1-1 0,-1 0-1,-2 3 1,-7 16-63,5-9 61,-1 0 0,-10 17 1,6-13-39,-14 21-50,-6 9 152,6-5 28,-33 43 0,14-21 5,-110 158 200,106-158-190,-78 77 0,123-138-165,-85 80-266,37-39 589,-66 74 0,-34 60-55,9-1-342,123-153 36,-39 41 121,49-56-73,-1-1 0,0 0 0,0 0 1,-21 11-1,-103 60 72,119-68-80,1 0 0,0 0 0,1 1 0,0 1 0,0 1 0,-16 23 0,3 0-11,12-17-68,-19 35-1,25-43 210,1 0 1,-20 21-1,12-14-83,-6 7-167,-1-2 0,-38 33 0,43-42 158,-1-2-1,0 0 1,-1-1 0,-33 15 0,-9-5 238,40-21-507,21-1 216,0 0 0,0 0 0,0 0-1,0 0 1,0 0 0,1 0 0,-1 0-1,0-1 1,0 1 0,0 0 0,0 0-1,0 0 1,0 0 0,0 0 0,0 0-1,0 0 1,0 0 0,0 0 0,0 0-1,0-1 1,0 1 0,0 0 0,0 0-1,0 0 1,0 0 0,0 0 0,0 0-1,0 0 1,0 0 0,0 0 0,0-1-1,0 1 1,0 0 0,0 0 0,0 0-1,-1 0 1,1 0 0,0 0 0,0 0-1,0 0 1,0 0 0,0 0 0,0 0-1,0 0 1,0-1 0,0 1 0,0 0-1,0 0 1,-1 0 0,1 0 0,0 0-1,0 0 1,0 0 0,0 0 0,0 0-1,0 0 1,0 0 0,0 0 0,-1 0-1,7-4-9,31-13 21,51-32-1,-73 39-17,-1 0-1,0-1 1,-1-1-1,0 0 1,-1-1-1,11-14 1,12-17 10,20-29 0,-30 36 59,2 1 1,1 2-1,2 1 1,1 1-1,40-31 1,7-5 56,-2-4 0,-3-2 0,86-117 0,-58 65-31,213-208 1,-245 268-235,136-116-86,-183 165 264,18-15-138,-40 32 112,0 0 1,0 0-1,0 0 1,0 0-1,-1 0 1,1 0-1,0 1 1,0-1-1,0 0 1,0 0-1,0 0 1,0 0-1,0 0 1,0 0-1,0 0 1,0 0-1,0 0 1,0 1-1,0-1 1,0 0-1,0 0 1,0 0-1,0 0 1,0 0-1,0 0 1,0 0-1,0 0 1,0 0-1,0 1 1,0-1-1,0 0 1,0 0-1,1 0 1,-1 0-1,0 0 1,0 0-1,0 0 1,0 0-1,0 0 1,0 0-1,0 0 1,0 0-1,0 0 1,0 1-1,0-1 1,0 0-1,1 0 1,-1 0-1,0 0 1,0 0-1,0 0 1,0 0-1,0 0 1,0 0-1,0 0 1,0 0-1,0 0 1,1 0-1,-1 0 1,0 0-1,0 0 1,0 0-1,0 0 1,0 0-1,0-1 1,-3 12-38,-36 54-254,21-36 251,-38 53-1,1-23 89,-69 58 0,69-68 37,-89 102 0,31 1-229,-22 27-65,99-132 169,31-37 27,5-10 9,0 1 0,0-1 0,0 0 0,0 0 0,0 0 0,0 0 0,0 0-1,0 0 1,0 0 0,0 0 0,0 1 0,0-1 0,0 0 0,0 0 0,0 0 0,0 0 0,0 0-1,0 0 1,0 0 0,1 0 0,-1 0 0,0 1 0,0-1 0,0 0 0,0 0 0,0 0 0,0 0 0,0 0-1,0 0 1,0 0 0,0 0 0,1 0 0,-1 0 0,0 0 0,0 0 0,0 0 0,0 0 0,0 0-1,0 0 1,0 0 0,0 0 0,1 0 0,-1 0 0,0 0 0,0 0 0,0 0 0,0 0 0,0 0 0,2-1-4,1 0 1,-1 0 0,0 0 0,0 0-1,0 0 1,0-1 0,0 1 0,2-3-1,19-19 68,0-1-1,27-38 0,17-19-14,-22 38-46,1 3-1,82-56 1,13-10-12,-96 66-28,0-2 1,46-59 0,81-90 517,-145 167-476,0 1 0,2 2 0,40-23 1,-53 33-6,-1 3-59,0 0 0,25-8 0,3-2 5,-26 11 93,1 1 1,23-6-1,-24 8-31,-1 0 1,0-2-1,23-10 0,-20 6 70,-1 0-1,0-2 1,-1 0 0,0-1-1,-1-1 1,0 0 0,18-23-1,-29 31-82,2-2 14,0 0-1,-1-1 0,0 0 0,0 0 0,8-18 1,-14 27 1,1-1 0,-1 1 0,0-1 0,0 0 1,1 1-1,-1-1 0,0 1 0,0-1 0,0 1 1,0-1-1,0 0 0,0 1 0,0-1 0,0 1 1,0-1-1,0 0 0,0 1 0,0-1 0,0 1 1,0-1-1,0 0 0,-1 1 0,1-1 0,0 1 1,0-1-1,-1 1 0,1-1 0,0 1 0,-1-1 1,1 1-1,-1-1 0,1 1 0,0 0 0,-1-1 1,1 1-1,-1 0 0,1-1 0,-1 1 0,0 0 1,1-1-1,-1 1 0,1 0 0,-1 0 0,1 0 1,-1 0-1,0-1 0,1 1 0,-1 0 0,1 0 1,-1 0-1,0 0 0,-5 1-49,0 0 1,0 0-1,0 0 1,-8 3-1,4-1 16,-298 62-101,287-62 106,-51 16 145,56-13-100,-1-2 0,0 0 0,0 0 0,-30 1 0,16-5-656,31 0 566,22-7-165,-7 3 262,31-4-1,-32 7 85,-1-2 0,28-7 0,-22 4-148,1 1 1,22-3-1,-22 4 108,0 0 0,22-8 0,1-3-80,39-16 619,-68 24-695,1 1-1,-1 1 1,1 0 0,1 1-1,-1 0 1,0 1 0,28-1-1,47-1 237,-33 1-26,11 2-215,-1 3 0,1 3 0,86 16 0,-140-18 171,0-1 0,0 0 0,1-1 0,-1 0-1,17-3 1,69-17 129,-64 11-214,45-4 1,164 8-193,-145 7 454,-80-4-250,-1 0 0,0-2 0,0 0 0,0-1 0,0 0 0,24-12 0,36-10 48,166-23 194,-220 47-372,-1 1-1,38 1 1,-42 2 202,0-1-1,0 0 1,0-2 0,30-6 0,-42 6-154,1 1-1,-1 0 0,10 0 1,-10 1 57,0-1-1,-1 0 1,1 0 0,9-2 0,5-3 49,1 2 1,0 1 0,0 1 0,0 1-1,35 3 1,-6-1-223,137-4 184,-167 4 19,-1 1 1,43 10-1,-43-7-38,0-1-1,42 2 1,-46-7 60,1-1 1,-1-1-1,0 0 1,0-2-1,0 0 1,16-7-1,11-3 95,-12 4-35,-20 6-136,0 1 1,-1 0-1,21-2 1,20-2-55,-18 3-19,48-1 1,-53 4 177,-1-1 1,0-1-1,28-8 0,-22 4-154,51-4-1,79 7-115,-19 2 464,-109 2-337,-1 2 1,0 2-1,1 1 1,42 11-1,-69-13 113,1-1 0,0 1-1,-1-2 1,1 1 0,0-1 0,-1-1-1,1 0 1,16-3 0,22-4 24,-9 1-649,-31 6 498,-1 0-1,1 0 1,11-4 0,-10 2 103,5-3-136,0 1 0,0 1 0,0 0 0,1 1 0,27-2 0,13-3 312,-43 8-220,0-1 0,0 0 0,21-5 0,23-8-542,56-7-1,-102 19 532,-1 0 0,1 0 0,-1-1 1,0 0-1,0-1 0,13-6 0,-19 8-71,0 1-1,0 0 1,-1 0-1,1 0 0,0 0 1,0 0-1,1 1 1,-1-1-1,0 1 1,0 0-1,0 0 1,5 0-1,4 2-1310,22 5 0,-20-4 767,37 8-2962,-24-10 2800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6:37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3241 252 1152,'-4'-6'235,"3"5"-212,0-1 0,0 0 0,-1 0 0,1 1 0,-1-1 1,1 0-1,-1 1 0,1-1 0,-1 1 0,0 0 0,0 0 0,0 0 0,0 0 0,0 0 0,0 0 0,0 0 1,-2 0-1,-8-2 37,0 1 1,0 0 0,0 1-1,0 0 1,0 1 0,0 0-1,-1 1 1,1 0 0,0 1-1,0 1 1,1-1 0,-1 2-1,0 0 1,1 0 0,-19 11-1,-2 4 368,2 0 0,0 2 0,-26 25-1,-29 21 811,41-40-335,-71 34-1,55-30-675,-4 5-93,2 3-1,2 2 0,2 4 1,-63 61-1,79-67-112,-1-1 1,-73 47-1,30-34 163,36-22-207,-63 47 1,72-41 5,-46 49 0,-28 45-114,91-102 152,-10 10 88,-2-2 0,-1-2 1,-2-1-1,-1-2 0,-1-2 1,-1-1-1,-71 31 0,77-41-51,-62 31-171,84-40 128,0 1 1,1 0-1,0 1 0,-19 20 1,7-3-174,-21 30 1,25-30-13,10-13 229,0 0-1,-14 27 0,21-34-65,0-1 0,-1 1 0,0-1 0,-5 6 0,-6 6-203,9-9 154,-1-1 0,0-1 0,0 0 0,-13 9 0,-13 11-485,25-20 501,-1 0 0,0-1 0,0 0-1,0 0 1,-1-1 0,0 0 0,-19 5 0,-23 10 25,32-9-89,13-7 21,1 0 0,-14 5 1,14-6 3,-1 0 1,1 1-1,-11 7 1,-11 6 50,7-6 65,13-6 13,0 0 0,-18 6 0,6 0 150,18-9-202,1 0 0,-1-1 0,1 1 0,-1-1 0,1 0 0,-1 0 0,0 0 0,-4 1-1,-15 6 15,20-7 20,-1 1 0,0-1 0,0 0 0,0 0-1,0 0 1,1-1 0,-1 1 0,-5 0 0,-11-1 238,-13 0 41,13-1-100,15 0-216,1 1 0,-1 0 0,1 0 0,-1-1 0,1 0 0,0 0 0,-6-2 0,-29-8-358,36 11 139,9 1 213,5-3 97,2 0-97,0 0-1,1 1 0,-1 1 1,24 1-1,1 0-117,36-4 527,119-21-1,186-52-8,-259 56 11,-32 5-513,-19 4 120,28-2-91,-37 6 146,-30 4-3,1 1 0,0 2-1,50 5 1,-61-5 9,-1 0 1,0-1-1,0-1 0,25-6 0,165-38 210,97-20-278,-57 37 303,-165 22-385,96-19-1,167-19 320,-274 38-31,117 2-347,-132 6 255,-50-1-106,1 1-1,0 0 1,13 5-1,-14-4 15,1 0 0,0-1 0,13 1 0,18-2-52,52-8 1,44-10 128,161-2-1,-258 21-85,0-1 34,-1 0 1,74-12-1,-88 7-54,0 2 0,1 1 0,28 1-1,75 10-322,-112-8 289,145 1 596,-83-3 266,-78-8-1008,10-12 272,0 1 0,2 0 0,16-20 0,-16 22-126,1 1-71,1 0 1,23-20-1,-1 2 164,200-240 135,-195 221-119,3 3-1,52-47 1,-61 62-243,37-45 1,30-29 432,-51 65-321,33-33 105,183-172-314,-171 176 314,-22 19-74,-51 38 16,1 1 0,42-20 0,16-10 102,-17 8-111,13-7 130,-52 27-119,-1 0 1,-1-2 0,39-39-1,-49 44-11,1-1 1,20-14-1,-30 24-26,1 1 1,1 0 0,-1 0 0,1 1-1,0-1 1,10-3 0,-15 7 58,1 1 0,-1-1 0,0 1 1,1-1-1,-1 1 0,5 0 0,-7 0-33,1 1-1,0-1 1,-1 1-1,1-1 0,-1 1 1,1-1-1,-1 1 1,1 0-1,-1 0 0,1 0 1,-1 0-1,0 0 0,1 0 1,-1 0-1,1 2 1,-1-3 52,-1 1 1,1-1 0,-1 1 0,1-1-1,-1 1 1,0-1 0,1 1-1,-1-1 1,0 1 0,1 0-1,-1-1 1,0 1 0,0-1 0,0 1-1,0 0 1,1-1 0,-1 1-1,0 0 1,0-1 0,0 1 0,0 0-1,0-1 1,-1 1 0,1-1-1,0 1 1,0 1 0,-1-1-15,0 0 1,0 0-1,0 0 0,0 0 1,0 0-1,0 0 0,0 0 1,0 0-1,0 0 0,0-1 1,0 1-1,-2 0 0,-6 3-52,0-1 0,0 0 0,-10 2 0,11-3 127,-92 21 118,-25 8-177,23 2-32,-171 83 0,201-83 46,-98 29 0,-47 20-214,-62 67 291,13 17 192,146-85-227,-117 70 155,186-124-195,-43 24 125,-147 104-1,164-94-93,21-15-45,-106 65 1,62-61 7,-129 47 0,186-80-218,23-8-691,-29 16 1,40-16-5,9-9 864,0 0 1,0 0-1,0 0 0,0 1 0,0-1 1,0 0-1,0 0 0,0 0 1,0 0-1,0 1 0,0-1 0,1 0 1,-1 0-1,0 0 0,0 0 0,0 0 1,0 1-1,0-1 0,1 0 1,-1 0-1,0 0 0,0 0 0,0 0 1,0 0-1,0 0 0,1 0 0,-1 0 1,0 0-1,0 0 0,0 0 0,1 1 1,-1-1-1,0 0 0,0 0 1,1-1-1,26 1-46,0-5 83,0-1 0,0-1 0,-1-2 1,0 0-1,0-2 0,-1-1 0,0-1 0,-1-1 0,-1-1 1,34-28-1,-30 21-39,137-105 50,6 23 73,9-5 34,125-116-188,-15-14-32,-253 209 113,163-144 85,0 20-304,-167 128 581,-47 34 8,-25 15 0,5 0-209,-1-2 0,-51 22 0,29-15-204,13-5 29,2 1 1,1 2-1,1 3 1,-70 61-1,21 2-11,37-38-179,-108 89-1,109-105 78,-87 69 141,-112 149 281,187-186-394,40-46 51,-1 0 0,-1-2 1,-1-1-1,-1 0 0,-60 31 0,-136 49 248,121-57-481,-32 10-1565,127-55 1032,8 1 758,0 0 0,-1 0 0,1-1-1,0 1 1,0 0 0,0-1 0,0 1 0,0 0 0,0 0 0,0-1 0,0 1 0,0 0-1,0-1 1,0 1 0,0 0 0,0-1 0,0 1 0,1 0 0,-1 0 0,0-1 0,0 1-1,0 0 1,0-1 0,0 1 0,1 0 0,-1 0 0,0 0 0,1-1 0,2-3-38,1 0 0,0 0 0,0 0 0,0 1 0,0-1 0,1 1 0,-1 0 0,7-3 0,7-5 26,27-17 109,-2-3 0,0-2-1,62-62 1,6-28 142,29-28 118,-95 105-153,204-224 636,-231 249-714,-2-2-1,-1 1 1,0-2-1,-2 0 1,14-34-1,-25 54-82,-1 0-1,0 0 0,0 0 1,0 0-1,0 0 0,-1 0 1,1-1-1,-1 1 1,-1-6-1,1 8-15,0 1 1,-1-1-1,1 1 0,-1-1 1,1 1-1,-1 0 0,0-1 1,0 1-1,1 0 0,-1 0 1,0 0-1,0 0 0,0-1 1,0 1-1,0 0 0,-1 1 1,1-1-1,0 0 1,0 0-1,-1 0 0,1 1 1,0-1-1,-1 1 0,1-1 1,-1 1-1,1-1 0,0 1 1,-1 0-1,1 0 0,-3 0 1,-4-1-16,1 1 1,0 0-1,-1 1 1,1 0 0,0 0-1,-1 0 1,1 1 0,0 0-1,-12 6 1,-5 4-51,-33 21 0,32-18 8,-203 111-33,-55 33 61,-54 78-16,245-169 35,-111 87-78,-86 62 51,275-207 154,8-6-65,0 0-1,0 0 0,-1 0 0,-6 2 0,9-6-88,5-6-36,7-7-52,61-72 127,-63 78-1,389-404-93,-242 258 17,168-145-110,-11 55 154,-309 242 31,1-1 15,1 0 1,-1 0-1,0 0 0,1 0 1,-1 0-1,1 1 1,0-1-1,0 1 1,-1 0-1,6-1 1,-14 7 460,-74 58-32,64-50-446,-406 296 232,124-106-271,-62 111-62,193-164 172,154-138-35,8-8-42,0 0 0,0 0-1,0 1 1,1 0-1,-1 0 1,-4 7 0,9-12-2,0 0 0,0 0 0,0 0 1,0 0-1,0 0 0,0 1 1,0-1-1,0 0 0,0 0 0,-1 0 1,1 0-1,0 0 0,0 1 0,0-1 1,0 0-1,0 0 0,0 0 1,0 0-1,0 0 0,0 1 0,0-1 1,0 0-1,0 0 0,0 0 0,0 0 1,0 0-1,0 1 0,0-1 1,1 0-1,-1 0 0,0 0 0,0 0 1,0 0-1,0 1 0,0-1 0,0 0 1,0 0-1,0 0 0,0 0 1,1 0-1,-1 0 0,0 0 0,0 0 1,0 0-1,0 1 0,0-1 0,1 0 1,-1 0-1,0 0 0,0 0 1,0 0-1,0 0 0,0 0 0,1 0 1,-1 0-1,0 0 0,0 0 0,0 0 1,0 0-1,0 0 0,1 0 1,-1 0-1,0 0 0,0 0 0,0-1 1,3 1 2,0-1 1,0 0-1,0-1 1,0 1-1,0 0 1,-1-1-1,1 0 0,4-3 1,23-23-4,30-38-94,16-17 51,87-64 150,-83 78-17,90-100-1,-105 94-74,161-175 15,-61 96 181,-107 101-100,-43 39-18,0-1 0,-1 0 0,12-18 0,-25 31-72,1 0 0,-1 0 0,0 0 1,1-1-1,-1 1 0,1-5 0,-2 6-17,0 0 0,0 0-1,1 1 1,-1-1 0,0 0-1,0 0 1,0 1-1,-1-1 1,1 0 0,0 0-1,0 1 1,0-1 0,0 0-1,-1 0 1,1 1 0,0-1-1,-1-1 1,-1 1-16,1 0 0,-1 0 0,0 0 1,1 0-1,-1 0 0,0 0 0,0 1 0,1-1 0,-1 0 1,0 1-1,0 0 0,0-1 0,0 1 0,0 0 1,1 0-1,-1 0 0,0 0 0,0 0 0,0 1 0,-2 0 1,-25 3-74,1 2 1,0 1-1,1 1 1,-51 23 0,-107 66-32,-110 84 53,8 3 64,196-131 65,2 5 1,-127 107 0,21 21 43,99-91-101,94-93-3,-19 15 26,21-16-31,0-1 0,0 0 0,-1 0 1,1 0-1,0 0 0,0 0 0,-1 0 1,1 1-1,0-1 0,0 0 0,0 0 1,-1 0-1,1 0 0,0 0 0,0 0 1,-1 0-1,1 0 0,0 0 0,0 0 1,-1 0-1,1 0 0,0 0 0,0 0 1,-1 0-1,1 0 0,0-1 0,0 1 1,-1 0-1,1 0 0,0 0 1,0 0-1,-1-1 0,1 0 0,0 0 1,0 0-1,0 0 0,-1 0 1,1 1-1,0-1 0,0 0 0,0 0 1,1 0-1,-1 0 0,0 0 1,0 1-1,1-3 0,4-13-23,0 1-1,2 0 1,-1 0-1,2 0 1,0 1-1,1 0 1,15-19 0,4-1-57,53-48 1,-60 61 40,52-47-16,83-101-1,-53 30 216,49-59-85,-128 172-111,-4 4-69,34-46 1,-45 50-24,-9 18 126,0 0 1,0 0-1,0 0 1,0-1-1,0 1 0,0 0 1,0 0-1,0 0 1,0 0-1,0 0 1,0-1-1,0 1 1,0 0-1,0 0 1,0 0-1,0 0 1,0 0-1,0-1 1,0 1-1,0 0 1,0 0-1,0 0 1,0 0-1,-1 0 1,1 0-1,0-1 0,0 1 1,0 0-1,0 0 1,0 0-1,0 0 1,0 0-1,-1 0 1,1 0-1,0 0 1,0 0-1,0 0 1,0 0-1,0 0 1,-1 0-1,1 0 1,0-1-1,0 1 1,0 0-1,0 0 1,-1 1-1,1-1 0,0 0 1,0 0-1,0 0 1,0 0-1,0 0 1,-1 0-1,1 0 1,0 0-1,0 0 1,0 0-1,0 0 1,0 0-1,0 0 1,-1 0-1,1 1 1,-6 1-20,0 1 0,0 0 0,1 1 0,-1-1 1,1 1-1,0 0 0,0 0 0,0 1 0,-5 6 1,-63 65 98,-69 67 4,50-63-37,-57 50 90,109-91-97,-54 68 0,8 6-1,-160 188 86,224-277-123,21-23-2,1 0 0,-1-1 0,0 1 0,1 0 1,-1 0-1,0 0 0,1-1 0,-1 1 1,1 0-1,-1 0 0,1 0 0,0 0 1,-1 0-1,1 1 0,1-2-5,0 0 0,0 0 0,0 0 0,0 0 0,0 0 1,0 0-1,-1 0 0,1 0 0,0 0 0,0-1 0,0 1 0,0 0 0,0-1 0,0 1 0,0-1 1,1 0-1,11-7 32,0 0 0,-1-1 0,-1 0 0,1-1 0,-1 0 0,-1-1 0,10-12 0,23-24 9,6 3-71,1 2 0,2 3-1,72-42 1,206-130 26,-293 186-194,73-37 0,-106 60 276,-4 4-11,-7 5 28,-16 12-14,1-4-16,0 0-1,-1-2 1,-1-1-1,-33 12 1,5-1 70,7-2-68,1 3 0,1 2 0,-45 36 0,33-20-34,-198 142-239,-110 14 203,341-187 28,22-9-93,4-3-26,41-13-125,168-73 83,43-15 19,349-52-196,-112 48 407,-356 69 222,200-82-1,-57-24-225,-167 82-97,426-196 41,-526 251-91,30-15 779,-41 18-754,-8 1 30,-13 2 46,17 0-21,-116-10 441,44 1-285,-58 2-194,-84-9-206,207 15 183,-43-7-418,-72-2 0,152 17 287,-12-6 132,-1-1 1,0-1-1,0 0 0,16-4 1,7 0-27,38-4-7,117-29 1,-164 30 289,-1-1 1,0-1 0,0-2 0,-1-1 0,-1 0 0,0-2-1,27-21 1,-53 35-208,1 1-1,0 0 1,-1-1 0,1 1-1,-1 0 1,1-1-1,-1 1 1,1-1-1,-1 1 1,0-1 0,1 1-1,-1-1 1,1 1-1,-1-1 1,0 1-1,0-1 1,1 0 0,-1 1-1,0-2 1,0 2-12,-1-1 1,1 1-1,-1 0 0,0 0 1,1 0-1,-1-1 1,0 1-1,0 0 0,1 0 1,-1 0-1,0 0 1,1 0-1,-1 0 1,0 0-1,1 1 0,-1-1 1,0 0-1,-1 1 1,-9 1-85,-1 2 1,1 0-1,-19 9 1,8-3-44,-50 19-52,16-7 2,-69 38 0,109-51 106,0 1-1,1 1 1,0 0-1,1 1 1,0 0-1,1 1 1,1 1-1,-19 25 1,17-17 40,0 1-1,2 1 1,1 0 0,-15 43-1,22-53 49,1 0 1,0-1-1,1 1 0,0 0 0,1 0 0,0 0 0,2 0 0,-1 0 1,2 0-1,4 22 0,-5-31 22,1 0 0,0 0-1,0 0 1,0-1 0,1 1 0,-1 0 0,1-1-1,0 0 1,0 1 0,1-1 0,-1 0-1,1-1 1,7 7 0,-5-6 32,0-1 0,1 1-1,0-1 1,-1 0 0,1 0 0,0-1-1,0 0 1,14 3 0,0-3 50,1-1 0,-1-1 1,1-1-1,-1 0 0,38-9 0,24-9 67,20-4-386,-83 20 104,0 1 0,1 1 1,24 1-1,-39 1 94,0 0 1,0 0-1,0 0 0,0 1 1,-1 0-1,1 0 0,-1 0 1,1 1-1,-1 0 0,9 7 0,3 3-205,25 27-1,-35-34 138,-4-3 52,0 0 0,0 0 0,0 1 0,-1-1 0,1 1 0,-1-1 0,1 1 0,-1 0 0,-1 0 0,1 0 0,0 0 0,-1 1 0,0-1 0,0 0 0,0 0 0,-1 1 0,1-1 0,-1 1 0,0-1 0,0 0 1,-1 1-1,1-1 0,-1 1 0,-1 4 0,-9 32-98,-16 43 0,9-34 77,5-12-53,-1-1 0,-2 0 0,-26 41 0,24-46 84,12-20 109,0 0 0,-1-1 0,-1 0 0,0-1 0,0 0 0,-12 11 0,88-41-337,-31 7 204,92-38-140,-101 38 254,0-1-1,38-27 1,-64 39-22,19-14 523,-21 15-564,1 1-1,-1 0 0,0 0 1,0-1-1,1 1 1,-1 0-1,0-1 1,0 1-1,1 0 1,-1-1-1,0 1 0,0 0 1,0-1-1,0 1 1,0 0-1,0-1 1,0 1-1,0-1 1,1 1-1,-1 0 0,0-1 1,-1 0-1,1 1-2,0 0 0,-1-1 0,1 1-1,-1 0 1,1-1 0,0 1 0,-1 0 0,1 0-1,-1 0 1,1-1 0,-1 1 0,1 0 0,-1 0-1,1 0 1,-1 0 0,0 0 0,1 0-1,-1 0 1,1 0 0,-1 0 0,0 0 0,-11 1 3,-1 1 0,1 1 0,0 0 1,0 0-1,0 1 0,-11 6 1,9-5-49,-49 20-98,-1 0-1270,-117 31 0,110-40-1015,-6 2 747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6:53.4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54 325 2976,'0'-2'90,"0"1"-1,0 0 1,0-1-1,0 1 1,0-1-1,1 1 1,-1 0 0,1-1-1,-1 1 1,1 0-1,-1-1 1,1 1 0,0 0-1,-1 0 1,1-1-1,0 1 1,0 0 0,0 0-1,0 0 1,0 0-1,0 0 1,0 0 0,1 1-1,0-2 1,2-1-58,-1 0 0,1-1-1,-1 1 1,0-1 0,3-6 0,11-7 790,9 45 399,-20-19-922,1-1-1,0-1 1,1 1 0,-1-1 0,1-1-1,12 8 1,-4-6-128,0-1-1,0 0 1,0-1 0,1-1-1,0-1 1,32 4 0,108 0 500,-78-7-153,324 3 293,-281-4-657,288-17 705,-365 14-752,728-81 1770,-542 41-1996,120-17 531,352 30 105,-416 55-407,-281-24-108,207 41 249,-130-23-182,77 23-170,-128-34 66,43 10 481,-72-17-393,-3-1-53,1 0 1,0 0-1,-1 0 0,1 0 0,0 0 0,-1 0 1,1 0-1,-1 0 0,1 0 0,0 0 1,-1 0-1,1-1 0,0 1 0,-1 0 0,1 0 1,-1-1-1,1 1 0,-1 0 0,1-1 0,-1 1 1,1 0-1,0-2 0,-1 2-6,0 0 1,0-1-1,0 1 0,0-1 0,0 1 1,0-1-1,-1 1 0,1-1 0,0 1 1,0-1-1,0 1 0,-1 0 0,1-1 1,0 1-1,0-1 0,-1 1 0,1 0 1,0-1-1,-1 1 0,1 0 1,-1-1-1,-23-16-438,-8-1 180,-62-24 0,30 18 122,-7-3-182,-102-25 1,-34 20 310,-7 15 30,162 14 0,-527-16-141,345 15 259,186 3-54,-220-1-77,-91-5 47,140 0 117,-107-7 100,-58 0-334,244 20 142,46-1-24,-293 0 481,287-10-406,56 2-270,-55 3-1,88 1 114,1 0 0,-1 1-1,1 0 1,-1 1-1,1-1 1,0 2 0,0 0-1,0 0 1,-17 11 0,-51 50-152,48-40 15,23-20 201,0 0 0,0 1-1,-6 6 1,12-10-74,-1 0 1,0 0-1,1 0 0,0 0 1,0 1-1,0-1 0,0 0 1,0 1-1,0-1 0,0 1 1,1-1-1,-1 0 0,1 1 0,0-1 1,-1 1-1,1-1 0,0 1 1,1 0-1,-1-1 0,0 1 1,1-1-1,0 0 0,-1 1 1,1-1-1,0 1 0,1 1 1,3 5-9,0 1 1,1-2 0,0 1 0,12 12-1,-16-18 114,11 11-2,0 0 1,2-1 0,-1 0 0,1-1-1,1-1 1,0-1 0,27 14-1,-8-9 70,1 0-1,64 15 0,30 6-117,154 34 139,-264-67-206,245 37 71,7-19 512,548-44 513,-165-38-775,-631 59-305,152-12-347,279 12 1,-395 6-1747,0 2 0,-1 2 0,104 30 0,-101-18-2394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47:02.25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43 2496,'10'-25'6170,"8"39"-5530,-11-9-451,1-1 0,0 0 0,0 0 0,0 0 0,1-1-1,-1-1 1,1 1 0,10 0 0,11 1 132,32 1-1,-23-3-218,122 12 459,48 4-45,70-17-115,-129-4-300,-28 3 37,352 4-447,-148 27 508,-216-17-67,-28-8 30,87-6 1,-77-1-451,-58 1 165,-6-1 225,43 5-1,-54-4 171,-16 0-256,-6 0-187,-114-10-315,36 1 492,-577-37 314,471 32-268,-18-2-82,137 12 63,-103-3 339,-46-5 362,117 4-684,-27-1 291,-114-6-223,82 7 95,129 6-43,7 1-199,-47 1 0,59 1-69,11-1 20,-1 0 0,1 0-1,0 0 1,0 0 0,0 1 0,-1-1-1,1 1 1,0 0 0,0-1 0,0 1 0,0 0-1,-3 2 1,4-3 79,1 0 0,0 0 0,0 0 0,0 1 0,0-1 0,0 0-1,0 0 1,0 0 0,0 0 0,0 0 0,0 0 0,0 0 0,0 0 0,0 1 0,-1-1-1,1 0 1,0 0 0,0 0 0,0 0 0,0 0 0,0 0 0,0 0 0,0 1 0,0-1-1,0 0 1,0 0 0,0 0 0,0 0 0,1 0 0,-1 0 0,0 1 0,0-1 0,0 0 0,0 0-1,0 0 1,0 0 0,0 0 0,0 0 0,0 0 0,0 0 0,0 0 0,0 1 0,0-1-1,1 0 1,-1 0 0,0 0 0,0 0 0,0 0 0,0 0 0,0 0 0,0 0 0,0 0-1,1 0 1,-1 0 0,0 0 0,0 0 0,0 0 0,0 0 0,0 0 0,1 0 0,9 3 159,-9-2-140,2 0-38,-1 0-1,0 0 1,0 0 0,0 1-1,0-1 1,-1 1 0,1 0-1,2 1 1,-2 0-6,0-1 1,0 0-1,0 0 0,1-1 1,-1 1-1,4 1 0,-6-2 23,12 5-9,0 0 0,0-1 0,1-1 0,0 0 1,0 0-1,0-1 0,17 2 0,78 0 129,-39-3-701,109 18 0,-60-1-2613,-76-11 561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24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40 640,'5'-4'6240,"-1"2"-5875,-3 3-334,-1-1 0,1 0 0,-1 0 0,0 0 0,1 0 0,-1 0 0,1 0 0,-1-1-1,0 1 1,1 0 0,-1 0 0,1 0 0,-1 0 0,0 0 0,1 0 0,-1-1 0,0 1 0,1 0-1,-1 0 1,0-1 0,1 1 0,0-1 24,0 0 1,0 0-1,0 1 0,0-1 1,0 0-1,0 1 0,0-1 0,0 1 1,0 0-1,0-1 0,0 1 1,0 0-1,0 0 0,0-1 0,2 1 1,8-3 190,-8 1-155,-1 1 1,1-1-1,-1 1 0,1 0 1,0 0-1,-1 0 0,1 0 1,5-1-1,-6 1 41,-2 1-68,0-2-48,0 1-80,5-1 138,-5 2-116,0 0 1,1-1 0,-1 1 0,0 0 0,0 0-1,1 0 1,-1 0 0,0-1 0,1 1 0,-1 0-1,0 0 1,1 0 0,-1 0 0,0 0-1,1 0 1,-1 0 0,0 0 0,1 0 0,-1 0-1,0 0 1,1 0 0,0 0 0,13 7-3820,-3-7 970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31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0 904 1312,'5'-8'13306,"55"11"-13530,-14 2 427,-42-5-209,-1 0 0,1 0 0,-1 1 1,0 0-1,1 0 0,4 2 0,-6-2-18,1 0-1,0-1 0,0 1 1,0 0-1,-1-1 0,5 1 1,-4-1 30,0 1 0,0-1 0,0 1 0,0 0 1,0 0-1,0 0 0,5 3 0,7 2 41,11 5 75,-20-9-31,1 1 0,-1-1-1,13 3 1,3 3 2,-20-7-88,0 0 0,1 0 0,-1 0 0,1 0 0,-1 0 0,1 0 0,-1-1 0,5 1 1,2 0 3,0 0-1,-1 0 1,1 1 0,9 3 0,23 4 53,-16-5 12,26 8 0,-2-1-72,44 10 64,168 65 1,-237-76-8,-16-6-87,0 0-1,17 4 0,54 9 52,2-4 0,100 4 1,-13-16 170,-127-3-159,-1-2-1,47-10 1,-8-3 51,53-12-76,-16-1 210,99-29 301,-184 48-511,128-39-318,-137 45 382,102-21-58,-48 13-30,-1-3 0,76-27 0,-71 16 67,211-58-58,-237 72-92,73-25 0,-95 25 144,-1 0 0,-1-2 0,45-30 0,6-17-13,-50 37 32,55-34 0,-63 46-63,6-5 6,49-20 0,123-46-451,-176 76 440,-19 6 35,-1 1 1,1-1-1,-1 0 0,0 0 0,9-6 0,1-1 42,-1-2 1,0 0-1,-1 0 1,0-1 0,12-16-1,4-4-141,-23 26 94,1-1-1,-1 1 1,-1-1-1,1-1 1,-1 1-1,-1-1 1,1 1-1,4-14 0,-2 3 102,3-16-236,-9 27 111,0 2-232,0 0 0,0 0 0,0 0 0,1 1 1,-1-1-1,1 0 0,5-7 0,-4 4-1106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3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18 845 992,'-1'-1'17,"1"1"0,0 0 0,-1 0 0,1 0 0,-1-1 0,1 1 0,-1 0 0,1 0 0,-1 0 0,1 0 0,0 0 0,-1 0 0,1 0 0,-1 0 0,1 0 0,-1 0 0,1 0 0,-10 2 4098,19-2-3198,29-1-23,0 2-1,1 2 0,39 8 1,-58-8-552,1 0 0,-1-2 0,34-2 0,-12 0-62,181 12 493,-175-6-505,-2 2 0,76 22 0,-102-22-214,-1 0 1,0 1-1,0 1 0,-1 1 0,0 0 0,0 2 0,-1 0 0,24 22 0,27 38 287,-44-44-201,2-1 1,42 34-1,-16-21 114,114 64-1,-129-85-212,60 43 1,-77-47-29,0 2 1,-1 0-1,-1 1 0,18 22 0,-14-9 156,-1 0-1,-1 1 1,-2 1-1,16 39 1,24 54-190,-48-106 52,1-1 1,0 0-1,2 0 1,0-1-1,1-1 1,1 0-1,1-1 1,0-1 0,1 0-1,0-1 1,22 12-1,104 59 444,-130-76-439,0 1 0,-1 1 1,0 0-1,-1 0 0,-1 1 1,13 18-1,47 85 305,-31-47-270,32 37-49,-58-88 0,0-2 1,2 0-1,0 0 0,17 12 1,89 68-135,-109-85 90,20 13 101,27 27 0,-49-41-46,-1 1-1,-1-1 0,0 2 1,0-1-1,-1 1 0,11 23 0,44 119-16,-54-132-183,4 15 121,-8-20 140,9 22-1,-3-12 104,-7-11-179,-3-14-21,0 1 1,0-1-1,0 0 0,0 0 0,0 0 0,1 1 1,-1-1-1,0 0 0,1 0 0,-1 0 1,1 0-1,-1 0 0,1 1 0,0-1 0,-1 0 1,1 0-1,1 1 0,-1-2-7,0 1 0,0 0 0,-1 0-1,1-1 1,0 1 0,-1 0 0,1 0 0,-1 0-1,1 0 1,-1-1 0,1 1 0,-1 0 0,1 2 0,6 10-8,-2-8 29,-3-3 31,6 2 129,19 17-22,-22-17-171,-1 0 0,1-1-1,0 1 1,0-1-1,0 0 1,0-1 0,1 1-1,-1-1 1,9 2-1,49-3 371,-23 0-329,-1-1 1,43-6-1,-38-1-44,73-13 34,-92 14 14,-18 5-12,0 0 0,0-1 0,0 0 0,-1 0 0,1-1 1,-1 0-1,9-4 0,-7 1 9,0 0 1,0-1 0,0 1-1,-1-1 1,0-1 0,0 0-1,-1 0 1,0 0 0,7-13-1,-1-2 73,-2 0 0,13-41 0,-2 6-207,-11 34 179,-1-1-1,7-37 1,-11 42-3,11-34 1,2-5-215,3-18 371,-7 31-116,-7 26-183,-2-1-1,5-26 0,15-80 135,9-14 186,-28 116-313,-5 15 5,2 0 0,5-17-1,1-1 80,-7 21 3,0 0 0,0 1 0,1-1 0,5-9-1,-3 7-35,-4 7 55,-1 0 0,1 1-1,0-1 1,0 0 0,1 1-1,-1-1 1,0 0 0,3-1-1,3-3-121,-1-1 0,0 1-1,7-11 1,-8 10-4,1-1 1,12-11 0,-8 10 144,-2-1-1,1-1 1,-1 1 0,-1-2 0,11-20-1,-5 10-52,0-4 13,-1 0 0,-1-1 1,8-30-1,12-33-216,-12 44 206,22-50 130,-33 78-98,5-10 65,7-13-201,-9 15 55,-7 17 18,-1 0 1,3-15-1,7-20-19,-5 22 135,-2-1 0,0 0-1,3-39 1,-4 32-71,8-93-320,-11 108 292,2-11-30,2-44 0,-5 57 105,0 1 0,6-25 0,-4 25 4,-1-1-1,2-23 1,-3 16-92,2 0 0,0 0-1,9-32 1,4-17-172,-2-6 241,6-32 50,-12 32-104,23-89-1,-24 141 60,3-16 41,-7 6-269,-1-66 1,-3 53-5566,1 45 5534,0 0 0,1 1 0,-1-1 0,0 1 1,1-1-1,-1 0 0,0 1 0,1-1 0,-1 1 1,2-2-630,-1 2 629,-1-1 0,1 1 0,-1 0 0,1 0 1,0-1-1,-1 1 0,1 0 0,-1 0 0,1 0 1,0-1-1,-1 1 0,1 0 0,0 0 0,0 0 1,7-2-699,12-9-2452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07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 1664,'-22'14'5168,"22"-12"-5051,0-1 0,-1 0 0,1 1-1,0-1 1,-1 1 0,1-1 0,-1 0 0,1 0 0,-1 1 0,1-1 0,-2 1 0,0 4 42,2-5 204,1 21 533,3-8-645,-1-1-1,0 1 1,0 0 0,0 22-1,7 144-205,-2-35 294,5 89-483,38 327 1003,-38-440-899,-6-1 0,-9 140 0,-39 239 951,38-467-859,-18 131 256,-5 64-563,17 131 522,10-334-197,0 0 0,2 0 0,0-1 0,2 1 0,1-1 0,13 37 0,-14-54-332,-5-5 258,1 0 0,-1 0 0,1-1 0,-1 1 0,1 0 0,-1 0 0,1-1 0,-1 1 0,0 0 0,1 0 0,-1 0 0,0 0 0,0-1 0,0 1 0,0 0 0,0 0 0,0 0 0,0 0 0,0 0 0,0 1 0,0 3 12,0-1 1,0 1-1,0-1 1,-1 1-1,0-1 1,0 1-1,0-1 1,-1 1-1,-1 4 1,-3 5-107,-1-1 0,-10 18 1,5-12 91,2 1 0,1 1 0,1 0 0,0 0 0,2 1 0,0 0 0,-3 30 0,-4 22 54,12-68-105,0 1 1,0 0 0,1 0-1,0 0 1,0 0 0,2 10-1,11 41 137,-9-44 147,0 0 1,10 21 0,-13-33-228,0 0 0,0-1 0,0 1 1,0 0-1,0-1 0,1 1 0,-1-1 1,1 1-1,-1-1 0,1 0 0,-1 0 1,1 1-1,0-1 0,0 0 0,3 1 1,-2-1 9,1 0 1,-1 0 0,0-1 0,1 0 0,-1 1-1,0-1 1,1 0 0,-1-1 0,6 0 0,63-12 562,35-5-688,-74 14 34,-17 1 132,30-1 1,197-4-415,100 2 619,-313 5-248,885-17 213,-772 15-215,-32 1-166,136 13 0,142 25 298,-182-14-52,88 2 276,-128-11-93,208 8-372,-210-30 266,-69 2-33,153-18 457,-234 23-491,13-1-50,-4-1-234,32 0-1,-20 4-85,6-1 243,74 9 0,-93-8-87,-21 0 110,0-1 0,1 1-1,-1 0 1,1 0 0,-1 0-1,4 1 1,-4 0-1,-2-1 12,1 0-1,0 0 1,-1 1-1,1-1 1,0 0-1,0 0 1,-1 0-1,1 0 1,0 0-1,-1 0 1,1 0-1,0 0 1,0 0-1,-1 0 1,1 0-1,0-1 1,-1 1-1,1 0 1,0 0-1,-1-1 1,1 1-1,0 0 1,-1-1-1,1 1 1,-1-1-1,2 0 1,-2 0 7,3 1 14,0 0-1,0 0 0,0 0 1,0 0-1,0-1 0,0 0 1,3 0-1,-5 0-27,0 0-1,0 0 1,0 0-1,0 0 1,0-1 0,0 1-1,0 0 1,0 0 0,0 0-1,0-1 1,-1 1 0,1-1-1,0 1 1,-1 0-1,1-1 1,-1 1 0,0-1-1,0 1 1,1-1 0,-1 1-1,0-1 1,0 1 0,0-1-1,0 1 1,-1-4 0,1-7-38,3-185-269,-4 119 292,-5-299 405,0 7 177,17 88-854,-5 178 209,20-225 370,-9 131-134,-5-88-349,-7 126 97,-3-161-11,-3 172-70,-5-45 568,-17 22-799,8 79 100,15 88 280,-13-67 0,11 63-67,-1 0-1,0 0 1,-1 1-1,0-1 1,-9-14-1,12 22 73,0-1 0,-1 0 0,1 1 0,-1-1-1,0 1 1,1-1 0,-1 1 0,0 0 0,0 0 0,0-1 0,0 2 0,0-1 0,0 0 0,0 0 0,0 0-1,-4 0 1,-3 0-69,1 0 0,-1 1 0,-9 1 0,10-1 163,0 0-1,-15-1 1,-3-3-160,-49 1 1,-10-2-327,-12-3 339,-119 4-1,139 5 274,-136-2 326,-333 6-360,-22-9-150,185-46 656,163 15-278,-178-32-656,165 28 633,130 23-300,8 6 27,-22-3 193,49 2-298,-107-5 0,-67 20 180,-1 15 584,196-16-735,-299 25-551,330-26 58,8-2-546,1 1-1,0 0 1,-10 3-1,17-4 943,0 0 0,-1 0-1,1 0 1,0 0 0,0 0-1,-1 0 1,1 0 0,0 0 0,-1 1-1,1-1 1,0 0 0,0 0-1,-1 0 1,1 1 0,0-1-1,0 0 1,0 0 0,-1 1-1,1-1 1,0 0 0,0 0-1,0 1 1,0-1 0,0 0 0,-1 0-1,1 1 1,0-1 0,0 0-1,0 1 1,0-1 0,0 0-1,0 1 1,0-1 0,6 11-4384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09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 2400,'5'-1'1077,"-4"1"-938,1-1-1,-1 1 0,1-1 1,-1 1-1,1-1 0,-1 1 1,1 0-1,-1 0 1,1 0-1,-1 0 0,1 0 1,-1 0-1,3 1 0,-3-1-46,-1 1-1,1 0 0,-1-1 1,1 1-1,-1 0 1,1-1-1,-1 1 0,1 0 1,-1-1-1,1 1 0,-1 0 1,0 0-1,1 0 0,-1-1 1,0 1-1,0 0 0,0 0 1,0 0-1,0 0 1,0 0-1,0-1 0,0 1 1,0 0-1,0 0 0,0 0 1,0 0-1,-1-1 0,1 2 1,-5 22 461,-9 25 0,-2 11 127,7-17-500,1 0-1,-3 86 1,11-119-162,0 0 0,1 0 0,0-1 0,1 1 1,0 0-1,1-1 0,3 10 0,-4-15 39,0 1-1,0-1 1,0 0-1,1-1 1,-1 1-1,1 0 1,0-1-1,0 1 1,0-1-1,1 0 1,-1 0-1,1 0 1,0 0-1,0-1 1,0 0 0,0 1-1,6 1 1,-1-1 30,0-1 0,0 0 0,0-1 1,0 0-1,0 0 0,0-1 0,0 0 1,0 0-1,0-1 0,1 0 0,-1-1 1,-1 0-1,1-1 0,0 1 0,0-2 1,-1 1-1,0-1 0,0 0 0,0-1 1,0 0-1,-1 0 0,0-1 0,0 0 1,7-8-1,-8 8-20,0 0-1,0 0 1,-1-1 0,1 0-1,-2 0 1,1 0 0,-1 0-1,0-1 1,-1 0 0,0 0-1,4-13 1,-3 1 37,-2 0-1,0 0 1,-2-1 0,0 1-1,-1 0 1,-1 0 0,-1 0-1,-6-23 1,7 31-99,-2 1 0,1 0-1,-1 0 1,-1 1 0,0-1-1,-1 1 1,-13-19 0,16 24-39,-1 1 0,0 0 0,0 0 0,-1 0-1,1 0 1,-1 1 0,0 0 0,0 0 0,0 0 0,0 0 0,-1 1 0,1 0 0,-1 0 0,1 1-1,-1-1 1,0 1 0,-10-1 0,8 2-106,0 0 0,0 0 0,-1 1-1,1 0 1,0 0 0,0 1 0,0 0-1,0 0 1,1 1 0,-1 0 0,0 0-1,1 1 1,0 0 0,0 0 0,0 1 0,-10 9-1,16-14 115,-10 10-818,0 1 0,-10 11-1,18-19 616,1 0 0,0 0 0,0 0 0,0 0 0,0 0 0,0 1 0,1-1 0,-1 1 0,1-1 0,0 1 0,0-1 0,1 1 0,-2 6 0,3-7-286,-1 1-1,1 0 1,0-1-1,0 1 0,2 5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4:33.68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81 9 224,'-1'-1'101,"0"0"0,1 1 0,-1-1-1,0 0 1,0 1 0,0-1 0,0 0 0,0 1 0,0-1-1,0 1 1,-1 0 0,1-1 0,0 1 0,0 0 0,0 0 0,0 0-1,0 0 1,-1 0 0,1 0 0,0 0 0,-2 0 0,-2 0 427,1 1-324,1 0 1,0 1 0,1-1 0,-1 1 0,0-1 0,0 1 0,1 0 0,-1 0 0,1 0 0,-1 0 0,1 1-1,0-1 1,0 1 0,0-1 0,0 1 0,0 0 0,1-1 0,-2 5 0,1 6-67,1-1 1,1 1-1,0 0 1,2 14-1,-1-16 7,6 52 210,26 100-1,-10-62-76,-4-30-55,-13-51-124,0 1 0,-1-1 0,1 23-1,-6-39-89,3 17 43,-3-20-50,0-1 0,0 1 0,0-1 0,0 0 0,0 1 0,0-1 0,0 0 0,0 1 0,1-1 0,-1 1 0,0-1 0,0 0 0,0 1 0,1-1 0,-1 0 0,0 1 1,0-1-1,1 0 0,-1 0 0,0 1 0,0-1 0,1 0 0,-1 0 0,0 1 0,1-1 0,-1 0 0,0 0 0,1 0 0,-1 0 0,0 0 0,1 1 0,-1-1 0,1 0 0,-1 0 0,0 0 0,1 0 0,-1 0 0,1 0 0,-1 0 0,1 0 0,0-1 4,-1 0 0,1 1 0,0-1 0,-1 0 0,1 1 0,0-1 0,-1 0 0,1 0 0,-1 0 0,0 0 0,1 1 0,-1-1 0,0 0 0,1 0 0,-1 0 0,0 0 0,0 0 0,0 0 0,0 0 0,0-1 0,1-23 50,-1 20-35,5-209-250,3 0 794,-8 211-506,0 0-1,0-1 1,0 1 0,1-1-1,-1 1 1,3-6 0,-2 8 15,0 3-36,16 48 18,-2 0 1,12 69-1,-20-80 41,4 10 47,-3 0 0,4 80 0,-17-149-245,-2-19 0,7 36 100,-1-6 13,0 1-1,1-1 1,-1 0 0,2 1-1,1-14 1,-2 22-7,1-1 0,-1 1-1,0-1 1,0 1 0,1-1 0,-1 1 0,0 0-1,0-1 1,1 1 0,-1-1 0,0 1 0,1 0 0,-1 0-1,1-1 1,-1 1 0,0 0 0,1-1 0,-1 1-1,1 0 1,-1 0 0,1 0 0,-1 0 0,0-1-1,1 1 1,-1 0 0,1 0 0,-1 0 0,1 0-1,-1 0 1,1 0 0,-1 0 0,1 0 0,-1 0-1,1 1 1,-1-1 0,1 0 0,-1 0 0,1 0 0,-1 0-1,0 1 1,1-1 0,21 13-78,-18-9 67,9 6 40,0 0 1,-1 2 0,19 22 0,-20-21-199,2 0 0,-1 0 0,16 11-1,-26-23 42,0 1-1,0-1 1,0 0-1,0 0 1,0 0-1,0 0 1,0 0-1,0 0 1,1 0-1,-1-1 1,0 1-1,0-1 1,1 0-1,-1 0 1,0 0-1,1 0 1,-1 0-1,0 0 1,0 0-1,4-2 1,-2 1-198,0-1 0,-1 0-1,1 0 1,-1 0 0,0 0 0,1-1 0,-1 1-1,0-1 1,-1 0 0,1 0 0,2-3 0,4-6-778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10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275 202 2240,'0'0'720,"1"0"-625,-1 0-1,0 1 1,0-1 0,1 0-1,-1 0 1,0 0 0,0 0-1,1 1 1,-1-1 0,0 0-1,0 0 1,0 1 0,1-1-1,-1 0 1,0 0 0,0 1-1,0-1 1,0 0 0,0 0-1,0 1 1,0-1 0,1 0-1,-1 1 1,0-1 0,0 0-1,0 1 1,0-1-1,0 0 1,0 0 0,0 1-1,-1 0 1,-1 8 115,-2 1-1,1 0 0,-2-1 1,1 0-1,-1 0 0,0 0 1,-1 0-1,-7 8 1,8-12-105,1 1 0,-1-1 0,0 0 1,-1-1-1,1 1 0,-1-1 1,0 0-1,0-1 0,0 1 1,-1-1-1,1-1 0,-13 4 0,16-5-72,-1 0 1,0-1-1,0 0 0,0 0 0,0 0 0,0-1 0,1 1 0,-1-1 0,0 0 0,0 0 0,1 0 0,-1 0 0,0-1 0,1 1 1,0-1-1,-1 0 0,1 0 0,0 0 0,0-1 0,0 1 0,-5-6 0,4 3 6,-1 0 1,1 0-1,0-1 1,0 0-1,1 0 0,-1 0 1,1 0-1,1 0 0,-1-1 1,1 1-1,-2-13 0,-1-10 96,0-53 0,5 69-123,1 1 1,0-1-1,1 0 1,0 1 0,1-1-1,8-21 1,-11 32-15,1 0-1,0 0 1,0 0 0,0 1 0,0-1 0,0 0 0,1 1 0,-1-1 0,0 1-1,1-1 1,-1 1 0,4-3 0,-4 4-4,-1 0 1,1 0-1,-1-1 0,1 1 0,-1 0 0,1 0 1,0 0-1,-1 0 0,1 0 0,-1 0 0,1 0 1,-1 0-1,1 0 0,0 0 0,-1 0 0,1 0 1,-1 0-1,1 0 0,0 1 0,0 0 13,0-1-1,0 1 1,0 0-1,0 0 1,0 0-1,0 0 1,0 0-1,0 0 1,-1 0-1,1 0 1,0 0-1,0 2 1,10 20 88,-1 1 0,0 0 0,9 45 1,-10-25 284,5 62 0,-14-90-242,0 1 1,-1 0-1,-1 0 0,-1-1 0,0 1 0,-1-1 0,-1 0 0,0 0 0,-14 27 1,-19 61 191,-7 15 188,36-89-768,8-25-65,-1 1 0,1-1 0,-1 0 0,-3 8 1,9-26-4998,-1 7 4454,1-4-184,0 0 0,8-12 0,11-9-670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1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148 153 4064,'-22'20'2666,"3"-3"-2308,1 1-1,-27 34 0,40-45-226,0 1-1,0-1 0,0 1 0,1 0 1,0 0-1,1 1 0,0-1 0,0 1 0,1-1 1,-2 13-1,4-17-105,-1 0 1,1 0-1,0 1 1,1-1-1,-1 0 1,1 0-1,0 0 1,0 0-1,0 0 1,0 0-1,1 0 1,-1 0-1,1 0 0,0-1 1,0 1-1,1-1 1,-1 1-1,1-1 1,-1 0-1,1 0 1,0 0-1,0 0 1,1-1-1,3 4 1,-2-3 17,-1-1 1,1 1-1,0-1 1,0 0-1,-1 0 1,1 0-1,1 0 1,-1-1-1,0 0 1,0 0-1,0-1 1,1 1-1,9-2 1,-7 0 81,-1 0-1,1-1 1,-1 0 0,1 0 0,-1-1 0,0 0 0,0-1 0,13-7 0,-9 4 89,1-1 0,-2-1 0,14-11-1,-20 15-102,1 0 0,-1-1-1,1 1 1,-1-1-1,-1 0 1,1 0-1,-1 0 1,2-7 0,1-4-47,0-1 1,-2 1 0,0-1 0,-1 0-1,-1 0 1,0 0 0,-1 0 0,-2 0-1,1 0 1,-2-1 0,-1 2 0,0-1-1,-11-34 1,13 49-71,-1-1 0,1 0 0,-1 0 0,0 1 0,0 0 0,0-1 0,0 1 0,-1 0 0,0 0 0,1 0 0,-1 0 0,0 0 0,0 1 0,-5-4 0,5 5-63,-1-1 0,1 1 1,-1 0-1,1 0 0,-1 0 0,1 0 1,-1 1-1,0-1 0,1 1 1,-1 0-1,0 0 0,1 0 0,-1 1 1,1-1-1,-1 1 0,-4 1 1,-4 2-411,1 0 1,0 1 0,0 0 0,0 1 0,0 0 0,1 1 0,0 0 0,1 1 0,-1 0 0,2 0-1,-1 1 1,1 0 0,0 0 0,1 1 0,0 0 0,-6 12 0,-1 16-2290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12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51 144 1568,'27'-33'3035,"-22"16"-1516,-5 17-1464,0 0 1,0 0-1,0-1 0,1 1 1,-1 0-1,0-1 1,0 1-1,0 0 1,0 0-1,0-1 0,0 1 1,0 0-1,0-1 1,0 1-1,0 0 1,0-1-1,0 1 0,0 0 1,0-1-1,0 1 1,0 0-1,0 0 1,0-1-1,0 1 0,0 0 1,0-1-1,-1 1 1,1 0-1,0 0 1,0-1-1,0 1 0,-1 0 1,1 0-1,0-1 1,0 1-1,-2 1 40,1 1-1,-1-1 0,1 1 1,0-1-1,0 1 1,0 0-1,0-1 0,0 1 1,0 0-1,0 0 1,1 0-1,-1-1 1,1 1-1,-1 0 0,1 2 1,-2 2 117,-8 24 397,5-18-481,2-1-1,-5 24 1,-5 33 77,-4 40-174,17-95-4,-1-1-1,1 1 0,1-1 1,0 1-1,1-1 1,5 20-1,-2-17 32,0 1 0,1-1 0,1-1 0,0 1 0,1-1 0,0-1 0,13 16 0,-17-24-13,1 0-1,0 0 1,-1 0-1,2-1 1,-1 0-1,0 0 1,1 0-1,0-1 1,0 0-1,0 0 1,0 0-1,0-1 1,1 0-1,-1 0 1,1 0 0,0-1-1,-1 0 1,1 0-1,12-1 1,-8-1 37,1-1 0,-1 0 1,0-1-1,0-1 1,0 1-1,0-2 0,-1 1 1,0-1-1,1-1 0,-2 0 1,1-1-1,9-8 1,-7 6-17,-2-1 0,1-1 0,-1 1 1,-1-2-1,0 1 0,0-1 0,-1-1 0,-1 0 1,7-14-1,-8 11-27,-1-1 1,0 0-1,-1 0 1,-1 0-1,1-18 1,-2-87-170,-3 108 109,0-1 1,-1 1-1,0 0 1,-1 0-1,-1 0 1,0 0-1,-1 1 1,-1-1-1,0 1 1,-9-14 0,12 21 2,-2 0 1,1 0-1,-1 0 1,0 1-1,0 0 1,0 0 0,-1 0-1,1 0 1,-1 1-1,0 0 1,-1 1 0,1-1-1,-1 1 1,1 0-1,-1 1 1,0-1 0,0 1-1,0 1 1,-1-1-1,1 1 1,-13 0 0,12 2-5,0 0 0,0 0 1,0 1-1,1 0 0,-1 0 1,0 1-1,1 0 0,0 1 1,0-1-1,0 1 0,0 1 1,1-1-1,-11 10 0,1 0-6,1 1-1,1 1 0,0 0 0,-11 17 0,6-3-147,-18 37 0,19-21 373,13-38-158,2 0 1,-1 1-1,1-1 0,0 1 1,1 0-1,0 0 0,-2 14 1,9 2-622,-4-23 585,0 0 0,0-1 0,-1 1 0,1 0 0,0 0 0,1-1 0,-1 1 0,0-1-1,0 1 1,1-1 0,-1 1 0,1-1 0,-1 0 0,1 0 0,-1 0 0,1 0 0,0 0 0,0 0 0,-1 0 0,4 1-1,1-1 86,0 1-1,-1 0 0,1-1 0,0 0 1,-1 0-1,7-1 0,81-6 969,-58 3-981,53 2 0,9 4-337,-62 7-1642,-6 18-9013,-26-9 9696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13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86 302 4224,'-5'-4'457,"4"3"-361,0 0 1,0 0-1,0 0 1,0 0-1,0 0 0,0 0 1,0 0-1,0 0 1,0 0-1,1-1 1,-1 1-1,1 0 1,-1 0-1,0-3 1,-12-29 1375,13 32-1417,0 0-1,-1 0 1,1 0 0,-1 0 0,1 0 0,-1 1 0,1-1-1,-1 0 1,0 0 0,1 1 0,-1-1 0,0 0 0,1 1-1,-1-1 1,0 1 0,0-1 0,0 1 0,0-1 0,1 1-1,-1-1 1,0 1 0,0 0 0,0 0 0,0-1-1,0 1 1,0 0 0,0 0 0,0 0 0,0 0 0,0 0-1,0 0 1,0 0 0,0 0 0,0 1 0,0-1 0,0 0-1,1 1 1,-1-1 0,0 0 0,0 1 0,0-1 0,0 1-1,1-1 1,-1 1 0,0 0 0,0-1 0,1 1 0,-1 0-1,0 0 1,1-1 0,-1 1 0,1 0 0,-1 0 0,1 0-1,-1 0 1,1 1 0,-2 1 45,1 0-76,-1 0 1,1 0-1,0 0 0,-1 1 0,2-1 0,-1 0 0,0 1 0,1-1 0,-1 1 0,1-1 0,0 1 0,0-1 0,0 1 0,1-1 0,1 7 0,-1-7-13,0 1-1,0-1 1,0 0-1,1 0 0,-1 1 1,1-1-1,0 0 1,0-1-1,0 1 0,1 0 1,-1-1-1,0 1 1,1-1-1,3 3 0,-1-2 13,0 0-1,0 0 0,0-1 0,0 0 0,1 0 0,-1 0 0,1 0 0,5 0 0,4 0 145,0-1 0,0 0-1,0-1 1,0-1-1,27-4 1,-33 3-73,-1 0 0,0 0 0,0-1 0,0 0 0,0-1 0,0 1-1,0-1 1,-1-1 0,0 0 0,0 0 0,0 0 0,-1-1 0,10-9 0,-6 3 27,-1-1 1,0 0-1,-1 0 1,0-1-1,-1 0 1,8-22-1,-13 29-77,0 1 0,0-1 0,0 0 1,-1 0-1,0 0 0,-1 0 0,1 0 0,-1 0 0,-1 0 0,1 0 0,-1 1 0,0-1 0,-1 0 0,-3-11 0,3 14-30,0-1 0,-1 0-1,1 1 1,-1-1-1,0 1 1,0 0 0,0 0-1,-1 0 1,0 0-1,1 0 1,-1 1 0,0 0-1,-1 0 1,1 0 0,-1 0-1,1 1 1,-1-1-1,0 1 1,-10-3 0,6 3-146,-1 0 1,0 1 0,0 0 0,0 1 0,0 0 0,-1 0 0,1 1 0,0 0 0,1 1-1,-1 0 1,0 1 0,0 0 0,1 0 0,0 1 0,0 1 0,-11 6 0,14-8-165,0 1 0,1-1 1,0 1-1,0 1 0,0-1 0,1 1 1,-1 0-1,1 0 0,0 0 1,1 0-1,-1 1 0,1-1 0,0 1 1,0 0-1,1 0 0,0 0 1,0 1-1,0-1 0,1 0 0,0 1 1,0-1-1,0 1 0,1-1 1,0 1-1,1-1 0,0 8 1,10 24-2628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43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47 173 1568,'1'-1'63,"-1"0"0,0 0 0,1 0 1,-1 0-1,1 0 0,0 0 0,-1 0 0,1 1 1,0-1-1,-1 0 0,1 0 0,0 1 0,0-1 0,1-1 1,16-10 100,-16 11-103,24-14 4174,-25 17-4201,-1-1 1,0 0 0,0 0 0,-1 0-1,1 1 1,0-1 0,0 0-1,-1 0 1,1 0 0,0 0 0,-1 0-1,1 0 1,-2 2 0,2-2 17,-2 5 11,0 0-1,1 0 1,0 0-1,1 0 1,-1 0-1,1 7 0,-2 16 8,1-16-51,-12 116-107,-1-12 432,8-76-80,-4 20-59,-3 28 123,6-60-292,6-25 31,0 0 1,0 1-1,0-1 1,0 7-1,1-10 195,-1-2-93,1 0 0,-1 0-1,1 0 1,-1 0 0,1-1 0,0 1 0,-1 0 0,1 0 0,0 0 0,0-1 0,0 1 0,0 0 0,0-2 0,0-31-446,0 24 290,3-74 310,3 0-1,3 1 1,25-101 0,-28 159-214,18-46 0,-21 62-143,2 0-1,-1 0 1,1 1 0,1 0-1,-1 0 1,1 0 0,1 1-1,8-9 1,-6 8-9,1 0 0,1 0 0,18-9 0,-23 14 35,0 0 0,0 0 0,0 1-1,1 0 1,-1 0 0,1 1 0,-1 0 0,14-1 0,-10 2-59,1 0 1,-1 1 0,1 0 0,12 4 0,-19-4 32,1 0 0,-1 1 1,0 0-1,0 0 0,0 0 1,0 0-1,0 1 1,0 0-1,0 0 0,-1 0 1,0 0-1,5 5 1,-7-6 26,0-1 1,0 1-1,0 0 1,0-1-1,0 1 1,0 0-1,-1 0 1,1 0 0,-1-1-1,1 1 1,-1 0-1,0 0 1,0 0-1,0 3 1,0-1 2,0 1 0,-1 0-1,0-1 1,0 1 0,-3 7 0,-3 3 24,0-1 0,-13 21 0,17-30-12,-7 9 24,0 0 0,-1-1 1,0 0-1,-1-1 0,-1 0 0,0-1 0,0-1 0,-20 12 0,-2-1 121,-1-2-1,-50 19 1,77-34-171,-1-1 1,0 0-1,-1 0 1,1 0-1,0-2 1,-13 2-1,23-3 16,0 0 0,0 0-1,-1 0 1,1 1-1,0-1 1,0 0 0,0 0-1,-1 0 1,1 1-1,0-1 1,0 0 0,0 0-1,0 1 1,-1-1 0,1 0-1,0 0 1,0 1-1,0-1 1,0 0 0,0 1-1,0-1 1,0 0 0,0 0-1,0 1 1,0-1-1,0 0 1,0 1 0,0-1-1,0 0 1,0 0-1,0 1 1,0-1 0,0 0-1,0 1 1,1-1 0,1 8 18,-2-7 3,1 0 0,-1 0-1,1 0 1,0 0 0,0 0 0,0 0 0,-1-1 0,1 1-1,0 0 1,0 0 0,0-1 0,2 2 0,3 3 45,58 53 368,27 30-730,-67-60 508,-10-11 189,30 29 0,-33-36-303,13 17 0,-16-18-51,-1 0 0,1-1 1,15 12-1,-9-8-237,-14-10-187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44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2400,'23'0'1547,"-20"0"-1554,-2 0 97,1 0 0,0 0-1,0 0 1,0 0 0,-1 0 0,1 0-1,0 0 1,0-1 0,0 1-1,-1-1 1,1 0 0,0 1 0,-1-1-1,1 0 1,1-1 0,-1 1 139,0-1 1,-1 1 0,1 0-1,0 0 1,0 1 0,0-1-1,-1 0 1,1 1 0,4-2-1,8-3 1901,-13 6-2191,-1 1 63,1-1 0,-1 1 0,1 0 0,-1-1 0,0 1 0,0 0 0,0-1 1,0 4-1,-6 91 255,0-1 232,-2 19-1262,8-101 63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44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4224,'0'0'90,"0"-1"0,0 1 0,0-1 0,0 1 0,0-1 0,0 1 0,0 0-1,0-1 1,0 1 0,0-1 0,1 1 0,-1 0 0,0-1 0,0 1 0,1 0 0,-1-1 0,0 1 0,0 0 0,1-1 0,-1 1 0,0 0 0,1 0 0,-1-1 0,0 1 0,1 0 0,-1 0-1,1 0 1,-1-1 0,1 1 0,9-9 3393,-11 32-2909,-2 1 0,-7 35 0,-2 4 99,2-12-2131,7-35 63,-1-1 0,-1 32 0,5-35-2370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46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52 161 4064,'-4'-11'3456,"21"14"-3323,-13-1-70,-1 1 0,1-1 0,-1 1 0,0 0-1,0 0 1,0 0 0,0 0 0,-1 0 0,1 1 0,-1-1 0,0 1-1,2 4 1,2 4 120,-1 0 0,5 22-1,-3-7 30,-2 0-1,2 45 0,-5 59-78,-2-104 66,1-4-88,-2 0 0,-1 0 0,0-1 0,-2 1 0,-8 28 0,11-49-66,1 0 0,-1-1 1,0 1-1,1-1 0,-1 1 0,0-1 0,0 1 0,0-1 0,0 1 0,0-1 0,-3 2 0,4-3-20,-1 1 1,1-1-1,-1 0 0,1 0 1,-1 0-1,1 0 1,-1 0-1,1 0 0,-1 0 1,0 0-1,1 0 0,-1 0 1,1 0-1,-1 0 0,1 0 1,-1 0-1,1-1 0,-1 1 1,1 0-1,-1 0 0,1-1 1,-1 1-1,1 0 0,-1-1 1,1 1-1,-1 0 0,1-1 1,0 1-1,-1-1 1,1 1-1,0-1 0,-1 1 1,1-1-1,0 1 0,0-1 1,-1 1-1,1-1 0,-2-4 56,-1 1 0,1-1 1,0 0-1,1 0 0,-2-6 0,-2-4-109,-30-133 253,23 87-210,-13-69 257,23 120-265,0 0 0,1 1 0,1-1 1,0 0-1,0 0 0,1 1 0,0-1 0,1 0 1,0 1-1,0-1 0,7-16 0,-4 15 0,1 1 1,0-1-1,0 1 1,1 1-1,0-1 0,1 1 1,0 0-1,1 1 1,12-10-1,-1 2-161,1 1 1,0 0-1,2 2 1,24-11-1,-44 23 112,-1 0 1,1 0-1,0 0 1,0 0-1,0 1 1,0 0-1,0-1 0,0 1 1,0 0-1,0 0 1,0 1-1,0-1 1,-1 1-1,1-1 1,0 1-1,4 2 0,-3-2 43,0 2-1,0-1 0,0 0 1,-1 1-1,1-1 0,-1 1 0,0 0 1,0 0-1,0 0 0,4 7 1,-4-7 17,0 1-1,-1 0 1,1 1 0,-1-1 0,0 0 0,-1 1 0,1-1 0,-1 1 0,1 0 0,-1-1 0,-1 1 0,1 0-1,-1 0 1,0-1 0,0 1 0,0 0 0,0 0 0,-1 0 0,0-1 0,0 1 0,-2 5 0,-1-3-1,1 0 0,-2 0 1,1 0-1,0-1 0,-1 0 0,-11 11 1,13-14-7,-1 0 0,1 0 0,-1-1 0,0 1 1,0-1-1,0 0 0,0 0 0,-1 0 0,1-1 0,0 1 0,-1-1 1,1 0-1,-6 0 0,-49 0 389,40-1-507,-31 2 1,49-2 100,0 0 0,0 0 0,0 1 1,0-1-1,0 0 0,0 0 1,0 0-1,1 0 0,-1 1 1,0-1-1,0 0 0,0 1 0,1-1 1,-1 1-1,0-1 0,0 1 1,1-1-1,-1 1 0,0 0 0,1-1 1,-1 1-1,1 0 0,-1-1 1,1 1-1,-1 0 0,0 1 1,1-1 24,0 0 0,1 1 1,-1-1-1,0 0 0,0 0 1,1 1-1,-1-1 0,0 0 1,1 0-1,-1 0 0,1 0 1,0 1-1,-1-1 0,1 0 1,0 0-1,0 0 0,0-1 1,1 2-1,34 46 500,-13-16-243,-7-10 185,0 2 1,22 48-1,-16-29-464,-20-39 52,0 1-94,1 1 0,0-1-1,1 0 1,-1 1 0,1-1 0,4 4 0,-7-8-264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47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 4800,'-2'-7'1549,"7"6"-938,-3 1-345,6-1-170,13-7-37,-17 6 135,-1 1 0,0-1 1,1 1-1,-1 0 0,1 0 1,6-1-1,-9 2-147,-1 0-1,1 0 1,0 0 0,0 0-1,0 0 1,-1 0 0,1 1-1,0-1 1,0 0 0,-1 1-1,1-1 1,0 0 0,-1 1-1,1-1 1,0 1 0,-1-1-1,1 1 1,0-1 0,-1 1-1,1 0 1,-1-1 0,1 1-1,-1 0 1,0-1 0,1 1-1,-1 0 1,0 0 0,1-1-1,-1 1 1,0 0 0,0 0-1,0 0 1,0-1 0,0 1-1,0 1 1,5 39 1199,-2 78 0,-3-83-981,3-24-7,-3-11-249,1 1-1,-1-1 1,1 0-1,-1 1 1,0-1 0,0 0-1,1 1 1,-1-1 0,0 1-1,0-1 1,-1 0 0,1 1-1,0 1 1,0-2-153,2 5-16,-1-5-195,0 0 0,-1 0-1,0 1 1,1-1 0,-1 0 0,1 1 0,-1-1-1,0 0 1,0 1 0,0-1 0,0 0 0,0 1 0,0-1-1,0 0 1,-1 1 0,1-1 0,0 0 0,-1 1-1,1-1 1,-1 0 0,1 0 0,-1 1 0,0-1 0,1 0-1,-1 0 1,0 0 0,-1 2 0,-1-1 32,0 0 0,0 0 0,-1 0-1,1 0 1,0 0 0,-1-1 0,1 0 0,-8 2 0,-13-1 1394,15-3-798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4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47 4224,'-12'3'6813,"13"-3"-6778,10 0 445,62-13 432,33-5-528,-54 11-528,-75 8 501,-31 6 0,3 0 91,-78-3-759,108-4-604,43 3-8429,-2-36 7296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6:17:53.7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561 652 1728,'0'0'560,"0"0"-331,0 0 11,0 0 438,0 0-129,0 0 150,-22 0 1316,-56 4-436,67-3-1480,0 1 0,0 0 0,0 1 0,0 0 0,1 0 1,-1 1-1,1 1 0,-2 0-99,-38 15 18,33-15-18,0 1 0,1 1 0,0 0 0,-12 8 0,-11 5 181,28-15-216,0 0-1,0 1 0,-4 4 36,5-2-17,-1 1-1,1 0 0,0 1 0,1 0 1,0 1-1,1 0 0,0 0 0,0 1 0,2-1 1,-1 2-1,1-1 0,1 1 0,0 0 1,1 0-1,1 0 18,-1 7 0,1-1 0,0 0 0,2 1 0,1 16 0,-1-31-11,1-1 1,0 0 0,0 0-1,0 1 1,1-1 0,0 0 0,0 0-1,0 0 1,0 0 0,0 0-1,1 0 1,0 0 0,0 0-1,0-1 1,0 1 10,-1-3 7,0 1 0,1-1 0,-1 0 0,0 0 0,0 0-1,1 0 1,-1 0 0,1 0 0,-1-1 0,1 1-7,10 6 70,1 6-96,2 0 1,0-2 0,0 0-1,1-1 1,0 0 0,1-1-1,0-1 1,5 1 25,-11-5 14,-6-1-12,1-1 0,-1 0-1,1 0 1,0-1 0,0 0 0,0 0 0,2 0-2,-1-1 10,-1 1-1,0 0 1,0 0 0,0 1 0,5 1-10,12 3 116,-15-4-147,-4-1 14,0 0 1,0 0 0,-1 0 0,1-1 0,0 0 0,0 0 0,0 0 0,1 0 16,26 0-6,-5 0 7,-20 0-5,0 0 0,0 1 1,0 0-1,0 0 0,0 0 0,0 1 1,0 0-1,-1 0 0,1 0 0,3 3 4,0 0-79,-1 0 0,0 1-1,0 0 1,-1 0-1,0 1 1,0-1 0,0 2-1,-1-1 1,0 1 79,3 2-2000</inkml:trace>
  <inkml:trace contextRef="#ctx0" brushRef="#br0" timeOffset="816.33">168 920 2496,'-7'7'1031,"6"-7"-965,1 1-1,0-1 1,-1 1 0,1-1 0,0 0-1,-1 1 1,1-1 0,-1 1 0,1-1 0,-1 0-1,1 1 1,-1-1 0,1 0 0,-1 0 0,0 1-1,1-1 1,-1 0 0,1 0 0,-1 0-1,1 0 1,-1 0 0,0 0 0,1 0 0,-1 0-1,1 0 1,-1 0-66,0 0 28,1 0 0,0 0 0,-1 0 0,1 0 0,0 0 0,-1 0 0,1 0 0,0 1 0,-1-1 0,1 0 0,0 0 0,-1 0 0,1 0 0,0 0 0,-1 1 0,1-1 0,0 0-1,0 0 1,-1 1 0,1-1 0,0 0 0,0 0 0,0 1 0,-1-1 0,1 0 0,0 1 0,0-1 0,0 0 0,0 1 0,0-1 0,-1 0 0,1 1 0,0-1 0,0 0-28,-1 21-205,1-14 270,0-6 79,0-1 32,6 0-64,1-2 0,-1 1-1,0-1 1,0 0 0,0 0 0,0 0 0,-1-1 0,1 0 0,-1 0-1,1 0 1,2-3-112,28-15-126,-25 17 103,0 0 1,0 1 0,1 0 0,-1 0-1,1 1 1,0 1 0,0 0-1,0 0 1,-1 2 0,1-1-1,5 2 23,3-1-247,0-1 0,0 0-1,0-2 1,0 0-1,9-4 248,-4 3-1130,2 2-1425</inkml:trace>
  <inkml:trace contextRef="#ctx0" brushRef="#br0" timeOffset="1504.5">1092 155 3072,'-15'10'1120,"15"3"-864,-9 7-64,9-7 160,0 10-224,-6 0-32,-4 0-64,5 0-128,-1 5 64,2-5 32,-7-6 0,5 2-992</inkml:trace>
  <inkml:trace contextRef="#ctx0" brushRef="#br0" timeOffset="1953.32">1352 1 1888,'-5'4'704,"-1"5"-544,0 8-32,2-1 480,-7 7-352,1 7 480,1 8-448,-3-1 96,7-1-256,1 0-288,4 2 96,0-11-1888</inkml:trace>
  <inkml:trace contextRef="#ctx0" brushRef="#br0" timeOffset="4529.61">2075 836 1312,'-13'-4'421,"-4"8"3552,37-18-3071,4 5-843,1 1 0,0 2 0,0 0 0,0 1 0,1 2 0,11 0-59,-2 2 142,0 1 0,0 2 0,0 2 0,16 4-142,-39-6 28,0 1 0,0 0 0,0 0-1,-1 1 1,6 4-28,13 5-432,-30-13 336,1 0 1,-1 1-1,0-1 1,1 0-1,-1 0 0,1 0 1,-1 0-1,1 0 0,-1 0 1,1 1-1,-1-1 0,1 0 1,-1 0-1,1-1 0,-1 1 1,1 0-1,-1 0 0,1 0 1,-1 0-1,1 0 1,-1 0-1,1-1 96,0 1-338,5-5-2185</inkml:trace>
  <inkml:trace contextRef="#ctx0" brushRef="#br0" timeOffset="5088.72">2180 1172 1984,'0'-1'41,"0"0"0,0 0-1,0 0 1,0 0 0,0 0 0,0 0 0,0 0 0,1 0-1,-1 0 1,0 0 0,1 0 0,-1 0 0,1 0 0,-1 0-1,1 0 1,-1 1 0,1-1 0,0 0 0,0 0 0,-1 1-1,1-1 1,0 0-41,2 0 120,-1-1-1,1 1 1,0 0 0,0 0-1,0 0 1,2 0-120,19-8 1355,40-32 586,-45 30-1884,0 1 0,1 1 0,1 0 1,-1 2-1,1 0 0,0 2 0,1 0 0,-1 1 1,1 2-1,0 0 0,2 1-57,-10 1-569,1 0-1,-1-2 0,1 1 1,-1-2-1,7-2 570,0-3-2469</inkml:trace>
  <inkml:trace contextRef="#ctx0" brushRef="#br0" timeOffset="6239.91">3353 620 2400,'-4'0'150,"-1"0"1,1 0-1,0 1 1,0 0-1,0 0 1,0 0 0,0 0-1,0 0 1,-1 2-151,-6 1 721,-1-1 1,0 0 0,0 0-722,-14 2 522,5-4-527,26-2 92,0-1 0,1 1 0,-1-2 0,0 1-1,-1 0 1,1-1 0,2-2-87,-2 2 27,-4 2 117,-1 1-16,0 0 32,0 0-32,6-6 90,4-3 540,-9 7-63,-4 2-333,-10 1-315,-15 6-357,21-4 294,-1 2-1,0-1 1,1 1 0,0 0-1,0 0 1,1 1-1,-1 0 1,1 0-1,0 1 1,1 0-1,0 0 1,0 0-1,0 0 1,1 1 0,0 0-1,1 0 1,-1 0 16,-2 12-30,0 0 0,1 1 0,0 0 0,2 0 1,1 0-1,0 10 30,2-13-26,0-1 0,1 0 1,0 1-1,2-1 1,0 0-1,1 0 0,0-1 1,4 7 25,-3-11-11,0 0 0,1 0 0,0-1 0,1 1 0,0-1 0,1-1 0,0 0 0,1 0 0,0-1 0,0 1 0,7 3 11,2 1 2,0-1-1,1-1 0,1 0 0,-1-2 0,4 1-1,-15-7 21,-1-1 0,1-1 0,0 1 0,0-1 0,0-1 0,0 0 0,0 0 0,1 0 0,-1-1 0,0 0 0,0 0 0,1-1-1,-1-1 1,0 1 0,6-3-21,-7 1 117,-1 0-1,1 0 1,-1-1-1,0 0 1,0 0 0,0 0-1,0-1 1,-1 0-1,0 0 1,0-1-1,0 1 1,-1-1-1,0 0 1,0 0-1,0-1 1,1-3-117,1-2 167,-1-1 1,0 0 0,-1 0-1,0-1 1,-1 1-1,0-1 1,-1 1 0,-1-6-168,0 6 85,-1 0 1,-1 0 0,0 0 0,0 0 0,-1 0 0,-1 0-1,-1 0 1,-3-9-86,4 14 36,-1 0 0,0 0 0,0 1 0,0 0 0,-1 0 0,0 0 0,-1 0 0,0 1-1,0 0 1,0 0 0,0 0 0,-1 1 0,0 0 0,-1 0-36,-4-2-261,0 1 1,0 1-1,0 0 1,-1 1-1,0 0 1,0 1-1,-2 0 261,-9-1-885,-1 1-1,0 1 1,-8 1 885,31 1-34,-16-1-2415,18 1 2332,-1 0 0,1-1 0,-1 1 0,1 0 0,0 0 0,-1-1 0,1 1 0,-1 0 0,1 0 0,0-1-1,-1 1 1,1 0 0,0-1 0,0 1 0,-1 0 0,1-1 0,0 1 0,0-1 0,0 1 0,-1 0 0,1-1 0,0 1 0,0-1 0,0 1 0,0-1 0,0 1 0,0-1 0,0 1 0,0 0 0,0-1 117,0-6-1675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4:35.29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147 7 1664,'-17'-7'917,"16"7"-828,0 0-1,0 0 0,0 1 1,0-1-1,0 0 1,1 0-1,-1 1 0,0-1 1,0 0-1,0 1 1,0-1-1,1 1 0,-1-1 1,0 1-1,0 0 0,1-1 1,-1 1-1,1-1 1,-2 2-1,1-1 43,-4 5-17,0-1 1,1 1-1,0 0 1,0 1-1,0-1 1,1 1-1,0-1 1,0 1-1,0 0 1,-1 9-1,-5 9 568,0 4 21,7-21-334,-1 0 1,1 0-1,-2 0 0,-6 12 0,3-5 171,6-13-410,0 1-1,0-1 1,0 0-1,0 0 1,0 0-1,-1 0 1,1 0-1,-1 0 1,-2 2-1,3-2-62,0 0 0,0-1-1,1 1 1,-1 0 0,0-1 0,1 1 0,-1 0-1,1 0 1,-1-1 0,1 1 0,0 3 0,-1 22 128,32 163 357,-20-132-602,-6-18 349,-2 1 1,-1 44 0,-2-84-293,-6-16-108,1-34 75,3 1 1,1 0-1,3-1 1,14-87-1,-15 130 4,0 0 0,0 0 0,0 0 1,1 0-1,0 0 0,1 0 0,-1 1 0,1-1 1,0 1-1,4-7 0,-6 12 20,0-1 1,-1 0 0,1 1-1,-1-1 1,1 1-1,0-1 1,-1 1-1,1 0 1,0-1-1,0 1 1,0 0-1,-1-1 1,1 1 0,0 0-1,0 0 1,0 0-1,-1 0 1,1 0-1,0 0 1,0 0-1,0 0 1,0 0 0,-1 0-1,1 0 1,0 0-1,0 1 1,0-1-1,-1 0 1,1 1-1,0-1 1,-1 0-1,1 1 1,0-1 0,0 1-1,0 0 1,3 3 21,0 0 0,0 0 0,0 0 0,4 6 0,21 33 0,-1 0 0,27 61 1,34 100 227,-68-158 126,-17-41-270,-2-7-89,-3-6-33,-7-47 79,0-70 1,6 102 82,2 18-125,-1-1 1,1 0 0,0 1 0,0-1-1,0 0 1,1 1 0,0-1-1,0 0 1,3-7 0,-4 12-29,0 0 0,1 1-1,-1-1 1,1 0 0,-1 1 0,1-1 0,-1 1 0,1-1-1,-1 0 1,1 1 0,0 0 0,-1-1 0,1 1 0,-1-1 0,1 1-1,0 0 1,0-1 0,-1 1 0,1 0 0,0 0 0,-1 0-1,1-1 1,0 1 0,0 0 0,0 0 0,1 1 5,0-1 0,-1 0 1,1 1-1,0-1 0,0 1 0,-1 0 1,1-1-1,-1 1 0,1 0 0,1 2 1,4 2-4,-1 0 1,0 1 0,8 9 0,-3 0-50,18 30-1,3 4 277,-31-48-217,-1 0 0,1 0 0,-1-1 0,1 1 0,-1 0 0,1-1 0,-1 1 0,1-1 0,0 1 0,-1-1 0,1 1 0,0-1 0,0 1 0,-1-1 0,2 1 1,-1-1 0,-1-1 1,1 1 0,-1-1-1,1 1 1,-1 0 0,0-1-1,1 1 1,-1-1 0,1 1-1,-1-1 1,0 1 0,0-1-1,1 1 1,-1-1 0,0 1-1,0-1 1,1 0 0,-1 1-1,0-1 1,0 1 0,0-1 0,0 0-1,0 1 1,0-1 0,0 0-1,0-9 21,1 0 0,-1 0 0,-3-19 0,0 1 62,-10-70 345,8 67-271,3 26-124,0 19-38,7 118-95,-2-76 155,-1-40-636,-1 1 0,-1 0 0,-1-1 0,-3 25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4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21 3136,'0'0'55,"0"1"0,-1-1 0,1 0 1,0 0-1,0 0 0,0 0 0,0 0 0,0 1 0,-1-1 1,1 0-1,0 0 0,0 0 0,0 0 0,-1 0 0,1 0 1,0 0-1,0 0 0,0 0 0,-1 0 0,1 0 0,0 0 1,0 0-1,0 0 0,-1 0 0,1 0 0,0 0 0,0 0 1,0 0-1,-1 0 0,1 0 0,0 0 0,0 0 0,0 0 1,0 0-1,-1 0 0,1-1 0,0 1 0,0 0 1,0 0-1,0 0 0,-1 0 0,1 0 0,0-1 0,0 1 1,0 0-1,-1-11 3054,2 3-1546,-10 7-775,8 1-735,0 0 0,0-1 0,-1 1 0,1 0 0,0 0 1,0 0-1,0 0 0,0 0 0,0 0 0,0 1 0,0-1 0,0 0 0,0 1 0,-1-1 0,-11 6 356,11-6-402,0 1 0,0-1 1,0 1-1,0 0 0,0-1 0,1 1 0,-1 0 1,0 0-1,0 1 0,1-1 0,-1 0 0,1 0 1,-1 1-1,1-1 0,0 1 0,0 0 0,-1-1 1,1 1-1,0 0 0,-1 2 0,-2 9-118,1 0-1,0 0 1,1 0-1,-1 24 1,0-1 28,-3 32 38,5 107 0,21 70 1325,-17-206-968,-3-27-240,1-1 0,0 1 0,0-1 0,6 17 0,-6-23-305,1 6 126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51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9 1664,'3'-8'2805,"-6"8"-2355,1 0 0,-1 0 0,0 1 0,1-1 1,-1 1-1,1-1 0,-1 1 0,0 0 0,1 0 0,0 0 0,-1 0 0,-3 3 0,1 1-390,0-1-1,0 1 1,-7 8 0,-5 6 421,9-9-397,0 1 1,1 0-1,0 0 1,0 0-1,1 1 0,1 0 1,-5 15-1,0-1-157,-1 3 102,1 1-1,1 0 1,2 0-1,-4 33 1,6-16 0,2-1 0,4 49 0,-1-78-59,2-1 0,0 0 1,6 24-1,-5-32 29,-1-1-1,1 1 1,0-1-1,1 0 1,0 0-1,0 0 1,1 0-1,-1-1 1,7 7-1,-9-12 58,-1 1-1,1-1 0,0 0 1,0 1-1,0-1 0,0 0 0,0 0 1,0 0-1,0-1 0,0 1 1,1 0-1,-1-1 0,0 1 1,0-1-1,1 0 0,-1 0 0,0 0 1,1 0-1,-1 0 0,0 0 1,0-1-1,1 1 0,2-2 1,0 0-14,1 1 1,-1-2 0,0 1-1,0 0 1,-1-1 0,1 0 0,-1 0-1,1-1 1,5-4 0,0-4-67,0 0 1,0-1 0,-1 0-1,14-27 1,22-62-44,-33 74 91,66-156 717,-74 173-683,0 0 0,-1 0 0,0 0-1,-1 0 1,0-1 0,0 1 0,-1-13 0,-1 16-39,-1 1 0,1-1 1,-1 1-1,-1 0 1,1 0-1,-1 0 0,-1 0 1,1 0-1,-1 0 1,0 0-1,-1 1 0,-4-7 1,0 2-110,0 0 1,-1 0-1,-1 0 0,-13-10 1,19 17 86,0 1 0,0 0 1,-1 0-1,0 0 1,0 1-1,0 0 0,0 0 1,0 0-1,0 0 0,0 1 1,0 0-1,-1 0 0,-10 0 1,10 1-329,1 0 0,-1 0-1,0 1 1,-8 1 0,12-1-1,1 0 0,-1-1 1,0 1-1,1 0 0,-1 0 0,0-1 0,1 1 0,-1 0 0,1 1 0,0-1 0,-1 0 0,1 0 0,0 1 0,0-1 0,0 0 0,0 1 0,0-1 0,-1 3 0,-2 11-3097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51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 4480,'-6'-2'1541,"14"7"-1552,-6-5 465,17 0 4639,32-8-2394,-28 7-2437,-18 1-268,-1-1-1,1 1 0,0 0 1,-1 0-1,1 0 0,0 0 1,-1 1-1,1 0 0,-1 0 1,1 0-1,-1 1 0,7 2 1,8 5-300,-16-8-2,0 0 1,0 0 0,0 1-1,-1-1 1,1 1 0,-1-1-1,4 3 1,-5-3 67,0 1-1,0-1 1,-1 0-1,1 0 1,0 0 0,-1 1-1,1-1 1,-1 0-1,1 0 1,-1 1 0,1-1-1,-1 1 1,0-1-1,0 0 1,0 1 0,0-1-1,0 1 1,0-1-1,0 0 1,0 3-1,-4 18-3177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0:52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1 443 1472,'1'-2'132,"0"0"1,1 0-1,-1 0 1,1 0-1,-1 1 0,1-1 1,0 1-1,0-1 0,0 1 1,0-1-1,0 1 1,0 0-1,0 0 0,0 0 1,1 0-1,2 0 1,-4 1-37,0 0 1,0-1 0,-1 1 0,1 0 0,0-1-1,0 1 1,-1 0 0,1-1 0,0 1 0,-1-1 0,1 1-1,0-1 1,-1 1 0,1-1 0,-1 1 0,1-1-1,7-8 3906,-7 9-3983,0 1 0,0-1 0,-1 0 0,1 1 0,0-1 0,-1 1 0,1-1 0,0 1 0,-1-1 0,1 1 0,-1-1 0,1 1 0,-1 0 0,1-1 0,0 2 0,16 35-288,-5-11 154,11 21 322,-2 1 0,-2 0-1,18 73 1,-35-110-76,-1-7-17,0 0 0,0 0 0,0 0 1,0 0-1,4 6 0,-4-9 238,-2-5 405,-1-6-485,0 0-1,1 0 1,0-17 0,-2-11 241,0 15-336,-14-158 799,16 148-1099,2 1 0,0-1 0,11-52 1,46-126-343,-57 205 482,3-3-69,-1-1-1,2 1 1,-1 0 0,11-15 0,-7 12-55,-8 12 106,0-1 1,0 1-1,1 0 1,-1 0-1,0-1 1,0 1-1,0 0 1,0 0-1,1 0 1,-1 0-1,0-1 1,0 1-1,1 0 1,-1 0-1,0 0 1,0 0-1,1 0 1,-1 0-1,0-1 1,0 1-1,1 0 1,-1 0-1,0 0 1,1 0-1,-1 0 1,0 0-1,0 0 1,1 0-1,-1 0 1,1 1-1,8 5 71,3 13-18,-9-11 66,0 0 0,-1 0 1,0 0-1,-1 0 0,0 0 0,0 0 0,-1 1 0,0-1 0,-2 16 0,0-13 60,0 0 0,-1-1-1,0 1 1,0-1 0,-1 0-1,0 1 1,-7 8 0,10-17-267,0 1 0,-1-1 1,1 0-1,-1 0 0,0 0 1,0 0-1,1-1 0,-1 1 0,-1 0 1,1-1-1,0 1 0,0-1 0,0 0 1,-1 0-1,1 0 0,-1 0 1,1 0-1,-1 0 0,1-1 0,-1 1 1,1-1-1,-1 0 0,0 0 1,1 0-1,-5 0 0,-2-2-634,0 0 1,0 0-1,0 0 1,1-1-1,-1-1 0,-9-4 1,-23-14-3950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1:00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203 112 832,'-2'-12'612,"2"11"-457,0 0 0,-1 0 0,1 0 0,0 0 0,0 0 0,0 0 1,0 0-1,0-1 0,0 1 0,0 0 0,0 0 0,1 0 0,-1 0 0,1-2 1,-1 1 237,0-1 0,0 1 1,0-1-1,0 1 1,0-1-1,-1 1 1,1 0-1,-1-1 0,0 1 1,1 0-1,-1-1 1,-2-2-1,-4-1 799,6 5-1145,1 1-1,0-1 1,-1 1-1,1-1 0,-1 1 1,1 0-1,0-1 1,-1 1-1,1 0 1,-1-1-1,1 1 1,-1 0-1,1 0 0,-1-1 1,1 1-1,-1 0 1,0 0-1,-1 0 358,-11 9-15,10-6-352,0 1 0,0 0 0,0 0-1,0 0 1,1 0 0,0 0 0,0 1 0,0-1-1,1 1 1,-1 0 0,0 5 0,-2 6 102,2 1 0,-1 16 0,3 165-91,0-189-20,1-1-1,0 1 1,1 0 0,0-1-1,0 1 1,0-1 0,1 1-1,1-1 1,0 0 0,5 9 0,-5-12 29,-1-1 1,1 1 0,0-1-1,0 0 1,0-1 0,0 1 0,1-1-1,-1 1 1,1-1 0,0-1 0,0 1-1,0-1 1,0 0 0,0 0 0,1 0-1,-1-1 1,8 2 0,-4-2-16,1 0 0,0 0-1,0-1 1,0-1 0,0 1 0,-1-2 0,1 1-1,0-1 1,-1-1 0,1 0 0,-1 0 0,0-1-1,0 0 1,0 0 0,0-1 0,-1 0 0,0-1 0,0 0-1,0 0 1,-1-1 0,0 0 0,0 0 0,-1 0-1,11-17 1,-9 9 13,0-1 0,-2 0 0,0-1 0,0 0 0,3-23 0,-4 12 103,-1 0 1,0-43 0,-4 64-119,0 1 0,-1-1 0,0 1 0,0 0 0,0-1 0,0 1 0,-1 0 0,-3-8 0,2 10 13,1 0 0,-1 0 0,1 0 0,-1 0 0,0 1 0,-1-1 1,1 1-1,-1 0 0,1 0 0,-1 0 0,-8-5 0,-4-1-41,-1 1 0,0 1 0,-1 0 0,1 1 0,-1 1 0,-36-5 1,22 6-137,0 2 0,0 1 0,-40 4 0,57-1-286,0 0 0,0 2-1,-26 7 1,30-7-895,1 1-1,0 0 0,-10 6 0,9-3-1856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1:01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41 1984,'-7'-2'605,"0"-1"0,1 0 1,-1 0-1,1 0 0,0-1 0,-6-4 1,-6-3 1770,17 10-2287,0 1 0,0-1-1,-1 1 1,1 0 0,0-1 0,0 1-1,0 0 1,-1 0 0,1 0 0,0 0-1,0 0 1,0 0 0,-1 0 0,1 1-1,0-1 1,0 0 0,0 1 0,0-1-1,-1 1 1,1-1 0,0 1 0,0-1-1,0 1 1,0 0 0,0 0 0,0-1-1,1 1 1,-1 0 0,0 0 0,0 0-1,0 0 1,1 0 0,-1 0 0,1 0-1,-1 0 1,1 0 0,-1 0 0,0 2-1,0 8 306,0 0 0,0-1 0,1 1 0,1 0 0,1 10 0,-2-19-358,4 163 73,-2-31-2190,0-106 317,1 0 0,12 49 0,-11-64 932,1 0 0,6 14 1,-11-26 659,1 0 0,-1 1 1,1-1-1,-1 0 0,1 0 1,0 0-1,0 0 0,-1 0 1,1-1-1,0 1 0,0 0 1,0 0-1,0 0 0,0-1 1,2 2-1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2:28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65 576,'0'-1'61,"-1"0"-1,1-1 1,0 1-1,0 0 1,0 0 0,-1 0-1,1 0 1,0-1-1,0 1 1,1 0 0,5-13 6200,-7 18-6246,1 1 0,-1 0 0,1 0 1,0 0-1,1 5 0,-1 19 192,-2 2-5,3 58 0,0 0 157,-3-48-302,2 1 0,6 54 0,-4-54 128,-2-33-186,0 0 0,0-1 0,1 1 1,2 11-1,-1-11-108,3 9 1250,-5-18-1131,0 0-1,0 0 1,0 0-1,0 0 1,0 0-1,0 0 1,0 0 0,0 0-1,0 0 1,0 0-1,0 0 1,0 0 0,0 0-1,0 0 1,0 0-1,0 0 1,0 0 0,0 1-1,0-1 1,1 0-1,-1 0 1,0 0 0,0 0-1,0 0 1,0 0-1,0 0 1,0 0 0,0 0-1,0 0 1,0 0-1,0 0 1,0 0-1,0 0 1,0 0 0,0 0-1,0 0 1,1 0-1,-1 0 1,0 0 0,0 0-1,0 0 1,0 0-1,0-1 1,0 1 0,0 0-1,0 0 1,0 0-1,0 0 1,0 0 0,0 0-1,0 0 1,0 0-1,0 0 1,0 0-1,0 0 1,0 0 0,0 0-1,0 0 1,0 0-1,0 0 1,0 0 0,0 0-1,0 0 1,0-1-1,0 1 1,3-12 266,7-104-290,-2 15-377,-3 66 379,3-31 173,22-86-1,-27 140-112,1-3 66,0 0 0,11-22 0,-10 25-111,-4 9 9,0 0 0,0 0-1,0 0 1,0 1 0,1-1 0,-1 1 0,1-1 0,-1 1 0,1 0 0,0-1-1,0 1 1,0 0 0,0 0 0,3-2 0,-4 4-20,-1 0 1,1 0-1,0 0 0,-1 0 1,1 0-1,-1 0 0,1 0 0,0 0 1,-1 1-1,1-1 0,0 0 1,-1 0-1,1 0 0,-1 1 1,1-1-1,-1 0 0,1 1 1,-1-1-1,1 1 0,-1-1 0,1 0 1,-1 1-1,1-1 0,-1 1 1,1-1-1,-1 2 0,12 17-65,-10-15 87,4 7 88,-1-1-1,-1 1 1,4 13-1,0 1-48,32 96 325,30 79 192,-56-166-444,2 0-1,2-1 1,34 49 0,-22-41 71,-30-39-298,-12-10-5190,4 4 3238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2:3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44 2976,'-1'-1'72,"1"0"1,0 0 0,0 0-1,-1 0 1,1 0-1,0 0 1,0 0 0,0 0-1,0 0 1,0 0-1,0 0 1,1 0-1,-1 0 1,0 0 0,0 0-1,1 0 1,-1 0-1,1 0 1,-1 0-1,1 0 1,-1 1 0,2-3-1,-2 2 153,1 0 0,-1 0 0,0 0 0,1 0-1,-1 0 1,0 0 0,0 0 0,0 0 0,0 0 0,0-1 0,0 1-1,0 0 1,0 0 0,0 0 0,-1-2 0,1 3-127,-1 0-96,1 0 1,0 0-1,0 0 0,0 0 1,0 0-1,0 0 0,-1 0 1,1 0-1,0 0 0,0 0 1,0 0-1,0 0 0,0 0 1,-1 0-1,1 0 0,0 0 1,0 0-1,0 0 0,0 0 1,0 0-1,-1 0 0,1 1 0,0-1 1,0 0-1,0 0 0,0 0 1,0 0-1,0 0 0,0 0 1,0 1-1,0-1 0,0 0 1,-1 0-1,1 0 0,0 0 1,0 0-1,0 1 0,0-1 1,0 0-1,0 0 0,0 0 1,0 13 232,3 16 306,-2-25-450,6 67 875,-5-42-958,-2-24-11,1 1 1,-1-1-1,1 1 0,1 8 0,0-8-32,-1 1-1,0 0 0,0 0 1,0 8-1,1 14 188,3 1-3091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2:31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688 1 1728,'4'8'4725,"-7"-5"-4607,0-1 0,0 0 0,0-1 0,0 1-1,-1 0 1,1-1 0,-7 2 0,-10 5 171,-108 61 1088,103-54-919,1 2 1,-43 38-1,7 4-155,-33 32-7,78-78-250,-2 0-1,0-1 1,0 0-1,-23 9 1,16-9 78,1 0 377,0-2-1,-32 11 1,46-21-315,7-3 84,2 2-271,0 1 1,0-1-1,1 1 1,-1-1-1,1 1 0,-1-1 1,0 1-1,1-1 1,-1 1-1,1-1 1,-1 1-1,1 0 1,-1-1-1,1 1 0,0 0 1,-1 0-1,1-1 1,-1 1-1,1 0 1,0 0-1,-1 0 0,2-1 1,3 1 1,1 0 1,-1 0-1,1 0 1,-1 1 0,0-1-1,0 1 1,1 1-1,-1-1 1,0 1-1,7 2 1,3 3-20,0 1 0,14 9 0,68 53 619,-53-36-258,4 6-75,-39-31-254,0-1 0,0 0 0,0 0 0,1-1 0,0-1 0,1 0 0,-1 0 0,16 5 0,-22-10-90,18 6-793,36 7 1,-51-13 504,1 0 0,-1-1 1,0 0-1,0 0 0,0 0 1,0-1-1,0 0 0,0-1 0,10-3 1,9-5-2197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2:32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3392,'1'-1'1195,"2"5"-290,1 9 189,1 118 884,-2-67-1700,18 189-70,-21-238-104,1 6 937,-1-21-1031,0 0 1,0 0 0,0 0 0,0 0 0,0 0-1,0 0 1,0 0 0,0 0 0,0 0 0,0 0-1,0 0 1,1 0 0,-1 0 0,0 0-1,0 0 1,0 0 0,0 0 0,0 0 0,0 0-1,0 0 1,0 0 0,0 0 0,0 0 0,0 0-1,0 0 1,0 0 0,0 0 0,0 0 0,0 0-1,0 0 1,0 0 0,0 0 0,0 0 0,0 0-1,0 0 1,0 0 0,0 0 0,0 0 0,0 0-1,0 0 1,0 0 0,0 1 0,1-1 0,-1 0-1,0 0 1,0 0 0,2-13 257,1-12-227,-1 0 0,-2-44 1,0 0 133,1 7-24,6-71 370,-3 90-367,-5 35-177,2-1 0,-1 1 0,1 0 0,0 0 1,1 0-1,0 0 0,0 0 0,1 0 0,3-8 0,-2 9-71,7-13-99,-10 19 192,-1 1 0,1-1 0,-1 0 0,0 1 0,1-1-1,0 1 1,-1-1 0,1 1 0,-1-1 0,1 1 0,0-1-1,-1 1 1,1 0 0,0-1 0,-1 1 0,1 0 0,0-1 0,0 1-1,-1 0 1,1 0 0,0 0 0,0 0 0,0 0 0,2 1 26,1 0 0,-1 0 0,0 0 0,0 1 0,0-1 0,-1 1 0,1 0 0,0 0 0,-1 0 0,4 4 0,24 26 57,-15-10-107,-1 0 1,23 47-1,12 54-20,0-4 287,-26-66-65,-11-22 180,2-1 0,2 0 0,29 44 0,-14-35-2501,-30-38 2144,-1 0-93,0-1 1,0 0 0,1 0-1,-1 1 1,0-1-1,0 0 1,0 0 0,3 2-1017,-3-2 1016,0 0 1,0 1-1,1-1 1,-1 0 0,0 0-1,1 0 1,-1 0-1,0 0 1,0 0 0,1 0-1,-1 0 1,0 0-1,0 0 1,1-1 0,-1 1-1,0 0 1,0 0-1,1 0 1,-1 0 0,1 0-1,1-1-353,8 0-764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4:37.82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 25 2720,'-12'-25'6293,"12"32"-5998,1 0 0,0 0 0,1 0 0,2 9 0,5 21 27,34 366-66,-35-296 198,-7 107 0,-2-108 169,0-7 172,-3-161-1007,3-71 1,2 60 186,22-297 803,-20 345-532,2 1-1,0 0 0,15-42 1,-19 64-240,-1 1 0,1-1 1,-1 1-1,1 0 0,-1 0 1,1-1-1,0 1 1,0 0-1,0 0 0,0 0 1,-1 0-1,1 0 1,1 0-1,-1 0 0,0 0 1,0 0-1,0 0 0,0 1 1,1-1-1,1 0 1,-2 1-8,0 0 1,1 0 0,-1 0 0,0 0-1,1 1 1,-1-1 0,0 1 0,1-1-1,-1 1 1,0-1 0,0 1-1,0 0 1,1 0 0,-1 0 0,0-1-1,0 1 1,0 0 0,0 0 0,-1 0-1,1 0 1,0 1 0,1 1 0,8 13-50,0 1 1,-1 0-1,-1 1 1,9 30-1,-2-7 4,4 8 406,13 52 0,-14-204-658,-15 84 238,1 0 0,1 0 0,9-26 0,-13 44 60,-1 0 1,0 0-1,1 0 1,-1 0-1,0 1 1,1-1-1,-1 0 1,1 0-1,-1 1 1,1-1-1,-1 0 0,1 1 1,0-1-1,-1 0 1,1 1-1,0-1 1,0 1-1,-1-1 1,1 1-1,0-1 1,0 1-1,0 0 1,1-1-1,-1 1 2,0 0-1,0 1 1,0-1-1,0 0 1,0 0 0,0 1-1,0-1 1,-1 0-1,1 1 1,0-1-1,0 1 1,0 0-1,0-1 1,0 1-1,-1-1 1,1 1-1,1 1 1,3 4 10,0 0 1,0 1-1,7 14 1,-11-19-12,60 124-23,10 16-30,-54-119 105,-16-23-61,-1 0 0,0 0 0,1 0 0,-1 0-1,1 0 1,-1-1 0,1 1 0,-1 0 0,0 0 0,1 0 0,-1-1 0,1 1 0,-1 0 0,0 0 0,1-1 0,-1 1 0,0 0-1,1-1 1,-1 1 0,0-1 0,0 1 0,1 0 0,-1-1 0,0 1 0,0-1 0,1 0 0,-1 1-14,5-10-145,-1-1 1,1 1 0,-2-1-1,0 0 1,0 0-1,2-21 1,1 1 104,-4 19 57,-1 3-21,1 0 1,0 1-1,1-1 0,0 1 0,6-12 0,-9 19 24,0 0 0,0 1 1,0-1-1,1 0 0,-1 1 0,0-1 0,1 1 0,-1-1 0,1 0 0,-1 1 0,1-1 0,-1 1 0,1-1 1,-1 1-1,1 0 0,-1-1 0,1 1 0,-1-1 0,1 1 0,0 0 0,-1-1 0,1 1 0,0 0 0,-1 0 1,1 0-1,0 0 0,-1-1 0,1 1 0,0 0 0,-1 0 0,1 0 0,0 0 0,0 1 0,-1-1 0,1 0 1,0 0-1,-1 0 0,1 0 0,0 1 0,-1-1 0,1 0 0,-1 1 0,1-1 0,0 0 0,-1 1 0,1-1 0,-1 1 1,1-1-1,-1 1 0,1-1 0,0 2 0,3 3 32,0 0 1,-1 0 0,1 1-1,3 8 1,8 21 19,-2 1 0,-1 0 0,-2 0 0,9 63 0,-16-75 235,-1 44-1,-2-65-282,1-3-17,-1-1 0,1 1 0,-1 0 1,1 0-1,-1-1 0,0 1 0,1 0 0,-1 0 1,1-1-1,-1 1 0,0-1 0,1 1 0,-1 0 1,0-1-1,1 1 0,-1-1 0,1 0 0,0-3-111,1 0 0,-1 0 0,0 0 0,0 0 0,-1-1 0,1 1 0,-1-5 0,2-12-151,15-75 170,-8 73 145,-9 22-27,0 1 1,0 0 0,0 0 0,-1 0-1,1 0 1,0 0 0,0-1 0,0 1-1,0 0 1,-1 0 0,1 0 0,0 0-1,0 0 1,0 0 0,-1 0 0,1 0-1,0 0 1,0 0 0,0-1 0,-1 1 0,1 0-1,0 0 1,0 0 0,-1 0 0,1 1-1,0-1 1,0 0 0,0 0 0,-1 0-1,1 0 1,0 0 0,0 0 0,0 0-1,-1 0 1,1 0 0,0 0 0,0 1-1,0-1 1,0 0 0,-1 0 0,1 0-1,0 0 1,0 0 0,0 1 0,-15 8 121,12-7-97,-167 96 810,20-13-429,108-59-430,-56 47 1,57-41 27,23-18-32,1 0 0,0 1 0,1 0 0,-27 34 0,42-46-9,-1 0-1,1-1 0,-1 1 1,1 0-1,0-1 0,0 1 1,0 0-1,0 0 0,0 0 1,1 0-1,-1 0 0,1 4 1,2-7 26,-1 1 1,1-1-1,0 0 1,-1 0-1,1 0 1,0 0-1,0 0 1,-1 0-1,3 0 1,12-3-75,-1-1 0,22-8 0,-2 1-520,195-38-5411,-186 41 4458,17-4-1498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2:32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49 138 1984,'-5'-7'887,"-3"-1"-57,5 5-541,0 0-1,1 1 0,-1-1 1,1-1-1,-1 1 0,1 0 1,0 0-1,-2-5 0,-2-3 584,5 10-818,0-1 0,1 1 0,-1 0 1,0-1-1,1 1 0,-1-1 0,1 1 0,0 0 0,-1-1 1,1 1-1,0-1 0,0 1 0,0-1 0,0 1 1,0-1-1,1 1 0,-1-1 0,0 1 0,1-1 0,-1 1 1,1-1-1,-1 1 0,1 0 0,-1-1 0,1 1 1,0 0-1,0-1 0,0 1 0,0 0 0,0 0 0,0 0 1,0 0-1,0 0 0,0 0 0,1 0 0,-1 0 1,2 0-1,2-3 131,1 1 0,0 0 1,0 1-1,0-1 0,0 1 0,0 0 1,9-1-1,5 0-171,-1 1 1,1 0-1,0 2 1,0 0-1,-1 2 0,1 0 1,0 1-1,-1 1 1,23 8-1,-36-10-30,0 0 0,-1 1 0,1-1 0,-1 1 0,1 1 0,-1-1 0,0 1 0,-1-1 0,1 2 0,-1-1 0,1 0 0,-1 1 0,0 0 0,-1 0 0,4 5 0,-6-7 37,1 0 0,-1 0 0,0 0-1,0 0 1,0 1 0,0-1 0,0 0 0,-1 0-1,1 1 1,-1-1 0,0 0 0,0 0 0,0 1-1,-1-1 1,1 0 0,-1 1 0,0-1 0,0 0 0,0 0-1,0 0 1,0 0 0,-1 0 0,1 0 0,-1 0-1,0-1 1,0 1 0,0 0 0,0-1 0,0 0 0,-3 3-1,-4 3 118,-1-1 0,0 0 1,0 0-1,0-1 0,-1 0 0,0-1 0,-14 5 0,-5-1 48,-50 10 1,25-11 1765,81-9-1225,40-7 0,13-1-406,-61 8-278,77 0 80,-69 3-203,-9-1-961,31 5 1,-42-5 547,0 1 0,0 0 0,0 0 0,0 0 0,0 1 0,-1 0 0,1 0 1,7 7-1,13 15-4243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18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59 257 1824,'-7'6'623,"7"-6"-611,0 0 0,-1 0-1,1 0 1,0 0 0,0 0-1,0 0 1,0 0-1,-1 0 1,1 0 0,0 0-1,0 0 1,0 0-1,-1 0 1,1 0 0,0 0-1,0 0 1,0 0 0,0 0-1,-1-1 1,1 1-1,0 0 1,0 0 0,0 0-1,0 0 1,0 0 0,-1 0-1,1-1 1,0 1-1,0 0 1,0 0 0,0 0-1,0 0 1,0 0-1,0-1 1,0 1 0,-1 0-1,1 0 1,1-3 1110,-11 15 632,9-11-1655,0 1 0,-1-1 0,1 0 0,0 1 0,0-1 0,0 1 0,1-1 0,-1 1 0,0-1 0,1 1 0,-1 0 0,0-1 0,1 1 0,0 0 0,0 0 0,-1-1-1,1 4 1,0-3-38,0 0-1,-1 0 0,1 0 0,-1 0 1,1 0-1,-1-1 0,0 1 0,-1 2 1,-4 11-54,1 27 163,1 0 0,2 0-1,6 74 1,-1-68-177,11 150 615,2 13 282,0 5-842,-3-14 160,-5-70 43,-3-40-235,15 333 767,-14-264-633,2-46-177,0 18-79,-1-54 267,2-1 0,24 91 0,-8-42-159,19 94-172,24 113 458,-60-277-338,-1 70 0,0-10 70,-3-62-23,-4 96 0,-24-6 362,23-139-312,-2 5 29,0 0 0,-8 16 0,-2 8-443,9-25 350,0 1 1,-1-1-1,-10 16 0,-5 10 175,-33 68 287,42-83-325,8-12-40,3-8-72,0 0 1,0 0-1,0 0 1,0 0-1,-1-1 0,1 1 1,0 0-1,0 0 1,-1 0-1,1-1 0,0 1 1,-1 0-1,1 0 1,-1-1-1,1 1 0,-1 0 1,1-1-1,-1 1 1,0 0-1,1-1 1,-1 1-1,0-1 0,1 1 1,-1-1-1,-1 1 1,-1-1-73,2 0 90,37-15 166,30 0-274,71-7 0,-69 12 76,159-34 352,73-10-63,-113 32-360,104-11-91,-12 13 120,-108 9-86,-104 6 236,298-13 330,281 23-928,-491 0 487,58 1 87,140 3 375,-213-3-485,-23-8-222,-28 0 172,-49 2 87,316 4-84,-83-1 503,20 1-491,-250-3 252,-11-1-151,0 2 1,37 8-1,-22 1 3,-19-3-68,-25-7 11,1 0 0,0 0 1,-1 0-1,1 0 1,6 0-1,-5 0 92,0 1-1,0-1 1,0 1 0,0 0-1,5 2 1,-9-3-65,11 3-76,0 0 1,0 0-1,1-2 0,16 3 0,14 3 61,69 17-168,-26-9 112,17 6 6,-56-13-28,-41-8 84,-1 0 0,0 0-1,1 0 1,-1-1 0,1 0-1,-1 0 1,1 0 0,6-2-1,-10 2 1,0-1 1,-1 0-1,1 0 0,0 0 0,-1 1 0,1-2 1,0 1-1,-1 0 0,0 0 0,1 0 1,-1-1-1,0 1 0,1-1 0,-1 1 0,0-1 1,0 1-1,0-1 0,-1 0 0,1 0 0,0 1 1,-1-1-1,1 0 0,-1 0 0,1 0 0,-1 0 1,0-3-1,1-7 42,-1 0 0,0 0 0,-1 0 1,-1 0-1,0 1 0,-6-22 0,-5-27 266,-11-239 444,6 65-418,3 24-381,3 34 200,-18-75-333,-6 45 435,-14-74 86,-31-17-354,67 250-60,-33-145-56,21 76 230,-33-149-171,36 157 112,-11-75 2,4 7-228,-18-132-700,43 100 243,5 141 545,2 6 77,3 1-1,14-68 1,-10 28-235,-3 54 85,1-63 1,-12 16-1217,5 93 1163,-3 8-21,-2 1 248,0 0 0,0-1 0,-1 1-1,0-1 1,-1-1 0,0 1 0,0-1 0,0 0 0,-1 0 0,0-1 0,0 0 0,-1-1 0,1 0 0,-1 0 0,-1-1 0,1 0 0,-15 4 0,-70 19 162,-168 26 1,137-30-114,-37 5 301,-214 13 351,53-24-64,82-10-395,-167-3 86,208-8-219,-103-9 336,101-5-288,-195-16-133,209 33 158,37 1 104,20-1-567,-27-1 370,9 5 314,43 1-247,-150 15-144,100-4 119,78-13 270,-144-16 1,147 7-425,20-2 73,34 6-69,-25-3 1,-86-1-1036,127 7 795,-1 1 0,1 0 0,-1 0 0,-9 3 0,-13 2-1104,25-6 978,0 0-1,1 1 0,-1-1 1,0 1-1,0 0 1,0-1-1,0 2 0,1-1 1,-1 0-1,1 0 1,-1 1-1,1-1 1,-1 1-1,1 0 0,0 0 1,0 0-1,-1 0 1,2 0-1,-1 0 0,0 1 1,0-1-1,-2 5 1,-8 15-2077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22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4064,'0'4'2197,"0"-6"-1839,1 1 0,-1-1-1,0 1 1,0-1 0,1 0-1,1-13 6017,-2 15-6334,3 7 102,0 0 0,-1 0 1,0 0-1,1 14 0,1-2-90,16 45-190,-4-14 249,2 0 98,-11-34-55,5 22 0,41 206 801,-52-223-956,-1-17-93,0-1 1,1 0-1,-1 0 1,0 1-1,1-1 1,0 0-1,0 0 1,1 3-1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24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93 2304,'0'-4'204,"1"-1"0,-1 1 0,1 0 0,0 0 0,1 0 0,-1-1 0,3-4 1,-2 5-10,0 0 0,-1 1 0,0-1 1,0-1-1,0 1 0,0 0 0,0-5 1,-1 8-66,0 0 1,0 0 0,0 0 0,0 0 0,0 0-1,0 1 1,1-1 0,-1 0 0,4-7 3358,-5 9-2934,-2 6-286,0-1 0,1 1 0,0 0-1,-2 7 1,-3 10-8,-53 171 1462,52-169-1718,-7 48 0,14-62-15,0 0 0,1-1 0,0 1 1,1 0-1,0-1 0,5 22 0,5 8 79,24 60 0,-30-90-83,0 0 0,1-1 0,0 1 0,0-1 0,1 0 0,1-1 0,-1 0 0,1 0 0,1 0 0,12 9 0,-19-17 35,1 1 0,-1-1 0,1 0-1,-1 0 1,1 0 0,0 0 0,0 0 0,-1 0 0,1-1 0,0 1 0,0-1-1,0 0 1,0 0 0,-1 0 0,1 0 0,0-1 0,0 1 0,0-1-1,-1 1 1,1-1 0,0 0 0,-1 0 0,1 0 0,0-1 0,3-1 0,5-5 74,1 0 1,-1-1 0,20-20-1,-19 18-129,15-16 96,-1-1 1,31-41-1,-47 55-49,-1-1 1,0 0-1,0-1 0,-2 1 0,0-1 0,-1-1 1,6-26-1,-10 25 12,0 1-1,-2-1 1,-1 1 0,0-1-1,-1 1 1,0 0 0,-8-26-1,5 27-80,0-1 0,-1 1-1,0 1 1,-1-1 0,-1 1-1,-1 1 1,0-1 0,-19-21 0,26 32 51,-1 1 1,0 0 0,0 0 0,-1 0-1,1 1 1,-1-1 0,1 1 0,-1 0 0,0 0-1,1 0 1,-1 0 0,0 0 0,0 1 0,-1 0-1,1 0 1,0 0 0,0 0 0,-1 1 0,1 0-1,0 0 1,0 0 0,-1 0 0,1 1-1,0-1 1,0 1 0,-1 0 0,1 0 0,0 1-1,0-1 1,0 1 0,0 0 0,1 0 0,-1 0-1,0 1 1,1-1 0,0 1 0,-6 5 0,-4 5 42,0 0 0,1 1 0,0 0 0,1 1 0,1 0 0,-13 26 0,18-31 24,0 0-1,1 0 0,-4 14 1,7-22-66,0 1 0,0 1 0,1-1 0,-1 0 0,1 0 0,0 0 0,0 0 0,0 0 0,0 0 0,0 0 1,1 1-1,-1-1 0,1 0 0,2 4 0,-3-7 15,6 13 80,8 20-1,-14-31-59,1-1 1,-1 0-1,1 1 1,-1-1-1,1 0 1,0 1-1,0-1 1,-1 0-1,1 0 1,0 0-1,0 0 1,0 0-1,0 0 0,1 0 1,-1 0-1,0 0 1,0 0-1,0 0 1,1-1-1,-1 1 1,0-1-1,1 1 1,-1-1-1,1 1 1,1-1-1,3 1 240,0-1 1,0 0-1,0 0 0,11-2 1,6 0 315,45-1-27,-22-2-2458,-16 17-8679,-27-10 10098,16 12-2726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24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12 259 5632,'-1'2'212,"0"-1"1,0 0-1,0 1 1,0 0-1,0-1 0,0 1 1,0-1-1,0 1 1,0 0-1,1 0 1,-1 0-1,1-1 1,0 1-1,-1 0 0,1 0 1,0 0-1,0 0 1,0 0-1,0-1 1,1 1-1,-1 0 0,0 0 1,1 0-1,-1 0 1,1-1-1,0 1 1,-1 0-1,1 0 1,1 1-1,0 2-104,0 1 1,-1-1-1,0 0 0,1 9 1,-2-10-7,0 0 0,1 0 0,0 0 1,0 0-1,0 0 0,0 0 1,4 7 580,-10-11 753,6-6-893,2-12-103,-1-1 0,-1 1-1,-2-24 1,1 17-191,2-28-1,1 27-49,8-50-221,-9 68 15,-1 1 0,2 0 1,-1 0-1,1 0 1,0 1-1,0-1 0,1 1 1,4-7-1,-5 10-3,0 0-1,0 1 1,-1-1-1,2 1 1,-1 0-1,0 0 1,0 0 0,1 0-1,-1 1 1,1-1-1,3 0 1,3-1-169,-1 1-1,1 0 1,10-1-1,32 6-4507,-40-2 2409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26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77 640,'0'-2'90,"0"0"-1,0 1 1,0-1 0,1 0 0,-1 0-1,1 0 1,-1 1 0,1-1-1,0 0 1,1-1 0,-1 1 185,0 1 0,-1-1 0,1 0-1,0 0 1,-1 1 0,1-1 0,-1 0 0,1 0 0,-1 1 0,0-4 0,10-28 8732,-7 44-8516,6 19-269,-2 1 0,-1 0 0,3 58 0,-5-44-225,3 131 520,-2-28-426,-4-60-461,-1-55-1798,12-4-8792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2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61 2304,'0'0'60,"0"-1"0,0 1-1,0-1 1,0 1 0,0 0 0,0-1-1,0 1 1,0-1 0,0 1 0,0 0 0,0-1-1,0 1 1,1-1 0,-1 1 0,0 0 0,0-1-1,0 1 1,1 0 0,-1 0 0,0-1-1,1 1 1,-1 0 0,0-1 0,1 1 0,-1 0-1,0 0 1,1-1 0,18-18 1011,-6 5 61,-5 5-742,0 0 1973,-6 12-1336,-2 7-722,-15 79 439,-35 122 0,42-178-678,2 0-1,1 0 0,1 1 1,2-1-1,1 1 0,2 0 1,1-1-1,2 1 0,1-1 1,1 0-1,17 47 0,-21-73-43,0 1 0,1-1 0,0 0 0,1 0 0,-1-1 0,2 1 0,-1-1 0,0 0 0,1 0 0,0 0 0,1 0 0,-1-1 0,1 0 0,0 0 0,0-1 0,1 0 0,-1 0 0,1 0 0,0-1 0,0 0 0,0 0 0,0-1 0,12 3 0,-12-3 11,0-1 0,0-1 0,0 1 0,0-1-1,0 0 1,0-1 0,0 1 0,0-1 0,0-1-1,0 1 1,-1-1 0,10-4 0,-8 2-20,0 0 1,-1-1-1,1 0 0,-1 0 1,0-1-1,0 0 0,-1 0 1,1 0-1,6-10 0,2-5 48,-1-1-1,-1-1 0,0 0 0,-2 0 1,-1-1-1,-1-1 0,-1 0 0,-1 0 1,4-31-1,-8 38 41,-1-1 1,-1 1-1,-3-37 1,1 47-117,0-1 1,0 1-1,-1-1 0,-1 1 1,1 0-1,-1 0 1,0 0-1,-1 1 0,0-1 1,-9-12-1,9 15 6,1 0 0,-1 0 0,-1 1 0,1-1 0,-1 1 0,1 0 0,-1 0 0,0 0 0,-1 1 0,1 0 0,-1 0 0,1 0 0,-1 1 0,0-1 0,0 1 1,0 1-1,0-1 0,-12 0 0,3 1-50,-1 1 0,1 0 1,0 1-1,0 1 1,-16 4-1,3 1-53,-46 19 0,52-18 198,10-3-74,0 0 0,-16 8 0,17-7 81,-8 4-63,18-10-28,1 0 0,-1 1-1,0-1 1,1 1 0,-1 0 0,1-1-1,-1 1 1,0-1 0,1 1 0,-1 0 0,1-1-1,0 1 1,-1 0 0,1 0 0,0-1-1,-1 1 1,1 0 0,0 0 0,0 0-1,0 1 1,0-2 34,1 1 1,-1 0-1,1 0 0,-1 0 0,1-1 0,0 1 0,-1 0 1,1-1-1,0 1 0,-1-1 0,1 1 0,0-1 0,0 1 1,0-1-1,0 1 0,0-1 0,0 0 0,-1 1 0,1-1 1,0 0-1,0 0 0,0 0 0,2 0 0,29 5 288,-28-5-278,29 5 372,-19-3-161,25 2 1,165-1 152,-192-2-1474,0 0-1,0 1 1,0 1-1,20 7 1,-28-9 520,-1 1-1,1-1 1,-1 1-1,1 0 1,-1 0-1,0 1 1,0-1-1,0 1 1,0 0-1,3 3 1,16 20-2496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2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254 165 3808,'-2'-2'186,"0"0"0,1 0 0,-1 0-1,1 0 1,0 0 0,-1 0 0,1 0 0,0 0 0,0 0 0,1-1 0,-1 1 0,0 0-1,1-1 1,-1 1 0,1-5 0,-9-23 205,5 19 176,2 7-314,1 0 1,-1 1-1,0-1 1,0 0-1,0 1 1,-4-5-1,-1-2 376,7 8-569,-1 1 0,0-1 0,0 1 0,0 0 0,0-1 0,0 1 0,0 0-1,-3-2 1,-2-2 305,0 1 0,-1 0 0,1 0 0,-1 0-1,-9-3 1,13 7-317,0-1 1,1 1-1,-1-1 0,0 1 0,0 0 0,1 0 0,-1 0 0,0 0 1,0 0-1,1 1 0,-1-1 0,0 1 0,1 0 0,-1 0 1,0 0-1,1 0 0,0 0 0,-5 3 0,-1 2-117,0-1-1,0 1 0,1 1 1,0-1-1,-11 14 1,14-16 80,1 1 1,0 0 0,0-1-1,1 1 1,-1 0 0,1 0-1,0 1 1,0-1 0,1 0 0,-1 1-1,0 8 1,2-4 129,-1-1 0,2 1 0,-1 0 0,1-1 0,1 1 0,0-1 1,0 1-1,1-1 0,0 0 0,9 17 0,-12-25-104,1 0-1,-1 0 1,1 0 0,0-1 0,-1 1 0,1 0-1,0 0 1,-1-1 0,1 1 0,0 0-1,0-1 1,0 1 0,0-1 0,0 1-1,0-1 1,0 0 0,-1 1 0,1-1 0,0 0-1,0 1 1,0-1 0,0 0 0,0 0-1,1 0 1,-1 0 0,0 0 0,0 0-1,0 0 1,0-1 0,0 1 0,0 0 0,0 0-1,-1-1 1,3 0 0,3-2-5,0 1 0,0-1 0,-1-1 1,7-3-1,-10 5-14,17-12 79,16-16 0,-19 16 3,31-22 1,-45 34-107,0 1 0,0-1 0,1 1 0,-1 0 0,1 0 0,-1 0 0,1 0 0,0 0 0,-1 1 0,1-1 0,0 1 0,-1 0 0,1 0 0,0 0 0,0 0 0,-1 0 0,5 1 0,-4 1-35,1-1 1,-1 0-1,0 1 1,0 0-1,0-1 1,0 1-1,0 1 1,0-1-1,0 0 1,-1 1-1,5 4 1,2 6-636,0 0 1,-1 0 0,-1 1 0,11 25-1,-18-39 674,35 83-7880,-23-62 5087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28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26 218 6880,'-2'2'146,"1"0"0,-1 0 0,1 1 1,0-1-1,0 1 0,0-1 0,0 1 1,0-1-1,0 1 0,1-1 0,-1 1 0,1 0 1,0-1-1,0 1 0,0 0 0,0-1 0,0 1 1,1 0-1,-1-1 0,1 1 0,-1-1 1,1 1-1,1 2 0,4 17-727,5 33 0,-3-13 196,4 21 1308,7 116 0,-12-76 1397,-7-121-1759,-6-26 0,3 26-314,0-30 0,-5-102 163,13-42-184,-2 146-131,3 0 1,13-52-1,-17 92-79,0 0 1,0 1-1,1-1 0,-1 0 1,1 1-1,1-1 0,-1 1 0,1 0 1,-1 0-1,2 0 0,5-5 1,-8 8-11,-1 1 0,1-1 0,0 1 0,0 0 0,0 0 0,0 0 1,0 0-1,0 0 0,0 0 0,0 0 0,0 1 0,1-1 1,-1 1-1,0 0 0,0-1 0,1 1 0,-1 0 0,0 0 0,0 1 1,0-1-1,1 0 0,-1 1 0,0-1 0,0 1 0,0 0 0,0 0 1,0 0-1,0 0 0,0 0 0,0 0 0,0 0 0,0 1 1,0-1-1,2 3 0,-1 0 50,1 0 0,-1 0 0,1 0 0,-1 1 0,-1-1 0,1 1 0,-1-1 0,1 1 0,-1 0 0,-1 0 0,1 0-1,-1 1 1,0-1 0,0 0 0,0 0 0,-1 1 0,0-1 0,0 0 0,0 1 0,0-1 0,-1 0 0,0 1 0,0-1 0,-4 10 0,2-8-186,1 0 1,-1 0-1,-1 0 1,1 0-1,-1-1 1,0 1-1,-1-1 0,0 0 1,0 0-1,0-1 1,0 1-1,-1-1 0,0 0 1,0-1-1,-1 0 1,1 0-1,-8 4 1,10-6-227,-1 0 0,1-1 1,-1 1-1,0-1 1,1 0-1,-1 0 1,0 0-1,0-1 1,1 0-1,-1 0 1,0 0-1,0 0 0,0-1 1,1 0-1,-1 0 1,0 0-1,1 0 1,-1-1-1,1 0 1,-7-3-1,-31-26-3777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34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2470 1472,'-6'-2'12718,"10"3"-11420,-1 0-1128,18-4 305,-13 3-465,-1 0 77,0 0 0,0 0 0,0-1 0,0 0 0,0 0 0,11-4-1,-11 3-73,0 1-1,0 0 1,11-1-1,2 1 130,54-3-126,-46 1 5,40 1-1,8-1-146,-58 3 203,0 0 1,0 1-1,26 5 0,-13-1-210,-24-4 104,-1 0-1,0 1 1,0 0-1,9 4 1,15 4 32,86 22 50,-93-25 25,-12-4 8,-1 0 0,15 2 0,-6-2-41,36 12 0,10 1 9,89 19-109,-126-26 137,-1 1 0,1 1 0,34 21-1,-10-3-36,268 175 833,-244-153-1031,-6-5 258,-37-21-18,0 2-1,-2 1 1,41 47 0,27 37-2,-89-104 88,0 0 1,15 9-1,7 7-90,-7-2 7,-2 1 0,34 44 1,-19-21-16,2-5-188,10 13 146,-39-40 34,0 0-1,1-1 0,1-1 1,0 1-1,1-2 0,16 11 0,-28-20-75,1 0-1,0 0 0,-1 0 1,1 0-1,-1 1 0,3 2 1,-3-2-9,1 0 0,-1-1 0,1 1 1,-1-1-1,1 0 0,6 4 0,21 13 5,-20-13 78,0 1 0,15 6 0,-5-2 32,4 2 62,-9-8-144,4 2-180,4-2 207,-18-4-81,0 0-1,0 0 1,1 0 0,6 0 0,73 7 583,-73-7-557,-1 0 1,19 4-1,-25-5-35,37 8-117,-15-6 203,-24-3-40,1 1 0,-1 0 0,0 0 0,0 1 0,0-1-1,1 1 1,3 0 0,-1 1 41,1-1-1,-1 0 1,1 0-1,0-1 1,-1 0-1,12-1 1,1 1-127,-17 0 66,15 0 92,25 4 10,-41-3-88,1-1 1,-1 0-1,0 0 1,1 0 0,-1-1-1,0 1 1,0 0-1,1 0 1,-1-1 0,0 1-1,1-1 1,1 0-1,5 0 25,-5 2 4,-2 0-31,0-1 0,0 1 0,0-1 0,0 1 0,1-1 0,-1 0 0,0 0 1,0 0-1,0 0 0,0 0 0,0 0 0,0 0 0,0 0 0,0 0 0,1 0 0,-1 0 0,0-1 0,0 1 0,0 0 0,0-1 0,0 1 0,1-2 0,0 2 21,-1-1 0,0 1 0,1 0 0,-1 0 0,0-1 0,1 1 0,-1 0 0,1 0 0,-1 0 1,0 0-1,3 1 0,3-1 80,11-1 21,-15 1-100,0-1 0,0 1 0,0 0 1,0-1-1,0 1 0,3-2 0,-4 1-151,-2 1 119,1-1-1,0 0 0,0 1 1,0-1-1,0 1 0,0-1 0,0 1 1,0 0-1,0-1 0,0 1 1,0 0-1,0 0 0,0 0 0,0 0 1,0 0-1,0 0 0,0 0 1,2 0-1,2 0-12,7-3 83,-1-1-1,0 0 1,20-10 0,-13 6 145,15-16-72,-24 20-164,-1-2-1,-1 1 1,1-1 0,6-7-1,-5 5 100,9-8 48,-2-1 1,0 0 0,22-33-1,-21 22-177,25-55 0,-2 3 53,-17 31 91,-17 34 48,16-27 0,-21 40-103,9-12-18,-1-1-1,-1 0 1,0 0 0,-1 0-1,6-22 1,-10 27 24,1-1-1,10-19 1,-9 20 8,-1 1 1,0-1 0,-1 1 0,4-16 0,5-33-243,-5 22 315,4-43 0,2-33-337,1-8-80,-10 77 643,18-68 0,-20 99-268,2-10-16,-2 0 0,-1 0 0,-2-34 1,0-10-248,6-15 103,2-136-19,2 111 341,0-4-247,-4-227 64,-1-121-266,-3 393 168,-1-53-112,0 99 91,1 1-1,5-24 0,0-7-3,8-41-262,-8 58 355,7-83-519,-4 59 470,-4 20-119,1 0-1,18-54 1,-15 56 55,-8 27 93,0 1 0,1-1 0,0 1 0,0-1 0,0 1 0,1 0 0,0 0-1,0 0 1,8-10 0,-1 6-24,0 0 0,1 1 0,0 0 0,0 1 0,1 1 0,0 0 0,1 0 0,17-6 0,-11 6 24,1 1 0,0 1 0,0 1 0,0 0 0,23 0 0,0 1 25,46-2 118,-77 5-112,-1 1 1,1 0 0,0 1-1,-1 0 1,18 6 0,-11-2 72,0-1 1,1-1-1,-1-1 0,1 0 1,31-1-1,95-10 912,-121 5-866,106-15 414,-20 2-707,-39 2 336,-64 12-178,14 1-39,-12 2-192,-3 0 191,-6-1 36,0 1 0,1-1 0,-1 0 0,0 0 0,0 0 0,0 0 0,0 0 0,0 0 0,1 0 0,-1 0 0,0 1 0,0-1 0,0 0 0,1 0 0,-1 0 0,0 0 0,0 0 0,0 0 0,1 0 0,-1 0 0,0 0 0,0 0 0,0 0 0,0 0 0,1 0 0,-1 0 1,0 0-1,0-1 0,0 1 0,1 0 0,-1 0 0,0 0 0,0 0 0,0 0 0,0 0 0,1 0 0,-1 0 0,0-1 0,0 1 0,0 0 0,0 0 0,0 0 0,0 0 0,0-1 0,1 1 0,-1 0 0,0 0 0,0 0 0,0 0 0,0-1 0,0 1 0,0 0 0,0 0 0,0 0 0,0-1 0,0 1 0,0 0 0,0 0 1,0 0-1,0-1 0,0 1 0,3 0 37,2-1-1271,-8 4 304,1 4-1859,2-6 2453,-1 0 0,1-1 0,-1 1 0,1 0 0,-1 0 0,1 0 0,-1 0 0,0-1 1,-1 3-334,-14 22-8282,-2-15 6377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4:39.70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99 49 4064,'-5'-4'437,"1"-1"1,-1 0-1,1 0 0,-17-20 2811,16 22-2992,4 3-189,1-1 1,-1 1-1,0 0 1,1 0-1,-1 0 1,1-1-1,-1 1 1,0 0-1,1 0 1,-1 0-1,0 0 1,1 0-1,-1 0 1,0 0-1,1 1 1,-1-1-1,0 0 1,1 0-1,-1 0 1,0 1-1,1-1 1,-1 0-1,1 1 1,-1-1-1,1 0 1,-1 1-1,1-1 1,-1 1-1,1-1 1,-1 1-1,0 0 1,-3 5 3,0 0-1,0 1 1,0-1-1,1 1 1,0 0-1,1 0 1,-1 0-1,1 0 1,1 0 0,-1 1-1,1-1 1,0 8-1,0 21 86,2-1 0,1 1 0,13 69 0,39 104 475,-22-94-355,-16-57-78,6 23 185,-18-70-271,-4-11-110,0 0 0,1 0 1,-1 0-1,0 0 0,0 0 1,0 0-1,0 0 1,0 0-1,0 0 0,0 0 1,1 0-1,-1 0 0,0 0 1,0 0-1,0 0 1,0 0-1,0 0 0,0 0 1,0 0-1,0 0 0,1 0 1,-1 0-1,0-1 1,0 1-1,0 0 0,0 0 1,0 0-1,0 0 0,0 0 1,0 0-1,0 0 1,0 0-1,0-1 0,0 1 1,0 0-1,0 0 0,0 0 1,0 0-1,0 0 0,0 0 1,0 0-1,0-1 1,0 1-1,0 0 0,3-25 95,-17-165-292,1-4 694,12 172-309,1 10-108,0 1 1,1-15-1,-1 26-82,0-1-1,0 1 0,0 0 1,0-1-1,0 1 0,0 0 1,0-1-1,0 1 0,0-1 1,0 1-1,0 0 1,1-1-1,-1 1 0,0 0 1,0 0-1,0-1 0,0 1 1,0 0-1,1-1 0,-1 1 1,0 0-1,0 0 0,1-1 1,-1 1-1,0 0 1,0 0-1,1-1 0,-1 1 1,0 0-1,1 0 0,-1 0 1,0 0-1,0 0 0,1-1 1,-1 1-1,1 0 1,-1 0-1,0 0 0,1 0 1,-1 0-1,0 0 0,1 0 1,-1 0-1,0 0 0,1 0 1,-1 0-1,0 0 1,1 0-1,-1 1 0,0-1 1,1 0-1,-1 0 0,0 0 1,1 1-1,16 14-38,-16-14 39,28 33 19,-2 2 1,-1 0-1,-1 2 1,-3 1-1,24 54 1,-42-84 2,1 2-6,1 1-1,8 13 1,-14-25-16,0-1 1,0 1-1,0 0 0,0 0 0,0 0 0,0 0 0,0 0 1,0 0-1,0 0 0,0 0 0,0 0 0,1 0 0,-1 0 1,0 0-1,0 0 0,0-1 0,0 1 0,0 0 0,0 0 1,0 0-1,0 0 0,0 0 0,0 0 0,0 0 0,0 0 1,0 0-1,0 0 0,0 0 0,0 0 0,0 0 1,0 0-1,0 0 0,1 0 0,-1 0 0,0 0 0,0 0 1,0 0-1,0 0 0,0 0 0,0 0 0,0 0 0,0 0 1,0 0-1,0 0 0,0 0 0,0 0 0,1 0 0,-1 0 1,0 0-1,0 0 0,0 0 0,0 0 0,0 0 0,0 0 1,0 0-1,0 0 0,0 0 0,0 0 0,0 0 0,0 0 1,0 0-1,2-4-29,0-1 0,0 0 1,-1 0-1,0 0 0,0 0 0,-1 0 1,1-9-1,-4-44-254,0 24 177,3-43 69,2 0 0,14-82-1,-15 155 50,-1 1 0,1 0 1,0 0-1,0 0 0,0-1 0,2-2 0,-3 5-12,1 1-1,-1-1 1,0 1-1,0 0 1,1-1 0,-1 1-1,0 0 1,0-1-1,1 1 1,-1 0-1,0 0 1,1-1 0,-1 1-1,0 0 1,1 0-1,-1 0 1,1 0-1,-1-1 1,0 1 0,1 0-1,0 0 1,-1 0-7,1 0 0,-1 0 1,1 1-1,-1-1 0,1 0 0,0 0 1,-1 1-1,1-1 0,-1 0 1,0 1-1,1-1 0,-1 0 0,1 1 1,-1-1-1,1 1 0,-1-1 1,0 0-1,1 1 0,-1 0 1,7 11-11,0 1 1,-1-1-1,-1 1 1,0 0-1,5 24 1,-3-10-13,36 143-307,-38-145 440,0 0 1,16 40 0,-19-59-105,-4-22-533,-1 0 440,0-1 0,2 0 0,0-18 0,0-10 6,-1 32 148,2-1-1,0 0 1,0 1-1,1-1 0,3-14 1,-4 28-64,0 0 0,0 0 0,0 0 0,0 0 1,0 0-1,0 0 0,0-1 0,0 1 0,0 0 0,0 0 0,0 0 0,0 0 0,0 0 1,0 0-1,0 0 0,0 0 0,1-1 0,-1 1 0,0 0 0,0 0 0,0 0 1,0 0-1,0 0 0,0 0 0,0 0 0,0 0 0,0 0 0,1 0 0,-1 0 1,0 0-1,0 0 0,0 0 0,0 0 0,0 0 0,0 0 0,0 0 0,0 0 1,1 0-1,-1 0 0,0 0 0,0 0 0,0 0 0,0 0 0,0 0 0,0 0 0,0 0 1,1 0-1,-1 0 0,0 0 0,0 0 0,0 0 0,0 0 0,0 0 0,0 0 1,8 9-101,7 19-89,-11-22 90,10 25 116,-1-1 0,10 36-1,-18-51 64,8 22 157,-16-68-138,-23-139 758,24 164-802,1-1 0,0 0 0,1-13 0,1 34-215,1-1 1,1 1 0,5 20-1,0-7 119,-8-24 33,24 93 200,15 132 1,-38-221-258,0 5-58,0-11 2,2-7-80,1-6-36,0-1 0,-1 0 1,-1 0-1,1-16 1,2-4-35,10-68-288,35-258 1401,-49 348-701,0 2-35,0-1 1,0 0 0,-1 1-1,-2-12 1,2 21-104,0 0 0,1 0 0,-1-1 1,0 1-1,-1 0 0,1 0 0,0 0 0,0 0 1,0 0-1,0 0 0,0-1 0,0 1 0,0 0 0,0 0 1,0 0-1,0 0 0,0 0 0,0 0 0,0-1 1,0 1-1,0 0 0,-1 0 0,1 0 0,0 0 0,0 0 1,0 0-1,0 0 0,0 0 0,0 0 0,0 0 1,-1-1-1,1 1 0,0 0 0,0 0 0,0 0 0,0 0 1,0 0-1,-1 0 0,1 0 0,0 0 0,0 0 1,0 0-1,0 0 0,0 0 0,-1 0 0,1 0 0,0 0 1,0 1-1,0-1 0,0 0 0,0 0 0,0 0 0,-1 0 1,1 0-1,0 0 0,0 0 0,0 0 0,0 0 1,0 1-1,-7 6-27,-3 8-17,1 1 0,1-1 0,-8 21 0,-10 21 71,-33 40-117,38-65-857,1 1 0,1 1 0,-25 65 0,42-94 478,1 1 0,0 0-1,0-1 1,0 1 0,1 0-1,-1 0 1,1 0 0,1-1 0,-1 1-1,1 0 1,0 0 0,1-1-1,-1 1 1,4 7 0,4 9-1206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37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2502 1152,'2'-3'-57,"0"0"0,1 0 0,-1 0 0,1 0 0,0 0 0,0 0 0,0 1 0,0-1 0,1 1 0,6-3 0,11-14 7967,-15 14-7516,0 1 0,0 0 0,1 1 0,7-4 0,2 3 128,0 1-1,18 0 1,13-3 137,103-17 504,-114 18-1144,-7 1 123,34-10 1,13-2-83,-39 9 88,339-74 1484,-188 32-1419,-169 44-96,37-15-1,-22 6-24,-5 2 247,36-21 1,14-5-16,215-65-105,-267 94-236,5-1 252,-1-1 0,1-2-1,-2-1 1,39-25 0,-27 14-261,63-28 0,-57 30-24,12-4-32,-30 14 113,0-2-1,-1 0 0,0-2 0,34-27 1,-41 26 65,-1 0 0,-1-2 0,24-30 0,-15 11-164,62-86-56,-79 108 109,1 0 0,1 1 0,0 0 1,26-20-1,72-48 38,-12 9 38,-82 60-46,0-1 0,-1 0-1,18-25 1,5-13-74,54-94 1,-29 41 271,-34 58-335,16-29-97,8-22 192,-35 68 43,1 1-1,43-47 1,-31 39-122,-13 17-54,0 1 0,1 1 0,25-17 0,-35 29 148,-1 1 0,1 0 0,1 1 0,-1 0 0,1 1 0,23-7 0,-18 7-58,1 2-1,0 0 0,0 1 1,24 1-1,36 9 188,-72-8-54,-1 0-67,0 0-1,-1 0 0,1-1 1,0 1-1,0-1 1,-1 0-1,1 0 0,7-3 1,-6 2-17,-1 1 0,1-1 0,-1 1 1,1 1-1,-1-1 0,1 1 0,6 0 0,-5 0 52,0 0 0,0-1 0,12-2 0,-6 0 150,-3 0-366,0 1 1,17-9-1,-21 9 149,0 0 1,0 0 0,0 0-1,11 0 1,8-3-60,24-9 217,-19 5-38,0 1-1,36-4 1,-49 10 95,273-37 650,-177 23-413,-50 8-581,-61 8 145,14-3-544,30 1-1,-42 2 200,-1 0 1,1 0-1,0 0 0,0 1 0,0 0 0,-1 0 1,1 0-1,0 0 0,-1 1 0,1-1 0,-1 1 1,1 0-1,4 3 0,-6-3 19,0 0 0,-1 1 0,1-1 1,-1 0-1,1 0 0,-1 0 0,0 1 0,0-1 0,0 1 1,0-1-1,0 1 0,-1-1 0,1 1 0,-1 3 0,1 0-376,-1 0 0,0 0-1,0 0 1,-2 12-1,1-14 271,-1 0 0,1 0-1,-1-1 1,-3 8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39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119 138 4064,'-1'-1'96,"0"0"-1,1 0 1,-1 0 0,1 0-1,0 0 1,-1 0 0,1 0-1,0 0 1,-1 0 0,1 0-1,0 0 1,0 0 0,0 0-1,0 0 1,0 0 0,0 0-1,0 0 1,0 0 0,1 0-1,-1 0 1,0 0 0,1 0-1,-1 0 1,0 0 0,1 0 0,-1 0-1,1 0 1,0 0 0,-1 1-1,1-1 1,0-1 0,1 0 170,-2 1-26,1-1 0,-1 0 0,0 0 0,0 0 0,1 0 0,-1 0 0,0 0 0,0 1 0,-1-1 0,1 0 0,0 0 0,-1 0 0,1 0 0,-1 1 0,1-1 0,-1 0 0,-1-2 0,-2 3 56,1 0 0,0 0 0,-1 0 0,1 0 0,-1 1 0,1 0 0,-1 0 0,1 0 0,-1 0 0,-5 1 0,5-1-296,1 1 0,-1 0-1,0 0 1,1 1 0,-1-1 0,1 1 0,0-1 0,-1 1 0,1 0 0,0 0 0,0 0-1,0 1 1,1-1 0,-1 1 0,0 0 0,1 0 0,0 0 0,0 0 0,0 0 0,0 0 0,0 0-1,0 1 1,1-1 0,0 1 0,-1-1 0,0 7 0,0 11-2,2 1 0,0-1 1,1 0-1,1 0 0,1 0 0,1-1 0,1 1 1,7 20-1,-10-36 20,0 0 1,0-1 0,0 1-1,1-1 1,0 1-1,0-1 1,0 0-1,6 6 1,-7-9 10,-1 1 0,0-1 1,1 0-1,0 0 0,-1 0 0,1 0 1,0 0-1,-1 0 0,1 0 1,0 0-1,0 0 0,0-1 0,0 1 1,0-1-1,-1 0 0,1 0 0,0 1 1,0-1-1,0 0 0,0 0 1,0-1-1,0 1 0,0 0 0,0-1 1,3 0-1,0-2 39,1 0 1,-1-1 0,0 1-1,0-1 1,0 0-1,0 0 1,0-1 0,-1 1-1,0-1 1,0 0-1,4-7 1,4-8 222,15-34-1,-25 51-281,4-10 117,-1 0-1,0-1 1,-1 1-1,5-28 1,-8 35-98,0 0 0,-1-1 0,0 1 0,0 0-1,0-1 1,-1 1 0,0 0 0,-1 0 0,1-1 0,-1 1 0,0 0 0,-1 0 0,-3-7 0,0 4-21,1 0 0,-1 1 1,-1 0-1,1 0 0,-1 1 1,-1 0-1,-11-9 0,18 15-97,0 0-1,0 0 0,0 0 0,0 1 1,0-1-1,-1 0 0,1 1 0,0 0 1,0-1-1,-1 1 0,1-1 0,0 1 1,-1 0-1,1 0 0,0 0 0,-1 0 1,1 0-1,0 0 0,-1 0 0,1 1 1,-2-1-1,1 1-127,0 0 1,0 0 0,1 0-1,-1 0 1,0 0 0,0 1-1,1-1 1,-1 1 0,1-1-1,-1 1 1,1-1 0,-2 3-1,0 1-327,1-1 1,-1 0-1,1 1 0,0 0 0,0 0 0,0-1 0,1 1 0,0 0 0,0 1 1,-1 7-1,2 13-3103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40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65 3136,'-1'-2'121,"0"1"0,1-1 0,-1 1 0,0-1 0,1 1 0,-1-1 0,1 1 0,0-1 1,-1-2-1,-2-8 375,5-6 793,1 1 5144,0 27-4869,1 20-1085,-5 136 1382,-1-31-1781,33 171-6805,-19-232 4869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46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67 2816,'-12'-2'735,"10"1"-640,0 1 1,-1 0-1,1-1 1,0 1-1,0-1 1,0 1-1,0-1 0,0 0 1,0 0-1,0 0 1,0 0-1,0-1 0,0 1 1,1 0-1,-1-1 1,-2-2-1,1 0 182,0 0 0,-1 1 1,1-1-1,-1 1 0,0 0 0,0-1 0,0 2 0,-1-1 0,1 0 0,-1 1 1,0 0-1,1 0 0,-1 1 0,0-1 0,0 1 0,0 0 0,0 0 0,0 0 0,0 1 1,0 0-1,-11 1 0,11-1-193,-1 1 0,1 0 0,-1 0 0,1 1 0,-1-1 0,1 1 0,0 1 0,0-1 0,0 1 0,0-1 0,0 1 0,1 1 0,-1-1 0,1 1 0,0 0 0,0 0 0,0 0 0,1 0 0,-1 0 0,-2 6 0,-5 14-129,2 0 0,0 0 0,2 1 0,-8 42 0,13-57 46,-2 9 51,2-1-1,-2 39 0,4-48-3,0 1-1,1-1 1,1 0-1,0 0 1,0 0-1,0 0 1,1 0-1,5 9 1,-7-16-4,0 1 1,1 0-1,0 0 1,0 0-1,0-1 1,0 1-1,0-1 0,0 0 1,1 0-1,-1 0 1,1 0-1,0 0 1,-1 0-1,1 0 1,0-1-1,0 0 1,0 1-1,0-1 1,0 0-1,0-1 1,0 1-1,1 0 1,-1-1-1,0 0 1,0 0-1,1 0 1,-1 0-1,0 0 1,0 0-1,0-1 1,1 0-1,-1 0 1,0 0-1,0 0 1,0 0-1,0 0 1,0-1-1,-1 0 1,1 1-1,3-4 1,2-1 65,-1 0 1,-1-1 0,1 0 0,-1 0 0,0-1 0,-1 1 0,1-1-1,-2 0 1,1-1 0,-1 1 0,0-1 0,-1 0 0,3-12 0,-3 9 25,-1-1 1,0 1-1,-1-1 1,0 1-1,-1-1 1,-1 0-1,0 1 1,-1-1-1,-4-17 1,4 23-220,0 1 1,-1 0 0,0-1-1,0 1 1,0 1 0,-1-1-1,0 0 1,0 1 0,0 0-1,-1 0 1,0 0 0,0 0-1,0 1 1,0 0 0,-10-6-1,-7-4-1513,14 8-1015,31 15-4504,1 5 4086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48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378 224 1248,'0'0'22,"0"-1"1,0 0-1,1 1 1,-1-1-1,0 1 1,0-1-1,0 1 1,1-1-1,-1 1 1,0-1-1,1 1 0,-1-1 1,0 1-1,1-1 1,-1 1-1,1-1 1,-1 1-1,0 0 1,1-1-1,-1 1 1,1 0-1,0-1 0,16-6-367,1-2 3955,-28 22-2613,2-3-806,-1 0-1,0-1 0,-1 0 0,1 0 1,-2-1-1,1-1 0,-1 0 0,-15 7 0,12-6 60,-1-1-1,0 0 0,0-2 1,0 0-1,-17 4 0,25-8-136,1-1-1,-1 1 1,1-1-1,-1 0 1,1 0-1,-1-1 1,1 0-1,-1 0 1,1 0-1,0-1 1,-1 0-1,1-1 1,0 1-1,1-1 1,-9-4-1,9 3 21,0 0 0,0 0-1,1 0 1,-1-1 0,1 0 0,0 1-1,-5-10 1,-22-41 540,31 54-664,-4-8-28,1 1-1,0 0 0,0-1 1,1 0-1,0 1 0,0-1 1,1 0-1,0 0 0,1 0 1,0 0-1,1 0 0,-1 0 1,2 0-1,-1 1 1,1-1-1,1 0 0,-1 1 1,7-14-1,-8 20 31,0 0 1,0-1-1,1 1 0,-1 0 1,0 0-1,1 0 0,-1 0 0,1 0 1,0 0-1,0 1 0,0-1 1,0 0-1,0 1 0,0 0 1,4-2-1,-5 2-13,1 1 1,0-1-1,-1 1 1,1 0-1,0 0 1,-1 0-1,1 0 1,0 0-1,-1 0 1,1 0-1,0 0 0,-1 1 1,1-1-1,0 1 1,-1-1-1,1 1 1,-1 0-1,1-1 1,-1 1-1,1 0 1,-1 0-1,0 0 0,2 2 1,52 47 7,87 106 0,-124-134 89,-8-11-5,-1 1 1,-1 0 0,1 0-1,-2 1 1,0 0 0,6 16-1,-10-20 20,0 0 0,-1 0 0,0 1 0,0-1 1,-1 1-1,-1-1 0,1 1 0,-1 0 0,-1-1 0,-2 14 0,-3 3 46,0 0-1,-2-1 1,-1 0-1,-1 0 1,-1-1 0,-1 0-1,-1-1 1,-2 0 0,0-1-1,-30 34 1,37-49-138,0 1 0,-1-1 0,-11 7 1,10-7-497,0 0 0,-11 11 1,19-16 253,0-1 1,0 0-1,0 1 1,0-1-1,0 0 1,0 0-1,0 0 1,-5 1-1,-9 0-4047,16-2 4191,0 0-1,0 0 0,3-20-4583,15-9 2536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3:49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0 5632,'1'2'257,"0"1"1,-1-1 0,0 0-1,1 0 1,-1 1-1,0-1 1,0 0 0,0 0-1,-1 5 1,0 1 122,0-1 0,0 1 0,-3 11 0,-7 9-83,5-14 127,0 0 1,1 1-1,-5 25 0,9-32-297,-1 5-28,0 1 0,1-1-1,1 25 1,0-34-66,1 0 0,-1 0 0,1 0 0,0-1 1,0 1-1,1 0 0,-1-1 0,1 1 0,0-1 1,0 1-1,0-1 0,0 0 0,0 0 0,1 0 1,0 0-1,-1 0 0,1-1 0,3 3 0,-5-4 4,0-1-1,0 1 1,0-1-1,0 1 1,0-1-1,1 0 1,-1 1-1,0-1 1,0 0-1,0 0 1,0 0-1,0 0 1,0 0-1,1 0 1,-1 0-1,0 0 1,0-1-1,0 1 1,0 0-1,0-1 1,0 1-1,0 0 1,0-1-1,0 1 1,0-1-1,0 0 1,0 1-1,1-2 1,1-1 59,1 0 1,-1 0-1,0 0 0,-1 0 1,1-1-1,3-4 1,5-14 527,-1-1 1,10-29-1,-14 36-402,-4 9-142,-1 1 0,0 0 0,-1 0 0,1-1 0,-1 1 0,0 0 0,-1-1 0,1 1 0,-1 0 0,0 0 0,-1 0 0,0-1 0,0 1 0,-3-6 0,4 10-76,-1 0 0,1 0 0,0 0 0,-1 0 0,1 1 0,-1-1 0,0 1 0,0-1 0,0 1 0,0 0 0,1-1 0,-1 1 0,-1 0 0,1 0 0,0 1 0,0-1 0,0 0 0,0 1 0,-4-1 0,-2 0-106,0 0-1,0 0 1,0 1 0,-11 1-1,-7 3-999,-1 0-1,1 2 0,0 1 0,-27 10 0,24-4-876,10 1-2335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5:13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1472,'-1'-4'3575,"2"5"-3480,0 0 0,0-1 0,0 1 0,0 0 0,-1 0 0,1 0 0,0-1 0,-1 1 0,1 0 0,0 0 0,0 2-1,8 47 402,-7-37-348,1 25-1,0-8 33,-1 49 77,-1-13 147,1-19-70,-7 50-1,5-74-266,4 41 0,1 3 263,0-26 379,-5-40-133,0-2-176,-5-56 48,10-203 518,0 208-857,11-52 0,2 31-455,-17 71 310,0-1 1,1 1 0,-1 0 0,0 0 0,1 0-1,-1 0 1,1 0 0,0 0 0,-1 0 0,1 0-1,0 0 1,0 1 0,0-1 0,3 0 0,0-1-1,0 0 1,1 0 0,-1 1 0,12-4 0,-11 5 56,1-1 1,0 1-1,0 0 1,0 1 0,0-1-1,0 1 1,0 1-1,0-1 1,0 1 0,0 1-1,0-1 1,0 1-1,-1 0 1,13 6-1,-14-5 3,0 0-1,0 0 1,-1 1-1,1-1 1,-1 1-1,1 0 1,-1 1-1,0-1 1,-1 1-1,1-1 1,-1 1-1,0 0 1,0 0-1,0 1 1,-1-1-1,0 1 1,3 9-1,2 15-32,-2 0 0,-1 0-1,1 52 1,-4-58 154,6 33-1,0 1-12,-1-19-316,-4-28 249,-1-1 0,2 17 0,-3 111 1380,0-137-1594,-1 25-9467,-3-11 7275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5:14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 2656,'-7'-7'5600,"8"7"-5512,-1 1 0,1-1 0,0 0 0,0 1 0,-1-1 0,1 1 0,-1-1 0,1 1 0,0-1 0,-1 1 0,1-1 0,-1 1 0,1 0 0,-1-1 0,0 1 0,1 0 0,-1-1 0,0 1 0,1 0 0,-1 0 0,0 1 0,0-1-23,1 0 1,-1 0-1,0 0 1,0 0-1,1 0 1,-1 0-1,0 0 1,1 0-1,-1-1 1,1 1-1,0 2 1,4 9 182,-5-11-146,0 2 9,0-1-1,0 1 1,0 0 0,0-1 0,0 1-1,1-1 1,-1 0 0,1 1 0,-1-1-1,1 1 1,0-1 0,2 4 0,-2-5 38,-1 14-101,0 39 229,-13 106 1,9-119-134,2-27-133,1 1-1,-5 14 1,5-24-17,0-3 24,0 0 1,1 0-1,-1 1 1,1-1-1,0 1 1,-1-1-1,1 0 1,0 1-1,1-1 0,-1 5 1,1 0 640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5:1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 1888,'-3'-3'10691,"6"6"-10902,3 0 242,0 1 0,0 0 0,-1 0 0,0 0 0,0 0 0,0 1 0,0 0 1,5 9-1,4 5-98,12 25 0,10 15 353,-25-45-261,1-2 1,0 1 0,0-1 0,1-1 0,1 0 0,0-1 0,0-1 0,29 14 0,8-1 77,73 23 1,-49-20-230,-15-4 788,-58-20-572,-12 10 252,5-7-300,0 0 0,0 0 0,-1-1 0,1 0 0,-1 0 0,0 0 0,0-1 0,1 0 0,-2 0 0,1 0 0,-6 0 0,-30 11 136,12 1-62,1 1-1,1 1 1,0 2-1,1 1 1,1 1 0,1 1-1,1 1 1,-43 50-1,19-21-33,9-13-420,16-13-137,11-14-504,1 1 0,-9 13 0,17-21 471,1-1-1,0 1 1,0 0 0,0 0-1,0 0 1,1 0-1,-1 0 1,1 0 0,0 0-1,0 1 1,1-1 0,-1 5-1,1 4-1507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5:17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48 4896,'-2'-3'512,"0"-1"0,1 0 0,0 0 0,0 0 0,0 0 0,0 0 0,1 0 0,-1 0 0,1-6 0,0 9-539,0 2-65,-1-1 79,1 1 1,0-1 0,0 1-1,-1-1 1,1 1 0,0-1-1,0 1 1,-1-1 0,1 1-1,0 0 1,0-1 0,0 1-1,0-1 1,0 2 0,10 105 34,-4-51 62,5 36-113,3 43 922,-13-100-643,2 28-14,-2-44-211,-2-17 22,1 0 0,0 0 0,0 0-1,0 1 1,0-1 0,1 0 0,-1 0 0,0 0 0,1 0 0,0 1 0,-1-1-1,2 2 1,-1-3 284,-6-23 1180,4 17-1495,0 0 0,0 0-1,0 0 1,0-6-1,1-32-20,-1-4-27,3 0 0,6-46 0,-1 46-326,-2 15 134,10-38 1,-15 68 207,5-14 28,0 0 0,8-16 0,-11 28-57,-1 0 1,1 1-1,0-1 0,1 1 0,-1-1 1,1 1-1,-1 0 0,1 0 0,0 0 1,0 0-1,1 1 0,-1-1 0,0 1 1,6-3-1,-7 4 28,-1 1 1,1-1-1,0 1 0,-1 0 0,1 0 1,0 0-1,0-1 0,-1 2 1,1-1-1,0 0 0,-1 0 1,1 0-1,0 1 0,-1-1 0,1 1 1,0-1-1,-1 1 0,1 0 1,-1 0-1,1-1 0,-1 1 1,3 2-1,2 3 10,0-1 1,0 1-1,8 11 0,-3-5 55,37 49-183,-15-17 89,-2-5 438,36 62 0,-60-87-333,0 0-1,-1 0 1,-1 1 0,0 0-1,-1-1 1,0 1 0,1 21 0,-2-4 19,-2 1 0,-4 46 0,-24 91 408,25-160-556,-1-5-1483,0-10-399,-1-17-2975,0-3 2394,0-2 837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4:41.60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65 1248,'0'-5'162,"1"4"-121,-1-1-1,0 1 1,0 0-1,0-1 1,0 1-1,0-1 1,0 1-1,0 0 1,-1-1-1,0-2 1,4-1 180,-1-1 1,0 1-1,0-1 0,0 0 1,2-8 1120,-1 21-962,2 11-201,33 245 1255,-36-250-1163,-2-13-268,0 0-1,0 0 1,0 0-1,0 0 1,1 0-1,-1 0 1,0-1-1,0 1 1,0 0-1,0 0 1,0 0-1,0 0 1,0 0-1,0 0 1,0 0-1,0 0 1,0 0-1,0 0 1,0 0-1,0 0 1,0 0-1,0 0 1,0 0-1,0 0 1,0 0-1,1 0 1,-1 0-1,0 0 1,0 0-1,0 0 1,0 0-1,0 1 1,0-1-1,0 0 1,0 0-1,0 0 1,0 0-1,0 0 1,0 0-1,0 0 1,0 0-1,0 0 1,0 0-1,0 0 1,0 0-1,0 0 1,0 0-1,0 0 1,0 0-1,0 0 1,0 0 0,0 0-1,0 0 1,0 0-1,0 0 1,0 1-1,0-1 1,0 0-1,0 0 1,0 0-1,0 0 1,0 0-1,3-21 75,-1 10-97,5-44 353,25-96 0,-29 142-248,-2 3-25,1 0 1,0 1-1,0-1 0,0 0 1,1 1-1,4-7 0,-7 12-59,0 0-1,0-1 1,1 1 0,-1 0 0,0 0-1,0 0 1,0 0 0,0 0-1,0-1 1,1 1 0,-1 0-1,0 0 1,0 0 0,0 0 0,1 0-1,-1 0 1,0 0 0,0 0-1,0 0 1,1 0 0,-1-1-1,0 1 1,0 0 0,1 0 0,-1 0-1,0 0 1,0 1 0,0-1-1,1 0 1,-1 0 0,0 0-1,0 0 1,0 0 0,1 0 0,-1 0-1,0 0 1,0 0 0,0 0-1,1 1 1,-1-1 0,8 12 71,1 15 126,2 56 240,-10-60-357,2 0 0,0-1 0,9 28 0,-8-43-35,-1-7-27,-1-6 31,-2 6-37,0-5 66,-1 0 1,0 0-1,0 0 0,-2-6 0,-3-14 384,1-18 262,6 55-895,0 4 204,-1-13-56,0 0 0,1 0 1,-1 0-1,1 0 1,-1 0-1,1 0 1,2 5-1,1-3-49,-1 1-1,0 0 1,0-1-1,0 1 1,-1 0 0,0 1-1,0-1 1,-1 0 0,1 1-1,-1-1 1,-1 1-1,1 12 1,-1-7-1005,1 1 1,4 23-1,-4-32 762,-1 0 1,1-1-1,1 1 1,-1 0-1,0-1 1,1 1 0,0-1-1,0 1 1,0-1-1,0 0 1,0 0-1,1 0 1,3 4-1,7-1-795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5:55:18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26 207 2976,'-1'0'131,"1"1"0,-1-1-1,0 0 1,0 1 0,0-1 0,0 0 0,0 0 0,0 0 0,0 0-1,0 0 1,0 0 0,0 0 0,0 0 0,0 0 0,0-1-1,0 1 1,0 0 0,-2-1 0,3 0 11,-1 1 0,1-1 1,-1 0-1,1 1 0,-1-1 1,1 0-1,-1 1 0,1-1 0,0 0 1,0 0-1,-1 1 0,1-1 0,0 0 1,0 0-1,0 0 0,-1 1 0,1-1 1,0 0-1,0 0 0,0 0 0,1 1 1,-1-1-1,0 0 0,0-1 0,2-3-30,-1 0-1,1 0 0,0 0 1,0 1-1,0-1 0,0 1 0,4-6 1,24-29 587,-28 37-694,7-10 12,2 1-1,-1 1 1,1 0-1,23-17 1,-27 23-14,-1 0-1,1 0 1,0 1 0,0 0 0,1 0 0,-1 0 0,1 1 0,-1 0 0,1 1 0,0-1-1,9 1 1,-13 1-9,-1 0 0,0 0-1,1 1 1,-1-1 0,1 1-1,-1 0 1,0 0-1,0 0 1,1 1 0,-1-1-1,0 1 1,0-1 0,0 1-1,0 0 1,-1 0 0,1 0-1,-1 1 1,1-1 0,-1 1-1,0-1 1,1 1-1,-1 0 1,-1 0 0,1 0-1,0 0 1,-1 0 0,1 0-1,-1 0 1,1 7 0,1 0 26,-1 1 1,-1-1-1,0 0 1,0 1 0,-1-1-1,0 1 1,-1-1-1,-3 18 1,1-16-17,-1-1 0,0 0 0,0 0 0,-1-1 0,0 1 1,-1-1-1,0 0 0,-14 17 0,7-12 266,-1 0 0,-1-1 0,0 0 0,-22 14 0,21-16-26,-36 23 728,42-29-730,8-5-202,0 1 0,0-1 1,0 0-1,0 1 0,-1-1 0,1 0 1,0 0-1,0-1 0,-1 1 0,1 0 1,-3-1-1,4 0 296,3 0-96,57-4 303,-38 2-737,41 1 0,50 9-4158,-65-4-384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47:44.2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64 258 2816,'-8'-19'1126,"8"19"-1092,-1-1-1,1 0 1,0 0 0,0 0-1,0 0 1,0 0 0,0 1-1,0-1 1,0 0 0,0 0-1,1 0 1,-1 0 0,0 1-1,0-1 1,1 0 0,-1 0-1,0 0 1,1 1 0,-1-1-1,1 0 1,0-1 0,3-1 929,-12 15 255,2 9-1143,0-1 0,2 1 0,0-1 0,2 1 0,-1 23 0,-2 20 45,-3 135 1260,8-193-1272,8 55 170,-8-60-166,0-18 76,1-1 0,-2 1 0,0-1-1,-7-31 1,-1-5-2,4-3 68,2-1 0,8-95 1,-4 140-205,0-7-92,1 0-1,0 0 1,2 0 0,1 0 0,9-26 0,-9 33 45,1-1-42,14-25 0,-18 36 42,1-1 0,-1 1 0,1 0 0,-1 0 0,1 0-1,0 0 1,0 0 0,0 1 0,1-1 0,-1 1 0,0 0 0,5-2 0,-6 3-10,0 1 1,0-1 0,0 1 0,1-1 0,-1 1 0,0 0-1,0 0 1,0 0 0,0 0 0,0 1 0,1-1 0,-1 0-1,0 1 1,0 0 0,0-1 0,0 1 0,0 0 0,0 0-1,0 0 1,0 0 0,-1 1 0,1-1 0,0 0-1,-1 1 1,1-1 0,-1 1 0,1-1 0,1 4 0,2 2 38,0-1 0,-1 1 1,0 0-1,0 0 1,-1 1-1,4 11 1,-5-12 0,-1 1 1,0-1 0,0 1-1,0 0 1,-1 0 0,0-1-1,-1 1 1,0 0 0,0-1-1,-1 1 1,-2 8 0,-4 9 14,-23 44 1,26-60 10,0 0-1,-1-1 1,0 0 0,-1 0-1,0-1 1,0 0 0,-1 0-1,-13 10 1,20-16-38,0-1-2,1 1 1,-1-1-1,1 1 0,0 0 0,-1-1 0,1 1 1,0 0-1,0-1 0,0 1 0,-1 0 0,1-1 0,0 1 1,0 0-1,0-1 0,0 1 0,0 0 0,0 0 1,0-1-1,0 1 0,1 0 0,-1-1 0,0 1 1,0 0-1,1-1 0,-1 1 0,0-1 0,1 1 0,-1 0 1,0-1-1,1 1 0,-1-1 0,1 2 0,17 19 439,-15-19-423,4 5 74,0-1 1,1 0-1,14 9 1,-15-11-84,0 1 1,0 0-1,-1 0 1,12 12-1,-2 0-180,0-1-1,2-1 0,28 20 1,-2-9-5995,-11-7 735,-20-9 4385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47:44.5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15 736,'5'-11'256,"-5"7"-192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47:44.9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3328,'-10'8'6393,"9"-7"-6147,-2 18 1184,3-11-1371,1-1-1,0 1 1,2 10 0,36 158 1658,-35-146-3157,1-48-689,-5 16 1735,1 0 1,0 0-1,0 0 0,-1 0 0,1 0 0,-1 0 0,0-3 0,0-3-2139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47:45.2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10 115 4160,'-1'0'109,"0"-1"1,1 1-1,-1-1 0,0 0 1,1 1-1,-1-1 0,1 0 1,-1 1-1,1-1 0,-1 0 1,1 0-1,-1 0 0,1 1 0,0-1 1,-1 0-1,1 0 0,0 0 1,0 0-1,-1 0 0,1 0 1,0 1-1,0-1 0,0 0 1,0 0-1,0 0 0,0 0 1,1 0-1,-1 0 0,0 0 1,0 0-1,1 1 0,-1-1 1,1 0-1,-1 0 0,0 0 1,1 1-1,0-2 0,20-43 2547,-19 43-2477,-1 0-64,0 0 1,0 1-1,0-1 0,0 0 0,1 0 1,-1 0-1,0 1 0,1-1 1,0 1-1,-1-1 0,1 1 0,0 0 1,0 0-1,0-1 0,0 1 0,0 1 1,0-1-1,0 0 0,0 0 0,0 1 1,3-1-1,4 0-13,1 1 1,0 0-1,-1 1 1,1 0-1,-1 0 0,16 5 1,-14-3-197,0-1 1,0 0 0,1-1 0,19 1 0,-11-4-1438,-1-1 0,24-7 1,-4 0-3110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47:47.7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57 1728,'-1'-1'4805,"11"11"-3269,6 15-1376,-2 1-1,-1 1 0,-1 0 1,-2 0-1,0 1 1,-2 1-1,-1 0 1,-2 0-1,3 30 1,-1-16 122,-5-33-201,0-1 0,-1 1 0,0 0-1,0 0 1,-1 0 0,-2 18 0,-18 53 255,20-81-310,0 0 0,0 1 1,0-1-1,0 1 0,0-1 1,0 1-1,0-1 0,0 1 1,0-1-1,-1 0 1,1 1-1,0-1 0,0 1 1,-1-1-1,1 0 0,0 1 1,0-1-1,-1 1 0,1-1 1,0 0-1,-1 0 0,1 1 1,-1-1-1,1 0 0,0 0 1,-1 1-1,1-1 1,-1 0-1,0 0 0,1 0-12,-1 0 0,1-1 1,-1 1-1,0-1 0,1 1 0,-1-1 0,1 1 0,-1-1 0,1 1 0,0-1 0,-1 1 0,1-1 0,-1 0 0,1 1 0,0-1 1,-1 0-1,-9-32-148,3 1 158,2-1 0,1-1 1,1 1-1,2-1 1,2 1-1,6-50 0,-4 69-22,1 0 0,0-1-1,1 1 1,0 1-1,1-1 1,1 1 0,0 0-1,1 1 1,16-20 0,-13 18 32,1 1 0,1 1-1,0 0 1,1 1 0,0 0 0,1 1 0,25-14 0,-36 23-16,0-1 0,0 1-1,0 0 1,0 0-1,0 0 1,0 1 0,0 0-1,0-1 1,1 1-1,-1 1 1,0-1 0,0 0-1,0 1 1,0 0-1,0 0 1,5 2 0,-6-2-9,-1 0 0,1 0-1,0 1 1,0-1 0,-1 1 0,1-1 0,-1 1 0,1 0 0,-1 0 0,0 0 0,1 0 0,-1 1 0,0-1 0,-1 1 0,1-1 0,0 1 0,-1-1 0,1 1-1,-1 0 1,0 0 0,2 5 0,-3-5 16,1-1-1,-1 1 0,1 0 0,-1-1 0,0 1 1,0 0-1,0 0 0,0-1 0,0 1 0,-1 0 1,1-1-1,-1 1 0,0 0 0,0-1 1,0 1-1,0-1 0,0 1 0,-1-1 0,1 0 1,0 1-1,-1-1 0,0 0 0,-3 3 1,-2 1-21,-1 0 0,1-1 0,-1 0 0,0 0 1,0-1-1,-12 4 0,-3 3-28,15-7 2,0-2-1,0 1 1,-15 3 0,16-5 30,1 0 1,-1 1 0,1 0-1,-1 0 1,-9 6 0,16-8-1,0 1 0,0-1 0,0 0 1,0 1-1,0-1 0,0 0 0,0 1 1,0-1-1,0 0 0,0 1 1,0-1-1,0 0 0,0 1 0,0-1 1,1 0-1,-1 1 0,0-1 0,0 0 1,0 0-1,1 1 0,-1-1 1,0 0-1,0 1 0,1-1 0,-1 0 1,0 0-1,0 0 0,1 1 0,-1-1 1,0 0-1,1 0 0,0 0 1,15 12 51,-13-10-20,3 3-37,-1-1 0,0 1 1,0 0-1,-1 0 0,1 0 0,-1 0 1,5 10-1,21 45 479,-7-12 130,5 12 268,-13-25-443,3-6-63,-7-12-236,-6-11 1398,29 29-16565,-21-25 13104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47:48.6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0 1824,'-14'3'1734,"13"-2"-1483,0-1 1,-19-1 8113,20 1-8343,0 0 0,0 1-1,0-1 1,-1 0 0,1 0 0,0 0-1,0 0 1,0 0 0,0 1 0,-1-1-1,1 0 1,0 0 0,0 0 0,0 0-1,0 1 1,0-1 0,-1 0-1,1 0 1,0 1 0,0-1 0,0 0-1,0 0 1,0 0 0,0 1 0,0-1-1,0 0 1,0 0 0,0 1-1,0-1 1,0 0 0,0 0 0,0 1-1,0-1 1,0 0 0,0 0 0,0 0-1,0 1 1,1-1 0,-1 0 0,4 16 32,-2-9 25,7 34-114,-4-19 111,-1 0-1,2 39 1,-6-50 33,1-1 1,1 1-1,3 14 1,2 5-79,-7-29-127,0-1 0,0 1 1,0 0-1,0 0 0,0-1 0,1 1 0,-1 0 0,0-1 0,0 1 0,1 0 1,-1-1-1,0 1 0,1-1 0,-1 1 0,1 0 0,-1-1 0,1 1 0,-1-1 1,1 1-1,-1-1 0,1 1 0,-1-1 0,1 0 0,0 1 0,-1-1 0,1 0 1,0 1-1,-1-1 0,1 0 0,0 0 0,-1 0 0,2 1 0,0-2-291,0 1-1,0 0 1,0-1 0,0 1-1,0-1 1,0 1-1,0-1 1,0 0-1,-1 0 1,1 0 0,2-1-1,5-5-1004,0-1-1125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6:47:49.6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58 3648,'-13'6'7813,"13"-5"-7616,0 0-239,5-9-3137,-5 7 3106,0 1 0,0-1 0,0-1-1,4-9-86,-2 10 76,0-1 1,0 0 0,1 0-1,-1 1 1,0-1 0,1 1-1,-1 0 1,0-1-1,1 1 1,0 1 0,-1-1-1,1 0 1,0 0 0,-1 1-1,1 0 1,0-1 0,-1 1-1,5 1 1,-5-2 368,0 0-1,0 0 1,0 0 0,0 0-1,-1 0 1,1 0 0,0 0-1,-1 0 1,1-1 0,-1 1-1,6-6 1753,4 2 96,-10 5-2084,1 0-1,0 1 1,-1-1 0,1 1 0,-1 0 0,1-1-1,-1 1 1,1 0 0,-1 0 0,0 0 0,1 0-1,-1 0 1,0 0 0,0 0 0,0 1-1,0-1 1,0 0 0,0 1 0,0-1 0,0 0-1,0 3 1,17 37 300,-14-32-208,36 83-259,-38-88-265,1 0 0,-1 1 0,1-1-1,0 0 1,1-1 0,5 7 0,10 6-1073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6:49.7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14 108 1408,'-13'8'4245,"24"-10"-3386,-3-1-278,44-4 363,-15 0-368,-12 7-429,0-2 0,0 0 1,0-2-1,26-7 0,-30 7-111,1 1 0,0 1-1,-1 1 1,1 1 0,0 1 0,23 4 0,93 5 758,-64-5-468,38 3-305,-85-7 26,-14 0-1,25-2 0,-8-1 332,-22 2-367,0-1-1,1 0 1,-1 0 0,10-3 0,-4 1 34,0 0 0,0 1 0,24-1 0,11-1-1,-11 3-148,-32 1-2,0 1 0,0-1-1,1-1 1,-1 1-1,0-1 1,0 0-1,0-1 1,10-3-1,-16 5 55,1 0-1,-1 0 0,0 0 0,1-1 1,-1 1-1,1 0 0,3-7-897,-4 7 898,0-1-1,0 1 0,0 0 0,0-1 0,0 1 1,0-1-1,0 1 0,0-1 0,0 1 1,0-1-1,-1 1 0,1 0 0,0-1 1,0 1-1,0-1 0,0 1 0,-1 0 1,-2-3-371,-17-12-2208,-23-7-670,18 13 2218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6:51.7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1 266 1728,'2'-1'136,"1"-1"1,0 1 0,0-1-1,0 1 1,0 0-1,0 0 1,0 1-1,0-1 1,4 0-1,47-7 616,-51 8-694,-1 1-1,0-1 0,0 1 1,0 0-1,0-1 1,0 1-1,3 2 0,4 2 98,24 6 340,-1-1 0,2-1 0,-1-2 0,1-2 0,63 3 0,30-5-177,142-7 399,-174-7-228,-39 4 40,60-1-1,112 0 512,-86 5-714,-33-5-70,-94 7-127,21-4 0,15 0 178,122-3-78,33 16-138,-94 2-54,-78-8 79,0-2 0,0-2-1,51-8 1,-18 2-72,191-19-183,-211 19 19,10-1 352,63-9 70,-2 0-289,-51 12-248,93-4 518,-26 1-332,0-1 130,78 18 186,-148-7-242,125-6 136,-25-15-1,-128 17-188,72 2 0,-50 2 175,33 1-151,-39 0 167,1-2 0,61-8 0,-1-11-157,95-12-108,1 1 321,29 7-240,-202 20 23,42 4 0,-22 0 31,126 7 388,62-3-5114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6:52.9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730 3 576,'-125'-3'3552,"66"4"-3068,1 2 0,-1 2 0,-70 17 0,93-15-23,1-1 0,-1-1 1,-52-1-1,-2-4 494,77 5-1045,11-1 54,9-2 71,8 0 293,5 0-133,4-5-174,346-28 390,-254 29-1270,72 1-2133,-150 4-101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7:01.6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1 488 1248,'11'1'3831,"11"-2"-2201,-19 0-1495,1 1 0,-1-1-1,1 1 1,-1 0 0,0-1 0,5 2-1,12-2 118,31-10 170,-32 6-138,-1 1 0,1 1-1,30-2 1,-19 4 381,42-7 0,-32 2-443,1 5-78,-30 1-94,0-1-1,16-1 1,-5-1 163,0 1 0,39 2 0,-23 1-148,33 10 15,-44-6 91,22-4-197,-26 1 70,-1-2 0,30-3 1,-27 2-86,-20 1 31,-1 0 0,1 0 0,-1-1-1,0 1 1,9-3 0,-4 0-21,0 1 0,0 0 0,14 0 0,14-4 235,-5 0-274,45-3-1,-65 8 47,2 0 54,88-5 47,-85 6-119,0-1 0,1 0 1,-1-1-1,22-5 1,-33 5 84,0 1 0,0 0 1,10 0-1,10-2 125,-17 2-218,0 0 0,0 0 0,14 2 0,13-2 111,20-2-77,-27 1 106,-21 1-104,0 1 1,1-1-1,-1 0 0,8-3 1,-5 1 39,1 1 0,16-2 0,-10 2-67,37 1 95,-41 1-11,0 0-1,24-3 0,-2-1-11,6-1 34,-31 3-39,0 1-1,23-1 0,9 0-175,-14-1 248,38 2 0,-47 1 15,-5-1-217,8 2-43,4-4 387,-16 4-188,1 0 0,17-2 0,1 0 102,42-4-208,23 2 268,26 0-22,-5-2-22,-57 2-212,-50 2 63,-1 0 1,1 0-1,15-4 1,-16 3-14,0 0-1,0 0 1,15 0 0,58-1 67,-21-2-107,14-1 13,-1 1 102,121-3-217,-65 5 358,-120 3-144,1-1-139,1 2 1,15 1-1,-23-1 63,1-1 1,-1 0-1,0 0 0,1 0 0,4-2 1,11 1 76,23-7-70,49 4-11,-64 5-12,97-6-78,-3-2 581,-57 0-512,-30 6-37,-24 1 72,0 0 0,19-4 0,-14 3-214,8-2 325,-14 1-117,0 0 1,0 1-1,0 0 1,0 0-1,16 1 1,21-1 57,-17-2-24,-9 1 89,35-8 0,-39 6-102,26-1 0,4-1-167,132-20 256,-151 24 142,-14 2-289,0-1 0,0-1 0,22-5 0,33-5 199,-42 3-125,1 0-40,0 1-1,53-8 1,41 15 272,3-1-399,-46-4 100,0-5 161,-44 1-304,-22 8 233,1-1 0,0-1 1,13-5-1,-13 4-65,0 1 0,27-5 0,17 0-147,-33 4 222,0 1 1,30 0-1,52-4-121,-77 9 126,-4-1-226,48-5 1,-38 4-564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7:39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75 139 576,'0'0'5,"0"0"1,1 0-1,-1-1 1,0 1-1,0 0 0,0 0 1,0 0-1,0 0 1,0 0-1,0 0 0,0 0 1,0-1-1,0 1 0,0 0 1,0 0-1,0 0 1,0 0-1,0 0 0,0 0 1,0-1-1,0 1 1,0 0-1,0 0 0,0 0 1,0 0-1,0 0 1,-1 0-1,1 0 0,0-1 1,0 1-1,0 0 1,0 0-1,0 0 0,0 0 1,0 0-1,0 0 1,0 0-1,0 0 0,-1 0 1,1 0-1,0 0 0,0 0 1,0-1-1,0 1 1,0 0-1,0 0 0,-1 0 1,1 0-1,0 0 1,0 0-1,0 0 0,0 0 1,0 0-1,0 0 1,0 0-1,-1 0 0,1 0 1,0 1-1,0-1 1,0 0-1,0 0 0,-1 0-6,1 0 0,-1 0 0,1 0 0,-1 0 0,1 0 0,0 0 0,-1 0 0,1 0 0,-1 0 0,1 0 0,-1 0 0,1 0 0,-1 0 0,1 0 0,0-1 0,-1 1 0,1 0 0,-1 0 0,1-1 0,0 1 0,-1 0 0,1 0 0,0-1 0,-1 1 0,1 0 0,0-1 0,-1 1 0,1 0 0,0-1 0,0 1 0,-1-1 0,1 1 0,0 0 0,0-2 0,-1 2-11,1 0 5,0-1-1,0 1 1,0 0-1,0 0 1,0-1-1,0 1 1,0 0-1,0 0 1,-1-1-1,1 1 0,0 0 1,0 0-1,0-1 1,0 1-1,-1 0 1,1 0-1,0 0 1,0-1-1,-1 1 1,1 0-1,0 0 1,0 0-1,-1 0 0,1 0 1,0 0-1,0-1 1,-1 1-1,-34-11 3652,35 11-3615,-3 83 851,-7 12-251,10-84-253,-1-15-201,3-19-43,7-23 14,8-30 513,-17 62-454,0 13-180,0-1 1,0 1 0,-1 0-1,1 0 1,0 0-1,1 0 1,-1 0-1,0 0 1,0 0-1,0 0 1,1 0 0,-1-1-1,0 1 1,1 0-1,1-4 375,-2 4-275,0 0-1,1 0 1,-1 0 0,0 0-1,0 0 1,0 0 0,0 0-1,0 0 1,-2-5 623,1 4-623,-1-6 44,-2-34 146,-1 15-315,1 14-303,4 13 303,0-1 1,0 1-1,0 0 0,0-1 0,0 1 1,0 0-1,-1-1 0,1 1 0,0 0 1,0 0-1,0-1 0,-1 1 0,1 0 1,0 0-1,0 0 0,0-1 1,-1 1-1,1 0 0,0 0 0,-1 0 1,1-1-1,0 1 0,0 0 0,-1 0 1,1 0-1,0 0 0,-1 0 0,1 0 1,0 0-1,-1 0 0,1 0 0,0 0 1,-1 0-1,1 0 0,0 0 0,-1 0 1,0 1-41,0 0 1,1 0-1,-1 0 1,0 0-1,1 0 1,-1 0-1,1 1 1,-1-1-1,1 0 1,-1 0-1,1 0 1,0 1-1,-1-1 1,1 0 0,0 0-1,0 1 1,0 1-1,-1 4-135,1-5 50,0 0 0,-1 0 0,1 0 0,0-1 0,0 1 0,0 0 0,0 0 0,1 0 0,-1 0 0,0 0 0,1-1 0,0 3 0,2 5-618,1 10-35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7:40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93 216 2080,'0'0'56,"0"-1"-1,1 1 1,-1-1 0,0 1-1,0-1 1,0 0 0,1 1 0,-1-1-1,0 1 1,0-1 0,0 1-1,0-1 1,0 1 0,0-1 0,0 0-1,0 1 1,0-1 0,0 1-1,0-1 1,-1 1 0,1-1-1,0 0 1,-1 0 0,-9-19 1096,8 17-882,0 0-1,1 0 1,-1 0-1,1 0 1,0-1-1,0 1 1,-2-6-1,2 1-40,1 7-196,0 0 1,0 1-1,0-1 0,0 0 0,0 1 0,0-1 0,0 0 0,0 0 0,0 1 0,0-1 0,0 0 0,0 1 0,0-1 0,1-1 0,-1 2-6,0 0-1,0 0 0,1-1 0,-1 1 0,0 0 1,0-1-1,0 1 0,0 0 0,0-1 0,0 1 0,0-1 1,0 1-1,0 0 0,0-1 0,0 1 0,0 0 1,0-1-1,0 1 0,0 0 0,0-1 0,0 1 0,-1 0 1,1-1-1,0 1 0,0 0 0,0 0 0,-1-1 1,1 1-1,0 0 0,0-1 0,0 1 0,-1 0 0,-1 19-148,-18 114 436,19-88-58,-2-41-122,3-4-128,0 0 0,0 0-1,0 0 1,0 0 0,-1 0 0,1 0 0,0 0 0,0 0 0,0 0 0,0 0 0,0 0 0,0 0 0,0 0 0,0 0 0,0 0 0,0 0 0,0 0 0,0 0 0,-1 0 0,1 0-1,0 0 1,0 0 0,0 0 0,0 0 0,0 0 0,0 0 0,0-1 0,0 1 0,0 0 0,0 0 0,0 0 0,0 0 0,0 0 0,0 0 0,0 0 0,0 0 0,0 0 0,0 0-1,0 0 1,0 0 0,0-1 0,0 1 0,0 0 0,0 0 0,0 0 0,0 0 0,0 0 0,0 0 0,0 0 0,0 0 0,0 0 0,0 0 0,0 0 0,0 0 0,0-1 0,0 1-1,0 0 1,0 0 0,0 0 0,0 0 0,0 0 0,0 0 0,0 0 0,0 0 0,1 0 0,-1 0 0,0 0 0,0 0 0,0 0 0,1-5 45,1 0-1,-1 0 1,-1 0 0,1 0 0,-1 0-1,0 0 1,0-7 0,0-14 71,4-18-7,4-79 276,-8 111-396,1-1 0,0 1-1,5-20 1,-5 31-15,-1 1 0,0 0 0,0-1-1,0 1 1,0 0 0,0-1 0,0 1 0,0 0 0,0-1-1,0 1 1,0 0 0,0-1 0,0 1 0,-1 0 0,1-1-1,0 1 1,0 0 0,0 0 0,0-1 0,0 1 0,-1 0-1,1-1 1,0 1 0,0 0 0,-1 0 0,1 0 0,0-1-1,0 1 1,-1 0 0,1 0 0,-1-1 0,2 62 198,-2 81 241,-2-124-218,-7 32-1,1-7 18,8-41-203,1 0 1,0-1 0,-1 1-1,0-1 1,1 1 0,-1-1-1,0 1 1,0-1 0,1 1-1,-1-1 1,0 0 0,0 0-1,-1 1 1,1-1 0,-2 2-1,-7 10-660,-5 1 527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6:18:06.6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 1 1248,'0'-1'93,"0"1"0,0 0-1,-1 0 1,1 0 0,0 0 0,-1 0-1,1 0 1,0 0 0,0 0 0,-1 0 0,1 0-1,0 0 1,-1 0 0,1 1 0,0-1 0,0 0-1,-1 0 1,1 0 0,0 0 0,0 0 0,-1 0-1,1 1 1,0-1 0,0 0 0,0 0 0,-1 0-1,1 1 1,0-1 0,0 0 0,0 0-1,0 0 1,-1 1 0,1-1 0,0 0 0,0 0-1,0 1 1,0-1 0,0 0 0,0 1 0,0-1-1,0 0 1,0 0 0,0 1 0,0-1 0,0 0-1,0 1 1,0-1 0,0 0 0,0 0-93,7 14 1613,-6-12-1602,0-1-1,0 0 1,0 1 0,-1-1 0,1 1 0,-1-1 0,1 1-1,-1-1 1,0 1 0,1 0-11,3 12 100,-3-12-49,-1-1-1,1 1 1,0 0 0,-1 0 0,1 0 0,-1 0 0,0 0-1,0 0 1,0 0 0,0 0 0,0 0 0,0 0-51,0 2 57,0 0-1,0 0 1,0 0 0,1 0 0,-1 0 0,1 0 0,0 0 0,0 0 0,0 0-1,1 1-56,3 5 116,-1 1-1,-1 0 1,0 1-1,0-1 0,-1 1 1,-1-1-1,0 1 1,0-1-1,-1 1 0,-1 0 1,-1 8-116,-34 121-267,34-131-3264,-6-10 177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7:46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3 832,'0'0'251,"3"-3"607,-6 14 1761,-6-9-1599,6-2-672,-1 1-1,1 0 0,-1 0 0,1 0 0,0 0 0,-1 0 0,1 1 0,-6 3 0,8-4-303,0 0 1,-1 0-1,1-1 1,-1 1-1,1 0 0,-1-1 1,1 1-1,-1-1 1,0 1-1,1-1 1,-1 0-1,1 1 0,-1-1 1,-2 0-1,4 1-57,0 0 1,-1 1-1,1-1 0,-1 0 0,0 0 0,1 1 0,-1-1 0,0 0 0,0 0 0,1 0 1,-2 1-1,-4 9-10,3-3-2,2-7-18,-7 14 128,3 2-239,3-12 106,1-4 64,1 34 42,0-29-52,0-5-6,0 0 0,0-1 0,0 1 0,0 0 0,0 0 0,0-1 0,0 1 0,0 0 0,0 0 0,0-1 0,0 1 0,1 0 0,-1-1 0,0 1 0,0 0 0,1-1 0,-1 1 0,1 0 0,-1-1 0,1 1 0,-1-1 0,1 1 0,0 0 0,1 1 0,-1 1 9,7 10-66,9 6-109,-14-14 225,0-1 0,1 0-1,0 0 1,0 0 0,0-1-1,0 1 1,0-1 0,7 4-1,-10-6 140,35 2-33,-32-3-141,0-1 1,0 1-1,1-1 1,-1 0-1,0 0 1,0-1-1,0 1 1,0-1-1,0 0 0,5-3 1,4-4 56,18-15-1,-22 16-185,-4 3 183,0 1-1,0-1 0,0 0 1,-1 0-1,6-9 0,-9 11-84,-1 1 0,1 0 0,-1-1 0,0 1 0,1 0-1,-1-1 1,0 1 0,-1 0 0,1-4 0,-1-2 126,-13 1-28,6-2-43,7 8-36,0-1-1,1 1 0,-1 0 0,0 1 0,0-1 0,0 0 0,-1 0 0,1 0 0,0 1 1,-2-2-1,-5-5 156,7 7-153,1-1-1,-1 0 1,1 1 0,-1-1-1,0 0 1,0 1 0,1-1 0,-1 1-1,0-1 1,0 1 0,1-1-1,-1 1 1,0 0 0,0 0-1,0-1 1,-1 1 0,-19-8 130,-1-3 144,-12 4 565,24 4-902,9 3 16,0 0 0,-1 0 0,1-1 0,0 1 0,-1 0-1,1-1 1,0 1 0,-1-1 0,1 0 0,0 1-1,0-1 1,0 0 0,0 0 0,0 0 0,0 0-1,0 0 1,0 0 0,0 0 0,0 0 0,0 0 0,-1-2-1,-1-2-461,3 5 328,-1-1 0,1 0 0,0 1 0,-1-1 1,1 0-1,-1 1 0,1-1 0,0 0 0,0 0 0,0 1 0,-1-1 0,1 0 0,0 0 0,0 0 0,0 1 0,0-3 0,-3 0-1379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7:49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1408,'4'0'3216,"-9"2"-2919,1-1 0,0 1 0,0 0 0,0 0 1,0 0-1,0 0 0,1 1 0,-1-1 0,1 1 0,0 0 0,-1 0 0,1 0 1,-3 5-1,6-7-185,-1-1-96,0 0-1,1 0 1,-1 1 0,0-1 0,1 1 0,-1-1-1,0 0 1,1 1 0,-1-1 0,1 1 0,-1-1-1,1 1 1,-1 0 0,1-1 0,-1 1 0,1 0 0,-1-1-1,1 1 1,0 0 0,0-1 0,-1 1 0,1 1-1,-5 6 75,4-7-15,1 0-80,0 0 1,0-1 0,0 1 0,0 0-1,0 0 1,0 0 0,-1 0 0,1-1-1,0 1 1,-1 0 0,1 0 0,0-1-1,-1 1 1,1 0 0,-1 0-1,1-1 1,-2 2 0,-1 2 22,2 5-9,-1-1 0,1 1 0,0 0 1,1-1-1,-1 1 0,3 9 0,-2 19-110,1-33 101,-1 1-1,1-1 1,0 0 0,0 0 0,0 1 0,3 5 0,-1 0 33,-1-4 43,4 5 73,0-1-12,-5-8-148,1 0 1,-1 0-1,1-1 0,0 1 0,0 0 0,0-1 0,0 1 0,0-1 0,0 0 0,0 0 0,0 0 1,0 0-1,0 0 0,1 0 0,-1 0 0,3 0 0,3 1-37,0-1-1,0-1 1,10 1 0,16-1 53,-18 0 0,-15 0 43,13-4 128,-14 4-175,3-1 85,0-1 0,0 0 0,0-1 0,0 1 0,4-5 0,-6 6-73,-1 0 0,1 0 1,0 0-1,-1 0 0,1 0 0,-1 0 1,0 0-1,1-1 0,-1 1 0,0 0 1,1 0-1,-1 0 0,0 0 0,0 0 1,0-1-1,0 1 0,0 0 1,0 0-1,-1 0 0,1 0 0,0-1 1,-1 1-1,1 0 0,-1-1 0,-1-8-17,1 9-1,1-1 0,0 0-1,-1 1 1,1-1-1,-1 1 1,1-1-1,-1 1 1,0-1-1,-1-1 1,1 1 8,0 0 0,-1-1 0,1 1 0,0 0 1,0 0-1,1-1 0,-1 1 0,0 0 0,0-5 1,1 4-2,-1 0 1,1 0 0,-1 0-1,0 1 1,-3-6 0,0-11 77,-13-16-54,14 28 95,3 5-103,-1 1 0,0-1 0,0 1 0,0-1 0,0 1 0,0-1 0,0 1 0,-2-3 0,-2-1 185,5 4-189,-1 0 0,1 1 0,-1-1 0,1 0 0,-1 1 0,1-1 0,-1 1 0,0-1 0,1 1 0,-1-1 0,0 1 0,0-1 0,1 1 1,-1-1-1,0 1 0,0 0 0,0 0 0,1-1 0,-1 1 0,0 0 0,-1 0 0,-1 0 62,1-1-1,-1 1 1,1-1 0,-1 0 0,1 0-1,0 0 1,-3-1 0,-4-2 86,4 3-147,4 0-40,0 1-1,1-1 0,-1 1 0,0-1 0,0 1 0,0 0 0,0 0 0,0 0 0,0-1 0,0 1 0,0 0 0,0 0 0,0 0 0,0 0 0,0 0 0,0 1 0,0-1 0,0 0 0,0 0 0,0 1 0,0-1 0,0 0 0,0 1 0,1-1 0,-1 1 0,0 0 1,0-1-1,0 1 0,1-1 0,-2 2 0,1-1-97,0 0 0,0 0 0,0 0 0,-1 0 1,1 0-1,0-1 0,0 1 0,-1 0 1,1-1-1,0 1 0,-1-1 0,1 1 0,0-1 1,-1 0-1,1 1 0,-4-1 0,-24-6-3858,23 5 3346,-21-6-1845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8:10.0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477 750 1888,'-9'-5'223,"-1"0"0,1 0 0,-1 1 0,0 0 0,0 0 1,-1 2-1,1-1 0,-1 1 0,-12-1 0,6 3 96,0-1 0,0 2-1,0 1 1,0 0 0,-17 4 0,29-4-269,0-1 1,1 1-1,-1 0 0,-7 4 1,12-5-50,-1-1 1,0 0-1,1 1 1,-1-1 0,1 1-1,-1-1 1,0 1-1,1-1 1,-1 1-1,1 0 1,0-1 0,-1 1-1,1 0 1,-1-1-1,1 1 1,-1 1-1,2-2 2,-1 1 0,0-1 0,0 1 0,0-1-1,0 1 1,0-1 0,1 1 0,-1-1 0,0 1 0,1-1-1,-1 1 1,0-1 0,1 0 0,-1 1 0,0-1-1,1 1 1,-1-1 0,1 0 0,-1 1 0,1-1-1,-1 0 1,0 0 0,1 0 0,-1 1 0,1-1 0,-1 0-1,2 0 1,5 3 90,0-1 1,0-1-1,0 1 0,0-1 0,14 0 0,38-2 97,-47 0-224,18-1 67,0-2 1,42-11 0,57-23 765,-38 10 269,-39 8 94,-45 16-808,-14 2-113,-19 2-41,-407 14 1203,159-10-523,261-6-957,12 2 72,1 0 1,0 0-1,0 0 0,0-1 1,0 1-1,0 0 0,0 0 1,0 0-1,0-1 0,0 1 1,1 0-1,-1 0 0,0 0 1,0 0-1,0-1 0,0 1 1,0 0-1,0 0 0,0 0 1,0 0-1,0-1 0,1 1 1,-1 0-1,0 0 0,0 0 1,0 0-1,0 0 0,0 0 1,1 0-1,-1-1 0,0 1 1,0 0-1,0 0 0,0 0 1,1 0-1,-1 0 0,28-12-119,8 1 60,0 1-1,45-5 1,30-8 55,-75 14 78,1-2 0,-2-2 1,54-26-1,15-22 198,-85 50-156,1-1 0,-2 0 0,1-2 0,-2 0 0,19-19 0,-35 32-86,0 0 0,0 0 0,0 0-1,0-1 1,0 1 0,0 0 0,-1-1-1,1 1 1,0-1 0,-1 1 0,1 0-1,-1-1 1,1 1 0,-1-1 0,0 0-1,0 1 1,1-1 0,-1 1 0,0-1-1,-1-2 1,1 3-24,-1-1 0,0 1 0,1-1 0,-1 1 0,0-1 0,0 1 0,0-1 0,0 1 0,0 0 0,0 0-1,-1-1 1,1 1 0,0 0 0,-1 0 0,1 0 0,0 1 0,-1-1 0,1 0 0,-3-1 0,-2 0-16,1 1 0,0-1 0,-1 1 0,1 0-1,-1 0 1,1 1 0,-1-1 0,-6 2 0,-48 5 16,43-3 27,-111 16 399,107-16-542,0 0-1,0 2 1,0 1 0,-28 11 0,49-17 110,1 0 0,-1 0 0,0 0 1,0 0-1,0 0 0,0 0 0,0 0 0,0 0 1,0 0-1,0 0 0,0 1 0,1-1 0,-1 0 0,0 0 1,0 0-1,0 0 0,0 0 0,0 0 0,0 0 1,0 0-1,0 1 0,0-1 0,0 0 0,0 0 1,0 0-1,0 0 0,0 0 0,0 0 0,0 0 0,0 1 1,0-1-1,0 0 0,0 0 0,0 0 0,0 0 1,0 0-1,0 0 0,0 0 0,0 1 0,0-1 0,0 0 1,0 0-1,-1 0 0,1 0 0,0 0 0,0 0 1,0 0-1,0 0 0,0 0 0,0 0 0,0 0 1,0 1-1,0-1 0,-1 0 0,1 0 0,0 0 0,0 0 1,0 0-1,0 0 0,0 0 0,0 0 0,0 0 1,-1 0-1,1 0 0,0 0 0,0 0 0,0 0 0,0 0 1,0 0-1,10 2-74,2-1 82,0-1 1,-1 0 0,1-1-1,22-4 1,-11 0 51,35-13 0,267-119 112,-242 100-89,-41 19-26,52-25 131,-78 35-28,-1-1-1,1-1 1,20-17 0,-35 26-146,-1 1 0,1-1 0,-1 1 1,1 0-1,-1-1 0,1 1 1,-1-1-1,1 1 0,-1-1 0,0 1 1,1-1-1,-1 0 0,0 1 1,0-1-1,1 1 0,-1-1 0,0 0 1,0 1-1,0-1 0,0 0 1,0 1-1,1-1 0,-1 0 0,-1 1 1,1-1-1,0 0 0,0 1 1,0-1-1,0 0 0,0 1 0,0-1 1,-1 0-1,0-1-10,0 1-1,0 0 1,0 0 0,-1 0-1,1 0 1,0 0 0,0 0-1,-1 0 1,1 0 0,-1 0 0,1 1-1,0-1 1,-3 0 0,-15-4-32,0 1 0,0 1 1,0 1-1,0 1 1,-24 1-1,11 0 15,-345 17 615,196-5-394,93-3-337,-31 2-126,89-8-1244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48:11.6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863 9 3136,'-15'-8'2791,"13"8"-2692,1 1-32,0 1-1,0-1 0,0 0 1,1 1-1,-1-1 0,0 0 0,1 1 1,-1-1-1,1 1 0,-1 0 1,1-1-1,0 1 0,-1 1 0,-14 120 140,4-31-6,-3-22 180,-2 0 0,-4-1 0,-37 86 0,45-123-257,7-15 38,-2 0 0,0-1 1,-13 21-1,20-37-153,0 1 0,0-1 0,0 0 0,0 1 0,-1-1 1,1 0-1,0 0 0,0 1 0,0-1 0,-1 0 0,1 0 0,0 1 1,0-1-1,-1 0 0,1 0 0,0 1 0,0-1 0,-1 0 0,1 0 1,0 0-1,-1 0 0,1 0 0,0 0 0,-1 1 0,1-1 0,-2-7 114,5-15-55,1 16-91,-1 0 1,1 0 0,0 0-1,1 0 1,-1 1 0,1-1-1,6-4 1,39-30 135,-33 27 14,0 0-1,0-1 1,-1-1 0,-1 0 0,-1-1-1,15-21 1,-26 33-142,1 0-1,-1 0 1,1 0-1,0 0 1,0 1 0,1 0-1,-1-1 1,1 2-1,0-1 1,-1 0-1,1 1 1,0 0 0,1 0-1,-1 0 1,0 1-1,0 0 1,1 0 0,-1 0-1,1 1 1,-1 0-1,0 0 1,1 0 0,-1 0-1,1 1 1,7 2-1,5-2 732,-18 0-550,0 3-123,-1 0 0,0 0 0,0-1 0,0 1 0,0-1 0,0 1 0,-1-1 0,0 1 0,1-1 0,-1 0 0,0 0 0,-1 0 0,-2 3 0,-7 8-67,-18 16-1,22-23 1,-3 2 112,-1 0 1,1 0-1,-1-1 0,-1 0 0,-14 6 0,24-13-62,0 0 1,-1 0-1,1 0 0,0-1 1,-1 1-1,1-1 0,-1 1 1,1-1-1,0 0 0,-1-1 1,1 1-1,0-1 0,-1 1 1,1-1-1,0 0 0,-1 0 1,1 0-1,0-1 1,0 1-1,0-1 0,0 0 1,-4-3-1,-5-4 36,1 0 0,1-1 0,-19-23 0,19 21-13,-6-9-76,1 0 1,0-2 0,2 0 0,-20-47 0,-17-31 136,48 98-101,-12-22 226,-32-39-1,39 56-178,0 1 0,0 0 0,0 0 0,-1 1 0,0 0 0,0 0 0,-1 0 1,-16-6-1,-1 2 47,-1 1 1,1 1-1,-1 2 1,-1 1-1,1 1 1,-1 1-1,0 1 1,-42 3-1,65-1-127,0 1 0,0-1 0,0 1 0,0 0 0,0 0 0,0 1-1,0-1 1,1 1 0,-1 0 0,0 0 0,1 1 0,0 0 0,-8 5 0,7-3 5,1-1 0,1 1-1,-1-1 1,1 1 0,-1 0 0,2 1 0,-1-1 0,0 0 0,1 1 0,0 0 0,-1 7 0,-2 9 14,1 1-1,1 0 1,1 0 0,1 0-1,1 0 1,1 0-1,2 0 1,0 0 0,10 36-1,-12-55 10,0 1 0,0-1-1,1-1 1,0 1 0,-1 0-1,1 0 1,1-1 0,-1 1-1,1-1 1,-1 1 0,1-1 0,0 0-1,0 0 1,0-1 0,1 1-1,3 2 1,0-1-79,0-1 0,0 0-1,0-1 1,0 0 0,1 0 0,-1 0 0,0-1-1,10 1 1,52-1-2072,-28-1 840,19 3-2462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55:06.78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210 1 1056,'0'0'52,"-1"0"0,0 0 0,0 0 0,0 1 0,0-1 0,-1 0 0,1 1 0,0-1 0,0 1 0,0-1 0,0 1 0,1-1 0,-1 0 0,0 1-1,1 0 1,-1-1 0,-1 2 0,1-1 89,0 0 0,0 0 0,-1 0 0,1-1 0,0 1 0,1 0 0,-2 0 0,1 0-1,-1-1 1,-1 1 0,0 0-73,0 0 1,0-1-1,0 2 0,0-1 1,2 1-1,-2-1 0,0 1 0,0-1 1,1 1-1,0 0 0,0 0 0,-1 0 1,1 0-1,0 1 0,0-2 0,1 2 1,0 0-1,-1-1 0,0 1 1,1 0-1,0-1 0,0 1 0,0 0 1,-1 3-1,2 6 52,-1 0 1,0 0-1,1 0 1,1-1-1,0 2 1,4 11-1,0 6 82,39 521 652,-37-419-679,15 128-281,0 23 212,-18-214 55,4 141 153,-1 82-53,-5-243-252,-2 0 0,-9 74 0,9-121-9,-7 24 180,7-25-165,0 0 0,0 0 0,-1 0 0,1 0 0,-1 0 1,1 0-1,0 0 0,0 0 0,-1 0 0,1 0 0,-1-1 0,0 1 0,0 0 0,1 0 0,-1 0 0,0-1 0,0 0 0,0 1 0,0 0 0,-2 0 0,3-1-18,-1 0-1,0-1 1,0 1 0,0 0 0,0-1-1,0 1 1,0-1 0,0 1-1,0 0 1,1 0 0,-1-1 0,0 0-1,0 1 1,1-1 0,0 0-1,-1 0 1,0 0 0,1 0 0,-1 1-1,1-1 1,-1 1 0,0-3-1,-1 1 5,-4-9 9,-1-2-1,1 2 0,0-2 0,-7-24 1,-8-55-174,-25-276 90,36-2 63,30-20-288,-14 338-366,2 2-1,2 0 1,25-74 0,-29 110 595,0-2-39,6-24 0,-11 32 183,-1 1 1,0 0-1,-1-1 0,1 1 1,-1-1-1,-1 0 1,0 1-1,1 0 0,-5-9 1,-6-27 93,9 15-147,1 0 0,2 0 1,2 1-1,0-1 0,11-47 1,-4 42 70,1 1 1,19-42-1,-23 64-94,-1 1 0,1 0-1,1 0 1,-1 1 0,2-1 0,14-12 0,-19 19 33,-3 1 38,16 5 1,39 16 308,-53-19-313,-1 1-1,0-1 1,1 0-1,-1 0 1,1 1-1,-1 0 1,0 0-1,0-1 0,0 1 1,0 0-1,1 3 1,11 47 175,31 205 101,-42-238-325,18 299 200,-19-291-192,-10 226 139,-18-3-35,19-189 2,-5 57-89,3 1 0,10 126 0,8 145 210,-9-372-211,1-3 59,-1 1 0,-1-1 1,-6 28-1,8-42-99,0 0 0,-1-1 0,1 1-1,0 0 1,0-1 0,0 1 0,-1-1 0,1 0 0,0 1-1,-1-1 1,1 1 0,-1 0 0,1-1 0,-1 1 0,1-1 0,-1 1-1,1-1 1,-1 0 0,1 1 0,-1-1 0,1 1 0,-1-1-1,1 0 1,0 0 0,-1 1 0,0-1 0,1 0 0,-1 0-1,0 0 1,1 0 0,-1 0 0,0 0 0,1 0 0,-1 0 0,0 0-1,1 0 1,-1 0 0,0 0 0,1 0 0,-1 0 0,0-1-1,1 1 1,0 0 0,-1-1 0,1 1 0,-1 0 0,1-1-1,-1 1 1,1-1 0,-2 0 0,-3-2 2,2 0-1,-2-2 1,1 2-1,-6-8 1,3 2-22,0-2-1,1 1 1,-1 0-1,2-1 1,-6-17-1,-17-63-328,21 62 298,-76-295-583,39 30 159,30 66 356,11 166 35,-1-83-196,21-185 0,-16 300 490,-1 24-252,0 0 0,0 1-1,0-1 1,1 0 0,-1 0-1,1 1 1,1 0 0,-1-2-1,1 2 1,4-8-1,-1 28 401,-1 3-222,-2 1 0,-1 35-1,0-22-100,4 282 183,3 83 156,-7-385-364,33 872 828,-26-299 21,-7-399-752,-1 126-181,-14-6 132,9-255 119,-3 0 1,-22 76 0,29-124-167,-10 29 106,11-31-105,-1 1 0,1 0 0,-1 0-1,-1-1 1,1 0 0,0 1 0,0 0 0,-1 0-1,1-2 1,-1 2 0,1-1 0,0 0 0,-5 3-1,6-4-8,-1 0 0,0 0 0,1 0 0,-1 0 1,1 0-1,-1 0 0,0 0 0,1 0 0,0 0 0,-1 0 0,1 0 0,-1 0 0,0 0 0,1 0 0,-1 0 0,0 0 0,1 0 0,-1-1 0,1 1 0,-1 0 0,1-1 0,-1 1 0,0 0 0,1-1 0,0 1 0,-1-1 0,1 1 0,-1-1 0,1 1 1,-1-1-1,1 1 0,0-1 0,0 0 0,-11-22-44,11 22 37,-8-27-40,1 1 0,-5-39-1,1-59-51,-6-703-981,17 722 996,16-256-293,-8 240-36,4-119-134,-5 166 533,2-13-351,-4 153 273,2-16 93,20 261 284,-5-96-256,3 65 26,0 493 1601,-21-424-1527,-1 41 83,-15-3-103,-7-188-87,7-79 8,4 24-27,16-175 234,-3-11-275,-1-80 0,-5 84-39,-22-953-1756,22 529 1777,2 247 123,-1 124 20,0 92-92,0 0-1,0 0 1,0 0-1,0 0 1,0 0-1,0 0 1,0 0-1,0 0 1,0 0-1,0 0 1,0 0-1,0 0 1,0 0-1,0 0 1,0 0-1,0 0 1,0 0-1,0 0 1,0 0 0,0 0-1,1 0 1,-1 0-1,0 0 1,0 0-1,0 0 1,0 0-1,0 0 1,0 0-1,0-1 1,0 1-1,0 0 1,0 0-1,0 0 1,0 0-1,0 0 1,0 0-1,0 0 1,0 0-1,0 0 1,0 0-1,0 0 1,0 0 0,0 0-1,0 0 1,0 0-1,0 0 1,2 5-122,3 9-31,82 373 241,-20 174 1128,-54-442-1159,45 370 478,-46-412-588,3 22 315,2 132-1,-17-216-216,0-3 46,-3-28-98,-21-99 62,-22-312-263,41 374 175,-7-169 5,-13-103-31,24 312 101,1 10-69,-1 0-1,1 0 0,-1 0 1,1-1-1,-1 2 0,0-2 1,-1-2-1,1 19-423,14 169 191,-6-113 156,-2-25 53,15 205-85,-13 1 286,-55 369 396,46-593-456,-2-1 0,-2 0 0,1 0 0,-3-1 0,-19 45 0,27-68-70,-1 0 1,1 0-1,-1 0 1,1 0-1,-1 0 0,0 0 1,1 0-1,-1-1 1,0 1-1,0 0 0,0-1 1,1 1-1,-1 0 1,1-1-1,-1 1 0,0 0 1,0-1-1,0 1 1,-1-1-1,1 0 0,0 1 1,0-1-1,0 0 1,0 0-1,1 0 0,-2 0 1,1 0-1,0 0 1,0 0-1,0 0 0,-2 0 1,1-1 0,0 0 0,0 0 1,-1 0-1,1 0 0,-1-1 0,2 1 1,-1 0-1,0 0 0,-1-1 1,1 0-1,1 0 0,-1 1 0,-1-3 1,-4-6 13,1-1 1,-1 0-1,3 1 1,-2-2-1,3 1 0,-7-18 1,10 29-34,-22-81 51,-18-139 0,9-88-145,20 168 118,-18-453 12,26 487-34,1 25-2,-4-175 0,2-233 0,1 134-43,3 353-21,0-1 0,0 0 0,0 1 0,0-1 0,1 1 0,0-4 0,4 18-720,-1-3 682,-1-1 0,0 1 0,-2 0 0,3 13 0,-2-8 52,56 254-416,-33-168 367,98 351 312,-110-407-175,65 181-135,-75-219 133,0-1-1,-1-1 0,1 2 0,1-2 1,5 8-1,-9-11-26,0-1 0,1 0 0,-1 0 0,1 0 0,-1 1 0,1-1 0,-1 1 0,1-1 0,-1 0 0,1 1 0,-1-1 0,1 0 0,0 0 0,-1 1 0,0-1 0,0 0 0,1 0 0,0 0 0,-1 0 0,1 0 0,0 0 0,-1 0 0,1 0 0,1 0 0,-2-1 3,1 1 0,0-1-1,0 0 1,0 0 0,0 1 0,-1-1 0,0 0 0,1 0-1,-1 0 1,1 0 0,-1 0 0,1 0 0,-1 0 0,1 0-1,-1 0 1,0 0 0,0 0 0,1-2 0,1-17 43,0 0 0,-2-1 0,0 1 0,-4-23 0,0-7-10,-26-265 48,9 114-42,5-157-793,27 447 470,-11 117 336,-4-159 91,-1 0 0,-17 64-1,20-105-72,-2 8 268,0 0-1,-10 24 1,14-38-338,0 0 1,0 0-1,0 0 0,0 0 1,0 0-1,0 0 0,-1 1 1,1-1-1,0 0 0,0 0 1,0 1-1,0-1 0,-1 0 1,1 0-1,0 1 0,0-1 1,0 0-1,-1 0 0,1 0 1,0 0-1,0 0 0,-1 1 0,1-1 1,0 0-1,0 0 0,-1 0 1,1 0-1,0 0 0,-1 0 1,1 0-1,-4-6 112,-2-16-159,6 18 55,-35-304-36,34 292 16,-3-41-40,8-109 0,-1 131 100,-2 1 1,-2-1 0,-1 1 0,-11-57 0,-4-15-3,-1-132 1,25-256-224,-3-36 303,13 25-407,-5 294 506,-7 140-354,28-120 0,-9 29 5,-23 95-155,1 78-34,-1 1 277,0 0 1,0 0-1,-2 1 0,0-2 1,-3 18-1,1-2 3,-30 438-246,14-287 807,15-152-520,3-11 29,1-12-10,1-5 44,38-250 24,-27 71 31,-12 180-152,0 0 0,0 0 0,0 0 0,0 1 0,0-2 0,0 1 0,0 0 0,0 0 0,1 0 0,-1 0 0,0 1 0,1 0 0,-1-1 0,0 0 0,1 0 0,-1 0 0,1 0 0,0 0 0,-1 0 0,1 1 0,0-1 0,-1 1 0,1-1 0,0 10-359,-2 18-60,-5 27 0,0-13-1010,3-4 515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55:15.1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220 4 1248,'-1'-1'163,"0"0"0,0 1 0,-1 0 0,1-1 0,0 1 0,-1 0 1,1 0-1,-24 3 3918,13-3-3058,-8 0 322,18 0-1290,0-1 0,0 1 0,0 0 0,-1 0 0,1 0 0,0 0 0,0 0 0,0 0 0,0 1 0,-1-1 0,1 1 0,0-1 0,1 1 0,-2-1 0,1 1 0,0 1 0,0-1 0,0 0 0,1 0 0,-1 0 0,1 0 0,-1 1 0,0 0 0,1 0 0,-1-2 0,1 2 0,0 0 0,-2 3 0,3-4-62,-1 0 0,1 0 0,0 1-1,0-1 1,-1-1 0,1 2 0,0-1 0,0 0 0,0 1-1,0-1 1,0 0 0,1 1 0,-1 3-1,5 65 8,-5 17 213,24 162 0,0-90-269,12 66 0,-16-147 304,31 81 0,-49-156-160,1 7-65,-2-10-16,-1 0 0,0 0 0,0 0 0,0 0 0,0 0-1,0 0 1,0 0 0,0 0 0,0 0 0,0 0 0,0 0 0,0 0 0,0 1 0,0-1 0,0 0 0,0 0 0,0 0 0,0 0 0,0 0 0,0 0 0,0 0 0,0 0-1,0 0 1,0 1 0,0-1 0,0 0 0,0 0 0,0 0 0,0 0 0,0 0 0,0 0 0,0 0 0,0 0 0,0 0 0,0 1 0,0-1 0,0 0 0,0 0-1,0 0 1,0 0 0,0 0 0,0 0 0,-1 0 0,1 0 0,0 0 0,0 0 0,0 0 0,0 0 0,0 0 0,0 0 0,0 0 0,0 0 0,0 0 0,0 0 0,-1 0-1,1 0 1,0 0 0,0 0 0,0 0 0,0 0 0,0 0 0,0 0 0,-1 0 0,0-1-33,0-1 0,0 1 1,1-1-1,-1 0 0,0 1 1,0-1-1,0 1 0,0-1 0,0 1 1,1-1-1,-1 0 0,1 0 0,0 0 1,-1-3-1,0-2-41,-14-77-505,-6-112 1,11 75 407,0 11 33,8-196 1,2 301 99,1 1 1,-1-1-1,1 0 1,0 1-1,0-1 1,0 1-1,1-1 1,-1 2-1,1-2 1,0 1-1,0 1 1,1-2 0,2-3-1,-3 7-28,-1 1 75,0 0 0,0 0-1,-1 0 1,1 0-1,0 1 1,0-1-1,-1 0 1,1 0 0,0 1-1,-1-1 1,0 0-1,1 1 1,0-1-1,-1 1 1,1-1 0,0 1-1,-1 0 1,1-1-1,-1 0 1,1 0-1,-1 1 1,1 0 0,-1-1-1,1 1 1,-1 1-1,6 18 155,-5-14-142,11 88 153,-4-24-90,118 526 91,-126-595-183,11 43-11,31 147 638,-35-165-583,-6-26-36,-1 1 0,0 0 0,0-1 0,1 1 0,-1-1 0,0 1 0,1-1-1,-1 1 1,1-1 0,-1 0 0,0 0 0,1 1 0,-1-1 0,0 0 0,1 1 0,-1-1 0,1 1 0,0-1 0,-1 0 0,1 0 0,-1-1 0,1 1 1,-1 0-1,0 0 0,1 0 0,-1-1 0,1 1 0,-1 0 0,0 0 0,1-1 1,-1 1-1,1 0 0,-1 0 0,0 0 0,0 0 0,1-1 0,-1 1 1,0 0-1,1-1 0,-1 1 0,0-1 0,0 1 0,0 0 0,0-1 1,1 0-1,1-9 9,2 1 0,-1-1 0,-1 0 0,-1 0 0,0 1 0,0-2 0,-1-12 0,0 22-16,2-125-91,1-56-149,6-39 33,11-147-157,-20 358 338,3-16-93,-2 0 0,-2-41-1,-8 26 296,9 41-180,0 0 0,0-1 0,0 1 0,0 0 0,0-1 0,0 1 0,0-1 0,0 1 0,-1 0 0,1-1 0,0 1 0,0-1 0,-1 1 0,1 0 0,0-1 0,0 1 0,-1 0 0,1-1 0,0 1 0,-1 0 0,1 0 0,0-1 0,-1 1 0,1 0 0,-1 0 0,1 0 0,0 0 0,0 0 0,-1 0-13,-1 0 0,1 0 0,0 0 0,0 0 0,0 0 0,0 0 0,0 0 0,0 0 0,0 1 0,0-1-1,-1 1 1,-25 17-330,23-15 333,-17 12 159,0 2 0,1 1 0,1 1 0,1 0 1,0 1-1,1 2 0,2-1 0,-15 27 0,3 6 37,-37 95-1,54-118-94,1 0 0,2 1 0,2 0 0,-3 57-1,13 130 149,1-53-29,3 177 18,-6-36-121,-3-200-94,-15 290 652,15-378-532,1-14-120,-1-1-1,0 1 0,-1 0 0,1 0 0,0-1 0,-3 8 1,3-15-24,1-1 1,-1 1-1,0-1 1,0 1-1,-2-8 1,1 2 5,-23-489-900,21-3-22,3 490 931,1-103 5,-3-124 11,-6 150 203,1 61-289,7 27 64,0 0 1,0 0-1,0 0 0,0 0 0,0-1 0,0 1 0,0 0 0,0 0 0,0 0 1,0 0-1,0 0 0,0 0 0,0 0 0,0 0 0,0 0 0,0-1 1,0 1-1,0 0 0,0 0 0,0 0 0,0 0 0,0 0 0,0 0 0,0 0 1,0 0-1,0 0 0,0 0 0,0 0 0,0 0 0,0 0 0,0 0 0,0 0 1,0-1-1,-1 1 0,1 0 0,0 0 0,0 0 0,0 0 0,0 0 0,0 0 1,0 0-1,0 0 0,0 0 0,-1 0 0,1 0 0,0 0 0,0 0 1,0 1-1,-4 4-163,-2 10 33,-1 25 166,2-1-1,1 1 0,2 47 1,-1 5-148,-6 148 499,-12 154 1302,15-281-1527,-5 47 120,8-104-135,3-46 0,0-38-71,5-98-136,1 26-54,7-54-44,-5 67 194,11-81-228,-11 122 174,23-73 1,-29 114-15,0 2 0,-1-1-1,1 1 1,0-1 0,0 1 0,1-1 0,0 1-1,-2-1 1,2 2 0,5-6 0,-7 8 27,1-1-1,-1 0 1,0 0 0,0 0-1,1 0 1,-1 1 0,1-1-1,-1 0 1,-1 1 0,2-1-1,-1 1 1,1 0 0,0 0 0,-1 0-1,1 0 1,-1 0 0,0 0-1,0 0 1,1 0 0,-1 0-1,1 0 1,-1 0 0,1 1-1,-1-1 1,1 1 0,-2-1-1,2 1 1,-1 0 0,0 0 0,1-1-1,-1 1 1,0 0 0,0 0-1,2 1 1,0 3 17,1-1 1,0 0-1,-1 2 1,0-2-1,0 2 1,0-1-1,-1 0 1,4 10-1,-1-2-5,32 86 23,-4 1 0,-6 0 0,19 125 0,-32-115 538,0 128 1,-18-253-526,3-91-140,1 56 9,12-176-681,-4 110 489,11-103 179,-16 201-21,-1 15 46,-2 12 4,-6 101 77,0-35-89,1 35 101,-9 126 78,-15 3 462,-86 306 276,80-414-795,-21 181 0,41-203-119,-10 120 163,21 18 340,5-222-360,-1-17-30,0-1 0,1 1 1,0 0-1,0-1 0,0 1 1,6 14-1,-3-18 45,-1-7-33,2-14-30,7-87-89,-9 61 114,15-241-1235,-8 113 948,8-139-7,-16 3 442,-6 252-192,-3 0-1,-1 1 0,-3 0 0,-22-65 1,19 78-230,-16-57-25,24 78 265,0 0-1,-1 1 1,-17-33 0,19 42-32,5 8 10,-1 0 0,0 1 0,0-1 1,0 0-1,-1 0 0,1 1 0,0-1 0,-1 1 1,1-1-1,0 0 0,0 2 0,-1-2 0,-2-1 1,0 14 96,3 3-183,0 0-1,1 0 0,0 0 1,4 21-1,-3-25 104,8 58 54,7 71-22,1 35 95,9 213 894,-26-336-948,-2 144 88,-16-1-126,9-140 227,7-50 12,0-6-164,0-13-176,2 7-4,-6-48-35,2-71 0,4 104 40,-9-315-621,0 108 114,3 118 632,0-27-38,-2 164-331,-1 25 406,4 1 0,2 90 0,2-62 233,19 432-36,-7-354-233,21 310 322,-27-240 430,-5-191-686,0-34-152,0 2-23,0-1 1,0 0 0,0 1-1,0-2 1,0 2-1,0-1 1,1 0 0,0 0-1,0-1 1,2 5 0,-2-7 32,0 0 0,-1 0 0,1 0 0,0 0 0,-1-1 0,1 1 0,-1-1 0,0 1 0,1-1 0,-1 1 0,1-1 0,-1 1 0,1-1 0,-1 1 0,1-2 0,3-5-2,0-1 1,-2 1 0,1-1-1,-1 1 1,1-1 0,-2 0-1,1-15 1,1 6 3,20-174-167,-6 45-156,10-62 92,17-133 223,-38 294-55,12-62-1,-15 86 104,-3 18-18,1 0 0,-1 0 0,0 0 0,2 0 0,-1 0 0,4-8 0,-5 14-5,0-1 0,0 0 0,0 0 1,0 0-1,1 0 0,-1 1 0,0-1 0,0 0 0,0 0 0,0 0 0,0 0 0,0 0 0,0 1 0,0-1 0,1 0 0,-1 0 0,0 0 0,0 0 0,0 0 0,0 0 0,1 0 1,-1 0-1,0 1 0,0-1 0,0 0 0,0 0 0,1 0 0,-1 0 0,0 0 0,0 0 0,0 0 0,0 0 0,0 0 0,0 0 0,0 0 0,0 0 0,0 0 0,0 0 0,1 0 1,-1-1-1,0 1 0,0 0 0,0 0 0,0 0 0,1 0 0,-1 0 0,0 0 0,0 0 0,0 0 0,0-1 0,0 1 0,0 0 0,1 0 0,-1 0 0,0 0 0,0 0 0,0-1 1,0 1-1,0 0 0,0 0 0,0 0 0,0 0 0,0-1 0,5 20-114,-5-18 106,11 126-33,-6-56 102,7 65 127,32 514-154,-37-161 485,-19 0-138,-20-151-304,32-331-93,-4 12 72,4-18-41,0 0-1,0 0 1,-1 0 0,1-1 0,0 0 0,0 1 0,-1 0-1,1 0 1,-1 0 0,1-1 0,0 1 0,0 0-1,-1-1 1,1 1 0,-1 0 0,0-1 0,0 1 0,-4-5 147,2-4-229,-1-1 1,0 0-1,1 0 1,-3-16-1,-1-4-26,-65-326-278,46 209 208,0-29 114,-9-45 11,27 175 8,7 29 189,-10-29 1,8 37 16,0 7-56,2 3-118,1-1 0,-1 0-1,1 1 1,0-1-1,-1 0 1,1 0-1,0 0 1,0 1-1,0-1 1,0 1 0,2 45-141,9 57 0,17 49 132,-12-71-74,58 458 547,-68-282-258,-7-163 122,1-83-307,0-1 0,-1 2 1,-1-2-1,-3 18 0,5-30-20,0 1-1,0 0 0,0 0 0,0 0 1,0 0-1,-1 0 0,1 0 0,0 0 1,0 0-1,0 0 0,0 0 0,0 0 1,0 0-1,0 0 0,0 0 0,0 0 1,-1 0-1,1 0 0,0-1 0,0 1 1,0 0-1,0 0 0,0 0 0,0 0 1,0 0-1,0 1 0,0-1 1,-1 0-1,1 0 0,0 0 0,0 0 1,0 0-1,0 0 0,0 0 0,0 0 1,0 0-1,0 0 0,0 0 0,-1 0 1,1 0-1,0 0 0,0 0 0,0 0 1,0 0-1,0 1 0,0-1 0,0 0 1,0 0-1,0 0 0,0 0 1,0 0-1,0 0 0,0 0 0,0 0 1,0 1-1,0-1 0,0 0 0,0 0 1,0 0-1,0 0 0,0 0 0,-4-12-37,-24-117-152,-15-167-1,34 59-588,10 232 607,2 8 137,2 7 36,24 114-31,-18-71 53,-2-3 11,-2-2 1,0 63 0,-14 97 337,3-171-13,-16 72 0,17-99-362,-3 10 121,6-20-118,0 0 0,0 0-1,0 0 1,0 0 0,0 0 0,-1 0 0,1 0 0,0 0-1,0 0 1,0 1 0,0-1 0,0 0 0,-1 0 0,1 0 0,0 0-1,0 0 1,0 0 0,0 0 0,0 0 0,-1 0 0,1 0-1,0 0 1,0 0 0,0 0 0,0 0 0,0 0 0,0-1-1,0 1 1,0 0 0,0 0 0,0 0 0,0 0 0,0 0-1,0 0 1,-1 0 0,1 0 0,0 0 0,0-1 0,0 1-1,0 0 1,0 0 0,0 0 0,0 0 0,0 0 0,0 0 0,-1-1-1,-5-4 89,3 1-54,2 0 0,-1 0-1,0 0 1,0 0 0,1 0 0,0 0 0,0 0-1,-1-7 1,1-35-136,1 41 92,1-10-463,1 0 0,1 0 0,1 1 0,-1-1 1,3 1-1,8-19 0,-10 21-145,20-42-1341,6-4-2148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2.4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191 1 1056,'-12'0'5647,"11"0"-5481,-17 14-184,2-1 639,0-8-39,14-4-543,-1-1 0,1 1 0,-1 0 0,1 0-1,0 0 1,-1 0 0,1 1 0,0-1 0,-4 4-1,-10 7-212,14-11 174,0 0 0,1 1 0,-1-1 0,0 0-1,1 1 1,-1 0 0,1-1 0,-1 1 0,-2 3-1,-14 23 90,7-10 238,-10 19 0,19-32-334,-1 1-1,1-1 1,0 1 0,1-1 0,-1 1-1,1 0 1,0 0 0,0 7 0,1-8-41,0 0-5,10 12-76,-9-15 130,1 0 0,-1 0 0,1 0 0,-1-1 0,1 1 0,0 0 0,-1-1 0,1 0 0,0 1 0,0-1-1,0 0 1,0 0 0,0 0 0,0 0 0,4 1 0,1-1 37,1 1-1,-1-1 1,11 0-1,17 3-106,-27-2 120,0-1-1,0 0 0,1 0 0,-1 0 0,0-1 0,1 0 0,-1-1 0,0 0 1,16-3-1,-13 0-90,-6 3 46,0 0 0,-1 0 1,1-1-1,-1 1 0,0-1 1,0 0-1,1-1 0,-1 1 0,0-1 1,-1 0-1,1 0 0,0 0 0,5-6 1,-4 3 45,-3 4-12,-1 0 0,1 0-1,-1 0 1,0 1-1,1-1 1,-1 0 0,0-1-1,0 1 1,0 0-1,-1 0 1,2-4 0,3-19 221,-3 19-219,-1 1 1,0 0 0,-1-1 0,1-5-1,1 0-754,-2 11 704,0 0 0,1 0-1,-1 0 1,0 0 0,0 0-1,0 0 1,0 0 0,1 0 0,-1 0-1,0 0 1,0 0 0,0 0-1,0 0 1,1 1 0,-1-1-1,0 0 1,0 0 0,0 0-1,0 0 1,0 0 0,1 0 0,-1 0-1,0 1 1,0-1 0,0 0-1,0 0 1,0 0 0,0 0-1,0 0 1,0 1 0,1-1-1,-1 0 1,12 27 108,-5-11-88,-3-9 80,-1 1 0,0 0 1,4 14-1,-5-15-127,0 1 0,0-1 0,1 0 1,0 0-1,5 8 0,-7-14 29,0 0 1,-1 0 0,1 0-1,0 0 1,0 0-1,-1 0 1,1 0 0,0 0-1,0-1 1,0 1 0,0 0-1,0 0 1,1-1-1,-1 1 1,0-1 0,0 1-1,2 0 1,0-1-2,0 0-1,-1 0 1,1 0 0,0-1 0,-1 1-1,1-1 1,3-1 0,4 1 56,-8 1-44,-1 0 0,0 0-1,1 0 1,-1 0 0,0-1 0,1 1-1,-1 0 1,0-1 0,1 1 0,1-2-1,40-20 348,-35 18-205,0 1-125,0-1 0,-1-1 0,10-6 0,-15 10 18,-1-1 0,1 1 0,0-1 0,-1 1-1,0-1 1,1 0 0,-1 0 0,0 1 0,0-1 0,0 0 0,0 0-1,0 0 1,0 0 0,-1 0 0,1 0 0,-1 0 0,1 0-1,-1-5 1,0 5 17,0-1 1,0 0-1,-1 1 0,1-1 0,-1 0 0,0 1 0,0-1 0,0 1 0,0-1 0,0 1 0,-1 0 1,1-1-1,-4-3 0,-2-1 138,0-1 0,-12-8 0,12 10-207,1 1 1,0-1-1,-9-11 1,6 8-1629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3.9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0 349 2656,'0'0'3344,"8"-12"-1712,9-7-1215,26-26-1,-26 28-171,-1 0 0,16-21 0,-25 28-196,34-53 574,19-40-938,-59 101 287,-1 0 0,1 0-1,0 0 1,-1 0 0,1 0-1,-1 0 1,0 0 0,1 0 0,-1-4-1,0 5-88,0 18 368,-5 151-497,6-159 220,0 0-1,0 0 0,1-1 1,6 18-1,-7-25 30,-1 0 1,0 0-1,1 0 1,-1 0-1,1 0 0,-1 0 1,1 0-1,-1 0 1,1 0-1,0 0 1,-1 0-1,1-1 0,0 1 1,0 0-1,0 0 1,0-1-1,0 1 0,0-1 1,0 1-1,0 0 1,0-1-1,0 0 0,0 1 1,0-1-1,0 0 1,0 0-1,0 1 0,0-1 1,0 0-1,0 0 1,1 0-1,-1 0 0,0 0 1,0-1-1,0 1 1,2-1-1,0 1 2,0-2 0,0 1 0,0 0 0,0-1 0,0 1 0,0-1 0,0 0 0,0 0 0,-1 0 0,4-4 0,11-14-8,-1 0 0,-1-2 0,-1 1 0,18-38-1,-31 58 14,1-3 64,0 1 1,-1-1-1,1 1 0,-1-1 0,0 0 0,0 0 1,0 0-1,-1 1 0,1-9 0,-1 12 81,0 0-150,-1 0 1,1 0-1,0 0 1,-1 0-1,1 0 1,0 0-1,-1 1 1,1-1-1,0 0 1,-1 0-1,1 1 1,0-1-1,-1 0 0,1 0 1,0 1-1,-1-1 1,1 0-1,0 1 1,0-1-1,0 0 1,-1 1-1,1-1 1,0 1-1,0-1 1,0 0-1,0 1 0,0-1 1,0 1-1,0-1 1,0 0-1,0 1 1,-1 17 216,1-14-246,0 32-115,-2-18 271,2 1-1,1-1 1,0 0 0,1 0-1,5 19 1,-6-35-94,-1 0 1,1 0-1,0-1 1,-1 1-1,1-1 1,0 1-1,0-1 0,0 1 1,0-1-1,1 1 1,-1-1-1,0 0 1,3 2-1,3 2-169,1-1-1,13 6 1,-18-9-519,0 0 0,1 0 0,-1 0-1,1-1 1,-1 1 0,1-1 0,-1 0 0,1 0 0,0 0-1,4-1 1,9-3-1707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5.1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50 320,'0'0'40,"0"0"0,0 0-1,-1 0 1,1 0 0,0-1 0,0 1 0,0 0 0,-1 0-1,1 0 1,0 0 0,0 0 0,0-1 0,-1 1-1,1 0 1,0 0 0,0 0 0,0-1 0,0 1 0,0 0-1,-1 0 1,1 0 0,0-1 0,0 1 0,0 0 0,0 0-1,0-1 1,0 1 0,0 0 0,0 0 0,0-1-1,0 1 1,0 0 0,0 0 0,0-1 0,0 1 0,0 0-1,0 0 1,0-1 0,0 1 0,0 0 0,0 0-1,1-1 1,-1 1 0,0 0 0,0 0 0,0-1 0,0 1-1,1 0 1,-1 0 0,0 0 0,0 0 0,0-1 0,0 1-1,1 0 1,-1 0 0,0 0 0,0 0 0,1 0-1,-1 0 1,1-2 17,1 1-1,-1 0 1,0 0-1,0 0 1,0-1-1,0 1 1,-1 0-1,1-1 0,0 1 1,0-1-1,-1 1 1,1-1-1,-1 0 1,0 1-1,1-1 1,-1-2-1,5-7 4077,-5 12-3999,0 6-5,4 187 1422,18-45-1237,-5-83-583,-10-42 492,6 36-1,-12-47-64,-1 1-1,0-1 1,-2 17-1,-1 15-221,2-26-126,0-13-38,1-1 1,0 1-1,0 0 0,0-1 0,0 1 0,1 0 0,0-1 1,3 11-1,5-20-2977,-5-4 474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5.9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1 896,'0'0'6250,"4"7"-6106,1 44 384,5-9-205,-3-10-32,-1 0-1,2 32 1,0 51 184,-8 93 559,4-183-1012,-4-23 63,0 4-60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6T16:18:46.05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779 657 1888,'-41'10'3968,"-14"-11"-2268,20-1-974,-1 2 0,-13 3-726,32 1 159,14-3-92,0 0 0,0 0 0,1 0 0,-1-1 0,0 0 0,0 1 0,0-1 0,1 0 0,-4-1-67,1 0 62,0 1-1,-1-1 1,1 1 0,-1 0-1,1 0 1,0 1-1,-1-1 1,1 1-1,0 1 1,-1-1-1,1 1 1,0-1-1,-2 2-61,-38 18-127,25-12 101,1 1 1,-1 0-1,1 1 1,-15 12 25,-94 78-107,119-93 94,-1 0-1,1 0 0,1 1 1,0 0-1,0 0 1,1 1-1,0 0 0,0 1 1,-2 7 13,8-16-3,-11 22 11,1 1 0,1 0 0,2 0 0,0 1 0,0 9-8,5-12 42,-2 2-28,2 1 1,1 14-15,1-33-11,2 1 0,-1-1 0,1 1 1,0-1-1,0 1 0,1-1 0,0 0 0,1 1 0,0-1 1,3 6 10,1-1 0,1 0 0,1-1 0,-1 0 0,2 0 0,0-1 0,8 7 0,16 11 0,20 11 0,4 4 0,-34-26 21,1 0 0,5 0-21,-1 0-5,14 11 5,31 25-109,54 41 218,-64-45-70,-36-28-912,-1 0-1,0 2 1,7 10 873,-31-30-412,-1 0 1,1 0-1,-1 0 1,1 0-1,0-1 1,0 1-1,0-1 1,1 0-1,-1 0 1,0 0 0,1-1-1,-1 1 1,3 0 411,-5-2-106,0 0 1,0 0-1,0-1 1,0 1-1,0 0 0,1 0 1,-1-1-1,0 1 1,0-1-1,0 1 1,0-1-1,0 1 1,0-1-1,0 0 106,-1 1-5</inkml:trace>
  <inkml:trace contextRef="#ctx0" brushRef="#br0" timeOffset="700.13">206 1148 1728,'-5'29'2661,"5"-28"-2628,0 1 1,-1-1-1,1 1 0,1-1 1,-1 0-1,0 1 0,0-1 1,0 1-1,1-1 0,-1 0 0,0 1 1,1-1-1,0 0 0,-1 1 1,1-1-1,0 0 0,-1 0 1,1 0-1,0 0 0,0 0 0,1 1-33,0 1 106,1-1 0,-1 0 0,1 1 0,-1-1 0,1 0 0,0 0 0,0-1 0,2 2-106,2 0 174,1-1 1,-1 0-1,0-1 1,1 1-1,-1-1 1,6 0-175,48-2 390,-26 0-366,-18 1-3,2 0 1,-1 0-1,1 1 0,-1 1 1,1 0-1,2 3-21,14 4-216,-1 2 0,21 10 216,-9 1-2741</inkml:trace>
  <inkml:trace contextRef="#ctx0" brushRef="#br0" timeOffset="2502">1239 1756 1824,'0'0'21,"1"-1"0,-1 1 0,0 0 0,0-1 0,0 1 0,0 0 0,0-1 0,0 1 0,0 0 0,0-1 0,0 1 0,0 0 0,0 0 0,0-1 0,0 1 0,0 0 0,-1-1 0,1 1 0,0 0 0,0-1 0,0 1 0,0 0 0,-1 0 0,1-1 0,0 1 0,0 0 0,0 0 0,-1 0 0,1-1 1,0 1-1,0 0 0,-1 0 0,1 0 0,0 0 0,0-1 0,-1 1 0,1 0 0,0 0 0,-1 0 0,1 0 0,0 0 0,-1 0 0,1 0 0,0 0 0,0 0 0,-1 0 0,1 0 0,0 0 0,-1 0 0,1 0 0,-1 0-21,1 0 725,0 0-186,0 0-22,0 0-218,0 0-139,0 0-154,-1 0 1,1 0-1,0 0 0,0 0 1,0 0-1,-1 0 0,1 0 1,0 0-1,0 0 1,0 0-1,0 0 0,-1 0 1,1 0-1,0 0 0,0 0 1,0-1-1,0 1 1,-1 0-1,1 0 0,0 0 1,0 0-1,0 0 0,0 0 1,0-1-1,0 1 0,0 0 1,-1 0-1,1 0 1,0 0-1,0-1 0,0 1 1,0 0-1,0 0 0,0 0 1,0-1-1,0 1-6,2-2 38,0 0 1,0-1-1,0 1 0,0 0 1,0 1-1,0-1 0,1 0 1,-1 1-1,1-1 0,-1 1 1,1 0-1,2-1-38,36-11 59,-36 12-55,9-2-16,0 1 0,0 1 1,0 0-1,0 1 0,9 1 12,11 0 117,-28-1-85,1 1-1,0-1 0,0 1 0,-1 0 0,1 0 0,-1 1 0,4 1-31,-9-2 13,1-1 1,0 1-1,-1 0 1,1 0-1,-1-1 1,1 1-1,-1 0 1,0 0-1,1 1 1,-1-1-1,0 0 0,0 0 1,0 1-1,0-1 1,0 0-1,0 1 1,0-1-1,0 1 1,0-1-1,-1 1 1,1 0-1,-1-1 0,1 1 1,-1 0-1,1-1 1,-1 1-1,0 0 1,0-1-1,0 1 1,0 0-1,0 1-13,-5 28 51,-1 0-1,-2-1 1,0 0-1,-11 24-50,2-14 144,-2-1 1,-1 0-1,-8 8-144,-76 106 404,75-112-456,20-29 78,-1 1 1,0-2 0,-1 1-1,-1-1-26,11-8 6,6-1-6,6-3 21,5-2 356,0-1 0,14-6-377,8-3 254,30-5-317,0 3 1,0 3-1,1 3 0,2 3 63,-23 5-1674</inkml:trace>
  <inkml:trace contextRef="#ctx0" brushRef="#br0" timeOffset="3138.69">1509 55 2720,'-1'0'42,"1"0"1,-1-1-1,1 1 1,-1 0-1,0-1 1,1 1-1,-1 0 1,1 0-1,-1-1 1,0 1-1,1 0 1,-1 0-1,1 0 0,-1 0 1,0 0-1,1 0 1,-1 0-1,0 0 1,1 0-1,-1 0 1,0 0-1,1 1 1,-1-1-1,1 0 1,-1 0-1,0 1 1,1-1-1,-1 0 0,1 1 1,-1-1-1,1 0 1,-1 1-1,1-1 1,-1 1-1,1-1 1,-1 1-43,-14 7 796,12-7-658,-1 0-1,1 0 1,-1 1 0,1 0-1,0-1 1,0 1-1,0 0 1,0 1 0,0-1-1,-1 2-137,-26 28 224,23-24-215,1 1 0,0 0 0,0 1 0,1-1-1,0 2-8,-10 18 84,1-1-36,2 1 0,0 1 0,-4 22-48,-30 77 56,25-74-315,10-22-759</inkml:trace>
  <inkml:trace contextRef="#ctx0" brushRef="#br0" timeOffset="3467.82">2025 10 3488,'0'-10'1280,"0"10"-992,-4 10-64,-2-1-224,-4 4-32,-11 5 928,-9 10-480,-12 5 320,-10 16-416,1 7-128,3 9-96,-7 13 64,3-5-96,10-8-1920,15-16 992,23-7-2176</inkml:trace>
  <inkml:trace contextRef="#ctx0" brushRef="#br0" timeOffset="4420.26">2724 938 1984,'-10'0'552,"9"0"-342,5 0-81,-3 0 169,-1 0 550,0 0-234,0 0-65,0 0-224,0 0-69,0 0-128,2 1-59,4 1 45,1 0 0,0-1 0,-1 1 0,1-1-1,0-1 1,0 1 0,0-1 0,0-1-1,0 1-113,20-3 223,19-5-223,-26 4 124,266-36 639,221-21-283,-482 57-493,-13 2-261,-1 0 1,12 1 273,-20 1-2192</inkml:trace>
  <inkml:trace contextRef="#ctx0" brushRef="#br0" timeOffset="4886.57">2837 1416 1984,'-1'0'14,"1"-1"-1,0 1 1,0 0 0,0 0-1,0 0 1,0 0-1,0 0 1,0 0 0,0-1-1,0 1 1,0 0 0,0 0-1,0 0 1,0 0 0,0 0-1,0-1 1,0 1 0,0 0-1,0 0 1,0 0 0,0 0-1,0-1 1,0 1-1,0 0 1,0 0 0,0 0-1,0 0 1,0 0 0,0 0-1,0-1 1,0 1 0,1 0-1,-1 0 1,0 0 0,0 0-1,0 0 1,0 0 0,0 0-1,0-1 1,0 1-1,1 0 1,-1 0 0,0 0-1,0 0 1,0 0 0,0 0-1,0 0 1,1 0 0,-1 0-1,0 0 1,0 0 0,0 0-1,0 0 1,1 0 0,-1 0-1,0 0 1,0 0-1,0 0 1,0 0 0,0 0-1,1 0 1,-1 0 0,0 0-1,0 0 1,0 1 0,0-1-1,0 0-13,9 9 1005,-6-5-481,-1-4-413,1 1 1,-1-1 0,0 1 0,1-1 0,-1 0 0,0 0 0,1 0 0,-1 0 0,0 0 0,1 0-112,8-1 288,142-5 1215,-68 2-1000,181-15 78,-194 15-472,16-1-234,-39 2-1726,-28 2-1503</inkml:trace>
  <inkml:trace contextRef="#ctx0" brushRef="#br0" timeOffset="5408.17">3427 455 2560,'-8'-5'787,"7"10"-407,-1 8-203,-1 1 193,0 0-1,-1 0 1,-1 1-370,-28 87 1171,13-38-769,10-29-288,2 0 0,1 1 0,2 0 0,0 29-114,-1 8 51,-14 94 274,-8 0 1,-42 136-326,34-153-224,25-89-1632</inkml:trace>
  <inkml:trace contextRef="#ctx0" brushRef="#br0" timeOffset="7323.24">4470 560 1888,'-2'3'363,"2"-3"-39,7-3 50,-6 3 48,-7 6 292,1 4-236,0 0-1,1 0 1,-2 5-478,-10 22 604,-29 51 132,40-78-687,1 0-1,0 1 1,-1 4-49,2-5 67,-1 0 1,1-1 0,-2 0-1,0 2-67,-5 11 224,0 0 0,2 0-1,0 1 1,-3 20-224,7-31 17,-5 32 42,2 1-1,2-1 1,0 43-59,1-14-5,4-53 49,1 0 1,1-1-1,0 1 0,1-1 0,2 4-44,7 49 14,-9-57 2,1-1 0,0 1 0,0-1 0,2 0 0,0 0 0,0 0 0,2 1-16,-4-9 1,-1 0 1,1 0-1,0 0 0,0 0 1,4 3-2,-6-7 13,0 0 1,0 0 0,0-1-1,-1 1 1,2-1 0,-1 1 0,0-1-1,0 0 1,0 0 0,1 0-1,-1 0 1,0 0 0,1 0 0,-1-1-1,1 1 1,-1-1 0,1 0-14,4 1 26,1-1 0,0-1 0,-1 1 0,1-1 0,0-1 0,-1 0 0,1 0 0,-1 0 0,4-2-26,56-25 76,-29 14-74,-1-2 0,22-14-2,-15 5-101,-3 3 124,35-29-23,-64 43-8,-1 0 0,0-1 0,-1 0-1,0-1 1,-1-1 0,0 1 0,0-1-1,1-5 9,0 0 23,-1-1-1,-1 0 1,-1 0-1,0 0 1,-1-1-1,-1 0 1,-1 0 0,-1-1-1,0-3-22,2-39-189,-1 25 149,-1-19 40,-3 37 2,0-10-4,-2-16 2,1 37 11,0-1 1,-1 1-1,0 0 1,0 0-1,0 0 0,-1 1 1,-3-6-12,-10-25-75,12 29 107,1 1 0,-1-1 0,0 1 0,-1-1 0,-5-6-32,6 10-25,0 0 11,0 0-1,0 0 1,0 0-1,-1 1 1,1-1 0,-1 1-1,0 0 1,0 1-1,-3-2 15,-8-4-21,-12-6 585,-13-4-564,31 15 164,0 1 0,-1 0-1,1 0 1,-1 1 0,0 0 0,0 1-164,-18-4 167,23 4-157,0 0 0,0 0 1,0 0-1,0 1 1,-1 0-1,-1 1-10,-27 2-29,25-3 69,0 0-1,-1 1 1,1 1 0,0 0 0,0 0-1,0 1 1,0 0 0,0 1-1,1 0 1,-7 3-40,7 0-35,-1 1 0,1-1-1,0 2 1,1-1 0,-4 6 35,-17 16 80,22-24-714,0 0 1,1 1-1,0-1 1,1 1-1,-1 1 634,5-7-1205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6.6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 50 1568,'-10'1'537,"9"-1"-438,0 0 0,0 1 1,-1-1-1,1 0 0,0 0 0,0 0 1,0 0-1,-1 0 0,1-1 0,0 1 1,-2-1-1,-14 2 2809,5 0-1742,12-1-1148,0 0 0,0 0 1,-1 0-1,1 0 1,0 0-1,0 0 0,0 0 1,-1 0-1,1 0 1,0 0-1,0-1 1,0 1-1,-1 0 0,1 0 1,0 0-1,0 0 1,0 0-1,0 0 0,-1 0 1,1-1-1,0 1 1,0 0-1,-1-3 1517,5 2-1288,0 1 0,0-1 0,0 0 1,0 0-1,0 0 0,5-3 0,14-3 55,50-12 103,-49 15-250,-9 1-69,1 1-1,26-1 0,-40 3-133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7.3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12 1312,'-7'-4'5564,"18"5"-2855,-2-1-3905,73-7 2492,-55 5-1044,32 2 1,-20 1 170,17 7-108,-21-8-663,-9 0-3406,-14 0 160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8.3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26 2080,'0'-1'73,"-1"1"0,1 0 1,0-1-1,-1 1 0,1 0 1,-3-13 5336,13 13-5042,22 1 468,-11-1-443,1 0 1,35-5-1,-28 1 197,55 1-1,-68 3-610,-14 0-193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48.8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0 2400,'-4'4'4748,"4"-3"-4600,7 2 1972,19 0-2088,-7-1 477,92 13 771,-26 7-2544,-84-22 1037,1 0-1,0 1 1,-1-1-1,1 0 1,-1 0-1,1 0 1,-1 0-1,1 0 1,-1-1 0,1 1-1,-1 0 1,1-1-1,-1 1 1,1-1-1,-1 0 1,3-1-1,9-8-3062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58.1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303 68 416,'0'0'97,"-1"-1"0,1 1 0,0-1-1,-1 0 1,1 1 0,0-1 0,0 1 0,0-1 0,-1 0 0,1 1-1,0-1 1,0 0 0,0 1 0,0-1 0,0 0 0,0 1 0,0-1-1,0 0 1,0 1 0,1-1 0,-1 0 0,0 1 0,0-1 0,0 0-1,1 1 1,-1-1 0,0 1 0,1-2 0,4-14 3734,-5 15-3792,0 1 1,0-1-1,0 0 1,0 1-1,0-1 1,0 1-1,0-1 1,0 1-1,0-1 1,-1 1-1,1-1 0,0 1 1,0-1-1,0 0 1,-1 1-1,1 0 1,0-1-1,-1 1 1,1-1-1,0 1 1,-1-1-1,1 1 1,-1 0-1,1-1 1,-1 1-1,1 0 1,-1-1-1,1 1 0,-1 0 1,1 0-1,-1-1 1,1 1-1,-1 0 1,-11-7 655,10 5-598,0 1 0,-1 0-1,1 0 1,0 0 0,0 0 0,-1 0-1,1 1 1,-1-1 0,1 1 0,-1-1 0,1 1-1,-1 0 1,-2 0 0,-37 3 175,31-1-96,1 1 1,-1 0-1,-17 8 1,3 0 509,20-9-553,-1 1-1,1-1 1,0 1 0,-5 5 0,-3 1 3,4-2-180,0-1 0,1 1 0,0 1 1,-9 10-1,2 8-70,8-11 20,5-10 110,1-1 0,0 1 0,0-1 0,1 1-1,-1-1 1,1 1 0,0 0 0,0-1 0,1 7 0,0 7-15,-1-10-33,1 12 25,-1-19 5,1-1-1,-1 1 1,0 0 0,1 0 0,-1 0-1,0-1 1,1 1 0,-1 0-1,1 0 1,-1-1 0,1 1-1,0-1 1,-1 1 0,1 0-1,-1-1 1,1 1 0,0-1-1,0 1 1,1 0 0,-1-1 9,4 3-4,1 0 1,0-1 0,0 0-1,0 0 1,0 0-1,0-1 1,0 1-1,0-1 1,9-1-1,220 0 1651,-230 0-1564,0 1 0,0-1 0,0 1 0,0-1 0,0 2 0,0-1 0,0 0 0,9 5 0,6 1-778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2:59.8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2144,'10'6'10192,"-8"-3"-11542,4 31 1590,-2 0 0,0 1-1,-3 49 1,0-15 17,3 18-128,2 55 158,2-47-553,-3 1 436,-5-94 214,-5-15-784,6 1 418,0-1-1,0 1 0,2 0 1,-1 0-1,2 0 0,-1 1 1,2-1-1,5-11 1,5-6-174,35-48 1,-45 69 111,1 1 1,0 0 0,0 0-1,1 1 1,0 0-1,0 0 1,1 0 0,10-5-1,-15 9 42,0 1 0,0-1 0,0 1 0,0 0 0,0 0 0,1 1 0,-1-1 0,0 0 0,1 1 0,-1 0-1,5 0 1,-6 1 14,0-1 0,1 1 0,-1-1 0,1 1 0,-1 0 0,0 0 0,0 0-1,0 0 1,1 0 0,-1 1 0,0-1 0,0 1 0,-1-1 0,1 1 0,0 0-1,2 3 1,-1-2-14,-1 0 0,0-1-1,-1 1 1,1 0-1,0 0 1,-1 0 0,0 0-1,0 0 1,0 0 0,0 1-1,0-1 1,-1 0-1,1 6 1,-1-6 5,0-1-1,-1 1 0,1 0 1,-1-1-1,0 1 1,1-1-1,-1 1 1,0-1-1,-1 0 0,1 1 1,0-1-1,-1 0 1,1 0-1,-1 0 1,0 0-1,0 0 1,-3 3-1,-3 1-19,1 0 1,-1 0-1,-1-1 0,1 0 0,-1 0 1,0-1-1,0-1 0,0 1 1,-16 3-1,3-3 124,0-1 0,0-2 0,-25 0 0,46-1-165,9 0 250,-2 0-55,0 0 0,1 0 0,-1 1 0,0 0 0,0 0 0,0 0 0,0 1 0,0 0 0,8 4 0,-4-2 20,1-1-1,-1 0 1,20 4-1,-16-5 158,23 8 0,-8 0-50,-17-6-253,0 0 1,16 8-1,-19-8 980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0.7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19 1984,'-1'0'89,"1"0"0,0 0 0,0 0 0,-1-1 0,1 1 0,0 0 0,-1 0 0,1 0 0,0-1 0,0 1 0,-1 0 0,1 0 1,0-1-1,0 1 0,0 0 0,0 0 0,-1-1 0,1 1 0,0 0 0,0-1 0,0 1 0,0 0 0,0-1 0,0 1 0,5-8 3503,-5 3-1693,9 5-768,16 5-571,27 3-411,13 3 640,-43-6-533,24 2 0,-8-2-232,-30-3-663,0-1 1,1 0-1,-1 0 0,1 0 1,14-2-1,-13-1-1083,2 1-1910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1.6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220 25 1664,'25'-14'1621,"-12"4"3103,-14 15-4547,-2 5 421,-2 0-1,1-1 0,-11 17 1,-1 1 74,-119 205 2837,76-136-3282,52-84-401,-5 10-1906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2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1824,'-3'3'2731,"5"-3"-2201,0-1 1,0 1-1,0 0 1,-1 1 0,1-1-1,0 0 1,3 1 0,13 16 578,23 27 0,-25-26-1042,40 45 101,-34-40-113,29 41 0,-3-3 48,-36-41-559,-6-9-853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3.5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 1728,'9'-3'8309,"-5"11"-7424,-3-4-784,1 1 1,-1-1-1,0 1 0,-1 0 0,1 0 0,-1-1 0,0 1 1,0 0-1,-1 7 0,0 7-57,6 159 346,-4-104-58,-1 67 552,-1-115-877,-3 21-46,3-28-78,1 1 426,1-20-307,-1 0 1,0 1 0,0-1 0,1 0 0,-1 0 0,0 1 0,1-1 0,-1 0 0,0 0 0,1 0 0,-1 0-1,0 0 1,1 1 0,-1-1 0,0 0 0,1 0 0,-1 0 0,0 0 0,1 0 0,-1 0 0,1 0 0,-1 0-1,0 0 1,1 0 0,-1 0 0,0 0 0,1-1 0,-1 1 0,0 0 0,1 0 0,-1 0 0,1-1 0,16-4-11,-15 4-27,10-2-35,-8 2 48,-1 0-1,0 0 0,1 0 0,-1-1 0,0 1 0,4-3 1,-2 2 25,0 0 1,0 0 0,1 0 0,0 0-1,-1 1 1,1 0 0,0 1-1,-1-1 1,9 1 0,-13 0 161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29:17.22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1957 461 1472,'4'0'361,"-1"1"0,1-1 0,0 1 0,0 0 0,-1 0 0,1 0 0,4 2 0,39 11 1231,20-6-648,106 28 0,-148-30-716,1-1 1,0-1 0,32 1-1,-50-4-172,46 3 407,0-3-1,97-9 0,-70-1-25,36-5-5,-80 8-277,69-3 0,-98 8-39,0 1 0,-1-2 0,16-4 0,12-1 49,26-7 187,-8 9-523,76-3 246,-96 8 48,34 0-78,77 9 0,-123-6 2,0 0 4,32 1 1,24 1-356,53-10 533,-21-2-186,-28 0-54,118 6-77,-105 2 283,-51 0-181,-23 0 16,1 0 1,28-4 0,1-3 51,69 3 0,-24 1-16,-14 4-37,-58-1-14,1 0 1,-1-1-1,28-5 0,-25 2 67,30 0 0,-4 1 128,278-6-140,-249 9 57,62 2 220,-110 0-414,-26-2 68,0-1 1,0 1 0,1-1-1,8-1 1,6-1 142,41 3 1,-14 1-162,42-3-111,106 2 448,-149 3-234,24 0-263,-59-4 172,-4 0 10,0 0 1,1 0-1,-1-1 0,15-4 1,12-2 226,67-6 0,-13 3-195,142-28-58,-137 19-107,-25 8 214,50-5 142,56 13-294,17-1 260,-46 1 57,-103 2-345,65 8 0,10 0 234,247-20 601,-201 0-634,131-18-192,-134 10 281,22-4-136,259-51-18,-403 67 122,55-21-1,29-7-165,-113 34-19,292-48 37,-183 38-128,93-5-117,-201 18 229,225 3 9,-1 17-55,-211-15-245,0 0 0,0 2 1,24 10-1,-48-17 115,-1 0 161,1 0 1,-1 1-1,0-1 0,0 0 1,1 0-1,-1 0 1,0 1-1,0-1 0,0 0 1,1 0-1,-1 1 1,0-1-1,0 0 0,0 1 1,1-1-1,-1 0 1,0 0-1,0 1 0,0-1 1,0 0-1,0 1 1,0-1-1,0 0 0,0 1 1,0-1-1,0 0 1,0 1-1,0-1 0,0 0 1,0 1-1,0-1 1,0 0-1,0 1 1,-1-1-1,1 0 0,0 1 1,0-1-1,0 0 1,0 0-1,-1 1 0,1-1 1,0 0-1,-7 15-242,1-7 184,0 0 1,0 0 0,0 0 0,-1-1 0,0 0-1,-1 0 1,-11 7 0,-1-1-50,1-1 0,-25 12 0,-3-5 155,-97 26 0,74-26-78,-153 42-190,132-39 329,-151 17 0,99-19-26,127-17-60,-227 25 48,221-27-53,-275 17-86,-56 3 134,-2 1-16,203-9-37,-350 46 308,82 2-189,281-47-204,-331 21 142,-252-30 126,493-2-65,-250-7 78,442 2-168,-331-34 828,-77-31-1078,345 53 255,-49-4 18,-157 16-273,244 7 169,-80 17 1,67-9 61,-31 7-71,0 4 0,2 4 0,-108 46 0,205-71 52,-107 43 29,-132 35 0,-94-8 181,215-48-76,-4-2-141,-202 9 0,267-31 114,-22 1-291,74 0-457,28 4-870,7-3 1540,0-1 1,1 0-1,32-4 0,-7 1 15,562-21 118,-212 4-108,-277 14 1,343 2 199,-338 4-57,405 20-7,-239-7-180,126 10-88,67 3 190,-271-21 158,510 21 220,218-17-174,5-49-69,-795 30-230,377-32 83,-119 8 0,780-30-434,-926 56 203,537-7-82,-745 13 155,197 8-404,-220-6 256,-22-1 96,1 0 1,14 2 0,-17-1 80,-5 0 207,-18 2-40,-15 1-120,0-1 1,-1-1 0,-44-1-1,0-1 91,-109 11 185,-104 9-305,168-10 20,-22 0 24,-287 27 139,73-14-109,191-14-49,-537 19-113,234-12 137,-963 9 134,793-21-293,-35 12 195,519-12-39,38-2-31,-1076 24 1109,602-38-420,369 4-551,-748 4 675,789 8-945,-1 8-1,-259 53 1,241-13-436,178-47 159,-22 10 1,36-13 287,-1 0 0,0 0-1,1 1 1,-1-1 0,1 1 0,0 0-1,-6 7 1,10-10 99,0 0 0,0 1-1,0-1 1,0 1 0,0-1 0,0 0-1,0 1 1,0 0 0,1-1-1,-1 1 1,1-1 0,-1 1 0,1 0-1,-1-1 1,1 1 0,0 0-1,0-1 1,0 1 0,0 0 0,0 0-1,1 1 1,0 0 5,0-1 0,0 0-1,0 0 1,0 0 0,0 0 0,1 0 0,-1-1-1,1 1 1,-1 0 0,1 0 0,0-1 0,0 1-1,3 1 1,5 3 5,1 0 0,0-1 0,1 0-1,19 5 1,37 7-84,109 14 0,74-6-98,-199-21 292,357 25 122,-162-12-162,377 20-13,77-14 118,-112-27 31,-411 1-164,669-9 330,44-9 58,31 1-148,308 0 266,-865 14-385,180-2-46,912 5-188,-1359 3 64,821 16-701,-860-14 710,461 18-265,-284-1-538,-212-16 581,-14-2-36,-1 0 1,16 4-1,-17 1-89,-9-1 263,-17 4 260,-5-3-88,-1-2 0,0 0 0,-33 1 0,15-2-68,-65 8-83,-168 14 349,163-17-169,-382 26 15,210-19-105,-429 19 25,-194-16-130,97-3 448,1-6-224,-1642-28-245,1716 16 170,699 3-53,-729 2 107,451 2-158,-115 1 80,-469 3 323,302-1-61,276-6 37,-131 18-963,388-15-61,-115 22 0,174-25 615,-22 7-358,25-8 425,1 1 0,-1-1 1,1 0-1,-1 0 0,1 0 1,-1 1-1,1-1 0,0 0 1,-1 1-1,1-1 0,-1 0 1,1 1-1,0-1 0,-1 0 1,1 1-1,0-1 0,0 1 1,-1-1-1,1 1 0,0-1 1,0 1-1,-1-1 0,1 0 1,0 1-1,0-1 0,0 1 1,0 0-1,0-1 0,0 1 0,0-1 1,0 1-1,0-1 0,0 1 1,0-1-1,0 1 0,0-1 1,1 1-1,-1-1 0,0 1 1,0-1-1,0 0 0,1 1 1,-1-1-1,1 1 0,1 2-10,1 0-1,0 0 1,1 0-1,-1 0 0,0 0 1,1-1-1,0 0 1,-1 0-1,1 0 0,5 2 1,46 14 28,-20-11 50,1-1 1,0-1-1,65-1 1,-53-3-81,448-1 20,-200-3 70,356 3 454,134-8 132,-175-2-142,912-7 120,-543 17-329,-2 0 0,-701-1-198,392 3 331,245 32-272,-84 42-107,-10 30 129,-465-59-44,529 80-308,-607-79-26,-194-29-218,104 37 0,-179-54 269,30 14-259,-36-15 298,1 0 0,-1 1-1,1-1 1,-1 1 0,1 0 0,-1 0-1,0 0 1,0 0 0,0 0 0,3 4-1,-5-5 86,0-1 1,1 1-1,-1-1 0,0 1 0,0 0 0,0-1 1,1 1-1,-1-1 0,0 1 0,0 0 0,0-1 0,0 1 1,0-1-1,0 1 0,0 0 0,0-1 0,-1 1 0,1 0 1,0-1-1,0 1 0,0-1 0,-1 1 0,1-1 0,0 1 1,-1-1-1,1 1 0,0-1 0,-1 1 0,1-1 0,-1 1 1,1-1-1,-1 1 0,1-1 0,-1 0 0,1 1 0,-1-1 1,0 1-1,-2 0-1,0 1 0,1-1 0,-2 0 0,1 0 1,-6 2-1,-16 1 30,1-2 0,-1 0 0,-46-4 0,31 0-35,-353-30 43,224 15-32,-920-65-11,422 57 118,-29 17 149,-1824 60 1472,1234-4-1840,1151-42 122,-485 22 87,-535 37 308,1102-62-382,-530 21 359,-748-32 813,1294 6-1197,-965-27-97,707 41-452,234-5 114,0 3 0,-105 29 0,154-35 211,0 1-1,-1 0 0,-14 9 1,27-14 231,-1 0 0,0 1 0,1-1 0,-1 0 0,1 1 0,-1-1 0,1 1 0,-1-1 0,1 0 0,-1 1 0,1-1 0,-1 1 0,1-1 0,0 1 0,-1 0 0,1-1 0,0 1 0,-1-1 0,1 1 0,0 0 0,0-1 0,-1 1 0,1-1 0,0 1 0,0 0 0,0-1 0,0 1 0,0 0 0,0-1 0,0 1 0,0 0 0,0-1 0,0 1 0,1 0 0,-1-1 0,0 1 0,0 0 0,1-1 0,-1 1 0,0-1 0,1 1 0,-1-1 0,0 1 0,2 0 0,0 2-23,1 0 1,0 0-1,0-1 0,1 1 0,-1-1 1,6 3-1,8 4-37,1-1 0,0-1 0,1-1 0,30 6-1,81 7 55,166 0 340,-2-18 4,337-25 357,-422 13-280,733-28 577,15 25-815,-680 17-121,384 1 203,321-15-109,35 3 714,-20-11-170,-865 16-666,715-13 41,83 28-48,195 64-26,-156 34-480,-557-58 536,-71-11-101,-89-11-371,117 17-709,-349-44 964,-3-1-164,0 1 0,28 9 0,-44-12 326,-1 0 0,1 0 0,-1 0 0,0 0 0,1 0 1,-1 0-1,0 1 0,1-1 0,-1 0 0,0 0 0,1 0 1,-1 1-1,0-1 0,1 0 0,-1 1 0,0-1 0,0 0 0,1 1 1,-1-1-1,0 0 0,0 1 0,1-1 0,-1 0 0,0 1 1,0 0-1,0-1-1,0 1 0,0-1 0,-1 0 0,1 1 0,0-1 0,0 1 0,-1-1 0,1 0 0,0 1 1,0-1-1,-1 1 0,1-1 0,-1 0 0,1 0 0,0 1 0,-1-1 0,1 0 0,-1 0 0,1 1 0,0-1 0,-1 0 1,0 0-1,-18 7-13,0-1 0,-1-1 0,-31 4 0,25-5 11,-453 54-387,298-40 314,-356 36 395,-102-1-80,-82-7-240,-49-8-26,-26 1 383,-19-7 240,-9-2-271,-1-17 4,18-23-212,-807-78-102,-277-3 234,1298 87-115,453 4-115,-50 0 45,-554-4 524,1-31-934,657 29-10,-102-11-1354,177 18 1306,18 2 28,8 0 334,0-2 0,1 1 0,-1-2 0,29-2 0,-19 0 144,441-37 465,-8 0-384,125 16-104,-467 19-26,700-15 106,25-12 319,-768 28-404,921-37 880,-163-1-604,-597 29-259,1609-108 718,-707 7-260,-990 96-415,1149-114 300,-4 85-701,-1007 55 50,455 73 0,-36 65 50,-630-128-33,79 22-233,-120-30 79,0 1 0,48 25 0,-74-33 254,1 0 1,-1 0-1,0 0 1,0 1-1,0 0 1,5 6 0,-10-10 98,0 0 0,0 0 0,0 1 0,0-1 0,-1 0 0,1 0 0,0 0 0,-1 0 0,1 1 0,-1-1 0,1 0 0,-1 1 0,0-1 0,1 0 0,-1 1 0,0-1 0,0 0 0,0 1 0,0-1 0,0 1 0,0-1 0,0 0 0,-1 1 0,1-1 0,0 0 0,-1 1 0,1-1 0,-1 0 0,0 0 0,1 0 0,-1 1 0,0-1 0,0 0 0,1 0 1,-1 0-1,0 0 0,0 0 0,0 0 0,0 0 0,-3 1 0,-1 2 39,-1-1 0,1 0 1,-1 0-1,0 0 1,0 0-1,-10 2 1,-41 7 122,42-10-104,-139 19 4,22-3-146,-206 23-198,329-40 290,-685 37 10,-22-40 300,587 0-214,-1101-17 925,517 7-810,-53 2-251,164 9 48,376 1 10,-868-20 113,273-28-27,19-33 11,42-54-11,12-35-288,33 38 58,-215 22-10,521 75-730,364 30 660,43 5 199,1 0-1,0 0 0,0 0 1,0-1-1,0 1 0,0 0 1,-1-1-1,1 1 0,0-1 1,0 1-1,0-1 0,0 1 0,-1-2 1,3 1-15,0 1 0,-1-1 0,1 1 0,0-1-1,0 1 1,0 0 0,0-1 0,0 1 0,0 0 0,0-1 0,0 1 0,0 0 0,0 0 0,0 0 0,0 0 0,1 0 0,126-8 30,544-26 487,-505 26-521,737-64 194,308-38 992,-493 113-880,-24 50 187,54 28-310,-334-36-69,294 20 165,8-34-42,13-26 394,-574-7-594,440-8-144,10-11-82,204-7 312,-785 27-84,594-22 200,-1 16-468,-503 10 51,-1 4 1,130 25-1,-201-23 72,56 19-1,-83-23 83,-1 1 1,0 1 0,0 1 0,-1 0-1,0 1 1,23 19 0,-27-19 39,0 1-1,0 0 1,-1 1 0,-1 0 0,0 0 0,-1 1 0,0 0 0,0 0 0,-1 1 0,5 16 0,-6-9 12,0 0 0,-1 0 0,-1 0 0,-1 1 0,-1 0 0,-1 25 1,-1-33 35,-1-1 1,0 1 0,-1-1-1,0 0 1,-1 0 0,0 0-1,-6 11 1,1-5-31,-1-1 0,0 0 0,-21 25 0,14-10 763,17-30-617,0-2-161,0 0 0,0 0-1,0 0 1,0 1 0,0-1-1,0 0 1,0 0-1,0 1 1,0-1 0,0 0-1,0 0 1,0 1 0,0-1-1,0 0 1,0 0 0,0 0-1,0 1 1,0-1 0,0 0-1,-1 0 1,1 0-1,0 1 1,0-1 0,0 0-1,0 0 1,0 0 0,0 1-1,-1-1 1,-10 3-102,-1 0 0,0-1 0,0-1 0,-15 1 0,24-2 105,-447 37-259,389-32 280,-761 101-182,5 37 48,-153 25 34,-67-11 144,344-50-10,356-53-11,-674 82 144,51-86-176,357-70 320,-243-80-53,-215-27 591,273 72-452,103 28-46,605 25-283,-1033-17 680,647 30-741,217-2-129,-38 1-1176,232-7 435,82 5 225,87 8 497,130 2 1,-141-13 186,978 103-322,-785-61 331,68 11 43,368 30 133,81-22 880,90-31-423,-893-35-695,80 2 26,837 11-72,175-39 225,28-29 864,-1000 48-947,838-50 364,39-20-504,363 13 127,-920 74-336,-3 44-165,-143 19-306,-264-60 535,0 1 0,-1 3-1,0 1 1,-2 2 0,46 32 0,-77-47 128,0-1 0,0 1 0,-1 1-1,0-1 1,0 1 0,0 0 0,-1 0 0,0 0 0,0 1 0,0 0 0,-1 0 0,5 12-1,-7-15 20,0 0 0,0 0-1,-1 0 1,1 0-1,-1 0 1,0 0 0,0 0-1,0 0 1,0 0 0,-1 0-1,0 0 1,0-1-1,0 1 1,0 0 0,0 0-1,-1 0 1,0-1-1,0 1 1,0-1 0,0 1-1,0-1 1,-1 0-1,1 0 1,-1 0 0,-3 3-1,3-3 92,-1 0-1,1 0 1,-1-1-1,1 1 1,-1-1-1,0 0 1,0 0-1,0 0 1,0 0-1,0-1 1,-1 1-1,1-1 1,0 0-1,-1-1 1,1 1-1,-9-1 1,-505-18 642,-158-14-619,551 27-73,-664-7-316,-104 33 353,250 4-69,351-12 72,-670 26 301,4 12-358,-255 50-16,183-12 53,948-83 15,-760 54 163,-39-23 30,64-29 70,418-15-184,-546 7 84,465 45-1703,445-40 1467,34-5 35,1 0 0,-1 0 0,0 0 0,1 1 0,-1-1 0,0 0 0,1 0 0,-1 1 0,0-1 0,1 0 1,-1 1-1,1-1 0,-1 1 0,0-1 0,1 0 0,-1 1 0,1-1 0,-1 2 0,1-2-4,0 1-1,0-1 1,0 0 0,0 1-1,0-1 1,0 0 0,0 1-1,0-1 1,0 1 0,0-1 0,0 0-1,0 1 1,0-1 0,0 0-1,1 1 1,-1-1 0,0 0-1,0 0 1,0 1 0,1-1-1,-1 0 1,0 1 0,0-1 0,1 0-1,-1 0 1,3 3-22,0-2 1,0 1-1,0 0 0,0-1 1,0 1-1,5 1 0,16 3 64,0-1 0,1-2 0,-1 0 0,49-1 0,-55-2-8,328-1 353,-114-1-388,385 3-196,296 16 479,-501-7-163,777 28 818,-355-8-347,-481-19-426,413 11 143,356-18 29,-6-30-138,-39-2-154,-105 3 159,141-6-144,145 55-234,-580 41-912,-91 34 202,-448-56 548,-122-37 163,-10-3-55,-11-2 165,-17-5 178,-273-49 308,-88-13-459,-264-28 232,142 22-36,-13-18-307,289 47 89,191 37 58,-755-129 35,-644-2-12,518 102 315,-29 24-358,-38 26-37,9 30 22,41 10 207,77-21-74,180-37 113,12-20 8,227-4-202,-3-1-575,421 28 518,-21-2-303,-59 4 0,99-1 283,-1-1 0,0 0 1,0 1-1,1-1 0,-1 1 0,0 0 0,0 0 0,-4 2 0,7-3 59,0 1-1,-1-1 1,1 0-1,0 0 1,0 0-1,0 0 1,0 1-1,-1-1 1,1 0 0,0 0-1,0 0 1,0 1-1,0-1 1,0 0-1,0 0 1,0 1-1,0-1 1,0 0-1,0 0 1,0 1-1,0-1 1,0 0 0,0 0-1,0 0 1,0 1-1,0-1 1,0 0-1,0 0 1,0 1-1,0-1 1,0 0-1,0 0 1,0 0 0,0 1-1,1-1 1,-1 0-1,1 2-15,1-1-1,-1 1 1,1-1-1,0 0 0,-1 0 1,1 0-1,0 0 1,2 1-1,16 7-67,0 0-1,41 10 1,55 3 161,4-7 381,170-3 0,-203-11-299,901 26 116,-115 8-817,-517-26 195,147 6 262,315 58 120,-405-11 300,3 0-94,63 12-52,-469-73-261,-26-3 16,-603-143 416,449 95-302,-285-79-276,-220-11 123,-5 37 485,-52-9 219,212 8-160,0-17-290,412 95-129,-715-148 383,744 158-355,-382-80 354,12-36 390,-22-65 139,355 144-1754,115 52 768,-20-11-397,20 11 441,1 1 0,0 0-1,0 0 1,0 0 0,-1 0 0,1 0 0,0-1-1,0 1 1,0 0 0,0 0 0,0 0 0,0 0-1,-1-1 1,1 1 0,0 0 0,0 0 0,0 0-1,0-1 1,0 1 0,0 0 0,0 0 0,0-1-1,0 1 1,0 0 0,0 0 0,0 0 0,0-1-1,0 1 1,0 0 0,0 0 0,0-1 0,1 1-20,-1-1 1,1 1 0,0-1-1,-1 1 1,1 0 0,0-1 0,0 1-1,-1 0 1,1 0 0,0-1 0,0 1-1,-1 0 1,1 0 0,1 0 0,16-1-200,-1 0 0,0 1 1,25 4-1,58 13-68,-40-6 169,439 88-172,-60-12 417,257 21-81,54-30 123,50-17-176,16 7 235,-207-24-137,-421-32-4,581 28 66,-527-32-90,214 11-76,-365-13 12,374 27-40,-1 30-119,-176 2-711,-259-56 586,-22-4 164,-7-1 50,-1-3 73,-1 0-1,1-1 1,0 1 0,-1 0 0,1-1 0,0 1-1,-1-1 1,1 0 0,-3 1 0,-15 1-1,-1 0 0,0-2 0,-30-2 0,-214-33-85,-3-20 157,175 36-57,27 5-4,-562-104-54,-62 64 30,-4 69 282,104 38 83,460-39-282,85-10-30,-669 62 496,-773 14 496,563-73-646,715-12-345,-129 0-247,318 5 130,1 0-28,-28 4 0,42-3 65,0-1-1,0 1 0,0 0 1,0 0-1,1 1 0,-1-1 0,0 1 1,1 0-1,-1 0 0,1 0 0,-1 0 1,-4 5-1,7-6 25,-1 0 0,1 1 0,0 0-1,0-1 1,0 1 0,0 0 0,0-1 0,0 1 0,0 0 0,0 0-1,1 0 1,-1 0 0,1 0 0,0 0 0,-1 0 0,1 0 0,0 0-1,0 2 1,1-1 5,-1 0 0,1 0-1,0 0 1,0 0 0,0 0 0,0-1-1,0 1 1,1 0 0,0 0-1,2 3 1,3 2 4,-1-1-1,1 0 1,0-1 0,1 0-1,0 0 1,13 8 0,166 73 152,-10-5-244,335 207 90,-429-241 82,2-4 1,2-3 0,94 29-1,57 11 55,74 24-268,148 58 205,-343-121-37,209 44 1,131-19 149,-272-55-206,257-16 0,-398 1 123,58-10 0,-100 13-96,0 0-1,0-1 0,0 1 1,0-1-1,-1 1 1,1-1-1,0 0 0,0 0 1,-1 0-1,3-1 0,-3 1 3,-1 1-1,0 0 0,0 0 0,0-1 0,1 1 0,-1 0 1,0-1-1,0 1 0,0 0 0,0-1 0,0 1 0,1 0 1,-1-1-1,0 1 0,0 0 0,0-1 0,0 1 1,0 0-1,0-1 0,0 1 0,0 0 0,0-1 0,0 1 1,-1 0-1,1-1 0,0 1 0,0 0 0,0 0 0,0-1 1,0 1-1,-1 0 0,1-1 0,0 1 0,0 0 1,-4-3-36,1 0 1,0 0 0,-1 1 0,1 0 0,-1 0 0,0 0 0,1 0-1,-7-2 1,-10-2-41,0 0-1,-1 1 0,-28-4 1,-251-14-327,242 20 386,-356-6 60,51 1 16,292 6-31,-543-43 207,98-34-135,80 10-177,159 28 288,-540-70 763,387 73-1267,411 37 18,0 1 0,-38 6 1,46-2 122,11-4 151,0 1 1,-1-1 0,1 0 0,0 0-1,0 0 1,0 1 0,0-1 0,0 0-1,0 0 1,0 0 0,0 1 0,-1-1-1,1 0 1,0 0 0,0 1 0,0-1-1,0 0 1,0 0 0,0 1 0,0-1 0,0 0-1,1 0 1,-1 0 0,0 1 0,0-1-1,0 0 1,0 0 0,0 1 0,0-1-1,1 1-11,1 1 0,-1-1 0,0 1 0,1-1 0,-1 0 0,1 0 0,-1 0 0,1 0 0,0 0 0,2 1 0,60 25-49,137 37 0,55-6 394,7 0-126,406 116-51,-252-108 268,-383-62-372,281 25 535,482-16 0,-38-63-359,-9-41 388,-258 15-418,-470 73-192,852-105 352,-697 90-245,28-2 5,797-16 496,-759 26-547,-3 1-21,57 1-24,64 0 59,25 7-119,434 3-14,-364 11 48,3 4-108,-176-4 71,599 55 84,87 66 32,-283-4-303,-263-56 401,-210-40 76,248 38-429,-304-52-347,12 4-2988,-167-24 3192,0 0 0,1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4.0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 3712,'11'-8'7925,"34"7"-6870,-17 0-359,34 2 1,-58 0-627,2-1-13,0 1 1,-1 0-1,1 0 1,9 3-1,-14-3-121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4.6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 2496,'0'0'30,"1"0"1,-1 0-1,0 0 1,0 0-1,0 0 0,1 0 1,-1-1-1,0 1 1,0 0-1,0 0 0,0 0 1,1 0-1,-1-1 1,0 1-1,0 0 0,0 0 1,0 0-1,0-1 1,0 1-1,0 0 0,0 0 1,0-1-1,0 1 1,0 0-1,1 0 0,-1 0 1,0-1-1,-1 1 1,1 0-1,0 0 0,0-1 1,0 1-1,0 0 1,0 0-1,0-1 0,0 1 1,0 0-1,0 0 1,0 0-1,0-1 0,-1 1 1,1 0-1,0 0 1,0 0-1,-1-1 5,2 0 316,-1 0 0,1 0 0,0 0 1,-1 0-1,1 0 0,0 0 0,0 0 1,0 0-1,-1 1 0,1-1 1,0 0-1,0 1 0,0-1 0,2 0 1,17-4 2208,36-1-923,-40 7-1495,0 1 1,0 0-1,0 1 1,0 1-1,-1 0 1,24 10-1,-26-9-126,-6-3-71,0 0 1,-1 1-1,0 0 1,1 0 0,-1 0-1,0 1 1,0-1-1,5 6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5.2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 1472,'0'-5'8528,"31"10"-6118,114 5-1436,-140-9-918,29 0-1278,-11-2-2335,-11-2 1808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7.0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349 0 2496,'-5'6'2586,"2"-3"-1925,0 0 1,0 0-1,0 0 1,0 1-1,-2 4 0,3-5-485,0 0-1,0-1 0,0 1 0,0-1 0,0 0 0,-3 3 1,-9 9 928,-31 45 501,-26 37-853,-23 40 123,80-119-827,2 1 0,0 1 0,1 0 0,1 0 0,-9 27 0,18-42-23,0 1 0,0-1 0,0 1 0,1-1 0,0 1 0,0 0 0,0-1 0,0 1 0,1-1 0,0 1 0,0-1 0,0 1 0,0-1 0,1 0 0,3 7 0,-1-4 17,0-1 0,0 1 0,1-1 0,0 1 0,0-1 0,1-1 0,12 11 0,1-2 110,-10-8-148,-1 1 0,1 0 0,-1 0 0,0 1 0,9 12 0,-7-7-90,1 3-276,-6-3-4001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7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4 3072,'-6'0'903,"5"0"-827,1 0 1,-1 0-1,1 0 0,-1-1 1,1 1-1,-1 0 0,1 0 0,-1 0 1,0 0-1,1 0 0,-1 0 1,1 1-1,-1-1 0,1 0 1,-1 0-1,1 0 0,-1 0 0,1 1 1,-1-1-1,1 0 0,-1 0 1,1 1-1,-1-1 0,1 0 1,0 1-1,-1-1 0,1 1 1,-1-1-1,1 0 0,0 1 0,-1-1 1,1 1-1,0-1 0,0 1 1,-1-1-1,1 1 0,0-1 1,0 1-1,0-1 0,0 1 0,0 0 1,0-1-1,0 1 0,0-1 1,0 1-1,0-1 0,0 1 1,0-1-1,0 1 0,0 0 0,-4 65 1023,3-56-989,2 1 0,-1-1 0,2 1 0,-1-1-1,1 0 1,4 11 0,-4-17-99,-1 0 0,1-1 0,0 1 0,0-1 0,0 0-1,0 1 1,0-1 0,1 0 0,0 0 0,-1 0 0,1-1 0,0 1 0,0-1-1,1 0 1,-1 1 0,0-1 0,1-1 0,0 1 0,4 1 0,-3-1 28,-1-1 1,1 0 0,0 0 0,0 0-1,-1-1 1,1 0 0,0 0-1,0 0 1,-1 0 0,1-1-1,0 0 1,-1 0 0,1 0 0,0-1-1,-1 1 1,0-1 0,1 0-1,-1 0 1,0-1 0,0 1 0,0-1-1,0 0 1,-1 0 0,6-5-1,4-7 232,0 0 0,-1-1 0,-1 0 0,14-25 0,-22 36-240,0 0 57,0-1 0,-1 1-1,1-1 1,2-10 0,-5 15-57,1 0 0,-1-1 0,0 1 0,1 0 0,-1-1 0,0 1 0,0 0 0,0-1 0,0 1 0,-1 0 0,1-1 0,0 1 0,0 0 0,-1-1 0,1 1 0,-1 0 0,1 0 0,-1 0 0,0-1 0,1 1 0,-1 0 0,0 0 0,0 0 0,0 0 0,1 0 0,-1 0 0,-3-1 0,1 0 15,-1-1 0,-1 2 0,1-1-1,0 0 1,0 1 0,-1 0 0,1 0 0,-9-1 0,-37 2-1147,27 0-216,21 0 1021,0 0 0,1 0 1,-1 1-1,0-1 1,0 0-1,1 1 0,-1-1 1,0 1-1,1 0 1,-1-1-1,0 1 0,1 0 1,-3 1-1,-1 5-957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8.4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68 2144,'-1'-2'371,"-1"-1"1,1 0-1,0 1 1,0-1-1,1 0 1,-1 0-1,0 1 0,1-1 1,0 0-1,0 0 1,0 0-1,0-4 1,0 6-364,0-7 253,0 7-182,1 0 0,-1 0 0,0-1 0,0 1 0,0 0 0,-1 0 0,1 0 0,0-1 0,0 1 0,-1 0-1,0-2 1,1 3-12,-1 0 0,1-1 0,-1 1 0,0 0 0,1 0 0,-1-1 0,1 1 0,-1 0 0,0 0 0,1 0 0,-1 0 0,0 0 0,1 0 0,-1 0 0,0 0 0,1 0 0,-1 0 0,0 0 0,1 0 0,-1 0 0,0 0 0,1 1 0,-2-1 0,-2 1 101,0 1-1,0-1 1,0 1 0,0-1-1,0 1 1,1 0 0,-1 0-1,1 1 1,-4 2 0,0 2 118,0 0 0,-9 12 0,10-10-64,3-5-171,1 0 0,-1 0 0,1 0 0,0 0-1,0 0 1,0 0 0,1 1 0,0-1 0,0 1 0,0-1-1,0 1 1,0 7 0,1-10-43,0 0-1,0 0 1,0 1-1,1-1 1,-1 0-1,0 0 1,1 0-1,0 0 1,-1 0 0,1 0-1,0 0 1,0 0-1,0 0 1,0 0-1,1 0 1,-1 0 0,0-1-1,1 1 1,-1-1-1,1 1 1,0-1-1,-1 1 1,1-1-1,0 0 1,0 0 0,0 0-1,0 0 1,3 1-1,4 0 31,0-1-1,1 0 0,-1 0 1,1-1-1,-1 0 0,1 0 1,-1-1-1,1-1 0,-1 1 1,17-7-1,-25 8-16,34-12 332,-32 11-321,-1 0 0,1-1 0,-1 1 0,1-1 0,-1 0 0,0 1 0,0-1 0,0 0-1,0 0 1,3-4 0,-4 5-23,-1 0 0,0 0 0,1 0-1,-1-1 1,1 1 0,-1 0 0,0 0 0,0 0-1,0-1 1,0 1 0,0 0 0,0 0 0,0 0-1,0-1 1,0 1 0,-1 0 0,1 0 0,0 0-1,-1 0 1,1-1 0,-1 1 0,1 0 0,-1 0-1,1 0 1,-1 0 0,0 0 0,0 0 0,0 0-1,-1 0 1,1-1-24,-1 0 0,0 0 0,0 1 0,0-1 0,0 1 0,0-1 0,0 1 0,0 0 0,0 0 0,-1 0 0,1 0 0,0 0 0,-4 0 0,-8-1-541,-1 1 0,1 1 0,-1 0 1,-16 3-1,15 1-1934,49-1-4593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9.3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9 134 2720,'-1'-1'590,"-6"-9"2606,7 10-3142,0 0 122,0-1 1,0 0 0,0 1-1,0-1 1,0 0-1,0 1 1,0-1-1,1 1 1,-1-1 0,0 0-1,0 1 1,1-1-1,-1 1 1,0-1 0,1 1-1,-1-1 1,1 0-1,21-26 1168,51-37 102,-70 61-1412,0 1 0,1 0 0,-1 1-1,0-1 1,1 0 0,-1 1 0,1 0 0,-1 0 0,5-1 0,1-1 219,-8 3-252,0 0 0,0 0 0,0 0 0,0 0 0,0 0 0,1 0 0,-1 0 0,0 0 1,0 0-1,0 0 0,0 1 0,0-1 0,0 0 0,0 1 0,0-1 0,0 0 0,0 1 1,-1 0-1,1-1 0,0 1 0,0-1 0,0 1 0,0 0 0,-1 0 0,1-1 0,0 1 0,-1 0 1,1 0-1,-1 0 0,1 0 0,-1 0 0,1 0 0,-1 0 0,0 0 0,1 0 0,-1 2 1,2 4 30,0 0 1,-1 0 0,2 14 0,-3-19-51,0 7 123,0 0 0,-1 0-1,0 1 1,-1-1-1,0 0 1,0-1 0,-6 13-1,-1 9 355,-1-4-175,8-21-280,0 0-1,0 0 1,1 0 0,-2 7-1,3-10-19,0 1 0,0-1 0,0 0-1,0 1 1,0-1 0,1 0 0,-1 1-1,1-1 1,-1 0 0,1 1 0,0-1-1,0 0 1,2 3 0,5 12-163,-5-11 170,-1-1-1,1 0 0,0 0 0,1 0 0,-1 0 1,1-1-1,0 1 0,4 3 0,-6-6 98,-1-1 0,1 1 0,-1 0 0,1 0 0,-1 0 0,0-1 0,0 1 0,0 0 0,0 1 0,0-1-1,0 0 1,0 4 0,-1-5-42,0 0 0,0 0 0,0 0 0,0 0 0,0 0 0,0 0 0,0 0 0,-1 0 0,1 0-1,0 0 1,-1 0 0,1 0 0,-1 0 0,1 0 0,-1 0 0,1 0 0,-1 0 0,0-1 0,0 1 0,1 0 0,-1 0-1,0-1 1,0 1 0,0 0 0,0-1 0,1 1 0,-1-1 0,-2 1 0,-5 3-259,-1 0 0,0-1 0,1 0 0,-12 2 1,-19-1-4825,72-20-4659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09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0 5216,'5'5'4640,"-5"3"-4256,-5 3 352,0-8-256,5 5-416,0 0-768,10-5-2432,-2-3 256,1 0 1632,7 0-832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10.3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74 3648,'16'-9'4565,"25"-14"-4085,-7 10 456,57-12 0,-86 24-886,0 0-1,0 0 1,1 1-1,-1 0 1,1 0-1,-1 0 1,0 0-1,1 1 1,-1 0-1,10 3 1,-12-3-17,-1 0-1,1 0 1,-1 0 0,1 1-1,-1 0 1,0-1 0,1 1-1,-1 0 1,0 0 0,0 0-1,-1 0 1,1 0-1,0 0 1,-1 1 0,1-1-1,-1 1 1,1-1 0,-1 1-1,0-1 1,0 1 0,-1 0-1,2 4 1,-2-1 52,1-1 1,-1 1-1,0-1 0,0 1 0,-1-1 1,0 1-1,-1 5 0,-13 37 561,11-39-530,0 1 0,-1-2 1,-1 1-1,-5 8 0,4-8-157,1 1 0,-10 18 1,16-27 26,0 0 0,-1 0 1,1 0-1,0-1 1,0 1-1,0 0 1,0 0-1,0 0 0,0 0 1,0 0-1,0 0 1,0 0-1,0 0 1,0 0-1,0 0 0,1-1 1,-1 1-1,0 0 1,1 0-1,-1 0 0,1 0 1,-1-1-1,1 1 1,-1 0-1,1 0 1,-1-1-1,2 2 0,2 1-18,-1 0 0,1 0 0,0-1 0,6 4 0,3 1 151,-8-3-92,-1 0 0,0 0-1,0 0 1,0 0 0,0 1 0,-1-1-1,4 7 1,5 8 207,-10-17-138,-1 1 0,0-1 0,1 1 0,-1 0 0,0 0-1,0-1 1,-1 1 0,1 0 0,-1 0 0,1 0 0,-1 0 0,0 0-1,0 0 1,0 0 0,-1 0 0,1 0 0,-1 0 0,1 0 0,-1 0-1,0-1 1,0 1 0,0 0 0,-1-1 0,1 1 0,-1 0 0,1-1-1,-1 1 1,0-1 0,0 0 0,0 0 0,0 0 0,0 0 0,-1 0-1,1 0 1,0 0 0,-1-1 0,-4 3 0,-1-2-124,0 0 1,1 0-1,-1 0 0,0-1 1,0 0-1,0-1 0,0 0 1,-9-1-1,6 1-1953,-1 0 0,-19 2 0,16-1-3235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10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3552,'0'1'86,"0"-1"1,0 0-1,0 0 1,-1 1-1,1-1 0,0 0 1,0 1-1,0-1 1,0 0-1,0 1 1,0-1-1,0 0 1,0 1-1,1-1 0,-1 0 1,0 0-1,0 1 1,0-1-1,0 0 1,0 1-1,0-1 0,1 0 1,-1 0-1,0 1 1,0-1-1,0 0 1,1 0-1,-1 1 0,90 13 4544,-22-4-3313,-37-5-817,-1 2-1,-1 1 1,44 18 0,-62-21-385,0 0 0,0 1 0,0 1 1,-1 0-1,0 0 0,-1 1 0,1 0 0,-1 1 1,-1 0-1,0 0 0,11 18 0,-10-14-55,-1 2 0,0-1 0,-2 1-1,1 0 1,-2 1 0,0-1 0,-1 1 0,-1 0 0,0 0-1,-1 0 1,-1 1 0,0-1 0,-1 0 0,-1 1 0,-1-1-1,0 0 1,-1 0 0,-1 0 0,0 0 0,-1-1 0,-1 1-1,-8 14 1,-12 18-1686,-46 63 0,-39 35-4258,104-138 5516,-28 35-3594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00.3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4545 2240,'0'1'52,"1"-1"0,0 0 0,-1 0 0,1 1 1,0-1-1,-1 0 0,1 0 0,0 0 0,-1 0 0,1 0 0,0 0 1,-1 0-1,1 0 0,0 0 0,-1 0 0,1-1 0,0 1 0,1-1 0,16-6-3,-9 4 21,-1 1-61,36-10-635,72-9 1,-102 21 963,0 0-1,0 1 1,0 0 0,0 1 0,19 5 0,21 4-13,362 12 1189,-195-29-170,222 12-405,-360-6-597,-42-1-204,-1 2 1,52 8-1,62 9 673,-38-7-545,26 2-292,-80-7 89,-37-5 420,36 7 0,25 3-275,-71-8-195,0-1 0,28-1 0,-12 0 113,132 4 480,-21-2-572,121-1 229,60 4 61,-134 2-287,22-9 130,-79-2 2,107 0 2,-58-3-326,-124 3 219,12-2-11,34 0 204,328 5 356,-267-12-403,-88 4-41,156-16 257,-100 3-320,60-6 18,-92 18-171,127-14-104,-84-1 273,-44 6-137,-63 12 18,229-33 143,-190 26-184,84-24-1,-143 33 36,25-9-69,-22 7 84,21-5 0,80-8 215,169-4 0,28 21-155,-168 3-43,294-23 350,-275 5-143,27-5-269,-132 12 206,66-19 0,23-9-258,204-24-1,-256 49 70,113-14 110,0 19-33,-157 10-5,116 7 101,55-5 77,-134-5-260,82 7-34,108-4 141,71-10-122,-10 1 56,21-5 305,134-3-331,-126 8-1402,-371 7 1104,-18 5-602,1 1 675,-9-2-72,-1-1 0,1-1 0,-35-1 0,-12 0-289,-50 7 18,-223 8-490,37-7 930,-7 1-117,-131 1-613,86 0 789,259-6 113,-217 17 168,177-11-153,-15 3-186,54 2 108,-106 31 1,141-29 7,-14 5 49,-112 17 0,114-29 50,-188 17-122,-267-25 104,313-12 142,-93-2 78,-236-11-411,391 14 141,-56-3 213,-280-8 399,240 10-155,-85 3-234,174 24-281,160-18 56,-5 2 1,5-2-12,1 0 0,-1 1 0,0 0 0,1 0 0,0 0 0,-1 1 1,1-1-1,-5 3 0,9-4-15,0 0 1,-1 1-1,1-1 0,0 0 1,-1 0-1,1 0 1,0 1-1,0-1 0,-1 0 1,1 1-1,0-1 0,0 0 1,-1 1-1,1-1 0,0 0 1,0 1-1,0-1 0,0 0 1,-1 1-1,1-1 1,0 0-1,0 1 0,0-1 1,0 1-1,0-1 0,0 0 1,0 1-1,0-1 0,0 1 1,1 0 7,-1 0 0,1-1 0,-1 1 0,1 0 0,-1-1 0,1 1 0,-1 0 0,1-1 0,0 1 0,-1-1 0,1 1 0,0-1 0,0 1 0,27 10 4,4-4-9,57 4 1,-48-7 78,234 7 158,2-23 20,-77 2-47,-58 4-136,285 2 407,-332 10-318,463 17 868,-396-22-879,272-5 96,-332 0-173,173-11 117,-23-8-355,170-20 86,-124 11 60,-16 3 125,75 2-108,3 23-52,-295 4 50,-36 1-23,0 1 0,0 1-1,30 7 1,-58-10 19,0 0-1,1 1 1,-1-1 0,0 0 0,0 1 0,0-1-1,0 0 1,1 1 0,-1 0 0,0-1-1,0 1 1,0 0 0,0-1 0,0 1-1,0 0 1,-1 0 0,1 0 0,0 0 0,0 0-1,1 2 1,-2-2 15,0-1 1,0 1-1,0 0 0,-1 0 0,1-1 0,0 1 1,0 0-1,0 0 0,-1 0 0,1-1 0,0 1 1,-1 0-1,1-1 0,0 1 0,-1 0 0,1-1 1,-1 1-1,1-1 0,-1 1 0,1 0 1,-1-1-1,0 1 0,1-1 0,-1 0 0,0 1 1,1-1-1,-1 1 0,0-1 0,0 0 0,-1 1 1,-13 5-96,-1 0 1,0-1 0,-1 0 0,-18 2 0,-72 6-63,92-12 146,-498 31-735,78-7 722,-227-11 169,323-40-270,142 8 222,9 1 83,-109-6-74,-515 32-350,284 50 431,282-27-168,194-25 23,-239 22 176,227-26-115,-1-3-1,-94-12 1,127 8-75,1-1 0,-53-17 0,72 18-22,1-1 1,0 0 0,0-1-1,0 0 1,1 0 0,0-1-1,0 0 1,1-1 0,0 0-1,-11-14 1,-23-28-816,39 46 796,0 0 0,0 0 0,0 0 0,0 1 1,0 0-1,-1 0 0,1 0 0,-1 0 0,0 1 0,-7-3 0,12 5 7,0 0-1,0 0 1,-1 0 0,1 0-1,0 0 1,-1-1-1,1 1 1,0 0 0,0 0-1,-1 0 1,1 0-1,0 0 1,0 0-1,-1-1 1,1 1 0,0 0-1,0 0 1,0 0-1,-1-1 1,1 1 0,0 0-1,0 0 1,0-1-1,0 1 1,-1 0-1,1 0 1,0-1 0,0 1-1,0 0 1,0 0-1,0-1 1,0 1 0,0 0-1,0-1 1,0 1-1,10-6 165,22 0 422,-30 6-584,248-23 1365,-208 20-1114,249-17 896,85 5-794,-153 10-348,49 1 138,69-4 275,76-5-103,-114 3-212,-50 1 56,119-5 109,-12 1-167,35-1-150,-74 0 461,-94 8-275,210-3-113,294-14 205,-617 18-197,304-20 246,53-18-363,-428 39 149,257-14 113,-219 15-363,36 2 63,156-1-12,-167-1 180,151-15-144,-85 3 34,272-22-415,-94 7-197,-293 26 684,0-3 1,0-2-1,-1-3 1,-1-2-1,56-23 1,-35 11-995,-75 29 581,-2-1 371,1-1-1,-1 0 0,1 0 1,-1 0-1,1 0 0,-1 0 1,0 0-1,0 0 1,1 0-1,-1 0 0,0 0 1,0 0-1,0 0 1,0 0-1,0-1 0,0 1 1,0 0-1,0-1 1,0 1-1,-2 0 0,-32 12 5,28-11-50,-8 1 41,0 0 1,0 0 0,0-1-1,0-1 1,-25-2 0,15 1-6,-279-1 167,-763 13-318,427 19 245,-98-8-182,-116-16 197,-94-5 182,-8 19-123,153 15-194,667-29 84,-62 3 2,-499 21 274,-129-11-127,781-19-142,-774 1 98,722-3-33,-825-21 428,666 11-419,-240-8-111,4 23-155,-167 53-94,12 46-363,600-95 396,1-1-184,-56 17 1,66-9 454,36-15-32,0 0 1,-1 0-1,1 0 0,0 0 1,0 0-1,0 0 1,-1 0-1,1 1 1,0-1-1,0 0 0,0 0 1,-1 0-1,1 0 1,0 0-1,0 0 1,0 1-1,0-1 0,-1 0 1,1 0-1,0 0 1,0 1-1,0-1 1,0 0-1,0 0 0,0 0 1,0 1-1,0-1 1,0 0-1,0 0 1,-1 0-1,1 1 0,7 2-71,18 1 26,-23-4 45,119 7 173,154-11 0,193-16 1011,569-32-592,-796 40-358,217-11 208,264-7 38,1982-127-400,-1836 96-17,-677 48-72,724-43-644,17 45-376,-646 30 721,-11 26 23,-274-45 288,26 7-91,27 9 1,-48-14 57,1 1-1,-1 0 1,0 0 0,0 1 0,0-1 0,0 1 0,-1 1 0,1-1-1,5 7 1,-10-10 22,0 0 0,0 0-1,-1 0 1,1 0 0,-1 0-1,1 0 1,-1 0 0,1 0-1,-1 0 1,1 0 0,-1 0-1,0 0 1,1 0 0,-1 0-1,0 0 1,0 0 0,0 0-1,0 0 1,0 1 0,0-1-1,-1 2 1,1-1 5,-1-1 0,0 1 1,0-1-1,0 1 0,0-1 0,0 0 0,0 1 0,0-1 1,0 0-1,-1 0 0,1 0 0,0 0 0,-1 0 0,-2 2 1,-4 1 12,-1 0 0,0-1 1,0 0-1,-15 3 0,-208 30-51,-14-15 14,188-17 78,-1000 57-195,294-42-22,742-19 177,-1476 11 148,978-6-115,119-1 136,-427 5-250,79 4 320,68 0 171,574-11-399,-977 40 852,-77 85-827,1104-117-103,-77 22 0,129-30 2,-1-1 0,1 2 0,0-1 0,0 1 1,0-1-1,0 1 0,-6 6 0,10-8 44,0-1 0,0 1 0,1 0 0,-1-1 0,0 1 0,1 0 0,-1 0 0,1 0 0,-1 0-1,1-1 1,0 1 0,-1 0 0,1 0 0,0 0 0,0 0 0,-1 0 0,1 0 0,0 0 0,0 0-1,0 1 1,1-1 6,-1 1-1,1-1 0,-1 0 1,1 1-1,0-1 0,-1 0 1,1 0-1,0 0 1,0 0-1,0 0 0,0 0 1,0 0-1,0 0 0,0 0 1,1 0-1,-1-1 0,0 1 1,2 1-1,11 3-4,-1 0 0,1 0-1,0-1 1,1-1 0,24 2 0,-21-2 14,95 10 58,221-3 1,126-44 420,-1-26-341,10-2 50,141 4 148,-362 36-43,555-39-367,-129 35-102,-668 25 176,709-14-160,-306 11-91,387 0 129,-765 4 130,1330-9-683,-87-75 1038,-516 0-315,-702 75 12,477-88 141,-461 79-224,224-68 387,-294 85-363,0 0-1,0 1 0,-1-1 0,1 0 1,0 0-1,0 0 0,-1 0 1,3-3-1,-4 4-3,1 0 0,-1 0 0,0-1 1,0 1-1,0 0 0,1-1 0,-1 1 0,0 0 1,0-1-1,0 1 0,0 0 0,0-1 0,1 1 1,-1 0-1,0-1 0,0 1 0,0 0 0,0-1 1,0 1-1,0 0 0,0-1 0,0 1 0,-1-1 0,1 1 1,0 0-1,0-1 0,0 0 0,-2 0-7,1-1 1,-1 1-1,0-1 0,1 1 1,-1-1-1,0 1 0,0 0 0,0 0 1,0 0-1,0 0 0,0 0 0,-3-1 1,-17-4-69,0 0 0,-35-4 0,51 9 72,-244-23-25,-12 17 372,232 7-326,-423 2 54,214 1 65,-37-1-65,-691-5-245,205-6 253,-1910-14 123,1461 23-349,-512 47 64,438 99 117,550 6-779,716-148 574,-1 0-201,1 1-1,-31 12 1,38-10 113,10-2 60,3-4 188,0 0 1,0 0-1,1-1 0,-1 1 1,0 0-1,0-1 1,0 1-1,1-1 1,-1 0-1,0 1 1,1-1-1,-1 0 0,0 0 1,3 1-1,33 3 79,-1-2 1,58-2-1,82-15 317,-118 9-341,495-69 372,-5-25 230,248-39-22,348 1-67,86 19 352,19 1-582,-1242 117-325,1450-142 316,-8 38 8,-1437 104-322,806-28-89,-137 44-756,239 62-197,-865-71 900,-1 3-1,55 17 1,-89-18-415,-20-8 546,1 0-1,-1 0 1,0 0-1,0 0 1,0 0 0,1 0-1,-1 1 1,0-1-1,0 0 1,0 0 0,1 0-1,-1 0 1,0 0-1,0 1 1,0-1 0,1 0-1,-1 0 1,0 0 0,0 0-1,0 1 1,0-1-1,0 0 1,0 0 0,0 1-1,0-1 1,1 0-1,-1 0 1,0 0 0,0 1-1,0-1 1,0 0-1,0 0 1,0 1 0,0-1-1,0 0 1,0 0-1,-1 1 1,1-1 0,0 0-1,0 0 1,0 1-1,0-1 1,0 0 0,0 0-1,0 0 1,0 1 0,-1-1-1,1 0 1,0 0-1,-13 6-224,2-4 213,-1 0 0,1-1 0,-1 0 1,-20-2-1,-5 0 50,-587-23 286,388 7-262,-1123-50 38,-12 68 85,207 60 549,-11 31-458,-11-19-166,-310-11 73,1421-59-177,-984 31 88,-325 20-373,1368-53 288,-180 13 32,141-6-570,53-8 505,1 0 0,-1 0 0,0 0 0,1 1 0,-1-1 0,1 1 0,-1-1 0,1 1 0,-1 0 0,1-1 0,-2 2 1,4-1 13,1 0 1,-1-1 0,0 1 0,1-1-1,-1 1 1,0-1 0,1 0 0,-1 1-1,1-1 1,-1 0 0,0 0-1,1 0 1,1 0 0,211 6 183,7-15 214,-196 8-347,182-11 192,162-15 237,100-7-191,954-66 23,-239-18 38,-836 79-44,543-55 380,373-10-277,-185 43-499,-934 54 148,991-40 89,-107 16-64,-379 5 66,-415 15-132,687-35-430,-695 34 411,90-3-315,-139 7-880,-1452 12 960,576-9 309,506 2-10,-1467-8 38,-4 31 25,482 12-240,-8 3 70,25 1 240,780-25-100,-295 11-29,546-17-44,-889 45 122,779-31-178,67-1-65,-271 63 1,398-69-315,-58 25 0,102-35 344,1 0 0,-1 0 1,1 1-1,-1-1 0,1 1 0,0 0 1,-6 6-1,9-9 71,1 1 0,-1 0 0,1-1 0,-1 1 0,1 0 0,-1 0 0,1-1 0,0 1 1,-1 0-1,1 0 0,0 0 0,0 0 0,-1-1 0,1 1 0,0 0 0,0 0 0,0 0 0,0 1 0,1 0 7,-1-1 0,1 0 0,-1 1 0,1-1 0,0 0 0,-1 0 0,1 0 0,0 0 0,0 0 0,0 0 0,0 0 0,0 0 0,0 0 0,0 0-1,0 0 1,1 0 0,2 2 10,0-1 0,0 0-1,0 0 1,0-1-1,0 1 1,0-1 0,1 0-1,-1 0 1,7 1-1,8-1 61,23-1-1,-40 0-56,421-48 979,-365 40-914,233-38 426,181-26-33,-176 30-248,375-43 449,-308 40-390,819-114 314,-668 73-280,271-40 87,202 3 12,11 15-111,-640 70-236,1322-173 230,-1090 131-197,-165 24-22,702-75 59,-789 101-69,-42 6 63,580-23-180,-582 37-742,-276 9 425,-1 1 0,30 5 0,-34-1-251,-14-1 357,-9 0 102,-13 1 92,-41 1-1,14-1 78,-821 44 371,48-41-298,-742-29-2,1419 18-71,-189-4-4,-397-6 14,-552-4-44,10 21-160,263 30 419,1 49-182,301 17 56,-1 18-103,257-40-129,-147 12-27,364-56 98,-550 68-1220,679-86 181,100-12 742,12-2 240,19-1 42,387-45 116,-345 35 3,133-19 292,108-9 101,178-24 262,-182 16-299,750-126 368,-980 161-743,631-92 126,542-24 340,-638 72-286,476-39 347,846-107-243,-1625 164-293,1141-123-10,-633 102-401,-798 57 310,-6 1-22,-1 0 0,0-1 1,0 0-1,11-3 0,-29 3-261,-181 6-208,-452-9 422,-53-13 239,-9-12 109,592 24-175,-825-44 168,820 42-153,-767-42-31,-150-3 72,857 44-81,-659-21 177,-183 39-368,22 54 218,59 23-69,271 7 21,461-51-82,-232 79 0,385-104 69,-179 68-1307,230-85 1316,-33 17-430,35-17 444,0-1 0,0 1-1,0 0 1,0-1 0,0 1 0,0 0-1,0 0 1,0-1 0,0 1 0,0 0 0,1 0-1,-1 0 1,0 0 0,1 0 0,-1 0 0,1 1-1,-1-1 1,1 0 0,-1 0 0,1 0-1,0 0 1,-1 1 0,1-1 0,0 2 0,1-2 8,-1 0 0,1 0 0,-1 0 1,1 0-1,0 0 0,0 0 1,0-1-1,-1 1 0,1 0 0,0 0 1,0-1-1,0 1 0,0 0 0,0-1 1,0 1-1,0-1 0,0 0 1,0 1-1,1-1 0,-1 0 0,1 1 1,8 1-4,-1 1 0,1-2 1,0 1-1,0-2 0,11 1 1,58-7 81,-70 5-65,349-60 160,-184 25-108,500-93 201,316-15 41,-497 77-139,-390 53-73,629-96 423,-81-4-137,91-15-116,5 21-2,498-14-111,-108 38-138,-121 27-166,21 41-192,-434 45 400,-602-28-51,34 0-149,0 3 0,45 10 0,-74-12 20,0-1-1,-1 1 1,1 1 0,7 3 0,-13-5 110,1-1 1,-1 0 0,1 1 0,0-1-1,-1 0 1,1 1 0,-1-1 0,0 1-1,1-1 1,-1 1 0,1-1 0,-1 1-1,0-1 1,1 1 0,-1 0 0,1 0-1,-1 0 15,0-1 0,0 0 0,0 1 0,0-1 0,0 1 0,-1-1 0,1 0 0,0 1 0,0-1 0,0 0 0,0 1 0,0-1 0,-1 0 0,1 1 0,0-1 0,0 0 0,0 1 0,-1-1 0,1 0 0,0 0 0,-1 1 0,-2 1-13,0 0 0,0 0 1,0-1-1,-1 1 0,-3 0 0,-14 5-28,1-1-1,-41 6 1,-55-1 24,94-9 44,-631 17 552,578-19-552,-724-8 124,-169-14-11,620 12-197,282 8 54,-1446-23-92,287 52 120,1163-25-20,-1205 69 55,886-27-29,-412 102 0,436-61-88,-565 132-85,483-102 114,336-83-3,2 5 0,-109 57 0,148-62-165,-81 58 0,126-77 9,-16 13-1,29-22 152,0 0 0,0 1-1,0-1 1,1 1 0,0 0-1,0 0 1,0 0 0,-3 6 0,6-10 37,-1 1 1,0 0 0,1 0 0,-1-1 0,1 1-1,0 0 1,-1 0 0,1 0 0,0 0 0,0-1-1,0 1 1,0 0 0,0 0 0,1 0-1,-1 0 1,1-1 0,-1 1 0,1 0 0,0 0-1,-1-1 1,1 1 0,1 1 0,1 0 8,-1 0 0,1-1 0,0 1 0,0-1 0,0 1 0,0-1 0,0 0 0,1-1 0,-1 1 0,1 0 1,-1-1-1,4 1 0,16 4 68,0-1 0,41 4 0,93-2 126,56-13 102,39-11-171,717-97-133,-810 92 39,849-111 636,106 24-282,9 34-350,179 14 277,-890 48-416,659-4-113,-760 20 412,-43 1-22,-69 0 93,475 25-320,-654-27 32,11 1-259,57 12-1,-87-14 260,24 8-212,-24-9 223,-1 0 0,0 0-1,1 0 1,-1 0 0,1 1 0,-1-1-1,1 0 1,-1 0 0,0 1 0,1-1-1,-1 0 1,0 1 0,1-1 0,-1 0-1,0 1 1,0-1 0,1 0 0,-1 1-1,0-1 1,0 1 0,1-1 0,-1 1-1,0-1 1,0 0 0,0 1 0,0-1-1,0 1 1,0-1 0,0 1 0,0-1-1,0 1 1,0-1 0,0 1 0,0-1-1,0 1 1,0-1 0,0 0 0,0 1-1,-1-1 1,1 1 0,0-1-1,0 1 1,-1 0 0,-1 1-12,-1 1 0,1-1-1,-1 0 1,1 0 0,-1 0 0,0 0-1,0 0 1,0-1 0,-4 2 0,-36 12-109,20-8 60,-15 6-4,-123 38-57,-231 31 122,-9-20 123,-453 39-88,-525 11-6,1011-88 118,-416 21-171,-56 1 33,-201 14 93,9 45-93,509-16-69,11 23 24,214-44 44,37-6 0,92-20 55,-209 50-52,332-82-167,-119 31-728,151-37 635,1 1-1,-14 7 0,26-11 225,-1-1 1,1 1-1,0 0 1,0 0-1,0-1 1,0 1-1,0 0 1,0 0-1,0 0 1,-1 2-1,2-3 28,0 0-1,0 0 0,0 1 0,0-1 1,-1 0-1,1 0 0,0 1 0,0-1 1,0 0-1,0 0 0,0 1 1,0-1-1,0 0 0,0 0 0,0 1 1,0-1-1,0 0 0,1 0 0,-1 1 1,0-1-1,0 0 0,0 0 1,0 1-1,0-1 0,0 0 0,1 0 1,-1 0-1,0 1 0,0-1 0,0 0 1,0 0-1,1 0 0,1 2-13,1-1-1,0 1 0,0-1 1,0 0-1,0 0 0,-1-1 1,5 2-1,16 1 20,0 0 0,0-2 0,0 0 0,26-3-1,-1 0 34,572-38 426,-357 15-235,695-84 192,-185-12-265,-410 60-137,853-95-254,-45 72 592,-132 56 165,-1030 27-516,512-2-70,-9 19-12,-443-12 187,203 17 161,-210-13-324,0 3 0,75 22 1,-117-26-23,-1 0-1,19 10 1,-29-13 41,-1 1-1,0 0 0,0 1 1,-1 0-1,14 13 0,-19-18 25,0 1 0,0 0 0,-1 0 0,1 0 0,-1 0-1,1 0 1,-1 1 0,0-1 0,0 0 0,0 1 0,0-1 0,0 1-1,0-1 1,-1 1 0,1-1 0,-1 1 0,0-1 0,0 1 0,0 0 0,0-1-1,0 1 1,0-1 0,-1 1 0,1 0 0,-1-1 0,0 1 0,0-1-1,0 0 1,-2 5 0,-2 0 0,1-1-1,-2 0 1,1 0-1,0 0 1,-1-1-1,0 0 1,-1 0-1,-11 7 1,-6 2 10,-2-1 0,1 0 0,-2-2 0,-40 11 0,-112 18 8,166-38-4,-182 31 0,-154 2 29,-11-14 43,295-17-56,-891 33 155,-69-16-98,1014-21-72,-548 14 115,51-2 147,-520 3 276,384 0-606,430-8 128,43-3-7,-343 16 100,-76 3 22,580-23-240,13-2 17,15-1-39,289-28 96,-130 15 23,566-59 724,-496 53-497,406-41-3,328-70 42,-672 83-337,372-55 327,331-7 313,-66 46-218,195-3-165,-545 12 78,-9-24-82,-271 32-391,268-38 112,118 31 11,-8 77 21,192 96-80,-779-97 149,148 22 166,-204-36-273,1-1 1,-1-3 0,83-7-1,-130 4 52,-1 1-8,0 0 0,0-1 1,0 1-1,0-1 0,0 0 1,0 0-1,3-2 0,-5 3 19,-1 0 0,0-1 1,1 1-1,-1 0 0,1-1 0,-1 1 0,0 0 0,1-1 0,-1 1 0,0-1 0,1 1 1,-1-1-1,0 1 0,0-1 0,0 1 0,1-1 0,-1 1 0,0-1 0,0 0 0,0 0-5,0 0 1,0 0-1,0-1 0,0 1 0,-1 0 0,1 0 0,0 0 0,-1 0 0,1 0 0,-1 0 0,1 0 0,-2-2 0,-5-5-40,0-1 0,-1 1 0,0 1 0,0-1 0,-1 1 1,0 1-1,-16-10 0,12 8 3,5 3 27,-39-26-90,-87-42 1,42 37-28,-154-39 0,37 24 17,-161-11 157,-6 14-136,348 44 81,-828-91 10,648 74-73,-440-51 27,-20-40 144,531 88-75,-189-40-6,-84-14 50,-831-99 141,1229 175-215,17 1-28,24 1-96,179 14 29,-39-8 160,-22 0 20,1396 33 552,-451-46-231,-18-13-241,850-8 46,-1709 27-212,759 0-156,-950 1 170,744 19-8,-704-16-55,-4 0-196,81 13 1,-137-15 194,0 0 0,1 0 0,-1 0 0,0 1 0,0 0 0,0-1 0,0 1 0,3 3 0,-6-5 56,-1 1-1,1-1 1,-1 0 0,0 1-1,1-1 1,-1 0 0,1 1-1,-1-1 1,0 1 0,0-1 0,1 1-1,-1-1 1,0 1 0,0-1-1,1 1 1,-1-1 0,0 1-1,0-1 1,0 1 0,0 0-1,0-1 1,0 1 0,0-1 0,0 1-1,0 0 1,-1 1-1,1-1 0,-1 0 0,0 0 0,0 0 0,0 1 0,0-1 1,0 0-1,0 0 0,0 0 0,0 0 0,0 0 0,0-1 0,-1 1 0,-1 1 0,-5 2-22,-1 0 0,1 0 1,-1-1-1,-15 4 0,-47 6-116,-557 46 124,605-57 49,-177 12 18,-583 45-230,-113 9 180,-1855 213 148,1753-85-122,611-81-141,204-59 90,-74 23 9,37-8-44,39-12 45,-197 67 45,307-99-63,65-25 34,1 0-1,0 0 0,0 1 0,0 0 0,-7 5 1,11-7 9,1-1 0,0 0-1,-1 1 1,1-1 0,-1 1 0,1-1 0,0 0 0,-1 1 0,1-1 0,0 1 0,0-1 0,-1 1 0,1-1 0,0 1 0,0-1 0,0 1 0,0-1 0,0 1-1,0 0 1,-1-1 0,1 1 0,0-1 0,1 1 0,-1-1 0,0 1 0,0-1 0,0 1 0,0 0 0,0-1 0,0 1 0,1-1 0,-1 1 0,0-1 0,0 1-1,1-1 1,-1 0 0,0 1 0,1-1 0,-1 1 0,1-1 0,-1 0 0,0 1 0,1-1 0,-1 0 0,1 1 0,2 1 14,0-1 0,0 1 1,0-1-1,0 1 1,1-1-1,-1 0 0,4 0 1,10 1 33,0 0 0,24-2 0,98-5 176,42-5-123,46-11-138,31-1-33,675-74 33,127-36 672,-952 118-608,1033-121 139,0 88 430,-906 58-591,259 46 1,-305-20-140,-115-18 92,0 2-1,127 57 0,-145-48-250,-50-27 247,-1 1 0,0 0 0,0 0 0,-1 0 0,1 0 0,-1 1 0,5 6 0,-7-9 31,-1 0 0,0-1 0,0 1 0,0-1 0,0 1 1,0 0-1,0 0 0,-1 0 0,1-1 0,0 1 0,-1 0 0,0 0 0,1 0 0,-1 0 0,0 0 0,0 0 1,0 0-1,0 0 0,0 0 0,-1 0 0,1 0 0,0 0 0,-1 0 0,0-1 0,1 1 0,-1 0 0,0 0 1,0 0-1,0-1 0,0 1 0,0-1 0,-1 1 0,1-1 0,0 1 0,-1-1 0,1 1 0,-1-1 1,-1 1-1,-7 5 23,-1-1 1,1 0-1,-1 0 1,-17 5-1,-251 76 120,-462 73 86,434-106-230,-754 98 53,284-64-150,471-54 231,-927 140-64,973-123-70,33-3-54,-212 66 156,295-75-465,107-27 288,37-12 90,-1 0 1,1 0-1,-1 0 0,1 0 0,0 0 0,-1 0 0,1 0 0,-1 0 0,1 0 0,0 1 1,-1-1-1,1 0 0,0 0 0,-1 0 0,1 1 0,-1-1 0,1 0 0,0 1 0,0-1 1,-1 0-1,1 1 0,0-1 0,0 0 0,-1 1 0,1-1 0,0 0 0,-1 1 1,17 1 40,446-51 274,-422 44-334,508-76-157,-357 52 162,91-14 100,679-61 406,21 34-582,-654 53 107,-29 1 84,490-20-88,71 50-55,-835-12 7,60 7-160,-77-7 155,0 0-1,0 0 0,-1 0 0,1 1 0,-1 0 1,0 1-1,0 0 0,8 5 0,-13-8 22,-1 0-1,0 0 1,0-1-1,1 1 1,-1 0-1,0 1 1,0-1-1,0 0 1,0 0-1,-1 0 1,1 0-1,0 1 1,0-1-1,-1 1 1,1-1-1,-1 0 1,1 1-1,-1-1 1,1 1-1,-1-1 1,0 1-1,0-1 1,0 1-1,0-1 1,0 1-1,0-1 1,0 1-1,0-1 1,-1 3-1,-1-1 14,0 0 0,1 0-1,-1-1 1,0 1 0,0 0-1,-1-1 1,1 0-1,0 1 1,-1-1 0,1 0-1,-1 0 1,0 0 0,0-1-1,-4 3 1,-15 6 15,-37 11 0,-134 34 63,-259 40-1,-218-7 56,-367 21-196,-658 80-810,1389-148 720,-768 184-650,886-165 58,181-57 706,-1-1-40,1 0 1,-1 1-1,0 1 0,1-1 1,0 1-1,-14 10 0,21-14 87,0 0 0,0 0 0,0 0-1,0 0 1,-1 0 0,1 0 0,0 0-1,0 1 1,0-1 0,0 0 0,0 0-1,0 0 1,0 0 0,0 0-1,0 0 1,0 1 0,0-1 0,0 0-1,-1 0 1,1 0 0,0 0 0,0 0-1,0 1 1,0-1 0,0 0 0,0 0-1,0 0 1,0 0 0,1 0 0,-1 1-1,0-1 1,0 0 0,0 0-1,0 0 1,0 0 0,0 0 0,0 1-1,11 2 68,24-2 20,1-2-1,46-6 0,-65 6-61,483-66 272,-230 28-57,1213-114 1146,-1313 143-1202,609-32 392,-468 33-459,-203 7-78,560-7 91,-9 24-30,-658-15-102,249 19-54,-203-13 34,-1 2 0,0 2 1,55 20-1,-91-27-28,-1 1 0,0 1 0,0-1 0,0 2 0,-1-1-1,0 1 1,0 0 0,9 9 0,-14-12 34,-1-1-1,0 1 0,0 0 1,0-1-1,0 1 0,0 0 1,0 0-1,-1 0 0,1 0 1,-1 1-1,0-1 1,0 0-1,0 1 0,0-1 1,-1 0-1,1 1 0,-1-1 1,0 1-1,0-1 0,0 1 1,-1-1-1,1 0 1,-1 1-1,0-1 0,0 0 1,-2 6-1,1-5 20,-1 0 0,1 0 1,-1 0-1,0 0 0,0-1 0,0 1 0,0-1 1,0 0-1,-1 0 0,0 0 0,0 0 1,-7 4-1,-5 0 10,0 1 0,-19 4 0,26-9-10,-50 16 73,-112 18 0,-61-9 121,14-11-86,-540 24 37,-183 13-202,55 12-133,-636 87 351,1302-125-153,-214 30 3,413-55-10,-159 19 155,171-22-174,7 1 5,-1-1-1,1 1 1,0-1-1,0 0 1,-1 0-1,1 0 1,0 0-1,0 0 1,0-1 0,-1 1-1,1-1 1,0 1-1,0-1 1,0 0-1,-4-2 1,6 3 5,0 0-1,0 0 1,-1-1 0,1 1 0,0 0 0,0 0 0,0-1 0,0 1 0,0 0 0,0 0-1,0 0 1,0-1 0,0 1 0,0 0 0,0 0 0,0-1 0,0 1 0,0 0 0,0 0-1,0 0 1,0-1 0,0 1 0,0 0 0,0 0 0,0-1 0,0 1 0,1 0 0,-1 0-1,0 0 1,0 0 0,0-1 0,0 1 0,0 0 0,1 0 0,-1 0 0,0 0 0,0-1-1,0 1 1,1 0 0,-1 0 0,0 0 0,0 0 0,0 0 0,1 0 0,-1 0 0,0 0-1,1 0 1,4-3-21,1 0-1,-1 1 1,1 0-1,10-2 0,148-21-133,-110 19 142,289-38 17,872-52 355,-1211 96-352,835-41 119,-783 39-127,700-21-96,-580 19 116,982-4 316,-854 11-364,160 6 157,-389-8-72,32 4-376,-93-4-300,-32-1 528,-29 4 61,-79-3-1,58-2 75,-268-15-157,120 2 55,-183 9-8,6 32 8,282-8 186,158-19 122,442-16-559,-430 13 329,194-16-3149,-207 13 2262,0-1-1,0-3 1,57-20 0,-54 9-408,67-39 1,-116 60 1278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3:17.0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3401 854 736,'-3'4'151,"2"-4"-56,1 0-90,0 0 0,0-1 1,0 1-1,0 0 0,0 0 1,0 0-1,0 0 0,0-1 0,0 1 1,0 0-1,0 0 0,0 0 1,1 0-1,-1-1 0,0 1 1,0 0-1,0 0 0,0 0 1,0 0-1,1 0 0,-1 0 1,0-1-1,0 1 0,0 0 1,0 0-1,1 0 0,-1 0 1,0 0-1,0 0 0,1 0 1,-1 0 59,0 0 0,0-1 1,0 1-1,0 0 0,0 0 0,0-1 1,0 1-1,0 0 0,0 0 1,0-1-1,0 1 0,0 0 1,0 0-1,-1 0 0,1-1 1,0 1-1,0 0 0,0 0 0,0 0 1,0-1-1,0 1 0,0 0 1,-1 0-1,1 0 0,0 0 1,0-1-1,0 1 0,0 0 1,-1 0-1,1 0 0,0 0 0,0 0 1,0 0-1,-1-1 0,1 1-164,-25-4 2803,21 4-2611,1 1 1,-1 0-1,1 0 0,-1 0 1,1 1-1,0-1 0,-5 3 1,3-1-20,-7 2-66,-2 1 0,-17 3 0,-15 6 470,35-11-427,0-1 0,0 0 0,-18 2 0,16-3 116,0 0-1,-18 7 1,6-2 148,0 0 1,-1-2 0,0-1 0,-32 2-1,6-5 338,0-2-1,-86-13 1,44-5-157,-48-10-332,81 15 210,24 5-453,-244-46-812,245 51 1050,-64 3 0,51 2-45,-136 6-131,-1 0-121,0-2 111,106 5-72,23-1 38,-81-1 504,-16 3-699,63 1 133,-87 7-106,-135-12 736,302-9-531,-1 0 0,1 0 0,-21-8 0,8 2 82,16 5-76,1 0 0,0 0 0,1 0 0,-1-1 0,1 0 0,-1-1-1,1 1 1,0-1 0,1 0 0,-1-1 0,-7-9 0,7 6 70,0 1 0,0-1 0,1 0 0,0 0 0,1 0 0,0-1 0,0 1 0,-2-12 0,-9-24 22,10 31-226,-5-22 1,3-5-31,1 0 1,1-76 0,5 92 287,-1 9-31,2-1 0,3-32-1,13-2-564,1 8 463,-13 35 247,-5 8-221,1 0 1,-1-1 0,0 1-1,1 0 1,-1-1 0,0 1 0,1-1-1,-1 1 1,0-1 0,0 1-1,0-1 1,1 1 0,-1 0-1,0-1 1,0 1 0,0-1-1,0 1 1,0-1 0,0 0-1,1-11 135,0 10-150,-1 0 0,0 1 0,1-1 0,-1 1 0,0-1 0,0 0 0,0 1 0,-1-1 0,1 0 0,0 1 0,-1-4 0,-2-4 184,3 9-163,0 0 1,0 0-1,0-1 1,0 1 0,0 0-1,0 0 1,0 0 0,0 0-1,0 0 1,0 0-1,0 0 1,0-1 0,0 1-1,0 0 1,0 0 0,0 0-1,0 0 1,-1 0 0,1 0-1,0 0 1,0 0-1,0 0 1,0 0 0,0-1-1,0 1 1,0 0 0,0 0-1,0 0 1,-1 0-1,1 0 1,0 0 0,0 0-1,0 0 1,0 0 0,0 0-1,0 0 1,0 0 0,-1 0-1,1 0 1,0 0-1,0 0 1,0 0 0,0 0-1,0 0 1,0 0 0,0 0-1,-1 0 1,1 0-1,0 0 1,0 1 0,-3-1-8,-6 8 45,8-8-57,0 1 1,1-1-1,-1 1 1,0-1 0,0 1-1,0 0 1,1-1-1,-1 1 1,0 0 0,1 0-1,-1-1 1,0 1-1,1 0 1,-1 0 0,1 0-1,-1 0 1,1 0-1,0-1 1,-1 1 0,1 2-1,-1-1 41,0 0-1,1 0 1,-1 0-1,0-1 1,0 1-1,0 0 1,-2 2-1,-1 1-11,1 0 0,-1 0 0,-4 10 1,5-10 35,0 1 1,0-1 0,0 0 0,-5 5 0,5-6-58,0-1 0,1 1-1,-1 0 1,1 0 0,0 0-1,0 0 1,0 1 0,1-1 0,-1 1-1,0 7 1,1-10 43,-7 12 212,3-7-18,4-7 73,1 0-304,0 0-1,0 0 1,-1 0-1,1 0 1,0 0-1,0 0 1,-1 0-1,1 0 1,0 0-1,0 0 1,0 0-1,-1-1 1,1 1-1,0 0 1,0 0-1,0 0 1,0 0-1,-1-1 1,1 1-1,0 0 1,0 0-1,0 0 1,0-1-1,0 1 1,0 0-1,0 0 1,0 0-1,0-1 1,-1 1-1,1 0 1,0 0-1,0-1 1,0 1-1,0 0 1,0-1-1,3-11-39,8-8 34,-8 14 1,0 1 0,0-2 1,-1 1-1,0 0 0,3-11 0,-4 9 28,2 1 1,-1-1-1,6-10 0,5-11-13,13-41 0,8-17-339,-29 77 357,-4 9-37,0-1 1,0 1-1,-1-1 0,1 1 1,0-1-1,-1 1 1,1-1-1,-1 0 1,0 1-1,1-1 1,-1-2-1,0 4 137,4 11 16,2 20 118,-2-9-227,12 36-1,-9-36-169,11 25 323,-11-31-156,8 28 0,-14-43 9,-1-1 0,0 1 0,0 0 0,0 0 0,0 0 0,1 0 0,-1 0 0,0 0 0,-1 0 0,1 0 0,0 0 0,0 0 0,0 0 0,-1 0-1,1 0 1,0 0 0,-1 0 0,1 0 0,-1-1 0,1 1 0,-1 0 0,1 0 0,-1 0 0,0 0 0,-2 1 30,1 0 1,-1-1-1,1 1 1,-1-1-1,0 1 1,-3 0-1,-11 6 96,10-5-130,0 0 1,0 0-1,-1-1 1,0 0-1,1-1 1,-1 0-1,0 0 0,0 0 1,-12-2-1,-27 5-3296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8:39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0 832,'-5'4'1157,"5"-3"-1109,0 120 1904,-2-64-839,2-57-1103,0 0 0,0-1 0,1 1-1,-1 0 1,0 0 0,0 0 0,0 0 0,0 0 0,0 0 0,0 0 0,0 0 0,0 0 0,0 0 0,0 1 0,1-1 30,-1 0-30,0-95-244,-5 31 1167,5 84-947,-1-1 1,-1 1 0,-8 31-1,-14 49 446,14-86 329,4-10-146,6-4-614,0 0 0,0 0 0,0 0 0,0 0 0,-1 0 0,1 0 0,0 0 0,0 0 0,0 0 0,0 0 0,0 0 1,0 0-1,0 0 0,-1 0 0,1 0 0,0 0 0,0 0 0,0 0 0,0 0 0,0 0 0,0 0 0,0-1 0,0 1 0,0 0 0,0 0 0,0 0 0,0 0 0,-1 0 0,1 0 1,0 0-1,0 0 0,0-1 0,0 1 0,0 0 0,0 0 0,0 0 0,0 0 0,0 0 0,0 0 0,0 0 0,0-1 0,0 1 0,0 0 0,0 0 0,1 0 0,-8-21-112,2 9 217,-13-70 779,17 74-846,1 7-40,0 1 0,0 0 1,0-1-1,0 1 0,0 0 1,0-1-1,0 1 0,0-1 1,0 1-1,0 0 0,-1-1 0,1 1 1,0 0-1,0-1 0,0 1 1,0 0-1,-1-1 0,1 1 1,0 0-1,0 0 0,-1-1 1,1 1-1,0 0 0,-1-1 1,1 0-33,0 0 1,-1 1-1,1-2 1,0 1 0,0 0-1,0 0 1,0 0-1,0 0 1,0 0-1,0 0 1,0-2-1,0-10 574,0 10-497,0 7-239,1 1-161,-2 3 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8:41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345 30 736,'0'1'38,"-1"3"359,-11 7-149,6-10-33,5-1-188,1 0 0,-1 0-1,1 0 1,-1 0-1,1 0 1,0 0 0,-1 0-1,1 0 1,-1 0-1,1 1 1,-1-1-1,1 0 1,0 0 0,-1 0-1,1 1 1,0-1-1,-1 0 1,1 0 0,0 1-1,-1-1 1,1 0-1,0 0 1,-1 1 0,1-1-1,0 1 1,0-1-1,-1 0 1,1 1-1,0-1 1,0 0 0,0 1-1,-1-1 15,0 0 0,0 0 0,1 0 0,-1 0 0,0 0 0,1 0-1,-1 0 1,0 0 0,0-1 0,1 1 0,-1 0 0,1-1 0,-1 1 0,0 0 0,1-1-1,-1 1 1,0-1 0,0 0-36,0 1 0,0 0 0,0-1 0,0 1 0,0 0 0,0-1 0,1 1 0,-1-1 0,0 1 0,0-1 0,0 1-1,1-1 1,-1 0 0,0 1 0,1-1 0,-1 0 0,1 0 0,-1 0 0,1 1 0,-1-1 0,1 0 0,0 0 0,-1 0 0,1 0 0,0 0 0,-1-1 0,-12-13 1275,-8 10-1131,12 0 374,8 5-523,0-1 0,1 0 0,-1 1 0,0-1 0,1 1 0,-1-1 0,0 1 0,0 0 0,0-1 0,0 1 0,1 0 0,-3-1 0,3 1 64,-24 1 335,22 0-366,0 1-1,-1-1 0,0 0 1,1 0-1,-1 0 0,0 0 1,1 0-1,-1 0 0,0-1 1,0 1-1,0-1 0,0 0 1,0 0-1,1 0 0,-5-1 1,-25 1 623,29 2-691,1-1 1,-1 1 0,1 0 0,0 0-1,0 0 1,-1 0 0,-1 2-1,2-1-64,0-1 83,1-1-1,-1 1 0,0 0 0,0-1 1,0 1-1,0-1 0,0 0 0,-1 0 1,1 0-1,0 0 0,0 0 0,-1 0 1,-4 1-1,3-2 112,0 0 0,0 1 1,0 0-1,-7 2 0,7-2-97,-1 1-1,1-1 1,0-1-1,-9 2 1,6 0 37,2-1 518,10-4-347,-2 1-236,1 1-1,0 0 0,-1 0 0,1 0 0,0 0 0,0 1 1,0 0-1,0-1 0,0 1 0,-1 0 0,1 1 0,7 1 0,14 0-170,-13-4 264,0 1 0,1-1 0,-1-1 0,0 0 0,21-9 0,-17 5 154,-14 5-242,1 1 0,0 0 0,-1 0 0,1 0 0,0 0 0,-1 1 0,1-1 0,0 1 0,0 0 0,2-1 0,28 1 238,-30-1-202,-2 0 37,10 0 37,21 7-368,-30-6 342,5 0 67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8:43.0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54 1056,'0'0'18,"0"0"0,0 0 0,0 0 0,-1-1 0,1 1 0,0 0 0,0 0 0,0 0 0,0-1 0,-1 1 0,1 0 0,0 0 0,0 0 0,0 0 0,-1 0 0,1 0 0,0 0 0,0 0 0,-1-1 0,1 1 0,0 0 0,0 0 0,-1 0 0,1 0 0,0 0 0,0 0 0,-1 0 0,1 0 0,0 0 0,0 0 0,0 1 0,-1-1 0,1 0 0,0 0 0,0 0 0,-1 0 0,1 0 0,0 0 0,0 0 0,0 1 0,-1-1 0,1 0 0,0 0 0,0 0 0,0 0 0,0 1 0,0-1 0,-1 0 0,1 0 0,0 1 0,-5 14-75,3-8 257,-3 24 584,2-22-690,1 0 0,1 1-1,-1-1 1,2 1 0,-1 10 0,1-8-12,-1 1 1,-2 13 0,-9 69 482,11-70-450,2-23-121,-1 1 1,0-1-1,0 1 1,0 0-1,0-1 0,-1 1 1,1-1-1,-1 1 1,1-1-1,-3 5 1,3-6 106,-1 6-120,2-12 75,4-16 154,-1 0 0,-1 0 0,0-23 0,-2 18-79,3-22 122,11-49 0,-11 67-337,-3 21 65,0-1 0,1 0 0,6-18 0,-5 13 486,-6 23-443,-8 44-180,3 0-1,-3 64 1,8-79 444,-15 68 0,18-105-288,-7 21 827,6-31-726,-3-42-16,7 5 60,-2 18-55,7-33 0,-6 29-78,-2 26-182,0 0 1,1 0-1,1-8 1,-2 15 120,0-1 0,0 1 0,0 0 1,0-1-1,0 1 0,0-1 0,0 1 0,1 0 1,17 27-3214,-12 3 1539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8:44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0 224,'0'15'144,"0"-14"-75,-5 14 283,3-13-293,1 0 0,0-1 1,-1 1-1,1-1 0,-1 1 0,1-1 0,-1 0 0,0 0 0,0 1 0,1-1 0,-1-1 0,-4 3 0,-5-1 610,10-1-626,0-1-1,0 0 1,0 1 0,0-1-1,1 0 1,-1 1-1,0-1 1,0 0-1,0 0 1,0 0 0,0 0-1,0 0 1,0 0-1,0 0 1,1 0 0,-1 0-1,0 0 1,0 0-1,0-1 1,0 1-1,0 0 1,1-1 0,-1 1-1,0-1 1,0 1-1,-1-1 1,-24-3 325,23-1 103,3 5-443,0-1 1,0 1-1,0 0 0,-1-1 0,1 1 0,0 0 0,0-1 1,0 1-1,-1 0 0,1-1 0,0 1 0,0 0 0,-1 0 1,1-1-1,0 1 0,-1 0 0,1 0 0,0-1 0,0 1 1,-1 0-1,1 0 0,-1 0 0,1 0 0,0 0 0,-1 0 1,0-1-1,0-11 79,-24 11 724,25 0-814,0 1 0,0 0 1,0 0-1,0 0 0,0-1 1,0 1-1,0 0 0,0 0 1,0-1-1,0 1 0,0 0 0,0 0 1,-1 0-1,1-1 0,0 1 1,0 0-1,0 0 0,0 0 1,-1 0-1,1-1 0,0 1 1,0 0-1,0 0 0,0 0 1,-1 0-1,1 0 0,0 0 1,0 0-1,0-1 0,-1 1 1,1 0-1,0 0 0,0 0 1,-1 0-1,1 0 0,-1 0 0,-3 0-7,2 0-8,-1 0-1,1 0 1,0 0 0,0 0 0,0 0-1,-1 1 1,1-1 0,0 1-1,-3 0 156,0-1-59,0 0 1,0 0 0,0 0 0,-6 2-1,-9 0-373,13-3 321,7 0-27,-1 1 0,1 0 1,-1 0-1,1 0 0,-1 0 1,1 0-1,-1 0 0,1 0 1,-1 0-1,1 0 0,0 0 1,-1 0-1,1 0 0,-1 0 1,1 0-1,-1 0 0,1 0 1,-1 1-1,0-1 0,1 1 61,6 6-575,-3-2 425,17 6 54,-7-4 325,-10-4-322,0-1 1,1 0-1,-1 0 0,1-1 0,0 1 0,6 1 0,6 2-206,-15-4 214,17 2-1648,-10-3 1023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8:59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293 165 1312,'-1'2'57,"0"-1"-1,0 1 1,0-1-1,0 1 1,0-1 0,1 1-1,-1-1 1,0 1-1,1 0 1,0-1 0,-1 4-1,0-1 17,0 0 45,-1-1 0,1 1 0,-1-1 0,0 1 0,0-1 0,0 0 0,-2 4 0,-9 13-81,11-14 23,-3 8 235,-1 0 1,-1 0-1,0-1 0,-10 14 0,8-15-197,1 2-1,0-1 0,-12 28 1,19-40-86,1 0 1,0 0-1,-1-1 1,1 1-1,0 0 1,0-1 0,0 1-1,0 0 1,0 0-1,0-1 1,0 1 0,0 0-1,0 0 1,0 0-1,0-1 1,0 1-1,1 0 1,-1-1 0,0 1-1,1 0 1,-1-1-1,0 1 1,1 0 0,0 0-1,-1 0-6,1-1-1,-1 0 1,1 0 0,-1 1-1,1-1 1,-1 0-1,1 0 1,-1 0 0,1 0-1,-1 0 1,1 0-1,-1 0 1,1 0 0,-1 0-1,1 0 1,-1 0-1,1 0 1,-1 0 0,1 0-1,-1 0 1,1-1 0,-1 1-1,1 0 1,-1 0-1,1-1 1,-1 1 0,0 0-1,1 0 1,-1-1-1,1 1 1,-1 0 0,0-1-1,1 1 1,-1-1-1,0 1 1,0-1 0,1 1-1,-1-1 1,7-8-23,-1 0-1,0-1 1,-1 0 0,0 0 0,5-13-1,14-57-134,-8 22 147,43-109 319,-57 160-311,0 0-1,1 1 1,0-1 0,0 1-1,5-8 1,-3 27 109,-4-2-38,0 1 0,-1-1 0,-1 0-1,1 1 1,-4 13 0,-15 57 69,16-72-94,1-2-16,-5 17 120,0 0-1,-20 43 0,25-65-141,1 0 0,-1-1-1,0 1 1,0-1 0,-1 1-1,-2 1 1,-8 11-187,12-14 206,-1 1 1,1-1-1,-1 1 0,1-1 0,-1 1 0,1-1 1,-1 0-1,0 0 0,1 0 0,-1 0 1,0 0-1,0 0 0,0-1 0,0 1 0,0-1 1,0 1-1,0-1 0,0 0 0,0 1 1,-3-1-1,5 0-33,0-1 0,0 1 0,-1 0 0,1 0 0,0 0 0,0-1 0,-1 1 0,1 0 0,0-1 0,0 1 0,-1 0 0,1 0 0,0-1 0,0 1 0,0 0 0,0-1 0,0 1 0,-1 0 0,1-1 0,0 1 0,0 0 0,0-1 0,0 1 1,0 0-1,0-1 0,0 1 0,0 0 0,0-1 0,0 1 0,0 0 0,0-1 0,1 1 0,-1 0 0,0-1 0,3-15-181,31-129-344,-29 110 789,-4 22-480,-2 21 237,0 0-1,0 0 0,-4 11 1,0 2 110,2-11-21,-1 1 0,0 0 0,0-1-1,-1 0 1,-10 15 0,-10 23-258,24-47 163,1 0 0,-1 0 0,1 0 0,-1 0-1,0 0 1,1 0 0,-1 0 0,0 0 0,0 0-1,0 0 1,0 0 0,1-1 0,-1 1-1,0 0 1,0-1 0,0 1 0,-1-1 0,0 1-1,1-1 11,-1-7-298,2 7 276,-1 0 0,1-1 0,0 1 1,0 0-1,0-1 0,-1 1 0,1-1 0,0 1 1,0 0-1,0-1 0,0 1 0,0-1 0,0 1 0,0 0 1,0-1-1,0 1 0,0-1 0,0 1 0,0 0 1,0-2-1,3-18-1,-3 18 3,0-1-1,0 0 1,1 1-1,-1-1 0,1 0 1,0 1-1,1-5 0,0 2 302,-2 5-302,0 0-1,0 0 0,0 0 1,0 0-1,0 0 0,0 0 1,0 0-1,0 0 0,0 0 1,0 0-1,-1 1 0,1-1 0,0 0 1,0 0-1,0 0 0,0 0 1,0 0-1,0 0 0,0 0 1,0 1-1,0-1 0,0 0 1,0 0-1,0 0 0,0 0 1,0 0-1,0 0 0,0 0 0,0 1 1,0-1-1,1 0 0,-1 0 1,0 0-1,0 0 0,0 0 1,0 0-1,0 0 0,0 0 1,0 1-1,0-1 0,0 0 0,0 0 1,0 0-1,0 0 0,1 0 1,-1 0-1,0 0 0,0 0 1,0 0-1,0 0 0,0 0 1,0 0-1,0 0 0,1 0 0,0 0 51,-1-1-1,1 1 1,0-1-1,0 1 1,-1-1-1,1 0 0,0 1 1,0-1-1,-1 0 1,1 0-1,-1 0 0,1 1 1,-1-1-1,1 0 1,-1 0-1,0 0 1,1 0-1,-1 0 0,0-1 1,1 1-22,0-1-1,-1 0 1,1 1 0,0-1 0,0 1-1,0-1 1,0 1 0,0-1 0,2-1-1,-2 3-113,6 26-1734,-2-17 1813,-4-7 42,0 1 1,1-1 0,-2 0 0,1 0 0,0 1 0,0-1 0,-1 0 0,1 1 0,-1 2 0,6 20 130,-2-5-307,-2-5-196,-1 26 0,0-34 316,4-24-851,-4 16 917,0-1-37,0 0 0,1-1 0,-1 1 1,0 0-1,0 0 0,-1 0 0,1-1 0,0 1 1,-1 0-1,1-1 0,-1 1 0,0-4 0,0 0-4,1-1-9,-1 0-1,-1-1 1,1 1-1,-1 0 1,0 0-1,-4-10 1,4 10 156,1 6-162,0 1-1,0-1 1,0 0-1,0 1 0,0-1 1,0 1-1,0-1 1,-1 0-1,1 1 1,0-1-1,0 1 1,-1-1-1,1 1 1,0-1-1,0 1 0,-1-1 1,1 1-1,-1-1 1,-4-7 17,5 8-4,0-1 0,0 1 1,0 0-1,0-1 1,0 1-1,0 0 1,0-1-1,-1 1 1,1 0-1,0-1 1,0 1-1,0 0 0,-1 0 1,1-1-1,0 1 1,0 0-1,-1 0 1,1-1-1,0 1 1,0 0-1,-1 0 1,1 0-1,0 0 0,-1-1 1,1 1-1,0 0 1,0 0-1,-1 0 1,1 0-1,0 0 1,-1 0-1,0 0 2,-4 1-226,5-1 216,0 0-1,0 0 0,0 0 1,0 0-1,0 0 0,-1 0 1,1 0-1,0 0 0,0 0 0,0 0 1,0 0-1,0 0 0,-1 0 1,1 0-1,0 0 0,0 0 0,0 0 1,0 0-1,0 0 0,0 0 1,-1 0-1,1 0 0,0 0 1,0 1-1,0-1 0,0 0 0,0 0 1,0 0-1,0 0 0,0 0 1,-1 0-1,1 0 0,0 1 0,0-1 1,0 0-1,0 0 0,0 0 1,0 0-1,0 0 0,0 0 0,0 1 1,0-1-1,0 0 0,0 0 1,0 0-1,0 0 0,0 0 1,0 1-1,0-1 0,0 0 0,0 0 1,0 0-1,0 0 0,0 0 1,1 1-1,-1-1 0,0 0 0,0 0 1,0 0-1,0 0 0,0 0 1,0 0-1,0 0 0,1 1 1,1 9 128,0 1 1,-1-1 0,1 18 0,-7-9-166,5-17 43,0 0-1,0-1 1,0 1 0,0-1 0,-1 1-1,1-1 1,0 1 0,-1-1 0,1 1-1,-1-1 1,0 1 0,1-1 0,-3 3-1,-3 9-336,7-12 347,-1-1-1,0 0 0,0 1 0,0-1 1,0 0-1,0 1 0,0-1 0,0 1 1,-1-1-1,1 0 0,0 1 0,0-1 1,0 0-1,0 1 0,0-1 0,0 0 1,-1 1-1,1-1 0,0 0 0,0 0 1,-1 1-1,1-1 0,0 0 0,0 0 1,-1 1-1,1-1 0,0 0 0,-1 0 1,1 0-1,0 1 0,-1-1 0,1 0 1,0 0-1,-1 0 0,1 0 0,-16-2 477,14 2-478,1-1 1,-1 1-1,1-1 1,-1 1-1,0 0 1,1 0-1,-1 0 1,1 0-1,-1 0 1,1 0-1,-1 0 0,1 0 1,-1 1-1,-1 0 1,2-1-12,0 1-1,0 0 1,-1-1 0,1 0 0,0 1-1,0-1 1,-1 1 0,1-1 0,0 0-1,-1 0 1,1 0 0,0 0 0,0 0-1,-3 0 1,0 0 4,3 0 8,-20 4 332,20-3-333,-1-1 0,1 1-1,-1 0 1,1 0 0,-1-1 0,1 1 0,-1-1 0,0 1 0,0-1 0,1 0 0,-4 1-1,4-1-34,0 1-1,0 0 0,0-1 0,0 1 0,1 0 0,-1 0 0,0-1 1,0 1-1,1 0 0,-1 0 0,0 0 0,0 2 0,-5 4 147,-1 0-6,6-6-75,0 0 0,0 0 0,0 0 0,0 0 0,0 0 0,0-1 0,0 1 0,0 0 0,0-1 0,0 1 0,0 0 0,-1-1 0,1 1 0,0-1 0,0 0 0,-1 1 0,1-1 0,0 0 0,-5 0 519,4 0-573,0 1-1,-1-1 0,1 0 0,-1 0 1,1 0-1,0 0 0,-3-1 0,0 1 180,4 0-168,1 0 0,0 0 0,0 0 0,0 0 0,0 0 1,-1 0-1,1 0 0,0-1 0,0 1 0,0 0 0,0 0 0,0 0 1,-1 0-1,1 0 0,0 0 0,0-1 0,0 1 0,0 0 0,0 0 0,0 0 1,0 0-1,0 0 0,-1-1 0,1 1 0,0 0 0,0 0 0,0 0 1,0-1-1,0 1 0,0 0 0,0 0 0,0 0 0,0 0 0,0-1 0,0 1 1,0 0-1,0 0 0,0 0 0,1 0 0,-1-1 0,0 1 0,0 0 1,0 0-1,0 0 0,0 0 0,0 0 0,0-1 0,0 1 0,1 0 1,-1 0-1,0 0 0,0 0 0,0 0 0,0 0 0,0 0 0,1-1 0,-1 1 1,0 0-1,0 0 0,0 0 0,0 0 0,1 0 0,-1 0 0,0 0 1,0 0-1,0 0 0,0 0 0,1 0 0,37-8-161,-33 8 174,0-1 0,0 0 1,0 0-1,0-1 1,0 1-1,0-1 0,5-3 1,-4 3 46,-1-1 0,1 1-1,13-3 1,-18 5-70,1 0-1,-1-1 1,1 1-1,-1-1 1,1 0-1,-1 1 0,1-1 1,-1 0-1,0 0 1,1 0-1,-1 0 0,0 0 1,0 0-1,2-1 1,-2 1-66,-1 10-582,1-7 671,-1-1 0,1 0 0,0 1-1,0-1 1,0 0 0,0 1-1,0-1 1,0 0 0,0 0-1,2 1 1,5 8-67,-2-9-643,-6 0 717,1-1-1,-1 0 0,0 0 0,1 0 1,-1 0-1,1 0 0,-1 0 1,0 0-1,1 0 0,-1 0 0,1 0 1,-1 0-1,0 0 0,1-1 0,-1 1 1,1 0-1,-1 0 0,0 0 0,1 0 1,-1-1-1,0 1 0,1 0 0,-1 0 1,0-1-1,0 1 0,1 0 0,-1-1 1,0 1-1,0 0 0,1-1 0,-1 1 1,0 0-1,0-1 0,0 1 0,1 0 1,-1-1-1,0 1 0,0-1 0,0 1 1,0 0-1,0-1 0,0 1 0,0-1 1,0 1-1,0 0 0,0-1 1,0 0-1,-18-8 230,10 7 57,7 2-282,0 0 0,0 0 0,0 0 1,0-1-1,0 1 0,1 0 1,-1-1-1,0 1 0,0 0 1,0-1-1,0 1 0,-1-2 0,1 1-10,0 0 0,-1 0 0,1 1-1,0-1 1,-1 0 0,1 1 0,-1-1-1,1 1 1,-1-1 0,1 1 0,-1 0-1,0-1 1,1 1 0,-1 0 0,-1 0-1,-15-3-207,74 13-394,-48-9 578,0-2 0,-1 1 1,1-1-1,0 0 0,12-4 1,-5 2 84,13-6-11,7-2-93,-31 10-141,0 0-1,0 0 1,0 0 0,0-1 0,0 1-1,0-1 1,0 0 0,7-5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9:08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5323 127 992,'0'-8'1723,"0"-30"570,-8 26-960,7 12-1279,1-1 0,0 1-1,0-1 1,-1 1 0,1-1-1,0 1 1,-1-1 54,0 0-55,1 1 1,-1 0 0,1-1-1,-1 1 1,1 0 0,-1-1 0,1 1-1,-1 0 1,1 0 0,-1 0-1,1-1 1,-1 1 0,1 0 0,-1 0-1,0 0 1,-18-3-453,-3-1 1306,-7 4-1030,28 0 86,-16 0-1,15 1 26,1 0 0,-1-1 0,1 1 0,-1-1-1,0 1 1,1-1 0,-1 0 0,1 1-1,-1-1 1,0 0 0,-2-1 0,1 1-140,-20 4 568,-18-7-619,29 2 245,0 0 0,-1 1-1,1 0 1,-13 2-1,-8 8-257,-3 1 145,33-10 121,0-1 1,1 0-1,-1 1 0,0-1 0,1 0 0,-1-1 0,1 1 0,-1 0 0,0-1 1,1 1-1,-4-2 0,-11-2 216,0 0-312,16 4 31,-1 0 0,1 0 0,0 0 0,-1 0 0,1 0 0,0 0 0,-1-1 0,1 1 0,0-1 0,0 1 0,-1-1 0,1 1 0,0-1-1,-2-1 1,0 0 48,0 0-1,0 1 1,0-1-1,-1 1 0,1 0 1,-1 0-1,1 0 0,-1 0 1,1 0-1,-1 1 1,0-1-1,1 1 0,-6 0 1,-8-4-289,-21 0 272,-10 8 48,39-1 99,9-3-166,0 1 0,0-1 0,0 0-1,-1 0 1,1 1 0,0-1 0,0 0 0,-1 0-1,1 0 1,0 0 0,-1 0 0,1 1-1,0-1 1,0 0 0,-1 0 0,1 0 0,0 0-1,-1 0 1,1 0 0,0 0 0,-1 0 0,1 0-1,0 0 1,0 0 0,-1 0 0,1 0 0,0 0-1,-1-1 1,1 1 0,0 0 0,-1 0-4,0-1 0,0 1-1,0 0 1,0 0 0,0-1 0,0 1 0,0 0 0,0 0 0,0 0 0,0 0 0,0 0 0,0 1 0,-1-1-1,-1 0 300,-18 4-543,-31-4 363,48 1-119,0-2-77,0 0 34,0 0 0,1 0 0,-1 0 0,0 0 0,1 1 0,-1-1 0,0 1 0,0 0 0,0 0 0,1 0 0,-6 2 0,-5 0-50,-22 8 0,13-5 31,16-4 144,1 1-1,-1-1 1,-10 5 0,11-4-98,0 0 0,0-1 1,0 0-1,0 0 0,-1 0 1,1-1-1,0 0 0,-8-1 1,0 1 162,-11 2-150,22-1 11,-1 0 0,1-1 1,-1 1-1,0-1 0,1 0 0,-1 0 1,0 0-1,1-1 0,-1 1 1,1-1-1,-7-2 0,-8 1 44,6 1 38,-9 0-224,17 1 123,1 1-1,-1-2 1,1 1 0,0 0-1,-1-1 1,1 1-1,-4-2 1,-10-1-11,1 1 1,-1 1-1,-25 1 0,32 0 107,0 3 75,9-3-154,1 0 0,0 0 0,-1 1-1,1-1 1,-1 0 0,1 0 0,0 0 0,-1 0-1,1 1 1,-1-1 0,1 0 0,0 0 0,-1 0-1,1 0 1,-1 0 0,1 0 0,-1 0 0,1 0-1,0 0 1,-1 0 0,1-1 0,-1 1-1,1 0 1,0 0 0,-1 0 0,1 0 0,0-1-1,-1 1 1,0 0 0,-1-1-25,-1 0 0,0 0 0,0 0 1,0 1-1,0 0 0,0-1 0,0 1 0,-4 1 0,3-1 115,-6-3-141,9 3 62,1 0-1,-1-1 1,1 1-1,-1 0 1,1 0 0,-1 0-1,1-1 1,-1 1-1,1 0 1,-1 0-1,1 0 1,-1 0-1,1 0 1,-1 0 0,1 0-1,-1 0 1,1 0-1,-1 1 1,1-1-1,-1 0 1,0 0-1,1 0 1,0 0-1,-1 1 1,1-1 0,-1 0-1,1 1 1,-1-1-1,0 1 1,-12 0 300,7-1-472,2 1-110,1-1 290,0 1 0,0 0-1,0 0 1,0 1 0,0-1 0,1 0 0,-1 1 0,-3 2 0,-15 8 121,21-12-151,-1 1 1,0-1 0,1 0 0,-1 0-1,0 1 1,1-1 0,-1 0-1,0 0 1,0 0 0,1 0 0,-1 0-1,0 0 1,0 0 0,1 0-1,-2 0 1,-17-1 74,7 0 657,-19-10-1141,17 8 519,3 2-132,7 0 87,1 0 1,-1 0-1,0 1 0,0 0 0,0 0 0,1 0 1,-6 0-1,-20 0 134,14-2-161,0 1 0,0 1 0,-18 1-1,-6 1 240,-65 4 583,48-1-853,45-5 23,7 0 22,0 1 0,1-1-1,-1 0 1,1-1 0,-1 1 0,1-1 0,-1 1-1,1-1 1,-5-2 0,4 2-112,1 0-1,-1 0 1,0 0 0,0 1 0,0-1-1,1 1 1,-1 0 0,0 0-1,-4 1 1,-6 0 187,5-4 70,7 2-166,1 0 1,0 1-1,-1-1 0,1 0 1,0 1-1,-1 0 1,1-1-1,-1 1 0,-2 0 1,-30-3-186,21-2 214,-1 3-34,10 2-34,1-1 0,-1 1-1,0-1 1,1 1 0,-1 0 0,-4 1-1,0 1-131,5-2 133,0 1-1,0-1 0,0 1 1,0 0-1,0 0 0,0 0 1,0 1-1,1-1 1,-1 1-1,-2 1 0,3-1 33,-1-1 0,1 1 0,-1-1 0,1 0 0,-1 0 0,1 0 0,-1 0 0,1-1 0,-1 1 0,0-1 0,1 0 0,-1 1 0,-4-1 0,-1-4-16,6 3 10,1 0 0,-1 0 0,1 0-1,-1 0 1,1 1 0,-1-1 0,0 1 0,-3-1-1,0 0-65,-1 1-1,0-1 0,1 0 0,-7-3 0,6 3 3,-1-1-1,1 1 1,0 0-1,-8 0 1,-5 2-30,0 1 0,-24 5 0,34-5 81,-31 0-131,33-2 132,-1 0 0,1 0 1,0 1-1,0 0 0,-8 2 1,9-1 27,0-1 1,1 0-1,-12 0 1,12-1-34,0 0 0,0 0 1,0 1-1,0 0 1,1 0-1,-10 3 0,12-3 33,-1 0-1,0 0 1,0-1-1,0 1 1,0-1-1,1 0 0,-1 0 1,0 0-1,-4 0 1,4-1-48,1 1 0,-1 0 0,0 0 1,0 0-1,1 0 0,-1 1 0,0-1 1,1 1-1,-1-1 0,-3 2 0,4-1 43,-1 0-1,1 0 0,-1 0 0,1-1 0,-1 1 0,0-1 1,1 1-1,-1-1 0,0 0 0,1 0 0,-1-1 1,0 1-1,1 0 0,-1-1 0,0 0 0,1 1 1,-4-3-1,-9-1 89,14 4-101,0-1 1,0 1 0,-1 0 0,1 0-1,0 0 1,0-1 0,0 1 0,0-1 0,0 1-1,0-1 1,0 1 0,0-1 0,-1-1-1,1 1-20,0 0 1,0 0-1,0 1 0,0-1 0,0 0 0,-1 1 0,1-1 0,0 0 0,0 1 0,0-1 0,-1 1 0,1 0 1,0-1-1,-1 1 0,-2 0 0,-9-3 8,6-2 44,7 5-33,-1-1 1,1 1-1,0-1 0,-1 1 0,1 0 1,-1-1-1,1 1 0,-1 0 1,1-1-1,-1 1 0,1 0 0,-1-1 1,1 1-1,-1 0 0,0 0 1,1 0-1,-1 0 0,1 0 0,-2 0 1,-31-5 123,3-2-336,-1 3 512,21 2-178,9 2-136,0 0 1,-1 0-1,1-1 1,0 1-1,0 0 1,-1 0-1,1 0 1,0 0-1,0 1 1,-1-1 0,1 0-1,0 0 1,0 1-1,-2 0 1,-9 4 15,-1-1 1,0 0 0,0-1-1,0 0 1,-1-1 0,1-1-1,-24 1 1,-64 4 14,78-4-175,19-2 146,0 1-1,-1-1 0,1 0 0,0 0 1,-1 0-1,1 0 0,-7-2 0,-4-1 57,0 1 0,-1 0 0,-26 2 0,35 0-53,-14-4 83,18 4-101,0-1 1,0 0-1,-1 1 1,1-1-1,0 1 1,0 0-1,0 0 1,0 0-1,0 1 1,0-1 0,-3 2-1,5-2 32,0 1 0,0-1 0,0 0 0,-1 1-1,1-1 1,0 0 0,0 0 0,0 1 0,0-1 0,-1 0 0,1 0 0,0 0 0,0-1-1,0 1 1,0 0 0,-1 0 0,1-1 0,0 1 0,0 0 0,-1-1 0,-2-1 45,0 1-1,0 1 1,-1-1 0,1 1 0,0-1 0,-7 2 0,8-1-90,-10 1-279,9-1 317,0 0 0,1 1 1,-1-1-1,0 0 1,0-1-1,-3 0 0,-1 0 42,0 0 0,0 1-1,-16 1 1,3 0 75,-5-1-322,17-1 209,0 0-1,-1 1 1,1 0-1,-12 2 1,-16 1 329,-11-6-325,-16-5 6,17 11-288,16 2 6,30-5 287,-1 0-1,0 0 1,1 0 0,-1 1 0,0-1 0,1 1 0,-1-1 0,1 1 0,-3 1-1,3-1 21,-1 0 0,0-1 0,1 1 0,-1 0 0,0-1 0,0 1 0,0-1 0,1 0 0,-4 1 0,-6-1-116,0 0-1,0 1 0,0 0 0,-14 4 1,20-5 101,1 1 0,-1-1 0,0 0 0,0-1 0,0 1 0,1-1 0,-10-3 0,-46-1-85,52 4 104,0 0 0,0 1 0,0 0 1,0 0-1,0 1 0,-11 2 0,-21 1-542,39-4 511,0 0 0,0-1 1,0 1-1,0 0 1,0 0-1,0-1 0,0 1 1,1 0-1,-1-1 0,0 1 1,0-1-1,0 1 1,0-1-1,-1-1 0,-6-2 112,5 3-140,-1 1 0,1 0-1,0-1 1,-1 0 0,1 0 0,0 0-1,0 0 1,-1-1 0,1 1 0,0-1 0,0 0-1,1 0 1,-1 0 0,-4-4 0,4 4 36,0 0-1,0 0 1,0 0 0,0 1 0,0-1 0,0 1-1,-1 0 1,-3-2 0,-13-4 91,14 5-76,1 0-1,-1 1 1,0 0 0,-9-1 0,-2-1-93,9 2 15,1 0 0,-1 1 0,1 0 1,-11 1-1,-4-1-96,-43 8 227,10-4-100,24 0-134,27-3 136,0-1 1,0 1-1,1 0 1,-1 0-1,-7 2 1,8-1 69,-1-1 1,0 0 0,0 0-1,1 0 1,-9 1-1,-45-6-558,10-3 747,37 9-539,9-1 293,0-1 0,-1 1 0,1-1 0,0 0 0,0 1 0,-1-1 0,1 0 0,0 0 0,-1 0 0,1 0 0,0 0 0,-1 0 0,1 0 0,0 0 1,0 0-1,-1-1 0,0 1 0,-1-2-12,0 0 0,0 1 1,1 0-1,-1-1 0,0 1 1,0 0-1,0 1 0,0-1 1,0 0-1,0 1 0,-4 0 1,5-1 14,0 1 0,-1 0-1,1-1 1,0 1 0,0-1 0,-1 0 0,-1-1 0,2 1-25,1 0 0,-1 1 0,0-1 0,1 0-1,-1 1 1,0 0 0,0-1 0,1 1 0,-1 0 0,0 0 0,0 0 0,1 0 0,-4 0 0,-3 2 28,1 0 1,-1 0 0,1-1-1,-1 0 1,1 0 0,-1-1-1,0 0 1,1-1-1,-1 0 1,-11-2 0,12 1-13,1 0 0,-1 1 0,-9-1 1,-13-3-189,-5 1 87,8 2 241,19 1-200,0 0 0,0 1 0,0 0 0,-11 2 0,-9 0-77,24-2 146,1 1 1,0-1-1,0 0 0,0 1 0,0-1 0,0 1 0,0 0 0,-3 1 0,3-1 19,0 0-1,0-1 0,0 1 0,0 0 1,0-1-1,0 1 0,-1-1 0,-2 0 1,-50 5-145,-6-10 492,52 9-676,8-3 282,1-1 0,-1 1 0,0-1 0,1 0 0,-1 1 0,0-1 0,0 0 0,0 1 0,1-1 0,-1 0 0,0 0 0,0 0 0,-1 0 0,-24-3 746,25 3-700,-1-1-198,0 0 175,-1 0 0,1 0 1,-1 0-1,1 0 0,-1 0 1,-4 0-1,5-1-300,2 1 303,0 1 1,-1 0-1,1 0 0,0-1 0,0 1 0,0 0 0,-1 0 0,1 0 1,0 0-1,0-1 0,-1 1 0,1 0 0,0 0 0,-1 0 0,1 0 1,0 0-1,0 0 0,-1 0 0,1-1 0,0 1 0,-1 0 0,1 0 1,0 0-1,-1 0 0,1 0 0,0 1 0,0-1 0,-1 0 0,1 0 1,0 0-1,-1 0 0,1 0 0,0 0 0,0 0 0,-1 0 0,1 1 1,0-1-1,0 0 0,-1 1 0,-13 6 72,7-1-16,3-2-96,1-1-1,-1 0 1,0-1 0,0 1-1,-4 2 1,7-5-7,0 1-1,-1-1 1,1 0 0,0 1 0,0-1-1,0 0 1,0 0 0,0 0 0,0 0 0,0 0-1,-2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9:15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0 992,'9'5'1131,"-3"-4"-931,0 0 0,-1 0 0,12-1 176,-8 0 189,-7 0-551,0 0 1,0 1-1,0-1 0,0 1 1,0-1-1,-1 1 1,1 0-1,0 0 0,0-1 1,-1 1-1,1 0 0,-1 0 1,1 1-1,1 1 0,22 24-115,-21-22 64,0-1 0,0 1 1,1 0-1,6 4 1,7 0 121,-3 1-45,-13-7-5,1-1-1,0 0 1,0 0 0,0 0-1,0 0 1,0 0 0,0-1-1,4 2 1,-4 0 328,-2 0-343,10-1 8,14 0 30,49-2 1,-27-1 384,-27-1-518,0 0 1,-1 0-1,23-7 1,-23 4 54,1 1-1,0 1 1,23-1 0,94 12 73,-132-7-18,-1-1 0,0 0 0,0 1 0,0 0 0,0 0 0,1 0 0,-1 1 0,0-1 0,-1 1 0,1 0 0,0 0 0,-1 0 0,1 1 0,-1-1 0,4 4 0,7 5 15,-12-10-34,0 0 0,0 0-1,0 0 1,0 1 0,0-1 0,-1 0-1,2 3 1,-2-3-15,0 0 0,1 1-1,-1-1 1,0 0 0,0 0-1,1 1 1,-1-1 0,1 0 0,-1-1-1,1 1 1,-1 0 0,1 0-1,0-1 1,2 2 0,36 1-44,-30-3 106,-2 0-6,0 0 1,0 0-1,1-1 0,-1 0 1,0 0-1,11-4 0,20-3 172,-33 7-228,0-1 0,0 1 0,0 0-1,8 0 1,-6 1 48,-1-1-1,0 1 0,10-4 1,-8 2 11,0 0 0,1 0 0,17 0 0,-12 2-111,-6-1 43,-1 1 0,1 1 0,-1-1 0,13 4 0,-14-3 53,1 0 0,-1-1 0,0 0 0,1 0 0,-1 0 1,0-1-1,0 0 0,11-4 0,-4 3-78,86-10 23,-79 9 104,-1 0 0,0-2 0,0 0 1,0-1-1,21-9 0,-36 13-111,0 0 0,0 0 0,1 1 0,7-2 0,12-3 75,-20 4-56,0 1-1,0 0 0,0 1 0,0-1 0,0 1 1,0 0-1,0 1 0,0-1 0,0 1 0,0 0 0,-1 0 1,10 3-1,-13-4-11,8 1 160,-8-1-159,-1 0 0,1 0 1,-1 0-1,1 0 0,0 0 0,-1 0 0,1 0 0,0 0 0,-1 0 0,1 0 0,-1 0 0,1 1 0,0-1 0,-1 0 0,1 0 0,-1 1 0,1-1 0,-1 0 0,1 1 0,0 0 0,2 1-7,0 0 0,1 0 0,-1 0 0,0 0 0,1 0 0,-1-1 0,1 0 0,-1 0 0,5 1 0,18 7 70,-19-7-36,-1-1 0,0 0 0,0 0 0,0-1 0,1 0 0,-1 0 0,0 0 0,1-1 0,-1 0 0,0 0 0,0 0 0,10-4 0,-9 2-28,1 1 1,0-1-1,0 2 0,8-2 0,18-4 27,1-2 28,8-1 470,-36 8-594,0 0 0,0 1-1,1 0 1,-1 1-1,0 0 1,1 0 0,8 1-1,7 0 59,-11-1 46,0 0 0,-1-1-1,1 0 1,15-4-1,-14 2-38,0 0 0,0 0 1,0 2-1,21-1 0,-31 1 14,12 3-43,-5-1 35,-7-1 24,-1 1-1,1-1 1,0 1 0,-1-1-1,1 1 1,3 1-1,-5-1 60,17 3-112,42 10-91,36 13 437,-92-26-343,0 0 0,1-1-1,-1 0 1,1 0 0,-1 0-1,0 0 1,1-1 0,-1 0 0,0 0-1,8-2 1,-6 1 60,1 0 1,-1 1-1,0 0 0,9-1 1,0 2-85,7 0 159,39 4 0,-44-2-80,-1-1 0,24-2-1,-5 0-354,25-7 110,-33 8 414,71 3-39,-92-3-146,0 0-1,-1-1 1,1 1 0,-1-1 0,1 0-1,6-3 1,19-2-102,11 1 112,-23 2-115,-1 1 1,1 1 0,0 1-1,-1 0 1,33 6 0,126 36 413,-158-38-281,22 2 0,-11-2 40,-22-3-85,-1 0 1,0 0-1,0-1 0,0 0 0,1-1 1,-1 0-1,0 0 0,0 0 1,10-4-1,-9 3 14,-1-1-1,1 2 1,0-1 0,-1 1-1,1 0 1,0 1 0,0-1 0,10 2-1,-6 0 47,0-1 1,18-3-1,-13 2-112,-1-1 0,33 3 1,-11 1-29,99-9 279,-51-1-27,-62 9-123,45 5 0,-53-4 38,0-1 0,1-1-1,-1 0 1,30-6 0,-21 4 36,-1 1 0,31 2 1,-10 0-68,-25-1-117,85 4-24,10 3 337,-98-6-143,-7 0-333,0 0-1,0 0 1,10 4 0,-7-1-1268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9:21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473 60 1152,'-1'-1'73,"-1"1"0,1 0 1,-1 0-1,1 0 0,-1 0 0,0 0 1,1 0-1,-1 0 0,1 0 0,-1 1 1,0-1-1,1 1 0,-1-1 0,1 1 1,-3 1-1,1-1 89,0 0-1,0 0 1,0 0 0,0 0-1,0 0 1,-4 0 0,2-1-67,0 1 0,-1 0 0,1 1 0,0-1 0,0 1 0,0 0 0,-5 3 0,-9 3-183,10-3 155,1 0 0,-1 1 1,1-1-1,-15 14 0,11-9 429,9-7-442,-1 1 1,1 0-1,0 0 1,0 0-1,0 0 1,1 0-1,-1 1 0,-1 4 1,-13 39-134,9-17 3,-7 60 1,2-7-4,8-57 186,1-8 218,0-1 1,-13 37-1,8-28 165,8-20-434,-1-1 0,0 1 0,-6 9 0,12-24-139,-1 1 0,0-2 0,-1 1 0,0 0 0,2-15 0,5-60 65,-6 55-68,3-9-156,2-1 1,2 1 0,22-57 0,3 10 1,-24 66 234,-9 17 35,-1-1 0,0 1 0,0-1 0,1 1 0,-1-1 0,0 0 0,-1 1 0,1-1 0,0 0 0,0 0 0,-1 0 0,1 0 0,-1 1 0,0-1 0,1-3 0,-1-79-274,0 84 256,-1-1 0,1 1 0,-1 0 0,1 0 0,0-1 0,-1 1 0,1 0 0,-1 0 0,1 0 0,-1 0 0,1 0 0,0-1 0,-1 1 0,1 0 0,-1 0 0,1 0 0,-1 0 0,1 0 0,-1 0 0,1 1 0,-1-1 0,1 0 0,-1 0 0,1 0 0,0 0 0,-1 0 0,0 1 0,1-1-20,-1 0-1,0 0 1,1 1-1,-1-1 1,0 0-1,1 0 1,-1 1 0,1-1-1,-1 0 1,0 1-1,1-1 1,-1 1-1,1-1 1,-1 0-1,1 1 1,0-1 0,-1 1-1,1-1 1,-1 1-1,1 0 1,0-1-1,0 1 1,-1-1-1,1 1 1,0 0 0,-1 0-1,1 3 36,-1-1 0,0 1-1,-1-1 1,1 1 0,-1-1 0,1 1-1,-1-1 1,0 0 0,0 0 0,-1 0-1,1 0 1,-4 3 0,-2 4 130,-7 10-47,0 1-1,2 1 1,1 0 0,1 1 0,0 0 0,2 1-1,1 0 1,0 0 0,-6 50 0,8-37-149,1-5 273,-2 49 0,6-65-177,-1 1-1,0-1 0,-2 0 0,-4 16 1,-6 24-327,12-48 333,-1 0 0,0 0 1,-1-1-1,0 1 0,0-1 0,-10 14 1,7-11 178,6-9-234,0 0 0,1 0 0,-1 0-1,0 0 1,1 0 0,-1 0 0,0 0 0,0 0-1,0 0 1,0 0 0,0-1 0,0 1 0,0 0-1,0-1 1,0 1 0,0-1 0,-2 1 101,-8 14-732,9-11 795,0 1-223,1-2-130,7-3 144,-4 0 64,0 0 0,0-1 0,0 1 0,0-1 0,0 0 0,0 0-1,0 0 1,-1 0 0,1 0 0,0 0 0,-1 0 0,1 0 0,0-1 0,-1 1 0,0-1 0,1 1 0,-1-1 0,0 1 0,0-1 0,2-2 0,2-6 88,0 0-1,6-13 1,-11 22-115,84-246-638,-44 119 547,-15 60 213,19-70 270,-43 134-415,2-7-77,-1 0 0,-1 0 1,1 0-1,-2-18 0,5 17 144,-5 11-41,0 0 0,0 0 0,0 0 0,-1-1 0,1 1 0,0 0 0,-1 0 0,1 0 0,-1 0 0,0-2 0,0 2-62,0 0 0,1 0 1,-1 0-1,1-1 0,-1 1 1,1 0-1,-1-1 0,1 1 1,0 0-1,0-3 0,0-16-361,-9 32 213,3-1 231,-1 0 0,-1 0 0,-17 17 0,15-17 29,-16 27 28,25-37-65,0 0 1,0 1-1,-1-1 0,1 0 1,0 0-1,-1 0 1,1 0-1,-1-1 0,-2 2 1,-6 3 251,10-5-269,0 1 0,0-1-1,-1 0 1,1 0-1,0 1 1,-1-1 0,1 0-1,0 0 1,-1 0-1,1 0 1,0 0 0,-1 1-1,1-1 1,0 0-1,-1 0 1,1 0 0,-1 0-1,1 0 1,0 0-1,-1 0 1,1 0 0,0 0-1,-1-1 1,1 1-1,0 0 1,-1 0 0,1 0-1,0 0 1,-1 0-1,1-1 1,0 1 0,-1 0-1,1 0 1,0 0-1,-1-1 1,1 1 0,0 0-1,0-1 1,-1 1-1,1 0 1,0-1 0,-1 0 4,1-1 1,-1 1-1,0-1 1,1 1 0,0 0-1,-1-1 1,1 0 0,0 1-1,0-3 1,13-8-537,-11 11 428,0-1 0,1 1 0,-1-1 0,0 1-1,0 0 1,0 0 0,1 0 0,-1 0 0,4 0-1,11-5-542,7-2-338,-19 7 999,0 0-1,-1-1 1,0 1-1,1-1 1,4-3-1,-5 4 20,-1-1 0,1 0 1,0 1-1,0 0 0,8-2 0,-4 3-927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9:27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43 320,'2'-5'168,"-1"4"-148,-1 1 1,1-1-1,-1 0 1,0 1 0,1-1-1,-1 0 1,0 0-1,1 1 1,-1-1 0,0 0-1,0 0 1,0 1 0,0-1-1,1 0 1,-1 0-1,0 1 1,-1-1 0,1 0-1,0 0 1,0 0 0,0 1-1,0-1 1,-1 0-1,1 0 1,-8-11 1503,8 12-1515,0 0-1,0-1 1,0 1-1,0 0 1,0-1-1,0 1 0,0 0 1,0 0-1,0-1 1,-1 1-1,1 0 1,0-1-1,0 1 1,0 0-1,0 0 1,-1-1-1,1 1 1,0 0-1,0 0 1,-1 0-1,1 0 1,0-1-1,0 1 1,-1 0-1,1 0 1,0 0-1,-1 0 1,1 0-1,0 0 0,0-1 1,-1 1-1,1 0 1,0 0-1,-1 0 1,1 0-1,0 0 1,-1 0-1,1 0 1,0 0-1,-1 1 1,1-1-1,0 0 1,0 0-1,-1 0 1,1 0-1,0 0 1,0 0-1,-1 1 1,1-1-1,0 0 0,0 0 1,-1 0-1,1 1 1,0-1-1,0 0 1,-1 0-1,1 1 1,0-1-1,0 0 1,0 0-1,0 1 1,-1-1-1,-20 12 51,20-11-46,-1 1 0,1-1 0,-1 0 0,0 1 0,1-1 0,-1 0 0,0 0 0,0 0 0,0-1 0,1 1 0,-1 0 0,0-1 0,0 1 0,0-1 0,-2 1 0,-29 3 472,32-4-549,0 0 39,0 0 0,0 0 0,-1 0-1,1-1 1,0 1 0,0 0 0,0-1 0,-1 1-1,1-1 1,-1 0 0,-13 1 80,0 2 1,0 0-1,0 0 1,-19 7-1,26-8-17,1 0 0,0 0-1,-1-1 1,-13-1 0,12 1-409,0-1 0,1 2-1,-10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07.64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3476 647 2912,'-6'-15'508,"5"11"-395,0 0 0,-1 0 0,0 0 0,0 0 0,0 1 1,0-1-1,0 0 0,-1 1 0,0 0 0,0-1 0,0 1 0,-5-4 1,-9-5 196,-1 1 0,0 1 1,0 0-1,-1 2 1,-1 0-1,1 1 0,-1 1 1,-1 0-1,-28-3 1,-17 2 609,-108 3-1,72 3-359,-1089 40 1936,847 2-2539,7 25 54,302-57-37,1 1-1,0 2 0,-45 22 1,75-32 14,0-1-1,1 1 1,-1 0 0,1 1 0,0-1 0,0 0 0,0 1 0,0 0 0,0 0 0,0 0 0,1 0 0,-1 0-1,1 0 1,-2 5 0,3-7 8,1 0-1,0-1 1,-1 1 0,1 0-1,0 0 1,0 0-1,0 0 1,0 0-1,0 0 1,0 0 0,0 0-1,0-1 1,0 1-1,0 0 1,0 0-1,1 0 1,-1 0 0,0 0-1,1 0 1,-1-1-1,0 1 1,1 0-1,-1 0 1,1 0 0,-1-1-1,1 1 1,0 0-1,-1-1 1,1 1-1,1 0 1,1 2 6,2-1 0,-1 0 0,0 0 0,0 0 0,1 0 1,4 0-1,44 11 190,99 9 0,298 7 151,2-25-335,-392-4 3,326-1 111,243 0 460,-97 31-528,-518-29-53,18 2 57,46 9 0,-75-11-45,0 0 0,0 0 0,0 0 1,0 0-1,-1 1 0,4 1 0,-5-3-7,-1 0 1,0 1-1,0-1 0,1 0 0,-1 0 0,0 1 1,1-1-1,-1 0 0,0 1 0,0-1 0,0 0 0,1 1 1,-1-1-1,0 0 0,0 1 0,0-1 0,0 0 1,0 1-1,1-1 0,-1 1 0,0-1 0,0 0 1,0 1-1,0-1 0,0 1 0,0-1 0,0 0 1,-1 1-1,1-1 0,0 1 0,0-1 0,0 0 1,0 1-1,0-1 0,-1 0 0,1 1 0,0-1 0,0 0 1,0 1-1,-1-1 0,1 0 0,0 0 0,-1 1 1,1-1-1,0 0 0,-1 0 0,1 1 0,0-1 1,-1 0-1,1 0 0,0 0 0,-1 0 0,0 1 1,-10 4 48,0 0 0,-1-1 0,0-1 0,1 0 0,-1 0 0,-15 1 0,10-1-14,-327 42 136,-5-19-88,212-17 3,-680 44 884,100-22 63,596-26-1012,115-5-137,19 3-120,-4-2 149,368 73-442,-44 8 49,200 10-48,9-29 771,-488-57-168,-10-1 4,-3-1 13,1 1-1,55 15 1,-93-19-97,0 1 0,0-1 0,0 1 0,0-1 0,6 5 0,-10-6-4,0 0 1,0 1 0,1-1 0,-1 0 0,0 0 0,1 0-1,-1 1 1,0-1 0,0 0 0,1 0 0,-1 1 0,0-1 0,0 0-1,0 0 1,1 1 0,-1-1 0,0 0 0,0 1 0,0-1-1,0 0 1,0 1 0,0-1 0,0 0 0,1 1 0,-1-1 0,0 1-1,0-1 1,0 0 0,-1 1 0,1-1 0,0 0 0,0 1-1,0-1 1,0 0 0,0 1 0,0-1 0,0 0 0,-1 1-1,1-1 1,0 0 0,0 0 0,0 1 0,-1-1 0,1 0 0,0 0-1,0 1 1,-1-1 0,1 0 0,0 0 0,0 1 0,-1-1 0,-5 3-13,0 0 1,0 0 0,0-1 0,0 0-1,-13 3 1,-81 16-71,-44 4-11,-279 31-201,145-22 183,-124 25 39,14 22 97,181-19 74,5 20-59,161-62-92,1 3 0,-58 42 0,86-56-17,1 0-1,-20 21 1,28-25 55,-1-1 1,1 1-1,0 0 0,0 0 1,0 0-1,0 0 0,1 0 0,0 1 1,-2 7-1,4-10 16,-1 0-1,1-1 1,-1 1 0,1 0 0,0 0-1,0-1 1,0 1 0,1 0-1,-1-1 1,1 1 0,-1 0 0,1-1-1,0 1 1,0-1 0,0 1 0,3 4-1,-1-3-1,0-1 0,1 1 0,-1-1 0,1 1-1,-1-1 1,1 0 0,0-1 0,1 1 0,7 3 0,11 4-49,0 0 1,39 9-1,61 6-7,42-4 161,460-1 255,122-59 406,-315-6 639,-392 40-1237,-34 2-110,-13 0-56,-19 0-119,0 1 1,-48 4-1,65-2 95,-130 8-466,-534 40-266,574-41 673,-343 31 54,10 28-485,381-55-29,-55 20 0,96-28 394,0 1 1,-13 7 0,23-10 141,-1-1 0,0 0 0,0 1 0,1-1 0,-1 1 0,0-1 0,1 1 0,-1 0 0,0-1 0,1 1 0,-1-1 0,1 1 0,-1 0 0,1 0 0,-1-1 0,0 2 0,2-1 7,-1-1-1,0 0 0,0 1 1,0-1-1,0 0 0,0 1 1,0-1-1,0 0 1,1 1-1,-1-1 0,0 0 1,0 0-1,0 1 1,1-1-1,-1 0 0,0 0 1,0 1-1,1-1 0,-1 0 1,0 0-1,1 0 1,-1 0-1,0 1 0,1-1 1,-1 0-1,0 0 1,1 0-1,-1 0 0,6 1 29,0 1 0,0-1 0,0-1 0,8 1 0,53-4 553,79-12 0,-141 14-572,802-115 466,-641 84-214,-1-7 0,-3-8 0,241-103 0,-339 118-110,-61 31-147,-1-1 0,0 1 0,1-1 1,-1 1-1,0-1 0,0 0 0,0 0 0,0 0 1,0 0-1,-1 0 0,3-3 1,-4 5-6,0-1 0,0 1 0,0 0 0,0-1 0,1 1 0,-1-1 0,0 1 1,0-1-1,0 1 0,0-1 0,0 1 0,-1-1 0,1 1 0,0-1 0,0 1 1,0-1-1,0 1 0,0 0 0,-1-1 0,1 1 0,0-1 0,0 1 0,-1-1 1,0 0-8,-1 0 0,1-1 0,0 1 0,-1 0 0,1 0 0,-1 0 0,1 1 0,-1-1 0,-2-1-1,-5-1-40,0 1 0,-1-1-1,1 2 1,0-1 0,-20 0-1,-62 6-393,-155 26-103,-11 14 173,158-26 314,-673 151 102,720-156-156,0 3 1,-70 31-1,121-47 108,-8 4-125,1 1 1,0-1-1,-15 12 1,21-15 116,1 0 1,0 0 0,0 0-1,0 1 1,0-1-1,0 0 1,0 0-1,0 0 1,0 1 0,0-1-1,0 1 1,1-1-1,-1 0 1,1 1 0,-1-1-1,1 1 1,-1 0-1,1-1 1,0 1-1,0-1 1,0 1 0,0-1-1,0 1 1,0 0-1,0-1 1,0 1 0,1-1-1,-1 1 1,1-1-1,0 2 1,2 2 45,0 0 0,0-1 0,0 0 0,1 0-1,0 0 1,0 0 0,0-1 0,0 1 0,0-1 0,10 5 0,4 2 136,39 15 1,-20-12 100,55 12 1,46 0-212,2-6 1,152 2 0,414-50-6,-289-9 1510,-373 35-1334,-30 4-160,-14-1-70,0 0 1,0 0 0,0 0-1,1 0 1,-1 0-1,0 0 1,0 0-1,0 0 1,0 0 0,0 0-1,1 1 1,-1-1-1,0 0 1,0 0 0,0 0-1,0 0 1,0 0-1,0 0 1,1 0 0,-1 0-1,0 1 1,0-1-1,0 0 1,0 0-1,0 0 1,0 0 0,0 0-1,0 1 1,0-1-1,0 0 1,0 0 0,0 0-1,0 0 1,0 0-1,0 1 1,0-1 0,-1 2-14,0-1 1,-1 0-1,1 1 1,-1-1 0,0 0-1,1 0 1,-1 1 0,0-1-1,0-1 1,0 1 0,-3 1-1,-181 70-508,-167 39-61,-9-14 235,298-80 345,-299 95-130,314-92 39,1 1 0,1 3-1,1 1 1,1 3 0,-47 38 0,72-50 36,0 1 0,1 0 1,1 2-1,-23 29 1,39-45 76,-1 1 1,1-1-1,0 1 1,0 0-1,1 0 1,-1 0-1,1 0 1,-1 0 0,1 0-1,0 0 1,1 1-1,-1-1 1,1 0-1,0 0 1,0 1-1,0-1 1,1 0 0,-1 0-1,1 1 1,0-1-1,0 0 1,1 0-1,-1 0 1,1 0-1,0 0 1,0 0 0,0-1-1,0 1 1,1-1-1,0 1 1,-1-1-1,5 4 1,0-2 21,-1 0-1,1 0 1,0 0 0,1-1 0,-1 0-1,13 4 1,1-1 35,32 7 0,15-2-6,1-3-1,0-3 0,98-5 1,-100-7-68,-44 4 127,0 0 0,32 2 0,-48 2-62,-8 1-106,-19 3-128,-382 58-387,253-43 452,-331 60 40,342-50 123,-187 66-1,254-69-348,-127 69 0,194-94 251,-30 18-148,32-20 177,1-1 1,0 1-1,1 0 1,-1-1-1,0 1 0,0 0 1,0 0-1,0 0 1,0-1-1,1 1 1,-1 0-1,0 0 1,1 0-1,-1 0 1,1 0-1,-1 0 1,1 1-1,0-1 0,-1 0 1,1 0-1,0 0 1,0 0-1,0 0 1,0 3-1,0-4 6,0 1-1,0-1 0,1 1 0,-1-1 1,0 1-1,1-1 0,-1 1 1,1-1-1,-1 0 0,0 1 1,1-1-1,-1 0 0,1 1 0,-1-1 1,1 0-1,-1 0 0,1 1 1,0-1-1,20 3-4,17-5 69,1-2 0,68-16 0,153-44-247,-91 20 104,48-11 261,254-55 589,-441 104-390,35-11-1,-64 17-364,13-6 202,-14 5-159,-8 1-40,-67 16-272,45-9 137,-34 7-18,-123 30-11,108-19 103,-81 36 1,-72 46-35,170-77 73,43-21-5,-54 25-428,-88 56 0,157-87 390,1-1 0,-1 0 0,1 1 1,-1 0-1,1 0 0,0 0 0,0 0 0,1 0 0,-1 1 0,0-1 0,-3 9 0,6-11 40,-1 0-1,1 0 1,0 0-1,0 0 0,0 0 1,0 0-1,-1 0 1,2 0-1,-1 0 0,0 0 1,0 0-1,0 1 1,0-1-1,1 0 1,-1 0-1,0 0 0,1 0 1,0 1-1,1 1 14,0-2-1,-1 1 1,1 0-1,0 0 1,0 0 0,0-1-1,0 1 1,0-1-1,1 0 1,3 3-1,10 2 24,0 0 0,1-1 0,-1-1 0,1-1 0,0 0 0,0-1 0,21 0 0,10-2 121,69-10 1,-72 4 3,-1-2 1,0-2-1,0-3 1,-1 0-1,-1-3 1,0-2-1,-1-1 1,62-41-1,-2-12 282,-81 56-267,0-1 0,30-34 0,-47 47-150,1-1-1,-1 1 1,0 0 0,0-1-1,0 0 1,-1 0 0,0 0 0,0 0-1,2-7 1,-4 10-31,1-1-1,-1 1 1,0 0-1,0-1 1,0 1 0,-1-1-1,1 1 1,0 0 0,-1-1-1,0 1 1,1 0-1,-1-1 1,0 1 0,0 0-1,-1 0 1,1 0 0,0 0-1,-1 0 1,1 0-1,-1 0 1,1 0 0,-1 1-1,-4-4 1,-1-1-34,-1 1 1,0 0-1,-1 0 0,1 0 1,-1 1-1,0 0 0,-14-4 1,-71-11-280,-155-10-77,2 14 268,246 15 135,-295-11 39,-101-6-862,360 14 305,28 0 275,12-2 220,18-4 151,173-50 421,-39 1-346,30-18-170,241-93-98,-179 80 90,249-102 611,-351 117-278,-112 55-130,-1-2-1,34-30 0,-62 48-192,0 0 0,-1 0 0,0 0-1,1 0 1,-1-1 0,-1 0 0,1 0 0,-1 1 0,1-2 0,-1 1 0,0 0-1,0 0 1,1-8 0,-2 11-33,-1-1-1,0 0 0,0 1 0,0-1 1,0 0-1,-1 1 0,1-1 1,0 1-1,-1-1 0,1 0 1,-1 1-1,1-1 0,-1 1 1,0-1-1,0 1 0,-1-3 0,-1 1-26,1 1-1,-1-1 1,0 1-1,0 0 1,1 0-1,-1 0 0,0 0 1,-1 1-1,1-1 1,-6-1-1,-10-3-52,0 2-1,0 0 0,-34-1 1,-110 4-333,-158 28 123,-9 14 215,274-34 66,-185 26 2,35-2 26,-287 45 331,447-69-629,37-7 157,9 0 119,-1 0 0,1 0-1,0 0 1,0 0 0,0-1 0,0 1-1,0 0 1,0 0 0,0 0 0,0 0-1,0 0 1,0 0 0,0 0 0,0 0 0,0 0-1,0 0 1,0 0 0,0 0 0,0-1-1,-1 1 1,1 0 0,0 0 0,0 0-1,0 0 1,0 0 0,0 0 0,0 0-1,0 0 1,0 0 0,0 0 0,1-1-1,-1 1 1,0 0 0,0 0 0,0 0-1,0 0 1,0 0 0,0 0 0,0 0-1,0 0 1,0 0 0,0 0 0,0 0-1,0 0 1,0-1 0,0 1 0,0 0-1,0 0 1,0 0 0,0 0 0,1 0-1,-1 0 1,0 0 0,5-4 0,1 0 0,-1 1 0,1 0 0,8-4 0,85-40 43,50-26 38,37-13-32,127-39-85,-17 8 7,-17-11 103,60-73 578,-164 93 15,-126 79-499,116-74 871,-157 98-981,0-1 0,-1 0 1,1 0-1,-1-1 0,0 0 0,9-12 0,-15 17-58,0 1 0,0-1 0,0 0-1,-1 1 1,1-1 0,-1 0-1,1 1 1,-1-1 0,1 0-1,-1 0 1,0 1 0,0-1 0,0 0-1,0 0 1,0 1 0,-1-5-1,0 4-6,0 0 0,0 0-1,0-1 1,0 1 0,-1 0 0,1 0-1,-1 0 1,1 1 0,-1-1-1,0 0 1,0 0 0,0 1-1,0-1 1,0 1 0,-3-2-1,-5-2-45,0 0 0,-1 0-1,1 1 1,-1 0 0,0 1-1,-21-3 1,-72-2-127,88 7 150,-164 0-326,-234 24 32,-9 18 160,-32 32-916,416-66 951,-12 1-457,35-7 299,16-1 285,0 0-1,0 0 0,0 0 1,0 0-1,0 0 0,0 0 0,0 0 1,0 0-1,0 0 0,-1 0 1,1 0-1,0 0 0,0 0 1,0 0-1,0 0 0,0 0 1,0 0-1,0 0 0,0 0 1,-1-1-1,1 1 0,0 0 0,0 0 1,0 0-1,0 0 0,0 0 1,0 0-1,0 0 0,0 0 1,0 0-1,0 0 0,0 0 1,0 0-1,0 0 0,0-1 1,0 1-1,-1 0 0,1 0 1,0 0-1,0 0 0,0 0 0,0 0 1,0 0-1,0 0 0,0-1 1,0 1-1,0 0 0,0 0 1,0 0-1,0 0 0,0 0 1,0 0-1,1 0 0,-1 0 0,2-2-5,0 0-1,1 1 0,-1-1 0,1 1 0,-1-1 0,1 1 0,4-1 0,259-84 1060,-58 3-761,-148 56-172,83-53 0,99-87 417,-151 103-76,-89 63-452,131-98 916,-129 96-878,-1 0 0,1 0 0,0-1 0,-1 0 0,0 0 0,0 0 0,0 0 0,0 0 0,2-6 0,-4 9-34,-1 0-1,0 0 1,1 0 0,-1 0 0,0-1 0,0 1 0,0 0 0,0 0 0,0 0-1,0 0 1,0-1 0,0 1 0,-1 0 0,1 0 0,0 0 0,-1 0 0,0-1-1,0 0-8,0 0 0,0 0 0,0 1 0,-1-1 0,1 1 0,-1 0 0,1-1 0,-1 1 0,0 0-1,1 0 1,-1 0 0,-3-2 0,-4-1-70,1 1-1,-1 0 1,1 1 0,-1-1-1,-14 0 1,-54-2-179,68 4 229,-296 7-445,-6 18 448,109 0-31,-87 5-434,258-30 252,30 1 219,1 0 0,-1 0-1,1 0 1,0 0 0,-1 0 0,1 0-1,0 0 1,-1 0 0,1 0-1,0 0 1,-1-1 0,1 1 0,0 0-1,-1 0 1,1 0 0,0 0-1,-1-1 1,1 1 0,0 0 0,0 0-1,-1-1 1,1 1 0,0 0 0,0-1-1,-1 1 1,1-1 0,6-6-108,23-7 17,75-17 6,-38 12 84,438-156 331,-425 138-107,-1-2 0,98-67 0,-165 98-190,-1 2 3,0-1 1,0-1-1,13-13 0,-22 21-29,-1-1-1,1 1 1,-1-1-1,1 1 1,-1-1-1,1 1 1,-1-1-1,0 1 1,1-1-1,-1 0 0,0 1 1,1-1-1,-1 1 1,0-1-1,0 0 1,0 1-1,1-1 1,-1 0-1,0 1 1,0-1-1,0 0 0,0-1 1,-1 2-3,0-1 0,0 1 0,1-1 1,-1 1-1,0-1 0,0 1 0,0 0 0,0-1 1,0 1-1,1 0 0,-1 0 0,0 0 0,0-1 1,0 1-1,0 0 0,0 0 0,0 1 0,-1-1 0,-25 1-95,1 1 0,-47 11 0,55-9 79,-306 79-363,154-36 210,152-42 177,-6 1-161,1 0 0,-23 11 1,29-6-83,16-10 226,1-1 1,0 0-1,0 1 0,-1-1 1,1 0-1,0 0 0,0 1 1,0-1-1,-1 0 0,1 1 1,0-1-1,0 0 0,0 1 1,0-1-1,0 0 1,0 1-1,0-1 0,0 1 1,0-1-1,0 0 0,0 1 1,0-1-1,0 0 0,0 1 1,0-1-1,0 0 0,0 1 1,2 1-21,-1-1 0,1 0 0,-1 1 0,1-1 0,-1 0-1,1 0 1,0 0 0,0 0 0,-1 0 0,1-1 0,0 1 0,0-1 0,3 2 0,14 2 5,1-1 0,-1 0 0,1-1 0,0-1-1,21-2 1,-6 0 25,57 0 5,184 8 0,-264-6 1,57 8 47,-62-8-45,1 1 1,-1 0 0,0 0 0,0 1 0,-1 0 0,1 0 0,6 5 0,-11-7-6,-1 0 0,0-1 1,1 1-1,-1 0 1,0 0-1,0 0 1,1 1-1,-1-1 0,0 0 1,0 0-1,0 1 1,0-1-1,-1 0 1,1 1-1,0-1 0,-1 1 1,1-1-1,0 1 1,-1-1-1,0 1 1,1-1-1,-1 1 0,0 0 1,0-1-1,0 1 1,0 0-1,-1 2 1,0 0-2,0-1 0,-1 0 1,0 0-1,0 1 1,0-1-1,0 0 1,0-1-1,-1 1 0,1 0 1,-1-1-1,0 1 1,0-1-1,-3 2 1,-53 38 2,-46 34 0,69-45-51,2 1 0,1 2 1,1 1-1,2 2 0,-35 56 1,56-79 48,1 0 1,1 1 0,0 0-1,1 1 1,-6 23 0,10-31-10,0 0 0,1 0 0,1 0 0,-1 0 0,1 0 1,1 0-1,-1 1 0,1-1 0,1 0 0,-1 0 0,2 0 0,-1-1 0,6 13 1,0-5-3,0-1 0,2 1 0,-1-2 0,2 0 0,19 20 0,-3-7 38,50 36 1,-43-39-8,1-1-1,44 21 1,6-5 36,1-5 1,166 41-1,193 6 71,-30-42 123,-5-20 593,-109-6 81,-283-12-875,20 2 16,-36-2-59,1 1 0,0-1 0,-1 1 0,1-1 0,-1 1 0,1 0 0,-1 0 0,1 0 0,-1 1 0,3 1 1,-5-3-5,1 0 0,-1 0 0,0 1 0,1-1 1,-1 0-1,0 1 0,0-1 0,1 0 1,-1 1-1,0-1 0,0 1 0,1-1 1,-1 0-1,0 1 0,0-1 0,0 1 1,0-1-1,0 1 0,0-1 0,0 1 1,0-1-1,0 0 0,0 1 0,0-1 1,0 1-1,0-1 0,0 1 0,0-1 1,0 1-1,0-1 0,0 0 0,-1 1 1,1-1-1,0 1 0,0-1 0,-1 0 1,1 1-1,0-1 0,0 0 0,-1 1 1,1-1-1,-1 1 0,-4 2-8,1 0 0,-1-1 0,1 0 0,-1 1 0,0-1 0,0-1 0,-8 3 0,-217 51-98,12-4 42,185-42 71,-174 55-25,169-46-430,36-17 417,1-1 1,-1 1-1,1 0 0,0 0 1,-1 0-1,1 0 1,0 0-1,0 0 0,0 0 1,-1 2-1,2-3 27,0 0 0,0 0 0,0 0 0,0 0 0,0 0 0,0 1 0,0-1 0,0 0 0,0 0 0,0 0 0,0 0 0,0 0 0,0 0 0,0 0 0,0 1 0,0-1 0,0 0 0,0 0 0,0 0 0,0 0-1,1 0 1,-1 0 0,0 0 0,0 0 0,0 0 0,0 0 0,0 1 0,0-1 0,0 0 0,0 0 0,0 0 0,1 0 0,-1 0 0,0 0 0,0 0 0,0 0 0,0 0 0,0 0 0,0 0 0,1 0 0,-1 0 0,13-1-178,14-4 184,0-1-1,31-13 1,38-12 133,105-37 51,-141 44 56,77-42 1,138-119 780,-195 127-724,-64 46-212,122-95 706,-130 99-702,0 0-1,11-15 1,-18 22-86,0-1 0,1 1 0,-1-1 0,0 0 0,0 1 0,-1-1 1,1 0-1,0 0 0,-1 0 0,1 0 0,-1 0 0,1 0 0,-1 0 0,0 0 0,0 0 0,0 0 0,0 0 1,0 0-1,0 0 0,-1-3 0,-1 2-27,0 1 0,1-1 0,-1 1 1,0 0-1,0-1 0,0 1 0,-1 0 0,1 0 0,0 0 1,-1 1-1,1-1 0,-1 1 0,0-1 0,-4-1 1,-9-3-108,-21-6 0,35 11 122,-37-8-168,-1 2 0,0 1 1,-76-1-1,-773 36-1099,857-26 1036,39-4 63,56-5 337,21-10 377,107-34 0,-155 39-476,161-52 410,-141 41-288,77-43 0,-106 51-130,122-72 226,-107 60 10,53-45-1,-92 69-283,1-1-1,-2 0 1,1 1-1,0-1 1,0 0-1,-1-1 1,0 1 0,0 0-1,0-1 1,2-4-1,-3 7-15,-1 0 0,0 0 0,0 0 0,0 0 0,0 1 0,0-1-1,0 0 1,0 0 0,0 0 0,0 0 0,0 1 0,0-1 0,0 0 0,-1 0 0,1 0 0,0 1 0,-1-1-1,1 0 1,0 1 0,-2-2 0,1 0-6,0 1 1,-1 0-1,1 0 1,-1 0-1,1 0 0,-1 0 1,0 0-1,1 0 0,-1 1 1,0-1-1,0 0 0,-3 0 1,-4 0-38,0-1-1,0 2 1,-1-1 0,-8 2-1,-52 3-114,-106 22 0,-75 30-105,172-37 142,-511 130-376,522-130 483,-176 43-887,250-64 799,0 0 0,0-1 0,-1 1 0,8-5 1,10-6-40,126-56 110,112-55 197,-65 32 283,273-88 0,-431 166-131,68-35 1,-73 33-274,8-4-243,-39 19 156,-1 0 0,1 1 1,0-1-1,0 0 0,0 1 1,0-1-1,0 1 0,0 0 1,0 0-1,0-1 0,0 1 0,0 1 1,0-1-1,0 0 0,0 0 1,0 1-1,0-1 0,3 2 1,17 2-112,22-3 15,60-8 1,-43 2 145,37-4 161,165-35 0,-246 40-160,240-65-145,-213 54 278,0-2 1,-1-1 0,68-42 0,-101 54-101,0-1 1,-1 0 0,0 0 0,0-1 0,12-13 0,-19 19-44,-1 0 0,1 0 0,-1 0 0,0 0 0,1 0 0,-1 0 0,0 0 1,0-1-1,0 1 0,0 0 0,-1-1 0,1 1 0,-1 0 0,1-1 0,-1 1 0,0-1 0,0 1 1,0-1-1,0 1 0,-1 0 0,1-1 0,0 1 0,-1-1 0,0 1 0,0 0 0,1 0 0,-1-1 1,-1 1-1,1 0 0,0 0 0,0 0 0,-1 0 0,-2-2 0,-3-4-8,-1 2-1,1-1 1,-2 1-1,1 0 1,-1 1-1,0 0 1,0 0-1,-16-5 1,-83-23 42,92 29-31,-163-37 18,-197-19-1,38 16-38,-164-19-82,-167 3 56,-55 44 1,84 26 208,7 37-203,602-44 6,16-2-24,-1 1 0,1 0-1,-1 1 1,-24 8-1,40-11 63,0 0-1,-1 0 0,1 0 0,-1 0 1,1 1-1,0-1 0,-1 0 1,1 0-1,0 0 0,0 0 1,-1 0-1,1 0 0,0 1 0,-1-1 1,1 0-1,0 0 0,0 1 1,-1-1-1,1 0 0,0 0 1,0 1-1,-1-1 0,1 0 0,0 0 1,0 1-1,0-1 0,0 0 1,0 1-1,-1-1 0,1 0 1,0 1-1,0-1 0,0 0 1,0 1-1,0-1 0,0 0 0,0 1 1,1 0-4,0-1 0,0 1 0,0 0 0,-1-1 0,1 1 0,0-1 0,0 0 0,0 1 0,0-1 0,0 0 0,0 0 0,0 1 0,0-1 0,2 0 0,32 2 46,41-2-1,-23-1 64,680-8-37,-4-24 103,-707 32-164,745-45 200,-215 1-50,-407 33-103,75-8 143,500-32-50,-672 50-166,110-9 323,-155 10-308,-7-1-16,-154-19-175,68 11 137,-399-35-114,-7 19 32,15 22 144,154 26-203,313-21 169,-28 5-102,40-6 106,0 0 1,0 1-1,0-1 1,0 1-1,0 0 0,0 0 1,0-1-1,0 1 1,0 0-1,0 1 0,0-1 1,-2 2-1,4-3 27,0 0-1,0 0 1,0 0-1,0 1 1,0-1-1,0 0 0,0 0 1,0 0-1,0 0 1,0 0-1,0 1 1,0-1-1,-1 0 1,1 0-1,0 0 1,0 0-1,0 1 0,1-1 1,-1 0-1,0 0 1,0 0-1,0 0 1,0 0-1,0 1 1,0-1-1,0 0 1,0 0-1,0 0 0,0 0 1,0 0-1,0 1 1,0-1-1,1 0 1,-1 0-1,0 0 1,0 0-1,0 0 1,0 0-1,0 0 0,1 1 1,12 4-86,30 4 69,75 5 0,-113-14 22,221 14 170,-186-12-173,421-4 220,226-84 1727,-683 84-2056,-12 1-25,-42 1-92,-66 8 1,-38 11 55,-57 5 6,-40 9 53,-620 84-192,118-8-795,216-8-4714,393-62 3450,27-4-826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9:30.1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46 1472,'1'-1'23,"-1"1"0,0-1 0,1 0 0,-1 1 0,0-1 1,0 0-1,1 1 0,-1-1 0,0 0 0,0 1 0,0-1 0,0 0 0,0 1 0,0-1 0,0 0 0,0 1 1,0-1-1,-1 0 0,1 1 0,0-1 0,0 0 0,0 1 0,-1-1 0,1 0 0,0 1 0,-1-1 1,1 1-1,-1-1 0,1 1 0,-1-1 0,-1-2 45,15-17 49,-10 17-213,-2 4 75,0-1 0,0 1 1,0 0-1,-1 0 0,1-1 0,0 1 0,0 0 0,-1 0 0,1 0 0,-1 0 0,2 2 1,1 5 93,0 1 1,-1 0 0,0 0 0,0 1 0,0 13-1,2 9 82,46 448 1418,-49-458-1311,-2-1-1,0 1 0,-7 29 1,8-51-259,0 0 0,0 0 1,0 1-1,0-1 0,0 0 1,0 0-1,0 0 0,0 1 1,0-1-1,0 0 0,0 0 1,0 1-1,0-1 0,0 0 1,0 0-1,0 0 1,-1 1-1,1-1 0,0 0 1,0 0-1,0 0 0,0 1 1,0-1-1,-1 0 0,1 0 1,0 0-1,0 0 0,0 0 1,-1 1-1,1-1 1,0 0-1,0 0 0,0 0 1,-1 0-1,1 0 0,0 0 1,0 0-1,-1 0 0,1 0 1,0 0-1,0 0 0,-1 0 1,1 0-1,0 0 1,0 0-1,0 0 0,-1 0 1,1 0-1,0 0 0,0 0 1,-1 0-1,1-1 0,0 1 1,0 0-1,0 0 0,-1 0 1,1 0-1,0-1 1,-11-12 128,3-6-217,1 0 0,0-1 0,2 0 0,-4-20-1,2 6 48,-48-173 116,42 159 175,12 46-221,1-1-15,-1 0 0,1 0 0,-1 1 0,0-1 0,0 0 0,0 1 0,0-1 0,-1 1 0,1 0 0,-1-1 0,1 1 1,-1 0-1,0 0 0,-3-4 0,4 6-18,1 0 0,0 0 0,0 0 0,0 0 1,-1 0-1,1 0 0,0 0 0,0 0 0,-1 0 0,1 0 0,0 0 1,0 0-1,-1 0 0,1 0 0,0 0 0,0 0 0,0 0 0,-1 0 1,1 0-1,0 0 0,0 0 0,-1 0 0,1 0 0,0 0 0,0 1 1,0-1-1,-1 0 0,1 0 0,0 0 0,0 0 0,0 1 0,0-1 1,-1 0-1,1 0 0,0 1 0,-5 8 50,4-8-41,-7 22 83,0 1-1,2-1 0,1 1 1,-4 33-1,3-19-62,-5 47-26,-1 9 530,12-89-431,-2 4 98,1-18 146,15-186 201,-3 81-532,10-57-9,-21 160-131,0 9 47,0 3-1,0 19-131,8 30-1413,17 65 1,3-37-660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19:53.9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2345 1728,'-4'5'477,"-3"4"1310,7-9-1755,0 0 0,0 0 0,0 1 1,0-1-1,0 0 0,0 0 0,0 0 1,0 1-1,0-1 0,0 0 1,1 0-1,-1 0 0,0 1 0,0-1 1,0 0-1,0 0 0,0 0 0,0 0 1,0 1-1,0-1 0,1 0 0,-1 0 1,0 0-1,0 0 0,0 0 1,0 1-1,1-1 0,-1 0 0,0 0 1,0 0-1,0 0 0,0 0 0,1 0 1,-1 0-1,0 0 0,0 0 0,0 0 1,1 0-1,-1 0 0,0 0 1,0 0-1,1 0 0,-1 0 0,0 0 1,0 0-1,0 0 0,0 0 0,1 0 1,-1 0-1,0 0 0,4-1 105,-1 1 1,0-1-1,1 1 0,-1-1 1,0 0-1,1-1 0,-1 1 1,0 0-1,0-1 0,0 0 0,5-3 1,-5 3-47,26-10 31,-6 5-175,59-24 618,27-19 494,-87 39-987,-1-1 0,38-30 0,-3-3-197,-23 19 273,50-49 0,-70 61-60,55-62 115,-56 61-47,-1-1 1,0 0-1,10-22 1,-14 25-132,-1 0 0,0-1 0,-2 0 0,1 1 0,-1-2 0,-1 1 0,-1 0 1,0-1-1,0-15 0,-12-123 449,6 119-587,-30-179 642,29 192-539,-1 1-1,-1-1 0,-1 1 1,-17-30-1,-15-42 150,27 61 35,1 0 0,1-2 0,2 1 0,-7-44 0,-1-3 33,-22-111-464,32 152 327,0-3-199,6 28 209,-1 0-1,0 1 1,-1 0-1,0-1 1,-1 1-1,0 0 1,-1 1-1,-7-14 1,1 8-135,0-1 0,-14-33 0,24 43-76,1 8 125,0-1-1,0 1 0,0-1 0,0 1 0,0 0 1,0-1-1,0 1 0,-1 0 0,1-1 0,0 1 1,0 0-1,0-1 0,0 1 0,0 0 0,0-1 1,-1 1-1,1 0 0,0 0 0,0-1 0,-1 1 1,1 0-1,0 0 0,-1-1 0,0 0 279,1 1-240,0-2-74,0 1-172,0-14 68,0 10 143,-1 0 0,1 0-1,0 0 1,1 0 0,-1 0 0,1 0 0,0 1-1,0-1 1,1 0 0,3-7 0,-2 5-9,0 1-1,-1-1 1,0 0 0,0 0-1,1-10 1,2-5-37,0-13 423,-4 10-378,-2 17-35,1 7 50,-1 1-226,0 0 218,0 0 1,0 0-1,-1 0 1,1 0 0,0 0-1,0 0 1,-1 1-1,1-1 1,0 0 0,0 1-1,0-1 1,0 1 0,0-1-1,-2 2 1,2-1-38,0 0 0,1 1 1,-1-1-1,1 0 0,-1 0 0,1 1 1,-1-1-1,1 0 0,0 1 1,0-1-1,0 0 0,0 1 0,0-1 1,0 3-1,0 8-108,0 1 126,0 0-1,0 0 1,-2 1 0,1-1-1,-6 16 1,-1 0 141,7-21-93,-1 1-1,-1-1 0,0 1 0,0-1 0,0 0 0,-1 0 0,-1 0 0,-5 8 0,5-10-50,1 1 1,0-1-1,0 1 0,-4 10 0,-2 4-57,9-17 88,0-1 1,0 1 0,0 0 0,0 0-1,1-1 1,0 1 0,0 0 0,0-1-1,1 6 1,-1 3 20,-1-11 20,1 0 0,-1 0 1,0 0-1,0 0 0,0 0 1,0 0-1,0 0 0,0-1 1,0 1-1,0 0 0,-2 0 1,3-2-60,-1 1 0,1 0 0,0-1 0,-1 1 0,1-1 0,-1 1 0,1-1 0,0 1 0,0-1 0,-1 1 0,1-1 0,0 1 0,0-1 0,-1 1 0,1-1 0,0 0 0,0 1 0,0-1 0,0 1 0,0-1 0,0 0 0,0-18-20,1 12 34,1-43-31,15-78-1,-1 4 274,-8 88-157,-6 29-104,0-1 0,-1 1-1,2-15 1,-3 21 6,0-1 1,0 1-1,1-1 1,-1 1-1,1 0 1,-1-1-1,1 1 1,-1 0-1,1-1 1,0 1-1,-1 0 0,1 0 1,2-2-1,-2 2-15,0 0 0,0 0-1,0-1 1,-1 1-1,1 0 1,0 0 0,-1 0-1,1-1 1,-1 1-1,1-2 1,12 3 180,-10 1-190,0-1 0,-1 1 0,1 0-1,0 1 1,-1-1 0,1 0 0,-1 1 0,0-1 0,1 1 0,-1 0 0,3 3 0,10 6-68,-3-3 94,0 1 0,-1 0-1,0 0 1,0 1-1,-1 1 1,0 0 0,-1 0-1,0 1 1,0 0 0,8 17-1,8 14 109,13 24-133,-33-56 199,-2-5-162,0 0 1,-1 0-1,4 12 0,0-5-19,-5-12 22,-1 0 0,1 0-1,0 0 1,-1 0 0,1 0-1,-1 1 1,0-1-1,1 0 1,-1 0 0,0 0-1,0 0 1,1 2 0,-2-1 55,0 0 0,-1-1 1,1 1-1,0-1 1,-1 1-1,1-1 1,-1 1-1,1-1 0,-1 0 1,-1 1-1,-3 1-54,0-1-1,0 0 1,0 0-1,0 0 1,0-1-1,0 0 0,0 0 1,-10 0-1,-23 3 212,29-1-253,-2-1-29,0 2-1,0-1 1,-15 8 0,18-7 110,1 0-1,-1-1 1,0 0 0,0-1-1,0 0 1,0 0 0,-19 0-1,27-2-151,3 0-382,0 0 501,0 0 0,0 0 0,-1 0 0,1-1 0,0 1 0,2-2 0,-1 1 15,-2 0 1,1-1 0,0 1 0,0-1-1,0 1 1,-1-1 0,1 0 0,0 1 0,-1-1-1,0 0 1,1 0 0,-1 0 0,0 0-1,0 0 1,0 0 0,0-1 0,-1 1-1,2-4 1,4-11 23,0 5-80,-2-1 0,1 0 0,-2 0 0,0 0 0,2-26 0,2 13-75,-5 22 84,-1-1 1,0 0-1,0 0 1,1-10-1,-1-1-173,2 12-67,1 9 157,2 14-93,-5-16 48,-1-1 0,1 1 0,-1-1 1,1 1-1,0-1 0,0 1 1,0-1-1,1 0 0,-1 0 1,0 0-1,1 0 0,3 4 1,16 10-2782,-9-10 1494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0:04.6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5475 1824,'-1'-2'26,"0"0"0,1 0 0,-1-1 0,0 1 0,1 0 0,0-1 0,-1 1 0,1 0 0,0-1 0,0 1 0,1 0 0,-1-4 0,1-3 473,2-53 3309,-2 58-3499,0-1 1,1 1-1,-1-1 0,1 1 1,4-8-1,-2 7-270,0-1-1,0 1 0,1 0 1,-1 0-1,1 0 1,0 1-1,0-1 1,1 1-1,0 1 1,-1-1-1,9-3 1,9-4 292,38-11 1,-12 6 120,43-15-264,-32 1-171,-32 15 153,-12 5-12,0 0 0,23-20 0,7-5 115,-14 15-163,85-62 339,-95 64-351,0-1 0,38-41 0,121-174-371,-150 193 429,4-13 146,49-96 1,-79 141-204,62-143 160,10-19-193,-37 101-61,-14 25 132,-1 0 0,37-96 0,-41 67-48,-3 0 0,-4-1 0,-3 0-1,-3-1 1,-2-89 0,-23-371 7,12 481 0,-31-345 306,-27 0-340,32 226-66,-5-28-29,-47-113 550,26 62-671,19 99 452,11 60-196,5 19-440,11 41 308,-36-140 387,35 128-327,9 30-97,-2 0 0,-6-18 0,5 8-119,6 23 186,0 0 1,0 0 0,-1 0-1,0 0 1,0 0 0,0 0-1,-2-5 1,-2-5 145,5 12-150,0 0 0,0-1 1,-1 1-1,1 0 0,-1-1 0,1 1 0,-1 0 0,0 0 0,1-1 1,-1 1-1,0 0 0,-1-1 0,2 1 7,-1 1 1,0-1-1,1 0 1,-1 1 0,1-1-1,-1 0 1,1 0-1,-1 1 1,1-1-1,-1 0 1,1 0-1,0 0 1,-1 0-1,1 0 1,0 1-1,0-3 1,-3-5-32,3 6-4,-1 1 0,0 0-1,0-1 1,0 1 0,0 0 0,0 0 0,0 0 0,0 0-1,0 0 1,-2-1 0,2 1 44,0 0 0,0 0 0,0 0 0,0 1-1,0-1 1,0 0 0,0-1 0,0 1 0,0 0 0,1 0-1,-1 0 1,0 0 0,1-1 0,-1-1 0,-7-14 211,6 15-209,1 0 1,0 0-1,0 0 1,0 0-1,0 0 1,1 0-1,-1 0 1,1 0-1,-1-4 1,1 7-35,0-1 0,0 0 0,-1 0 0,1 0 0,0 0 0,0 0 0,0 1 0,0-1 0,0 0 0,0 0 0,0 0 0,0 0 0,-1 0 0,1 0 0,0 0 0,0 1 0,0-1 0,0 0 0,0 0 0,-1 0 0,1 0 0,0 0 0,0 0 0,0 0 0,0 0 0,-1 0 0,1 0 0,0 0 0,0 0 0,0 0 0,0 0 0,0 0 0,-1 0 0,1 0 0,0 0 0,0 0 0,0 0 0,0 0 0,-1 0 0,1 0 0,0 0 0,0-1 0,0 1 0,0 0 0,0 0 0,-1 0 0,1 0 0,0 0 0,0 0 0,0 0 0,0-1 0,0 1 0,0 0 0,0 0 0,0 0 0,2 11-14,0 0-1,0 0 1,-1 1 0,0-1 0,-1 0-1,-1 16 1,-14 72-360,9-64 457,-1 16 120,2-17-19,-13 51 1,15-75-188,1 0 0,1 1 0,-1-1 0,2 0 0,0 15 709,0-27-647,1-1 0,0 1 1,0 0-1,0 0 0,0 0 0,0-1 0,2-1 1,1-4-23,1-5 12,-1-1 1,0 0 0,-1 0 0,0 0-1,-1 0 1,-1-17 0,2 2-94,10-224 5,-13 246 100,-1 0 0,1 0 1,-1 0-1,0 0 0,-1 0 0,0 0 0,0 0 1,-1 0-1,1 1 0,-6-10 0,4 4 55,4 12-103,0-1 0,0 1 0,0-1 0,0 1 0,0-1 0,0 1 0,0-1-1,0 1 1,0-1 0,0 1 0,-1-1 0,1 1 0,0-1 0,0 1 0,0-1-1,-1 1 1,1 0 0,0-1 0,-1 1 0,0-1 0,1 0-100,-1 1 105,1 0 1,0 0-1,0 0 0,0 0 0,0 0 0,0 0 1,0 0-1,0 0 0,0 0 0,0-1 0,0 1 1,0 0-1,0 0 0,0 0 0,0 0 0,0 0 0,0 0 1,0 0-1,1 0 0,-1 0 0,0 0 0,0 0 1,0 0-1,0-1 0,0 1 0,0 0 0,0 0 1,0 0-1,0 0 0,0 0 0,0 0 0,0 0 1,0 0-1,0 0 0,0 0 0,0 0 0,1 0 1,-1 0-1,0 0 0,0 0 0,0 0 0,0 0 1,0 0-1,0 0 0,0 0 0,0 0 0,0 0 0,0 0 1,0 0-1,1 0 0,-1 0 0,0 0 0,0 0 1,0 0-1,0 0 0,7 4-57,6 9-47,11 24 6,-13-23 46,-2 1 0,0 0 1,12 27-1,43 114 22,-59-143 29,11 19 0,1 2 73,-14-28-39,0 1 0,1-1 1,-1 0-1,1 0 0,0-1 1,1 1-1,-1-1 0,1 0 0,0 0 1,1 0-1,-1-1 0,1 1 1,0-1-1,8 4 0,7 3-44,-15-5 356,-16-7-102,-8 0-106,16 1-121,0 0-1,-1 0 1,1 0 0,0 0-1,0-1 1,0 1 0,0-1-1,0 1 1,-4-2 0,3 1-40,0 0 1,0 0-1,0 0 1,0 1-1,-1-1 1,1 1 0,0 0-1,-1-1 1,1 2-1,0-1 1,0 0-1,-1 1 1,-4 1-1,-4 1-70,1 1 0,-14 6 0,19-7 98,1 0 1,0 0 0,1 1-1,-1-1 1,1 1 0,-7 7 0,8-8-81,3-3 233,0 0-132,-1 0 0,1 0 0,0 0 0,0 0 1,0 0-1,-1 0 0,1 0 0,0 0 1,0 0-1,0 0 0,-1 0 0,1-1 0,0 1 1,0 0-1,0 0 0,0 0 0,-1 0 1,1 0-1,0 0 0,0-1 0,0 1 0,0 0 1,0 0-1,0 0 0,-1-1 0,1 1 1,0 0-1,0 0 0,0 0 0,0-1 1,1-7 101,0 0 0,3-15 1,-2 13-244,0 0 0,1-12 0,-3 19-205,0 0-1,0 0 0,0 1 0,-1-1 0,1 0 1,-1 0-1,1 1 0,-1-1 0,0 0 0,0 1 1,0-1-1,-3-3 0,-7-4-1745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0:18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40 896,'-1'1'21,"1"-1"0,-1 1 0,0 0 0,1-1-1,-1 1 1,1 0 0,-1 0 0,1-1 0,-1 1 0,1 0 0,-1 0 0,1 0 0,0 0-1,-1-1 1,1 1 0,0 0 0,0 0 0,-1 0 0,1 0 0,0 0 0,0 1 0,1 28 230,-1-17-98,-5 98-343,2-70 273,-36 228 1928,22-163-2086,15-93 140,-1 5 251,2-18-297,1 1-1,0-1 0,-1 1 0,1-1 0,-1 1 0,1-1 1,-1 1-1,1-1 0,-1 1 0,1-1 0,-1 1 0,0-1 0,1 0 1,-1 0-1,0 1 0,1-1 0,-1 0 0,0 0 0,1 0 1,-1 1-1,0-1 0,1 0 0,-1 0 0,0 0 0,0 0 1,-1-1 5,1 1 0,0 0 0,0 0-1,-1-1 1,1 1 0,0-1 0,0 1 0,-1-1 0,1 0 0,0 1 0,0-1 0,0 0 0,0 0 0,0 0 0,0 1 0,0-1 0,0 0 0,0-1 0,1 1 0,-1 0 0,0 0 0,1 0 0,-1 0 0,1 0 0,-1-1 0,0-1 0,-1-5 141,-1 0-1,2 0 1,-2-10-1,2 14-152,-3-36-31,1-64 1,10-42-15,-7 138 33,3-36 134,-3 0-1,-6-48 0,5 81-120,1 0-1,0 0 0,1 0 0,0 0 0,1 0 1,3-14-1,-3 15-308,-2 9 292,0 1 0,0-1 0,0 0 0,1 0 0,-1 0 0,0 1 0,0-1 0,1 0 0,-1 0-1,0 1 1,1-1 0,-1 0 0,1 0 0,-1 1 0,1-1 0,-1 1 0,1-1 0,0 0-1,1-1-36,1 0 129,-3 3 104,1 11-169,6 21-210,-1 0 0,2 61 1,-7-50 235,-1-11 50,0-1 0,-6 34 0,1-9 85,3-36-100,0-1 1,-6 24 0,5-28 13,-2 22 0,3-22-148,-6 25 0,-4 25-174,11-51 64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0:22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1 640,'-34'3'3717,"30"-3"-3477,-17 0-320,19 0 66,1 0 24,0 0-1,1-1 1,-1 1-1,0 0 1,1 0-1,-1 0 1,0 0 0,1 1-1,-1-1 1,0 0-1,1 0 1,-1 0-1,0 1 1,1-1-1,-1 0 1,1 0 0,-1 1-1,0-1 1,1 1-1,-1 0 1,-1-1 19,0 1 0,1-1 1,-1 0-1,0 0 0,0 1 0,1-1 1,-1 0-1,0-1 0,-2 1 0,1 0 52,1 0-77,0 0 1,0 0-1,0 1 0,0-1 0,0 1 0,0-1 1,1 1-1,-5 1 0,5-1-4,-1 0 1,1 0 0,-1-1-1,0 1 1,1-1-1,-1 1 1,0-1-1,-3 1 1,5-1 11,-1 0 0,1 0 1,-1 0-1,0 0 0,1 1 1,-1-1-1,1 0 0,-1 1 1,0-1-1,1 0 0,-1 1 0,1-1 1,-1 1-1,1-1 0,-1 1 1,1-1-1,0 1 0,-1-1 0,1 1 1,-1-1-1,1 1 0,0-1 1,0 1-1,-1 0 0,1-1 1,0 1-1,0-1 0,0 1 0,0 0 1,0-1-1,-1 1 0,1 0 1,0-1-1,1 1 0,-1 0 0,0 1 10,4 2 63,0-2-65,-1-1 1,1 1-1,0-1 0,-1 0 0,1 0 0,0-1 1,0 1-1,0-1 0,0 0 0,0 0 0,4 0 1,3-1 42,0 0 0,19-6 0,-15 3 88,-2 0-261,1 0 1,0 1-1,24-2 0,-36 5 35,8 1 54,-9-1 55,0 1-1,0-1 1,0 1 0,0-1-1,0 1 1,0 0-1,0 0 1,0 0-1,-1-1 1,1 1 0,0 0-1,0 0 1,-1 0-1,1 0 1,1 2 0,-2-2-33,0 0 1,0 0-1,0-1 1,0 1-1,0 0 1,0 0-1,-1-1 1,1 1-1,0 0 1,0 0-1,-1-1 1,1 1-1,0 0 1,-1 0-1,1-1 1,0 1-1,-1-1 1,1 1-1,-1 0 1,1-1-1,-1 1 1,1-1-1,-1 1 1,0-1-1,1 1 1,-1-1-1,0 1 1,-1-1-1,2 1-86,-1-1 114,0 1 3,-1 0 0,0-1-1,1 1 1,-1-1 0,0 1 0,1-1-1,-1 0 1,-2 1 0,2-1 11,-1 0 0,1-1 0,0 1 0,-1 0 0,1-1 0,0 1 0,-4-2-1,3 0-28,1 1-15,0 0 1,1 0-1,-1 0 0,1 0 0,-1-1 1,1 1-1,0-1 0,0 1 1,-1-1-1,1 1 0,0-1 0,0 0 1,1 0-1,-1 1 0,0-1 0,0 0 1,1 0-1,-1 0 0,1 0 1,0 0-1,-1-2 0,21-4-1140,16 6-2576,-26 4 2538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0:22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0 1728,'-39'0'1328,"38"0"-1271,-1 0 1,1 1-1,0-1 1,-1 0-1,1 0 1,0 1-1,0-1 1,0 1-1,-1-1 0,1 1 1,0-1-1,0 1 1,0 0-1,0 0 1,0-1-1,0 1 1,0 0-1,0 0 1,0 1-1,-14 23 645,7-9-233,-1 2 174,8-16-565,0 0 0,0 0 0,0 0 0,0 0 0,0 0 0,-1 0 0,1 0 0,-9 7 1178,14-6-846,-2-3-343,-1 0 1,0 0-1,0 1 1,1-1-1,-1 0 0,0 0 1,1 0-1,-1 0 1,0 0-1,1-1 0,-1 1 1,0 0-1,0-1 1,1 1-1,-1-1 0,2 0 1,10-2-147,-12 3 72,1-1 1,-1 1-1,0 0 1,0 0-1,0 1 1,0-1-1,0 0 1,0 0-1,0 0 1,0 1-1,0-1 1,0 1-1,0-1 1,0 0-1,0 1 1,0 0-1,-1-1 0,1 1 1,0 0-1,0-1 1,0 1-1,-1 0 1,1 0-1,0-1 1,-1 1-1,2 2 1,-1 0 58,-1 0 1,1 0 0,0 1-1,-1-1 1,0 1 0,1-1-1,-2 4 1,1-6-37,21-1 171,-11-2-488,1-1 1,-1 0-1,0 0 1,0-1 0,14-7-1,-14 6-648,18-8-171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0:33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90 121 832,'0'2'50,"0"-1"0,0 0 0,-1 1-1,1-1 1,0 0 0,0 1 0,0-1 0,1 0 0,-1 1 0,0-1-1,0 0 1,1 0 0,-1 1 0,1-1 0,0 2 0,4 19 1237,-4-17-1207,-1-1 0,-1 1 0,1 0 0,0-1 0,-1 1 0,0-1 0,0 1 0,-1-1 0,1 1 0,-4 7 0,-1-1 160,2 0 0,-6 17 0,-1 6 70,6-19-241,1-1 0,1 1 1,0-1-1,1 1 0,1 0 0,1 22 1,-3 17 127,2-48-207,1 0 0,0 1 0,0-1 1,0 0-1,0 0 0,3 10 0,-2-14 159,0-22 587,4-13-624,14-66 59,6-46-327,-18 91 221,-2 5 101,-2-72 0,-3 102 254,0 19-420,0 0 0,0 0 0,0 0 0,0 0 0,0 0 0,0 1 0,0-1 0,0 0 0,0 0 0,0 0 0,-1 0 0,1 0 0,0 0 0,0 0 0,0 0 0,0 0 0,0 0 0,0 0 0,0 0 0,0 0 0,0 0 0,0 0 0,0 0 0,-1 0 0,1 0 0,0 0 0,0 0 0,0 0 0,0 0 0,0 0 0,0 0 0,0 0 0,0 0 0,0 0 0,0 0 0,-1 0 0,1 0 0,0 0 0,0 0 0,0 0 0,0 0 0,0 0 0,0 0 0,0 0 0,0 0 0,0 0 0,0 0 0,0 0 0,0 0 0,0-1 0,0 1 0,-1 0 0,1 0 0,0 0 0,0 0 0,0 0 0,0 0 0,0 0 0,0 0 0,0 0 0,0 0 0,0-1 0,0 1 0,0 0 0,0 0 0,0 0 0,0 0 0,-4 6-59,-14 62-14,13-48 128,0 1-1,-9 22 1,10-33-78,1 0-1,1 0 1,0 0 0,0 0-1,1 1 1,0 16 0,-3 23 10,3-40-28,0 0-1,1 0 0,0 1 1,2 16-1,-1-11 108,0-8-42,0 0 0,4 14 1,-5-22-27,5 12 329,-1-9-74,0-11-463,0 1 537,-16-1-276,10 5-20,-1 0 0,0 0 0,1-1 0,0 1-1,0-1 1,0 0 0,0 0 0,1 1-1,0-1 1,-1 0 0,1 0 0,1 0 0,-2-6-1,-3-13-2,0 2-135,1 0-1,1 0 1,0 0-1,2 0 1,0-1 0,5-34-1,-3 37 271,3-13-6,-3 28-197,1-3-37,0-1 1,-1 0-1,1-10 0,2 29-333,4 66 250,-3-21 181,-1 72 0,5 44-53,-1-119 208,-8-52-174,0-1 0,0 0 0,0 1 0,0-1 0,0 0-1,0 1 1,0-1 0,0 1 0,0-1 0,0 0 0,0 1-1,0-1 1,1 1 0,-1-1 0,0 0 0,0 1 0,0-1-1,0 0 1,1 1 0,-1-1 0,0 0 0,0 1 0,1-1-1,-1 1 1,9 11 6,-8-11-78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0:36.5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226 195 480,'0'-1'16,"-1"1"0,1 0-1,0-1 1,0 1 0,0-1 0,0 1-1,0-1 1,0 1 0,0 0 0,0-1-1,0 1 1,0-1 0,0 1 0,0-1-1,0 1 1,0-1 0,0 1 0,0 0 0,0-1-1,0 1 1,1-1 0,-1 1 0,0 0-1,0-1 1,1 1 0,-1-1 0,1 1-1,-1-1 0,1 0 0,-1 1 0,1-1 0,-1 0 0,0 1 0,1-1 0,-1 0 0,0 1 0,1-1 0,-1 0 0,0 1 0,0-1 0,0 0 0,0 0 0,1 0 0,-1 1 0,0-1 0,0 0 0,-1 0 0,1 1 0,0-1 0,0 0 0,0 0 0,0 1 0,-1-1 0,1 0 0,0 0 0,-1 1-1,1-1 1,0 0 0,-1 1 0,1-1 0,-1 1 0,0-2 0,0 2-79,-8 4 966,7 0-830,0 0 1,-1 0 0,2 0 0,-1 0 0,1 0 0,-1 0 0,1 0 0,0 1 0,0-1-1,1 0 1,-1 9 0,0 15-106,-2 0 0,-1 0-1,-13 48 1,2-41 472,12-29-383,1 0 1,-1 0-1,1 0 0,-3 11 0,5-14-64,1-3 8,-1 1 0,0-1 0,0 1 0,0-1 0,0 1 0,0-1-1,0 1 1,-1-1 0,1 1 0,0-1 0,0 1 0,0-1 0,0 1 0,-1-1 0,1 1-1,0-1 1,0 0 0,-1 1 0,1-1 0,0 1 0,-1-1 0,1 0 0,0 1 0,-1-1-1,1 0 1,-4 0 439,4 1-432,0-1 0,0 0 0,1-11 138,8-25-336,-3 11 92,28-186-434,-16 107 627,-9 56-28,-2 13-216,-8 102 381,-3 1 0,-16 88 1,-2-11-323,19-128 179,2-14-68,0-1 0,1 1 1,-1-1-1,1 1 0,0 0 0,0-1 0,0 1 0,0 0 0,0-1 0,1 6 0,0 5 73,-1-13-83,0 1-1,0-1 1,0 0-1,-1 0 1,1 0-1,0 0 1,0 1 0,0-1-1,0 0 1,0 0-1,0 0 1,-1 0-1,1 0 1,0 1-1,0-1 1,0 0 0,0 0-1,-1 0 1,1 0-1,0 0 1,0 0-1,0 0 1,-1 0-1,1 0 1,0 0 0,0 0-1,0 0 1,-1 0-1,1 0 1,0 0-1,0 0 1,0 0-1,-1 0 1,0 0 14,0-1 1,0 1-1,0-1 1,0 0-1,0 0 1,0 1-1,0-1 1,0 0-1,0 0 1,0 0-1,0 0 1,1 0-1,-1 0 1,0 0-1,1 0 1,-1 0-1,0-2 1,-1-4 10,0 0 0,0 1 0,1-1 0,-1 0 0,2 0 0,-1 0 0,1-11 0,8-52-54,-2 19-205,-3 7 143,3-61-51,-6 100 116,0 0-1,1 0 1,0 1 0,3-10 0,-2 10-14,-1 4 6,-2 18 4,-23 139-187,18-128 288,-1-1 0,-2 1 0,-17 37 1,-43 86 685,59-133-862,6-13 43,1 0 0,0 0 0,-4 11-1,13-33 167,0 1 0,2-1-1,13-21 1,12-23-99,-22 31-131,-1-1 0,13-60-1,-15 52 204,-1 11-220,-4 19 181,-1 0 0,0-1 0,-1 1 0,2-17 0,-3-75-2405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0:56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0 160,'-4'0'1605,"0"15"-767,-25 16 719,21-21-1737,6-8 171,1-1 1,-1 1-1,1-1 0,0 1 0,0 0 0,0 0 0,0 0 0,0-1 0,0 1 0,0 0 1,0 0-1,1 0 0,-1 4 0,1-4 42,-1-1 0,1 0 0,-1 1-1,1-1 1,-1 0 0,1 1 0,-1-1 0,0 0 0,1 0 0,-1 1-1,-2 1 1,2-2-2,0 0-1,0 0 0,1 0 1,-1 1-1,0-1 1,0 0-1,1 1 0,-1-1 1,1 1-1,-1-1 0,1 1 1,-1 1-1,1-2-72,0 12-236,0-9 462,5-10-288,-5 6 85,1 0 0,-1 0 0,0 0 1,0-1-1,1 1 0,-1 0 0,0 0 0,0 0 0,0-1 0,1 1 0,-1 0 0,0 0 0,0-1 0,0 1 1,1 0-1,-1 0 0,0-1 0,0 1 0,0 0 0,0-1 0,0 1 0,0 0 0,0 0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1:01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1 576,'-3'10'104,"0"0"-1,1 0 1,0 0-1,1 1 1,0-1-1,1 14 1,-1-9-21,-2 23 0,2-32 4,1-5 11,1 0-1,-1 0 0,0 1 0,0-1 0,0 0 0,-1 0 0,1 0 0,0 1 0,0-1 0,-1 0 0,1 0 0,0 0 0,-1 0 0,1 0 0,-1 0 0,1 0 0,-2 2 0,2-3-65,-1 0 1,1 0-1,0 1 0,-1-1 0,1 0 0,0 0 1,-1 1-1,1-1 0,0 0 0,-1 1 0,1-1 1,0 1-1,0-1 0,0 0 0,-1 1 1,1-1-1,0 1 0,0-1 0,0 1 0,0-1 1,0 0-1,0 1 0,0-1 0,0 1 0,0-1 1,0 1-1,0-1 0,0 1 0,0-1 0,0 0 1,0 1-1,0-1 0,1 1 0,3 15-140,-1-12 125,-3-3-21,1 0 1,0 0-1,-1 0 1,1 0-1,0 0 1,0 0-1,0-1 1,-1 1-1,1 0 1,0-1-1,0 1 1,0 0-1,4 1 214,-5-2-209,1 0 0,-1-1 1,0 1-1,1 0 0,-1 0 0,1 0 0,-1-1 0,1 1 0,-1 0 0,1 0 1,-1-1-1,0 1 0,1 0 0,-1-1 0,1 1 0,-1 0 0,0-1 0,1 0 1,1-3-44,0 0 1,0-1 0,0 0 0,-1 1 0,2-7 0,3-9-256,6-14-642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5:30:19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1 354 992,'16'-15'507,"-15"14"-495,0-1 0,0 1 1,1 0-1,-1 0 0,0 0 1,0 0-1,1 0 0,-1 1 1,0-1-1,1 0 0,2 0 1,-2 0 181,0 0 1,0 0-1,0 0 1,0-1-1,0 1 0,10-8 3443,-11 9-3254,0 0-1,0-1 1,0 1-1,0 0 1,1 0-1,24 3 867,-5 0-715,22-3 229,99-4 164,-95 1-871,-30 3 151,30-5 0,-34 3-135,0 0 0,0 2 1,15 0-1,19-1 172,49-6-11,258-30 995,-302 29-1150,0 3-1,0 3 0,70 4 1,-77 0-36,47 4 140,8 1 255,130-7 0,-85-3-53,112 0-347,-154 0 243,144-21 0,-96 8-269,37-5 19,42-7 303,-97 12 35,74-3-153,-62 8 82,-119 8-276,174-22 208,-112 12-215,109-1 0,92 13 162,-139 2 15,735-43-671,-873 42 321,87-11-6359,-75 7 1009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4T15:29:08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123 822 1472,'-3'3'125,"0"0"1,0 0-1,0 0 1,1 1-1,-1-1 1,1 1-1,0-1 1,0 1-1,0 0 1,1 0-1,-1 0 1,1 0-1,0 0 1,0 0-1,0 4-125,-6 16 513,-3 18 681,9-41-1138,1 0 0,0 0 0,-1 0 0,1 0 0,-1 0 0,0 0 0,1-1 0,-1 1 0,0 0 0,1-1 0,-1 1 0,0 0 0,0-1 0,0 1-56,-1 0 82,0 1 0,1 0 0,-1-1 0,0 1 0,1 0 0,-1 0 0,1-1 0,0 1 0,-1 0 1,1 1-1,0-1 0,0 0 0,0 2-82,-8 40 240,7-36-147,0 0-1,1 1 1,0-1 0,0 6-93,-4 24-41,-2-3 138,3 0 0,0 11-97,1-5 4,-2 46-212,7 76 208,1-37 234,-1-85 294,1 0 0,9 33-528,-10-50 122,-2-23-101,0 0 0,0 0 0,0 0 0,0 1 0,-1-1 0,1 0 0,0 0 0,0 0 0,0 0 1,-1 0-1,1 0 0,-1 0 0,1 0 0,-1 0 0,1 0 0,-2 1-21,2-2-37,0 0-529,0 0-1722,0 0 406,0 0-614</inkml:trace>
  <inkml:trace contextRef="#ctx0" brushRef="#br0" timeOffset="1">23 1801 2560,'-2'1'755,"3"-4"-425,5-5-234,-3 4 24,1 2-18,-4 2-38,0 0 112,1 0-115,-1 0 1,0 0 0,0-1 0,0 1 0,0 0 0,0 0 0,0 0 0,0 0 0,1 0 0,-1 0 0,0-1 0,0 1 0,0 0 0,0 0 0,1 0-1,-1 0 1,0 0 0,0 0 0,0 0 0,0 0 0,1 0 0,-1 0 0,0 0 0,0 0 0,0 0 0,0 0 0,1 0 0,-1 0 0,0 0 0,0 0-1,0 0-61,0 20 950,0-19-465,0-1-122,0 0 85,0 0-123,0 0 0,0 0-138,0 0-91,0 0-75,0 0-85,2 1 16,2 1 36,0 0-1,0 0 1,0-1-1,0 0 0,0 0 1,0 0-1,1 0 0,-1-1 1,2 1 12,44-2 201,-27 1-107,3 0 32,16-1-33,0 2 0,-1 2 0,27 6-93,-49-5 259,-2-2-134,-1 2 1,0 0-1,0 1 0,0 0 0,8 5-125,-19-8-162,0 0-1,0-1 0,0 0 1,0 0-1,0 0 0,1 0 1,-1-1-1,0 0 0,3 0 163,-7 0-109,0 2-3083,-1 3 1883,0-4-1283</inkml:trace>
  <inkml:trace contextRef="#ctx0" brushRef="#br0" timeOffset="2">159 1271 2816,'-7'1'415,"6"-1"-336,0 0 0,0 0 0,-1 0 0,1 1-1,0-1 1,0 0 0,0 0 0,0 1 0,0-1-1,0 1 1,0-1 0,0 1 0,0 0-79,0 0 139,1-1-54,0 0 86,0 0 69,0 0 394,0 0-133,0 0 33,0 0-214,-1 0-312,0 0 0,0 1 0,0-1 1,1 0-1,-1 1 0,0-1 0,0 1 0,0-1 0,1 1 1,-1 0-1,0-1 0,1 1 0,-1 0 0,0 0 1,1-1-1,-1 1 0,1 0 0,-1 0 0,1 0 0,0 0-8,-7 17 247,7-17-171,-1 0 0,1 0 1,-1 0-1,0 0 0,1 0 0,-1 1 0,0-1 0,1 0 0,-1-1 0,0 1 0,0 0 0,0 0 0,0 0 0,0 0 0,0-1-76,-5 6 550,5-5-437,0 1 1,1-1-1,-1 0 1,0 1-1,-1-1 0,1 0 1,0 0-1,0 0 1,0 0-1,-1 0 0,1 0 1,0 0-1,-1 0 1,1-1-1,-1 1 0,1 0 1,-1-1-1,0 0 1,1 1-114,0-1-32,1 0-38,0 0-15,0 0 37,14-1 203,52-13 560,-40 7-654,1 2 0,6 0-61,4 1 75,1 2 0,21 2-75,-45 1 11,1 0 0,0 1 1,-1 1-1,1 1 0,-1-1 0,0 2 1,0 0-1,0 1-11,-8-3-44,-1-1 1,0 1-1,1 0 1,-1 1-1,0-1 1,-1 1-1,1 0 1,-1 0-1,1 1 0,-1-1 1,0 1-1,0 1 44,-4-5-172,1 0-1,-1-1 0,1 1 1,-1 0-1,0-1 1,1 1-1,-1 0 0,1-1 1,0 1-1,-1-1 0,1 1 1,0-1-1,-1 1 1,1-1-1,0 1 0,-1-1 1,1 0-1,0 1 0,0-1 173,0 0-4362</inkml:trace>
  <inkml:trace contextRef="#ctx0" brushRef="#br0" timeOffset="3">48 822 3136,'0'0'1029,"0"0"-629,0 0-112,0 0 262,0 0-92,1 0-382,-1 0-1,0-1 1,0 1 0,0 0-1,0 0 1,1 0 0,-1 0-1,0 0 1,0-1 0,0 1-1,0 0 1,1 0 0,-1 0-1,0 0 1,0 0 0,1 0-1,-1 0 1,0 0 0,0 0-1,0 0 1,1 0-1,-1 0 1,0 0 0,0 0-1,1 0 1,-1 0 0,0 0-76,16 36 1317,-13-33-1205,0 0-1,0 0 1,0 0-1,0-1 1,1 1-1,-1-1 0,1 0 1,-1 0-1,1 0 1,0-1-1,2 2-111,10 4 27,-8-4-16,0 0 0,1-1 0,-1 0 0,1 0-1,0-1 1,-1 0 0,1 0 0,0-1 0,0 0-1,5-2-10,25 2 207,17 2-1,-10-1 387,0 2 0,21 6-593,-49-6 95,0 0 0,0-1 0,0-1 0,0-1 0,15-1-95,-22 0 166,30-6-5276,-28 3 1046</inkml:trace>
  <inkml:trace contextRef="#ctx0" brushRef="#br0" timeOffset="4">912 1824 736,'-30'8'3029,"17"-6"-530,11-1-1407,8-1-742,1 0-193,17 0 198,1 0 0,0-2 0,8-3-355,-1 1 256,0 2 0,0 0 1,5 3-257,-25-1 20,-11 0-12,1 0 1,-1 0-1,1 0 0,-1 0 0,1 1 1,-1-1-1,0 1 0,1-1 0,-1 1 1,0-1-1,1 1 0,-1 0 0,0 0 1,0-1-1,1 1 0,-1 0 0,0 0 1,0 0-1,0 0 0,0 1 1,0-1-1,-1 0 0,1 0 0,0 1 1,0-1-1,-1 0 0,1 1 0,-1-1 1,1 0-1,-1 1 0,0-1 0,1 1 1,-1-1-1,0 2-8,0 2 30,1-1 0,-1 1 0,0 0 0,-1 0 0,1-1 0,-1 1 0,0-1 0,0 1 0,0-1 0,-2 2-30,-13 38 102,11-28-79,-1-1-1,-1 0 1,0 0-1,-1 0-22,-66 95 128,69-104-92,1 0-1,-1 0 0,0 0 0,-1-1 0,0 1-35,-2 1 54,17-15 40,1 1 1,-1 0 0,1 0 0,1 0 0,-1 2 0,1-1-1,0 1 1,0 1 0,2 0-95,-4 2 47,0 0-1,0 1 1,0 0-1,0 1 1,1 0-1,-1 0 1,0 1 0,8 1-47,-13-1-28,0 0 1,0 0-1,0 1 1,0-1-1,0 1 1,0 0-1,-1 0 1,1 0-1,2 2 28,-4-2-136,0 0 0,-1-1 0,1 1 0,0 0 0,-1 0-1,1 0 1,-1 0 0,0 0 0,0 0 0,0 1 0,0-1-1,0 0 1,0 1 0,0-1 0,-1 1 0,1 1 136,0 5-2000,-1-7-2064</inkml:trace>
  <inkml:trace contextRef="#ctx0" brushRef="#br0" timeOffset="5">1879 1208 3072,'-2'0'531,"1"0"82,4 4-18,0-3 568,2 0 1972,-5 0-3098,0-1 0,0 1 0,0 0 0,1 0 0,-1-1 0,0 1 0,0 0 0,1 0 0,-1-1 0,1 1 0,-1 0 0,1-1 0,-1 1 0,1 0 0,-1-1 0,1 1 0,-1-1 0,1 1 0,0-1 0,-1 1 0,1-1 0,0 0 0,-1 1 0,1-1 0,0 0 0,0 1-37,13 8 521,-12-7-452,1 0 0,0 0 0,0 0 0,-1 0 1,2-1-1,-1 1 0,0-1 0,0 0 0,2 1-69,33 7 439,-28-8-279,12 3 96,0-2 0,1-1 0,-1-1-1,1-1 1,17-3-256,27 0 556,10 0-35,90-1 296,-161 7-301,-5-1-1887,2-1-4222,-3 0 3679</inkml:trace>
  <inkml:trace contextRef="#ctx0" brushRef="#br0" timeOffset="6">1966 1605 2496,'1'-1'184,"-1"1"0,1-1 1,-1 1-1,1 0 0,-1-1 0,1 1 0,-1-1 1,1 1-1,-1 0 0,1-1 0,0 1 0,-1 0 1,1-1-1,0 1 0,-1 0 0,1 0 0,0 0 1,-1 0-1,1 0 0,0 0 0,-1 0 1,1 0-1,0 0 0,-1 0 0,1 0 0,0 0 1,-1 0-1,1 1 0,0-1 0,-1 0 0,1 0 1,-1 1-1,1-1 0,0 0 0,-1 1 0,1 0-184,15 5-253,10-2 1608,-16 0-1190,0-1-1,1 0 1,-1-1-1,0 0 1,1-1-1,-1 0 1,1 0-1,0-1 1,-1-1-1,1 0 1,-1 0-1,1-1 1,3-2-165,4 2 297,-1 0 1,10 1-298,8-1 119,14-3 52,0 2 0,1 3-1,38 4-170,-74 1 314,-12-4-542,0 0 1,0 0-1,0-1 0,0 1 0,0 0 0,0-1 1,0 0-1,2 1 228,-3-1-191,-1 0 0,1-1 1,0 1-1,0 0 0,-1 0 1,1-1-1,0 1 0,-1 0 1,1-1-1,0 1 0,-1 0 0,1-1 1,-1 1-1,1-1 0,0 1 1,-1-1-1,1 1 0,-1-1 1,1 0-1,-1 1 0,0-1 1,1 0-1,-1 1 0,0-1 1,1 0-1,-1 1 0,0-1 0,0 0 191,8-24-3674</inkml:trace>
  <inkml:trace contextRef="#ctx0" brushRef="#br0" timeOffset="7">4137 486 832,'-1'1'-1180,"-1"1"4422,2-3-492,4-4-74,-3 4-2624,0-1 1,0 1-1,1 0 1,-1 0 0,1 0-1,-1 0 1,1 0-1,-1 1 1,1-1 0,0 0-1,1 0-52,13-7 323,14-15 72,1 1-1,1 2 1,19-8-395,-17 9 144,0-2 0,-2-1 0,4-5-144,-27 20 19,0 0 0,0 1 1,1 0-1,0 1 0,0 0 0,0 0 0,1 1 1,-1 0-1,1 1 0,0 0-19,-9 3 5,-1 0 1,1 0-1,-1 0 0,1 0 0,0 0 1,-1 0-1,1 1 0,-1-1 0,1 0 1,-1 1-1,1-1 0,-1 1 0,1 0 1,-1 0-1,0-1 0,1 1 0,-1 0 1,1 1-6,0 0 18,1 0 1,-1 1-1,0 0 1,0-1-1,0 1 1,-1 0-1,1 0 1,-1 0-1,1 0-18,1 4 33,-1 1 0,0-1 0,0 1-1,0-1 1,-1 1 0,0-1 0,0 7-33,-1 4 34,-1-1 1,-1 1 0,0-1-1,-1 1 1,-1-1 0,-1 0-1,0 0 1,-1 0 0,-1-1-1,-4 6-34,-41 80 130,-9 2-130,34-60 31,-3-1 1,-2-2-1,-18 18-31,19-29-25,-22 17 25,27-24 143,16-15-93,-15 14 189,23-21-242,1 0-1,-1 1 0,0-1 1,0 0-1,0-1 0,0 1 0,0 0 1,0 0-1,0-1 0,0 1 1,0-1-1,-1 0 4,4-1-66,0 0-1,0-1 1,0 1-1,0 0 1,1 0 0,-1 0-1,0 0 1,1 0 0,-1 0 66,11-6 11,44-27-166,4 1 155,-39 22 15,-5 2-22,0 1-1,0 1 1,0 1 0,1 0-1,6 0 8,-12 3 4,8-1-42,0 1-1,0 1 1,18 0 38,-30 2 33,0 0 1,0 1 0,-1 0 0,1 1-1,0-1 1,-1 1 0,1 0 0,-1 1-1,1 0 1,-1 0 0,0 0 0,4 4-34,-2-2 122,-1 0 0,1 0 0,-1 1 0,0 0 0,-1 1 0,1-1 1,-1 1-1,-1 0 0,1 1 0,2 5-122,17 35 923,-24-47-651,-1-1-315,0 0-858,0 0-326,1 0-2492,7-7 2057,0-16-2114</inkml:trace>
  <inkml:trace contextRef="#ctx0" brushRef="#br0" timeOffset="8">5594 592 1984,'0'0'640,"0"0"-389,0 0-97,0 0 54,0 0-21,0 0 186,0 0-31,-5-12 1529,2 9-1738,1 1 0,0-1-1,-1 0 1,0 1-1,1 0 1,-1-1-1,0 1 1,0 0 0,0 0-1,-1 1 1,1-1-1,-1 1-132,-14-9 484,12 7-425,1 0 0,-1 0 0,1 1 0,-1 0 0,0 0 0,0 1 0,1 0 0,-1 0-1,0 0 1,0 0 0,0 1 0,-1 0 0,1 1 0,0-1 0,0 1 0,0 0 0,1 1 0,-6 1-59,4-1-18,0 1-1,0 0 1,0 0 0,0 1 0,0 0-1,1 0 1,0 0 0,0 1 0,0 0-1,1 0 1,-1 1 0,1 0 0,0-1-1,-3 6 19,0 2-20,1 0 1,0 1-1,1-1 0,0 1 0,1 1 0,1-1 0,0 1 0,1-1 0,0 1 0,1 0 0,1 0 0,1 0 1,0 0-1,0 0 0,3 11 20,-1-20 42,0 1 0,0-1 0,0 0 0,1 0 1,0 0-1,0 0 0,1 0 0,0-1 0,0 1 0,0-1 0,0 0 1,1 0-1,0-1 0,0 1 0,0-1 0,0 0 0,1-1 1,0 1-1,0-1 0,0 0 0,5 1-42,5 3 333,1-1 1,1-1-1,-1-1 0,1 0 1,-1-1-1,1-1 0,0-1 1,9 0-334,-9 0-1648,-18 4 496</inkml:trace>
  <inkml:trace contextRef="#ctx0" brushRef="#br0" timeOffset="9">6024 655 3808,'0'0'92,"0"0"0,0-1 0,0 1 0,0 0 0,0 0 0,0 0 0,0-1 0,0 1 0,0 0 0,0 0 0,0-1 0,0 1 0,0 0 0,-1 0 1,1 0-1,0-1 0,0 1 0,0 0 0,0 0 0,0 0 0,0 0 0,-1-1 0,1 1 0,0 0 0,0 0 0,0 0 0,0 0 0,-1 0 0,1 0 0,0-1 0,0 1 0,0 0 0,-1 0 0,1 0 0,0 0 0,0 0 0,-1 0 0,1 0 1,0 0-1,0 0 0,0 0 0,-1 0 0,1 0-92,-13 5 1272,8-2-1170,0 0 0,1 0-1,0 1 1,-4 3-102,-5 7 88,7-8-58,1-1-1,0 1 1,1 0 0,-1 0-1,1 1 1,0-1 0,1 1-1,-1 0-29,-27 63 262,28-60-256,0-1 1,1 1 0,0 0 0,1 0-1,0 0 1,0 0 0,1 10-7,1-16 6,-1 0 1,0-1-1,1 1 0,0 0 1,0 0-1,0-1 0,0 1 1,1-1-1,-1 1 0,1-1 1,0 0-1,0 1 0,0-1 1,0 0-1,1 0 0,-1 0 1,1-1-1,0 1 0,0-1 1,0 1-1,0-1 0,3 2-6,2-1 22,-1 1-1,1-1 0,-1 0 1,1-1-1,0 0 0,0 0 1,0-1-1,0 0 0,0 0 1,0-1-1,0 0 0,0 0 1,1-1-1,-1 0 0,0 0 1,0-1-1,-1 0 0,1-1 1,0 0-1,-1 0 0,1 0 1,-1-1-1,6-4-21,-4 1 40,1 0-1,-1-1 1,-1 0 0,1 0-1,-1-1 1,-1 0-1,0 0 1,0-1 0,-1 0-1,0-1 1,0 1 0,-1-1-1,1-6-39,-2 8 49,-1 0 0,-1 0 1,0 0-1,0 0 0,0 0 0,-1 0 0,-1-1 0,1 1 0,-2 0 0,1 0 0,-1-1 0,-1 1 0,0 0 0,0 0 0,0 0 0,-1 0 0,-3-4-49,3 8 21,0 1 0,0-1 0,0 1 0,-1-1 0,0 1 0,0 1 0,0-1 1,0 0-1,-1 1 0,1 0 0,-1 0 0,0 0 0,0 1 0,0 0 0,0-1 0,0 2 0,-1-1 0,-4 0-21,2 0-30,1 1 1,-1 0-1,0 0 1,0 0-1,0 1 1,0 1-1,1-1 1,-1 1-1,0 1 1,0-1-1,1 1 0,-1 1 1,-1 0 29,-11 10-455,1 0-631,17-12 40,2-1-36,2 0-1030,7-1 405,8-1-810</inkml:trace>
  <inkml:trace contextRef="#ctx0" brushRef="#br0" timeOffset="10">6713 576 1824,'0'0'6,"0"0"0,0-1 0,0 1 1,0 0-1,0 0 0,0 0 0,0 0 0,0 0 1,0 0-1,0 0 0,0 0 0,1 0 0,-1 0 1,0 0-1,0-1 0,0 1 0,0 0 0,0 0 0,0 0 1,0 0-1,0 0 0,0 0 0,0 0 0,0 0 1,0 0-1,0-1 0,0 1 0,0 0 0,0 0 0,-1 0 1,1 0-1,0 0 0,0 0 0,0 0 0,0 0 1,0 0-1,0 0 0,0-1 0,0 1 0,0 0 1,0 0-1,0 0 0,0 0 0,0 0 0,0 0 0,-1 0 1,1 0-1,0 0-6,3-1 1016,-6 2 4881,-36 11-4611,14-6-678,1-1-187,19-2-457,0-1 0,-1 1 0,1 0 0,1 0 0,-1 0 0,0 1-1,1-1 1,-1 1 0,1 0 0,0 1 0,1-1 0,-1 1 0,1-1 0,0 1 0,0 0 0,0 0 0,0 1 36,-2 4-50,4-9 45,0 0 1,1 0 0,-1 1 0,0-1-1,1 0 1,-1 0 0,1 0 0,0 1-1,-1-1 1,1 0 0,0 0-1,0 1 1,-1-1 0,1 0 0,0 1-1,0-1 1,1 0 0,-1 1 0,0-1-1,0 0 1,1 0 0,-1 1 4,3 20-25,-3-20 20,0 0 1,0 0 0,1 0-1,-1 0 1,0 0-1,1 0 1,0 0 0,-1 0-1,1 0 1,0 0 0,0 0-1,0 0 1,0 0-1,0 0 1,2 1 4,13 15-3,2-2 0,8 7 3,-17-15 1,13 14-12,-18-17 25,1 0-1,0 0 0,0-1 0,2 2-13,-3-3 52,0 0-1,0 0 0,0 1 1,-1-1-1,1 1 0,-1 0 1,0-1-1,1 4-51,-2-4 27,0 0 0,-1 0 1,0 1-1,1-1 0,-1 1 0,-1-1 0,1 1 0,0 0 0,-1-1 1,0 1-1,0 2-27,0 0 107,1 0 0,-2 0 0,1 0 0,-1 0 0,0 0 0,0 0 0,0 0 0,-1 0 0,0 0 0,0-1 0,0 1 0,-1-1 0,0 0 0,0 0 0,0 1 0,-3 2-107,-1-2 307,6-4-209,-1 0-1,1 0 0,-1 0 0,0 0 0,0-1 0,0 1 0,0-1 0,0 1 0,0-1 0,-1 0 1,0 1-98,-4 0 106,-1 2-87,0-1 1,-1 0 0,1 0-1,-1-1 1,0 0 0,-2 0-20,8-2-325,0 0 0,1 0-1,-1 0 1,0 0 0,0-1 0,0 1 0,0-1 0,1 0 0,-1 0 0,0 0 0,1 0 0,-1 0 0,1 0-1,-1-1 1,1 0 0,-1 1 0,1-1 0,0 0 0,0 0 0,0 0 0,0 0 0,0-1 325,-7-9-2149,-5-6-774</inkml:trace>
  <inkml:trace contextRef="#ctx0" brushRef="#br0" timeOffset="11">7441 183 1824,'0'0'52,"-1"0"0,1 0 0,0 0 0,0-1 0,0 1 0,0 0 0,0 0 0,-1 0 0,1 0 0,0 0 0,0 0 1,0-1-1,0 1 0,-1 0 0,1 0 0,0 0 0,0 0 0,0 0 0,-1 0 0,1 0 0,0 0 0,0 0 0,0 0 0,-1 0 0,1 0 0,0 0 0,0 0 0,0 0 0,-1 0 0,1 0-52,-12 9 1319,6-4-181,-22 19 2562,21-18-3416,1 1-1,-1 0 1,1 1 0,-4 6-284,-5 13 156,1 0 0,2 1 0,0 0 0,2 1-156,-11 26 96,5-14 198,1 1 0,-1 14-294,11-37 50,2 0-1,0 1 1,1-1-1,0 1 1,2 0-1,1 8-49,1-9 44,0 0 1,2 0-1,0-1 0,1 1 0,1-1 0,1 0 1,2 5-45,2 5 214,-8-21-194,-1 1 0,1-1 1,1 0-1,-1 0 0,1-1 1,1 2-21,-3-5-6,1 1 0,-1-1 0,1 0 0,-1 0 1,1 0-1,0-1 0,0 1 0,0 0 1,1-1-1,-1 0 0,1 0 0,1 1 6,1 0 14,1 0 0,-1-1 0,0 0 0,1 0 0,-1 0 0,1-1 1,0 0-1,-1 0 0,1 0 0,0-1 0,0 0 0,-1-1 0,1 0 0,0 0 0,-1 0 0,1 0 0,-1-1 0,1 0 0,0-1-14,17-8 41,-1-2 1,0 0-1,0-1 1,-2-1-1,1-2 1,-2 0-1,-1-1 1,0 0-1,5-9-41,-1-3 135,-2-1 0,-1-1-1,-2 0 1,10-25-135,-24 48 45,0-1-1,-1 1 1,0-1 0,-1 1-1,0-1 1,0 0 0,-1 0-1,-1 0 1,1 0 0,-1 0-1,-1 0 1,0 0 0,-1 0-1,0 0 1,0 1 0,-1-1-1,0 0 1,0 1 0,-1 0-1,-1 0 1,0 0 0,0 1-1,0-1 1,-6-5-45,-3-5 7,-2-2-48,0 1 0,-7-5 41,14 15 32,-7-6-55,0 1 1,0 1-1,-1 0 1,-7-3 22,-6-3-135,15 8 233,-2 2 0,1 0 0,-7-2-98,18 10-188,0 0 0,1 0 1,-1 0-1,0 1 0,0 0 1,0 0-1,0 0 0,0 1 1,0-1-1,0 1 0,0 0 1,0 1-1,0-1 0,0 1 1,0 0 187,-7 7-3252,7-2-2888,9-12 4300</inkml:trace>
  <inkml:trace contextRef="#ctx0" brushRef="#br0" timeOffset="12">7274 589 2560,'-3'0'1712,"5"0"1183,4 0 3415,-4 0-6236,-1 0-1,1 1 1,0-1 0,0 1 0,0 0-1,0 0 1,0 0 0,-1 0-1,1 0 1,0 0 0,-1 0 0,1 0-1,-1 1 1,1-1 0,-1 0-1,0 1 1,1 0-74,-2-2 4,0 1 0,1-1 0,-1 0 0,1 1 0,-1-1 0,1 0 0,-1 1 0,1-1 0,0 0 0,-1 0 0,1 1 0,-1-1 0,1 0 0,0 0 0,-1 0 0,1 0 0,-1 0 0,1 0-4,2 1 8,8 2-4,1 0-1,1-1 1,-1 0-1,0 0 0,1-2 1,-1 1-1,0-2 1,4 0-4,16 1 180,31-3 1069,30-6-1249,-35 3-1521,52 1 1521,-110 6-2992,0 6 870</inkml:trace>
  <inkml:trace contextRef="#ctx0" brushRef="#br0" timeOffset="13">7963 1017 3552,'-7'-3'802,"8"4"-203,2 0-233,-4 0-261,0-1 481,1 0 17,-13 8 2448,7-1-2982,1-1 0,0 1 0,0 0 0,1 0 0,0 0 1,0 1-1,0-1 0,1 2-69,2-6 15,0 0 0,1 0-1,-1 0 1,1 0 0,-1 0 0,1 1 0,0-1 0,0 0 0,1 0-1,-1 0 1,1 1 0,-1-1 0,1 0 0,0 0 0,0 0 0,0 0-1,1 0 1,-1 0 0,1-1 0,0 1 0,-1 0 0,3 1-15,-2-1 77,1 0 1,-1 0-1,1 0 1,0-1-1,0 1 1,1-1-1,-1 1 1,0-1-1,1 0 1,-1 0 0,1-1-1,0 1 1,0-1-1,-1 0 1,4 1-78,-3-2 78,-1 1 0,0-1 1,0 0-1,0 0 1,0 0-1,0-1 0,0 1 1,0-1-1,0 0 0,0 0 1,0 0-1,0 0 1,0 0-1,0 0 0,0-1 1,-1 0-1,1 1 1,-1-1-1,1 0 0,0-1-78,2-2 186,0 1 0,-1-1 0,0 1 0,0-1 0,0 0 0,0-2-186,-3 5 35,0 1-1,0-1 1,-1 0 0,1 0-1,0 0 1,-1 1-1,1-1 1,-1 0 0,0 0-1,0 0 1,0 0-1,0 0 1,0 0 0,0 1-1,0-1 1,0 0-1,-1 0 1,1 0 0,-1 0-1,1 1 1,-1-1 0,-1-2-35,-4-6 20,-1-1 1,-1 1-1,0 1 1,0-1-1,-1 2 1,0-1-1,-1 1 1,0 0-1,0 1 1,0 0-1,-1 1 1,0 0-1,-2 0-20,13 5-171,-1 1 0,1 0 0,-1-1 0,1 1 0,-1 0 0,1-1 0,-1 1 0,1 0 0,-1 0 0,1 0 0,-1-1 0,1 1 0,-1 0 0,0 0 0,1 0 0,-1 0 0,1 0 0,-1 0 0,0 0 0,1 0 0,-1 0 0,1 0 0,-1 1 0,1-1 0,-1 0 0,0 0 0,1 0 0,-1 1 0,1-1 0,-1 0 0,1 1 171,-1 0-1637</inkml:trace>
  <inkml:trace contextRef="#ctx0" brushRef="#br0" timeOffset="14">8989 506 1984,'-9'-11'5946,"5"7"-5751,-1 1 0,1 1 0,-1-1 0,0 1 0,0 0 0,0 0 0,0 0 0,-5 0-195,-46-7 686,24 4-473,21 4-144,0 0 0,0 1 0,0 0 0,1 1 1,-1 0-1,0 0 0,0 1 0,1 1 0,0 0 0,-9 3-69,-3 3-7,1 1-1,0 0 1,0 2-1,-8 6 8,24-14 7,0 0 0,0 1 0,1-1 0,-1 1 0,1 0-1,0 0 1,0 0 0,1 0 0,-1 1 0,1-1 0,0 1 0,1 0-1,-1 0 1,0 6-7,3-10 17,-1 0 0,1 0 0,0 0 0,0 0 0,1 0 0,-1 0 0,0 1 0,1-1 0,-1 0 0,1 0 0,0 0 0,-1-1 0,1 1-1,0 0 1,0 0 0,0 0 0,1-1 0,-1 1 0,0 0 0,1-1 0,-1 1 0,1-1 0,-1 0 0,1 1 0,0-1 0,-1 0 0,1 0 0,2 1-17,4 2 37,0 0 0,0 0 1,0-1-1,1 0 1,-1-1-1,2 0-37,6 1-7,1-1 1,0-1-1,12 0 7,10 0-103,-37-1 113,23 1 26,-1 0 0,0 2-1,0 1 1,0 1 0,0 2-1,0 0-35,-9-2 93,0 2 0,0-1 0,0 2 0,0 1-93,-11-7 77,-1 0 1,0 0-1,1 1 1,-1 0 0,0-1-1,0 1 1,-1 0-1,1 0 1,-1 1-1,1-1 1,-1 0 0,0 1-1,0 0 1,0-1-1,-1 1 1,1 0-1,-1 0 1,0 0 0,0 1-78,-1-2 76,0 0 0,0 0 0,0 0 0,0 0 0,-1-1 0,1 1 0,-1 0 1,0 0-1,0 0 0,0-1 0,0 1 0,0 0 0,0-1 0,-1 1 0,0-1 0,1 0 1,-1 1-1,0-1 0,-1 1-76,-6 6 254,-1-1 1,1 0-1,-1-1 1,-3 1-255,-24 20 261,18-11-268,-1-1 0,0 0-1,-5 1 8,23-17 20,1 1-1,-1 0 0,1-1 0,-1 1 0,1-1 0,-1 0 0,0 1 0,1-1 0,-1 0 0,0 0 0,1 0 0,-1 0 0,0 0 0,1 0 0,-1-1 0,0 1 0,1 0 0,-1-1 0,0 1 0,1-1 1,-1 0-1,1 0 0,-1 1 0,0-2-19,-19-5 97,17 6-180,-4 0-193,0-1 0,1 2 1,-1-1-1,1 1 0,-1 0 0,0 1 0,1 0 1,-1 0-1,-6 3 276,11-3-1577,4-1-914,7-3-108,8-6-1603</inkml:trace>
  <inkml:trace contextRef="#ctx0" brushRef="#br0" timeOffset="15">9388 592 1824,'-7'-1'-1463,"-1"-2"5097,5 2 2320,4 6-3642,14 23-1542,-11-23-549,-1 0-1,0 1 0,0 0 1,-1-1-1,2 7-220,0 2 81,-2 0 0,0 1 0,0 0 0,-2-1 0,0 1 0,0-1 0,-1 1 0,-1-1 0,-1 1 1,-1 2-82,-2 31 109,5-36-519,-1-1 0,1 1 0,-2-1 0,-1 5 410,2-6-1071,2-9 840,0 0 0,0 0 0,0 0 0,0 0-1,-1 0 1,1 1 0,0-1 0,-1 0 0,1 0-1,0 0 1,-1 0 0,1-1 0,-1 1 0,0 0-1,0 1 232,0-2-1802,-3-3-1686</inkml:trace>
  <inkml:trace contextRef="#ctx0" brushRef="#br0" timeOffset="16">9362 354 4576,'0'-26'1664,"5"18"-1280,-1-5-96,0 9-256,-4-4-64,-4 5 160,0-2-64,4 5-448,0 0 192,-5 8-1888</inkml:trace>
  <inkml:trace contextRef="#ctx0" brushRef="#br0" timeOffset="17">9744 603 4576,'0'0'39,"0"0"0,0 0 0,-1-1 0,1 1 0,0 0 0,0 0 0,0 0 0,0-1 0,0 1 0,-1 0 0,1 0 0,0-1 0,0 1 0,0 0 0,0 0 0,0-1 0,0 1 0,0 0 0,0 0 0,0-1 0,0 1 0,0 0 0,0-1 0,0 1 0,0 0 0,0 0 0,0-1 0,0 1 0,0 0 0,1 0 0,-1-1 0,0 1 0,0 0 0,0 0 0,0 0 0,1-1 0,-1 1 0,0 0 0,0 0 0,0 0 0,0-1 1,1 1-40,1-4 691,-2 4-461,0 0-140,0 0-52,1 4 314,15 54 371,-2 1 0,-3 0 0,1 36-723,-4-29 497,-3-20 874,0 37-1371,-4-105 131,1 1-1,1-1 1,6-20-131,1-7-72,3-19-125,19-58 197,-29 114-22,5-14-10,1 1 0,5-8 32,-11 26-30,1 0 0,0 0-1,0 0 1,1 1 0,0-1 0,0 1 0,0 0-1,1 1 1,5-5 30,-10 9 13,0 0 0,0 0-1,0 1 1,0-1-1,1 1 1,-1-1 0,0 1-1,0-1 1,0 1-1,1-1 1,-1 1 0,0 0-1,0 0 1,1 0-1,-1 0 1,0 0 0,1 0-1,-1 0 1,0 0 0,0 0-1,1 0 1,-1 1-1,0-1 1,0 0 0,0 1-1,1 0 1,-1-1-1,0 1 1,0-1 0,0 1-1,0 0 1,0 0-1,0 0 1,0 0 0,0-1-1,0 1 1,-1 0 0,1 1-1,0-1 1,-1 0-1,1 1-12,3 3 154,-1 0-1,-1 0 0,1 1 1,-1-1-1,0 1 1,0 0-1,-1 0 0,1 4-153,8 98 615,-7-59-467,6 26-148,-4-49-38,1 11-969,9 28 1007,-15-64-236,0 0 23,0 0 1,1 0 0,-1 0 0,0 0 0,0 0 0,1 0 0,-1 0-1,1 0 1,-1 0 0,1-1 0,-1 1 0,1 0 0,-1 0 0,1-1 0,0 1-1,-1 0 1,1-1 0,0 1 0,0 0 212,6-5-4581</inkml:trace>
  <inkml:trace contextRef="#ctx0" brushRef="#br0" timeOffset="18">10665 97 1248,'0'0'389,"5"-19"1387,-5-8 22,-18 27 1759,17 1-3492,0-1 1,0 1-1,0 0 1,0-1-1,0 1 1,0 0-1,1 0 1,-1 0-1,0 0 1,1 0-1,-1 0 1,0 0-1,1 0 0,-1 0 1,1 1-66,-8 20 369,5-12-216,-27 87 796,14-32-464,2 0 1,4 1-1,2 6-485,4-9 608,4 61-608,6-72 23,-3-35-10,-1 0-1,0 10-12,0 17 151,1-1 0,4 4-151,-2-10-51,-3-25 80,0-1-1,1 1 1,1 0-29,0 0-6,-2-7 7,0 1 1,1-1-1,-1 0 1,1 0 0,0 0-1,1 0 1,-1-1-1,1 1 1,0-1 0,3 2-2,-6-5 18,0 0 0,0-1 0,0 1-1,0-1 1,1 1 0,-1-1 0,0 1 0,0-1 0,1 1 0,-1-1 0,0 0 0,1 0 0,-1 0 0,0 0 0,0 0 0,1 0 0,-1 0 0,0 0 0,1-1 0,-1 1-18,26-10 360,-22 8-338,8-3-15,0-1 0,0-1 0,-1 0 0,0-1 0,0-1 1,10-8-8,-3-2 93,-1 0 0,0 0 1,-2-2-1,0 0 0,-2-1 1,7-14-94,5-8 189,-3-1 1,-2-2 0,11-31-190,-27 63 52,-1 0 0,0-1 0,-1 1-1,-1-1 1,0 1 0,-1-1 0,-1 0 0,0 1 0,-1-1 0,-1 0 0,0 1 0,-2-1 0,1 1 0,-2-2-52,3 12-22,-15-42-10,-1 0 0,-20-33 32,29 64 54,2 1-58,-1 1 0,0 0 0,-1 1 0,0 0 0,-1 0 0,-1 1 0,0 0-1,-4-2 5,4 5 16,-1 1-1,0 0 0,0 1 0,-8-4-15,13 8 8,-1 0 0,1 0-1,-1 0 1,0 1 0,0 1 0,1-1-1,-1 1 1,-8 0-8,11 2-24,1-1-1,0 1 1,-1 0 0,1 1-1,0-1 1,0 1 0,0-1-1,0 1 1,0 1 0,0-1-1,1 0 1,-1 1 24,-6 4-89,1 1-1,1-1 1,-8 9 89,5-3-568,0 1 0,2 1 0,-1 0 0,1 1 568,1 5-2536,8-20 2366,0 0 0,0 0 0,0-1 0,0 1-1,-1 0 1,1 0 0,0-1 0,0 1 0,1 0 0,-1 0 0,0 0 0,0-1 0,0 1-1,0 0 1,1-1 0,-1 1 0,0 0 0,1 0 0,-1-1 0,0 1 0,1 0-1,-1-1 1,1 1 0,-1-1 0,1 1 170,0-1-159,-1 0-1,0 0 1,1 1-1,-1-1 1,0 0-1,1 0 1,-1 0-1,0 0 0,1-1 1,-1 1-1,0 0 1,1 0-1,-1 0 1,0 0-1,1 0 1,-1 0-1,0 0 1,0-1-1,1 1 1,-1 0-1,0 0 1,1 0-1,-1-1 160,0 1-16</inkml:trace>
  <inkml:trace contextRef="#ctx0" brushRef="#br0" timeOffset="19">10599 550 4576,'5'1'8704,"6"4"-6551,18 7-2226,-14-10 441,1-1 0,-1-1 0,0 0 0,1 0 0,12-4-368,-3 2 325,13 1 426,16 1-751,-22 1 144,0-1 1,14-3-145,-15 1-4400,-23-2 2395</inkml:trace>
  <inkml:trace contextRef="#ctx0" brushRef="#br0" timeOffset="20">11292 1005 2560,'2'-3'1395,"-4"6"874,2-3-1587,0 0 156,0 0-230,0 0 80,0 0-235,0 0-48,0 0-181,0 0-32,0 0-48,0 0 59,0 0 10,0 0 273,0 0-54,0 0 298,0 0-207,10-4 837,-2-1-1068,0 0 0,0-1 1,0 0-1,-1 0 0,1-2-292,28-21 22,-14 13 138,2 2 0,12-6-160,-27 16 11,0 1-1,0 0 1,0 0 0,0 0-1,0 1 1,0 1-1,1-1 1,-1 2 0,2-1-11,-8 1 6,0 0 1,0 1 0,0-1-1,-1 1 1,1-1 0,0 1-1,0 0 1,0 0 0,-1 0 0,1 0-1,0 1 1,-1-1 0,0 1-1,1-1 1,-1 1 0,0 0-1,1 0 1,-1 0 0,0 0 0,-1 1-1,1-1 1,0 0 0,-1 1-1,1-1 1,0 4-7,0-2 7,0 1 0,0 0 0,-1 0 0,0 0 0,0 0 1,0 0-1,0 1 0,-1-1 0,0 0 0,0 0 0,0 0 0,-1 1 0,0-1 0,0 2-7,-2 2 20,0 0 0,0 0 0,-1-1-1,0 1 1,-1-1 0,1 0 0,-2 0 0,1 0 0,-1-1-1,-4 5-19,-8 6 62,-1-1 0,-1-1 0,-7 4-62,-16 12 34,-6 5 12,-20 19-46,66-53-3,1-1 1,-1 0-1,1 0 0,-1 0 1,0 0-1,0-1 0,0 1 1,1-1-1,-2 1 0,1-1 3,3-1-69,0 0-6,17-8-468,-5 3 587,0 0 0,0 1 0,0 0 0,0 1 0,6-1-44,64-6 270,-40 6-195,-11 1 207,1 1 1,0 2 0,13 2-283,-36 0-18,1-1-1,-1 2 1,0-1 0,2 2 18,-7-2-103,-2-2-943,-8 6-4164,-6 1 2581</inkml:trace>
  <inkml:trace contextRef="#ctx0" brushRef="#br0" timeOffset="21">5435 2312 1056,'-2'2'323,"3"-3"-174,4-4-56,-4 4 142,-1 1 650,0 0-85,0 0 358,0 0-369,0 0-144,-18-3 1798,9-4-1900,0 1 1,-1 1 0,0-1-1,-6-1-543,13 6 87,0 0-1,0 0 0,0 1 1,0-1-1,0 1 0,-1-1 0,1 1 1,0 0-1,0 0 0,0 0 1,0 1-1,0-1 0,0 1 0,0 0 1,-1 0-1,2 0 0,-1 0 1,-1 1-87,-22 12 82,1 1 0,1 1 0,1 1 0,0 1 0,-5 8-82,-16 7-36,-3 3 118,42-32-112,0 1 0,1 0 0,-1 0 0,1 0-1,0 0 1,1 0 0,-3 4 30,6-8-6,0 0 1,-1 0-1,1 0 1,0-1-1,0 1 1,0 0-1,0 0 1,0 0-1,0 0 1,0-1-1,0 1 1,0 0 0,0 0-1,0 0 1,0-1-1,1 1 1,-1 0-1,0 0 1,0 0-1,1-1 1,-1 1-1,1 0 1,-1 0-1,1-1 1,-1 1-1,1-1 1,-1 1-1,1 0 1,0 0 5,22 15-171,-17-13 160,10 6 6,1-1 0,0-1 1,0 0-1,1-1 1,-1-1-1,1-1 1,19 2 4,0-2 34,-24-4 55,0 2 0,0-1 0,1 2 1,-1 0-1,-1 0 0,1 1 0,0 1 1,-1 0-1,6 4-89,-15-7 56,0 0 0,0 0 0,0 0 0,0 1-1,0-1 1,0 1 0,0 0 0,-1 0 0,0 0 0,1 0 0,-1 0 0,0 0 0,-1 1 0,1-1 0,0 1-1,-1-1 1,0 1 0,0 0 0,0 0 0,0-1 0,-1 1 0,1 0 0,-1 0 0,0 0 0,0 0 0,-1-1-1,1 1 1,-1 0 0,0 2-56,-2 5 186,0-1-1,0 0 0,-1 0 1,0 0-1,-1 0 0,0-1 1,0 1-1,-3 1-185,-5 8 297,-1-2 0,-1 0-1,-7 6-296,8-10 181,-1-1 0,-1-1-1,0 0 1,0-1-1,-1-1 1,0-1-1,-13 5-180,21-9-533,0 0 0,-1-1-1,1 0 1,-1-1 0,1 0 0,-9 0 533,18-2-47,0 0 0,0 0 0,0 1 0,0-1 0,0 0 0,-1 0 0,1 0 1,0 0-1,0 0 0,0 0 0,0 0 0,0-1 0,-1 1 0,1 0 0,0 0 1,0 0-1,0 0 0,0 0 0,0 0 0,0 0 0,-1 0 0,1 0 1,0 0-1,0 0 0,0 0 0,0 0 0,0-1 0,0 1 0,0 0 0,0 0 1,0 0-1,-1 0 0,1 0 0,0 0 0,0 0 0,0-1 0,0 1 0,0 0 1,0 0-1,0 0 0,0 0 0,0 0 0,0-1 0,0 1 0,0 0 1,0 0-1,0 0 0,0 0 0,0 0 0,0 0 0,0-1 0,0 1 0,0 0 1,0 0-1,1 0 0,-1 0 0,0 0 0,0 0 0,0-1 0,0 1 0,0 0 1,0 0-1,0 0 0,0 0 0,0 0 0,1 0 47,6-8-1738,-5 5 1238,1 1 1,-1-1-1,0 0 1,0 0-1,0 0 0,0-1 1,0 1-1,-1 0 1,0 0-1,0-1 1,0 1-1,0-1 500,12-36-2517</inkml:trace>
  <inkml:trace contextRef="#ctx0" brushRef="#br0" timeOffset="22">5849 2459 6400,'0'-3'1972,"-1"6"-750,1 15-335,-3 36-99,1-9-135,1 0 0,5 17-653,-1 25-351,0-40-2956,-3-45 342</inkml:trace>
  <inkml:trace contextRef="#ctx0" brushRef="#br0" timeOffset="23">5703 2237 7552,'-26'-8'2816,"31"8"-2208,-5-3-160,0 3-4256</inkml:trace>
  <inkml:trace contextRef="#ctx0" brushRef="#br0" timeOffset="24">6137 2459 6304,'0'0'92,"0"0"1,-1 0 0,1 0 0,0 0-1,0 0 1,-1 0 0,1 0-1,0 0 1,-1 0 0,1 0-1,0 0 1,0 0 0,-1 0-1,1 0 1,0 0 0,-1 0-1,1 0 1,0 0 0,0 1-1,-1-1 1,1 0 0,0 0 0,0 0-1,-1 0 1,1 1 0,0-1-1,0 0 1,0 0 0,-1 1-93,-5 10 903,0 21-999,5-25 382,-6 44 37,2 1-1,2 0 1,2 0 0,7 47-323,-5-80 96,-1-13-1,0-1 0,0 0 0,1 1-1,0-1 1,1 1-95,-2-6 14,0 1-1,0-1 1,1 0-1,-1 0 0,0 0 1,0 0-1,1 0 1,-1 0-1,0 0 0,1 0 1,-1 0-1,0 0 1,1 0-1,-1 0 0,0 0 1,0 0-1,1 0 1,-1 0-1,0 0 0,1 0 1,-1 0-1,0-1 1,0 1-1,1 0 0,-1 0 1,0 0-1,0 0 1,1-1-1,-1 1 0,0 0 1,0 0-1,0 0 1,1-1-1,-1 1 0,0 0 1,0-1-14,0 1 13,5-5 15,-1-1-1,0 0 1,0 1 0,-1-2-1,1 1 1,-1 0-1,-1-1 1,1 1 0,1-8-28,4-10-121,4-4 41,1 0 0,2 1-1,0 1 1,2 0-1,1 1 1,2-1 80,-3 7 134,1 0-1,0 1 1,1 1 0,1 0-1,0 2 1,1 0 0,12-5-134,-31 19 59,1 0 0,-1 0 1,1 0-1,-1 0 1,1 0-1,-1 0 0,1 1 1,0-1-1,-1 1 0,1 0 1,0 0-1,-1 0 1,1 0-1,2 1-59,-4-1 49,0 0-1,0 1 1,1-1-1,-1 1 1,0-1-1,0 1 1,0 0-1,0-1 1,1 1-1,-1 0 1,0 0 0,0 0-1,0 0 1,-1 0-1,1 0 1,0 0-1,0 0 1,0 0-1,-1 0 1,1 0 0,-1 1-1,1-1 1,-1 0-1,1 0 1,-1 1-1,0-1 1,0 0-1,1 1 1,-1-1 0,0 1-49,10 213 842,-2 16-1060,-8-220-1076,1 1 1,0-1 0,0 1-1,2 1 1294,1-4-5098</inkml:trace>
  <inkml:trace contextRef="#ctx0" brushRef="#br0" timeOffset="25">7269 1907 1248,'4'-9'-127,"-2"4"4790,-8 10-1599,1 4-2225,4-8-793,1 0 1,0 0 0,-1-1 0,1 1 0,0 0 0,-1 0-1,1-1 1,-1 1 0,1 0 0,-1-1 0,1 1 0,-1-1-1,0 1 1,1-1 0,-1 1-47,-3 3 177,0 0 0,0 0 0,0 1 0,1 0 0,-1 0 0,1 0 0,1 0 0,-1 0 0,1 1-177,-9 13 162,-44 76 864,25-40-555,-2-3 0,-5 2-471,-84 129 346,115-175-346,-1 6 3,-1 1 0,2 0-1,0 0 1,1 1 0,0 0 0,1-1-1,1 2 1,1-1 0,0 0 0,1 14-3,1 24 39,3 0 1,5 31-40,-4-58 41,2-1 0,0 0 0,2 0 0,0 0 0,2-1 0,1-1 0,1 0 0,1 0 0,1-1 0,1-1 0,1 0 0,1-1 0,4 3-41,4 6-479,-8-11 1659,16 17-1180,-4-13-1633,-23-19 325,0-1-1,0 0 1,0 0 0,3 1 1308,-1-1-4741</inkml:trace>
  <inkml:trace contextRef="#ctx0" brushRef="#br0" timeOffset="26">7796 2182 3552,'0'0'35,"0"0"0,0 0-1,0 0 1,0 0 0,0 0 0,0 0 0,0-1-1,0 1 1,0 0 0,0 0 0,0 0 0,0 0-1,0 0 1,0 0 0,0 0 0,0 0 0,0 0 0,0-1-1,0 1 1,0 0 0,0 0 0,0 0 0,0 0-1,0 0 1,0 0 0,0 0 0,0 0 0,0 0-1,0 0 1,0-1 0,0 1 0,0 0 0,-1 0-1,1 0 1,0 0 0,0 0 0,0 0 0,0 0 0,0 0-1,0 0 1,0 0 0,0 0 0,0 0 0,0 0-1,-1 0 1,1 0 0,0 0 0,0 0 0,0 0-1,0 0 1,0 0 0,0 0 0,0 0 0,0 0 0,0 0-1,-1 0 1,1 0 0,0 0 0,0 0 0,0 0-1,0 0 1,0 0 0,0 0 0,0 0 0,0 0-1,0 0 1,0 0 0,-1 0 0,1 0 0,0 0-35,-6 7 1215,2-3-873,-1 0-89,0 1-1,0-1 0,1 1 0,-1-1 0,1 1 0,-4 6-252,-13 14 738,-22 18 329,2 1 0,-27 40-1067,56-68 61,1 1-1,1 1 1,0 0 0,1 0 0,1 1-1,1 0 1,1 0 0,0 1 0,1 0-1,1 3-60,2-3-5,0 0 0,1 0 0,2 0 0,0 0 0,1-1 0,1 1 0,0 0-1,2-1 1,0 0 0,2 0 0,5 13 5,-7-21-2,0 0-1,1 0 0,1-1 1,0 0-1,0 0 0,1 0 1,0-1-1,0 0 0,1-1 1,1 0-1,-1 0 0,1-1 1,1 0-1,-1-1 0,1 0 1,0 0-1,0-1 0,1-1 1,4 1 2,-4-1 42,0-1 0,1-1 0,-1 0 0,1-1 0,7 0-42,-12-1 43,0-1 0,0 0 0,0 0 0,-1-1 0,1 0 0,-1 0 0,1-1 0,-1 0 0,4-2-43,1-2 53,-1 0 0,0-1 0,-1 0 0,0 0 0,0-1 1,-1-1-1,0 1 0,0-2 0,-1 1 0,-1-1 0,2-3-53,11-21 56,-1-1 0,-2 0 0,-1-2-56,-8 19 89,-2-1-1,0 0 1,0 0 0,-2 0-1,-1-1 1,0 1-1,-2-1 1,0-12-89,-2 16 87,0 1 1,-1 0-1,-1 0 0,-1 0 1,0 0-1,-1 0 0,0 1 0,-2-1 1,1 2-1,-2-1 0,-1 0-87,1 1 86,-2 0 0,0 1 0,0 0 0,-1 0 0,-7-5-86,12 12 17,0 1 0,-1 0 0,0 1 0,0-1 0,0 1 1,0 1-1,0-1 0,-1 1 0,1 1 0,-1-1 0,0 1 0,-1 0-17,-5 0-185,9 0-77,1 1-1,-1 0 1,0 0-1,0 1 1,0-1-1,0 1 1,0 0-1,0 1 0,0-1 1,0 1-1,0 0 1,1 0-1,-1 0 1,0 1-1,0 0 263,4-2-204,0 1-1,1 0 1,-1-1 0,0 1-1,1-1 1,-1 1-1,1 0 1,-1 0 0,1-1-1,-1 1 1,1 0-1,-1 0 1,1 0 0,0 0-1,-1 0 205,1-1-127,0 1-1,0-1 0,0 0 1,0 1-1,0-1 1,0 0-1,0 1 1,0-1-1,-1 0 0,1 1 1,0-1-1,0 0 1,0 1-1,-1-1 0,1 0 1,0 1-1,0-1 1,-1 0-1,1 0 0,0 1 1,0-1-1,-1 0 1,1 0-1,0 0 1,-1 1-1,1-1 0,0 0 1,-1 0-1,1 0 1,-1 0-1,1 0 0,0 0 1,-1 0-1,1 0 1,0 0-1,-1 0 0,1 0 1,-1 0 127,-7-6-2416</inkml:trace>
  <inkml:trace contextRef="#ctx0" brushRef="#br0" timeOffset="27">7682 2581 992,'-3'-11'92,"-2"-1"1104,5 12-1113,-1 0 0,1-1-1,-1 1 1,1 0 0,-1 0-1,1 0 1,-1-1 0,1 1-1,-1 0 1,1 0 0,-1 0-1,1 0 1,-1 0-1,0 0 1,1 0 0,-1 0-1,1 0 1,-1 0 0,1 0-1,-1 0 1,1 0 0,-1 1-1,1-1 1,-1 0 0,0 0-83,-1 2 538,-1 0 0,0 0 0,1 0 0,0 0 0,-1 0 0,-1 2-538,2-2 339,1-1 45,1-1 294,0 0-129,0 9 1403,0-8-1899,0 0 0,0 1 0,0-1 0,1 0 0,-1 0 0,0 1 0,0-1 0,1 0 0,-1 0 0,0 0 0,1 0 0,-1 1 0,1-1 0,0 0 0,-1 0 0,1 0 0,0 0 0,0 0 0,0 0 0,-1-1 0,1 1 0,0 0 0,0 0 0,0-1 0,0 1 0,0 0 0,1-1 0,-1 1 0,0-1 0,0 1 0,1-1-53,11 6 228,0-1-1,1-1 1,-1 0 0,1-1 0,12 2-228,19-1 577,9-1-577,-40-2 166,11-1 220,0-1 0,0-2-1,19-4-385,-16 2 115,0 2 0,20 0-115,-47 3-191,1 0 0,-1 0-1,1 0 1,-1 0 0,1 0 0,-1 0 0,0 1 0,1-1-1,-1 1 1,1-1 0,-1 1 0,0-1 0,2 1 191,-3 0-289,1-1 0,-1 1 0,0 0 0,1-1 0,-1 1 0,0-1 0,1 1 0,-1 0 0,0-1-1,0 1 1,1 0 0,-1-1 0,0 1 0,0 0 0,0-1 0,0 1 0,0 0 0,0 0 0,0-1 0,0 1 0,0 0 0,0-1 0,-1 1 0,1 0 0,0-1 0,0 1 289,-1 6-3120,1-5 971</inkml:trace>
  <inkml:trace contextRef="#ctx0" brushRef="#br0" timeOffset="28">8230 3014 4160,'-2'0'-144,"-1"-1"4325,9-3-1317,-2 2-2726,1 0 0,0 0 0,0 1-1,0-1 1,0 1 0,3 0-138,12-4 314,22-8 253,-22 6-458,0 1-1,15-2-108,-7 2 54,18-2-101,-41 7 53,-1 1 0,0 0-1,1 0 1,-1 0 0,1 1 0,-1-1-1,0 1 1,1 0 0,-1 1-6,-2-2 19,-1 1 0,1-1 1,-1 1-1,0 0 0,1 0 0,-1 0 1,0 0-1,1 0 0,-1 0 0,0 0 0,0 0 1,0 0-1,0 0 0,0 1 0,0-1 1,0 0-1,0 1 0,-1-1 0,1 1 1,0 0-20,0 0 35,-1 1 0,1 0 0,-1 0 0,1 0 0,-1 0 0,0 0 0,0 0 1,-1 0-1,1 0 0,-1 2-35,-1 3 36,0 0 0,0 0 0,-1-1 0,0 0 0,-1 0 0,0 1 0,0-2 0,0 1-36,-11 13 82,-1-1 0,0-1 0,-2-1 0,0 0 0,0-1 0,-2-1 0,0-1 0,-18 9-82,23-13 152,12-7-135,0-1 0,-1 0 1,1-1-1,0 1 1,0 0-1,-3 0-17,6-2 2,0 0 0,0 0 0,0 0 0,0 0 0,-1 0 0,1 0 0,0 0 0,0 0 0,0 0 0,0 0 0,0 0 0,0 0 0,0 0 0,0 1 0,0-1 0,-1 0 0,1 0 0,0 0 0,0 0 0,0 0 0,0 0 0,0 0 0,0 0 0,0 0 0,0-1 0,-1 1 0,1 0 0,0 0 0,0 0 0,0 0 0,0 0 0,0 0 0,0 0 0,0 0 0,0 0 0,0 0 0,-1 0 0,1 0 0,0 0 0,0 0 0,0 0 0,0-1 0,0 1 0,0 0 0,0 0 0,0 0 0,0 0 0,0 0 0,0 0 0,0 0 0,0 0 0,0 0 0,0-1 0,0 1 0,0 0 0,0 0 0,0 0 0,0 0 0,0 0 0,0 0 0,0 0 0,0 0-2,4-6 228,7 1-52,0 0 1,1 0-1,-1 1 1,1 1-1,0-1-176,6-1 184,-7 2-143,1-1 0,0 2-1,1-1 1,-1 2-1,0-1 1,1 2-1,-1 0 1,0 0-1,1 1 1,5 2-41,-7-1-40,-9-2-35,0 0-1,0 0 1,0 1-1,0-1 1,0 1 0,0-1-1,0 1 1,0 0 0,0 0-1,0 0 1,0 0-1,-1 0 1,1 0 0,0 0-1,-1 1 1,1-1 0,-1 1-1,1-1 1,0 2 75,-1-1-1947,-1-2-37,2 2-3095,-2 2 4264,0-4 326,-2 2-2418</inkml:trace>
  <inkml:trace contextRef="#ctx0" brushRef="#br0" timeOffset="29">9222 2378 3552,'0'1'445,"-1"0"0,1-1 0,0 1 0,-1 0 0,1 0 0,0-1 0,0 1 0,-1 0 0,1 0 0,0-1 0,0 1 0,0 0 0,0 0 0,0 0 0,0-1 0,0 1 0,0 0 0,1 0 0,-1 0 0,0-1 0,0 1 0,1 0 0,-1-1 0,0 1 0,1 0 0,-1 0-445,3 6 1733,-3-1-3420,1-5 1722,-1 0 0,0 1-1,0-1 1,0 0 0,1 1 0,-1-1 0,0 0 0,1 0 0,-1 1 0,1-1 0,0 0 0,-1 0-35,1 0 20,0 1-1,-1-1 0,1 0 0,-1 1 1,1-1-1,-1 0 0,0 1 0,1-1 0,-1 0 1,0 1-1,0-1 0,0 1-19,8 192 416,0 61-133,-3-185-576,-5-68-625,0-2-84,4-12-2918,-3-4-320</inkml:trace>
  <inkml:trace contextRef="#ctx0" brushRef="#br0" timeOffset="30">8984 2639 5408,'0'0'1728,"6"0"1477,36-7 898,-18 3-3427,53-4 452,-27 3-614,-5 2 250,8 2-764,28-2 719,139-11 394,-125 12-6930,-107 3-506,2 0 4721,-11-3-1710</inkml:trace>
  <inkml:trace contextRef="#ctx0" brushRef="#br0" timeOffset="31">10367 2156 832,'0'-21'751,"0"-1"4108,0 21-3952,0 1-299,0 0 32,0 0-117,0 0 330,-10 5 811,-21 29-997,2 1 1,-14 24-668,-7 8 729,36-50-614,1 1 0,1 0 0,1 1 0,1 0 0,0 1 0,2 0 0,0 0 0,1 1 0,1 0 0,1 0 0,1 0 0,1 1 0,1 0 1,1 3-116,1-2 33,1 1 1,2 0 0,0-1 0,1 1 0,2-1 0,0 0 0,2-1 0,0 0 0,4 6-34,-6-16 6,0 0 0,1-1 1,1 1-1,-1-1 0,2-1 0,0 1 1,0-1-1,0-1 0,1 0 0,1 0 1,0-1-1,0-1 0,0 1 0,1-2 1,0 0-1,11 4-6,-2-1 45,-15-6-1,0-1 0,-1 0 0,1 0 0,0 0 0,0-1 0,5 1-44,5-1 42,-10 0-48,-1 0-1,1-1 1,-1 1-1,1-2 1,-1 1-1,1 0 1,-1-1-1,1 0 1,-1 0-1,1-1 1,-1 1-1,0-1 1,2-1 6,1-1-38,-1-1 1,1 0 0,-1 0 0,0-1 0,0 1 0,0-1 0,-1-1 0,0 0-1,3-3 38,-1-1-23,-1-1-1,0 0 0,0 0 0,-1-1 0,4-12 24,11-43 272,-3-1 0,5-42-272,-18 76-153,-1-1-1,-2 0 154,-1 15-71,0 4 147,-2 1 1,1-1-1,-2 1 0,0 0 1,-2 0-1,1-1 1,-2 2-1,-4-11-76,2 7 268,-2 1 0,0-1 0,-1 2 0,-1 0-1,0 0 1,-11-12-268,16 22 25,-1 0 0,0 1 0,0 0 0,0 0 0,0 1 0,-1 0 0,0 0 0,0 0 0,-1 1 0,1 1 0,-1-1 0,0 1 0,0 1 0,0-1 0,0 2 0,0-1 0,-9 1-25,8 1-277,-1 0 0,1 0 0,0 1 0,0 1 0,0 0 0,0 0 1,0 1-1,0 0 0,1 1 0,-1 0 0,1 1 0,0 0 0,0 0 1,1 1-1,0 0 0,-1 0 277,6-3-517,1-1 0,-1 1 1,0 0-1,1-1 0,-1 1 0,1 1 0,0-1 1,0 0-1,0 0 0,-1 3 517,-6 14-4677</inkml:trace>
  <inkml:trace contextRef="#ctx0" brushRef="#br0" timeOffset="32">10138 2545 2720,'-5'-5'705,"5"5"-344,0-2-30,0 1-43,0 1 608,0 0 21,0 0 763,0 0-485,0 0-160,0 0-337,0 0 97,0 0-251,0 0-5,0 0-171,0 0 74,0 0-148,0 0-22,0 0-112,1 1-43,1 2-2,0-1 0,0 1 0,0-1 0,0 0 0,1 0 0,-1 0 0,0 0 0,1 0 0,0-1 0,-1 1 0,1-1 0,0 1 0,0-1 0,0 0 0,1 0-115,9 3 682,1-1 0,13 1-682,-12-2-23,8 0 100,-1-1-1,1 0 0,8-3-76,14 1 86,134 1-1190,-190 3-4074,3 1 3620,-16 0-3860</inkml:trace>
  <inkml:trace contextRef="#ctx0" brushRef="#br0" timeOffset="33">11012 2939 4384,'0'1'233,"0"0"0,0 0 0,-1-1 0,1 1 1,0 0-1,-1 0 0,1-1 0,0 1 0,-1 0 0,1-1 0,-1 1 1,1 0-1,-1-1 0,1 1 0,-1 0 0,1-1 0,-1 1 0,0-1 1,1 1-1,-1-1 0,0 0-233,-19 11 1486,1 0-98,9-5-943,1 0-1,-1 0 1,-5 1-445,4-1 85,0-1 0,0 2 1,0 0-86,-1 2-12,6-6 40,0 1 0,1 0 0,0 1 0,0-1 0,-4 6-28,7-7 19,-1 0-2,0 1 1,0 0-1,0 0 1,1 0-1,-1 0 0,1 0 1,0 0-1,1 1 1,-1-1-18,1 1-27,-1-1 1,2 0-1,-1 1 0,0-1 1,1 1-1,0-1 1,0 0-1,0 2 27,0-4 3,1 0-1,0 0 1,-1 0-1,1 0 1,0 0-1,0-1 1,0 1-1,0 0 1,0 0-1,0-1 0,1 1 1,-1-1-1,0 1 1,1-1-1,-1 1 1,1-1-1,0 0 1,-1 0-1,2 1-2,5 2 44,0 0-1,1-1 0,-1 1 1,1-2-1,-1 1 1,1-1-1,0-1 1,0 1-1,0-1 0,0-1 1,0 0-1,0 0 1,0-1-1,0 0 0,1-1-43,13-2 242,0-1 0,0-1 0,0-1 1,-1-2-1,5-2-242,-21 8 57,0 0 1,0-1 0,0 1-1,-1-1 1,0 0 0,1 0-1,-1-1 1,-1 0 0,1 0-1,-1 0 1,0 0-1,0-1 1,0 1 0,-1-1-1,0 0 1,1-2-58,-4 8 22,0-1 0,1 0-1,-1 0 1,0 1 0,0-1-1,1 0 1,-1 0 0,0 0-1,0 1 1,0-1 0,0 0-1,0 0 1,0 0 0,0 1 0,0-1-1,-1 0 1,1 0 0,0 0-1,0 1 1,-1-1 0,1 0-1,0 0 1,-1 0-22,0 0 34,0 0 0,0-1 0,-1 1-1,1 0 1,0 0 0,-1-1 0,1 1 0,-1 0-1,1 1 1,-2-2-34,-5-1 79,0 0 1,-1 0-1,1 1 0,-3-1-79,10 3 3,-67-10 590,19 3-519,32 5-996,0 1-1,1 0 0,-2 2 923,7-1-2245,26-4-3664,-13 3 5556,0 0-1,0-1 1,-1 1-1,1 0 1,0 0-1,-1-1 1,1 1-1,-1-1 1,0 0-1,1 1 1,-1-2 353,12-22-2208</inkml:trace>
  <inkml:trace contextRef="#ctx0" brushRef="#br0" timeOffset="34">11239 1855 2656,'-8'-11'1030,"4"3"-695,3 7-100,0 0 735,-7-4 4385,8 5-5314,0 0 1,0 0-1,0 0 1,0-1-1,-1 1 1,1 0-1,0 0 1,0 0-1,0 0 0,0 0 1,0 0-1,0 0 1,0 0-1,-1 0 1,1 0-1,0 0 0,0 0 1,0 0-1,0 0 1,0 0-1,0 0 1,0 1-1,0-1 1,-1 0-1,1 0 0,0 0 1,0 0-1,0 0 1,0 0-1,0 0 1,0 0-1,0 0 0,0 0 1,0 0-1,0 0 1,0 1-1,-1-1 1,1 0-1,0 0 0,0 0 1,0 0-1,0 0 1,0 0-1,0 0 1,0 0-1,0 1 1,0-1-1,0 0 0,0 0 1,0 0-1,0 0 1,0 0-42,6 6 1531,12 6-282,-16-10-1288,5 3 83,-1 1 0,0 0 0,0 0 0,-1 0 0,0 1 0,0 0 0,3 6-44,6 7-63,31 53-107,3-10 527,2-3 0,4-1 0,52 43-357,-79-76 217,-1 2-1,14 17-216,-11-10 143,-17-20-131,-1 0-1,-1 1 0,-1 0 0,0 0 0,0 1 0,-2 1 0,0-1 1,-2 1-1,0 0 0,0 0 0,-1 4-11,3 30 254,-1 1 1,-3 0-1,-3 18-254,0-45 193,-1 0 0,-1 0 0,-2 1 1,0-2-1,-2 1 0,-1 0 0,-1-1 0,-1-1 0,-12 23-193,-5 6-84,-46 87-16,55-113-1443,-1 0 1,-5 5 1542,1-6-2298,5-12-2614</inkml:trace>
  <inkml:trace contextRef="#ctx0" brushRef="#br0" timeOffset="35">3895 1699 640,'1'0'6,"-1"0"0,0 0 0,0 0 0,0 0-1,1 0 1,-1 0 0,0 0 0,0 0 0,1 0 0,-1 0 0,0 0 0,0 0 0,0 0-1,1 0 1,-1 0 0,0 0 0,0 0 0,0 0 0,1-1 0,-1 1 0,0 0 0,0 0-1,0 0 1,0 0 0,1 0 0,-1-1 0,0 1 0,0 0 0,0 0 0,0 0 0,0-1-1,0 1 1,1 0 0,-1 0 0,0 0 0,0-1 0,0 1 0,0 0 0,0 0 0,0-1-1,0 1 1,0 0 0,0 0 0,0 0 0,0-1 0,0 1 0,0 0 0,0 0 0,0-1-1,0 1 1,-1 0-6,0-6 143,1 4 289,0 2-32,0 0 229,0 0-160,0 0 129,0 0-140,0 0 134,0 0-261,0 0-150,0 0 144,14 0 710,-11-1-866,-2 1-112,1-1 0,-1 1 0,0-1 0,0 1 0,1-1 0,-1 1 0,0-1 0,0 0 0,0 1 0,0-1 0,1 0 0,-1 0 0,-1 0 0,1 0 0,1 0-57,-2 0-4,0 1-1,1 0 1,-1-1 0,1 1 0,-1 0-1,1 0 1,-1-1 0,1 1-1,-1 0 1,1 0 0,-1 0-1,1-1 1,-1 1 0,1 0 0,-1 0-1,1 0 1,-1 0 0,1 0-1,-1 0 1,1 0 0,-1 0-1,1 0 1,-1 1 0,1-1 4,0 0 38,0 0 1,-1 0-1,1 0 0,0 0 1,0 1-1,0-2 1,-1 1-1,1 0 0,0 0 1,0 0-1,-1 0 0,1 0 1,0-1-1,0 1 1,-1 0-1,1 0 0,0-1-38,65-44 976,-58 41-971,0 0-1,1 1 0,0 0 0,-1 0 0,1 1 0,0 0 1,6 0-5,11-3 296,-8 1-254,1 0 0,0 1 0,0 2 0,1 0 0,-1 0 0,0 2 0,0 0 0,0 2 0,11 2-42,32 3 726,-41-6-578,1-1-1,13-1-147,-14 0 23,0 1 0,12 1-23,-21 0-22,1-2-1,-1 0 1,6 0 22,7-1 56,93-5 40,-95 4 136,1 0 0,-1-2-1,13-4-231,10-1 207,0 4-2,40 0-205,-43 3 121,0-1 1,12-5-122,-39 5 27,0 0 0,1 2 1,-1-1-1,0 2 1,1 0-1,-1 1 1,14 3-28,5 2-18,31 7-5,0-3 0,9-3 23,13 0 44,-26-1 66,12-3-110,-41-4 111,17 1 498,16 3-609,-46-2 37,1-1 1,9-2-38,17 1 48,27 2-105,-23 0 227,0-1 0,38-7-170,-51 3 34,1 2 0,11 3-34,-11-1 91,-1-1 0,20-5-91,-15-3 54,-29 5 103,1 1 0,9-1-157,-11 4-18,1 0 0,-1 1 0,1 0 0,1 1 18,40 3-40,68 3 360,-91-8-291,-3-1 24,1 2 0,-1 0-1,0 2 1,14 4-53,-29-5-34,0 0 0,0-1-1,1-1 1,9-1 34,4 1 89,-17-1-79,0 0 0,1-1-1,-1 0 1,-1-1 0,1 0 0,5-2-10,34-9 309,-14 7-287,213-32-385,-235 37 436,0 2 1,0 0-1,0 1 1,-1 0-1,1 1 1,0 0-1,-1 1 1,0 1-1,9 3-73,-13-5 33,0 0 0,0-1-1,1 0 1,-1 0 0,1-1-1,-1 0 1,6-1-33,10 0-42,-17 1-11,1-1 1,0-1 0,-1 1-1,1-1 53,-2 0 20,-1 0-1,1 1 0,-1 0 0,1 1 1,0 0-1,-1 0 0,2 0-19,36 4-249,20-1 249,-25-2-65,0 2 1,8 2 64,11 4 141,0-3 0,55-2-141,-81-4 29,26 0-100,5 3 71,1-2 182,-40-1-100,1 1 0,6 1-82,39 7-85,-21-1 56,0-1-1,0-3 1,7-2 29,74 7 67,-98-7-55,-25-3 1,-1 1 0,0 1-1,0-1 1,1 1 0,-1 0-1,0 1 1,2 0-13,4 1-2,-1 0 0,1-1 0,-1-1 0,1 0 0,-1 0 1,1-1-1,0-1 0,-1 0 0,4-1 2,2 0 6,1 1-1,0 1 1,7 1-6,26 5-108,1 0 133,0-1 1,0-3-1,4-3-25,147-12 53,-190 12-42,0 1-1,0 1 0,8 1-10,24 2 76,-2-6 77,5-2-153,-4 0-89,5 2 89,75 6-20,-57 0 152,-1-4 1,6-2-133,-23 3 101,-15 0-100,-27 0 4,0 0 0,1 0 1,-1 1-1,0 0 0,0 0 1,5 3-6,17 4-246,-7-5 348,0 0-1,0-2 0,1-1 1,-1-1-1,8-1-101,3 0-107,0 2 1,1 1 106,-6 0 13,23-1-13,14 0-163,-25 0 303,-24-1-76,0 1-1,0 0 1,15 4-64,35 3 101,-58-7 2,1-1-1,-1 0 1,1 0-1,-1-1 1,7-1-103,19 0 154,-17 2-114,0-1 0,-1 0 0,1-1 0,9-2-40,-16 2 72,-1 0 0,1 2-1,0-1 1,1 1-72,18-1 81,81-5 191,-95 3-328,0 1 0,9-4 56,-12 3-23,0 0 0,0 1 1,0 0-1,9 0 23,1 1 18,-16 1-15,0-1 1,0 1 0,0 0 0,0 1 0,3 0-4,-3-1-1,0 1 0,-1-1 0,1 0 0,-1-1 0,1 1-1,3-2 2,17 0 125,-12 1-50,-1-1 0,0 1 0,4-3-75,-4 2 229,-1 0 0,1 0 0,3 1-229,75-4-155,-26 6 102,0 2-1,16 5 54,-52-5-747,1-2 0,2-1 747,-27 0-713,-4 0-1938,-1 0 822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15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420 81 832,'-2'-3'358,"-13"0"-660,15 3 374,-1 0 0,0-1-1,0 1 1,1 0 0,-1-1 0,0 1 0,0 0 0,1 0 0,-1 0 0,0 0-1,0 0 1,0 0 0,0 0 0,1 0 0,-1 0 0,0 0 0,0 0 0,0 1-1,0-1 1,-3 2 16,1 0 0,0 0 0,1 1 0,-1-1 0,0 0 0,1 1 0,-1 0 0,1 0 0,0-1 0,-2 5 0,-18 32 619,4 2-481,2 1 0,2 1 0,1 0 0,-8 57 1,13-62-146,-2 0 0,-1-1 0,-2 0 0,-27 52 0,26-58 41,1 1 1,1 1 0,-13 59-1,-19 40-176,24-81 295,3-9 63,27-61 32,-3 7-448,0 0 0,8-19 0,25-96-192,31-81 597,-41 141-175,19-48-273,-42 95 241,-1 0-1,-1 0 0,5-41 0,-4-99 59,-6 159-142,0 0 0,0 0 0,0 0 0,0 0 0,0 0-1,0 1 1,-1-1 0,1 0 0,0 0 0,0 0 0,-1 0-1,1 0 1,-1 1 0,1-1 0,-1 0 0,1 0-1,-1 1 1,1-1 0,-1 0 0,0 1 0,1-1 0,-1 0-1,0 1 1,0-1 0,1 1 0,-1-1 0,0 1 0,0 0-1,0-1 1,1 1 0,-1 0 0,0 0 0,0-1-1,0 1 1,0 0 0,0 0 0,-1 0 0,0 0-4,0-1-1,0 1 1,0 0 0,0-1 0,0 0-1,1 0 1,-1 1 0,0-1 0,0 0-1,0-1 1,1 1 0,-1 0-1,1 0 1,-1-1 0,1 1 0,-1-1-1,1 1 1,0-1 0,-1 1 0,1-1-1,0 0 1,0 0 0,1 0 0,-1 1-1,-1-5 1,0 0 20,-1-1-1,2 0 1,-1 0-1,1 0 1,0 0-1,0-10 1,1 13-17,0 1 7,0 0-1,0 0 1,0-1-1,-1 1 1,1 0-1,-1 0 1,0-1 0,-1-3-1,1 5-34,0-1 1,0 1-1,1-1 0,-1 1 0,1-1 1,-1 0-1,1 1 0,0-1 0,0 0 1,0-2-1,0-2-42,0 6 117,0 1-53,0 0-1,-1 0 0,1 0 0,0 0 0,0 0 0,-1 0 1,1 0-1,0 0 0,0 0 0,-1 0 0,1 0 0,0 0 1,0 0-1,-1 0 0,1 0 0,0 0 0,0 1 0,-1-1 1,1 0-1,0 0 0,0 0 0,-1 0 0,1 0 0,0 1 1,0-1-1,0 0 0,-1 0 0,1 0 0,0 1 0,0-1 1,0 0-1,0 0 0,0 1 0,-1-1 0,-3 10-175,4-9 177,-6 19 35,0-1-1,2 1 0,-2 28 1,0 63 141,4-58-157,-1 15-84,-2 0 0,-17 77-1,8-64 371,12-61-249,-1 0 0,-1-1 0,0 1 0,-2-1 1,-12 31-1,-31 57-266,35-67 504,11-28-414,-10 20 1,12-31 19,1-1 86,0 0 1,0 0 0,0 0-1,-1 0 1,1 0-1,0 0 1,0 0 0,0 0-18,-1 0 0,1 0 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22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453 147 320,'-2'-2'138,"-2"4"-19,-3 6-111,6-8 53,0 1 14,0 0 1,-1-1-1,1 1 0,0 0 0,0-1 1,-1 1-1,1-1 0,0 0 0,-1 0 1,1 1-1,0-1 0,-1 0 1,1 0-1,-2 0 0,1-1 0,1 1-1,0 0 0,0 0 1,-1 0-1,1 1 0,0-1 1,0 0-1,-1 0 1,1 1-1,0-1 0,0 1 1,0-1-1,-1 1 0,1-1 1,-1 2-1,0-1-57,0 1 0,-1-1-1,1 0 1,0 0 0,-1 0 0,1 0-1,-1 0 1,1 0 0,-1-1-1,0 1 1,1-1 0,-12 0 1430,28 4-604,-11-2-805,0-1 0,0 0 0,0 0 1,0 0-1,5 0 0,-6-1 111,6 0 294,-3-2-316,1 1 0,0-1 0,-1 0 1,0-1-1,8-3 0,-10 4-112,-1 1 1,1-1-1,-1 0 1,1 0 0,-1 0-1,1 0 1,-1 0-1,0-1 1,0 1-1,0 0 1,2-6-1,2 1-76,-5 6 58,-1 1 0,1 0 0,-1-1 0,0 1 0,1 0 1,-1-1-1,1 1 0,-1-1 0,0 1 0,1-1 0,-1 1 0,0-1 0,0 0 0,1 1 0,-1-1 0,0 1 0,0-1 1,0 1-1,0-1 0,0-1 0,0-12 397,-10 14-650,10-2 273,0 0 0,-1 1-1,1-1 1,0 0-1,-1 1 1,0-1-1,1 1 1,-1-1-1,-1-2 1,2 4-16,0 0 1,0 0 0,0-1 0,0 1-1,0 0 1,1 0 0,-1-1 0,0 1-1,0 0 1,0 0 0,0-1-1,0 1 1,0 0 0,0 0 0,0-1-1,0 1 1,0 0 0,0-1-1,0 1 1,0 0 0,0 0 0,0-1-1,0 1 1,0 0 0,0 0-1,-1-1 1,1 1 0,0 0 0,0 0-1,0-1 1,-5-15-103,4 14 94,1 1 0,0 0-1,0 0 1,0-1 0,0 1 0,0 0 0,0-1 0,0 1 0,0 0 0,0 0 0,0-1-1,1 1 1,-1 0 0,0 0 0,1-1 0,-1 1 0,1 0 0,0 0 0,-1 0 0,1 0-1,0 0 1,0 0 0,1-2 0,-2-8 23,0 11-13,0 0 0,0 0 0,0-1-1,0 1 1,1 0 0,-1 0 0,0-1 0,0 1-1,0 0 1,0 0 0,0 0 0,0-1 0,0 1-1,0 0 1,0 0 0,0-1 0,0 1 0,0 0-1,0 0 1,0-1 0,0 1 0,0 0 0,0 0-1,0 0 1,0-1 0,-1 1 0,1 0 0,0 0-1,0 0 1,0-1 0,0 1 0,0 0 0,-1 0 0,1-1-1,0 1 1,0 0-1,0 0 0,-1 0 0,1 0 0,0 0 1,0 0-1,0-1 0,0 1 0,0 0 0,0 0 1,0 0-1,0 0 0,0-1 0,-1 1 0,1 0 1,0 0-1,0 0 0,0-1 0,0 1 0,0 0 1,0 0-1,0 0 0,0 0 0,0-1 0,0 1 1,0 0-1,1 0 0,-1 0 0,0-1 0,0 1 1,0 0-1,0 0 0,0 0 0,0 0 0,0-1 1,0 1-1,0 0 0,1 0 0,-1 0 0,0 0 1,0 0-1,0 0 0,0-1 0,1 1 0,0-1-39,-2 1 38,1 1-1,0-1 0,-1 0 1,1 0-1,0 0 1,0 0-1,-1 0 1,1 0-1,0 0 1,0 0-1,0 1 0,-1-1 1,1 0-1,0 0 1,0 0-1,-1 1 1,1-1-1,0 0 1,0 0-1,0 0 0,0 1 1,0-1-1,-1 0 1,1 0-1,0 1 1,0-1-1,0 0 1,0 0-1,0 1 0,0-1 1,0 0-1,0 1 1,0-1-1,0 0 1,0 1-1,-6-2 280,0 1-1,1 0 1,-1 1 0,0 0-1,0-1 1,-6 3-1,-25 1 261,28-4-565,0 1 0,-14 2-1,-3 1 31,-7 3 97,-26 8-307,41-12 243,1 1 0,-22 9 0,-3 0 238,33-11-224,0 0-1,1 1 1,-1 1-1,-14 6 1,23-9-56,-1-1 1,1 1-1,-1-1 1,1 1 0,-1-1-1,0 0 1,1 1-1,-1-1 1,1 0-1,-1 0 1,0 0 0,1 1-1,-1-1 1,0 0-1,1 0 1,-1 0-1,0 0 1,1 0 0,-1 0-1,0 0 1,1 0-1,-1 0 1,0 0-1,1-1 1,-2 1 0,1-1 40,1 0 0,-1 1 0,1-1 1,0 0-1,-1 0 0,1 0 0,-1 1 1,1-1-1,0 0 0,0 0 0,0 0 1,-1 0-1,1 0 0,0 1 0,0-1 1,0 0-1,0-1 0,1 0-13,-1 0-1,0 0 1,-1 0-1,1 1 1,0-1-1,0 0 1,-1 0-1,1 1 1,-1-1-1,1 0 1,-1 1-1,0-1 1,0 0-1,0 1 1,-2-4-1,3 5-20,-6-9 171,4 7-200,1 1 1,0 0-1,1-1 0,-1 1 1,0-1-1,0 1 1,1-1-1,-1 1 1,0-1-1,1 0 1,0 1-1,-1-1 1,1 0-1,0 1 1,0-4-1,0 5-65,5-9-479,37-2-2438,-25 3 1840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27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 1728,'14'-3'1125,"-12"3"-1067,-1 0 0,1 0 0,0 0 1,0-1-1,-1 1 0,1-1 0,0 1 0,-1-1 0,1 1 0,-1-1 0,1 0 0,-1 0 0,1 0 0,1-1 0,-1 0-49,-1 2 45,4-11 2724,-5 11-2755,0 0 0,0 0 0,0 0 0,0 0 0,0 0 0,1 0 1,-1-1-1,0 1 0,0 0 0,0 0 0,0 0 0,0 0 0,0 0 0,0 0 0,0 0 0,1 0 0,-1 0 0,0 0 0,0-1 0,0 1 0,0 0 0,0 0 0,0 0 0,0 0 0,0 0 1,0 0-1,0-1 0,0 1 0,0 0 0,0 0 0,0 0 0,0 0 0,0 0 0,0 0 0,0-1 0,0 1 0,0 0 0,0 0 0,0 0 0,0 0 0,0 0 0,0 0 0,0-1 0,0 1 0,0 0 1,0 0-1,0 0 0,-1 0 0,1 0 4,0-1-1,0 1 1,0 0 0,0 0 0,0 0 0,0 0-1,0-1 1,-1 1 0,1 0 0,0 0 0,0 0-1,0-1 1,0 1 0,0 0 0,0 0 0,0 0-1,0-1 1,0 1 0,0 0 0,0 0 0,0 0-1,1-1 1,-1 1 0,0 0 0,0 0 0,0 0 0,0-1-1,0 1 1,0 0 0,0 0 0,0 0 0,1 0-1,-1 0 1,0-1 0,0 1 0,0 0 0,0 0-1,0 0 1,1 0 0,-1 0 0,0 0 0,0 0-1,0-1 1,1 1 0,2-1-35,-1 0 0,1 0 0,0 0 0,-1 0 0,1 1 0,0-1 0,0 1 0,0 0 0,5 0 0,7-5 499,17 10-161,-30-5-511,-1 0 53,4 0 85,-3 0 262,15 0-512,-15 1 294,0-1 10,0 1 0,0-1 0,1 1 0,-1-1 0,0 0 0,0 1 0,1-1 0,-1 0 0,0-1-1,0 1 1,1 0 0,-1-1 0,0 1 0,3-2 0,-5 2-6,1 0 0,-1 0 0,0-1 0,1 1 0,-1 0 1,1 0-1,-1 0 0,0 0 0,1 0 0,-1-1 0,1 1 0,-1 0 0,1 0 0,-1 0 0,1 0 0,-1 1 0,0-1 0,1 0 1,-1 0-1,1 0 0,-1 0 0,1 0 0,-1 1-1,0-1 1,1 0 0,-1 0-1,0 0 1,0 0 0,0 0-1,0 0 1,1 0 0,-1 1-1,0-1 1,0 0 0,0 0-1,1 0 1,-1 0 0,0 0-1,0 0 1,0 0 0,1 0-1,-1 0 1,0 0 0,0 0-1,0 0 1,1 0 0,-1 0-1,0-1 1,0 1 0,0 0-1,0 0 1,1 0 0,-1 0-1,0 0 1,0 0 0,0 0-1,0 0 1,1-1 0,-1 1-1,0 0 1,0 0 0,0 0-1,0 0 1,0-1 0,0 1-1,0 0 1,1 0 0,-1 0-1,0 0 1,0-1 0,0 1-1,0 0 1,0 0 0,0 0-1,0-1 1,0 1 0,0 0-1,-22-1 636,-77-2 1302,84-1-1232,-5 0-764,19 4-95,-1-1 0,1 1 0,-1-1 1,1 1-1,0-1 0,-1 1 0,1-1 1,0 0-1,-1 0 0,1 1 1,0-1-1,0 0 0,0 0 0,-1 0 1,1 0-1,0-1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3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18 736,'4'8'6330,"-8"-6"-5915,4-2-411,-1 1 1,1-1-1,0 0 1,0 1-1,0-1 1,-1 0-1,1 0 1,0 0-1,-1 1 1,1-1-1,0 0 1,0 0-1,-1 0 1,1 0-1,0 1 1,-1-1-1,1 0 1,0 0 0,-1 0-1,1 0 1,0 0-1,-1 0 1,0 0-1,-1 1 124,1 0 0,-1-1 0,0 1 0,1 0 0,-1 1 0,1-1 0,-1 0 0,1 0 0,-2 3 0,28-5 107,-16-1-142,-1 0-1,1 1 1,-1 0 0,10 0 0,13-4 344,-15 5-176,-15 0-234,26 0 352,-25 0-411,1 0 73,-1 0 1,1 0-1,0 0 1,0 0-1,0 1 1,0-1-1,-1 1 1,5 1-1,-6-1-78,1-1-22,0 1 87,0 0 1,0-1-1,0 1 0,1-1 1,-1 1-1,0-1 1,0 0-1,1 0 0,-1 0 1,3-1-1,1 1 76,2 0-169,-1-1-1,1 0 1,-1 0 0,1 0-1,-1-1 1,0 0 0,8-4-1,0 4 253,-14 2-184,0 0 1,-1 0-1,1 0 1,0 0 0,0 0-1,0 0 1,0-1-1,0 1 1,0 0-1,0 0 1,-1-1 0,1 1-1,0 0 1,0-1-1,0 1 1,-1-1-1,1 1 1,0-1 0,-1 0-1,2 0 1,-2 1 10,0 0 1,0-1 0,1 1-1,-1 0 1,0 0-1,0 0 1,0 0 0,0 0-1,0-1 1,1 1 0,-1 0-1,0 0 1,0 0-1,0-1 1,0 1 0,0 0-1,0 0 1,0 0 0,0-1-1,0 1 1,0 0-1,0 0 1,0-1 0,0 1-1,0 0 1,0 0-1,0 0 1,0-1 0,0 1-1,0 0 1,0 0 0,0-1-1,0 1 1,0 0-1,0 0 1,0 0 0,-1-1-1,1 1 1,0 0 0,0 0-1,0 0 1,0 0-1,0-1 1,-1 1 0,1 0-1,0 0 1,0 0 0,0 0-1,-1 0 1,1 0-1,0 0 1,0 0 0,0-1-1,-1 1 1,-15-4 74,12 4 74,-6-2 126,0 1 0,0 1 1,-16 1-1,5 0 138,-108 7 634,51-5-410,44 2-3878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07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958 0 1152,'-5'1'9,"1"0"141,0-1-1,0 1 1,0 0-1,0 0 1,0 0-1,0 1 0,0-1 1,1 1-1,-1 0 1,0 0-1,1 1 0,-4 2 1,2-1-77,0 0-23,1-1 0,0 1-1,0 0 1,0 0 0,1 0 0,-1 0-1,1 1 1,0-1 0,-4 10 0,-3 13 216,1-1 1,1 1 0,1 1 0,-3 30-1,-3 111-21,5-36 86,2-40 650,3-75-752,-1-11-78,4-7-145,-1 0-1,1 0 1,0 0 0,0 0-1,0 0 1,0 0 0,0 0-1,-1 0 1,1 0-1,0 0 1,0 0 0,0 0-1,0 0 1,0 0 0,0 0-1,-1 0 1,1 0 0,0 0-1,0 0 1,0 0 0,0 0-1,0 0 1,0 0 0,-1 0-1,1 0 1,0 0 0,0-1-1,0 1 1,0 0 0,0 0-1,0 0 1,0 0 0,0 0-1,0 0 1,-1 0 0,1-1-1,0 1 1,0 0 0,0 0-1,0 0 1,0 0-1,0 0 1,0-1 0,0 1-1,0 0 1,-2-6-11,1 1 0,0-1 0,0 0 0,0 0 0,0-8-1,0 2-43,-11-214-73,12 165 820,16-108 1,-15 162-711,0-1 0,1 1 0,3-8 0,-2 11-86,-2 7 45,0 6-31,-8 99-69,-1-1 322,8-73 23,0-34-186,1 0 1,-1 0-1,0 0 1,0 0-1,0 0 1,0 0-1,0 0 0,0 1 1,0-1-1,0 0 1,0 0-1,0 0 0,0 0 1,0 0-1,0 0 1,0 0-1,1 0 0,-1 0 1,0 0-1,0 0 1,0 0-1,0 0 0,0 0 1,0 0-1,0 1 1,0-1-1,1 0 0,-1 0 1,0 0-1,0 0 1,0 0-1,0 0 0,0 0 1,0 0-1,0 0 1,1-1-1,-1 1 0,0 0 1,0 0-1,0 0 1,0 0-1,0 0 0,0 0 1,0 0-1,0 0 1,0 0-1,1 0 0,-1 0 1,0 0-1,0 0 1,0-1-1,5-1 56,37-45 366,-28 32-157,21-22 0,-22 26-220,27-18-1,-35 26-58,-1 1 0,1-1 0,0 1-1,0 0 1,0 0 0,0 1 0,0-1 0,1 1-1,-1 0 1,7 0 0,-8 2 21,1 0-1,-1 1 1,0-1 0,0 1-1,0 0 1,-1 0 0,1 0-1,0 0 1,-1 0 0,1 1-1,5 5 1,-4-4 6,-3-2 19,19 12 138,-20-13-187,0-1 1,1 1 0,-1-1-1,0 0 1,1 1-1,-1-1 1,0 0 0,0 0-1,1 0 1,-1 0 0,0 0-1,1 0 1,-1 0-1,0-1 1,3 0 0,-1 1-44,2 0 65,-4 0 18,-1 0-1,1 0 1,-1-1 0,1 1 0,-1 0-1,1 0 1,-1 0 0,1 0-1,-1 0 1,1-1 0,-1 1-1,0 0 1,1 0 0,-1-1-1,1 1 1,-1 0 0,1-1 0,-1 1-1,0 0 1,1-1 0,-1 1-1,0-1 1,0 1 0,1-1-1,-1 1 1,0-1 0,0 1-1,0 0 1,1-1 0,-1 1 0,0-1-1,0 1 1,0-1 0,0 0-1,0 1 1,0-1 0,0 0-1,-3-25-125,1 15 155,1-11-237,1 16 162,0 0 1,0 1 0,-1-1-1,0 0 1,-2-7-1,2 8 25,-1 0 0,0 1 0,0-1 0,0 0 0,-1 1 0,1 0-1,-5-6 1,6 9-6,0 0 0,0 0-1,1 1 1,-1-1 0,0 0 0,0 1-1,0-1 1,0 1 0,0-1-1,0 1 1,0-1 0,0 1 0,0 0-1,0-1 1,-3 1 0,2 0-13,1 0 0,-1 1 0,0-1 0,0 0 0,1 1 0,-1-1 0,0 1 0,1 0-1,-1-1 1,1 1 0,-1 0 0,1 0 0,-3 1 0,-10 8 58,0 0-1,0 1 0,1 1 0,0 0 0,-18 24 1,24-29-170,7-7 113,-1 1-1,1-1 1,-1 1 0,1-1-1,-1 1 1,1-1-1,-1 1 1,1-1-1,0 1 1,-1-1 0,1 1-1,0 0 1,0-1-1,-1 1 1,1 0-1,0-1 1,0 1 0,0 0-1,0-1 1,0 2-1,-1 17 29,-1 0 0,-5 20 0,-1 21 19,4-25 170,0 19-835,4-44 449,0 0 0,0-1 1,-1 1-1,-1 0 0,-4 14 1,6-23 160,0 0 0,0 0 0,-1 0 1,1 0-1,-1 0 0,1 0 0,-1 0 0,1-1 1,-1 1-1,0 0 0,1 0 0,-1 0 0,0 0 1,0-1-1,0 1 0,1 0 0,-1-1 0,0 1 1,0-1-1,0 1 0,0-1 0,0 1 0,0-1 1,0 0-1,0 1 0,0-1 0,0 0 0,0 0 1,0 0-1,-1 0 0,1 0 0,0 0 0,0 0 1,0 0-1,0 0 0,0-1 0,0 1 0,0 0 1,0-1-1,0 1 0,0-1 0,-1 0 0,-6-3-72,1 0-1,-1 0 0,1-1 0,-9-7 0,6 3 148,6 7-73,0 0 0,1 0 0,-1 1 1,0-1-1,0 1 0,0 0 0,0 0 0,-8-1 0,-33 1-197,36 1 228,-132 0-37,137 0 9,1 0-1,0 1 1,-1 0-1,1 0 1,0 0-1,0 0 1,0 1-1,0-1 1,-4 3-1,4-2-2,0 0-1,0-1 1,-1 1 0,1-1-1,0 0 1,0 0 0,-1 0-1,1 0 1,-5 0 0,-23 4 613,28-5-622,1 1-1,-1 0 1,0 0 0,0 0-1,0 0 1,1 0 0,-1 0-1,0 1 1,1 0 0,-5 3-1,-10 6 44,7-8 29,0 0 0,-1 0-1,1-1 1,-1-1 0,1 0 0,-17 0 0,-23 3 51,25-2-100,20-3-26,1 1 0,0 0 0,-1 1-1,1-1 1,0 1 0,-1-1-1,1 1 1,0 1 0,0-1 0,0 1-1,-5 2 1,-30 17 62,31-17 119,7-3-112,0-1 1,1 1-1,-1-1 1,1 0-1,-1 0 1,0 1-1,1-1 1,-1 0-1,0 0 1,1 0-1,-1 0 1,0 1-1,1-1 1,-1 0-1,0 0 1,1 0-1,-1-1 1,0 1-1,1 0 1,-1 0-1,0 0 1,1 0-1,-1-1 1,0 1-1,1 0 1,-1-1-1,0 0 1,0 0-14,0 0 0,0 0 0,1 0 0,-1 0 0,1 0 0,-1 0 0,1 0 0,-1 0 0,1-1 1,0 1-1,0 0 0,-1 0 0,1 0 0,0-2 0,0-1-65,0 0-1,0 0 1,1 0 0,-1 0 0,1 0-1,0 0 1,0 0 0,3-7 0,-2 8 46,0-1 0,0 1 0,1-1 0,-1 1 0,1 0 0,5-5 0,-7 8-15,0-1-1,1 0 0,-1 0 0,0 1 1,1-1-1,-1 1 0,1-1 1,-1 1-1,0 0 0,1 0 1,-1-1-1,1 1 0,-1 0 0,1 0 1,-1 1-1,1-1 0,-1 0 1,1 0-1,-1 1 0,1-1 0,-1 1 1,2 0-1,0 0 95,-6-1 12,-15-4 118,-20-4 128,32 8-345,0 0 0,-1 0 0,1 0 0,0 1 0,0-1 0,0 2 0,0-1 0,0 1 0,0-1 0,-6 4 0,9-4-34,1 1-1,-1-1 1,1 0 0,0 1 0,0-1-1,0 1 1,0 0 0,0 0 0,0 0-1,0 0 1,0 0 0,1 0 0,-1 1 0,1-1-1,-1 0 1,1 1 0,0-1 0,0 1-1,0-1 1,1 1 0,-1 0 0,1-1-1,-1 1 1,1 0 0,0 2 0,0-4 45,0 0 0,0 0 0,0-1 0,0 1 0,1 0 0,-1 0 0,0-1 0,1 1 0,-1 0 0,0-1 0,1 1 0,-1 0 0,1-1 0,-1 1 0,1 0 0,-1-1 0,1 1 0,-1-1 0,1 1 0,0-1-1,-1 0 1,1 1 0,0-1 0,-1 0 0,2 1 0,22 6 258,-13-4-195,2 2-100,1 1 49,-1-1 0,1 0-1,1-1 1,-1 0 0,1-1 0,-1-1-1,30 1 1,-21-5 41,0-2 0,-1 0 0,0-1 0,38-15 0,-48 16-64,0 0-1,1 1 1,23-4-1,-30 7-32,0-1 0,1 1-1,-1 1 1,0-1 0,0 1 0,0 0 0,1 0 0,-1 1 0,0-1 0,5 4-1,-7-4 50,-1 1 0,0-1 0,1 1 0,-1-1 0,1 0 0,-1 0 0,1-1 0,0 1 0,-1-1 0,1 0 0,0 0 0,-1 0 0,1 0 0,0-1 0,-1 1 0,1-1 0,0 0 0,-1 0 0,1 0 0,-1-1 0,4-1 0,-1 0 1,0 0-120,0 1 0,0-1 1,0 0-1,-1-1 1,0 1-1,1-1 1,7-9-1,2 13-815,-2 0 143,1-1 1,-1 0 0,20-5 0,-8-1-1830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09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314 622 1056,'-5'73'520,"-6"63"1797,8-120-2210,0 0 1,-2 0-1,1-1 1,-2 1-1,0-1 1,-10 19-1,2-7 80,12-21-55,-1 0 0,0 0 0,0 0-1,-1 0 1,1-1 0,-8 9-1,10-13-83,0-1-1,1 1 0,-1-1 0,0 0 0,1 1 1,-1-1-1,0 0 0,1 0 0,-1 1 0,0-1 1,1 0-1,-1 0 0,0 0 0,0 0 0,0 0 1,-9 2 284,10-2-332,0 0-1,0 0 0,0 0 1,-1 0-1,1 0 0,0 0 1,0 0-1,-1 0 0,1 0 0,0 0 1,0 0-1,0 0 0,0 0 1,-1 0-1,1 0 0,0 0 1,0 0-1,0 0 0,-1-1 1,1 1-1,0 0 0,0 0 0,0 0 1,0 0-1,0 0 0,-1-1 1,1 1-1,0 0 0,0 0 1,0 0-1,0 0 0,0-1 0,0 1 1,0 0-1,0-1 0,-3-5-27,1-5 71,1 0 0,0 0 0,1 0-1,2-20 1,10-44 29,-6 47-50,2-31 1,-2-52 121,-8 104-384,-3 12 143,-3 13 103,-16 56 491,-45 123 1129,54-157-1562,-12 58 1,17-60 3,0 7-51,-4 50 0,-1 6-104,9-59 232,2 1 1,1 59 0,3-102-141,0 0 0,0 0 0,0 0 0,0 0 0,0 0 0,1 0-1,-1 0 1,0 0 0,0 0 0,0 0 0,0 0 0,0 0 0,0 0 0,0 0 0,0 0 0,0 0 0,0 0-1,0 0 1,1 0 0,-1 0 0,0 0 0,0 0 0,0 0 0,0 0 0,0 0 0,0 0 0,0 0 0,0 0-1,0 0 1,0 0 0,0 0 0,0 0 0,0 0 0,0 0 0,1 0 0,-1 0 0,0 0 0,0 0 0,0 1 0,0-1-1,0 0 1,0 0 0,0 0 0,0 0 0,0 0 0,0 0 0,0 0 0,0 0 0,0 0 0,0 0 0,0 0-1,0 0 1,0 1 0,0-1 0,0 0 0,0 0 0,0 0 0,0 0 0,0 0 0,0 0 0,0 0 0,0 0-1,0 0 1,0 0 0,-1 0 0,4-5 162,9-209 180,-3 96-721,5 16 298,-2 19 115,6-15-291,-3 17-88,-13 66 538,-3-28 0,1 31-178,0 0 0,0 0 0,1 1 0,3-16 0,4-37 44,6-50-71,-12 90 46,8-321-120,-11 261 12,-2-11 357,-1 80-293,3 14-155,0 2 48,-2 8 60,0 0 1,0 0-1,0 0 0,1 1 1,1-1-1,-1 0 0,1 18 0,-2 7 135,-10 96 24,5 69-1360,8-197 1158,0-1-1,0 0 1,0 0 0,0 1 0,1-1 0,-1 0 0,0 1-1,1-1 1,-1 0 0,0 0 0,1 1 0,0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38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285 0 640,'13'11'263,"-9"-9"-244,0 1 1,0 1-1,-1-1 0,1 0 0,-1 1 0,0 0 0,0 0 0,0 0 0,0 0 1,-1 0-1,0 0 0,3 8 0,-3-6 64,0-1 0,-1 0 0,1 0 1,-2 1-1,1-1 0,0 1 0,-1-1 0,0 1 0,0-1 0,-1 1 0,0-1 1,0 0-1,0 1 0,0-1 0,-1 0 0,-4 9 0,-4 4 187,-2-1-1,0 0 0,-1-1 1,-27 27-1,-18 21 886,40-38-899,0 1 1,2 0-1,1 1 1,-11 30 0,5-4-56,-17 75 0,27-66-152,8-43 125,-1 0 0,-8 26-1,10-40-29,0 1-1,1 0 0,0-1 0,0 1 0,0 10 203,1-20-252,-1 0 0,1 1 0,0-1 0,0 0 0,0 0 0,0 1 0,0-1 0,1 0 0,-1 1 0,2-5 0,0 1 56,1-8-53,1-4-178,2-26 1,11-73-507,-1-7 320,-7 64 102,-7 51 3,0 0 0,0 0 0,1 1 0,0-1-1,1 0 1,-1 1 0,2 0 0,-1 0 0,9-11 0,6-3-2350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39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28 1408,'-8'-16'512,"8"13"-384,4-5-64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4:22:39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579 1 576,'-6'8'56,"0"0"0,0 1 1,1 0-1,0 0 0,1 0 0,-5 16 1,2-9 399,-10 21 1,-2-5 425,-1-2 1,-1 0 0,-36 38-1,48-59-850,-1-1 0,0-1 0,-1 0 0,1 0 0,-2-1 0,1 0 0,-15 5 0,-20 10 581,27-14 18,-3 4 809,28-14-1127,17-8-233,-12 5-261,23-8 0,-23 10 169,0-1-1,-1 0 1,1-1 0,-1 0 0,0-1 0,10-9 0,-8 7-177,1 0 1,16-9-1,2-3 77,-25 17 113,0 1 1,0-1-1,14-13 701,-23 19-747,-32 35-488,20-25 660,0-1 0,0 0 0,-25 11 0,-54 22 314,80-38-483,-54 20-1881,-96 25 1,137-43-585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8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1176-68D2-4C1D-8815-DB88B0576C2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C13C-900C-40DF-9FE3-DF74B559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customXml" Target="../ink/ink76.xml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39" Type="http://schemas.openxmlformats.org/officeDocument/2006/relationships/customXml" Target="../ink/ink89.xml"/><Relationship Id="rId3" Type="http://schemas.openxmlformats.org/officeDocument/2006/relationships/customXml" Target="../ink/ink71.xml"/><Relationship Id="rId21" Type="http://schemas.openxmlformats.org/officeDocument/2006/relationships/customXml" Target="../ink/ink80.xml"/><Relationship Id="rId34" Type="http://schemas.openxmlformats.org/officeDocument/2006/relationships/image" Target="../media/image100.png"/><Relationship Id="rId7" Type="http://schemas.openxmlformats.org/officeDocument/2006/relationships/customXml" Target="../ink/ink73.xml"/><Relationship Id="rId12" Type="http://schemas.openxmlformats.org/officeDocument/2006/relationships/image" Target="../media/image89.png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102.png"/><Relationship Id="rId2" Type="http://schemas.openxmlformats.org/officeDocument/2006/relationships/image" Target="../media/image84.png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customXml" Target="../ink/ink75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37" Type="http://schemas.openxmlformats.org/officeDocument/2006/relationships/customXml" Target="../ink/ink88.xml"/><Relationship Id="rId40" Type="http://schemas.openxmlformats.org/officeDocument/2006/relationships/image" Target="../media/image103.png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97.png"/><Relationship Id="rId36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customXml" Target="../ink/ink79.xml"/><Relationship Id="rId31" Type="http://schemas.openxmlformats.org/officeDocument/2006/relationships/customXml" Target="../ink/ink85.xml"/><Relationship Id="rId4" Type="http://schemas.openxmlformats.org/officeDocument/2006/relationships/image" Target="../media/image85.png"/><Relationship Id="rId9" Type="http://schemas.openxmlformats.org/officeDocument/2006/relationships/customXml" Target="../ink/ink74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Relationship Id="rId27" Type="http://schemas.openxmlformats.org/officeDocument/2006/relationships/customXml" Target="../ink/ink83.xml"/><Relationship Id="rId30" Type="http://schemas.openxmlformats.org/officeDocument/2006/relationships/image" Target="../media/image98.png"/><Relationship Id="rId35" Type="http://schemas.openxmlformats.org/officeDocument/2006/relationships/customXml" Target="../ink/ink8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.xml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9" Type="http://schemas.openxmlformats.org/officeDocument/2006/relationships/customXml" Target="../ink/ink108.xml"/><Relationship Id="rId21" Type="http://schemas.openxmlformats.org/officeDocument/2006/relationships/customXml" Target="../ink/ink99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47" Type="http://schemas.openxmlformats.org/officeDocument/2006/relationships/customXml" Target="../ink/ink112.xml"/><Relationship Id="rId50" Type="http://schemas.openxmlformats.org/officeDocument/2006/relationships/image" Target="../media/image127.png"/><Relationship Id="rId55" Type="http://schemas.openxmlformats.org/officeDocument/2006/relationships/customXml" Target="../ink/ink116.xml"/><Relationship Id="rId63" Type="http://schemas.openxmlformats.org/officeDocument/2006/relationships/customXml" Target="../ink/ink120.xml"/><Relationship Id="rId7" Type="http://schemas.openxmlformats.org/officeDocument/2006/relationships/customXml" Target="../ink/ink92.xml"/><Relationship Id="rId2" Type="http://schemas.openxmlformats.org/officeDocument/2006/relationships/image" Target="../media/image104.png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29" Type="http://schemas.openxmlformats.org/officeDocument/2006/relationships/customXml" Target="../ink/ink103.xml"/><Relationship Id="rId41" Type="http://schemas.openxmlformats.org/officeDocument/2006/relationships/customXml" Target="../ink/ink109.xml"/><Relationship Id="rId54" Type="http://schemas.openxmlformats.org/officeDocument/2006/relationships/image" Target="../media/image129.png"/><Relationship Id="rId6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customXml" Target="../ink/ink94.xml"/><Relationship Id="rId24" Type="http://schemas.openxmlformats.org/officeDocument/2006/relationships/image" Target="../media/image114.png"/><Relationship Id="rId32" Type="http://schemas.openxmlformats.org/officeDocument/2006/relationships/image" Target="../media/image118.png"/><Relationship Id="rId37" Type="http://schemas.openxmlformats.org/officeDocument/2006/relationships/customXml" Target="../ink/ink107.xml"/><Relationship Id="rId40" Type="http://schemas.openxmlformats.org/officeDocument/2006/relationships/image" Target="../media/image122.png"/><Relationship Id="rId45" Type="http://schemas.openxmlformats.org/officeDocument/2006/relationships/customXml" Target="../ink/ink111.xml"/><Relationship Id="rId53" Type="http://schemas.openxmlformats.org/officeDocument/2006/relationships/customXml" Target="../ink/ink115.xml"/><Relationship Id="rId58" Type="http://schemas.openxmlformats.org/officeDocument/2006/relationships/image" Target="../media/image131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116.png"/><Relationship Id="rId36" Type="http://schemas.openxmlformats.org/officeDocument/2006/relationships/image" Target="../media/image120.png"/><Relationship Id="rId49" Type="http://schemas.openxmlformats.org/officeDocument/2006/relationships/customXml" Target="../ink/ink113.xml"/><Relationship Id="rId57" Type="http://schemas.openxmlformats.org/officeDocument/2006/relationships/customXml" Target="../ink/ink117.xml"/><Relationship Id="rId61" Type="http://schemas.openxmlformats.org/officeDocument/2006/relationships/customXml" Target="../ink/ink119.xml"/><Relationship Id="rId10" Type="http://schemas.openxmlformats.org/officeDocument/2006/relationships/image" Target="../media/image107.png"/><Relationship Id="rId19" Type="http://schemas.openxmlformats.org/officeDocument/2006/relationships/customXml" Target="../ink/ink98.xml"/><Relationship Id="rId31" Type="http://schemas.openxmlformats.org/officeDocument/2006/relationships/customXml" Target="../ink/ink104.xml"/><Relationship Id="rId44" Type="http://schemas.openxmlformats.org/officeDocument/2006/relationships/image" Target="../media/image124.png"/><Relationship Id="rId52" Type="http://schemas.openxmlformats.org/officeDocument/2006/relationships/image" Target="../media/image128.png"/><Relationship Id="rId60" Type="http://schemas.openxmlformats.org/officeDocument/2006/relationships/image" Target="../media/image132.png"/><Relationship Id="rId4" Type="http://schemas.openxmlformats.org/officeDocument/2006/relationships/image" Target="../media/image250.png"/><Relationship Id="rId9" Type="http://schemas.openxmlformats.org/officeDocument/2006/relationships/customXml" Target="../ink/ink93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Relationship Id="rId27" Type="http://schemas.openxmlformats.org/officeDocument/2006/relationships/customXml" Target="../ink/ink102.xml"/><Relationship Id="rId30" Type="http://schemas.openxmlformats.org/officeDocument/2006/relationships/image" Target="../media/image117.png"/><Relationship Id="rId35" Type="http://schemas.openxmlformats.org/officeDocument/2006/relationships/customXml" Target="../ink/ink106.xml"/><Relationship Id="rId43" Type="http://schemas.openxmlformats.org/officeDocument/2006/relationships/customXml" Target="../ink/ink110.xml"/><Relationship Id="rId48" Type="http://schemas.openxmlformats.org/officeDocument/2006/relationships/image" Target="../media/image126.png"/><Relationship Id="rId56" Type="http://schemas.openxmlformats.org/officeDocument/2006/relationships/image" Target="../media/image130.png"/><Relationship Id="rId64" Type="http://schemas.openxmlformats.org/officeDocument/2006/relationships/image" Target="../media/image134.png"/><Relationship Id="rId8" Type="http://schemas.openxmlformats.org/officeDocument/2006/relationships/image" Target="../media/image106.png"/><Relationship Id="rId51" Type="http://schemas.openxmlformats.org/officeDocument/2006/relationships/customXml" Target="../ink/ink114.xml"/><Relationship Id="rId3" Type="http://schemas.openxmlformats.org/officeDocument/2006/relationships/customXml" Target="../ink/ink90.xml"/><Relationship Id="rId12" Type="http://schemas.openxmlformats.org/officeDocument/2006/relationships/image" Target="../media/image108.png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33" Type="http://schemas.openxmlformats.org/officeDocument/2006/relationships/customXml" Target="../ink/ink105.xml"/><Relationship Id="rId38" Type="http://schemas.openxmlformats.org/officeDocument/2006/relationships/image" Target="../media/image121.png"/><Relationship Id="rId46" Type="http://schemas.openxmlformats.org/officeDocument/2006/relationships/image" Target="../media/image125.png"/><Relationship Id="rId59" Type="http://schemas.openxmlformats.org/officeDocument/2006/relationships/customXml" Target="../ink/ink1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customXml" Target="../ink/ink126.xml"/><Relationship Id="rId18" Type="http://schemas.openxmlformats.org/officeDocument/2006/relationships/image" Target="../media/image143.png"/><Relationship Id="rId26" Type="http://schemas.openxmlformats.org/officeDocument/2006/relationships/image" Target="../media/image147.png"/><Relationship Id="rId39" Type="http://schemas.openxmlformats.org/officeDocument/2006/relationships/customXml" Target="../ink/ink139.xml"/><Relationship Id="rId3" Type="http://schemas.openxmlformats.org/officeDocument/2006/relationships/customXml" Target="../ink/ink121.xml"/><Relationship Id="rId21" Type="http://schemas.openxmlformats.org/officeDocument/2006/relationships/customXml" Target="../ink/ink130.xml"/><Relationship Id="rId34" Type="http://schemas.openxmlformats.org/officeDocument/2006/relationships/image" Target="../media/image151.png"/><Relationship Id="rId42" Type="http://schemas.openxmlformats.org/officeDocument/2006/relationships/image" Target="../media/image155.png"/><Relationship Id="rId7" Type="http://schemas.openxmlformats.org/officeDocument/2006/relationships/customXml" Target="../ink/ink123.xml"/><Relationship Id="rId12" Type="http://schemas.openxmlformats.org/officeDocument/2006/relationships/image" Target="../media/image140.png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153.png"/><Relationship Id="rId2" Type="http://schemas.openxmlformats.org/officeDocument/2006/relationships/image" Target="../media/image135.png"/><Relationship Id="rId16" Type="http://schemas.openxmlformats.org/officeDocument/2006/relationships/image" Target="../media/image142.png"/><Relationship Id="rId20" Type="http://schemas.openxmlformats.org/officeDocument/2006/relationships/image" Target="../media/image144.png"/><Relationship Id="rId29" Type="http://schemas.openxmlformats.org/officeDocument/2006/relationships/customXml" Target="../ink/ink134.xml"/><Relationship Id="rId41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customXml" Target="../ink/ink125.xml"/><Relationship Id="rId24" Type="http://schemas.openxmlformats.org/officeDocument/2006/relationships/image" Target="../media/image146.png"/><Relationship Id="rId32" Type="http://schemas.openxmlformats.org/officeDocument/2006/relationships/image" Target="../media/image150.png"/><Relationship Id="rId37" Type="http://schemas.openxmlformats.org/officeDocument/2006/relationships/customXml" Target="../ink/ink138.xml"/><Relationship Id="rId40" Type="http://schemas.openxmlformats.org/officeDocument/2006/relationships/image" Target="../media/image154.png"/><Relationship Id="rId5" Type="http://schemas.openxmlformats.org/officeDocument/2006/relationships/customXml" Target="../ink/ink122.xml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148.png"/><Relationship Id="rId36" Type="http://schemas.openxmlformats.org/officeDocument/2006/relationships/image" Target="../media/image152.png"/><Relationship Id="rId10" Type="http://schemas.openxmlformats.org/officeDocument/2006/relationships/image" Target="../media/image139.png"/><Relationship Id="rId19" Type="http://schemas.openxmlformats.org/officeDocument/2006/relationships/customXml" Target="../ink/ink129.xml"/><Relationship Id="rId31" Type="http://schemas.openxmlformats.org/officeDocument/2006/relationships/customXml" Target="../ink/ink135.xml"/><Relationship Id="rId4" Type="http://schemas.openxmlformats.org/officeDocument/2006/relationships/image" Target="../media/image136.png"/><Relationship Id="rId9" Type="http://schemas.openxmlformats.org/officeDocument/2006/relationships/customXml" Target="../ink/ink124.xml"/><Relationship Id="rId14" Type="http://schemas.openxmlformats.org/officeDocument/2006/relationships/image" Target="../media/image141.png"/><Relationship Id="rId22" Type="http://schemas.openxmlformats.org/officeDocument/2006/relationships/image" Target="../media/image145.png"/><Relationship Id="rId27" Type="http://schemas.openxmlformats.org/officeDocument/2006/relationships/customXml" Target="../ink/ink133.xml"/><Relationship Id="rId30" Type="http://schemas.openxmlformats.org/officeDocument/2006/relationships/image" Target="../media/image149.png"/><Relationship Id="rId35" Type="http://schemas.openxmlformats.org/officeDocument/2006/relationships/customXml" Target="../ink/ink13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6.xml"/><Relationship Id="rId18" Type="http://schemas.openxmlformats.org/officeDocument/2006/relationships/image" Target="../media/image164.png"/><Relationship Id="rId26" Type="http://schemas.openxmlformats.org/officeDocument/2006/relationships/image" Target="../media/image168.png"/><Relationship Id="rId39" Type="http://schemas.openxmlformats.org/officeDocument/2006/relationships/customXml" Target="../ink/ink159.xml"/><Relationship Id="rId21" Type="http://schemas.openxmlformats.org/officeDocument/2006/relationships/customXml" Target="../ink/ink150.xml"/><Relationship Id="rId34" Type="http://schemas.openxmlformats.org/officeDocument/2006/relationships/image" Target="../media/image172.png"/><Relationship Id="rId42" Type="http://schemas.openxmlformats.org/officeDocument/2006/relationships/image" Target="../media/image176.png"/><Relationship Id="rId47" Type="http://schemas.openxmlformats.org/officeDocument/2006/relationships/customXml" Target="../ink/ink163.xml"/><Relationship Id="rId50" Type="http://schemas.openxmlformats.org/officeDocument/2006/relationships/image" Target="../media/image180.png"/><Relationship Id="rId55" Type="http://schemas.openxmlformats.org/officeDocument/2006/relationships/customXml" Target="../ink/ink167.xml"/><Relationship Id="rId63" Type="http://schemas.openxmlformats.org/officeDocument/2006/relationships/customXml" Target="../ink/ink171.xml"/><Relationship Id="rId68" Type="http://schemas.openxmlformats.org/officeDocument/2006/relationships/image" Target="../media/image189.png"/><Relationship Id="rId76" Type="http://schemas.openxmlformats.org/officeDocument/2006/relationships/image" Target="../media/image193.png"/><Relationship Id="rId7" Type="http://schemas.openxmlformats.org/officeDocument/2006/relationships/customXml" Target="../ink/ink143.xml"/><Relationship Id="rId71" Type="http://schemas.openxmlformats.org/officeDocument/2006/relationships/customXml" Target="../ink/ink175.xml"/><Relationship Id="rId2" Type="http://schemas.openxmlformats.org/officeDocument/2006/relationships/image" Target="../media/image156.png"/><Relationship Id="rId16" Type="http://schemas.openxmlformats.org/officeDocument/2006/relationships/image" Target="../media/image163.png"/><Relationship Id="rId29" Type="http://schemas.openxmlformats.org/officeDocument/2006/relationships/customXml" Target="../ink/ink154.xml"/><Relationship Id="rId11" Type="http://schemas.openxmlformats.org/officeDocument/2006/relationships/customXml" Target="../ink/ink145.xml"/><Relationship Id="rId24" Type="http://schemas.openxmlformats.org/officeDocument/2006/relationships/image" Target="../media/image167.png"/><Relationship Id="rId32" Type="http://schemas.openxmlformats.org/officeDocument/2006/relationships/image" Target="../media/image171.png"/><Relationship Id="rId37" Type="http://schemas.openxmlformats.org/officeDocument/2006/relationships/customXml" Target="../ink/ink158.xml"/><Relationship Id="rId40" Type="http://schemas.openxmlformats.org/officeDocument/2006/relationships/image" Target="../media/image175.png"/><Relationship Id="rId45" Type="http://schemas.openxmlformats.org/officeDocument/2006/relationships/customXml" Target="../ink/ink162.xml"/><Relationship Id="rId53" Type="http://schemas.openxmlformats.org/officeDocument/2006/relationships/customXml" Target="../ink/ink166.xml"/><Relationship Id="rId58" Type="http://schemas.openxmlformats.org/officeDocument/2006/relationships/image" Target="../media/image184.png"/><Relationship Id="rId66" Type="http://schemas.openxmlformats.org/officeDocument/2006/relationships/image" Target="../media/image188.png"/><Relationship Id="rId74" Type="http://schemas.openxmlformats.org/officeDocument/2006/relationships/image" Target="../media/image192.png"/><Relationship Id="rId5" Type="http://schemas.openxmlformats.org/officeDocument/2006/relationships/customXml" Target="../ink/ink142.xml"/><Relationship Id="rId15" Type="http://schemas.openxmlformats.org/officeDocument/2006/relationships/customXml" Target="../ink/ink147.xml"/><Relationship Id="rId23" Type="http://schemas.openxmlformats.org/officeDocument/2006/relationships/customXml" Target="../ink/ink151.xml"/><Relationship Id="rId28" Type="http://schemas.openxmlformats.org/officeDocument/2006/relationships/image" Target="../media/image169.png"/><Relationship Id="rId36" Type="http://schemas.openxmlformats.org/officeDocument/2006/relationships/image" Target="../media/image173.png"/><Relationship Id="rId49" Type="http://schemas.openxmlformats.org/officeDocument/2006/relationships/customXml" Target="../ink/ink164.xml"/><Relationship Id="rId57" Type="http://schemas.openxmlformats.org/officeDocument/2006/relationships/customXml" Target="../ink/ink168.xml"/><Relationship Id="rId61" Type="http://schemas.openxmlformats.org/officeDocument/2006/relationships/customXml" Target="../ink/ink170.xml"/><Relationship Id="rId10" Type="http://schemas.openxmlformats.org/officeDocument/2006/relationships/image" Target="../media/image160.png"/><Relationship Id="rId19" Type="http://schemas.openxmlformats.org/officeDocument/2006/relationships/customXml" Target="../ink/ink149.xml"/><Relationship Id="rId31" Type="http://schemas.openxmlformats.org/officeDocument/2006/relationships/customXml" Target="../ink/ink155.xml"/><Relationship Id="rId44" Type="http://schemas.openxmlformats.org/officeDocument/2006/relationships/image" Target="../media/image177.png"/><Relationship Id="rId52" Type="http://schemas.openxmlformats.org/officeDocument/2006/relationships/image" Target="../media/image181.png"/><Relationship Id="rId60" Type="http://schemas.openxmlformats.org/officeDocument/2006/relationships/image" Target="../media/image185.png"/><Relationship Id="rId65" Type="http://schemas.openxmlformats.org/officeDocument/2006/relationships/customXml" Target="../ink/ink172.xml"/><Relationship Id="rId73" Type="http://schemas.openxmlformats.org/officeDocument/2006/relationships/customXml" Target="../ink/ink176.xml"/><Relationship Id="rId78" Type="http://schemas.openxmlformats.org/officeDocument/2006/relationships/image" Target="../media/image194.png"/><Relationship Id="rId4" Type="http://schemas.openxmlformats.org/officeDocument/2006/relationships/image" Target="../media/image157.png"/><Relationship Id="rId9" Type="http://schemas.openxmlformats.org/officeDocument/2006/relationships/customXml" Target="../ink/ink144.xml"/><Relationship Id="rId14" Type="http://schemas.openxmlformats.org/officeDocument/2006/relationships/image" Target="../media/image162.png"/><Relationship Id="rId22" Type="http://schemas.openxmlformats.org/officeDocument/2006/relationships/image" Target="../media/image166.png"/><Relationship Id="rId27" Type="http://schemas.openxmlformats.org/officeDocument/2006/relationships/customXml" Target="../ink/ink153.xml"/><Relationship Id="rId30" Type="http://schemas.openxmlformats.org/officeDocument/2006/relationships/image" Target="../media/image170.png"/><Relationship Id="rId35" Type="http://schemas.openxmlformats.org/officeDocument/2006/relationships/customXml" Target="../ink/ink157.xml"/><Relationship Id="rId43" Type="http://schemas.openxmlformats.org/officeDocument/2006/relationships/customXml" Target="../ink/ink161.xml"/><Relationship Id="rId48" Type="http://schemas.openxmlformats.org/officeDocument/2006/relationships/image" Target="../media/image179.png"/><Relationship Id="rId56" Type="http://schemas.openxmlformats.org/officeDocument/2006/relationships/image" Target="../media/image183.png"/><Relationship Id="rId64" Type="http://schemas.openxmlformats.org/officeDocument/2006/relationships/image" Target="../media/image187.png"/><Relationship Id="rId69" Type="http://schemas.openxmlformats.org/officeDocument/2006/relationships/customXml" Target="../ink/ink174.xml"/><Relationship Id="rId77" Type="http://schemas.openxmlformats.org/officeDocument/2006/relationships/customXml" Target="../ink/ink178.xml"/><Relationship Id="rId8" Type="http://schemas.openxmlformats.org/officeDocument/2006/relationships/image" Target="../media/image159.png"/><Relationship Id="rId51" Type="http://schemas.openxmlformats.org/officeDocument/2006/relationships/customXml" Target="../ink/ink165.xml"/><Relationship Id="rId72" Type="http://schemas.openxmlformats.org/officeDocument/2006/relationships/image" Target="../media/image191.png"/><Relationship Id="rId3" Type="http://schemas.openxmlformats.org/officeDocument/2006/relationships/customXml" Target="../ink/ink141.xml"/><Relationship Id="rId12" Type="http://schemas.openxmlformats.org/officeDocument/2006/relationships/image" Target="../media/image161.png"/><Relationship Id="rId17" Type="http://schemas.openxmlformats.org/officeDocument/2006/relationships/customXml" Target="../ink/ink148.xml"/><Relationship Id="rId25" Type="http://schemas.openxmlformats.org/officeDocument/2006/relationships/customXml" Target="../ink/ink152.xml"/><Relationship Id="rId33" Type="http://schemas.openxmlformats.org/officeDocument/2006/relationships/customXml" Target="../ink/ink156.xml"/><Relationship Id="rId38" Type="http://schemas.openxmlformats.org/officeDocument/2006/relationships/image" Target="../media/image174.png"/><Relationship Id="rId46" Type="http://schemas.openxmlformats.org/officeDocument/2006/relationships/image" Target="../media/image178.png"/><Relationship Id="rId59" Type="http://schemas.openxmlformats.org/officeDocument/2006/relationships/customXml" Target="../ink/ink169.xml"/><Relationship Id="rId67" Type="http://schemas.openxmlformats.org/officeDocument/2006/relationships/customXml" Target="../ink/ink173.xml"/><Relationship Id="rId20" Type="http://schemas.openxmlformats.org/officeDocument/2006/relationships/image" Target="../media/image165.png"/><Relationship Id="rId41" Type="http://schemas.openxmlformats.org/officeDocument/2006/relationships/customXml" Target="../ink/ink160.xml"/><Relationship Id="rId54" Type="http://schemas.openxmlformats.org/officeDocument/2006/relationships/image" Target="../media/image182.png"/><Relationship Id="rId62" Type="http://schemas.openxmlformats.org/officeDocument/2006/relationships/image" Target="../media/image186.png"/><Relationship Id="rId70" Type="http://schemas.openxmlformats.org/officeDocument/2006/relationships/image" Target="../media/image190.png"/><Relationship Id="rId75" Type="http://schemas.openxmlformats.org/officeDocument/2006/relationships/customXml" Target="../ink/ink1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4.xml"/><Relationship Id="rId18" Type="http://schemas.openxmlformats.org/officeDocument/2006/relationships/image" Target="../media/image203.png"/><Relationship Id="rId26" Type="http://schemas.openxmlformats.org/officeDocument/2006/relationships/image" Target="../media/image207.png"/><Relationship Id="rId39" Type="http://schemas.openxmlformats.org/officeDocument/2006/relationships/customXml" Target="../ink/ink197.xml"/><Relationship Id="rId21" Type="http://schemas.openxmlformats.org/officeDocument/2006/relationships/customXml" Target="../ink/ink188.xml"/><Relationship Id="rId34" Type="http://schemas.openxmlformats.org/officeDocument/2006/relationships/image" Target="../media/image211.png"/><Relationship Id="rId42" Type="http://schemas.openxmlformats.org/officeDocument/2006/relationships/image" Target="../media/image215.png"/><Relationship Id="rId47" Type="http://schemas.openxmlformats.org/officeDocument/2006/relationships/customXml" Target="../ink/ink201.xml"/><Relationship Id="rId50" Type="http://schemas.openxmlformats.org/officeDocument/2006/relationships/image" Target="../media/image219.png"/><Relationship Id="rId55" Type="http://schemas.openxmlformats.org/officeDocument/2006/relationships/customXml" Target="../ink/ink205.xml"/><Relationship Id="rId63" Type="http://schemas.openxmlformats.org/officeDocument/2006/relationships/customXml" Target="../ink/ink209.xml"/><Relationship Id="rId68" Type="http://schemas.openxmlformats.org/officeDocument/2006/relationships/image" Target="../media/image228.png"/><Relationship Id="rId7" Type="http://schemas.openxmlformats.org/officeDocument/2006/relationships/customXml" Target="../ink/ink181.xml"/><Relationship Id="rId2" Type="http://schemas.openxmlformats.org/officeDocument/2006/relationships/image" Target="../media/image195.png"/><Relationship Id="rId16" Type="http://schemas.openxmlformats.org/officeDocument/2006/relationships/image" Target="../media/image202.png"/><Relationship Id="rId29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customXml" Target="../ink/ink183.xml"/><Relationship Id="rId24" Type="http://schemas.openxmlformats.org/officeDocument/2006/relationships/image" Target="../media/image206.png"/><Relationship Id="rId32" Type="http://schemas.openxmlformats.org/officeDocument/2006/relationships/image" Target="../media/image210.png"/><Relationship Id="rId37" Type="http://schemas.openxmlformats.org/officeDocument/2006/relationships/customXml" Target="../ink/ink196.xml"/><Relationship Id="rId40" Type="http://schemas.openxmlformats.org/officeDocument/2006/relationships/image" Target="../media/image214.png"/><Relationship Id="rId45" Type="http://schemas.openxmlformats.org/officeDocument/2006/relationships/customXml" Target="../ink/ink200.xml"/><Relationship Id="rId53" Type="http://schemas.openxmlformats.org/officeDocument/2006/relationships/customXml" Target="../ink/ink204.xml"/><Relationship Id="rId58" Type="http://schemas.openxmlformats.org/officeDocument/2006/relationships/image" Target="../media/image223.png"/><Relationship Id="rId66" Type="http://schemas.openxmlformats.org/officeDocument/2006/relationships/image" Target="../media/image227.png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208.png"/><Relationship Id="rId36" Type="http://schemas.openxmlformats.org/officeDocument/2006/relationships/image" Target="../media/image212.png"/><Relationship Id="rId49" Type="http://schemas.openxmlformats.org/officeDocument/2006/relationships/customXml" Target="../ink/ink202.xml"/><Relationship Id="rId57" Type="http://schemas.openxmlformats.org/officeDocument/2006/relationships/customXml" Target="../ink/ink206.xml"/><Relationship Id="rId61" Type="http://schemas.openxmlformats.org/officeDocument/2006/relationships/customXml" Target="../ink/ink208.xml"/><Relationship Id="rId10" Type="http://schemas.openxmlformats.org/officeDocument/2006/relationships/image" Target="../media/image199.png"/><Relationship Id="rId19" Type="http://schemas.openxmlformats.org/officeDocument/2006/relationships/customXml" Target="../ink/ink187.xml"/><Relationship Id="rId31" Type="http://schemas.openxmlformats.org/officeDocument/2006/relationships/customXml" Target="../ink/ink193.xml"/><Relationship Id="rId44" Type="http://schemas.openxmlformats.org/officeDocument/2006/relationships/image" Target="../media/image216.png"/><Relationship Id="rId52" Type="http://schemas.openxmlformats.org/officeDocument/2006/relationships/image" Target="../media/image220.png"/><Relationship Id="rId60" Type="http://schemas.openxmlformats.org/officeDocument/2006/relationships/image" Target="../media/image224.png"/><Relationship Id="rId65" Type="http://schemas.openxmlformats.org/officeDocument/2006/relationships/customXml" Target="../ink/ink210.xml"/><Relationship Id="rId4" Type="http://schemas.openxmlformats.org/officeDocument/2006/relationships/image" Target="../media/image196.png"/><Relationship Id="rId9" Type="http://schemas.openxmlformats.org/officeDocument/2006/relationships/customXml" Target="../ink/ink182.xml"/><Relationship Id="rId14" Type="http://schemas.openxmlformats.org/officeDocument/2006/relationships/image" Target="../media/image201.png"/><Relationship Id="rId22" Type="http://schemas.openxmlformats.org/officeDocument/2006/relationships/image" Target="../media/image205.png"/><Relationship Id="rId27" Type="http://schemas.openxmlformats.org/officeDocument/2006/relationships/customXml" Target="../ink/ink191.xml"/><Relationship Id="rId30" Type="http://schemas.openxmlformats.org/officeDocument/2006/relationships/image" Target="../media/image209.png"/><Relationship Id="rId35" Type="http://schemas.openxmlformats.org/officeDocument/2006/relationships/customXml" Target="../ink/ink195.xml"/><Relationship Id="rId43" Type="http://schemas.openxmlformats.org/officeDocument/2006/relationships/customXml" Target="../ink/ink199.xml"/><Relationship Id="rId48" Type="http://schemas.openxmlformats.org/officeDocument/2006/relationships/image" Target="../media/image218.png"/><Relationship Id="rId56" Type="http://schemas.openxmlformats.org/officeDocument/2006/relationships/image" Target="../media/image222.png"/><Relationship Id="rId64" Type="http://schemas.openxmlformats.org/officeDocument/2006/relationships/image" Target="../media/image226.png"/><Relationship Id="rId69" Type="http://schemas.openxmlformats.org/officeDocument/2006/relationships/customXml" Target="../ink/ink212.xml"/><Relationship Id="rId8" Type="http://schemas.openxmlformats.org/officeDocument/2006/relationships/image" Target="../media/image198.png"/><Relationship Id="rId51" Type="http://schemas.openxmlformats.org/officeDocument/2006/relationships/customXml" Target="../ink/ink203.xml"/><Relationship Id="rId3" Type="http://schemas.openxmlformats.org/officeDocument/2006/relationships/customXml" Target="../ink/ink179.xml"/><Relationship Id="rId12" Type="http://schemas.openxmlformats.org/officeDocument/2006/relationships/image" Target="../media/image200.png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33" Type="http://schemas.openxmlformats.org/officeDocument/2006/relationships/customXml" Target="../ink/ink194.xml"/><Relationship Id="rId38" Type="http://schemas.openxmlformats.org/officeDocument/2006/relationships/image" Target="../media/image213.png"/><Relationship Id="rId46" Type="http://schemas.openxmlformats.org/officeDocument/2006/relationships/image" Target="../media/image217.png"/><Relationship Id="rId59" Type="http://schemas.openxmlformats.org/officeDocument/2006/relationships/customXml" Target="../ink/ink207.xml"/><Relationship Id="rId67" Type="http://schemas.openxmlformats.org/officeDocument/2006/relationships/customXml" Target="../ink/ink211.xml"/><Relationship Id="rId20" Type="http://schemas.openxmlformats.org/officeDocument/2006/relationships/image" Target="../media/image204.png"/><Relationship Id="rId41" Type="http://schemas.openxmlformats.org/officeDocument/2006/relationships/customXml" Target="../ink/ink198.xml"/><Relationship Id="rId54" Type="http://schemas.openxmlformats.org/officeDocument/2006/relationships/image" Target="../media/image221.png"/><Relationship Id="rId62" Type="http://schemas.openxmlformats.org/officeDocument/2006/relationships/image" Target="../media/image225.png"/><Relationship Id="rId70" Type="http://schemas.openxmlformats.org/officeDocument/2006/relationships/image" Target="../media/image2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3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customXml" Target="../ink/ink214.xml"/><Relationship Id="rId4" Type="http://schemas.openxmlformats.org/officeDocument/2006/relationships/image" Target="../media/image2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customXml" Target="../ink/ink220.xml"/><Relationship Id="rId18" Type="http://schemas.openxmlformats.org/officeDocument/2006/relationships/image" Target="../media/image241.png"/><Relationship Id="rId26" Type="http://schemas.openxmlformats.org/officeDocument/2006/relationships/image" Target="../media/image245.png"/><Relationship Id="rId39" Type="http://schemas.openxmlformats.org/officeDocument/2006/relationships/customXml" Target="../ink/ink233.xml"/><Relationship Id="rId3" Type="http://schemas.openxmlformats.org/officeDocument/2006/relationships/customXml" Target="../ink/ink215.xml"/><Relationship Id="rId21" Type="http://schemas.openxmlformats.org/officeDocument/2006/relationships/customXml" Target="../ink/ink224.xml"/><Relationship Id="rId34" Type="http://schemas.openxmlformats.org/officeDocument/2006/relationships/image" Target="../media/image249.png"/><Relationship Id="rId42" Type="http://schemas.openxmlformats.org/officeDocument/2006/relationships/image" Target="../media/image254.png"/><Relationship Id="rId7" Type="http://schemas.openxmlformats.org/officeDocument/2006/relationships/customXml" Target="../ink/ink217.xml"/><Relationship Id="rId12" Type="http://schemas.openxmlformats.org/officeDocument/2006/relationships/image" Target="../media/image238.png"/><Relationship Id="rId17" Type="http://schemas.openxmlformats.org/officeDocument/2006/relationships/customXml" Target="../ink/ink222.xml"/><Relationship Id="rId25" Type="http://schemas.openxmlformats.org/officeDocument/2006/relationships/customXml" Target="../ink/ink226.xml"/><Relationship Id="rId33" Type="http://schemas.openxmlformats.org/officeDocument/2006/relationships/customXml" Target="../ink/ink230.xml"/><Relationship Id="rId38" Type="http://schemas.openxmlformats.org/officeDocument/2006/relationships/image" Target="../media/image252.png"/><Relationship Id="rId2" Type="http://schemas.openxmlformats.org/officeDocument/2006/relationships/image" Target="../media/image233.png"/><Relationship Id="rId16" Type="http://schemas.openxmlformats.org/officeDocument/2006/relationships/image" Target="../media/image240.png"/><Relationship Id="rId20" Type="http://schemas.openxmlformats.org/officeDocument/2006/relationships/image" Target="../media/image242.png"/><Relationship Id="rId29" Type="http://schemas.openxmlformats.org/officeDocument/2006/relationships/customXml" Target="../ink/ink228.xml"/><Relationship Id="rId41" Type="http://schemas.openxmlformats.org/officeDocument/2006/relationships/customXml" Target="../ink/ink2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customXml" Target="../ink/ink219.xml"/><Relationship Id="rId24" Type="http://schemas.openxmlformats.org/officeDocument/2006/relationships/image" Target="../media/image244.png"/><Relationship Id="rId32" Type="http://schemas.openxmlformats.org/officeDocument/2006/relationships/image" Target="../media/image248.png"/><Relationship Id="rId37" Type="http://schemas.openxmlformats.org/officeDocument/2006/relationships/customXml" Target="../ink/ink232.xml"/><Relationship Id="rId40" Type="http://schemas.openxmlformats.org/officeDocument/2006/relationships/image" Target="../media/image253.png"/><Relationship Id="rId5" Type="http://schemas.openxmlformats.org/officeDocument/2006/relationships/customXml" Target="../ink/ink216.xml"/><Relationship Id="rId15" Type="http://schemas.openxmlformats.org/officeDocument/2006/relationships/customXml" Target="../ink/ink221.xml"/><Relationship Id="rId23" Type="http://schemas.openxmlformats.org/officeDocument/2006/relationships/customXml" Target="../ink/ink225.xml"/><Relationship Id="rId28" Type="http://schemas.openxmlformats.org/officeDocument/2006/relationships/image" Target="../media/image246.png"/><Relationship Id="rId36" Type="http://schemas.openxmlformats.org/officeDocument/2006/relationships/image" Target="../media/image251.png"/><Relationship Id="rId10" Type="http://schemas.openxmlformats.org/officeDocument/2006/relationships/image" Target="../media/image237.png"/><Relationship Id="rId19" Type="http://schemas.openxmlformats.org/officeDocument/2006/relationships/customXml" Target="../ink/ink223.xml"/><Relationship Id="rId31" Type="http://schemas.openxmlformats.org/officeDocument/2006/relationships/customXml" Target="../ink/ink229.xml"/><Relationship Id="rId44" Type="http://schemas.openxmlformats.org/officeDocument/2006/relationships/image" Target="../media/image255.png"/><Relationship Id="rId4" Type="http://schemas.openxmlformats.org/officeDocument/2006/relationships/image" Target="../media/image234.png"/><Relationship Id="rId9" Type="http://schemas.openxmlformats.org/officeDocument/2006/relationships/customXml" Target="../ink/ink218.xml"/><Relationship Id="rId14" Type="http://schemas.openxmlformats.org/officeDocument/2006/relationships/image" Target="../media/image239.png"/><Relationship Id="rId22" Type="http://schemas.openxmlformats.org/officeDocument/2006/relationships/image" Target="../media/image243.png"/><Relationship Id="rId27" Type="http://schemas.openxmlformats.org/officeDocument/2006/relationships/customXml" Target="../ink/ink227.xml"/><Relationship Id="rId30" Type="http://schemas.openxmlformats.org/officeDocument/2006/relationships/image" Target="../media/image247.png"/><Relationship Id="rId35" Type="http://schemas.openxmlformats.org/officeDocument/2006/relationships/customXml" Target="../ink/ink231.xml"/><Relationship Id="rId43" Type="http://schemas.openxmlformats.org/officeDocument/2006/relationships/customXml" Target="../ink/ink23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2.png"/><Relationship Id="rId18" Type="http://schemas.openxmlformats.org/officeDocument/2006/relationships/customXml" Target="../ink/ink243.xml"/><Relationship Id="rId26" Type="http://schemas.openxmlformats.org/officeDocument/2006/relationships/customXml" Target="../ink/ink247.xml"/><Relationship Id="rId39" Type="http://schemas.openxmlformats.org/officeDocument/2006/relationships/image" Target="../media/image275.png"/><Relationship Id="rId21" Type="http://schemas.openxmlformats.org/officeDocument/2006/relationships/image" Target="../media/image266.png"/><Relationship Id="rId34" Type="http://schemas.openxmlformats.org/officeDocument/2006/relationships/customXml" Target="../ink/ink251.xml"/><Relationship Id="rId42" Type="http://schemas.openxmlformats.org/officeDocument/2006/relationships/customXml" Target="../ink/ink255.xml"/><Relationship Id="rId47" Type="http://schemas.openxmlformats.org/officeDocument/2006/relationships/image" Target="../media/image279.png"/><Relationship Id="rId50" Type="http://schemas.openxmlformats.org/officeDocument/2006/relationships/customXml" Target="../ink/ink259.xml"/><Relationship Id="rId55" Type="http://schemas.openxmlformats.org/officeDocument/2006/relationships/image" Target="../media/image283.png"/><Relationship Id="rId63" Type="http://schemas.openxmlformats.org/officeDocument/2006/relationships/image" Target="../media/image287.png"/><Relationship Id="rId68" Type="http://schemas.openxmlformats.org/officeDocument/2006/relationships/customXml" Target="../ink/ink268.xml"/><Relationship Id="rId76" Type="http://schemas.openxmlformats.org/officeDocument/2006/relationships/customXml" Target="../ink/ink272.xml"/><Relationship Id="rId84" Type="http://schemas.openxmlformats.org/officeDocument/2006/relationships/customXml" Target="../ink/ink276.xml"/><Relationship Id="rId7" Type="http://schemas.openxmlformats.org/officeDocument/2006/relationships/image" Target="../media/image259.png"/><Relationship Id="rId71" Type="http://schemas.openxmlformats.org/officeDocument/2006/relationships/image" Target="../media/image291.png"/><Relationship Id="rId2" Type="http://schemas.openxmlformats.org/officeDocument/2006/relationships/image" Target="../media/image256.png"/><Relationship Id="rId16" Type="http://schemas.openxmlformats.org/officeDocument/2006/relationships/customXml" Target="../ink/ink242.xml"/><Relationship Id="rId29" Type="http://schemas.openxmlformats.org/officeDocument/2006/relationships/image" Target="../media/image270.png"/><Relationship Id="rId11" Type="http://schemas.openxmlformats.org/officeDocument/2006/relationships/image" Target="../media/image261.png"/><Relationship Id="rId24" Type="http://schemas.openxmlformats.org/officeDocument/2006/relationships/customXml" Target="../ink/ink246.xml"/><Relationship Id="rId32" Type="http://schemas.openxmlformats.org/officeDocument/2006/relationships/customXml" Target="../ink/ink250.xml"/><Relationship Id="rId37" Type="http://schemas.openxmlformats.org/officeDocument/2006/relationships/image" Target="../media/image274.png"/><Relationship Id="rId40" Type="http://schemas.openxmlformats.org/officeDocument/2006/relationships/customXml" Target="../ink/ink254.xml"/><Relationship Id="rId45" Type="http://schemas.openxmlformats.org/officeDocument/2006/relationships/image" Target="../media/image278.png"/><Relationship Id="rId53" Type="http://schemas.openxmlformats.org/officeDocument/2006/relationships/image" Target="../media/image282.png"/><Relationship Id="rId58" Type="http://schemas.openxmlformats.org/officeDocument/2006/relationships/customXml" Target="../ink/ink263.xml"/><Relationship Id="rId66" Type="http://schemas.openxmlformats.org/officeDocument/2006/relationships/customXml" Target="../ink/ink267.xml"/><Relationship Id="rId74" Type="http://schemas.openxmlformats.org/officeDocument/2006/relationships/customXml" Target="../ink/ink271.xml"/><Relationship Id="rId79" Type="http://schemas.openxmlformats.org/officeDocument/2006/relationships/image" Target="../media/image295.png"/><Relationship Id="rId5" Type="http://schemas.openxmlformats.org/officeDocument/2006/relationships/image" Target="../media/image258.png"/><Relationship Id="rId61" Type="http://schemas.openxmlformats.org/officeDocument/2006/relationships/image" Target="../media/image286.png"/><Relationship Id="rId82" Type="http://schemas.openxmlformats.org/officeDocument/2006/relationships/customXml" Target="../ink/ink275.xml"/><Relationship Id="rId19" Type="http://schemas.openxmlformats.org/officeDocument/2006/relationships/image" Target="../media/image265.png"/><Relationship Id="rId4" Type="http://schemas.openxmlformats.org/officeDocument/2006/relationships/customXml" Target="../ink/ink236.xml"/><Relationship Id="rId9" Type="http://schemas.openxmlformats.org/officeDocument/2006/relationships/image" Target="../media/image260.png"/><Relationship Id="rId14" Type="http://schemas.openxmlformats.org/officeDocument/2006/relationships/customXml" Target="../ink/ink241.xml"/><Relationship Id="rId22" Type="http://schemas.openxmlformats.org/officeDocument/2006/relationships/customXml" Target="../ink/ink245.xml"/><Relationship Id="rId27" Type="http://schemas.openxmlformats.org/officeDocument/2006/relationships/image" Target="../media/image269.png"/><Relationship Id="rId30" Type="http://schemas.openxmlformats.org/officeDocument/2006/relationships/customXml" Target="../ink/ink249.xml"/><Relationship Id="rId35" Type="http://schemas.openxmlformats.org/officeDocument/2006/relationships/image" Target="../media/image273.png"/><Relationship Id="rId43" Type="http://schemas.openxmlformats.org/officeDocument/2006/relationships/image" Target="../media/image277.png"/><Relationship Id="rId48" Type="http://schemas.openxmlformats.org/officeDocument/2006/relationships/customXml" Target="../ink/ink258.xml"/><Relationship Id="rId56" Type="http://schemas.openxmlformats.org/officeDocument/2006/relationships/customXml" Target="../ink/ink262.xml"/><Relationship Id="rId64" Type="http://schemas.openxmlformats.org/officeDocument/2006/relationships/customXml" Target="../ink/ink266.xml"/><Relationship Id="rId69" Type="http://schemas.openxmlformats.org/officeDocument/2006/relationships/image" Target="../media/image290.png"/><Relationship Id="rId77" Type="http://schemas.openxmlformats.org/officeDocument/2006/relationships/image" Target="../media/image294.png"/><Relationship Id="rId8" Type="http://schemas.openxmlformats.org/officeDocument/2006/relationships/customXml" Target="../ink/ink238.xml"/><Relationship Id="rId51" Type="http://schemas.openxmlformats.org/officeDocument/2006/relationships/image" Target="../media/image281.png"/><Relationship Id="rId72" Type="http://schemas.openxmlformats.org/officeDocument/2006/relationships/customXml" Target="../ink/ink270.xml"/><Relationship Id="rId80" Type="http://schemas.openxmlformats.org/officeDocument/2006/relationships/customXml" Target="../ink/ink274.xml"/><Relationship Id="rId85" Type="http://schemas.openxmlformats.org/officeDocument/2006/relationships/image" Target="../media/image298.png"/><Relationship Id="rId3" Type="http://schemas.openxmlformats.org/officeDocument/2006/relationships/image" Target="../media/image257.png"/><Relationship Id="rId12" Type="http://schemas.openxmlformats.org/officeDocument/2006/relationships/customXml" Target="../ink/ink240.xml"/><Relationship Id="rId17" Type="http://schemas.openxmlformats.org/officeDocument/2006/relationships/image" Target="../media/image264.png"/><Relationship Id="rId25" Type="http://schemas.openxmlformats.org/officeDocument/2006/relationships/image" Target="../media/image268.png"/><Relationship Id="rId33" Type="http://schemas.openxmlformats.org/officeDocument/2006/relationships/image" Target="../media/image272.png"/><Relationship Id="rId38" Type="http://schemas.openxmlformats.org/officeDocument/2006/relationships/customXml" Target="../ink/ink253.xml"/><Relationship Id="rId46" Type="http://schemas.openxmlformats.org/officeDocument/2006/relationships/customXml" Target="../ink/ink257.xml"/><Relationship Id="rId59" Type="http://schemas.openxmlformats.org/officeDocument/2006/relationships/image" Target="../media/image285.png"/><Relationship Id="rId67" Type="http://schemas.openxmlformats.org/officeDocument/2006/relationships/image" Target="../media/image289.png"/><Relationship Id="rId20" Type="http://schemas.openxmlformats.org/officeDocument/2006/relationships/customXml" Target="../ink/ink244.xml"/><Relationship Id="rId41" Type="http://schemas.openxmlformats.org/officeDocument/2006/relationships/image" Target="../media/image276.png"/><Relationship Id="rId54" Type="http://schemas.openxmlformats.org/officeDocument/2006/relationships/customXml" Target="../ink/ink261.xml"/><Relationship Id="rId62" Type="http://schemas.openxmlformats.org/officeDocument/2006/relationships/customXml" Target="../ink/ink265.xml"/><Relationship Id="rId70" Type="http://schemas.openxmlformats.org/officeDocument/2006/relationships/customXml" Target="../ink/ink269.xml"/><Relationship Id="rId75" Type="http://schemas.openxmlformats.org/officeDocument/2006/relationships/image" Target="../media/image293.png"/><Relationship Id="rId83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7.xml"/><Relationship Id="rId15" Type="http://schemas.openxmlformats.org/officeDocument/2006/relationships/image" Target="../media/image263.png"/><Relationship Id="rId23" Type="http://schemas.openxmlformats.org/officeDocument/2006/relationships/image" Target="../media/image267.png"/><Relationship Id="rId28" Type="http://schemas.openxmlformats.org/officeDocument/2006/relationships/customXml" Target="../ink/ink248.xml"/><Relationship Id="rId36" Type="http://schemas.openxmlformats.org/officeDocument/2006/relationships/customXml" Target="../ink/ink252.xml"/><Relationship Id="rId49" Type="http://schemas.openxmlformats.org/officeDocument/2006/relationships/image" Target="../media/image280.png"/><Relationship Id="rId57" Type="http://schemas.openxmlformats.org/officeDocument/2006/relationships/image" Target="../media/image284.png"/><Relationship Id="rId10" Type="http://schemas.openxmlformats.org/officeDocument/2006/relationships/customXml" Target="../ink/ink239.xml"/><Relationship Id="rId31" Type="http://schemas.openxmlformats.org/officeDocument/2006/relationships/image" Target="../media/image271.png"/><Relationship Id="rId44" Type="http://schemas.openxmlformats.org/officeDocument/2006/relationships/customXml" Target="../ink/ink256.xml"/><Relationship Id="rId52" Type="http://schemas.openxmlformats.org/officeDocument/2006/relationships/customXml" Target="../ink/ink260.xml"/><Relationship Id="rId60" Type="http://schemas.openxmlformats.org/officeDocument/2006/relationships/customXml" Target="../ink/ink264.xml"/><Relationship Id="rId65" Type="http://schemas.openxmlformats.org/officeDocument/2006/relationships/image" Target="../media/image288.png"/><Relationship Id="rId73" Type="http://schemas.openxmlformats.org/officeDocument/2006/relationships/image" Target="../media/image292.png"/><Relationship Id="rId78" Type="http://schemas.openxmlformats.org/officeDocument/2006/relationships/customXml" Target="../ink/ink273.xml"/><Relationship Id="rId81" Type="http://schemas.openxmlformats.org/officeDocument/2006/relationships/image" Target="../media/image2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customXml" Target="../ink/ink282.xml"/><Relationship Id="rId18" Type="http://schemas.openxmlformats.org/officeDocument/2006/relationships/image" Target="../media/image307.png"/><Relationship Id="rId3" Type="http://schemas.openxmlformats.org/officeDocument/2006/relationships/customXml" Target="../ink/ink277.xml"/><Relationship Id="rId7" Type="http://schemas.openxmlformats.org/officeDocument/2006/relationships/customXml" Target="../ink/ink279.xml"/><Relationship Id="rId12" Type="http://schemas.openxmlformats.org/officeDocument/2006/relationships/image" Target="../media/image304.png"/><Relationship Id="rId17" Type="http://schemas.openxmlformats.org/officeDocument/2006/relationships/customXml" Target="../ink/ink284.xml"/><Relationship Id="rId2" Type="http://schemas.openxmlformats.org/officeDocument/2006/relationships/image" Target="../media/image299.png"/><Relationship Id="rId1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customXml" Target="../ink/ink281.xml"/><Relationship Id="rId5" Type="http://schemas.openxmlformats.org/officeDocument/2006/relationships/customXml" Target="../ink/ink278.xml"/><Relationship Id="rId15" Type="http://schemas.openxmlformats.org/officeDocument/2006/relationships/customXml" Target="../ink/ink283.xml"/><Relationship Id="rId10" Type="http://schemas.openxmlformats.org/officeDocument/2006/relationships/image" Target="../media/image303.png"/><Relationship Id="rId4" Type="http://schemas.openxmlformats.org/officeDocument/2006/relationships/image" Target="../media/image300.png"/><Relationship Id="rId9" Type="http://schemas.openxmlformats.org/officeDocument/2006/relationships/customXml" Target="../ink/ink280.xml"/><Relationship Id="rId14" Type="http://schemas.openxmlformats.org/officeDocument/2006/relationships/image" Target="../media/image305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7.xml"/><Relationship Id="rId21" Type="http://schemas.openxmlformats.org/officeDocument/2006/relationships/image" Target="../media/image317.png"/><Relationship Id="rId42" Type="http://schemas.openxmlformats.org/officeDocument/2006/relationships/customXml" Target="../ink/ink305.xml"/><Relationship Id="rId47" Type="http://schemas.openxmlformats.org/officeDocument/2006/relationships/image" Target="../media/image330.png"/><Relationship Id="rId63" Type="http://schemas.openxmlformats.org/officeDocument/2006/relationships/image" Target="../media/image338.png"/><Relationship Id="rId68" Type="http://schemas.openxmlformats.org/officeDocument/2006/relationships/customXml" Target="../ink/ink318.xml"/><Relationship Id="rId84" Type="http://schemas.openxmlformats.org/officeDocument/2006/relationships/customXml" Target="../ink/ink326.xml"/><Relationship Id="rId89" Type="http://schemas.openxmlformats.org/officeDocument/2006/relationships/image" Target="../media/image351.png"/><Relationship Id="rId7" Type="http://schemas.openxmlformats.org/officeDocument/2006/relationships/image" Target="../media/image310.png"/><Relationship Id="rId71" Type="http://schemas.openxmlformats.org/officeDocument/2006/relationships/image" Target="../media/image342.png"/><Relationship Id="rId92" Type="http://schemas.openxmlformats.org/officeDocument/2006/relationships/customXml" Target="../ink/ink330.xml"/><Relationship Id="rId2" Type="http://schemas.openxmlformats.org/officeDocument/2006/relationships/customXml" Target="../ink/ink285.xml"/><Relationship Id="rId16" Type="http://schemas.openxmlformats.org/officeDocument/2006/relationships/customXml" Target="../ink/ink292.xml"/><Relationship Id="rId29" Type="http://schemas.openxmlformats.org/officeDocument/2006/relationships/image" Target="../media/image321.png"/><Relationship Id="rId107" Type="http://schemas.openxmlformats.org/officeDocument/2006/relationships/image" Target="../media/image360.png"/><Relationship Id="rId11" Type="http://schemas.openxmlformats.org/officeDocument/2006/relationships/image" Target="../media/image312.png"/><Relationship Id="rId24" Type="http://schemas.openxmlformats.org/officeDocument/2006/relationships/customXml" Target="../ink/ink296.xml"/><Relationship Id="rId32" Type="http://schemas.openxmlformats.org/officeDocument/2006/relationships/customXml" Target="../ink/ink300.xml"/><Relationship Id="rId37" Type="http://schemas.openxmlformats.org/officeDocument/2006/relationships/image" Target="../media/image325.png"/><Relationship Id="rId40" Type="http://schemas.openxmlformats.org/officeDocument/2006/relationships/customXml" Target="../ink/ink304.xml"/><Relationship Id="rId45" Type="http://schemas.openxmlformats.org/officeDocument/2006/relationships/image" Target="../media/image329.png"/><Relationship Id="rId53" Type="http://schemas.openxmlformats.org/officeDocument/2006/relationships/image" Target="../media/image333.png"/><Relationship Id="rId58" Type="http://schemas.openxmlformats.org/officeDocument/2006/relationships/customXml" Target="../ink/ink313.xml"/><Relationship Id="rId66" Type="http://schemas.openxmlformats.org/officeDocument/2006/relationships/customXml" Target="../ink/ink317.xml"/><Relationship Id="rId74" Type="http://schemas.openxmlformats.org/officeDocument/2006/relationships/customXml" Target="../ink/ink321.xml"/><Relationship Id="rId79" Type="http://schemas.openxmlformats.org/officeDocument/2006/relationships/image" Target="../media/image346.png"/><Relationship Id="rId87" Type="http://schemas.openxmlformats.org/officeDocument/2006/relationships/image" Target="../media/image350.png"/><Relationship Id="rId102" Type="http://schemas.openxmlformats.org/officeDocument/2006/relationships/customXml" Target="../ink/ink335.xml"/><Relationship Id="rId5" Type="http://schemas.openxmlformats.org/officeDocument/2006/relationships/image" Target="../media/image309.png"/><Relationship Id="rId61" Type="http://schemas.openxmlformats.org/officeDocument/2006/relationships/image" Target="../media/image337.png"/><Relationship Id="rId82" Type="http://schemas.openxmlformats.org/officeDocument/2006/relationships/customXml" Target="../ink/ink325.xml"/><Relationship Id="rId90" Type="http://schemas.openxmlformats.org/officeDocument/2006/relationships/customXml" Target="../ink/ink329.xml"/><Relationship Id="rId95" Type="http://schemas.openxmlformats.org/officeDocument/2006/relationships/image" Target="../media/image354.png"/><Relationship Id="rId19" Type="http://schemas.openxmlformats.org/officeDocument/2006/relationships/image" Target="../media/image316.png"/><Relationship Id="rId14" Type="http://schemas.openxmlformats.org/officeDocument/2006/relationships/customXml" Target="../ink/ink291.xml"/><Relationship Id="rId22" Type="http://schemas.openxmlformats.org/officeDocument/2006/relationships/customXml" Target="../ink/ink295.xml"/><Relationship Id="rId27" Type="http://schemas.openxmlformats.org/officeDocument/2006/relationships/image" Target="../media/image320.png"/><Relationship Id="rId30" Type="http://schemas.openxmlformats.org/officeDocument/2006/relationships/customXml" Target="../ink/ink299.xml"/><Relationship Id="rId35" Type="http://schemas.openxmlformats.org/officeDocument/2006/relationships/image" Target="../media/image324.png"/><Relationship Id="rId43" Type="http://schemas.openxmlformats.org/officeDocument/2006/relationships/image" Target="../media/image328.png"/><Relationship Id="rId48" Type="http://schemas.openxmlformats.org/officeDocument/2006/relationships/customXml" Target="../ink/ink308.xml"/><Relationship Id="rId56" Type="http://schemas.openxmlformats.org/officeDocument/2006/relationships/customXml" Target="../ink/ink312.xml"/><Relationship Id="rId64" Type="http://schemas.openxmlformats.org/officeDocument/2006/relationships/customXml" Target="../ink/ink316.xml"/><Relationship Id="rId69" Type="http://schemas.openxmlformats.org/officeDocument/2006/relationships/image" Target="../media/image341.png"/><Relationship Id="rId77" Type="http://schemas.openxmlformats.org/officeDocument/2006/relationships/image" Target="../media/image345.png"/><Relationship Id="rId100" Type="http://schemas.openxmlformats.org/officeDocument/2006/relationships/customXml" Target="../ink/ink334.xml"/><Relationship Id="rId105" Type="http://schemas.openxmlformats.org/officeDocument/2006/relationships/image" Target="../media/image359.png"/><Relationship Id="rId8" Type="http://schemas.openxmlformats.org/officeDocument/2006/relationships/customXml" Target="../ink/ink288.xml"/><Relationship Id="rId51" Type="http://schemas.openxmlformats.org/officeDocument/2006/relationships/image" Target="../media/image332.png"/><Relationship Id="rId72" Type="http://schemas.openxmlformats.org/officeDocument/2006/relationships/customXml" Target="../ink/ink320.xml"/><Relationship Id="rId80" Type="http://schemas.openxmlformats.org/officeDocument/2006/relationships/customXml" Target="../ink/ink324.xml"/><Relationship Id="rId85" Type="http://schemas.openxmlformats.org/officeDocument/2006/relationships/image" Target="../media/image349.png"/><Relationship Id="rId93" Type="http://schemas.openxmlformats.org/officeDocument/2006/relationships/image" Target="../media/image353.png"/><Relationship Id="rId98" Type="http://schemas.openxmlformats.org/officeDocument/2006/relationships/customXml" Target="../ink/ink333.xml"/><Relationship Id="rId3" Type="http://schemas.openxmlformats.org/officeDocument/2006/relationships/image" Target="../media/image308.png"/><Relationship Id="rId12" Type="http://schemas.openxmlformats.org/officeDocument/2006/relationships/customXml" Target="../ink/ink290.xml"/><Relationship Id="rId17" Type="http://schemas.openxmlformats.org/officeDocument/2006/relationships/image" Target="../media/image315.png"/><Relationship Id="rId25" Type="http://schemas.openxmlformats.org/officeDocument/2006/relationships/image" Target="../media/image319.png"/><Relationship Id="rId33" Type="http://schemas.openxmlformats.org/officeDocument/2006/relationships/image" Target="../media/image323.png"/><Relationship Id="rId38" Type="http://schemas.openxmlformats.org/officeDocument/2006/relationships/customXml" Target="../ink/ink303.xml"/><Relationship Id="rId46" Type="http://schemas.openxmlformats.org/officeDocument/2006/relationships/customXml" Target="../ink/ink307.xml"/><Relationship Id="rId59" Type="http://schemas.openxmlformats.org/officeDocument/2006/relationships/image" Target="../media/image336.png"/><Relationship Id="rId67" Type="http://schemas.openxmlformats.org/officeDocument/2006/relationships/image" Target="../media/image340.png"/><Relationship Id="rId103" Type="http://schemas.openxmlformats.org/officeDocument/2006/relationships/image" Target="../media/image358.png"/><Relationship Id="rId20" Type="http://schemas.openxmlformats.org/officeDocument/2006/relationships/customXml" Target="../ink/ink294.xml"/><Relationship Id="rId41" Type="http://schemas.openxmlformats.org/officeDocument/2006/relationships/image" Target="../media/image327.png"/><Relationship Id="rId54" Type="http://schemas.openxmlformats.org/officeDocument/2006/relationships/customXml" Target="../ink/ink311.xml"/><Relationship Id="rId62" Type="http://schemas.openxmlformats.org/officeDocument/2006/relationships/customXml" Target="../ink/ink315.xml"/><Relationship Id="rId70" Type="http://schemas.openxmlformats.org/officeDocument/2006/relationships/customXml" Target="../ink/ink319.xml"/><Relationship Id="rId75" Type="http://schemas.openxmlformats.org/officeDocument/2006/relationships/image" Target="../media/image344.png"/><Relationship Id="rId83" Type="http://schemas.openxmlformats.org/officeDocument/2006/relationships/image" Target="../media/image348.png"/><Relationship Id="rId88" Type="http://schemas.openxmlformats.org/officeDocument/2006/relationships/customXml" Target="../ink/ink328.xml"/><Relationship Id="rId91" Type="http://schemas.openxmlformats.org/officeDocument/2006/relationships/image" Target="../media/image352.png"/><Relationship Id="rId96" Type="http://schemas.openxmlformats.org/officeDocument/2006/relationships/customXml" Target="../ink/ink3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7.xml"/><Relationship Id="rId15" Type="http://schemas.openxmlformats.org/officeDocument/2006/relationships/image" Target="../media/image314.png"/><Relationship Id="rId23" Type="http://schemas.openxmlformats.org/officeDocument/2006/relationships/image" Target="../media/image318.png"/><Relationship Id="rId28" Type="http://schemas.openxmlformats.org/officeDocument/2006/relationships/customXml" Target="../ink/ink298.xml"/><Relationship Id="rId36" Type="http://schemas.openxmlformats.org/officeDocument/2006/relationships/customXml" Target="../ink/ink302.xml"/><Relationship Id="rId49" Type="http://schemas.openxmlformats.org/officeDocument/2006/relationships/image" Target="../media/image331.png"/><Relationship Id="rId57" Type="http://schemas.openxmlformats.org/officeDocument/2006/relationships/image" Target="../media/image335.png"/><Relationship Id="rId106" Type="http://schemas.openxmlformats.org/officeDocument/2006/relationships/customXml" Target="../ink/ink337.xml"/><Relationship Id="rId10" Type="http://schemas.openxmlformats.org/officeDocument/2006/relationships/customXml" Target="../ink/ink289.xml"/><Relationship Id="rId31" Type="http://schemas.openxmlformats.org/officeDocument/2006/relationships/image" Target="../media/image322.png"/><Relationship Id="rId44" Type="http://schemas.openxmlformats.org/officeDocument/2006/relationships/customXml" Target="../ink/ink306.xml"/><Relationship Id="rId52" Type="http://schemas.openxmlformats.org/officeDocument/2006/relationships/customXml" Target="../ink/ink310.xml"/><Relationship Id="rId60" Type="http://schemas.openxmlformats.org/officeDocument/2006/relationships/customXml" Target="../ink/ink314.xml"/><Relationship Id="rId65" Type="http://schemas.openxmlformats.org/officeDocument/2006/relationships/image" Target="../media/image339.png"/><Relationship Id="rId73" Type="http://schemas.openxmlformats.org/officeDocument/2006/relationships/image" Target="../media/image343.png"/><Relationship Id="rId78" Type="http://schemas.openxmlformats.org/officeDocument/2006/relationships/customXml" Target="../ink/ink323.xml"/><Relationship Id="rId81" Type="http://schemas.openxmlformats.org/officeDocument/2006/relationships/image" Target="../media/image347.png"/><Relationship Id="rId86" Type="http://schemas.openxmlformats.org/officeDocument/2006/relationships/customXml" Target="../ink/ink327.xml"/><Relationship Id="rId94" Type="http://schemas.openxmlformats.org/officeDocument/2006/relationships/customXml" Target="../ink/ink331.xml"/><Relationship Id="rId99" Type="http://schemas.openxmlformats.org/officeDocument/2006/relationships/image" Target="../media/image356.png"/><Relationship Id="rId101" Type="http://schemas.openxmlformats.org/officeDocument/2006/relationships/image" Target="../media/image357.png"/><Relationship Id="rId4" Type="http://schemas.openxmlformats.org/officeDocument/2006/relationships/customXml" Target="../ink/ink286.xml"/><Relationship Id="rId9" Type="http://schemas.openxmlformats.org/officeDocument/2006/relationships/image" Target="../media/image311.png"/><Relationship Id="rId13" Type="http://schemas.openxmlformats.org/officeDocument/2006/relationships/image" Target="../media/image313.png"/><Relationship Id="rId18" Type="http://schemas.openxmlformats.org/officeDocument/2006/relationships/customXml" Target="../ink/ink293.xml"/><Relationship Id="rId39" Type="http://schemas.openxmlformats.org/officeDocument/2006/relationships/image" Target="../media/image326.png"/><Relationship Id="rId34" Type="http://schemas.openxmlformats.org/officeDocument/2006/relationships/customXml" Target="../ink/ink301.xml"/><Relationship Id="rId50" Type="http://schemas.openxmlformats.org/officeDocument/2006/relationships/customXml" Target="../ink/ink309.xml"/><Relationship Id="rId55" Type="http://schemas.openxmlformats.org/officeDocument/2006/relationships/image" Target="../media/image334.png"/><Relationship Id="rId76" Type="http://schemas.openxmlformats.org/officeDocument/2006/relationships/customXml" Target="../ink/ink322.xml"/><Relationship Id="rId97" Type="http://schemas.openxmlformats.org/officeDocument/2006/relationships/image" Target="../media/image355.png"/><Relationship Id="rId104" Type="http://schemas.openxmlformats.org/officeDocument/2006/relationships/customXml" Target="../ink/ink3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20.xml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18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8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" Type="http://schemas.openxmlformats.org/officeDocument/2006/relationships/image" Target="../media/image1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customXml" Target="../ink/ink26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image" Target="../media/image23.png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27.png"/><Relationship Id="rId24" Type="http://schemas.openxmlformats.org/officeDocument/2006/relationships/customXml" Target="../ink/ink32.xml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customXml" Target="../ink/ink25.xml"/><Relationship Id="rId19" Type="http://schemas.openxmlformats.org/officeDocument/2006/relationships/image" Target="../media/image31.png"/><Relationship Id="rId4" Type="http://schemas.openxmlformats.org/officeDocument/2006/relationships/customXml" Target="../ink/ink22.xml"/><Relationship Id="rId9" Type="http://schemas.openxmlformats.org/officeDocument/2006/relationships/image" Target="../media/image26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customXml" Target="../ink/ink35.xml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customXml" Target="../ink/ink4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46.png"/><Relationship Id="rId14" Type="http://schemas.openxmlformats.org/officeDocument/2006/relationships/customXml" Target="../ink/ink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9" Type="http://schemas.openxmlformats.org/officeDocument/2006/relationships/customXml" Target="../ink/ink62.xml"/><Relationship Id="rId21" Type="http://schemas.openxmlformats.org/officeDocument/2006/relationships/customXml" Target="../ink/ink53.xml"/><Relationship Id="rId34" Type="http://schemas.openxmlformats.org/officeDocument/2006/relationships/image" Target="../media/image67.png"/><Relationship Id="rId42" Type="http://schemas.openxmlformats.org/officeDocument/2006/relationships/image" Target="../media/image71.png"/><Relationship Id="rId47" Type="http://schemas.openxmlformats.org/officeDocument/2006/relationships/customXml" Target="../ink/ink66.xml"/><Relationship Id="rId50" Type="http://schemas.openxmlformats.org/officeDocument/2006/relationships/image" Target="../media/image75.png"/><Relationship Id="rId55" Type="http://schemas.openxmlformats.org/officeDocument/2006/relationships/customXml" Target="../ink/ink70.xml"/><Relationship Id="rId7" Type="http://schemas.openxmlformats.org/officeDocument/2006/relationships/customXml" Target="../ink/ink46.xml"/><Relationship Id="rId12" Type="http://schemas.openxmlformats.org/officeDocument/2006/relationships/image" Target="../media/image56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69.png"/><Relationship Id="rId46" Type="http://schemas.openxmlformats.org/officeDocument/2006/relationships/image" Target="../media/image73.png"/><Relationship Id="rId2" Type="http://schemas.openxmlformats.org/officeDocument/2006/relationships/image" Target="../media/image51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29" Type="http://schemas.openxmlformats.org/officeDocument/2006/relationships/customXml" Target="../ink/ink57.xml"/><Relationship Id="rId41" Type="http://schemas.openxmlformats.org/officeDocument/2006/relationships/customXml" Target="../ink/ink63.xml"/><Relationship Id="rId5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customXml" Target="../ink/ink48.xml"/><Relationship Id="rId24" Type="http://schemas.openxmlformats.org/officeDocument/2006/relationships/image" Target="../media/image62.png"/><Relationship Id="rId32" Type="http://schemas.openxmlformats.org/officeDocument/2006/relationships/image" Target="../media/image66.png"/><Relationship Id="rId37" Type="http://schemas.openxmlformats.org/officeDocument/2006/relationships/customXml" Target="../ink/ink61.xml"/><Relationship Id="rId40" Type="http://schemas.openxmlformats.org/officeDocument/2006/relationships/image" Target="../media/image70.png"/><Relationship Id="rId45" Type="http://schemas.openxmlformats.org/officeDocument/2006/relationships/customXml" Target="../ink/ink65.xml"/><Relationship Id="rId53" Type="http://schemas.openxmlformats.org/officeDocument/2006/relationships/customXml" Target="../ink/ink69.xml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49" Type="http://schemas.openxmlformats.org/officeDocument/2006/relationships/customXml" Target="../ink/ink67.xml"/><Relationship Id="rId10" Type="http://schemas.openxmlformats.org/officeDocument/2006/relationships/image" Target="../media/image55.png"/><Relationship Id="rId19" Type="http://schemas.openxmlformats.org/officeDocument/2006/relationships/customXml" Target="../ink/ink52.xml"/><Relationship Id="rId31" Type="http://schemas.openxmlformats.org/officeDocument/2006/relationships/customXml" Target="../ink/ink58.xml"/><Relationship Id="rId44" Type="http://schemas.openxmlformats.org/officeDocument/2006/relationships/image" Target="../media/image72.png"/><Relationship Id="rId52" Type="http://schemas.openxmlformats.org/officeDocument/2006/relationships/image" Target="../media/image76.png"/><Relationship Id="rId4" Type="http://schemas.openxmlformats.org/officeDocument/2006/relationships/image" Target="../media/image52.png"/><Relationship Id="rId9" Type="http://schemas.openxmlformats.org/officeDocument/2006/relationships/customXml" Target="../ink/ink47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Relationship Id="rId27" Type="http://schemas.openxmlformats.org/officeDocument/2006/relationships/customXml" Target="../ink/ink56.xml"/><Relationship Id="rId30" Type="http://schemas.openxmlformats.org/officeDocument/2006/relationships/image" Target="../media/image65.png"/><Relationship Id="rId35" Type="http://schemas.openxmlformats.org/officeDocument/2006/relationships/customXml" Target="../ink/ink60.xml"/><Relationship Id="rId43" Type="http://schemas.openxmlformats.org/officeDocument/2006/relationships/customXml" Target="../ink/ink64.xml"/><Relationship Id="rId48" Type="http://schemas.openxmlformats.org/officeDocument/2006/relationships/image" Target="../media/image74.png"/><Relationship Id="rId56" Type="http://schemas.openxmlformats.org/officeDocument/2006/relationships/image" Target="../media/image78.png"/><Relationship Id="rId8" Type="http://schemas.openxmlformats.org/officeDocument/2006/relationships/image" Target="../media/image54.png"/><Relationship Id="rId51" Type="http://schemas.openxmlformats.org/officeDocument/2006/relationships/customXml" Target="../ink/ink68.xml"/><Relationship Id="rId3" Type="http://schemas.openxmlformats.org/officeDocument/2006/relationships/customXml" Target="../ink/ink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 and Refraction of Electromagnetic 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86</a:t>
            </a:r>
          </a:p>
        </p:txBody>
      </p:sp>
    </p:spTree>
    <p:extLst>
      <p:ext uri="{BB962C8B-B14F-4D97-AF65-F5344CB8AC3E}">
        <p14:creationId xmlns:p14="http://schemas.microsoft.com/office/powerpoint/2010/main" val="46098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8703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89513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2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11765" b="25490"/>
          <a:stretch/>
        </p:blipFill>
        <p:spPr bwMode="auto">
          <a:xfrm>
            <a:off x="228600" y="2057400"/>
            <a:ext cx="872565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00200"/>
            <a:ext cx="142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Eliminate E</a:t>
            </a:r>
            <a:r>
              <a:rPr lang="en-US" sz="2000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17376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Eliminate E</a:t>
            </a:r>
            <a:r>
              <a:rPr lang="en-US" sz="2000" baseline="-25000" dirty="0"/>
              <a:t>1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43871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These are the </a:t>
            </a:r>
            <a:r>
              <a:rPr lang="en-US" sz="2000" b="1" dirty="0"/>
              <a:t>Fresnel’s Formulae </a:t>
            </a:r>
            <a:r>
              <a:rPr lang="en-US" sz="2000" dirty="0"/>
              <a:t>for the complex reflected and transmitted amplitudes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9026" y="5139669"/>
            <a:ext cx="106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complex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6006196"/>
            <a:ext cx="537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baseline="-25000" dirty="0"/>
              <a:t>0</a:t>
            </a:r>
            <a:r>
              <a:rPr lang="en-US" sz="2000" dirty="0"/>
              <a:t> can be taken as real since we are considering monochromatic linearly polarized incident wave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C2B858-AC66-4B26-A7D4-39AC64170F5C}"/>
              </a:ext>
            </a:extLst>
          </p:cNvPr>
          <p:cNvGrpSpPr/>
          <p:nvPr/>
        </p:nvGrpSpPr>
        <p:grpSpPr>
          <a:xfrm>
            <a:off x="1630037" y="2263543"/>
            <a:ext cx="167760" cy="259200"/>
            <a:chOff x="1630037" y="2263543"/>
            <a:chExt cx="16776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9DB2062-AFF7-4857-BD8F-F1A20064FBF8}"/>
                    </a:ext>
                  </a:extLst>
                </p14:cNvPr>
                <p14:cNvContentPartPr/>
                <p14:nvPr/>
              </p14:nvContentPartPr>
              <p14:xfrm>
                <a:off x="1761077" y="2263543"/>
                <a:ext cx="36720" cy="91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9DB2062-AFF7-4857-BD8F-F1A20064FB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8437" y="2200543"/>
                  <a:ext cx="162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BCDABD-1949-4BAE-B005-1D4F2459F68A}"/>
                    </a:ext>
                  </a:extLst>
                </p14:cNvPr>
                <p14:cNvContentPartPr/>
                <p14:nvPr/>
              </p14:nvContentPartPr>
              <p14:xfrm>
                <a:off x="1630037" y="2335183"/>
                <a:ext cx="124560" cy="23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BCDABD-1949-4BAE-B005-1D4F2459F6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67037" y="2272183"/>
                  <a:ext cx="250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4E5E8D-CE28-4D27-B251-AD47861BA756}"/>
                    </a:ext>
                  </a:extLst>
                </p14:cNvPr>
                <p14:cNvContentPartPr/>
                <p14:nvPr/>
              </p14:nvContentPartPr>
              <p14:xfrm>
                <a:off x="1726157" y="2335183"/>
                <a:ext cx="24120" cy="141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4E5E8D-CE28-4D27-B251-AD47861BA7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3517" y="2272543"/>
                  <a:ext cx="149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864491-FC07-4FCA-894F-DD5C719B54F9}"/>
                    </a:ext>
                  </a:extLst>
                </p14:cNvPr>
                <p14:cNvContentPartPr/>
                <p14:nvPr/>
              </p14:nvContentPartPr>
              <p14:xfrm>
                <a:off x="1637597" y="2495023"/>
                <a:ext cx="83880" cy="27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864491-FC07-4FCA-894F-DD5C719B54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74957" y="2432023"/>
                  <a:ext cx="20952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70EE93-B158-4DF4-A3E6-E41806DCB095}"/>
                  </a:ext>
                </a:extLst>
              </p14:cNvPr>
              <p14:cNvContentPartPr/>
              <p14:nvPr/>
            </p14:nvContentPartPr>
            <p14:xfrm>
              <a:off x="8482637" y="2370823"/>
              <a:ext cx="126360" cy="166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70EE93-B158-4DF4-A3E6-E41806DCB0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19637" y="2308183"/>
                <a:ext cx="25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48427F2-6FA7-4C50-9DBE-D697166A6027}"/>
                  </a:ext>
                </a:extLst>
              </p14:cNvPr>
              <p14:cNvContentPartPr/>
              <p14:nvPr/>
            </p14:nvContentPartPr>
            <p14:xfrm>
              <a:off x="6215717" y="2704543"/>
              <a:ext cx="1916640" cy="46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48427F2-6FA7-4C50-9DBE-D697166A60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52717" y="2641543"/>
                <a:ext cx="20422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97F92F3-CE3E-462D-8EA9-299C446E9BCF}"/>
                  </a:ext>
                </a:extLst>
              </p14:cNvPr>
              <p14:cNvContentPartPr/>
              <p14:nvPr/>
            </p14:nvContentPartPr>
            <p14:xfrm>
              <a:off x="6375917" y="2679703"/>
              <a:ext cx="1692360" cy="61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97F92F3-CE3E-462D-8EA9-299C446E9B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13277" y="2616703"/>
                <a:ext cx="1818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764031-2500-403F-BC06-A205995F17C7}"/>
                  </a:ext>
                </a:extLst>
              </p14:cNvPr>
              <p14:cNvContentPartPr/>
              <p14:nvPr/>
            </p14:nvContentPartPr>
            <p14:xfrm>
              <a:off x="8575877" y="3666463"/>
              <a:ext cx="170640" cy="284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764031-2500-403F-BC06-A205995F17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13237" y="3603823"/>
                <a:ext cx="29628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B985C6C-3E63-4375-BE9C-C1AF67190DDE}"/>
              </a:ext>
            </a:extLst>
          </p:cNvPr>
          <p:cNvGrpSpPr/>
          <p:nvPr/>
        </p:nvGrpSpPr>
        <p:grpSpPr>
          <a:xfrm>
            <a:off x="8494517" y="3389983"/>
            <a:ext cx="361800" cy="361080"/>
            <a:chOff x="8494517" y="3389983"/>
            <a:chExt cx="36180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543E2A-8E12-49A0-A62B-5BD7B0345D7E}"/>
                    </a:ext>
                  </a:extLst>
                </p14:cNvPr>
                <p14:cNvContentPartPr/>
                <p14:nvPr/>
              </p14:nvContentPartPr>
              <p14:xfrm>
                <a:off x="8494517" y="3732703"/>
                <a:ext cx="112680" cy="18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543E2A-8E12-49A0-A62B-5BD7B0345D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31877" y="3669703"/>
                  <a:ext cx="23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EFAE3A-30D2-4A77-865A-4E23B3D0E58F}"/>
                    </a:ext>
                  </a:extLst>
                </p14:cNvPr>
                <p14:cNvContentPartPr/>
                <p14:nvPr/>
              </p14:nvContentPartPr>
              <p14:xfrm>
                <a:off x="8767757" y="3389983"/>
                <a:ext cx="88560" cy="257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EFAE3A-30D2-4A77-865A-4E23B3D0E5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05117" y="3326983"/>
                  <a:ext cx="214200" cy="38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633E9E-C954-46A6-9FEE-42EBA6F8AA5A}"/>
                  </a:ext>
                </a:extLst>
              </p14:cNvPr>
              <p14:cNvContentPartPr/>
              <p14:nvPr/>
            </p14:nvContentPartPr>
            <p14:xfrm>
              <a:off x="6693437" y="4430383"/>
              <a:ext cx="269280" cy="851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633E9E-C954-46A6-9FEE-42EBA6F8AA5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75437" y="4412743"/>
                <a:ext cx="304920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219F6E-46CB-435B-8D48-A37C242D6208}"/>
                  </a:ext>
                </a:extLst>
              </p14:cNvPr>
              <p14:cNvContentPartPr/>
              <p14:nvPr/>
            </p14:nvContentPartPr>
            <p14:xfrm>
              <a:off x="8213717" y="4173343"/>
              <a:ext cx="532800" cy="19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219F6E-46CB-435B-8D48-A37C242D62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95717" y="4155703"/>
                <a:ext cx="568440" cy="20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890B7EF-B330-42E4-B934-2E6DF070B982}"/>
                  </a:ext>
                </a:extLst>
              </p14:cNvPr>
              <p14:cNvContentPartPr/>
              <p14:nvPr/>
            </p14:nvContentPartPr>
            <p14:xfrm>
              <a:off x="1699157" y="3506623"/>
              <a:ext cx="51480" cy="245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890B7EF-B330-42E4-B934-2E6DF070B98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36517" y="3443983"/>
                <a:ext cx="177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262411-DAE8-4016-BAD6-672792D410D2}"/>
                  </a:ext>
                </a:extLst>
              </p14:cNvPr>
              <p14:cNvContentPartPr/>
              <p14:nvPr/>
            </p14:nvContentPartPr>
            <p14:xfrm>
              <a:off x="1843877" y="3964543"/>
              <a:ext cx="8208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262411-DAE8-4016-BAD6-672792D410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80877" y="3901903"/>
                <a:ext cx="2077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EF6A971-0FB6-4193-9AC7-67042B642611}"/>
                  </a:ext>
                </a:extLst>
              </p14:cNvPr>
              <p14:cNvContentPartPr/>
              <p14:nvPr/>
            </p14:nvContentPartPr>
            <p14:xfrm>
              <a:off x="2213957" y="3443623"/>
              <a:ext cx="73800" cy="49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EF6A971-0FB6-4193-9AC7-67042B6426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51317" y="3380623"/>
                <a:ext cx="19944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4A4BFEC-D2FF-4BEA-ACAB-F3A8068690AA}"/>
              </a:ext>
            </a:extLst>
          </p:cNvPr>
          <p:cNvGrpSpPr/>
          <p:nvPr/>
        </p:nvGrpSpPr>
        <p:grpSpPr>
          <a:xfrm>
            <a:off x="3993077" y="3630463"/>
            <a:ext cx="108000" cy="364680"/>
            <a:chOff x="3993077" y="3630463"/>
            <a:chExt cx="1080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41D990-BF9D-43FF-AECA-FCEB4476B9E7}"/>
                    </a:ext>
                  </a:extLst>
                </p14:cNvPr>
                <p14:cNvContentPartPr/>
                <p14:nvPr/>
              </p14:nvContentPartPr>
              <p14:xfrm>
                <a:off x="4063637" y="3630463"/>
                <a:ext cx="37440" cy="20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41D990-BF9D-43FF-AECA-FCEB4476B9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00637" y="3567823"/>
                  <a:ext cx="1630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9248FD-B74F-41B8-84E2-EC6D9831F848}"/>
                    </a:ext>
                  </a:extLst>
                </p14:cNvPr>
                <p14:cNvContentPartPr/>
                <p14:nvPr/>
              </p14:nvContentPartPr>
              <p14:xfrm>
                <a:off x="3993077" y="3762223"/>
                <a:ext cx="83880" cy="232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9248FD-B74F-41B8-84E2-EC6D9831F8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30437" y="3699223"/>
                  <a:ext cx="20952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B593C68-DA99-453C-94FE-0DCE90FE7083}"/>
                  </a:ext>
                </a:extLst>
              </p14:cNvPr>
              <p14:cNvContentPartPr/>
              <p14:nvPr/>
            </p14:nvContentPartPr>
            <p14:xfrm>
              <a:off x="5998637" y="3596623"/>
              <a:ext cx="28800" cy="5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B593C68-DA99-453C-94FE-0DCE90FE70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35997" y="3533623"/>
                <a:ext cx="1544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139576B-135B-4BBB-ADFF-12BCE987507B}"/>
                  </a:ext>
                </a:extLst>
              </p14:cNvPr>
              <p14:cNvContentPartPr/>
              <p14:nvPr/>
            </p14:nvContentPartPr>
            <p14:xfrm>
              <a:off x="6029597" y="3543703"/>
              <a:ext cx="22320" cy="76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139576B-135B-4BBB-ADFF-12BCE987507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66957" y="3481063"/>
                <a:ext cx="147960" cy="2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2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23810" r="29376" b="35714"/>
          <a:stretch/>
        </p:blipFill>
        <p:spPr bwMode="auto">
          <a:xfrm>
            <a:off x="1905000" y="2590800"/>
            <a:ext cx="449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769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 If both media are transparent, use Snell’s law to eliminate real </a:t>
            </a:r>
            <a:r>
              <a:rPr lang="en-US" sz="2800" dirty="0" err="1"/>
              <a:t>permittivities</a:t>
            </a:r>
            <a:r>
              <a:rPr lang="en-US" sz="2800" dirty="0"/>
              <a:t> (HW)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05EA8B-28B5-4DD6-850B-8BA85752C887}"/>
                  </a:ext>
                </a:extLst>
              </p14:cNvPr>
              <p14:cNvContentPartPr/>
              <p14:nvPr/>
            </p14:nvContentPartPr>
            <p14:xfrm>
              <a:off x="1997596" y="4114800"/>
              <a:ext cx="4457160" cy="124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05EA8B-28B5-4DD6-850B-8BA85752C8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9596" y="4096805"/>
                <a:ext cx="4492800" cy="1277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41645A-9CFD-485F-9669-E84607B42F1A}"/>
                  </a:ext>
                </a:extLst>
              </p14:cNvPr>
              <p14:cNvContentPartPr/>
              <p14:nvPr/>
            </p14:nvContentPartPr>
            <p14:xfrm>
              <a:off x="2258597" y="2789863"/>
              <a:ext cx="151560" cy="383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41645A-9CFD-485F-9669-E84607B42F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5597" y="2727223"/>
                <a:ext cx="2772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C40235-23D1-4D6E-9262-28003195C57E}"/>
                  </a:ext>
                </a:extLst>
              </p14:cNvPr>
              <p14:cNvContentPartPr/>
              <p14:nvPr/>
            </p14:nvContentPartPr>
            <p14:xfrm>
              <a:off x="5791277" y="3217183"/>
              <a:ext cx="173880" cy="68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C40235-23D1-4D6E-9262-28003195C5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8637" y="3154183"/>
                <a:ext cx="2995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7AF793-08A7-49F8-AD98-C20171DE94A9}"/>
                  </a:ext>
                </a:extLst>
              </p14:cNvPr>
              <p14:cNvContentPartPr/>
              <p14:nvPr/>
            </p14:nvContentPartPr>
            <p14:xfrm>
              <a:off x="5747717" y="3173263"/>
              <a:ext cx="77760" cy="27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7AF793-08A7-49F8-AD98-C20171DE94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0077" y="3155623"/>
                <a:ext cx="113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E6FFF8-6BD2-441A-B204-5AC08278A6AE}"/>
                  </a:ext>
                </a:extLst>
              </p14:cNvPr>
              <p14:cNvContentPartPr/>
              <p14:nvPr/>
            </p14:nvContentPartPr>
            <p14:xfrm>
              <a:off x="5760677" y="3168583"/>
              <a:ext cx="123480" cy="16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E6FFF8-6BD2-441A-B204-5AC08278A6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2677" y="3150583"/>
                <a:ext cx="15912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5554A41-4EC9-4AB4-BB95-85F8595E8A34}"/>
              </a:ext>
            </a:extLst>
          </p:cNvPr>
          <p:cNvGrpSpPr/>
          <p:nvPr/>
        </p:nvGrpSpPr>
        <p:grpSpPr>
          <a:xfrm>
            <a:off x="5779037" y="2869783"/>
            <a:ext cx="501120" cy="588960"/>
            <a:chOff x="5779037" y="2869783"/>
            <a:chExt cx="50112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A5A0F2-73D9-4709-9971-877A71648527}"/>
                    </a:ext>
                  </a:extLst>
                </p14:cNvPr>
                <p14:cNvContentPartPr/>
                <p14:nvPr/>
              </p14:nvContentPartPr>
              <p14:xfrm>
                <a:off x="5795957" y="2936383"/>
                <a:ext cx="397800" cy="239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A5A0F2-73D9-4709-9971-877A716485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3317" y="2873383"/>
                  <a:ext cx="523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DE34C4-F613-48A3-A4F8-95CA05C31BBB}"/>
                    </a:ext>
                  </a:extLst>
                </p14:cNvPr>
                <p14:cNvContentPartPr/>
                <p14:nvPr/>
              </p14:nvContentPartPr>
              <p14:xfrm>
                <a:off x="5985317" y="2869783"/>
                <a:ext cx="113400" cy="567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DE34C4-F613-48A3-A4F8-95CA05C31B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22317" y="2807143"/>
                  <a:ext cx="23904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F2F59A-B46F-4703-AED7-FE0DE1FEC285}"/>
                    </a:ext>
                  </a:extLst>
                </p14:cNvPr>
                <p14:cNvContentPartPr/>
                <p14:nvPr/>
              </p14:nvContentPartPr>
              <p14:xfrm>
                <a:off x="5997197" y="3138703"/>
                <a:ext cx="126000" cy="320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F2F59A-B46F-4703-AED7-FE0DE1FEC2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34557" y="3075703"/>
                  <a:ext cx="2516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E39679-1683-4359-A005-32F8872195A6}"/>
                    </a:ext>
                  </a:extLst>
                </p14:cNvPr>
                <p14:cNvContentPartPr/>
                <p14:nvPr/>
              </p14:nvContentPartPr>
              <p14:xfrm>
                <a:off x="6276917" y="3093343"/>
                <a:ext cx="3240" cy="10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E39679-1683-4359-A005-32F8872195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13917" y="3030703"/>
                  <a:ext cx="128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67F904-C2D6-41DB-BEFA-F3ABD53B4A2F}"/>
                    </a:ext>
                  </a:extLst>
                </p14:cNvPr>
                <p14:cNvContentPartPr/>
                <p14:nvPr/>
              </p14:nvContentPartPr>
              <p14:xfrm>
                <a:off x="6062357" y="3080743"/>
                <a:ext cx="208440" cy="163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67F904-C2D6-41DB-BEFA-F3ABD53B4A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99717" y="3018103"/>
                  <a:ext cx="334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D7D631-99B2-4BA3-A55D-C8C3D3CA3FA9}"/>
                    </a:ext>
                  </a:extLst>
                </p14:cNvPr>
                <p14:cNvContentPartPr/>
                <p14:nvPr/>
              </p14:nvContentPartPr>
              <p14:xfrm>
                <a:off x="5779037" y="3168943"/>
                <a:ext cx="93240" cy="1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D7D631-99B2-4BA3-A55D-C8C3D3CA3F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16037" y="3106303"/>
                  <a:ext cx="21888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575112A-A49E-4190-B81F-221392D70466}"/>
                  </a:ext>
                </a:extLst>
              </p14:cNvPr>
              <p14:cNvContentPartPr/>
              <p14:nvPr/>
            </p14:nvContentPartPr>
            <p14:xfrm>
              <a:off x="5748797" y="3170743"/>
              <a:ext cx="154800" cy="28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575112A-A49E-4190-B81F-221392D7046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31157" y="3152743"/>
                <a:ext cx="1904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94A41-C6B8-4362-9ADC-CC1185F60EDA}"/>
                  </a:ext>
                </a:extLst>
              </p14:cNvPr>
              <p14:cNvContentPartPr/>
              <p14:nvPr/>
            </p14:nvContentPartPr>
            <p14:xfrm>
              <a:off x="4092077" y="2944663"/>
              <a:ext cx="27720" cy="119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94A41-C6B8-4362-9ADC-CC1185F60E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29437" y="2881663"/>
                <a:ext cx="153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4E469E3-4379-44C9-803C-19AFAD2E02FA}"/>
                  </a:ext>
                </a:extLst>
              </p14:cNvPr>
              <p14:cNvContentPartPr/>
              <p14:nvPr/>
            </p14:nvContentPartPr>
            <p14:xfrm>
              <a:off x="5021237" y="3164983"/>
              <a:ext cx="2350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4E469E3-4379-44C9-803C-19AFAD2E02F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58597" y="3102343"/>
                <a:ext cx="3607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D974567-5E16-44B3-9D96-3DF0ACC61DE9}"/>
                  </a:ext>
                </a:extLst>
              </p14:cNvPr>
              <p14:cNvContentPartPr/>
              <p14:nvPr/>
            </p14:nvContentPartPr>
            <p14:xfrm>
              <a:off x="4107557" y="2610583"/>
              <a:ext cx="106200" cy="34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D974567-5E16-44B3-9D96-3DF0ACC61DE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44917" y="2547943"/>
                <a:ext cx="23184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AC6A7BE-4848-442A-ADC4-FA48133673A3}"/>
              </a:ext>
            </a:extLst>
          </p:cNvPr>
          <p:cNvGrpSpPr/>
          <p:nvPr/>
        </p:nvGrpSpPr>
        <p:grpSpPr>
          <a:xfrm>
            <a:off x="3624437" y="2798143"/>
            <a:ext cx="36360" cy="42840"/>
            <a:chOff x="3624437" y="2798143"/>
            <a:chExt cx="36360" cy="4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6A0569-956F-467C-B4D8-FF9E75792399}"/>
                    </a:ext>
                  </a:extLst>
                </p14:cNvPr>
                <p14:cNvContentPartPr/>
                <p14:nvPr/>
              </p14:nvContentPartPr>
              <p14:xfrm>
                <a:off x="3632357" y="2808943"/>
                <a:ext cx="3240" cy="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6A0569-956F-467C-B4D8-FF9E7579239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69357" y="2746303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3AA66B-EDF9-4C73-8AF7-BD87E015AF82}"/>
                    </a:ext>
                  </a:extLst>
                </p14:cNvPr>
                <p14:cNvContentPartPr/>
                <p14:nvPr/>
              </p14:nvContentPartPr>
              <p14:xfrm>
                <a:off x="3624437" y="2798143"/>
                <a:ext cx="36360" cy="42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3AA66B-EDF9-4C73-8AF7-BD87E015AF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61797" y="2735503"/>
                  <a:ext cx="16200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DA91E7-D6F3-405D-BA50-68A7268282DD}"/>
                  </a:ext>
                </a:extLst>
              </p14:cNvPr>
              <p14:cNvContentPartPr/>
              <p14:nvPr/>
            </p14:nvContentPartPr>
            <p14:xfrm>
              <a:off x="5411117" y="3226903"/>
              <a:ext cx="87120" cy="48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DA91E7-D6F3-405D-BA50-68A7268282D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48477" y="3164263"/>
                <a:ext cx="21276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D7FBDCA-DF43-4497-8AD9-692FC95A1D80}"/>
              </a:ext>
            </a:extLst>
          </p:cNvPr>
          <p:cNvGrpSpPr/>
          <p:nvPr/>
        </p:nvGrpSpPr>
        <p:grpSpPr>
          <a:xfrm>
            <a:off x="6728357" y="4409503"/>
            <a:ext cx="423000" cy="500400"/>
            <a:chOff x="6728357" y="4409503"/>
            <a:chExt cx="42300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812855-9435-441C-A183-F21BCA7C055F}"/>
                    </a:ext>
                  </a:extLst>
                </p14:cNvPr>
                <p14:cNvContentPartPr/>
                <p14:nvPr/>
              </p14:nvContentPartPr>
              <p14:xfrm>
                <a:off x="6728357" y="4414183"/>
                <a:ext cx="203400" cy="451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812855-9435-441C-A183-F21BCA7C05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10357" y="4396543"/>
                  <a:ext cx="2390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AAB096-49A8-41AF-B5D8-9E368F64149A}"/>
                    </a:ext>
                  </a:extLst>
                </p14:cNvPr>
                <p14:cNvContentPartPr/>
                <p14:nvPr/>
              </p14:nvContentPartPr>
              <p14:xfrm>
                <a:off x="6779837" y="4611103"/>
                <a:ext cx="162720" cy="26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AAB096-49A8-41AF-B5D8-9E368F6414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61837" y="4593103"/>
                  <a:ext cx="198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5C1FE2-EAA6-48F7-A171-A8A52AA0B71C}"/>
                    </a:ext>
                  </a:extLst>
                </p14:cNvPr>
                <p14:cNvContentPartPr/>
                <p14:nvPr/>
              </p14:nvContentPartPr>
              <p14:xfrm>
                <a:off x="6738077" y="4409503"/>
                <a:ext cx="191880" cy="21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5C1FE2-EAA6-48F7-A171-A8A52AA0B7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20437" y="4391863"/>
                  <a:ext cx="227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38960D-1E9E-4DE7-A2F2-7B855C2897BC}"/>
                    </a:ext>
                  </a:extLst>
                </p14:cNvPr>
                <p14:cNvContentPartPr/>
                <p14:nvPr/>
              </p14:nvContentPartPr>
              <p14:xfrm>
                <a:off x="7012757" y="4824943"/>
                <a:ext cx="138600" cy="84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38960D-1E9E-4DE7-A2F2-7B855C2897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95117" y="4806943"/>
                  <a:ext cx="1742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" name="Group 10244">
            <a:extLst>
              <a:ext uri="{FF2B5EF4-FFF2-40B4-BE49-F238E27FC236}">
                <a16:creationId xmlns:a16="http://schemas.microsoft.com/office/drawing/2014/main" id="{D0EEF394-9195-4D90-BA76-2125D66733EF}"/>
              </a:ext>
            </a:extLst>
          </p:cNvPr>
          <p:cNvGrpSpPr/>
          <p:nvPr/>
        </p:nvGrpSpPr>
        <p:grpSpPr>
          <a:xfrm>
            <a:off x="4504997" y="2824423"/>
            <a:ext cx="192960" cy="244800"/>
            <a:chOff x="4504997" y="2824423"/>
            <a:chExt cx="19296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240" name="Ink 10239">
                  <a:extLst>
                    <a:ext uri="{FF2B5EF4-FFF2-40B4-BE49-F238E27FC236}">
                      <a16:creationId xmlns:a16="http://schemas.microsoft.com/office/drawing/2014/main" id="{4BE7DB40-5C77-42A4-98C4-15A292BF1A69}"/>
                    </a:ext>
                  </a:extLst>
                </p14:cNvPr>
                <p14:cNvContentPartPr/>
                <p14:nvPr/>
              </p14:nvContentPartPr>
              <p14:xfrm>
                <a:off x="4626317" y="3064183"/>
                <a:ext cx="12960" cy="5040"/>
              </p14:xfrm>
            </p:contentPart>
          </mc:Choice>
          <mc:Fallback>
            <p:pic>
              <p:nvPicPr>
                <p:cNvPr id="10240" name="Ink 10239">
                  <a:extLst>
                    <a:ext uri="{FF2B5EF4-FFF2-40B4-BE49-F238E27FC236}">
                      <a16:creationId xmlns:a16="http://schemas.microsoft.com/office/drawing/2014/main" id="{4BE7DB40-5C77-42A4-98C4-15A292BF1A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3317" y="3001183"/>
                  <a:ext cx="138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241" name="Ink 10240">
                  <a:extLst>
                    <a:ext uri="{FF2B5EF4-FFF2-40B4-BE49-F238E27FC236}">
                      <a16:creationId xmlns:a16="http://schemas.microsoft.com/office/drawing/2014/main" id="{12ED678D-18DF-414A-81E6-786CA4EECF16}"/>
                    </a:ext>
                  </a:extLst>
                </p14:cNvPr>
                <p14:cNvContentPartPr/>
                <p14:nvPr/>
              </p14:nvContentPartPr>
              <p14:xfrm>
                <a:off x="4504997" y="3022783"/>
                <a:ext cx="72000" cy="39600"/>
              </p14:xfrm>
            </p:contentPart>
          </mc:Choice>
          <mc:Fallback>
            <p:pic>
              <p:nvPicPr>
                <p:cNvPr id="10241" name="Ink 10240">
                  <a:extLst>
                    <a:ext uri="{FF2B5EF4-FFF2-40B4-BE49-F238E27FC236}">
                      <a16:creationId xmlns:a16="http://schemas.microsoft.com/office/drawing/2014/main" id="{12ED678D-18DF-414A-81E6-786CA4EECF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42357" y="2960143"/>
                  <a:ext cx="197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244" name="Ink 10243">
                  <a:extLst>
                    <a:ext uri="{FF2B5EF4-FFF2-40B4-BE49-F238E27FC236}">
                      <a16:creationId xmlns:a16="http://schemas.microsoft.com/office/drawing/2014/main" id="{9E96236F-2F8C-4FFD-B1C4-06617B80D9EF}"/>
                    </a:ext>
                  </a:extLst>
                </p14:cNvPr>
                <p14:cNvContentPartPr/>
                <p14:nvPr/>
              </p14:nvContentPartPr>
              <p14:xfrm>
                <a:off x="4631357" y="2824423"/>
                <a:ext cx="66600" cy="169920"/>
              </p14:xfrm>
            </p:contentPart>
          </mc:Choice>
          <mc:Fallback>
            <p:pic>
              <p:nvPicPr>
                <p:cNvPr id="10244" name="Ink 10243">
                  <a:extLst>
                    <a:ext uri="{FF2B5EF4-FFF2-40B4-BE49-F238E27FC236}">
                      <a16:creationId xmlns:a16="http://schemas.microsoft.com/office/drawing/2014/main" id="{9E96236F-2F8C-4FFD-B1C4-06617B80D9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68357" y="2761783"/>
                  <a:ext cx="19224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246" name="Ink 10245">
                <a:extLst>
                  <a:ext uri="{FF2B5EF4-FFF2-40B4-BE49-F238E27FC236}">
                    <a16:creationId xmlns:a16="http://schemas.microsoft.com/office/drawing/2014/main" id="{1A2FE31C-96BA-4ABB-A803-C4AA84B6F21B}"/>
                  </a:ext>
                </a:extLst>
              </p14:cNvPr>
              <p14:cNvContentPartPr/>
              <p14:nvPr/>
            </p14:nvContentPartPr>
            <p14:xfrm>
              <a:off x="5001437" y="3171823"/>
              <a:ext cx="15840" cy="3240"/>
            </p14:xfrm>
          </p:contentPart>
        </mc:Choice>
        <mc:Fallback>
          <p:pic>
            <p:nvPicPr>
              <p:cNvPr id="10246" name="Ink 10245">
                <a:extLst>
                  <a:ext uri="{FF2B5EF4-FFF2-40B4-BE49-F238E27FC236}">
                    <a16:creationId xmlns:a16="http://schemas.microsoft.com/office/drawing/2014/main" id="{1A2FE31C-96BA-4ABB-A803-C4AA84B6F21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38797" y="3109183"/>
                <a:ext cx="141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247" name="Ink 10246">
                <a:extLst>
                  <a:ext uri="{FF2B5EF4-FFF2-40B4-BE49-F238E27FC236}">
                    <a16:creationId xmlns:a16="http://schemas.microsoft.com/office/drawing/2014/main" id="{E8BCC166-B4A2-41A8-BEF4-62DF9FBCF7BC}"/>
                  </a:ext>
                </a:extLst>
              </p14:cNvPr>
              <p14:cNvContentPartPr/>
              <p14:nvPr/>
            </p14:nvContentPartPr>
            <p14:xfrm>
              <a:off x="4540997" y="3667903"/>
              <a:ext cx="36360" cy="11520"/>
            </p14:xfrm>
          </p:contentPart>
        </mc:Choice>
        <mc:Fallback>
          <p:pic>
            <p:nvPicPr>
              <p:cNvPr id="10247" name="Ink 10246">
                <a:extLst>
                  <a:ext uri="{FF2B5EF4-FFF2-40B4-BE49-F238E27FC236}">
                    <a16:creationId xmlns:a16="http://schemas.microsoft.com/office/drawing/2014/main" id="{E8BCC166-B4A2-41A8-BEF4-62DF9FBCF7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78357" y="3605263"/>
                <a:ext cx="1620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" name="Group 10251">
            <a:extLst>
              <a:ext uri="{FF2B5EF4-FFF2-40B4-BE49-F238E27FC236}">
                <a16:creationId xmlns:a16="http://schemas.microsoft.com/office/drawing/2014/main" id="{F650DF1F-853D-4631-8BC4-B741C030ED84}"/>
              </a:ext>
            </a:extLst>
          </p:cNvPr>
          <p:cNvGrpSpPr/>
          <p:nvPr/>
        </p:nvGrpSpPr>
        <p:grpSpPr>
          <a:xfrm>
            <a:off x="2168957" y="3024583"/>
            <a:ext cx="64440" cy="39600"/>
            <a:chOff x="2168957" y="3024583"/>
            <a:chExt cx="64440" cy="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248" name="Ink 10247">
                  <a:extLst>
                    <a:ext uri="{FF2B5EF4-FFF2-40B4-BE49-F238E27FC236}">
                      <a16:creationId xmlns:a16="http://schemas.microsoft.com/office/drawing/2014/main" id="{A3DA2CA0-5A66-463A-82F5-321F2D8A3B61}"/>
                    </a:ext>
                  </a:extLst>
                </p14:cNvPr>
                <p14:cNvContentPartPr/>
                <p14:nvPr/>
              </p14:nvContentPartPr>
              <p14:xfrm>
                <a:off x="2186597" y="3024583"/>
                <a:ext cx="29520" cy="18360"/>
              </p14:xfrm>
            </p:contentPart>
          </mc:Choice>
          <mc:Fallback>
            <p:pic>
              <p:nvPicPr>
                <p:cNvPr id="10248" name="Ink 10247">
                  <a:extLst>
                    <a:ext uri="{FF2B5EF4-FFF2-40B4-BE49-F238E27FC236}">
                      <a16:creationId xmlns:a16="http://schemas.microsoft.com/office/drawing/2014/main" id="{A3DA2CA0-5A66-463A-82F5-321F2D8A3B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23957" y="2961943"/>
                  <a:ext cx="155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249" name="Ink 10248">
                  <a:extLst>
                    <a:ext uri="{FF2B5EF4-FFF2-40B4-BE49-F238E27FC236}">
                      <a16:creationId xmlns:a16="http://schemas.microsoft.com/office/drawing/2014/main" id="{7463833C-74E2-40DC-9ACC-5E252A3A2EE4}"/>
                    </a:ext>
                  </a:extLst>
                </p14:cNvPr>
                <p14:cNvContentPartPr/>
                <p14:nvPr/>
              </p14:nvContentPartPr>
              <p14:xfrm>
                <a:off x="2233037" y="3061663"/>
                <a:ext cx="360" cy="2520"/>
              </p14:xfrm>
            </p:contentPart>
          </mc:Choice>
          <mc:Fallback>
            <p:pic>
              <p:nvPicPr>
                <p:cNvPr id="10249" name="Ink 10248">
                  <a:extLst>
                    <a:ext uri="{FF2B5EF4-FFF2-40B4-BE49-F238E27FC236}">
                      <a16:creationId xmlns:a16="http://schemas.microsoft.com/office/drawing/2014/main" id="{7463833C-74E2-40DC-9ACC-5E252A3A2EE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70397" y="2999023"/>
                  <a:ext cx="126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250" name="Ink 10249">
                  <a:extLst>
                    <a:ext uri="{FF2B5EF4-FFF2-40B4-BE49-F238E27FC236}">
                      <a16:creationId xmlns:a16="http://schemas.microsoft.com/office/drawing/2014/main" id="{43760568-7E59-44A9-BB76-9CD96AEBC2E4}"/>
                    </a:ext>
                  </a:extLst>
                </p14:cNvPr>
                <p14:cNvContentPartPr/>
                <p14:nvPr/>
              </p14:nvContentPartPr>
              <p14:xfrm>
                <a:off x="2194157" y="3043663"/>
                <a:ext cx="31320" cy="14400"/>
              </p14:xfrm>
            </p:contentPart>
          </mc:Choice>
          <mc:Fallback>
            <p:pic>
              <p:nvPicPr>
                <p:cNvPr id="10250" name="Ink 10249">
                  <a:extLst>
                    <a:ext uri="{FF2B5EF4-FFF2-40B4-BE49-F238E27FC236}">
                      <a16:creationId xmlns:a16="http://schemas.microsoft.com/office/drawing/2014/main" id="{43760568-7E59-44A9-BB76-9CD96AEBC2E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31517" y="2980663"/>
                  <a:ext cx="156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251" name="Ink 10250">
                  <a:extLst>
                    <a:ext uri="{FF2B5EF4-FFF2-40B4-BE49-F238E27FC236}">
                      <a16:creationId xmlns:a16="http://schemas.microsoft.com/office/drawing/2014/main" id="{9A59B93A-23B2-44B3-8F3F-90312D302D93}"/>
                    </a:ext>
                  </a:extLst>
                </p14:cNvPr>
                <p14:cNvContentPartPr/>
                <p14:nvPr/>
              </p14:nvContentPartPr>
              <p14:xfrm>
                <a:off x="2168957" y="3025303"/>
                <a:ext cx="31680" cy="13680"/>
              </p14:xfrm>
            </p:contentPart>
          </mc:Choice>
          <mc:Fallback>
            <p:pic>
              <p:nvPicPr>
                <p:cNvPr id="10251" name="Ink 10250">
                  <a:extLst>
                    <a:ext uri="{FF2B5EF4-FFF2-40B4-BE49-F238E27FC236}">
                      <a16:creationId xmlns:a16="http://schemas.microsoft.com/office/drawing/2014/main" id="{9A59B93A-23B2-44B3-8F3F-90312D302D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06317" y="2962663"/>
                  <a:ext cx="157320" cy="13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618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 When </a:t>
            </a:r>
            <a:r>
              <a:rPr lang="en-US" sz="2800" b="1" dirty="0"/>
              <a:t>E</a:t>
            </a:r>
            <a:r>
              <a:rPr lang="en-US" sz="2800" dirty="0"/>
              <a:t> lies in the plane of incidence, we find the Fresnel Equations in terms of the single (y) component of </a:t>
            </a:r>
            <a:r>
              <a:rPr lang="en-US" sz="2800" b="1" dirty="0"/>
              <a:t>H</a:t>
            </a:r>
            <a:r>
              <a:rPr lang="en-US" sz="2800" dirty="0"/>
              <a:t>: H</a:t>
            </a:r>
            <a:r>
              <a:rPr lang="en-US" sz="2800" baseline="-25000" dirty="0"/>
              <a:t>0</a:t>
            </a:r>
            <a:r>
              <a:rPr lang="en-US" sz="2800" dirty="0"/>
              <a:t>, H</a:t>
            </a:r>
            <a:r>
              <a:rPr lang="en-US" sz="2800" baseline="-25000" dirty="0"/>
              <a:t>1</a:t>
            </a:r>
            <a:r>
              <a:rPr lang="en-US" sz="2800" dirty="0"/>
              <a:t>, and H</a:t>
            </a:r>
            <a:r>
              <a:rPr lang="en-US" sz="2800" baseline="-25000" dirty="0"/>
              <a:t>2</a:t>
            </a:r>
            <a:r>
              <a:rPr lang="en-US" sz="2800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2" t="34393" r="32140" b="2524"/>
          <a:stretch/>
        </p:blipFill>
        <p:spPr bwMode="auto">
          <a:xfrm>
            <a:off x="2209800" y="2971801"/>
            <a:ext cx="3505200" cy="273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1706" y="5489282"/>
            <a:ext cx="493204" cy="5305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18184" y="5270370"/>
            <a:ext cx="493204" cy="5305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33C812-A7CD-4523-B170-7286199DBEE6}"/>
                  </a:ext>
                </a:extLst>
              </p14:cNvPr>
              <p14:cNvContentPartPr/>
              <p14:nvPr/>
            </p14:nvContentPartPr>
            <p14:xfrm>
              <a:off x="3781037" y="2981023"/>
              <a:ext cx="558720" cy="50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33C812-A7CD-4523-B170-7286199DBE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8397" y="2918023"/>
                <a:ext cx="6843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0EB50B-8E4B-40EA-92E3-112844084E0B}"/>
                  </a:ext>
                </a:extLst>
              </p14:cNvPr>
              <p14:cNvContentPartPr/>
              <p14:nvPr/>
            </p14:nvContentPartPr>
            <p14:xfrm>
              <a:off x="3804077" y="3146623"/>
              <a:ext cx="176760" cy="216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0EB50B-8E4B-40EA-92E3-112844084E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1437" y="3083623"/>
                <a:ext cx="3024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4C6BDC-E30C-4204-A790-648ABD23EE6E}"/>
                  </a:ext>
                </a:extLst>
              </p14:cNvPr>
              <p14:cNvContentPartPr/>
              <p14:nvPr/>
            </p14:nvContentPartPr>
            <p14:xfrm>
              <a:off x="4068317" y="3055903"/>
              <a:ext cx="315000" cy="360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4C6BDC-E30C-4204-A790-648ABD23EE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05677" y="2992903"/>
                <a:ext cx="4406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639349-CB66-4044-B2C1-311E8339F9A9}"/>
                  </a:ext>
                </a:extLst>
              </p14:cNvPr>
              <p14:cNvContentPartPr/>
              <p14:nvPr/>
            </p14:nvContentPartPr>
            <p14:xfrm>
              <a:off x="2647037" y="3632983"/>
              <a:ext cx="42840" cy="270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639349-CB66-4044-B2C1-311E8339F9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84037" y="3569983"/>
                <a:ext cx="1684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DBEF4F-4EB1-4B49-A904-A716A822B57F}"/>
                  </a:ext>
                </a:extLst>
              </p14:cNvPr>
              <p14:cNvContentPartPr/>
              <p14:nvPr/>
            </p14:nvContentPartPr>
            <p14:xfrm>
              <a:off x="3336437" y="3029623"/>
              <a:ext cx="209160" cy="339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DBEF4F-4EB1-4B49-A904-A716A822B5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73437" y="2966983"/>
                <a:ext cx="3348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B2C882-2FE2-4350-AB0B-D17703ABF6ED}"/>
                  </a:ext>
                </a:extLst>
              </p14:cNvPr>
              <p14:cNvContentPartPr/>
              <p14:nvPr/>
            </p14:nvContentPartPr>
            <p14:xfrm>
              <a:off x="3612557" y="3032143"/>
              <a:ext cx="214200" cy="490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B2C882-2FE2-4350-AB0B-D17703ABF6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9557" y="2969143"/>
                <a:ext cx="3398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42B6340-2C4F-4209-ABC7-43CD39A2159A}"/>
                  </a:ext>
                </a:extLst>
              </p14:cNvPr>
              <p14:cNvContentPartPr/>
              <p14:nvPr/>
            </p14:nvContentPartPr>
            <p14:xfrm>
              <a:off x="3194957" y="2608063"/>
              <a:ext cx="311760" cy="785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42B6340-2C4F-4209-ABC7-43CD39A215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77317" y="2590063"/>
                <a:ext cx="34740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1777BA9-887A-4B52-969B-DE46A3EC44A8}"/>
                  </a:ext>
                </a:extLst>
              </p14:cNvPr>
              <p14:cNvContentPartPr/>
              <p14:nvPr/>
            </p14:nvContentPartPr>
            <p14:xfrm>
              <a:off x="3207917" y="2733343"/>
              <a:ext cx="339120" cy="634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777BA9-887A-4B52-969B-DE46A3EC44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0277" y="2715703"/>
                <a:ext cx="374760" cy="67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767884C-B738-47C4-8B27-4630BD1CFEB7}"/>
              </a:ext>
            </a:extLst>
          </p:cNvPr>
          <p:cNvGrpSpPr/>
          <p:nvPr/>
        </p:nvGrpSpPr>
        <p:grpSpPr>
          <a:xfrm>
            <a:off x="3563237" y="2239783"/>
            <a:ext cx="734760" cy="1204560"/>
            <a:chOff x="3563237" y="2239783"/>
            <a:chExt cx="734760" cy="12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61E21C-BA82-466B-BA4C-41B7F5AFCF49}"/>
                    </a:ext>
                  </a:extLst>
                </p14:cNvPr>
                <p14:cNvContentPartPr/>
                <p14:nvPr/>
              </p14:nvContentPartPr>
              <p14:xfrm>
                <a:off x="3566837" y="3133303"/>
                <a:ext cx="17640" cy="144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61E21C-BA82-466B-BA4C-41B7F5AFCF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9197" y="3115303"/>
                  <a:ext cx="53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0B5142-50CB-4130-A62D-1203772C75D7}"/>
                    </a:ext>
                  </a:extLst>
                </p14:cNvPr>
                <p14:cNvContentPartPr/>
                <p14:nvPr/>
              </p14:nvContentPartPr>
              <p14:xfrm>
                <a:off x="3632357" y="3115303"/>
                <a:ext cx="28800" cy="181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0B5142-50CB-4130-A62D-1203772C75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14357" y="3097303"/>
                  <a:ext cx="64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89B9A2-38B1-4DCF-8BFD-6DA57E9DC76E}"/>
                    </a:ext>
                  </a:extLst>
                </p14:cNvPr>
                <p14:cNvContentPartPr/>
                <p14:nvPr/>
              </p14:nvContentPartPr>
              <p14:xfrm>
                <a:off x="3585917" y="3220423"/>
                <a:ext cx="46440" cy="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89B9A2-38B1-4DCF-8BFD-6DA57E9DC7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67917" y="3202423"/>
                  <a:ext cx="82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F76E6C-96A5-4C58-A174-4FE3463D5ECB}"/>
                    </a:ext>
                  </a:extLst>
                </p14:cNvPr>
                <p14:cNvContentPartPr/>
                <p14:nvPr/>
              </p14:nvContentPartPr>
              <p14:xfrm>
                <a:off x="3689597" y="3249223"/>
                <a:ext cx="136800" cy="82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F76E6C-96A5-4C58-A174-4FE3463D5E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71597" y="3231583"/>
                  <a:ext cx="172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822810-95D4-4A38-8E09-E5629C30ACAD}"/>
                    </a:ext>
                  </a:extLst>
                </p14:cNvPr>
                <p14:cNvContentPartPr/>
                <p14:nvPr/>
              </p14:nvContentPartPr>
              <p14:xfrm>
                <a:off x="3563237" y="3026743"/>
                <a:ext cx="113760" cy="26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822810-95D4-4A38-8E09-E5629C30AC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45237" y="3009103"/>
                  <a:ext cx="149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5A310C-6E83-4855-82EC-B8B3F454A441}"/>
                    </a:ext>
                  </a:extLst>
                </p14:cNvPr>
                <p14:cNvContentPartPr/>
                <p14:nvPr/>
              </p14:nvContentPartPr>
              <p14:xfrm>
                <a:off x="3824237" y="2362543"/>
                <a:ext cx="186480" cy="1081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5A310C-6E83-4855-82EC-B8B3F454A4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06597" y="2344543"/>
                  <a:ext cx="22212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FD4479-2AD1-42FD-9D18-DC7E5438EB89}"/>
                    </a:ext>
                  </a:extLst>
                </p14:cNvPr>
                <p14:cNvContentPartPr/>
                <p14:nvPr/>
              </p14:nvContentPartPr>
              <p14:xfrm>
                <a:off x="4091357" y="2239783"/>
                <a:ext cx="164520" cy="200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FD4479-2AD1-42FD-9D18-DC7E5438EB8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73717" y="2222143"/>
                  <a:ext cx="200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EC3762-F234-4CD9-ACF8-75D9DEE1B3C2}"/>
                    </a:ext>
                  </a:extLst>
                </p14:cNvPr>
                <p14:cNvContentPartPr/>
                <p14:nvPr/>
              </p14:nvContentPartPr>
              <p14:xfrm>
                <a:off x="4080197" y="2303503"/>
                <a:ext cx="217800" cy="22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EC3762-F234-4CD9-ACF8-75D9DEE1B3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62197" y="2285863"/>
                  <a:ext cx="2534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0503A21-2388-4F08-BC09-E467A60491A2}"/>
                  </a:ext>
                </a:extLst>
              </p14:cNvPr>
              <p14:cNvContentPartPr/>
              <p14:nvPr/>
            </p14:nvContentPartPr>
            <p14:xfrm>
              <a:off x="2196317" y="3985783"/>
              <a:ext cx="74520" cy="121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0503A21-2388-4F08-BC09-E467A60491A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33317" y="3922783"/>
                <a:ext cx="2001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78420D-9B54-4DDB-89B7-5403E1F96C2A}"/>
                  </a:ext>
                </a:extLst>
              </p14:cNvPr>
              <p14:cNvContentPartPr/>
              <p14:nvPr/>
            </p14:nvContentPartPr>
            <p14:xfrm>
              <a:off x="2163917" y="4039783"/>
              <a:ext cx="3459960" cy="319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78420D-9B54-4DDB-89B7-5403E1F96C2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09917" y="3931783"/>
                <a:ext cx="35676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67D048-BF78-4F4A-8C52-D3B0068EB2A6}"/>
                  </a:ext>
                </a:extLst>
              </p14:cNvPr>
              <p14:cNvContentPartPr/>
              <p14:nvPr/>
            </p14:nvContentPartPr>
            <p14:xfrm>
              <a:off x="2285957" y="4201063"/>
              <a:ext cx="1967040" cy="170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67D048-BF78-4F4A-8C52-D3B0068EB2A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31957" y="4093423"/>
                <a:ext cx="20746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49B50-A0CA-4773-B400-6671B6D9992B}"/>
                  </a:ext>
                </a:extLst>
              </p14:cNvPr>
              <p14:cNvContentPartPr/>
              <p14:nvPr/>
            </p14:nvContentPartPr>
            <p14:xfrm>
              <a:off x="2208557" y="4424263"/>
              <a:ext cx="3446640" cy="349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49B50-A0CA-4773-B400-6671B6D9992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4557" y="4316623"/>
                <a:ext cx="3554280" cy="565200"/>
              </a:xfrm>
              <a:prstGeom prst="rect">
                <a:avLst/>
              </a:prstGeom>
            </p:spPr>
          </p:pic>
        </mc:Fallback>
      </mc:AlternateContent>
      <p:sp>
        <p:nvSpPr>
          <p:cNvPr id="11264" name="TextBox 11263">
            <a:extLst>
              <a:ext uri="{FF2B5EF4-FFF2-40B4-BE49-F238E27FC236}">
                <a16:creationId xmlns:a16="http://schemas.microsoft.com/office/drawing/2014/main" id="{99E97D44-FA8F-4FC6-A662-9FE785707575}"/>
              </a:ext>
            </a:extLst>
          </p:cNvPr>
          <p:cNvSpPr txBox="1"/>
          <p:nvPr/>
        </p:nvSpPr>
        <p:spPr>
          <a:xfrm>
            <a:off x="533400" y="6096000"/>
            <a:ext cx="847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Homework:  Fresnel formula for TM polarization, (86.6) and (86.7) for transparent media.</a:t>
            </a:r>
          </a:p>
        </p:txBody>
      </p:sp>
    </p:spTree>
    <p:extLst>
      <p:ext uri="{BB962C8B-B14F-4D97-AF65-F5344CB8AC3E}">
        <p14:creationId xmlns:p14="http://schemas.microsoft.com/office/powerpoint/2010/main" val="92994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343364" y="1066800"/>
            <a:ext cx="849583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10.  Reflection coefficient, or “reflectivity”, is what you actually measure.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1282" y="1143000"/>
            <a:ext cx="41147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Ratio of intensities (time averaged energy flux densities), are the only thing you can measure.</a:t>
            </a:r>
          </a:p>
          <a:p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B9311A-E012-42FE-9EC0-FBEBBFCE9949}"/>
              </a:ext>
            </a:extLst>
          </p:cNvPr>
          <p:cNvGrpSpPr/>
          <p:nvPr/>
        </p:nvGrpSpPr>
        <p:grpSpPr>
          <a:xfrm>
            <a:off x="2098757" y="1153534"/>
            <a:ext cx="278640" cy="213840"/>
            <a:chOff x="2098757" y="1153534"/>
            <a:chExt cx="27864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58CCEF-B561-4EBA-990C-80DE0561CE91}"/>
                    </a:ext>
                  </a:extLst>
                </p14:cNvPr>
                <p14:cNvContentPartPr/>
                <p14:nvPr/>
              </p14:nvContentPartPr>
              <p14:xfrm>
                <a:off x="2098757" y="1208974"/>
                <a:ext cx="172080" cy="158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58CCEF-B561-4EBA-990C-80DE0561CE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6117" y="1146334"/>
                  <a:ext cx="297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B6A4BA-E5B6-43FE-AD22-9C3F9FD0748B}"/>
                    </a:ext>
                  </a:extLst>
                </p14:cNvPr>
                <p14:cNvContentPartPr/>
                <p14:nvPr/>
              </p14:nvContentPartPr>
              <p14:xfrm>
                <a:off x="2185157" y="1153534"/>
                <a:ext cx="192240" cy="213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B6A4BA-E5B6-43FE-AD22-9C3F9FD074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22517" y="1090534"/>
                  <a:ext cx="31788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9CE0A9-351D-4779-8D2B-AEF40A0085EA}"/>
              </a:ext>
            </a:extLst>
          </p:cNvPr>
          <p:cNvGrpSpPr/>
          <p:nvPr/>
        </p:nvGrpSpPr>
        <p:grpSpPr>
          <a:xfrm>
            <a:off x="1305677" y="1661134"/>
            <a:ext cx="422280" cy="154080"/>
            <a:chOff x="1305677" y="1661134"/>
            <a:chExt cx="42228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0352CA-2FFF-4AFF-9DC3-ADB1096EFF0C}"/>
                    </a:ext>
                  </a:extLst>
                </p14:cNvPr>
                <p14:cNvContentPartPr/>
                <p14:nvPr/>
              </p14:nvContentPartPr>
              <p14:xfrm>
                <a:off x="1543277" y="1673374"/>
                <a:ext cx="184680" cy="141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0352CA-2FFF-4AFF-9DC3-ADB1096EFF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0277" y="1610374"/>
                  <a:ext cx="310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9D4A07-E282-4ECC-ACD9-E8086C1B9CD3}"/>
                    </a:ext>
                  </a:extLst>
                </p14:cNvPr>
                <p14:cNvContentPartPr/>
                <p14:nvPr/>
              </p14:nvContentPartPr>
              <p14:xfrm>
                <a:off x="1305677" y="1661134"/>
                <a:ext cx="27720" cy="19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9D4A07-E282-4ECC-ACD9-E8086C1B9CD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43037" y="1598494"/>
                  <a:ext cx="15336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6839E0-784E-4B29-A043-25E7AAAC30AA}"/>
                  </a:ext>
                </a:extLst>
              </p14:cNvPr>
              <p14:cNvContentPartPr/>
              <p14:nvPr/>
            </p14:nvContentPartPr>
            <p14:xfrm>
              <a:off x="3549197" y="1741054"/>
              <a:ext cx="39960" cy="37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6839E0-784E-4B29-A043-25E7AAAC30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6197" y="1678054"/>
                <a:ext cx="165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8F76AA-C25A-4B95-9397-350C1D06693E}"/>
                  </a:ext>
                </a:extLst>
              </p14:cNvPr>
              <p14:cNvContentPartPr/>
              <p14:nvPr/>
            </p14:nvContentPartPr>
            <p14:xfrm>
              <a:off x="2400797" y="3979894"/>
              <a:ext cx="445320" cy="20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8F76AA-C25A-4B95-9397-350C1D0669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8157" y="3916894"/>
                <a:ext cx="5709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B935ED-2BCD-42E6-8DBC-F0B174EC4F90}"/>
                  </a:ext>
                </a:extLst>
              </p14:cNvPr>
              <p14:cNvContentPartPr/>
              <p14:nvPr/>
            </p14:nvContentPartPr>
            <p14:xfrm>
              <a:off x="2481077" y="4015894"/>
              <a:ext cx="168840" cy="148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B935ED-2BCD-42E6-8DBC-F0B174EC4F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3077" y="3997894"/>
                <a:ext cx="2044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5CD398B-3BF9-41AB-B827-4F171F92EEA3}"/>
              </a:ext>
            </a:extLst>
          </p:cNvPr>
          <p:cNvGrpSpPr/>
          <p:nvPr/>
        </p:nvGrpSpPr>
        <p:grpSpPr>
          <a:xfrm>
            <a:off x="4274237" y="4119214"/>
            <a:ext cx="292320" cy="352440"/>
            <a:chOff x="4274237" y="4119214"/>
            <a:chExt cx="29232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D201ED-123B-4D16-9D7C-AAE06FB1CE0D}"/>
                    </a:ext>
                  </a:extLst>
                </p14:cNvPr>
                <p14:cNvContentPartPr/>
                <p14:nvPr/>
              </p14:nvContentPartPr>
              <p14:xfrm>
                <a:off x="4274237" y="4124614"/>
                <a:ext cx="35280" cy="150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D201ED-123B-4D16-9D7C-AAE06FB1CE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11237" y="4061974"/>
                  <a:ext cx="160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17DAAF-5870-4F9A-8B48-397B99234462}"/>
                    </a:ext>
                  </a:extLst>
                </p14:cNvPr>
                <p14:cNvContentPartPr/>
                <p14:nvPr/>
              </p14:nvContentPartPr>
              <p14:xfrm>
                <a:off x="4398797" y="4197334"/>
                <a:ext cx="32040" cy="14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17DAAF-5870-4F9A-8B48-397B992344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36157" y="4134334"/>
                  <a:ext cx="157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BACFD8-2E5B-4925-BC66-143FE1BF04AB}"/>
                    </a:ext>
                  </a:extLst>
                </p14:cNvPr>
                <p14:cNvContentPartPr/>
                <p14:nvPr/>
              </p14:nvContentPartPr>
              <p14:xfrm>
                <a:off x="4399877" y="4346734"/>
                <a:ext cx="65880" cy="1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BACFD8-2E5B-4925-BC66-143FE1BF04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36877" y="4283734"/>
                  <a:ext cx="19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120498-29FB-4789-9E67-40056CD8886A}"/>
                    </a:ext>
                  </a:extLst>
                </p14:cNvPr>
                <p14:cNvContentPartPr/>
                <p14:nvPr/>
              </p14:nvContentPartPr>
              <p14:xfrm>
                <a:off x="4495997" y="4119214"/>
                <a:ext cx="70560" cy="352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120498-29FB-4789-9E67-40056CD888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33357" y="4056214"/>
                  <a:ext cx="19620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F63EA7-C225-44A9-AFD4-40B842F37E42}"/>
              </a:ext>
            </a:extLst>
          </p:cNvPr>
          <p:cNvGrpSpPr/>
          <p:nvPr/>
        </p:nvGrpSpPr>
        <p:grpSpPr>
          <a:xfrm>
            <a:off x="4980197" y="4050094"/>
            <a:ext cx="325800" cy="320040"/>
            <a:chOff x="4980197" y="4050094"/>
            <a:chExt cx="3258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6FEE37-BC32-40E3-BB93-4A11A4600E66}"/>
                    </a:ext>
                  </a:extLst>
                </p14:cNvPr>
                <p14:cNvContentPartPr/>
                <p14:nvPr/>
              </p14:nvContentPartPr>
              <p14:xfrm>
                <a:off x="4980197" y="4050094"/>
                <a:ext cx="128880" cy="26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6FEE37-BC32-40E3-BB93-4A11A4600E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7197" y="3987454"/>
                  <a:ext cx="254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BFE81C-0B4F-4D57-A46C-6D3D4FEDE8B0}"/>
                    </a:ext>
                  </a:extLst>
                </p14:cNvPr>
                <p14:cNvContentPartPr/>
                <p14:nvPr/>
              </p14:nvContentPartPr>
              <p14:xfrm>
                <a:off x="5037797" y="4116694"/>
                <a:ext cx="40320" cy="5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BFE81C-0B4F-4D57-A46C-6D3D4FEDE8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4797" y="4054054"/>
                  <a:ext cx="165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B46A34-5E9F-4905-84D0-182D6948A680}"/>
                    </a:ext>
                  </a:extLst>
                </p14:cNvPr>
                <p14:cNvContentPartPr/>
                <p14:nvPr/>
              </p14:nvContentPartPr>
              <p14:xfrm>
                <a:off x="5178557" y="4091854"/>
                <a:ext cx="127440" cy="278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B46A34-5E9F-4905-84D0-182D6948A6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15917" y="4028854"/>
                  <a:ext cx="25308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98" name="Group 12297">
            <a:extLst>
              <a:ext uri="{FF2B5EF4-FFF2-40B4-BE49-F238E27FC236}">
                <a16:creationId xmlns:a16="http://schemas.microsoft.com/office/drawing/2014/main" id="{8FFAAE21-1BFC-404E-A454-E87D06F65F67}"/>
              </a:ext>
            </a:extLst>
          </p:cNvPr>
          <p:cNvGrpSpPr/>
          <p:nvPr/>
        </p:nvGrpSpPr>
        <p:grpSpPr>
          <a:xfrm>
            <a:off x="5291597" y="6147454"/>
            <a:ext cx="182160" cy="145080"/>
            <a:chOff x="5291597" y="6147454"/>
            <a:chExt cx="18216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293" name="Ink 12292">
                  <a:extLst>
                    <a:ext uri="{FF2B5EF4-FFF2-40B4-BE49-F238E27FC236}">
                      <a16:creationId xmlns:a16="http://schemas.microsoft.com/office/drawing/2014/main" id="{E217ACC9-1E82-4625-8ED1-501983758D1F}"/>
                    </a:ext>
                  </a:extLst>
                </p14:cNvPr>
                <p14:cNvContentPartPr/>
                <p14:nvPr/>
              </p14:nvContentPartPr>
              <p14:xfrm>
                <a:off x="5291597" y="6265534"/>
                <a:ext cx="59400" cy="11880"/>
              </p14:xfrm>
            </p:contentPart>
          </mc:Choice>
          <mc:Fallback>
            <p:pic>
              <p:nvPicPr>
                <p:cNvPr id="12293" name="Ink 12292">
                  <a:extLst>
                    <a:ext uri="{FF2B5EF4-FFF2-40B4-BE49-F238E27FC236}">
                      <a16:creationId xmlns:a16="http://schemas.microsoft.com/office/drawing/2014/main" id="{E217ACC9-1E82-4625-8ED1-501983758D1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28957" y="6202894"/>
                  <a:ext cx="185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294" name="Ink 12293">
                  <a:extLst>
                    <a:ext uri="{FF2B5EF4-FFF2-40B4-BE49-F238E27FC236}">
                      <a16:creationId xmlns:a16="http://schemas.microsoft.com/office/drawing/2014/main" id="{0C22FA7D-F226-4435-93A1-82E0DE78DEFA}"/>
                    </a:ext>
                  </a:extLst>
                </p14:cNvPr>
                <p14:cNvContentPartPr/>
                <p14:nvPr/>
              </p14:nvContentPartPr>
              <p14:xfrm>
                <a:off x="5327597" y="6270214"/>
                <a:ext cx="91440" cy="22320"/>
              </p14:xfrm>
            </p:contentPart>
          </mc:Choice>
          <mc:Fallback>
            <p:pic>
              <p:nvPicPr>
                <p:cNvPr id="12294" name="Ink 12293">
                  <a:extLst>
                    <a:ext uri="{FF2B5EF4-FFF2-40B4-BE49-F238E27FC236}">
                      <a16:creationId xmlns:a16="http://schemas.microsoft.com/office/drawing/2014/main" id="{0C22FA7D-F226-4435-93A1-82E0DE78DE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64957" y="6207214"/>
                  <a:ext cx="217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296" name="Ink 12295">
                  <a:extLst>
                    <a:ext uri="{FF2B5EF4-FFF2-40B4-BE49-F238E27FC236}">
                      <a16:creationId xmlns:a16="http://schemas.microsoft.com/office/drawing/2014/main" id="{8463C6D3-EEAE-4A0F-B274-51B4DA64D9C6}"/>
                    </a:ext>
                  </a:extLst>
                </p14:cNvPr>
                <p14:cNvContentPartPr/>
                <p14:nvPr/>
              </p14:nvContentPartPr>
              <p14:xfrm>
                <a:off x="5303477" y="6269494"/>
                <a:ext cx="47520" cy="11880"/>
              </p14:xfrm>
            </p:contentPart>
          </mc:Choice>
          <mc:Fallback>
            <p:pic>
              <p:nvPicPr>
                <p:cNvPr id="12296" name="Ink 12295">
                  <a:extLst>
                    <a:ext uri="{FF2B5EF4-FFF2-40B4-BE49-F238E27FC236}">
                      <a16:creationId xmlns:a16="http://schemas.microsoft.com/office/drawing/2014/main" id="{8463C6D3-EEAE-4A0F-B274-51B4DA64D9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40837" y="6206854"/>
                  <a:ext cx="17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297" name="Ink 12296">
                  <a:extLst>
                    <a:ext uri="{FF2B5EF4-FFF2-40B4-BE49-F238E27FC236}">
                      <a16:creationId xmlns:a16="http://schemas.microsoft.com/office/drawing/2014/main" id="{F3A39E36-8C28-48EB-9ED6-2C993B1FECB6}"/>
                    </a:ext>
                  </a:extLst>
                </p14:cNvPr>
                <p14:cNvContentPartPr/>
                <p14:nvPr/>
              </p14:nvContentPartPr>
              <p14:xfrm>
                <a:off x="5457917" y="6147454"/>
                <a:ext cx="15840" cy="132120"/>
              </p14:xfrm>
            </p:contentPart>
          </mc:Choice>
          <mc:Fallback>
            <p:pic>
              <p:nvPicPr>
                <p:cNvPr id="12297" name="Ink 12296">
                  <a:extLst>
                    <a:ext uri="{FF2B5EF4-FFF2-40B4-BE49-F238E27FC236}">
                      <a16:creationId xmlns:a16="http://schemas.microsoft.com/office/drawing/2014/main" id="{F3A39E36-8C28-48EB-9ED6-2C993B1FEC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94917" y="6084814"/>
                  <a:ext cx="1414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5" name="Group 12304">
            <a:extLst>
              <a:ext uri="{FF2B5EF4-FFF2-40B4-BE49-F238E27FC236}">
                <a16:creationId xmlns:a16="http://schemas.microsoft.com/office/drawing/2014/main" id="{07B40CEF-BD2A-4BF2-AEE4-8DF42072D66E}"/>
              </a:ext>
            </a:extLst>
          </p:cNvPr>
          <p:cNvGrpSpPr/>
          <p:nvPr/>
        </p:nvGrpSpPr>
        <p:grpSpPr>
          <a:xfrm>
            <a:off x="5047517" y="5093014"/>
            <a:ext cx="296280" cy="236160"/>
            <a:chOff x="5047517" y="5093014"/>
            <a:chExt cx="29628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59FF5E-40ED-498C-B960-5B8E85F3E397}"/>
                    </a:ext>
                  </a:extLst>
                </p14:cNvPr>
                <p14:cNvContentPartPr/>
                <p14:nvPr/>
              </p14:nvContentPartPr>
              <p14:xfrm>
                <a:off x="5049677" y="5165734"/>
                <a:ext cx="19440" cy="108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59FF5E-40ED-498C-B960-5B8E85F3E3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87037" y="5102734"/>
                  <a:ext cx="145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A11B88-E02A-4555-BFE3-22BBDDE87AA0}"/>
                    </a:ext>
                  </a:extLst>
                </p14:cNvPr>
                <p14:cNvContentPartPr/>
                <p14:nvPr/>
              </p14:nvContentPartPr>
              <p14:xfrm>
                <a:off x="5074517" y="5093014"/>
                <a:ext cx="113760" cy="91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A11B88-E02A-4555-BFE3-22BBDDE87A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11517" y="5030014"/>
                  <a:ext cx="239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EAD19E-5906-4694-9338-72BD154CF0E8}"/>
                    </a:ext>
                  </a:extLst>
                </p14:cNvPr>
                <p14:cNvContentPartPr/>
                <p14:nvPr/>
              </p14:nvContentPartPr>
              <p14:xfrm>
                <a:off x="5052917" y="5152054"/>
                <a:ext cx="5400" cy="110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EAD19E-5906-4694-9338-72BD154CF0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89917" y="5089054"/>
                  <a:ext cx="131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9A9619-1F77-43C9-B161-EED97F5D6CC9}"/>
                    </a:ext>
                  </a:extLst>
                </p14:cNvPr>
                <p14:cNvContentPartPr/>
                <p14:nvPr/>
              </p14:nvContentPartPr>
              <p14:xfrm>
                <a:off x="5122757" y="5149174"/>
                <a:ext cx="55080" cy="52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9A9619-1F77-43C9-B161-EED97F5D6CC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59757" y="5086174"/>
                  <a:ext cx="180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3E584B-BB1C-4425-B144-30AF3CE02B50}"/>
                    </a:ext>
                  </a:extLst>
                </p14:cNvPr>
                <p14:cNvContentPartPr/>
                <p14:nvPr/>
              </p14:nvContentPartPr>
              <p14:xfrm>
                <a:off x="5217077" y="5295334"/>
                <a:ext cx="6840" cy="1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3E584B-BB1C-4425-B144-30AF3CE02B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54437" y="5232334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2288" name="Ink 12287">
                  <a:extLst>
                    <a:ext uri="{FF2B5EF4-FFF2-40B4-BE49-F238E27FC236}">
                      <a16:creationId xmlns:a16="http://schemas.microsoft.com/office/drawing/2014/main" id="{7C6E090F-8239-41A7-84C8-BF869F725644}"/>
                    </a:ext>
                  </a:extLst>
                </p14:cNvPr>
                <p14:cNvContentPartPr/>
                <p14:nvPr/>
              </p14:nvContentPartPr>
              <p14:xfrm>
                <a:off x="5237597" y="5284174"/>
                <a:ext cx="27720" cy="6480"/>
              </p14:xfrm>
            </p:contentPart>
          </mc:Choice>
          <mc:Fallback>
            <p:pic>
              <p:nvPicPr>
                <p:cNvPr id="12288" name="Ink 12287">
                  <a:extLst>
                    <a:ext uri="{FF2B5EF4-FFF2-40B4-BE49-F238E27FC236}">
                      <a16:creationId xmlns:a16="http://schemas.microsoft.com/office/drawing/2014/main" id="{7C6E090F-8239-41A7-84C8-BF869F7256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74957" y="5221534"/>
                  <a:ext cx="153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2289" name="Ink 12288">
                  <a:extLst>
                    <a:ext uri="{FF2B5EF4-FFF2-40B4-BE49-F238E27FC236}">
                      <a16:creationId xmlns:a16="http://schemas.microsoft.com/office/drawing/2014/main" id="{875C30E2-CEDF-4D03-A693-658BF820835F}"/>
                    </a:ext>
                  </a:extLst>
                </p14:cNvPr>
                <p14:cNvContentPartPr/>
                <p14:nvPr/>
              </p14:nvContentPartPr>
              <p14:xfrm>
                <a:off x="5322197" y="5202814"/>
                <a:ext cx="11160" cy="118440"/>
              </p14:xfrm>
            </p:contentPart>
          </mc:Choice>
          <mc:Fallback>
            <p:pic>
              <p:nvPicPr>
                <p:cNvPr id="12289" name="Ink 12288">
                  <a:extLst>
                    <a:ext uri="{FF2B5EF4-FFF2-40B4-BE49-F238E27FC236}">
                      <a16:creationId xmlns:a16="http://schemas.microsoft.com/office/drawing/2014/main" id="{875C30E2-CEDF-4D03-A693-658BF82083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59557" y="5140174"/>
                  <a:ext cx="136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291" name="Ink 12290">
                  <a:extLst>
                    <a:ext uri="{FF2B5EF4-FFF2-40B4-BE49-F238E27FC236}">
                      <a16:creationId xmlns:a16="http://schemas.microsoft.com/office/drawing/2014/main" id="{EAE91D00-4A37-4F1B-9139-5956A930A601}"/>
                    </a:ext>
                  </a:extLst>
                </p14:cNvPr>
                <p14:cNvContentPartPr/>
                <p14:nvPr/>
              </p14:nvContentPartPr>
              <p14:xfrm>
                <a:off x="5329037" y="5226574"/>
                <a:ext cx="14760" cy="45000"/>
              </p14:xfrm>
            </p:contentPart>
          </mc:Choice>
          <mc:Fallback>
            <p:pic>
              <p:nvPicPr>
                <p:cNvPr id="12291" name="Ink 12290">
                  <a:extLst>
                    <a:ext uri="{FF2B5EF4-FFF2-40B4-BE49-F238E27FC236}">
                      <a16:creationId xmlns:a16="http://schemas.microsoft.com/office/drawing/2014/main" id="{EAE91D00-4A37-4F1B-9139-5956A930A6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66037" y="5163574"/>
                  <a:ext cx="140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299" name="Ink 12298">
                  <a:extLst>
                    <a:ext uri="{FF2B5EF4-FFF2-40B4-BE49-F238E27FC236}">
                      <a16:creationId xmlns:a16="http://schemas.microsoft.com/office/drawing/2014/main" id="{A2E634CF-F275-4D0C-A1DF-E82DFAE8F062}"/>
                    </a:ext>
                  </a:extLst>
                </p14:cNvPr>
                <p14:cNvContentPartPr/>
                <p14:nvPr/>
              </p14:nvContentPartPr>
              <p14:xfrm>
                <a:off x="5047517" y="5144854"/>
                <a:ext cx="13320" cy="184320"/>
              </p14:xfrm>
            </p:contentPart>
          </mc:Choice>
          <mc:Fallback>
            <p:pic>
              <p:nvPicPr>
                <p:cNvPr id="12299" name="Ink 12298">
                  <a:extLst>
                    <a:ext uri="{FF2B5EF4-FFF2-40B4-BE49-F238E27FC236}">
                      <a16:creationId xmlns:a16="http://schemas.microsoft.com/office/drawing/2014/main" id="{A2E634CF-F275-4D0C-A1DF-E82DFAE8F0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84877" y="5082214"/>
                  <a:ext cx="138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2300" name="Ink 12299">
                  <a:extLst>
                    <a:ext uri="{FF2B5EF4-FFF2-40B4-BE49-F238E27FC236}">
                      <a16:creationId xmlns:a16="http://schemas.microsoft.com/office/drawing/2014/main" id="{045B6201-6F31-4EC1-9224-D085A32D150C}"/>
                    </a:ext>
                  </a:extLst>
                </p14:cNvPr>
                <p14:cNvContentPartPr/>
                <p14:nvPr/>
              </p14:nvContentPartPr>
              <p14:xfrm>
                <a:off x="5059037" y="5186254"/>
                <a:ext cx="19440" cy="109080"/>
              </p14:xfrm>
            </p:contentPart>
          </mc:Choice>
          <mc:Fallback>
            <p:pic>
              <p:nvPicPr>
                <p:cNvPr id="12300" name="Ink 12299">
                  <a:extLst>
                    <a:ext uri="{FF2B5EF4-FFF2-40B4-BE49-F238E27FC236}">
                      <a16:creationId xmlns:a16="http://schemas.microsoft.com/office/drawing/2014/main" id="{045B6201-6F31-4EC1-9224-D085A32D150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96037" y="5123614"/>
                  <a:ext cx="145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2302" name="Ink 12301">
                  <a:extLst>
                    <a:ext uri="{FF2B5EF4-FFF2-40B4-BE49-F238E27FC236}">
                      <a16:creationId xmlns:a16="http://schemas.microsoft.com/office/drawing/2014/main" id="{07B2FCBF-231A-40F1-9145-EAB6C38249C7}"/>
                    </a:ext>
                  </a:extLst>
                </p14:cNvPr>
                <p14:cNvContentPartPr/>
                <p14:nvPr/>
              </p14:nvContentPartPr>
              <p14:xfrm>
                <a:off x="5077757" y="5212534"/>
                <a:ext cx="11160" cy="83880"/>
              </p14:xfrm>
            </p:contentPart>
          </mc:Choice>
          <mc:Fallback>
            <p:pic>
              <p:nvPicPr>
                <p:cNvPr id="12302" name="Ink 12301">
                  <a:extLst>
                    <a:ext uri="{FF2B5EF4-FFF2-40B4-BE49-F238E27FC236}">
                      <a16:creationId xmlns:a16="http://schemas.microsoft.com/office/drawing/2014/main" id="{07B2FCBF-231A-40F1-9145-EAB6C38249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15117" y="5149894"/>
                  <a:ext cx="136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304" name="Ink 12303">
                  <a:extLst>
                    <a:ext uri="{FF2B5EF4-FFF2-40B4-BE49-F238E27FC236}">
                      <a16:creationId xmlns:a16="http://schemas.microsoft.com/office/drawing/2014/main" id="{69084078-45C7-441D-9C10-809F6D00DD00}"/>
                    </a:ext>
                  </a:extLst>
                </p14:cNvPr>
                <p14:cNvContentPartPr/>
                <p14:nvPr/>
              </p14:nvContentPartPr>
              <p14:xfrm>
                <a:off x="5225357" y="5297134"/>
                <a:ext cx="76320" cy="11520"/>
              </p14:xfrm>
            </p:contentPart>
          </mc:Choice>
          <mc:Fallback>
            <p:pic>
              <p:nvPicPr>
                <p:cNvPr id="12304" name="Ink 12303">
                  <a:extLst>
                    <a:ext uri="{FF2B5EF4-FFF2-40B4-BE49-F238E27FC236}">
                      <a16:creationId xmlns:a16="http://schemas.microsoft.com/office/drawing/2014/main" id="{69084078-45C7-441D-9C10-809F6D00DD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62717" y="5234134"/>
                  <a:ext cx="20196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306" name="Ink 12305">
                <a:extLst>
                  <a:ext uri="{FF2B5EF4-FFF2-40B4-BE49-F238E27FC236}">
                    <a16:creationId xmlns:a16="http://schemas.microsoft.com/office/drawing/2014/main" id="{8E047E4A-6F30-4FAC-B4A1-050EC606222B}"/>
                  </a:ext>
                </a:extLst>
              </p14:cNvPr>
              <p14:cNvContentPartPr/>
              <p14:nvPr/>
            </p14:nvContentPartPr>
            <p14:xfrm>
              <a:off x="3639917" y="6047734"/>
              <a:ext cx="20880" cy="32760"/>
            </p14:xfrm>
          </p:contentPart>
        </mc:Choice>
        <mc:Fallback>
          <p:pic>
            <p:nvPicPr>
              <p:cNvPr id="12306" name="Ink 12305">
                <a:extLst>
                  <a:ext uri="{FF2B5EF4-FFF2-40B4-BE49-F238E27FC236}">
                    <a16:creationId xmlns:a16="http://schemas.microsoft.com/office/drawing/2014/main" id="{8E047E4A-6F30-4FAC-B4A1-050EC606222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76917" y="5985094"/>
                <a:ext cx="1465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307" name="Ink 12306">
                <a:extLst>
                  <a:ext uri="{FF2B5EF4-FFF2-40B4-BE49-F238E27FC236}">
                    <a16:creationId xmlns:a16="http://schemas.microsoft.com/office/drawing/2014/main" id="{E0A65C7A-5283-45C7-A055-B14695FDFEC9}"/>
                  </a:ext>
                </a:extLst>
              </p14:cNvPr>
              <p14:cNvContentPartPr/>
              <p14:nvPr/>
            </p14:nvContentPartPr>
            <p14:xfrm>
              <a:off x="3679157" y="5903374"/>
              <a:ext cx="37440" cy="82800"/>
            </p14:xfrm>
          </p:contentPart>
        </mc:Choice>
        <mc:Fallback>
          <p:pic>
            <p:nvPicPr>
              <p:cNvPr id="12307" name="Ink 12306">
                <a:extLst>
                  <a:ext uri="{FF2B5EF4-FFF2-40B4-BE49-F238E27FC236}">
                    <a16:creationId xmlns:a16="http://schemas.microsoft.com/office/drawing/2014/main" id="{E0A65C7A-5283-45C7-A055-B14695FDFE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16157" y="5840374"/>
                <a:ext cx="16308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10" name="Group 12309">
            <a:extLst>
              <a:ext uri="{FF2B5EF4-FFF2-40B4-BE49-F238E27FC236}">
                <a16:creationId xmlns:a16="http://schemas.microsoft.com/office/drawing/2014/main" id="{8E591D3E-8CC8-4BD2-8A00-A22410C83F48}"/>
              </a:ext>
            </a:extLst>
          </p:cNvPr>
          <p:cNvGrpSpPr/>
          <p:nvPr/>
        </p:nvGrpSpPr>
        <p:grpSpPr>
          <a:xfrm>
            <a:off x="4289717" y="2943454"/>
            <a:ext cx="57600" cy="60120"/>
            <a:chOff x="4289717" y="2943454"/>
            <a:chExt cx="57600" cy="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308" name="Ink 12307">
                  <a:extLst>
                    <a:ext uri="{FF2B5EF4-FFF2-40B4-BE49-F238E27FC236}">
                      <a16:creationId xmlns:a16="http://schemas.microsoft.com/office/drawing/2014/main" id="{84E25BF1-73E6-447B-A393-19544A48795A}"/>
                    </a:ext>
                  </a:extLst>
                </p14:cNvPr>
                <p14:cNvContentPartPr/>
                <p14:nvPr/>
              </p14:nvContentPartPr>
              <p14:xfrm>
                <a:off x="4289717" y="2943454"/>
                <a:ext cx="57600" cy="37440"/>
              </p14:xfrm>
            </p:contentPart>
          </mc:Choice>
          <mc:Fallback>
            <p:pic>
              <p:nvPicPr>
                <p:cNvPr id="12308" name="Ink 12307">
                  <a:extLst>
                    <a:ext uri="{FF2B5EF4-FFF2-40B4-BE49-F238E27FC236}">
                      <a16:creationId xmlns:a16="http://schemas.microsoft.com/office/drawing/2014/main" id="{84E25BF1-73E6-447B-A393-19544A4879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26717" y="2880814"/>
                  <a:ext cx="183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309" name="Ink 12308">
                  <a:extLst>
                    <a:ext uri="{FF2B5EF4-FFF2-40B4-BE49-F238E27FC236}">
                      <a16:creationId xmlns:a16="http://schemas.microsoft.com/office/drawing/2014/main" id="{88DAEA15-55B8-4F79-ABEF-5C03BE42BCDC}"/>
                    </a:ext>
                  </a:extLst>
                </p14:cNvPr>
                <p14:cNvContentPartPr/>
                <p14:nvPr/>
              </p14:nvContentPartPr>
              <p14:xfrm>
                <a:off x="4297637" y="2951374"/>
                <a:ext cx="19440" cy="52200"/>
              </p14:xfrm>
            </p:contentPart>
          </mc:Choice>
          <mc:Fallback>
            <p:pic>
              <p:nvPicPr>
                <p:cNvPr id="12309" name="Ink 12308">
                  <a:extLst>
                    <a:ext uri="{FF2B5EF4-FFF2-40B4-BE49-F238E27FC236}">
                      <a16:creationId xmlns:a16="http://schemas.microsoft.com/office/drawing/2014/main" id="{88DAEA15-55B8-4F79-ABEF-5C03BE42BC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34637" y="2888734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311" name="Ink 12310">
                <a:extLst>
                  <a:ext uri="{FF2B5EF4-FFF2-40B4-BE49-F238E27FC236}">
                    <a16:creationId xmlns:a16="http://schemas.microsoft.com/office/drawing/2014/main" id="{D2598B1B-1BA6-425E-9F0C-174A2F3927FE}"/>
                  </a:ext>
                </a:extLst>
              </p14:cNvPr>
              <p14:cNvContentPartPr/>
              <p14:nvPr/>
            </p14:nvContentPartPr>
            <p14:xfrm>
              <a:off x="2366237" y="3756694"/>
              <a:ext cx="61200" cy="36360"/>
            </p14:xfrm>
          </p:contentPart>
        </mc:Choice>
        <mc:Fallback>
          <p:pic>
            <p:nvPicPr>
              <p:cNvPr id="12311" name="Ink 12310">
                <a:extLst>
                  <a:ext uri="{FF2B5EF4-FFF2-40B4-BE49-F238E27FC236}">
                    <a16:creationId xmlns:a16="http://schemas.microsoft.com/office/drawing/2014/main" id="{D2598B1B-1BA6-425E-9F0C-174A2F3927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03237" y="3693694"/>
                <a:ext cx="186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312" name="Ink 12311">
                <a:extLst>
                  <a:ext uri="{FF2B5EF4-FFF2-40B4-BE49-F238E27FC236}">
                    <a16:creationId xmlns:a16="http://schemas.microsoft.com/office/drawing/2014/main" id="{DBF6D785-6937-4CA1-A586-5A3110BAA33D}"/>
                  </a:ext>
                </a:extLst>
              </p14:cNvPr>
              <p14:cNvContentPartPr/>
              <p14:nvPr/>
            </p14:nvContentPartPr>
            <p14:xfrm>
              <a:off x="2767997" y="3465094"/>
              <a:ext cx="81000" cy="86400"/>
            </p14:xfrm>
          </p:contentPart>
        </mc:Choice>
        <mc:Fallback>
          <p:pic>
            <p:nvPicPr>
              <p:cNvPr id="12312" name="Ink 12311">
                <a:extLst>
                  <a:ext uri="{FF2B5EF4-FFF2-40B4-BE49-F238E27FC236}">
                    <a16:creationId xmlns:a16="http://schemas.microsoft.com/office/drawing/2014/main" id="{DBF6D785-6937-4CA1-A586-5A3110BAA33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04997" y="3402094"/>
                <a:ext cx="20664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15" name="Group 12314">
            <a:extLst>
              <a:ext uri="{FF2B5EF4-FFF2-40B4-BE49-F238E27FC236}">
                <a16:creationId xmlns:a16="http://schemas.microsoft.com/office/drawing/2014/main" id="{62000CCB-7316-49E5-87DB-D3C5A8F35684}"/>
              </a:ext>
            </a:extLst>
          </p:cNvPr>
          <p:cNvGrpSpPr/>
          <p:nvPr/>
        </p:nvGrpSpPr>
        <p:grpSpPr>
          <a:xfrm>
            <a:off x="3561077" y="2408134"/>
            <a:ext cx="234360" cy="206280"/>
            <a:chOff x="3561077" y="2408134"/>
            <a:chExt cx="2343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2313" name="Ink 12312">
                  <a:extLst>
                    <a:ext uri="{FF2B5EF4-FFF2-40B4-BE49-F238E27FC236}">
                      <a16:creationId xmlns:a16="http://schemas.microsoft.com/office/drawing/2014/main" id="{9FE97BA0-CF3E-4FC9-ABAD-E0D148CDDD75}"/>
                    </a:ext>
                  </a:extLst>
                </p14:cNvPr>
                <p14:cNvContentPartPr/>
                <p14:nvPr/>
              </p14:nvContentPartPr>
              <p14:xfrm>
                <a:off x="3612557" y="2408134"/>
                <a:ext cx="108360" cy="206280"/>
              </p14:xfrm>
            </p:contentPart>
          </mc:Choice>
          <mc:Fallback>
            <p:pic>
              <p:nvPicPr>
                <p:cNvPr id="12313" name="Ink 12312">
                  <a:extLst>
                    <a:ext uri="{FF2B5EF4-FFF2-40B4-BE49-F238E27FC236}">
                      <a16:creationId xmlns:a16="http://schemas.microsoft.com/office/drawing/2014/main" id="{9FE97BA0-CF3E-4FC9-ABAD-E0D148CDDD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94917" y="2390494"/>
                  <a:ext cx="144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2314" name="Ink 12313">
                  <a:extLst>
                    <a:ext uri="{FF2B5EF4-FFF2-40B4-BE49-F238E27FC236}">
                      <a16:creationId xmlns:a16="http://schemas.microsoft.com/office/drawing/2014/main" id="{02077637-60EE-4C09-A88E-84F43A2C3B0C}"/>
                    </a:ext>
                  </a:extLst>
                </p14:cNvPr>
                <p14:cNvContentPartPr/>
                <p14:nvPr/>
              </p14:nvContentPartPr>
              <p14:xfrm>
                <a:off x="3561077" y="2478694"/>
                <a:ext cx="234360" cy="56880"/>
              </p14:xfrm>
            </p:contentPart>
          </mc:Choice>
          <mc:Fallback>
            <p:pic>
              <p:nvPicPr>
                <p:cNvPr id="12314" name="Ink 12313">
                  <a:extLst>
                    <a:ext uri="{FF2B5EF4-FFF2-40B4-BE49-F238E27FC236}">
                      <a16:creationId xmlns:a16="http://schemas.microsoft.com/office/drawing/2014/main" id="{02077637-60EE-4C09-A88E-84F43A2C3B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43437" y="2460694"/>
                  <a:ext cx="27000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575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23913" r="47943"/>
          <a:stretch/>
        </p:blipFill>
        <p:spPr bwMode="auto">
          <a:xfrm>
            <a:off x="1371601" y="25146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141000"/>
            <a:ext cx="880058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11.  At normal incidence, both polarizations are equivalent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2689" y="1824008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be complex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798571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Assumed real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3DB11F-37A0-4CEB-9997-DB45F6EEB39F}"/>
                  </a:ext>
                </a:extLst>
              </p14:cNvPr>
              <p14:cNvContentPartPr/>
              <p14:nvPr/>
            </p14:nvContentPartPr>
            <p14:xfrm>
              <a:off x="1293077" y="2506543"/>
              <a:ext cx="1095840" cy="12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3DB11F-37A0-4CEB-9997-DB45F6EEB3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437" y="2443903"/>
                <a:ext cx="122148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98DC762-C4CC-4358-A2A7-8A99894CA08D}"/>
              </a:ext>
            </a:extLst>
          </p:cNvPr>
          <p:cNvGrpSpPr/>
          <p:nvPr/>
        </p:nvGrpSpPr>
        <p:grpSpPr>
          <a:xfrm>
            <a:off x="2262557" y="2020543"/>
            <a:ext cx="2231280" cy="516240"/>
            <a:chOff x="2262557" y="2020543"/>
            <a:chExt cx="223128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237600-B96E-4519-B6A0-70894575C88B}"/>
                    </a:ext>
                  </a:extLst>
                </p14:cNvPr>
                <p14:cNvContentPartPr/>
                <p14:nvPr/>
              </p14:nvContentPartPr>
              <p14:xfrm>
                <a:off x="2262557" y="2038903"/>
                <a:ext cx="678600" cy="497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237600-B96E-4519-B6A0-70894575C8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44557" y="2020903"/>
                  <a:ext cx="7142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4C2A5A-83C6-4F51-BFE6-5F6732B61F4E}"/>
                    </a:ext>
                  </a:extLst>
                </p14:cNvPr>
                <p14:cNvContentPartPr/>
                <p14:nvPr/>
              </p14:nvContentPartPr>
              <p14:xfrm>
                <a:off x="3815237" y="2020543"/>
                <a:ext cx="678600" cy="49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4C2A5A-83C6-4F51-BFE6-5F6732B61F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7237" y="2002543"/>
                  <a:ext cx="714240" cy="52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43E868-11D5-4BC3-85EE-68CCEB7ED1F0}"/>
              </a:ext>
            </a:extLst>
          </p:cNvPr>
          <p:cNvGrpSpPr/>
          <p:nvPr/>
        </p:nvGrpSpPr>
        <p:grpSpPr>
          <a:xfrm>
            <a:off x="4908360" y="4196160"/>
            <a:ext cx="265680" cy="334800"/>
            <a:chOff x="4959677" y="5311663"/>
            <a:chExt cx="26568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B7BAAC2-818A-4F7E-951A-092F2E76DEA8}"/>
                    </a:ext>
                  </a:extLst>
                </p14:cNvPr>
                <p14:cNvContentPartPr/>
                <p14:nvPr/>
              </p14:nvContentPartPr>
              <p14:xfrm>
                <a:off x="4959677" y="5458543"/>
                <a:ext cx="14760" cy="141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B7BAAC2-818A-4F7E-951A-092F2E76DE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42037" y="5440903"/>
                  <a:ext cx="5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D35589-8DFF-471A-AFA5-787D1D873403}"/>
                    </a:ext>
                  </a:extLst>
                </p14:cNvPr>
                <p14:cNvContentPartPr/>
                <p14:nvPr/>
              </p14:nvContentPartPr>
              <p14:xfrm>
                <a:off x="4985957" y="5311663"/>
                <a:ext cx="15840" cy="29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D35589-8DFF-471A-AFA5-787D1D8734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8317" y="5293663"/>
                  <a:ext cx="51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495E23-26CC-4945-8C92-EF519DAB524D}"/>
                    </a:ext>
                  </a:extLst>
                </p14:cNvPr>
                <p14:cNvContentPartPr/>
                <p14:nvPr/>
              </p14:nvContentPartPr>
              <p14:xfrm>
                <a:off x="5095397" y="5337583"/>
                <a:ext cx="129960" cy="308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495E23-26CC-4945-8C92-EF519DAB52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77757" y="5319943"/>
                  <a:ext cx="165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1C0F06-A50D-4E83-A68F-C2EB98D383D0}"/>
                    </a:ext>
                  </a:extLst>
                </p14:cNvPr>
                <p14:cNvContentPartPr/>
                <p14:nvPr/>
              </p14:nvContentPartPr>
              <p14:xfrm>
                <a:off x="5068037" y="5518303"/>
                <a:ext cx="154080" cy="15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1C0F06-A50D-4E83-A68F-C2EB98D383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50037" y="5500663"/>
                  <a:ext cx="1897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3FC403-A198-410D-8CD9-2B9F439C2964}"/>
              </a:ext>
            </a:extLst>
          </p:cNvPr>
          <p:cNvGrpSpPr/>
          <p:nvPr/>
        </p:nvGrpSpPr>
        <p:grpSpPr>
          <a:xfrm>
            <a:off x="5439000" y="4209480"/>
            <a:ext cx="747720" cy="339840"/>
            <a:chOff x="5490317" y="5324983"/>
            <a:chExt cx="74772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BF5E77-89F9-4BF4-B53B-C74938DD57D8}"/>
                    </a:ext>
                  </a:extLst>
                </p14:cNvPr>
                <p14:cNvContentPartPr/>
                <p14:nvPr/>
              </p14:nvContentPartPr>
              <p14:xfrm>
                <a:off x="5490317" y="5413183"/>
                <a:ext cx="175320" cy="173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BF5E77-89F9-4BF4-B53B-C74938DD57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72317" y="5395543"/>
                  <a:ext cx="210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EA037C-2BD5-4AC1-9141-D0100F36C856}"/>
                    </a:ext>
                  </a:extLst>
                </p14:cNvPr>
                <p14:cNvContentPartPr/>
                <p14:nvPr/>
              </p14:nvContentPartPr>
              <p14:xfrm>
                <a:off x="5516957" y="5508583"/>
                <a:ext cx="105840" cy="1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EA037C-2BD5-4AC1-9141-D0100F36C8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98957" y="5490583"/>
                  <a:ext cx="14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5812C6-4C9F-4929-BD37-60A2D3EA648F}"/>
                    </a:ext>
                  </a:extLst>
                </p14:cNvPr>
                <p14:cNvContentPartPr/>
                <p14:nvPr/>
              </p14:nvContentPartPr>
              <p14:xfrm>
                <a:off x="5775797" y="5560063"/>
                <a:ext cx="29880" cy="10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5812C6-4C9F-4929-BD37-60A2D3EA64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8157" y="5542423"/>
                  <a:ext cx="65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5379F3-FCD2-4DAE-AE06-07217C19F237}"/>
                    </a:ext>
                  </a:extLst>
                </p14:cNvPr>
                <p14:cNvContentPartPr/>
                <p14:nvPr/>
              </p14:nvContentPartPr>
              <p14:xfrm>
                <a:off x="5910797" y="5438023"/>
                <a:ext cx="115920" cy="27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5379F3-FCD2-4DAE-AE06-07217C19F2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92797" y="5420383"/>
                  <a:ext cx="151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468AF1-9F07-4B19-8554-FCF0422C5905}"/>
                    </a:ext>
                  </a:extLst>
                </p14:cNvPr>
                <p14:cNvContentPartPr/>
                <p14:nvPr/>
              </p14:nvContentPartPr>
              <p14:xfrm>
                <a:off x="5965517" y="5534143"/>
                <a:ext cx="75600" cy="1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468AF1-9F07-4B19-8554-FCF0422C590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47877" y="5516503"/>
                  <a:ext cx="111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8B0BA3-52BE-45BA-BBD8-4355D84F2F1C}"/>
                    </a:ext>
                  </a:extLst>
                </p14:cNvPr>
                <p14:cNvContentPartPr/>
                <p14:nvPr/>
              </p14:nvContentPartPr>
              <p14:xfrm>
                <a:off x="6183317" y="5324983"/>
                <a:ext cx="54720" cy="253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8B0BA3-52BE-45BA-BBD8-4355D84F2F1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65677" y="5307343"/>
                  <a:ext cx="9036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9" name="Group 13328">
            <a:extLst>
              <a:ext uri="{FF2B5EF4-FFF2-40B4-BE49-F238E27FC236}">
                <a16:creationId xmlns:a16="http://schemas.microsoft.com/office/drawing/2014/main" id="{EB9EC79E-0A58-4F73-A020-8C2676E5EEB4}"/>
              </a:ext>
            </a:extLst>
          </p:cNvPr>
          <p:cNvGrpSpPr/>
          <p:nvPr/>
        </p:nvGrpSpPr>
        <p:grpSpPr>
          <a:xfrm>
            <a:off x="1745957" y="4162543"/>
            <a:ext cx="337680" cy="446040"/>
            <a:chOff x="1745957" y="4162543"/>
            <a:chExt cx="33768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324" name="Ink 13323">
                  <a:extLst>
                    <a:ext uri="{FF2B5EF4-FFF2-40B4-BE49-F238E27FC236}">
                      <a16:creationId xmlns:a16="http://schemas.microsoft.com/office/drawing/2014/main" id="{A00403B0-4BF1-43F2-AA6A-1E863D01B744}"/>
                    </a:ext>
                  </a:extLst>
                </p14:cNvPr>
                <p14:cNvContentPartPr/>
                <p14:nvPr/>
              </p14:nvContentPartPr>
              <p14:xfrm>
                <a:off x="1774037" y="4383583"/>
                <a:ext cx="85680" cy="12960"/>
              </p14:xfrm>
            </p:contentPart>
          </mc:Choice>
          <mc:Fallback>
            <p:pic>
              <p:nvPicPr>
                <p:cNvPr id="13324" name="Ink 13323">
                  <a:extLst>
                    <a:ext uri="{FF2B5EF4-FFF2-40B4-BE49-F238E27FC236}">
                      <a16:creationId xmlns:a16="http://schemas.microsoft.com/office/drawing/2014/main" id="{A00403B0-4BF1-43F2-AA6A-1E863D01B7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11397" y="4320943"/>
                  <a:ext cx="211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325" name="Ink 13324">
                  <a:extLst>
                    <a:ext uri="{FF2B5EF4-FFF2-40B4-BE49-F238E27FC236}">
                      <a16:creationId xmlns:a16="http://schemas.microsoft.com/office/drawing/2014/main" id="{5EBDAC16-B462-4FD2-AD9C-544A9DE03B96}"/>
                    </a:ext>
                  </a:extLst>
                </p14:cNvPr>
                <p14:cNvContentPartPr/>
                <p14:nvPr/>
              </p14:nvContentPartPr>
              <p14:xfrm>
                <a:off x="1745957" y="4253983"/>
                <a:ext cx="42120" cy="175680"/>
              </p14:xfrm>
            </p:contentPart>
          </mc:Choice>
          <mc:Fallback>
            <p:pic>
              <p:nvPicPr>
                <p:cNvPr id="13325" name="Ink 13324">
                  <a:extLst>
                    <a:ext uri="{FF2B5EF4-FFF2-40B4-BE49-F238E27FC236}">
                      <a16:creationId xmlns:a16="http://schemas.microsoft.com/office/drawing/2014/main" id="{5EBDAC16-B462-4FD2-AD9C-544A9DE03B9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82957" y="4191343"/>
                  <a:ext cx="167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326" name="Ink 13325">
                  <a:extLst>
                    <a:ext uri="{FF2B5EF4-FFF2-40B4-BE49-F238E27FC236}">
                      <a16:creationId xmlns:a16="http://schemas.microsoft.com/office/drawing/2014/main" id="{D02B0581-ABE4-4766-A7F1-1553EF73F34F}"/>
                    </a:ext>
                  </a:extLst>
                </p14:cNvPr>
                <p14:cNvContentPartPr/>
                <p14:nvPr/>
              </p14:nvContentPartPr>
              <p14:xfrm>
                <a:off x="1749557" y="4205743"/>
                <a:ext cx="82440" cy="384840"/>
              </p14:xfrm>
            </p:contentPart>
          </mc:Choice>
          <mc:Fallback>
            <p:pic>
              <p:nvPicPr>
                <p:cNvPr id="13326" name="Ink 13325">
                  <a:extLst>
                    <a:ext uri="{FF2B5EF4-FFF2-40B4-BE49-F238E27FC236}">
                      <a16:creationId xmlns:a16="http://schemas.microsoft.com/office/drawing/2014/main" id="{D02B0581-ABE4-4766-A7F1-1553EF73F3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86557" y="4143103"/>
                  <a:ext cx="2080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327" name="Ink 13326">
                  <a:extLst>
                    <a:ext uri="{FF2B5EF4-FFF2-40B4-BE49-F238E27FC236}">
                      <a16:creationId xmlns:a16="http://schemas.microsoft.com/office/drawing/2014/main" id="{CBFA7261-CB2D-4FF2-9834-002BF25B935B}"/>
                    </a:ext>
                  </a:extLst>
                </p14:cNvPr>
                <p14:cNvContentPartPr/>
                <p14:nvPr/>
              </p14:nvContentPartPr>
              <p14:xfrm>
                <a:off x="2023877" y="4162543"/>
                <a:ext cx="59760" cy="240480"/>
              </p14:xfrm>
            </p:contentPart>
          </mc:Choice>
          <mc:Fallback>
            <p:pic>
              <p:nvPicPr>
                <p:cNvPr id="13327" name="Ink 13326">
                  <a:extLst>
                    <a:ext uri="{FF2B5EF4-FFF2-40B4-BE49-F238E27FC236}">
                      <a16:creationId xmlns:a16="http://schemas.microsoft.com/office/drawing/2014/main" id="{CBFA7261-CB2D-4FF2-9834-002BF25B93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60877" y="4099903"/>
                  <a:ext cx="185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328" name="Ink 13327">
                  <a:extLst>
                    <a:ext uri="{FF2B5EF4-FFF2-40B4-BE49-F238E27FC236}">
                      <a16:creationId xmlns:a16="http://schemas.microsoft.com/office/drawing/2014/main" id="{2D7590A8-93DD-402F-A72C-903B11F23CE2}"/>
                    </a:ext>
                  </a:extLst>
                </p14:cNvPr>
                <p14:cNvContentPartPr/>
                <p14:nvPr/>
              </p14:nvContentPartPr>
              <p14:xfrm>
                <a:off x="1804637" y="4413823"/>
                <a:ext cx="33480" cy="194760"/>
              </p14:xfrm>
            </p:contentPart>
          </mc:Choice>
          <mc:Fallback>
            <p:pic>
              <p:nvPicPr>
                <p:cNvPr id="13328" name="Ink 13327">
                  <a:extLst>
                    <a:ext uri="{FF2B5EF4-FFF2-40B4-BE49-F238E27FC236}">
                      <a16:creationId xmlns:a16="http://schemas.microsoft.com/office/drawing/2014/main" id="{2D7590A8-93DD-402F-A72C-903B11F23CE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41637" y="4351183"/>
                  <a:ext cx="15912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1" name="Group 13330">
            <a:extLst>
              <a:ext uri="{FF2B5EF4-FFF2-40B4-BE49-F238E27FC236}">
                <a16:creationId xmlns:a16="http://schemas.microsoft.com/office/drawing/2014/main" id="{508C9C91-8290-4A0D-8D3A-971CB3C2FA58}"/>
              </a:ext>
            </a:extLst>
          </p:cNvPr>
          <p:cNvGrpSpPr/>
          <p:nvPr/>
        </p:nvGrpSpPr>
        <p:grpSpPr>
          <a:xfrm>
            <a:off x="5198014" y="4692008"/>
            <a:ext cx="2154960" cy="481680"/>
            <a:chOff x="5198014" y="4692008"/>
            <a:chExt cx="215496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A193D1-B371-40DF-8D4B-3DF64FA95EA7}"/>
                    </a:ext>
                  </a:extLst>
                </p14:cNvPr>
                <p14:cNvContentPartPr/>
                <p14:nvPr/>
              </p14:nvContentPartPr>
              <p14:xfrm>
                <a:off x="5198014" y="4692008"/>
                <a:ext cx="270000" cy="386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A193D1-B371-40DF-8D4B-3DF64FA95EA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0014" y="4674008"/>
                  <a:ext cx="3056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2585626-56F9-4E00-9FDD-CA756C99D6D2}"/>
                    </a:ext>
                  </a:extLst>
                </p14:cNvPr>
                <p14:cNvContentPartPr/>
                <p14:nvPr/>
              </p14:nvContentPartPr>
              <p14:xfrm>
                <a:off x="5551894" y="4853648"/>
                <a:ext cx="163800" cy="187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2585626-56F9-4E00-9FDD-CA756C99D6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33894" y="4835648"/>
                  <a:ext cx="199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5B2E7E-2048-497F-9C4B-950D40FE80A9}"/>
                    </a:ext>
                  </a:extLst>
                </p14:cNvPr>
                <p14:cNvContentPartPr/>
                <p14:nvPr/>
              </p14:nvContentPartPr>
              <p14:xfrm>
                <a:off x="5567374" y="4957688"/>
                <a:ext cx="135720" cy="10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5B2E7E-2048-497F-9C4B-950D40FE80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49734" y="4940048"/>
                  <a:ext cx="171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6E2E56-9BFA-490B-8679-898DDC1F828F}"/>
                    </a:ext>
                  </a:extLst>
                </p14:cNvPr>
                <p14:cNvContentPartPr/>
                <p14:nvPr/>
              </p14:nvContentPartPr>
              <p14:xfrm>
                <a:off x="5752774" y="5033648"/>
                <a:ext cx="99720" cy="140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6E2E56-9BFA-490B-8679-898DDC1F82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35134" y="5016008"/>
                  <a:ext cx="135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7F03C1-8EE6-413E-AC06-7456C4062729}"/>
                    </a:ext>
                  </a:extLst>
                </p14:cNvPr>
                <p14:cNvContentPartPr/>
                <p14:nvPr/>
              </p14:nvContentPartPr>
              <p14:xfrm>
                <a:off x="5915854" y="4864448"/>
                <a:ext cx="126000" cy="29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7F03C1-8EE6-413E-AC06-7456C40627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98214" y="4846448"/>
                  <a:ext cx="161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56A066-2015-40D2-B85F-63F343403DA5}"/>
                    </a:ext>
                  </a:extLst>
                </p14:cNvPr>
                <p14:cNvContentPartPr/>
                <p14:nvPr/>
              </p14:nvContentPartPr>
              <p14:xfrm>
                <a:off x="5955814" y="4963088"/>
                <a:ext cx="89640" cy="14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56A066-2015-40D2-B85F-63F343403D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38174" y="4945088"/>
                  <a:ext cx="125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E08B571-1563-48A5-9307-3C00E89AFCC9}"/>
                    </a:ext>
                  </a:extLst>
                </p14:cNvPr>
                <p14:cNvContentPartPr/>
                <p14:nvPr/>
              </p14:nvContentPartPr>
              <p14:xfrm>
                <a:off x="6151294" y="4875608"/>
                <a:ext cx="132120" cy="138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08B571-1563-48A5-9307-3C00E89AFC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33654" y="4857608"/>
                  <a:ext cx="167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7500FF-A6BC-449A-94CF-53A5044BD424}"/>
                    </a:ext>
                  </a:extLst>
                </p14:cNvPr>
                <p14:cNvContentPartPr/>
                <p14:nvPr/>
              </p14:nvContentPartPr>
              <p14:xfrm>
                <a:off x="6377734" y="5040848"/>
                <a:ext cx="107640" cy="98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7500FF-A6BC-449A-94CF-53A5044BD4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60094" y="5023208"/>
                  <a:ext cx="143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FDD05878-D2C9-4937-8D44-367A34B2261F}"/>
                    </a:ext>
                  </a:extLst>
                </p14:cNvPr>
                <p14:cNvContentPartPr/>
                <p14:nvPr/>
              </p14:nvContentPartPr>
              <p14:xfrm>
                <a:off x="6619654" y="4828088"/>
                <a:ext cx="36000" cy="195840"/>
              </p14:xfrm>
            </p:contentPart>
          </mc:Choice>
          <mc:Fallback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FDD05878-D2C9-4937-8D44-367A34B226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02014" y="4810448"/>
                  <a:ext cx="71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317" name="Ink 13316">
                  <a:extLst>
                    <a:ext uri="{FF2B5EF4-FFF2-40B4-BE49-F238E27FC236}">
                      <a16:creationId xmlns:a16="http://schemas.microsoft.com/office/drawing/2014/main" id="{EF6B4A20-C237-4666-BBD0-4CF899D1A699}"/>
                    </a:ext>
                  </a:extLst>
                </p14:cNvPr>
                <p14:cNvContentPartPr/>
                <p14:nvPr/>
              </p14:nvContentPartPr>
              <p14:xfrm>
                <a:off x="6546934" y="4952288"/>
                <a:ext cx="160920" cy="11880"/>
              </p14:xfrm>
            </p:contentPart>
          </mc:Choice>
          <mc:Fallback>
            <p:pic>
              <p:nvPicPr>
                <p:cNvPr id="13317" name="Ink 13316">
                  <a:extLst>
                    <a:ext uri="{FF2B5EF4-FFF2-40B4-BE49-F238E27FC236}">
                      <a16:creationId xmlns:a16="http://schemas.microsoft.com/office/drawing/2014/main" id="{EF6B4A20-C237-4666-BBD0-4CF899D1A6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28934" y="4934288"/>
                  <a:ext cx="196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318" name="Ink 13317">
                  <a:extLst>
                    <a:ext uri="{FF2B5EF4-FFF2-40B4-BE49-F238E27FC236}">
                      <a16:creationId xmlns:a16="http://schemas.microsoft.com/office/drawing/2014/main" id="{CDED91F8-B38A-40BE-8D68-9B5A9DE17295}"/>
                    </a:ext>
                  </a:extLst>
                </p14:cNvPr>
                <p14:cNvContentPartPr/>
                <p14:nvPr/>
              </p14:nvContentPartPr>
              <p14:xfrm>
                <a:off x="6837094" y="4933208"/>
                <a:ext cx="56880" cy="95400"/>
              </p14:xfrm>
            </p:contentPart>
          </mc:Choice>
          <mc:Fallback>
            <p:pic>
              <p:nvPicPr>
                <p:cNvPr id="13318" name="Ink 13317">
                  <a:extLst>
                    <a:ext uri="{FF2B5EF4-FFF2-40B4-BE49-F238E27FC236}">
                      <a16:creationId xmlns:a16="http://schemas.microsoft.com/office/drawing/2014/main" id="{CDED91F8-B38A-40BE-8D68-9B5A9DE172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9094" y="4915208"/>
                  <a:ext cx="92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319" name="Ink 13318">
                  <a:extLst>
                    <a:ext uri="{FF2B5EF4-FFF2-40B4-BE49-F238E27FC236}">
                      <a16:creationId xmlns:a16="http://schemas.microsoft.com/office/drawing/2014/main" id="{22846761-0C82-4EAF-ACD1-7542C8636800}"/>
                    </a:ext>
                  </a:extLst>
                </p14:cNvPr>
                <p14:cNvContentPartPr/>
                <p14:nvPr/>
              </p14:nvContentPartPr>
              <p14:xfrm>
                <a:off x="6872374" y="4804688"/>
                <a:ext cx="5040" cy="15840"/>
              </p14:xfrm>
            </p:contentPart>
          </mc:Choice>
          <mc:Fallback>
            <p:pic>
              <p:nvPicPr>
                <p:cNvPr id="13319" name="Ink 13318">
                  <a:extLst>
                    <a:ext uri="{FF2B5EF4-FFF2-40B4-BE49-F238E27FC236}">
                      <a16:creationId xmlns:a16="http://schemas.microsoft.com/office/drawing/2014/main" id="{22846761-0C82-4EAF-ACD1-7542C86368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54734" y="4787048"/>
                  <a:ext cx="4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3320" name="Ink 13319">
                  <a:extLst>
                    <a:ext uri="{FF2B5EF4-FFF2-40B4-BE49-F238E27FC236}">
                      <a16:creationId xmlns:a16="http://schemas.microsoft.com/office/drawing/2014/main" id="{FBDE8A26-753D-4236-80AC-7B96FA863A88}"/>
                    </a:ext>
                  </a:extLst>
                </p14:cNvPr>
                <p14:cNvContentPartPr/>
                <p14:nvPr/>
              </p14:nvContentPartPr>
              <p14:xfrm>
                <a:off x="6973534" y="4818368"/>
                <a:ext cx="11160" cy="223920"/>
              </p14:xfrm>
            </p:contentPart>
          </mc:Choice>
          <mc:Fallback>
            <p:pic>
              <p:nvPicPr>
                <p:cNvPr id="13320" name="Ink 13319">
                  <a:extLst>
                    <a:ext uri="{FF2B5EF4-FFF2-40B4-BE49-F238E27FC236}">
                      <a16:creationId xmlns:a16="http://schemas.microsoft.com/office/drawing/2014/main" id="{FBDE8A26-753D-4236-80AC-7B96FA863A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55534" y="4800728"/>
                  <a:ext cx="46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321" name="Ink 13320">
                  <a:extLst>
                    <a:ext uri="{FF2B5EF4-FFF2-40B4-BE49-F238E27FC236}">
                      <a16:creationId xmlns:a16="http://schemas.microsoft.com/office/drawing/2014/main" id="{76D988A7-E1E2-45DD-B9F3-EF42D6EA5078}"/>
                    </a:ext>
                  </a:extLst>
                </p14:cNvPr>
                <p14:cNvContentPartPr/>
                <p14:nvPr/>
              </p14:nvContentPartPr>
              <p14:xfrm>
                <a:off x="6992254" y="4832768"/>
                <a:ext cx="144720" cy="212760"/>
              </p14:xfrm>
            </p:contentPart>
          </mc:Choice>
          <mc:Fallback>
            <p:pic>
              <p:nvPicPr>
                <p:cNvPr id="13321" name="Ink 13320">
                  <a:extLst>
                    <a:ext uri="{FF2B5EF4-FFF2-40B4-BE49-F238E27FC236}">
                      <a16:creationId xmlns:a16="http://schemas.microsoft.com/office/drawing/2014/main" id="{76D988A7-E1E2-45DD-B9F3-EF42D6EA50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74254" y="4815128"/>
                  <a:ext cx="180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322" name="Ink 13321">
                  <a:extLst>
                    <a:ext uri="{FF2B5EF4-FFF2-40B4-BE49-F238E27FC236}">
                      <a16:creationId xmlns:a16="http://schemas.microsoft.com/office/drawing/2014/main" id="{FEEC9F31-E4B8-4792-AC27-AF3054B45010}"/>
                    </a:ext>
                  </a:extLst>
                </p14:cNvPr>
                <p14:cNvContentPartPr/>
                <p14:nvPr/>
              </p14:nvContentPartPr>
              <p14:xfrm>
                <a:off x="7212214" y="5021768"/>
                <a:ext cx="140760" cy="118800"/>
              </p14:xfrm>
            </p:contentPart>
          </mc:Choice>
          <mc:Fallback>
            <p:pic>
              <p:nvPicPr>
                <p:cNvPr id="13322" name="Ink 13321">
                  <a:extLst>
                    <a:ext uri="{FF2B5EF4-FFF2-40B4-BE49-F238E27FC236}">
                      <a16:creationId xmlns:a16="http://schemas.microsoft.com/office/drawing/2014/main" id="{FEEC9F31-E4B8-4792-AC27-AF3054B4501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94574" y="5003768"/>
                  <a:ext cx="17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330" name="Ink 13329">
                  <a:extLst>
                    <a:ext uri="{FF2B5EF4-FFF2-40B4-BE49-F238E27FC236}">
                      <a16:creationId xmlns:a16="http://schemas.microsoft.com/office/drawing/2014/main" id="{62136B44-FD70-4CDA-9181-3B7A404F3B77}"/>
                    </a:ext>
                  </a:extLst>
                </p14:cNvPr>
                <p14:cNvContentPartPr/>
                <p14:nvPr/>
              </p14:nvContentPartPr>
              <p14:xfrm>
                <a:off x="5381597" y="4720183"/>
                <a:ext cx="360360" cy="400320"/>
              </p14:xfrm>
            </p:contentPart>
          </mc:Choice>
          <mc:Fallback>
            <p:pic>
              <p:nvPicPr>
                <p:cNvPr id="13330" name="Ink 13329">
                  <a:extLst>
                    <a:ext uri="{FF2B5EF4-FFF2-40B4-BE49-F238E27FC236}">
                      <a16:creationId xmlns:a16="http://schemas.microsoft.com/office/drawing/2014/main" id="{62136B44-FD70-4CDA-9181-3B7A404F3B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63957" y="4702183"/>
                  <a:ext cx="396000" cy="43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555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1268"/>
            <a:ext cx="8337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12.  From here on, both media are assumed transparent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1" y="1905000"/>
            <a:ext cx="7254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124200"/>
            <a:ext cx="5760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phase change </a:t>
            </a:r>
            <a:r>
              <a:rPr lang="en-US" sz="2000" dirty="0" err="1"/>
              <a:t>Exp</a:t>
            </a:r>
            <a:r>
              <a:rPr lang="en-US" sz="2000" dirty="0"/>
              <a:t>[i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/>
              <a:t>] on reflection must be real.  </a:t>
            </a:r>
          </a:p>
          <a:p>
            <a:r>
              <a:rPr lang="en-US" sz="2000" dirty="0"/>
              <a:t>The only possibilities are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= 0 or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Phase change for refraction is zero.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4957" y="4876800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baseline="-25000" dirty="0"/>
              <a:t>2</a:t>
            </a:r>
            <a:r>
              <a:rPr lang="en-US" sz="2000" dirty="0"/>
              <a:t> &gt;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baseline="-25000" dirty="0"/>
              <a:t>1</a:t>
            </a:r>
            <a:r>
              <a:rPr lang="en-US" sz="2000" dirty="0"/>
              <a:t>, E</a:t>
            </a:r>
            <a:r>
              <a:rPr lang="en-US" sz="2000" baseline="-25000" dirty="0"/>
              <a:t>1</a:t>
            </a:r>
            <a:r>
              <a:rPr lang="en-US" sz="2000" dirty="0"/>
              <a:t> is flipped (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=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343400"/>
            <a:ext cx="57259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C24C3-2EF0-4807-897F-00926CEC88A6}"/>
              </a:ext>
            </a:extLst>
          </p:cNvPr>
          <p:cNvSpPr txBox="1"/>
          <p:nvPr/>
        </p:nvSpPr>
        <p:spPr>
          <a:xfrm>
            <a:off x="305957" y="1295153"/>
            <a:ext cx="8548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  If </a:t>
            </a:r>
            <a:r>
              <a:rPr lang="en-US" sz="2800" dirty="0" err="1"/>
              <a:t>permittivities</a:t>
            </a:r>
            <a:r>
              <a:rPr lang="en-US" sz="2800" dirty="0"/>
              <a:t> of both media are real, Coefficients in Fresnel’s formulae relating E</a:t>
            </a:r>
            <a:r>
              <a:rPr lang="en-US" sz="2800" baseline="-25000" dirty="0"/>
              <a:t>1</a:t>
            </a:r>
            <a:r>
              <a:rPr lang="en-US" sz="2800" dirty="0"/>
              <a:t> and E</a:t>
            </a:r>
            <a:r>
              <a:rPr lang="en-US" sz="2800" baseline="-25000" dirty="0"/>
              <a:t>2</a:t>
            </a:r>
            <a:r>
              <a:rPr lang="en-US" sz="2800" dirty="0"/>
              <a:t> to E</a:t>
            </a:r>
            <a:r>
              <a:rPr lang="en-US" sz="2800" baseline="-25000" dirty="0"/>
              <a:t>0</a:t>
            </a:r>
            <a:r>
              <a:rPr lang="en-US" sz="2800" dirty="0"/>
              <a:t> are real.</a:t>
            </a:r>
          </a:p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57328-F0FC-4FF5-B581-AE42CCAB6014}"/>
              </a:ext>
            </a:extLst>
          </p:cNvPr>
          <p:cNvSpPr txBox="1"/>
          <p:nvPr/>
        </p:nvSpPr>
        <p:spPr>
          <a:xfrm>
            <a:off x="1981200" y="61456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Skipped:  discussion about transition layer</a:t>
            </a:r>
          </a:p>
        </p:txBody>
      </p:sp>
    </p:spTree>
    <p:extLst>
      <p:ext uri="{BB962C8B-B14F-4D97-AF65-F5344CB8AC3E}">
        <p14:creationId xmlns:p14="http://schemas.microsoft.com/office/powerpoint/2010/main" val="187859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10615" r="14191" b="37147"/>
          <a:stretch/>
        </p:blipFill>
        <p:spPr bwMode="auto">
          <a:xfrm>
            <a:off x="304799" y="838200"/>
            <a:ext cx="75438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657" y="-5457"/>
            <a:ext cx="856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14.  If both media are transparent, but light is incident at an oblique angle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410200"/>
            <a:ext cx="487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 is proportional to E with the same proportionality constant </a:t>
            </a:r>
            <a:r>
              <a:rPr lang="en-US" sz="2000" dirty="0" err="1"/>
              <a:t>Sqrt</a:t>
            </a:r>
            <a:r>
              <a:rPr lang="en-US" sz="2000" dirty="0"/>
              <a:t>[</a:t>
            </a:r>
            <a:r>
              <a:rPr lang="en-US" sz="2000" dirty="0">
                <a:latin typeface="Symbol" panose="05050102010706020507" pitchFamily="18" charset="2"/>
              </a:rPr>
              <a:t>m/e</a:t>
            </a:r>
            <a:r>
              <a:rPr lang="en-US" sz="2000" dirty="0"/>
              <a:t>] if the medium is the same, see (83.6)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27154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 lying in the plane of incidence</a:t>
            </a:r>
          </a:p>
        </p:txBody>
      </p:sp>
      <p:sp>
        <p:nvSpPr>
          <p:cNvPr id="7" name="Freeform 6"/>
          <p:cNvSpPr/>
          <p:nvPr/>
        </p:nvSpPr>
        <p:spPr>
          <a:xfrm>
            <a:off x="5721790" y="4418091"/>
            <a:ext cx="633767" cy="733331"/>
          </a:xfrm>
          <a:custGeom>
            <a:avLst/>
            <a:gdLst>
              <a:gd name="connsiteX0" fmla="*/ 0 w 633767"/>
              <a:gd name="connsiteY0" fmla="*/ 733331 h 733331"/>
              <a:gd name="connsiteX1" fmla="*/ 36214 w 633767"/>
              <a:gd name="connsiteY1" fmla="*/ 669957 h 733331"/>
              <a:gd name="connsiteX2" fmla="*/ 63374 w 633767"/>
              <a:gd name="connsiteY2" fmla="*/ 642796 h 733331"/>
              <a:gd name="connsiteX3" fmla="*/ 81481 w 633767"/>
              <a:gd name="connsiteY3" fmla="*/ 615636 h 733331"/>
              <a:gd name="connsiteX4" fmla="*/ 108642 w 633767"/>
              <a:gd name="connsiteY4" fmla="*/ 579422 h 733331"/>
              <a:gd name="connsiteX5" fmla="*/ 126749 w 633767"/>
              <a:gd name="connsiteY5" fmla="*/ 552261 h 733331"/>
              <a:gd name="connsiteX6" fmla="*/ 153909 w 633767"/>
              <a:gd name="connsiteY6" fmla="*/ 516048 h 733331"/>
              <a:gd name="connsiteX7" fmla="*/ 172016 w 633767"/>
              <a:gd name="connsiteY7" fmla="*/ 479834 h 733331"/>
              <a:gd name="connsiteX8" fmla="*/ 217283 w 633767"/>
              <a:gd name="connsiteY8" fmla="*/ 443620 h 733331"/>
              <a:gd name="connsiteX9" fmla="*/ 262551 w 633767"/>
              <a:gd name="connsiteY9" fmla="*/ 371192 h 733331"/>
              <a:gd name="connsiteX10" fmla="*/ 280658 w 633767"/>
              <a:gd name="connsiteY10" fmla="*/ 344032 h 733331"/>
              <a:gd name="connsiteX11" fmla="*/ 325925 w 633767"/>
              <a:gd name="connsiteY11" fmla="*/ 289711 h 733331"/>
              <a:gd name="connsiteX12" fmla="*/ 353085 w 633767"/>
              <a:gd name="connsiteY12" fmla="*/ 389299 h 733331"/>
              <a:gd name="connsiteX13" fmla="*/ 362139 w 633767"/>
              <a:gd name="connsiteY13" fmla="*/ 416459 h 733331"/>
              <a:gd name="connsiteX14" fmla="*/ 371192 w 633767"/>
              <a:gd name="connsiteY14" fmla="*/ 443620 h 733331"/>
              <a:gd name="connsiteX15" fmla="*/ 389299 w 633767"/>
              <a:gd name="connsiteY15" fmla="*/ 479834 h 733331"/>
              <a:gd name="connsiteX16" fmla="*/ 398353 w 633767"/>
              <a:gd name="connsiteY16" fmla="*/ 506994 h 733331"/>
              <a:gd name="connsiteX17" fmla="*/ 425513 w 633767"/>
              <a:gd name="connsiteY17" fmla="*/ 516048 h 733331"/>
              <a:gd name="connsiteX18" fmla="*/ 461727 w 633767"/>
              <a:gd name="connsiteY18" fmla="*/ 461727 h 733331"/>
              <a:gd name="connsiteX19" fmla="*/ 479834 w 633767"/>
              <a:gd name="connsiteY19" fmla="*/ 434566 h 733331"/>
              <a:gd name="connsiteX20" fmla="*/ 506994 w 633767"/>
              <a:gd name="connsiteY20" fmla="*/ 398353 h 733331"/>
              <a:gd name="connsiteX21" fmla="*/ 534155 w 633767"/>
              <a:gd name="connsiteY21" fmla="*/ 316871 h 733331"/>
              <a:gd name="connsiteX22" fmla="*/ 552261 w 633767"/>
              <a:gd name="connsiteY22" fmla="*/ 280658 h 733331"/>
              <a:gd name="connsiteX23" fmla="*/ 561315 w 633767"/>
              <a:gd name="connsiteY23" fmla="*/ 244444 h 733331"/>
              <a:gd name="connsiteX24" fmla="*/ 579422 w 633767"/>
              <a:gd name="connsiteY24" fmla="*/ 190123 h 733331"/>
              <a:gd name="connsiteX25" fmla="*/ 597529 w 633767"/>
              <a:gd name="connsiteY25" fmla="*/ 117695 h 733331"/>
              <a:gd name="connsiteX26" fmla="*/ 624689 w 633767"/>
              <a:gd name="connsiteY26" fmla="*/ 36214 h 733331"/>
              <a:gd name="connsiteX27" fmla="*/ 633743 w 633767"/>
              <a:gd name="connsiteY27" fmla="*/ 0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767" h="733331">
                <a:moveTo>
                  <a:pt x="0" y="733331"/>
                </a:moveTo>
                <a:cubicBezTo>
                  <a:pt x="12071" y="712206"/>
                  <a:pt x="22262" y="689889"/>
                  <a:pt x="36214" y="669957"/>
                </a:cubicBezTo>
                <a:cubicBezTo>
                  <a:pt x="43556" y="659468"/>
                  <a:pt x="55177" y="652632"/>
                  <a:pt x="63374" y="642796"/>
                </a:cubicBezTo>
                <a:cubicBezTo>
                  <a:pt x="70340" y="634437"/>
                  <a:pt x="75157" y="624490"/>
                  <a:pt x="81481" y="615636"/>
                </a:cubicBezTo>
                <a:cubicBezTo>
                  <a:pt x="90252" y="603357"/>
                  <a:pt x="99872" y="591701"/>
                  <a:pt x="108642" y="579422"/>
                </a:cubicBezTo>
                <a:cubicBezTo>
                  <a:pt x="114967" y="570568"/>
                  <a:pt x="120425" y="561115"/>
                  <a:pt x="126749" y="552261"/>
                </a:cubicBezTo>
                <a:cubicBezTo>
                  <a:pt x="135519" y="539983"/>
                  <a:pt x="145912" y="528843"/>
                  <a:pt x="153909" y="516048"/>
                </a:cubicBezTo>
                <a:cubicBezTo>
                  <a:pt x="161062" y="504603"/>
                  <a:pt x="163129" y="489991"/>
                  <a:pt x="172016" y="479834"/>
                </a:cubicBezTo>
                <a:cubicBezTo>
                  <a:pt x="184741" y="465292"/>
                  <a:pt x="202194" y="455691"/>
                  <a:pt x="217283" y="443620"/>
                </a:cubicBezTo>
                <a:cubicBezTo>
                  <a:pt x="245642" y="386902"/>
                  <a:pt x="223375" y="426038"/>
                  <a:pt x="262551" y="371192"/>
                </a:cubicBezTo>
                <a:cubicBezTo>
                  <a:pt x="268875" y="362338"/>
                  <a:pt x="273692" y="352391"/>
                  <a:pt x="280658" y="344032"/>
                </a:cubicBezTo>
                <a:cubicBezTo>
                  <a:pt x="338748" y="274323"/>
                  <a:pt x="280969" y="357144"/>
                  <a:pt x="325925" y="289711"/>
                </a:cubicBezTo>
                <a:cubicBezTo>
                  <a:pt x="338720" y="353690"/>
                  <a:pt x="330113" y="320384"/>
                  <a:pt x="353085" y="389299"/>
                </a:cubicBezTo>
                <a:lnTo>
                  <a:pt x="362139" y="416459"/>
                </a:lnTo>
                <a:cubicBezTo>
                  <a:pt x="365157" y="425513"/>
                  <a:pt x="366924" y="435084"/>
                  <a:pt x="371192" y="443620"/>
                </a:cubicBezTo>
                <a:cubicBezTo>
                  <a:pt x="377228" y="455691"/>
                  <a:pt x="383982" y="467429"/>
                  <a:pt x="389299" y="479834"/>
                </a:cubicBezTo>
                <a:cubicBezTo>
                  <a:pt x="393058" y="488605"/>
                  <a:pt x="391605" y="500246"/>
                  <a:pt x="398353" y="506994"/>
                </a:cubicBezTo>
                <a:cubicBezTo>
                  <a:pt x="405101" y="513742"/>
                  <a:pt x="416460" y="513030"/>
                  <a:pt x="425513" y="516048"/>
                </a:cubicBezTo>
                <a:lnTo>
                  <a:pt x="461727" y="461727"/>
                </a:lnTo>
                <a:cubicBezTo>
                  <a:pt x="467763" y="452673"/>
                  <a:pt x="473305" y="443271"/>
                  <a:pt x="479834" y="434566"/>
                </a:cubicBezTo>
                <a:lnTo>
                  <a:pt x="506994" y="398353"/>
                </a:lnTo>
                <a:cubicBezTo>
                  <a:pt x="517504" y="356316"/>
                  <a:pt x="514674" y="360704"/>
                  <a:pt x="534155" y="316871"/>
                </a:cubicBezTo>
                <a:cubicBezTo>
                  <a:pt x="539636" y="304538"/>
                  <a:pt x="547522" y="293294"/>
                  <a:pt x="552261" y="280658"/>
                </a:cubicBezTo>
                <a:cubicBezTo>
                  <a:pt x="556630" y="269007"/>
                  <a:pt x="557740" y="256362"/>
                  <a:pt x="561315" y="244444"/>
                </a:cubicBezTo>
                <a:cubicBezTo>
                  <a:pt x="566800" y="226163"/>
                  <a:pt x="574793" y="208640"/>
                  <a:pt x="579422" y="190123"/>
                </a:cubicBezTo>
                <a:cubicBezTo>
                  <a:pt x="585458" y="165980"/>
                  <a:pt x="589659" y="141304"/>
                  <a:pt x="597529" y="117695"/>
                </a:cubicBezTo>
                <a:lnTo>
                  <a:pt x="624689" y="36214"/>
                </a:lnTo>
                <a:cubicBezTo>
                  <a:pt x="634697" y="6189"/>
                  <a:pt x="633743" y="18598"/>
                  <a:pt x="63374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2057400"/>
            <a:ext cx="304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 perpendicular to the plane of incidence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706575-6B50-41DC-BE2D-8C5F3FB30FAD}"/>
                  </a:ext>
                </a:extLst>
              </p14:cNvPr>
              <p14:cNvContentPartPr/>
              <p14:nvPr/>
            </p14:nvContentPartPr>
            <p14:xfrm>
              <a:off x="1012997" y="3576103"/>
              <a:ext cx="168840" cy="14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706575-6B50-41DC-BE2D-8C5F3FB30F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97" y="3513103"/>
                <a:ext cx="294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15BDAD-806D-4163-9024-7069C37AA577}"/>
                  </a:ext>
                </a:extLst>
              </p14:cNvPr>
              <p14:cNvContentPartPr/>
              <p14:nvPr/>
            </p14:nvContentPartPr>
            <p14:xfrm>
              <a:off x="1843157" y="3120703"/>
              <a:ext cx="21240" cy="21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15BDAD-806D-4163-9024-7069C37AA5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0517" y="3058063"/>
                <a:ext cx="14688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27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17460" r="4509"/>
          <a:stretch/>
        </p:blipFill>
        <p:spPr bwMode="auto">
          <a:xfrm>
            <a:off x="533400" y="1981200"/>
            <a:ext cx="792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981200"/>
            <a:ext cx="40210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Are unchanged if we exchange </a:t>
            </a:r>
            <a:r>
              <a:rPr lang="en-US" sz="2000" dirty="0">
                <a:latin typeface="Symbol" panose="05050102010706020507" pitchFamily="18" charset="2"/>
              </a:rPr>
              <a:t>q</a:t>
            </a:r>
            <a:r>
              <a:rPr lang="en-US" sz="2000" baseline="-25000" dirty="0"/>
              <a:t>2</a:t>
            </a:r>
            <a:r>
              <a:rPr lang="en-US" sz="2000" dirty="0"/>
              <a:t> and </a:t>
            </a:r>
            <a:r>
              <a:rPr lang="en-US" sz="2000" dirty="0">
                <a:latin typeface="Symbol" panose="05050102010706020507" pitchFamily="18" charset="2"/>
              </a:rPr>
              <a:t>q</a:t>
            </a:r>
            <a:r>
              <a:rPr lang="en-US" sz="2000" baseline="-25000" dirty="0"/>
              <a:t>0</a:t>
            </a:r>
            <a:r>
              <a:rPr lang="en-US" sz="2000" dirty="0"/>
              <a:t> and reverse the sign of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26" y="2667000"/>
            <a:ext cx="644617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Phase of E</a:t>
            </a:r>
            <a:r>
              <a:rPr lang="en-US" sz="2000" baseline="-25000" dirty="0"/>
              <a:t>1</a:t>
            </a:r>
            <a:r>
              <a:rPr lang="en-US" sz="2000" dirty="0"/>
              <a:t> and H</a:t>
            </a:r>
            <a:r>
              <a:rPr lang="en-US" sz="2000" baseline="-25000" dirty="0"/>
              <a:t>1</a:t>
            </a:r>
            <a:r>
              <a:rPr lang="en-US" sz="2000" dirty="0"/>
              <a:t> changes by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</a:p>
          <a:p>
            <a:endParaRPr lang="en-US" sz="2000" dirty="0">
              <a:latin typeface="Symbol" panose="05050102010706020507" pitchFamily="18" charset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585F8E-FFA8-4689-8DDA-C1081306C3A6}"/>
              </a:ext>
            </a:extLst>
          </p:cNvPr>
          <p:cNvGrpSpPr/>
          <p:nvPr/>
        </p:nvGrpSpPr>
        <p:grpSpPr>
          <a:xfrm>
            <a:off x="3903797" y="4753303"/>
            <a:ext cx="1171440" cy="393480"/>
            <a:chOff x="3903797" y="4753303"/>
            <a:chExt cx="11714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F3EE37-8C76-4B0E-ABF7-FC71F7D7395A}"/>
                    </a:ext>
                  </a:extLst>
                </p14:cNvPr>
                <p14:cNvContentPartPr/>
                <p14:nvPr/>
              </p14:nvContentPartPr>
              <p14:xfrm>
                <a:off x="4535237" y="4753303"/>
                <a:ext cx="540000" cy="191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F3EE37-8C76-4B0E-ABF7-FC71F7D739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2237" y="4690303"/>
                  <a:ext cx="66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7975BD-ECBF-48B8-AD75-A6F15A0A090E}"/>
                    </a:ext>
                  </a:extLst>
                </p14:cNvPr>
                <p14:cNvContentPartPr/>
                <p14:nvPr/>
              </p14:nvContentPartPr>
              <p14:xfrm>
                <a:off x="3903797" y="4818103"/>
                <a:ext cx="361080" cy="328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7975BD-ECBF-48B8-AD75-A6F15A0A090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41157" y="4755103"/>
                  <a:ext cx="486720" cy="45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DE4F37-70F0-449E-AE0F-6747F2D920CB}"/>
                  </a:ext>
                </a:extLst>
              </p14:cNvPr>
              <p14:cNvContentPartPr/>
              <p14:nvPr/>
            </p14:nvContentPartPr>
            <p14:xfrm>
              <a:off x="5057957" y="5735023"/>
              <a:ext cx="313200" cy="273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DE4F37-70F0-449E-AE0F-6747F2D920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4957" y="5672383"/>
                <a:ext cx="438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B3571E-974F-4885-83CE-E0C1B9FF506C}"/>
                  </a:ext>
                </a:extLst>
              </p14:cNvPr>
              <p14:cNvContentPartPr/>
              <p14:nvPr/>
            </p14:nvContentPartPr>
            <p14:xfrm>
              <a:off x="5945357" y="3705343"/>
              <a:ext cx="276480" cy="623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B3571E-974F-4885-83CE-E0C1B9FF50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2717" y="3642703"/>
                <a:ext cx="40212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F236B9-31DA-4E4C-8CDB-537DF6B97E1F}"/>
                  </a:ext>
                </a:extLst>
              </p14:cNvPr>
              <p14:cNvContentPartPr/>
              <p14:nvPr/>
            </p14:nvContentPartPr>
            <p14:xfrm>
              <a:off x="5095037" y="4624783"/>
              <a:ext cx="86760" cy="328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F236B9-31DA-4E4C-8CDB-537DF6B97E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2037" y="4562143"/>
                <a:ext cx="2124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DB34D5-3CAA-4271-83EA-AA771BB8E7ED}"/>
                  </a:ext>
                </a:extLst>
              </p14:cNvPr>
              <p14:cNvContentPartPr/>
              <p14:nvPr/>
            </p14:nvContentPartPr>
            <p14:xfrm>
              <a:off x="3550997" y="4520023"/>
              <a:ext cx="47160" cy="240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DB34D5-3CAA-4271-83EA-AA771BB8E7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88357" y="4457023"/>
                <a:ext cx="1728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32EB32-6C90-451B-8059-B002FFD93658}"/>
                  </a:ext>
                </a:extLst>
              </p14:cNvPr>
              <p14:cNvContentPartPr/>
              <p14:nvPr/>
            </p14:nvContentPartPr>
            <p14:xfrm>
              <a:off x="1271117" y="3709663"/>
              <a:ext cx="318600" cy="190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32EB32-6C90-451B-8059-B002FFD936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17117" y="3602023"/>
                <a:ext cx="426240" cy="21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5A812-32BD-4A3D-A6DC-B09998DB1244}"/>
                  </a:ext>
                </a:extLst>
              </p14:cNvPr>
              <p14:cNvContentPartPr/>
              <p14:nvPr/>
            </p14:nvContentPartPr>
            <p14:xfrm>
              <a:off x="5921957" y="3717943"/>
              <a:ext cx="293040" cy="2228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5A812-32BD-4A3D-A6DC-B09998DB12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7957" y="3609943"/>
                <a:ext cx="400680" cy="24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D76EAB-817C-4C20-87F0-D8BD29B48ABE}"/>
                  </a:ext>
                </a:extLst>
              </p14:cNvPr>
              <p14:cNvContentPartPr/>
              <p14:nvPr/>
            </p14:nvContentPartPr>
            <p14:xfrm>
              <a:off x="1607717" y="3686983"/>
              <a:ext cx="615240" cy="1972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D76EAB-817C-4C20-87F0-D8BD29B48A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4077" y="3578983"/>
                <a:ext cx="722880" cy="21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D4FD2AD-FED3-4B6F-A6A5-6E2740E0446C}"/>
                  </a:ext>
                </a:extLst>
              </p14:cNvPr>
              <p14:cNvContentPartPr/>
              <p14:nvPr/>
            </p14:nvContentPartPr>
            <p14:xfrm>
              <a:off x="6257837" y="3745663"/>
              <a:ext cx="582120" cy="2089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D4FD2AD-FED3-4B6F-A6A5-6E2740E0446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4197" y="3637663"/>
                <a:ext cx="689760" cy="23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81A1619-D6E1-4135-AE6D-300C453F62A1}"/>
                  </a:ext>
                </a:extLst>
              </p14:cNvPr>
              <p14:cNvContentPartPr/>
              <p14:nvPr/>
            </p14:nvContentPartPr>
            <p14:xfrm>
              <a:off x="1504037" y="4565743"/>
              <a:ext cx="91440" cy="83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81A1619-D6E1-4135-AE6D-300C453F62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86397" y="4548103"/>
                <a:ext cx="12708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8120544-9B94-495A-B521-F49FF2F3CC9A}"/>
              </a:ext>
            </a:extLst>
          </p:cNvPr>
          <p:cNvGrpSpPr/>
          <p:nvPr/>
        </p:nvGrpSpPr>
        <p:grpSpPr>
          <a:xfrm>
            <a:off x="484157" y="3630823"/>
            <a:ext cx="780120" cy="767160"/>
            <a:chOff x="484157" y="3630823"/>
            <a:chExt cx="780120" cy="76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FE6DAE-42C2-4D84-913A-E9FFD6690CF6}"/>
                    </a:ext>
                  </a:extLst>
                </p14:cNvPr>
                <p14:cNvContentPartPr/>
                <p14:nvPr/>
              </p14:nvContentPartPr>
              <p14:xfrm>
                <a:off x="1152317" y="4306903"/>
                <a:ext cx="111960" cy="91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FE6DAE-42C2-4D84-913A-E9FFD6690C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4317" y="4288903"/>
                  <a:ext cx="147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B80EB9-005B-4477-9F49-4D9DE4F48ADA}"/>
                    </a:ext>
                  </a:extLst>
                </p14:cNvPr>
                <p14:cNvContentPartPr/>
                <p14:nvPr/>
              </p14:nvContentPartPr>
              <p14:xfrm>
                <a:off x="820397" y="4032223"/>
                <a:ext cx="155160" cy="143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B80EB9-005B-4477-9F49-4D9DE4F48A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2397" y="4014223"/>
                  <a:ext cx="190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82EE6B-B398-4576-8E94-9D7AD0588F60}"/>
                    </a:ext>
                  </a:extLst>
                </p14:cNvPr>
                <p14:cNvContentPartPr/>
                <p14:nvPr/>
              </p14:nvContentPartPr>
              <p14:xfrm>
                <a:off x="557597" y="3788143"/>
                <a:ext cx="102960" cy="143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82EE6B-B398-4576-8E94-9D7AD0588F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9957" y="3770143"/>
                  <a:ext cx="138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15C5A4-93FA-4114-AE98-FFA62EDD4F43}"/>
                    </a:ext>
                  </a:extLst>
                </p14:cNvPr>
                <p14:cNvContentPartPr/>
                <p14:nvPr/>
              </p14:nvContentPartPr>
              <p14:xfrm>
                <a:off x="484157" y="3630823"/>
                <a:ext cx="120960" cy="275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15C5A4-93FA-4114-AE98-FFA62EDD4F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6157" y="3612823"/>
                  <a:ext cx="15660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B76D90-5C4F-4CA9-87D3-EF667AD77650}"/>
              </a:ext>
            </a:extLst>
          </p:cNvPr>
          <p:cNvGrpSpPr/>
          <p:nvPr/>
        </p:nvGrpSpPr>
        <p:grpSpPr>
          <a:xfrm>
            <a:off x="6207077" y="4779223"/>
            <a:ext cx="1833840" cy="575640"/>
            <a:chOff x="6207077" y="4779223"/>
            <a:chExt cx="183384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2CD0F6-0B03-4E4E-AF40-C88AA171DA27}"/>
                    </a:ext>
                  </a:extLst>
                </p14:cNvPr>
                <p14:cNvContentPartPr/>
                <p14:nvPr/>
              </p14:nvContentPartPr>
              <p14:xfrm>
                <a:off x="6207077" y="4779223"/>
                <a:ext cx="194040" cy="59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2CD0F6-0B03-4E4E-AF40-C88AA171DA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89077" y="4761583"/>
                  <a:ext cx="229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47B69B-7029-4CF8-A8C9-A028F3646502}"/>
                    </a:ext>
                  </a:extLst>
                </p14:cNvPr>
                <p14:cNvContentPartPr/>
                <p14:nvPr/>
              </p14:nvContentPartPr>
              <p14:xfrm>
                <a:off x="6657077" y="4852303"/>
                <a:ext cx="101160" cy="19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47B69B-7029-4CF8-A8C9-A028F36465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39077" y="4834663"/>
                  <a:ext cx="136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13C472-8945-4A75-ACA7-B2C1C2AECC3F}"/>
                    </a:ext>
                  </a:extLst>
                </p14:cNvPr>
                <p14:cNvContentPartPr/>
                <p14:nvPr/>
              </p14:nvContentPartPr>
              <p14:xfrm>
                <a:off x="6934277" y="4937983"/>
                <a:ext cx="114840" cy="18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13C472-8945-4A75-ACA7-B2C1C2AECC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16637" y="4919983"/>
                  <a:ext cx="150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E58B47-BB21-458C-8130-2379D15146C8}"/>
                    </a:ext>
                  </a:extLst>
                </p14:cNvPr>
                <p14:cNvContentPartPr/>
                <p14:nvPr/>
              </p14:nvContentPartPr>
              <p14:xfrm>
                <a:off x="7238117" y="5001343"/>
                <a:ext cx="101160" cy="1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E58B47-BB21-458C-8130-2379D15146C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20117" y="4983703"/>
                  <a:ext cx="136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BEE608E-F583-452A-8BD1-56237A7C01C9}"/>
                    </a:ext>
                  </a:extLst>
                </p14:cNvPr>
                <p14:cNvContentPartPr/>
                <p14:nvPr/>
              </p14:nvContentPartPr>
              <p14:xfrm>
                <a:off x="7549877" y="5066143"/>
                <a:ext cx="74880" cy="24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BEE608E-F583-452A-8BD1-56237A7C01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32237" y="5048503"/>
                  <a:ext cx="110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FA32F0-9CE7-43FD-A96C-FE6F79A1E9BF}"/>
                    </a:ext>
                  </a:extLst>
                </p14:cNvPr>
                <p14:cNvContentPartPr/>
                <p14:nvPr/>
              </p14:nvContentPartPr>
              <p14:xfrm>
                <a:off x="7855157" y="5132383"/>
                <a:ext cx="185760" cy="222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FA32F0-9CE7-43FD-A96C-FE6F79A1E9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37517" y="5114383"/>
                  <a:ext cx="221400" cy="25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353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13831" b="33871"/>
          <a:stretch/>
        </p:blipFill>
        <p:spPr bwMode="auto">
          <a:xfrm>
            <a:off x="1219200" y="2819400"/>
            <a:ext cx="5867400" cy="240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410200"/>
            <a:ext cx="8329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Reflected light when </a:t>
            </a:r>
            <a:r>
              <a:rPr lang="en-US" sz="2000" dirty="0">
                <a:latin typeface="Symbol" panose="05050102010706020507" pitchFamily="18" charset="2"/>
              </a:rPr>
              <a:t>q</a:t>
            </a:r>
            <a:r>
              <a:rPr lang="en-US" sz="2000" baseline="-25000" dirty="0"/>
              <a:t>0</a:t>
            </a:r>
            <a:r>
              <a:rPr lang="en-US" sz="2000" dirty="0"/>
              <a:t> = </a:t>
            </a:r>
            <a:r>
              <a:rPr lang="en-US" sz="2000" dirty="0" err="1">
                <a:latin typeface="Symbol" panose="05050102010706020507" pitchFamily="18" charset="2"/>
              </a:rPr>
              <a:t>q</a:t>
            </a:r>
            <a:r>
              <a:rPr lang="en-US" sz="2000" baseline="-25000" dirty="0" err="1"/>
              <a:t>p</a:t>
            </a:r>
            <a:r>
              <a:rPr lang="en-US" sz="2000" dirty="0"/>
              <a:t> is 100% polarized, with </a:t>
            </a:r>
            <a:r>
              <a:rPr lang="en-US" sz="2000" b="1" dirty="0"/>
              <a:t>E</a:t>
            </a:r>
            <a:r>
              <a:rPr lang="en-US" sz="2000" dirty="0"/>
              <a:t> perpendicular to the plane of incidence.</a:t>
            </a:r>
          </a:p>
          <a:p>
            <a:endParaRPr lang="en-US" sz="2000" dirty="0"/>
          </a:p>
          <a:p>
            <a:r>
              <a:rPr lang="en-US" sz="2000" dirty="0" err="1">
                <a:latin typeface="Symbol" panose="05050102010706020507" pitchFamily="18" charset="2"/>
              </a:rPr>
              <a:t>q</a:t>
            </a:r>
            <a:r>
              <a:rPr lang="en-US" sz="2000" baseline="-25000" dirty="0" err="1"/>
              <a:t>p</a:t>
            </a:r>
            <a:r>
              <a:rPr lang="en-US" sz="2000" dirty="0"/>
              <a:t> = “Brewster’s angle”.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1A0194-267A-4297-B10E-3D1A69AA6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 bwMode="auto">
          <a:xfrm>
            <a:off x="914400" y="354054"/>
            <a:ext cx="7428366" cy="24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FFCCC0-1282-48DA-9C52-05B6C60D80FA}"/>
              </a:ext>
            </a:extLst>
          </p:cNvPr>
          <p:cNvSpPr txBox="1"/>
          <p:nvPr/>
        </p:nvSpPr>
        <p:spPr>
          <a:xfrm>
            <a:off x="76200" y="0"/>
            <a:ext cx="560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15.  Reflection can lead to total polarization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069A8F-7AB2-4DAA-92F0-E8B93275FEF2}"/>
                  </a:ext>
                </a:extLst>
              </p14:cNvPr>
              <p14:cNvContentPartPr/>
              <p14:nvPr/>
            </p14:nvContentPartPr>
            <p14:xfrm>
              <a:off x="3942677" y="351583"/>
              <a:ext cx="4169160" cy="10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069A8F-7AB2-4DAA-92F0-E8B93275FE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0037" y="288943"/>
                <a:ext cx="42948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94B0E8-BC83-4CDA-AC6D-6E191A650417}"/>
                  </a:ext>
                </a:extLst>
              </p14:cNvPr>
              <p14:cNvContentPartPr/>
              <p14:nvPr/>
            </p14:nvContentPartPr>
            <p14:xfrm>
              <a:off x="2169677" y="1107943"/>
              <a:ext cx="386640" cy="478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194B0E8-BC83-4CDA-AC6D-6E191A6504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5677" y="999943"/>
                <a:ext cx="49428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58900B-9CCB-4ECC-BD57-F13FD2E64066}"/>
                  </a:ext>
                </a:extLst>
              </p14:cNvPr>
              <p14:cNvContentPartPr/>
              <p14:nvPr/>
            </p14:nvContentPartPr>
            <p14:xfrm>
              <a:off x="2106317" y="1092823"/>
              <a:ext cx="533520" cy="1599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58900B-9CCB-4ECC-BD57-F13FD2E640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2317" y="985183"/>
                <a:ext cx="641160" cy="18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168719-3DB3-43E1-98D2-898825DE32A7}"/>
                  </a:ext>
                </a:extLst>
              </p14:cNvPr>
              <p14:cNvContentPartPr/>
              <p14:nvPr/>
            </p14:nvContentPartPr>
            <p14:xfrm>
              <a:off x="2422037" y="1087423"/>
              <a:ext cx="156240" cy="161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168719-3DB3-43E1-98D2-898825DE32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8397" y="979783"/>
                <a:ext cx="263880" cy="18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670A81-3BF6-4DA2-B3D8-89270266B58C}"/>
                  </a:ext>
                </a:extLst>
              </p14:cNvPr>
              <p14:cNvContentPartPr/>
              <p14:nvPr/>
            </p14:nvContentPartPr>
            <p14:xfrm>
              <a:off x="2376317" y="2500783"/>
              <a:ext cx="14256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670A81-3BF6-4DA2-B3D8-89270266B5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2317" y="2392783"/>
                <a:ext cx="25020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8EF074-9875-4DCB-BA10-4DE797E311AB}"/>
                  </a:ext>
                </a:extLst>
              </p14:cNvPr>
              <p14:cNvContentPartPr/>
              <p14:nvPr/>
            </p14:nvContentPartPr>
            <p14:xfrm>
              <a:off x="2006237" y="1097143"/>
              <a:ext cx="86040" cy="518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8EF074-9875-4DCB-BA10-4DE797E311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2237" y="989143"/>
                <a:ext cx="19368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0589C0-D242-491F-AC74-97A2BD2EC22C}"/>
                  </a:ext>
                </a:extLst>
              </p14:cNvPr>
              <p14:cNvContentPartPr/>
              <p14:nvPr/>
            </p14:nvContentPartPr>
            <p14:xfrm>
              <a:off x="1660997" y="1111183"/>
              <a:ext cx="416160" cy="1639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0589C0-D242-491F-AC74-97A2BD2EC2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06997" y="1003543"/>
                <a:ext cx="523800" cy="18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6A23B9-D104-4412-986A-4153448C1A71}"/>
                  </a:ext>
                </a:extLst>
              </p14:cNvPr>
              <p14:cNvContentPartPr/>
              <p14:nvPr/>
            </p14:nvContentPartPr>
            <p14:xfrm>
              <a:off x="2101637" y="1700503"/>
              <a:ext cx="114840" cy="61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6A23B9-D104-4412-986A-4153448C1A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7637" y="1592863"/>
                <a:ext cx="222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83F9EC-1621-48D8-87F8-755A6215247E}"/>
                  </a:ext>
                </a:extLst>
              </p14:cNvPr>
              <p14:cNvContentPartPr/>
              <p14:nvPr/>
            </p14:nvContentPartPr>
            <p14:xfrm>
              <a:off x="5060477" y="921823"/>
              <a:ext cx="516960" cy="217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83F9EC-1621-48D8-87F8-755A6215247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97477" y="859183"/>
                <a:ext cx="6426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E660501-B93E-46C2-88B1-E05EE5ADDB15}"/>
                  </a:ext>
                </a:extLst>
              </p14:cNvPr>
              <p14:cNvContentPartPr/>
              <p14:nvPr/>
            </p14:nvContentPartPr>
            <p14:xfrm>
              <a:off x="885197" y="2755303"/>
              <a:ext cx="75787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E660501-B93E-46C2-88B1-E05EE5ADDB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2197" y="2692303"/>
                <a:ext cx="770436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C3C58-8BCD-46BD-8D15-C64770A2D149}"/>
              </a:ext>
            </a:extLst>
          </p:cNvPr>
          <p:cNvGrpSpPr/>
          <p:nvPr/>
        </p:nvGrpSpPr>
        <p:grpSpPr>
          <a:xfrm>
            <a:off x="4395557" y="2650183"/>
            <a:ext cx="577440" cy="184320"/>
            <a:chOff x="4395557" y="2650183"/>
            <a:chExt cx="57744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506214-05BE-436B-A728-E6D6121AC7E5}"/>
                    </a:ext>
                  </a:extLst>
                </p14:cNvPr>
                <p14:cNvContentPartPr/>
                <p14:nvPr/>
              </p14:nvContentPartPr>
              <p14:xfrm>
                <a:off x="4395557" y="2685103"/>
                <a:ext cx="68400" cy="109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506214-05BE-436B-A728-E6D6121AC7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77557" y="2667103"/>
                  <a:ext cx="104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2BFB78-B2AA-4D28-A1F3-7F4AC3A4E27E}"/>
                    </a:ext>
                  </a:extLst>
                </p14:cNvPr>
                <p14:cNvContentPartPr/>
                <p14:nvPr/>
              </p14:nvContentPartPr>
              <p14:xfrm>
                <a:off x="4537757" y="2727583"/>
                <a:ext cx="23400" cy="106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2BFB78-B2AA-4D28-A1F3-7F4AC3A4E2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20117" y="2709943"/>
                  <a:ext cx="59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C531DB-57CF-4696-B6AE-CFC77A4270F6}"/>
                    </a:ext>
                  </a:extLst>
                </p14:cNvPr>
                <p14:cNvContentPartPr/>
                <p14:nvPr/>
              </p14:nvContentPartPr>
              <p14:xfrm>
                <a:off x="4598957" y="2730823"/>
                <a:ext cx="103320" cy="98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C531DB-57CF-4696-B6AE-CFC77A4270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80957" y="2713183"/>
                  <a:ext cx="138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C8330C-7D76-40E6-83F1-8D7016DEF003}"/>
                    </a:ext>
                  </a:extLst>
                </p14:cNvPr>
                <p14:cNvContentPartPr/>
                <p14:nvPr/>
              </p14:nvContentPartPr>
              <p14:xfrm>
                <a:off x="4767437" y="2650183"/>
                <a:ext cx="67320" cy="152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C8330C-7D76-40E6-83F1-8D7016DEF0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49437" y="2632543"/>
                  <a:ext cx="102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FDA4B5-C8FD-4301-9B51-D04DFD193898}"/>
                    </a:ext>
                  </a:extLst>
                </p14:cNvPr>
                <p14:cNvContentPartPr/>
                <p14:nvPr/>
              </p14:nvContentPartPr>
              <p14:xfrm>
                <a:off x="4786157" y="2723623"/>
                <a:ext cx="52920" cy="14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FDA4B5-C8FD-4301-9B51-D04DFD1938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68157" y="2705983"/>
                  <a:ext cx="88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68B5BB-A8FF-49FB-9AD1-AA9FC084F58D}"/>
                    </a:ext>
                  </a:extLst>
                </p14:cNvPr>
                <p14:cNvContentPartPr/>
                <p14:nvPr/>
              </p14:nvContentPartPr>
              <p14:xfrm>
                <a:off x="4852397" y="2699143"/>
                <a:ext cx="120600" cy="95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68B5BB-A8FF-49FB-9AD1-AA9FC084F5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34397" y="2681143"/>
                  <a:ext cx="15624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2DE3C62-078E-4432-98E1-8A49095D4241}"/>
                  </a:ext>
                </a:extLst>
              </p14:cNvPr>
              <p14:cNvContentPartPr/>
              <p14:nvPr/>
            </p14:nvContentPartPr>
            <p14:xfrm>
              <a:off x="5541437" y="2723623"/>
              <a:ext cx="29880" cy="73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2DE3C62-078E-4432-98E1-8A49095D42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23797" y="2705983"/>
                <a:ext cx="65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A34CE1C-9F87-40D4-8B42-EAFF3B5B5D90}"/>
                  </a:ext>
                </a:extLst>
              </p14:cNvPr>
              <p14:cNvContentPartPr/>
              <p14:nvPr/>
            </p14:nvContentPartPr>
            <p14:xfrm>
              <a:off x="5572757" y="2380183"/>
              <a:ext cx="29880" cy="131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A34CE1C-9F87-40D4-8B42-EAFF3B5B5D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09757" y="2317543"/>
                <a:ext cx="1555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028DC6B-070B-443E-85A6-F1B043FD4752}"/>
                  </a:ext>
                </a:extLst>
              </p14:cNvPr>
              <p14:cNvContentPartPr/>
              <p14:nvPr/>
            </p14:nvContentPartPr>
            <p14:xfrm>
              <a:off x="5561597" y="2407903"/>
              <a:ext cx="127440" cy="80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028DC6B-070B-443E-85A6-F1B043FD47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43597" y="2389903"/>
                <a:ext cx="1630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F2C07C6-DF8F-4ACD-B8FB-FD5E1E29FB64}"/>
              </a:ext>
            </a:extLst>
          </p:cNvPr>
          <p:cNvGrpSpPr/>
          <p:nvPr/>
        </p:nvGrpSpPr>
        <p:grpSpPr>
          <a:xfrm>
            <a:off x="5170637" y="4856623"/>
            <a:ext cx="147960" cy="360720"/>
            <a:chOff x="5170637" y="4856623"/>
            <a:chExt cx="1479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C173AD-3D53-40B0-9920-1ACFF4783FD9}"/>
                    </a:ext>
                  </a:extLst>
                </p14:cNvPr>
                <p14:cNvContentPartPr/>
                <p14:nvPr/>
              </p14:nvContentPartPr>
              <p14:xfrm>
                <a:off x="5258837" y="4966783"/>
                <a:ext cx="59760" cy="134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C173AD-3D53-40B0-9920-1ACFF4783F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96197" y="4903783"/>
                  <a:ext cx="185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9DB42B-4A66-4DC2-B4B2-A85501D7347A}"/>
                    </a:ext>
                  </a:extLst>
                </p14:cNvPr>
                <p14:cNvContentPartPr/>
                <p14:nvPr/>
              </p14:nvContentPartPr>
              <p14:xfrm>
                <a:off x="5170637" y="4856623"/>
                <a:ext cx="95040" cy="360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9DB42B-4A66-4DC2-B4B2-A85501D734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07997" y="4793623"/>
                  <a:ext cx="22068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8" name="Group 18437">
            <a:extLst>
              <a:ext uri="{FF2B5EF4-FFF2-40B4-BE49-F238E27FC236}">
                <a16:creationId xmlns:a16="http://schemas.microsoft.com/office/drawing/2014/main" id="{352EEB52-ED4B-4E49-8A7F-D1C96F9CA4F2}"/>
              </a:ext>
            </a:extLst>
          </p:cNvPr>
          <p:cNvGrpSpPr/>
          <p:nvPr/>
        </p:nvGrpSpPr>
        <p:grpSpPr>
          <a:xfrm>
            <a:off x="3953837" y="4871743"/>
            <a:ext cx="94320" cy="135720"/>
            <a:chOff x="3953837" y="4871743"/>
            <a:chExt cx="9432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0377BC-3DBA-440B-A48F-445B5386BA03}"/>
                    </a:ext>
                  </a:extLst>
                </p14:cNvPr>
                <p14:cNvContentPartPr/>
                <p14:nvPr/>
              </p14:nvContentPartPr>
              <p14:xfrm>
                <a:off x="3974717" y="4871743"/>
                <a:ext cx="40680" cy="52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0377BC-3DBA-440B-A48F-445B5386BA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12077" y="4809103"/>
                  <a:ext cx="166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6F2291B9-85EE-4A5C-9C56-F5A7A3E1F7CB}"/>
                    </a:ext>
                  </a:extLst>
                </p14:cNvPr>
                <p14:cNvContentPartPr/>
                <p14:nvPr/>
              </p14:nvContentPartPr>
              <p14:xfrm>
                <a:off x="3953837" y="4882903"/>
                <a:ext cx="54360" cy="89640"/>
              </p14:xfrm>
            </p:contentPart>
          </mc:Choice>
          <mc:Fallback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6F2291B9-85EE-4A5C-9C56-F5A7A3E1F7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90837" y="4819903"/>
                  <a:ext cx="180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435" name="Ink 18434">
                  <a:extLst>
                    <a:ext uri="{FF2B5EF4-FFF2-40B4-BE49-F238E27FC236}">
                      <a16:creationId xmlns:a16="http://schemas.microsoft.com/office/drawing/2014/main" id="{17AB6395-89D4-4467-B3D4-26DA74FFD2AF}"/>
                    </a:ext>
                  </a:extLst>
                </p14:cNvPr>
                <p14:cNvContentPartPr/>
                <p14:nvPr/>
              </p14:nvContentPartPr>
              <p14:xfrm>
                <a:off x="3968597" y="4997383"/>
                <a:ext cx="8280" cy="10080"/>
              </p14:xfrm>
            </p:contentPart>
          </mc:Choice>
          <mc:Fallback>
            <p:pic>
              <p:nvPicPr>
                <p:cNvPr id="18435" name="Ink 18434">
                  <a:extLst>
                    <a:ext uri="{FF2B5EF4-FFF2-40B4-BE49-F238E27FC236}">
                      <a16:creationId xmlns:a16="http://schemas.microsoft.com/office/drawing/2014/main" id="{17AB6395-89D4-4467-B3D4-26DA74FFD2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05957" y="4934743"/>
                  <a:ext cx="133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437" name="Ink 18436">
                  <a:extLst>
                    <a:ext uri="{FF2B5EF4-FFF2-40B4-BE49-F238E27FC236}">
                      <a16:creationId xmlns:a16="http://schemas.microsoft.com/office/drawing/2014/main" id="{4840EB86-6D69-452D-9B01-38F9124DC57A}"/>
                    </a:ext>
                  </a:extLst>
                </p14:cNvPr>
                <p14:cNvContentPartPr/>
                <p14:nvPr/>
              </p14:nvContentPartPr>
              <p14:xfrm>
                <a:off x="4026557" y="4930783"/>
                <a:ext cx="21600" cy="15840"/>
              </p14:xfrm>
            </p:contentPart>
          </mc:Choice>
          <mc:Fallback>
            <p:pic>
              <p:nvPicPr>
                <p:cNvPr id="18437" name="Ink 18436">
                  <a:extLst>
                    <a:ext uri="{FF2B5EF4-FFF2-40B4-BE49-F238E27FC236}">
                      <a16:creationId xmlns:a16="http://schemas.microsoft.com/office/drawing/2014/main" id="{4840EB86-6D69-452D-9B01-38F9124DC5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63917" y="4867783"/>
                  <a:ext cx="1472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41" name="Group 18440">
            <a:extLst>
              <a:ext uri="{FF2B5EF4-FFF2-40B4-BE49-F238E27FC236}">
                <a16:creationId xmlns:a16="http://schemas.microsoft.com/office/drawing/2014/main" id="{6285C5D2-89EC-41B1-8C84-340EDC87A24A}"/>
              </a:ext>
            </a:extLst>
          </p:cNvPr>
          <p:cNvGrpSpPr/>
          <p:nvPr/>
        </p:nvGrpSpPr>
        <p:grpSpPr>
          <a:xfrm>
            <a:off x="3628397" y="5082343"/>
            <a:ext cx="35280" cy="121680"/>
            <a:chOff x="3628397" y="5082343"/>
            <a:chExt cx="3528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E3414F72-DE4D-4649-A929-7A6BB3319AD1}"/>
                    </a:ext>
                  </a:extLst>
                </p14:cNvPr>
                <p14:cNvContentPartPr/>
                <p14:nvPr/>
              </p14:nvContentPartPr>
              <p14:xfrm>
                <a:off x="3646037" y="5082343"/>
                <a:ext cx="14760" cy="121680"/>
              </p14:xfrm>
            </p:contentPart>
          </mc:Choice>
          <mc:Fallback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E3414F72-DE4D-4649-A929-7A6BB3319A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83037" y="5019343"/>
                  <a:ext cx="140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440" name="Ink 18439">
                  <a:extLst>
                    <a:ext uri="{FF2B5EF4-FFF2-40B4-BE49-F238E27FC236}">
                      <a16:creationId xmlns:a16="http://schemas.microsoft.com/office/drawing/2014/main" id="{D307C432-F0D4-4F71-9D93-F2311915E555}"/>
                    </a:ext>
                  </a:extLst>
                </p14:cNvPr>
                <p14:cNvContentPartPr/>
                <p14:nvPr/>
              </p14:nvContentPartPr>
              <p14:xfrm>
                <a:off x="3628397" y="5084143"/>
                <a:ext cx="35280" cy="69120"/>
              </p14:xfrm>
            </p:contentPart>
          </mc:Choice>
          <mc:Fallback>
            <p:pic>
              <p:nvPicPr>
                <p:cNvPr id="18440" name="Ink 18439">
                  <a:extLst>
                    <a:ext uri="{FF2B5EF4-FFF2-40B4-BE49-F238E27FC236}">
                      <a16:creationId xmlns:a16="http://schemas.microsoft.com/office/drawing/2014/main" id="{D307C432-F0D4-4F71-9D93-F2311915E5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65757" y="5021143"/>
                  <a:ext cx="16092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442" name="Ink 18441">
                <a:extLst>
                  <a:ext uri="{FF2B5EF4-FFF2-40B4-BE49-F238E27FC236}">
                    <a16:creationId xmlns:a16="http://schemas.microsoft.com/office/drawing/2014/main" id="{E1DA4002-6EC2-43FB-B83F-172AD6852DFF}"/>
                  </a:ext>
                </a:extLst>
              </p14:cNvPr>
              <p14:cNvContentPartPr/>
              <p14:nvPr/>
            </p14:nvContentPartPr>
            <p14:xfrm>
              <a:off x="3644237" y="4471783"/>
              <a:ext cx="11520" cy="172440"/>
            </p14:xfrm>
          </p:contentPart>
        </mc:Choice>
        <mc:Fallback>
          <p:pic>
            <p:nvPicPr>
              <p:cNvPr id="18442" name="Ink 18441">
                <a:extLst>
                  <a:ext uri="{FF2B5EF4-FFF2-40B4-BE49-F238E27FC236}">
                    <a16:creationId xmlns:a16="http://schemas.microsoft.com/office/drawing/2014/main" id="{E1DA4002-6EC2-43FB-B83F-172AD6852DF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81237" y="4409143"/>
                <a:ext cx="1371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443" name="Ink 18442">
                <a:extLst>
                  <a:ext uri="{FF2B5EF4-FFF2-40B4-BE49-F238E27FC236}">
                    <a16:creationId xmlns:a16="http://schemas.microsoft.com/office/drawing/2014/main" id="{42EE1844-AB88-4914-83AA-31C79ACDFC63}"/>
                  </a:ext>
                </a:extLst>
              </p14:cNvPr>
              <p14:cNvContentPartPr/>
              <p14:nvPr/>
            </p14:nvContentPartPr>
            <p14:xfrm>
              <a:off x="3841517" y="4475743"/>
              <a:ext cx="42120" cy="162000"/>
            </p14:xfrm>
          </p:contentPart>
        </mc:Choice>
        <mc:Fallback>
          <p:pic>
            <p:nvPicPr>
              <p:cNvPr id="18443" name="Ink 18442">
                <a:extLst>
                  <a:ext uri="{FF2B5EF4-FFF2-40B4-BE49-F238E27FC236}">
                    <a16:creationId xmlns:a16="http://schemas.microsoft.com/office/drawing/2014/main" id="{42EE1844-AB88-4914-83AA-31C79ACDFC6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78517" y="4413103"/>
                <a:ext cx="1677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6" name="Group 18445">
            <a:extLst>
              <a:ext uri="{FF2B5EF4-FFF2-40B4-BE49-F238E27FC236}">
                <a16:creationId xmlns:a16="http://schemas.microsoft.com/office/drawing/2014/main" id="{B14A437D-847A-4021-B14B-1F5D1BD88D99}"/>
              </a:ext>
            </a:extLst>
          </p:cNvPr>
          <p:cNvGrpSpPr/>
          <p:nvPr/>
        </p:nvGrpSpPr>
        <p:grpSpPr>
          <a:xfrm>
            <a:off x="3878597" y="4513543"/>
            <a:ext cx="73440" cy="149040"/>
            <a:chOff x="3878597" y="4513543"/>
            <a:chExt cx="734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444" name="Ink 18443">
                  <a:extLst>
                    <a:ext uri="{FF2B5EF4-FFF2-40B4-BE49-F238E27FC236}">
                      <a16:creationId xmlns:a16="http://schemas.microsoft.com/office/drawing/2014/main" id="{510AF2A7-0736-4E3C-A076-943D64138624}"/>
                    </a:ext>
                  </a:extLst>
                </p14:cNvPr>
                <p14:cNvContentPartPr/>
                <p14:nvPr/>
              </p14:nvContentPartPr>
              <p14:xfrm>
                <a:off x="3878597" y="4513543"/>
                <a:ext cx="73440" cy="149040"/>
              </p14:xfrm>
            </p:contentPart>
          </mc:Choice>
          <mc:Fallback>
            <p:pic>
              <p:nvPicPr>
                <p:cNvPr id="18444" name="Ink 18443">
                  <a:extLst>
                    <a:ext uri="{FF2B5EF4-FFF2-40B4-BE49-F238E27FC236}">
                      <a16:creationId xmlns:a16="http://schemas.microsoft.com/office/drawing/2014/main" id="{510AF2A7-0736-4E3C-A076-943D641386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15957" y="4450543"/>
                  <a:ext cx="199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D103A1AE-16F8-418E-A449-3AC5A10A0F5E}"/>
                    </a:ext>
                  </a:extLst>
                </p14:cNvPr>
                <p14:cNvContentPartPr/>
                <p14:nvPr/>
              </p14:nvContentPartPr>
              <p14:xfrm>
                <a:off x="3900557" y="4591663"/>
                <a:ext cx="12960" cy="22680"/>
              </p14:xfrm>
            </p:contentPart>
          </mc:Choice>
          <mc:Fallback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D103A1AE-16F8-418E-A449-3AC5A10A0F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37557" y="4528663"/>
                  <a:ext cx="13860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448" name="Ink 18447">
                <a:extLst>
                  <a:ext uri="{FF2B5EF4-FFF2-40B4-BE49-F238E27FC236}">
                    <a16:creationId xmlns:a16="http://schemas.microsoft.com/office/drawing/2014/main" id="{3A08AA78-53B8-44D7-99BA-C776D2E9607B}"/>
                  </a:ext>
                </a:extLst>
              </p14:cNvPr>
              <p14:cNvContentPartPr/>
              <p14:nvPr/>
            </p14:nvContentPartPr>
            <p14:xfrm>
              <a:off x="3843317" y="4580143"/>
              <a:ext cx="75240" cy="90000"/>
            </p14:xfrm>
          </p:contentPart>
        </mc:Choice>
        <mc:Fallback>
          <p:pic>
            <p:nvPicPr>
              <p:cNvPr id="18448" name="Ink 18447">
                <a:extLst>
                  <a:ext uri="{FF2B5EF4-FFF2-40B4-BE49-F238E27FC236}">
                    <a16:creationId xmlns:a16="http://schemas.microsoft.com/office/drawing/2014/main" id="{3A08AA78-53B8-44D7-99BA-C776D2E9607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25317" y="4562143"/>
                <a:ext cx="11088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51" name="Group 18450">
            <a:extLst>
              <a:ext uri="{FF2B5EF4-FFF2-40B4-BE49-F238E27FC236}">
                <a16:creationId xmlns:a16="http://schemas.microsoft.com/office/drawing/2014/main" id="{18DEA535-4372-4ABC-9C16-40E6FF0DC1A7}"/>
              </a:ext>
            </a:extLst>
          </p:cNvPr>
          <p:cNvGrpSpPr/>
          <p:nvPr/>
        </p:nvGrpSpPr>
        <p:grpSpPr>
          <a:xfrm>
            <a:off x="3515717" y="4651063"/>
            <a:ext cx="82440" cy="28080"/>
            <a:chOff x="3515717" y="4651063"/>
            <a:chExt cx="82440" cy="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449" name="Ink 18448">
                  <a:extLst>
                    <a:ext uri="{FF2B5EF4-FFF2-40B4-BE49-F238E27FC236}">
                      <a16:creationId xmlns:a16="http://schemas.microsoft.com/office/drawing/2014/main" id="{532DA2FA-8F8B-4B22-97BD-6CB4AF07F0B5}"/>
                    </a:ext>
                  </a:extLst>
                </p14:cNvPr>
                <p14:cNvContentPartPr/>
                <p14:nvPr/>
              </p14:nvContentPartPr>
              <p14:xfrm>
                <a:off x="3528677" y="4651063"/>
                <a:ext cx="69480" cy="10080"/>
              </p14:xfrm>
            </p:contentPart>
          </mc:Choice>
          <mc:Fallback>
            <p:pic>
              <p:nvPicPr>
                <p:cNvPr id="18449" name="Ink 18448">
                  <a:extLst>
                    <a:ext uri="{FF2B5EF4-FFF2-40B4-BE49-F238E27FC236}">
                      <a16:creationId xmlns:a16="http://schemas.microsoft.com/office/drawing/2014/main" id="{532DA2FA-8F8B-4B22-97BD-6CB4AF07F0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66037" y="4588423"/>
                  <a:ext cx="195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450" name="Ink 18449">
                  <a:extLst>
                    <a:ext uri="{FF2B5EF4-FFF2-40B4-BE49-F238E27FC236}">
                      <a16:creationId xmlns:a16="http://schemas.microsoft.com/office/drawing/2014/main" id="{A205A7BE-B30C-4DE6-989D-70639C8F46A4}"/>
                    </a:ext>
                  </a:extLst>
                </p14:cNvPr>
                <p14:cNvContentPartPr/>
                <p14:nvPr/>
              </p14:nvContentPartPr>
              <p14:xfrm>
                <a:off x="3515717" y="4655383"/>
                <a:ext cx="37800" cy="23760"/>
              </p14:xfrm>
            </p:contentPart>
          </mc:Choice>
          <mc:Fallback>
            <p:pic>
              <p:nvPicPr>
                <p:cNvPr id="18450" name="Ink 18449">
                  <a:extLst>
                    <a:ext uri="{FF2B5EF4-FFF2-40B4-BE49-F238E27FC236}">
                      <a16:creationId xmlns:a16="http://schemas.microsoft.com/office/drawing/2014/main" id="{A205A7BE-B30C-4DE6-989D-70639C8F46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52717" y="4592383"/>
                  <a:ext cx="1634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452" name="Ink 18451">
                <a:extLst>
                  <a:ext uri="{FF2B5EF4-FFF2-40B4-BE49-F238E27FC236}">
                    <a16:creationId xmlns:a16="http://schemas.microsoft.com/office/drawing/2014/main" id="{05190EEF-A062-4204-9C20-D073D3E714C7}"/>
                  </a:ext>
                </a:extLst>
              </p14:cNvPr>
              <p14:cNvContentPartPr/>
              <p14:nvPr/>
            </p14:nvContentPartPr>
            <p14:xfrm>
              <a:off x="6594797" y="3745303"/>
              <a:ext cx="41760" cy="5040"/>
            </p14:xfrm>
          </p:contentPart>
        </mc:Choice>
        <mc:Fallback>
          <p:pic>
            <p:nvPicPr>
              <p:cNvPr id="18452" name="Ink 18451">
                <a:extLst>
                  <a:ext uri="{FF2B5EF4-FFF2-40B4-BE49-F238E27FC236}">
                    <a16:creationId xmlns:a16="http://schemas.microsoft.com/office/drawing/2014/main" id="{05190EEF-A062-4204-9C20-D073D3E714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31797" y="3682303"/>
                <a:ext cx="1674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453" name="Ink 18452">
                <a:extLst>
                  <a:ext uri="{FF2B5EF4-FFF2-40B4-BE49-F238E27FC236}">
                    <a16:creationId xmlns:a16="http://schemas.microsoft.com/office/drawing/2014/main" id="{333D8035-16FB-4204-A468-ABE5B846EBDF}"/>
                  </a:ext>
                </a:extLst>
              </p14:cNvPr>
              <p14:cNvContentPartPr/>
              <p14:nvPr/>
            </p14:nvContentPartPr>
            <p14:xfrm>
              <a:off x="4403837" y="4102783"/>
              <a:ext cx="190800" cy="79920"/>
            </p14:xfrm>
          </p:contentPart>
        </mc:Choice>
        <mc:Fallback>
          <p:pic>
            <p:nvPicPr>
              <p:cNvPr id="18453" name="Ink 18452">
                <a:extLst>
                  <a:ext uri="{FF2B5EF4-FFF2-40B4-BE49-F238E27FC236}">
                    <a16:creationId xmlns:a16="http://schemas.microsoft.com/office/drawing/2014/main" id="{333D8035-16FB-4204-A468-ABE5B846EBD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40837" y="4039783"/>
                <a:ext cx="3164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8454" name="Ink 18453">
                <a:extLst>
                  <a:ext uri="{FF2B5EF4-FFF2-40B4-BE49-F238E27FC236}">
                    <a16:creationId xmlns:a16="http://schemas.microsoft.com/office/drawing/2014/main" id="{5F6A759B-5D3D-4978-BBAD-6F3F6F5AF7C8}"/>
                  </a:ext>
                </a:extLst>
              </p14:cNvPr>
              <p14:cNvContentPartPr/>
              <p14:nvPr/>
            </p14:nvContentPartPr>
            <p14:xfrm>
              <a:off x="5110157" y="4066783"/>
              <a:ext cx="93960" cy="60840"/>
            </p14:xfrm>
          </p:contentPart>
        </mc:Choice>
        <mc:Fallback>
          <p:pic>
            <p:nvPicPr>
              <p:cNvPr id="18454" name="Ink 18453">
                <a:extLst>
                  <a:ext uri="{FF2B5EF4-FFF2-40B4-BE49-F238E27FC236}">
                    <a16:creationId xmlns:a16="http://schemas.microsoft.com/office/drawing/2014/main" id="{5F6A759B-5D3D-4978-BBAD-6F3F6F5AF7C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47517" y="4003783"/>
                <a:ext cx="21960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59" name="Group 18458">
            <a:extLst>
              <a:ext uri="{FF2B5EF4-FFF2-40B4-BE49-F238E27FC236}">
                <a16:creationId xmlns:a16="http://schemas.microsoft.com/office/drawing/2014/main" id="{31FF1BEA-2792-4060-AAB6-A19D28569E7C}"/>
              </a:ext>
            </a:extLst>
          </p:cNvPr>
          <p:cNvGrpSpPr/>
          <p:nvPr/>
        </p:nvGrpSpPr>
        <p:grpSpPr>
          <a:xfrm>
            <a:off x="4362077" y="3528943"/>
            <a:ext cx="903600" cy="181080"/>
            <a:chOff x="4362077" y="3528943"/>
            <a:chExt cx="90360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455" name="Ink 18454">
                  <a:extLst>
                    <a:ext uri="{FF2B5EF4-FFF2-40B4-BE49-F238E27FC236}">
                      <a16:creationId xmlns:a16="http://schemas.microsoft.com/office/drawing/2014/main" id="{746CBDA7-3906-437C-B256-3FEA87A833E4}"/>
                    </a:ext>
                  </a:extLst>
                </p14:cNvPr>
                <p14:cNvContentPartPr/>
                <p14:nvPr/>
              </p14:nvContentPartPr>
              <p14:xfrm>
                <a:off x="5029517" y="3531823"/>
                <a:ext cx="132120" cy="96480"/>
              </p14:xfrm>
            </p:contentPart>
          </mc:Choice>
          <mc:Fallback>
            <p:pic>
              <p:nvPicPr>
                <p:cNvPr id="18455" name="Ink 18454">
                  <a:extLst>
                    <a:ext uri="{FF2B5EF4-FFF2-40B4-BE49-F238E27FC236}">
                      <a16:creationId xmlns:a16="http://schemas.microsoft.com/office/drawing/2014/main" id="{746CBDA7-3906-437C-B256-3FEA87A833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66877" y="3469183"/>
                  <a:ext cx="257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8456" name="Ink 18455">
                  <a:extLst>
                    <a:ext uri="{FF2B5EF4-FFF2-40B4-BE49-F238E27FC236}">
                      <a16:creationId xmlns:a16="http://schemas.microsoft.com/office/drawing/2014/main" id="{0DFC647A-5D53-40C5-87DF-9AE307E3A53F}"/>
                    </a:ext>
                  </a:extLst>
                </p14:cNvPr>
                <p14:cNvContentPartPr/>
                <p14:nvPr/>
              </p14:nvContentPartPr>
              <p14:xfrm>
                <a:off x="4387277" y="3549463"/>
                <a:ext cx="419400" cy="126360"/>
              </p14:xfrm>
            </p:contentPart>
          </mc:Choice>
          <mc:Fallback>
            <p:pic>
              <p:nvPicPr>
                <p:cNvPr id="18456" name="Ink 18455">
                  <a:extLst>
                    <a:ext uri="{FF2B5EF4-FFF2-40B4-BE49-F238E27FC236}">
                      <a16:creationId xmlns:a16="http://schemas.microsoft.com/office/drawing/2014/main" id="{0DFC647A-5D53-40C5-87DF-9AE307E3A5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24277" y="3486823"/>
                  <a:ext cx="545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457" name="Ink 18456">
                  <a:extLst>
                    <a:ext uri="{FF2B5EF4-FFF2-40B4-BE49-F238E27FC236}">
                      <a16:creationId xmlns:a16="http://schemas.microsoft.com/office/drawing/2014/main" id="{B27F1597-D1B6-435B-BAB5-D859002CA6D6}"/>
                    </a:ext>
                  </a:extLst>
                </p14:cNvPr>
                <p14:cNvContentPartPr/>
                <p14:nvPr/>
              </p14:nvContentPartPr>
              <p14:xfrm>
                <a:off x="4980197" y="3528943"/>
                <a:ext cx="285480" cy="115200"/>
              </p14:xfrm>
            </p:contentPart>
          </mc:Choice>
          <mc:Fallback>
            <p:pic>
              <p:nvPicPr>
                <p:cNvPr id="18457" name="Ink 18456">
                  <a:extLst>
                    <a:ext uri="{FF2B5EF4-FFF2-40B4-BE49-F238E27FC236}">
                      <a16:creationId xmlns:a16="http://schemas.microsoft.com/office/drawing/2014/main" id="{B27F1597-D1B6-435B-BAB5-D859002CA6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17197" y="3466303"/>
                  <a:ext cx="411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8458" name="Ink 18457">
                  <a:extLst>
                    <a:ext uri="{FF2B5EF4-FFF2-40B4-BE49-F238E27FC236}">
                      <a16:creationId xmlns:a16="http://schemas.microsoft.com/office/drawing/2014/main" id="{8892B601-61B7-4A84-AE47-2B8F2FB37B00}"/>
                    </a:ext>
                  </a:extLst>
                </p14:cNvPr>
                <p14:cNvContentPartPr/>
                <p14:nvPr/>
              </p14:nvContentPartPr>
              <p14:xfrm>
                <a:off x="4362077" y="3682663"/>
                <a:ext cx="91440" cy="27360"/>
              </p14:xfrm>
            </p:contentPart>
          </mc:Choice>
          <mc:Fallback>
            <p:pic>
              <p:nvPicPr>
                <p:cNvPr id="18458" name="Ink 18457">
                  <a:extLst>
                    <a:ext uri="{FF2B5EF4-FFF2-40B4-BE49-F238E27FC236}">
                      <a16:creationId xmlns:a16="http://schemas.microsoft.com/office/drawing/2014/main" id="{8892B601-61B7-4A84-AE47-2B8F2FB37B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99077" y="3620023"/>
                  <a:ext cx="21708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557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/>
          <a:stretch/>
        </p:blipFill>
        <p:spPr bwMode="auto">
          <a:xfrm>
            <a:off x="3035470" y="2869343"/>
            <a:ext cx="3898730" cy="329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CC47E6-31E0-43A4-A4CC-AE1C8C3E4361}"/>
                  </a:ext>
                </a:extLst>
              </p14:cNvPr>
              <p14:cNvContentPartPr/>
              <p14:nvPr/>
            </p14:nvContentPartPr>
            <p14:xfrm>
              <a:off x="2460240" y="6187783"/>
              <a:ext cx="7920" cy="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CC47E6-31E0-43A4-A4CC-AE1C8C3E4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600" y="6125143"/>
                <a:ext cx="133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69B7D3-6FEF-4352-8AB1-EC58E1DE9BF4}"/>
                  </a:ext>
                </a:extLst>
              </p14:cNvPr>
              <p14:cNvContentPartPr/>
              <p14:nvPr/>
            </p14:nvContentPartPr>
            <p14:xfrm>
              <a:off x="3267720" y="4789903"/>
              <a:ext cx="1340640" cy="1113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69B7D3-6FEF-4352-8AB1-EC58E1DE9B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5080" y="4726903"/>
                <a:ext cx="146628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BAB7CD-0BF6-4EE3-BCE8-F13DC111C4D9}"/>
                  </a:ext>
                </a:extLst>
              </p14:cNvPr>
              <p14:cNvContentPartPr/>
              <p14:nvPr/>
            </p14:nvContentPartPr>
            <p14:xfrm>
              <a:off x="3146400" y="6063943"/>
              <a:ext cx="1296360" cy="499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BAB7CD-0BF6-4EE3-BCE8-F13DC111C4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3760" y="6001303"/>
                <a:ext cx="142200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221964-6702-40A3-B96E-87F81CB17028}"/>
                  </a:ext>
                </a:extLst>
              </p14:cNvPr>
              <p14:cNvContentPartPr/>
              <p14:nvPr/>
            </p14:nvContentPartPr>
            <p14:xfrm>
              <a:off x="3521880" y="6503503"/>
              <a:ext cx="19080" cy="151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221964-6702-40A3-B96E-87F81CB170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9240" y="6440503"/>
                <a:ext cx="1447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CE6EA2C-848C-4AB5-90D4-05E75D345777}"/>
                  </a:ext>
                </a:extLst>
              </p14:cNvPr>
              <p14:cNvContentPartPr/>
              <p14:nvPr/>
            </p14:nvContentPartPr>
            <p14:xfrm>
              <a:off x="6248520" y="3224983"/>
              <a:ext cx="1803600" cy="84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CE6EA2C-848C-4AB5-90D4-05E75D3457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5520" y="3162010"/>
                <a:ext cx="1929240" cy="97230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3010A7-7747-4DCB-B739-EFB132934148}"/>
              </a:ext>
            </a:extLst>
          </p:cNvPr>
          <p:cNvSpPr txBox="1"/>
          <p:nvPr/>
        </p:nvSpPr>
        <p:spPr>
          <a:xfrm>
            <a:off x="152400" y="63544"/>
            <a:ext cx="694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 Plane boundary between two homogeneous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C43E8-7879-4233-AFBA-DB16CDEADA0A}"/>
              </a:ext>
            </a:extLst>
          </p:cNvPr>
          <p:cNvSpPr txBox="1"/>
          <p:nvPr/>
        </p:nvSpPr>
        <p:spPr>
          <a:xfrm>
            <a:off x="2156760" y="98135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Medium 2 might have absorption</a:t>
            </a:r>
          </a:p>
          <a:p>
            <a:r>
              <a:rPr lang="en-US" sz="2000" dirty="0"/>
              <a:t>Medium 1 is assumed transparent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0F0F7E-D9A4-4EA7-87B9-92556746B3EA}"/>
                  </a:ext>
                </a:extLst>
              </p14:cNvPr>
              <p14:cNvContentPartPr/>
              <p14:nvPr/>
            </p14:nvContentPartPr>
            <p14:xfrm>
              <a:off x="2275157" y="4696423"/>
              <a:ext cx="5345280" cy="2012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0F0F7E-D9A4-4EA7-87B9-92556746B3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1517" y="4588783"/>
                <a:ext cx="545292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82A7A7D-9202-46E3-BA63-2F75EC9701BD}"/>
                  </a:ext>
                </a:extLst>
              </p14:cNvPr>
              <p14:cNvContentPartPr/>
              <p14:nvPr/>
            </p14:nvContentPartPr>
            <p14:xfrm>
              <a:off x="2070317" y="3008726"/>
              <a:ext cx="6315840" cy="1675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82A7A7D-9202-46E3-BA63-2F75EC9701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6677" y="2901086"/>
                <a:ext cx="6423480" cy="18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3810C-E9CD-4498-AD08-8E87660F2F7C}"/>
                  </a:ext>
                </a:extLst>
              </p14:cNvPr>
              <p14:cNvContentPartPr/>
              <p14:nvPr/>
            </p14:nvContentPartPr>
            <p14:xfrm>
              <a:off x="2404037" y="3139766"/>
              <a:ext cx="1623960" cy="1505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3810C-E9CD-4498-AD08-8E87660F2F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50037" y="3032126"/>
                <a:ext cx="1731600" cy="17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F8E8DA2-DB89-4947-9673-A8E1C7F0F952}"/>
                  </a:ext>
                </a:extLst>
              </p14:cNvPr>
              <p14:cNvContentPartPr/>
              <p14:nvPr/>
            </p14:nvContentPartPr>
            <p14:xfrm>
              <a:off x="5822237" y="4529006"/>
              <a:ext cx="1977840" cy="127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F8E8DA2-DB89-4947-9673-A8E1C7F0F9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04597" y="4511366"/>
                <a:ext cx="2013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8D059A-9D29-411F-BD09-8350DE2BC580}"/>
                  </a:ext>
                </a:extLst>
              </p14:cNvPr>
              <p14:cNvContentPartPr/>
              <p14:nvPr/>
            </p14:nvContentPartPr>
            <p14:xfrm>
              <a:off x="1978517" y="4818806"/>
              <a:ext cx="1413360" cy="81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8D059A-9D29-411F-BD09-8350DE2BC5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60877" y="4800806"/>
                <a:ext cx="1449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0763F2-4DEA-4738-902A-0A1B838D1658}"/>
                  </a:ext>
                </a:extLst>
              </p14:cNvPr>
              <p14:cNvContentPartPr/>
              <p14:nvPr/>
            </p14:nvContentPartPr>
            <p14:xfrm>
              <a:off x="2065637" y="4698926"/>
              <a:ext cx="1239120" cy="9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0763F2-4DEA-4738-902A-0A1B838D16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11997" y="4590926"/>
                <a:ext cx="13467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976B3A-AF9F-40E0-9C69-3ABDEB2624DF}"/>
                  </a:ext>
                </a:extLst>
              </p14:cNvPr>
              <p14:cNvContentPartPr/>
              <p14:nvPr/>
            </p14:nvContentPartPr>
            <p14:xfrm>
              <a:off x="6532517" y="4343606"/>
              <a:ext cx="1331280" cy="142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976B3A-AF9F-40E0-9C69-3ABDEB2624D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78877" y="4235606"/>
                <a:ext cx="14389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57D5B9-0F23-4E6B-BC92-50CAF97638D8}"/>
                  </a:ext>
                </a:extLst>
              </p14:cNvPr>
              <p14:cNvContentPartPr/>
              <p14:nvPr/>
            </p14:nvContentPartPr>
            <p14:xfrm>
              <a:off x="6164597" y="4665446"/>
              <a:ext cx="1795320" cy="1962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57D5B9-0F23-4E6B-BC92-50CAF97638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0597" y="4557806"/>
                <a:ext cx="1902960" cy="21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1CFFE6-669B-45FB-A221-F278998A052D}"/>
                  </a:ext>
                </a:extLst>
              </p14:cNvPr>
              <p14:cNvContentPartPr/>
              <p14:nvPr/>
            </p14:nvContentPartPr>
            <p14:xfrm>
              <a:off x="1780157" y="4910606"/>
              <a:ext cx="1796040" cy="1592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1CFFE6-669B-45FB-A221-F278998A052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26517" y="4802606"/>
                <a:ext cx="1903680" cy="18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089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1"/>
          <a:stretch/>
        </p:blipFill>
        <p:spPr bwMode="auto">
          <a:xfrm>
            <a:off x="990600" y="1676400"/>
            <a:ext cx="7162800" cy="510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948898"/>
            <a:ext cx="6781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Orientation of plane polarized light can change after reflection or refraction (though it remains plane polarized.)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21335-D8EF-452B-BEF5-EED8B0D8F60A}"/>
              </a:ext>
            </a:extLst>
          </p:cNvPr>
          <p:cNvSpPr txBox="1"/>
          <p:nvPr/>
        </p:nvSpPr>
        <p:spPr>
          <a:xfrm>
            <a:off x="304800" y="111729"/>
            <a:ext cx="868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16.  Reflection and refraction can rotate the direction of polarization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894CF0-0124-4577-BE22-F7F60698791F}"/>
                  </a:ext>
                </a:extLst>
              </p14:cNvPr>
              <p14:cNvContentPartPr/>
              <p14:nvPr/>
            </p14:nvContentPartPr>
            <p14:xfrm>
              <a:off x="3219437" y="1602943"/>
              <a:ext cx="964080" cy="163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894CF0-0124-4577-BE22-F7F6069879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5797" y="1494943"/>
                <a:ext cx="1071720" cy="18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34D11A-1CFA-4599-B6A4-36DF3F66908B}"/>
                  </a:ext>
                </a:extLst>
              </p14:cNvPr>
              <p14:cNvContentPartPr/>
              <p14:nvPr/>
            </p14:nvContentPartPr>
            <p14:xfrm>
              <a:off x="3219437" y="1624183"/>
              <a:ext cx="894600" cy="1667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34D11A-1CFA-4599-B6A4-36DF3F6690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5797" y="1516543"/>
                <a:ext cx="100224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585EC8-8C4F-4DCD-BECE-4E130128BB3F}"/>
                  </a:ext>
                </a:extLst>
              </p14:cNvPr>
              <p14:cNvContentPartPr/>
              <p14:nvPr/>
            </p14:nvContentPartPr>
            <p14:xfrm>
              <a:off x="3193157" y="3262183"/>
              <a:ext cx="901440" cy="992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585EC8-8C4F-4DCD-BECE-4E130128BB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9517" y="3154543"/>
                <a:ext cx="1009080" cy="12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38EE4A-E710-4611-8159-49A4F7202706}"/>
                  </a:ext>
                </a:extLst>
              </p14:cNvPr>
              <p14:cNvContentPartPr/>
              <p14:nvPr/>
            </p14:nvContentPartPr>
            <p14:xfrm>
              <a:off x="1201277" y="2437063"/>
              <a:ext cx="1930680" cy="1018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38EE4A-E710-4611-8159-49A4F72027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7637" y="2329423"/>
                <a:ext cx="2038320" cy="12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C2B697-2C5A-4B96-B721-C2D1B7DFC244}"/>
                  </a:ext>
                </a:extLst>
              </p14:cNvPr>
              <p14:cNvContentPartPr/>
              <p14:nvPr/>
            </p14:nvContentPartPr>
            <p14:xfrm>
              <a:off x="3479717" y="2302783"/>
              <a:ext cx="2581920" cy="89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C2B697-2C5A-4B96-B721-C2D1B7DFC2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5717" y="2195143"/>
                <a:ext cx="2689560" cy="11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86256E2-A069-4D65-B96D-1E71D45480A0}"/>
                  </a:ext>
                </a:extLst>
              </p14:cNvPr>
              <p14:cNvContentPartPr/>
              <p14:nvPr/>
            </p14:nvContentPartPr>
            <p14:xfrm>
              <a:off x="3351197" y="2397463"/>
              <a:ext cx="2424960" cy="839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86256E2-A069-4D65-B96D-1E71D45480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7197" y="2289823"/>
                <a:ext cx="2532600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65AADB-5A9E-4E6B-B821-7C39C51C6AA6}"/>
                  </a:ext>
                </a:extLst>
              </p14:cNvPr>
              <p14:cNvContentPartPr/>
              <p14:nvPr/>
            </p14:nvContentPartPr>
            <p14:xfrm>
              <a:off x="6415877" y="2100823"/>
              <a:ext cx="1618200" cy="227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65AADB-5A9E-4E6B-B821-7C39C51C6A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1877" y="1992823"/>
                <a:ext cx="172584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65F6F9-D534-4E22-BEF8-2A6239049B54}"/>
                  </a:ext>
                </a:extLst>
              </p14:cNvPr>
              <p14:cNvContentPartPr/>
              <p14:nvPr/>
            </p14:nvContentPartPr>
            <p14:xfrm>
              <a:off x="4531637" y="3899383"/>
              <a:ext cx="924840" cy="58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65F6F9-D534-4E22-BEF8-2A6239049B5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7637" y="3791743"/>
                <a:ext cx="1032480" cy="2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58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3E42D1-EF36-4BDE-A9E1-58A0933AA988}"/>
              </a:ext>
            </a:extLst>
          </p:cNvPr>
          <p:cNvSpPr txBox="1"/>
          <p:nvPr/>
        </p:nvSpPr>
        <p:spPr>
          <a:xfrm>
            <a:off x="685800" y="533400"/>
            <a:ext cx="35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17.  Partial polarization on reflection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5E5D2D-9A10-4C06-82E6-780528DB873C}"/>
                  </a:ext>
                </a:extLst>
              </p14:cNvPr>
              <p14:cNvContentPartPr/>
              <p14:nvPr/>
            </p14:nvContentPartPr>
            <p14:xfrm>
              <a:off x="5438837" y="884383"/>
              <a:ext cx="42120" cy="14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5E5D2D-9A10-4C06-82E6-780528DB87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1197" y="866743"/>
                <a:ext cx="77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E78DD3-7566-465D-B720-28397ADB35CD}"/>
                  </a:ext>
                </a:extLst>
              </p14:cNvPr>
              <p14:cNvContentPartPr/>
              <p14:nvPr/>
            </p14:nvContentPartPr>
            <p14:xfrm>
              <a:off x="5419037" y="584503"/>
              <a:ext cx="1563480" cy="43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E78DD3-7566-465D-B720-28397ADB35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1037" y="566503"/>
                <a:ext cx="15991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0D3F4E-4607-4D95-8AD8-A037E2D4D5C7}"/>
                  </a:ext>
                </a:extLst>
              </p14:cNvPr>
              <p14:cNvContentPartPr/>
              <p14:nvPr/>
            </p14:nvContentPartPr>
            <p14:xfrm>
              <a:off x="5383397" y="622303"/>
              <a:ext cx="1624320" cy="119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0D3F4E-4607-4D95-8AD8-A037E2D4D5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5397" y="604663"/>
                <a:ext cx="1659960" cy="12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FC3F75B-8A24-4E43-BEC0-B3E762DE7D41}"/>
              </a:ext>
            </a:extLst>
          </p:cNvPr>
          <p:cNvGrpSpPr/>
          <p:nvPr/>
        </p:nvGrpSpPr>
        <p:grpSpPr>
          <a:xfrm>
            <a:off x="5023397" y="399823"/>
            <a:ext cx="2169000" cy="2232000"/>
            <a:chOff x="5023397" y="399823"/>
            <a:chExt cx="2169000" cy="22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0703D7-C53B-41BF-8896-7EB60C478333}"/>
                    </a:ext>
                  </a:extLst>
                </p14:cNvPr>
                <p14:cNvContentPartPr/>
                <p14:nvPr/>
              </p14:nvContentPartPr>
              <p14:xfrm>
                <a:off x="5340557" y="429703"/>
                <a:ext cx="1743480" cy="1407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0703D7-C53B-41BF-8896-7EB60C4783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22917" y="412063"/>
                  <a:ext cx="1779120" cy="14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A35565-C43C-44AD-AB7E-F2B0130EBCA9}"/>
                    </a:ext>
                  </a:extLst>
                </p14:cNvPr>
                <p14:cNvContentPartPr/>
                <p14:nvPr/>
              </p14:nvContentPartPr>
              <p14:xfrm>
                <a:off x="5325437" y="1884103"/>
                <a:ext cx="133560" cy="191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A35565-C43C-44AD-AB7E-F2B0130EBC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7437" y="1866463"/>
                  <a:ext cx="169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A1616F-ED74-44C1-9E32-F04979D755C2}"/>
                    </a:ext>
                  </a:extLst>
                </p14:cNvPr>
                <p14:cNvContentPartPr/>
                <p14:nvPr/>
              </p14:nvContentPartPr>
              <p14:xfrm>
                <a:off x="6929957" y="1888783"/>
                <a:ext cx="100800" cy="282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A1616F-ED74-44C1-9E32-F04979D755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12317" y="1871143"/>
                  <a:ext cx="136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0B39EF-E161-4B98-9431-BB686351CFE8}"/>
                    </a:ext>
                  </a:extLst>
                </p14:cNvPr>
                <p14:cNvContentPartPr/>
                <p14:nvPr/>
              </p14:nvContentPartPr>
              <p14:xfrm>
                <a:off x="7075037" y="1940983"/>
                <a:ext cx="117360" cy="171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0B39EF-E161-4B98-9431-BB686351CF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57037" y="1923343"/>
                  <a:ext cx="153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843A58-3D81-40BA-976E-62918AE74EC6}"/>
                    </a:ext>
                  </a:extLst>
                </p14:cNvPr>
                <p14:cNvContentPartPr/>
                <p14:nvPr/>
              </p14:nvContentPartPr>
              <p14:xfrm>
                <a:off x="6000797" y="1890223"/>
                <a:ext cx="176760" cy="245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843A58-3D81-40BA-976E-62918AE74E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82797" y="1872223"/>
                  <a:ext cx="212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0CEC1C-DD61-408A-9691-399B329CA875}"/>
                    </a:ext>
                  </a:extLst>
                </p14:cNvPr>
                <p14:cNvContentPartPr/>
                <p14:nvPr/>
              </p14:nvContentPartPr>
              <p14:xfrm>
                <a:off x="6235157" y="2106583"/>
                <a:ext cx="142920" cy="136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0CEC1C-DD61-408A-9691-399B329CA8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7517" y="2088943"/>
                  <a:ext cx="178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C04684-0BE6-489C-B9B7-6731DDBF8BE2}"/>
                    </a:ext>
                  </a:extLst>
                </p14:cNvPr>
                <p14:cNvContentPartPr/>
                <p14:nvPr/>
              </p14:nvContentPartPr>
              <p14:xfrm>
                <a:off x="6239477" y="1147903"/>
                <a:ext cx="149400" cy="27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C04684-0BE6-489C-B9B7-6731DDBF8B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1837" y="1130263"/>
                  <a:ext cx="185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97C6C4-D07B-4B9D-B839-BAC52CB0A6DE}"/>
                    </a:ext>
                  </a:extLst>
                </p14:cNvPr>
                <p14:cNvContentPartPr/>
                <p14:nvPr/>
              </p14:nvContentPartPr>
              <p14:xfrm>
                <a:off x="6413357" y="1361743"/>
                <a:ext cx="34200" cy="121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97C6C4-D07B-4B9D-B839-BAC52CB0A6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5357" y="1344103"/>
                  <a:ext cx="69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9E8825-C0FB-4EE7-A926-9796CDB49F5A}"/>
                    </a:ext>
                  </a:extLst>
                </p14:cNvPr>
                <p14:cNvContentPartPr/>
                <p14:nvPr/>
              </p14:nvContentPartPr>
              <p14:xfrm>
                <a:off x="6475277" y="1362823"/>
                <a:ext cx="17640" cy="111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9E8825-C0FB-4EE7-A926-9796CDB49F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7277" y="1345183"/>
                  <a:ext cx="53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C7EAFB-9160-4D0F-BA75-5D425EA4F946}"/>
                    </a:ext>
                  </a:extLst>
                </p14:cNvPr>
                <p14:cNvContentPartPr/>
                <p14:nvPr/>
              </p14:nvContentPartPr>
              <p14:xfrm>
                <a:off x="6109157" y="625543"/>
                <a:ext cx="126720" cy="261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C7EAFB-9160-4D0F-BA75-5D425EA4F9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91517" y="607543"/>
                  <a:ext cx="162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B7FD10-C8FE-4AB7-A9DF-ABFD049D11C5}"/>
                    </a:ext>
                  </a:extLst>
                </p14:cNvPr>
                <p14:cNvContentPartPr/>
                <p14:nvPr/>
              </p14:nvContentPartPr>
              <p14:xfrm>
                <a:off x="6268277" y="767383"/>
                <a:ext cx="37800" cy="11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B7FD10-C8FE-4AB7-A9DF-ABFD049D11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50277" y="749743"/>
                  <a:ext cx="73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358D8E-B113-4960-B4C1-CBEF94A65770}"/>
                    </a:ext>
                  </a:extLst>
                </p14:cNvPr>
                <p14:cNvContentPartPr/>
                <p14:nvPr/>
              </p14:nvContentPartPr>
              <p14:xfrm>
                <a:off x="6253517" y="855583"/>
                <a:ext cx="100440" cy="18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358D8E-B113-4960-B4C1-CBEF94A657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35877" y="837943"/>
                  <a:ext cx="136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940B46-2A34-4EF5-9CD1-1C6B6510B305}"/>
                    </a:ext>
                  </a:extLst>
                </p14:cNvPr>
                <p14:cNvContentPartPr/>
                <p14:nvPr/>
              </p14:nvContentPartPr>
              <p14:xfrm>
                <a:off x="6477437" y="1802023"/>
                <a:ext cx="38520" cy="280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940B46-2A34-4EF5-9CD1-1C6B6510B3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59437" y="1784023"/>
                  <a:ext cx="74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9CDB97-8218-45F6-9391-D0E14721BEC2}"/>
                    </a:ext>
                  </a:extLst>
                </p14:cNvPr>
                <p14:cNvContentPartPr/>
                <p14:nvPr/>
              </p14:nvContentPartPr>
              <p14:xfrm>
                <a:off x="6430637" y="2236903"/>
                <a:ext cx="137880" cy="266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9CDB97-8218-45F6-9391-D0E14721BE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12637" y="2219263"/>
                  <a:ext cx="173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5F086C-1870-49DC-9B4C-F8EB9F893B33}"/>
                    </a:ext>
                  </a:extLst>
                </p14:cNvPr>
                <p14:cNvContentPartPr/>
                <p14:nvPr/>
              </p14:nvContentPartPr>
              <p14:xfrm>
                <a:off x="6454757" y="2344903"/>
                <a:ext cx="79920" cy="30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5F086C-1870-49DC-9B4C-F8EB9F893B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36757" y="2327263"/>
                  <a:ext cx="115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387B66-6FC1-4477-AB81-BAF1716FABEE}"/>
                    </a:ext>
                  </a:extLst>
                </p14:cNvPr>
                <p14:cNvContentPartPr/>
                <p14:nvPr/>
              </p14:nvContentPartPr>
              <p14:xfrm>
                <a:off x="6576077" y="2350663"/>
                <a:ext cx="119160" cy="28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387B66-6FC1-4477-AB81-BAF1716FAB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58437" y="2332663"/>
                  <a:ext cx="154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235247-8768-4E83-86B9-9408A4162794}"/>
                    </a:ext>
                  </a:extLst>
                </p14:cNvPr>
                <p14:cNvContentPartPr/>
                <p14:nvPr/>
              </p14:nvContentPartPr>
              <p14:xfrm>
                <a:off x="5023397" y="1625983"/>
                <a:ext cx="191160" cy="189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235247-8768-4E83-86B9-9408A41627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05397" y="1607983"/>
                  <a:ext cx="22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C2BA3F-4CC8-4973-9520-D63818CFEE10}"/>
                    </a:ext>
                  </a:extLst>
                </p14:cNvPr>
                <p14:cNvContentPartPr/>
                <p14:nvPr/>
              </p14:nvContentPartPr>
              <p14:xfrm>
                <a:off x="5128157" y="399823"/>
                <a:ext cx="39960" cy="216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C2BA3F-4CC8-4973-9520-D63818CFEE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10157" y="382183"/>
                  <a:ext cx="75600" cy="251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FC46AF7-DF39-4D1E-959E-3F1B1E24E2D8}"/>
              </a:ext>
            </a:extLst>
          </p:cNvPr>
          <p:cNvSpPr txBox="1"/>
          <p:nvPr/>
        </p:nvSpPr>
        <p:spPr>
          <a:xfrm>
            <a:off x="381000" y="3082608"/>
            <a:ext cx="530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8"/>
            </a:pPr>
            <a:r>
              <a:rPr lang="en-US" dirty="0"/>
              <a:t>Reflectance curves</a:t>
            </a:r>
          </a:p>
          <a:p>
            <a:pPr marL="342900" indent="-342900">
              <a:buAutoNum type="arabicPeriod" startAt="18"/>
            </a:pPr>
            <a:r>
              <a:rPr lang="en-US" dirty="0"/>
              <a:t>Total internal reflection</a:t>
            </a:r>
          </a:p>
          <a:p>
            <a:pPr marL="342900" indent="-342900">
              <a:buAutoNum type="arabicPeriod" startAt="18"/>
            </a:pPr>
            <a:r>
              <a:rPr lang="en-US" dirty="0"/>
              <a:t>Evanescent wave</a:t>
            </a:r>
          </a:p>
          <a:p>
            <a:pPr marL="342900" indent="-342900">
              <a:buAutoNum type="arabicPeriod" startAt="18"/>
            </a:pPr>
            <a:r>
              <a:rPr lang="en-US" dirty="0"/>
              <a:t>Change of phase on total internal reflection 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ED7CDF-F2A2-4AFA-A164-BA07F042D205}"/>
              </a:ext>
            </a:extLst>
          </p:cNvPr>
          <p:cNvGrpSpPr/>
          <p:nvPr/>
        </p:nvGrpSpPr>
        <p:grpSpPr>
          <a:xfrm>
            <a:off x="7406597" y="884383"/>
            <a:ext cx="1197360" cy="316080"/>
            <a:chOff x="7406597" y="884383"/>
            <a:chExt cx="119736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098105-DA01-4960-A1D9-E3F0C98C56B7}"/>
                    </a:ext>
                  </a:extLst>
                </p14:cNvPr>
                <p14:cNvContentPartPr/>
                <p14:nvPr/>
              </p14:nvContentPartPr>
              <p14:xfrm>
                <a:off x="7406597" y="887623"/>
                <a:ext cx="160920" cy="237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098105-DA01-4960-A1D9-E3F0C98C56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88597" y="869623"/>
                  <a:ext cx="196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325F00-4103-4D70-BEED-4EB83067597E}"/>
                    </a:ext>
                  </a:extLst>
                </p14:cNvPr>
                <p14:cNvContentPartPr/>
                <p14:nvPr/>
              </p14:nvContentPartPr>
              <p14:xfrm>
                <a:off x="7650317" y="1087063"/>
                <a:ext cx="11880" cy="103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325F00-4103-4D70-BEED-4EB8306759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32317" y="1069423"/>
                  <a:ext cx="47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F40D5D4-5EF2-4B73-BA27-70162F7762BB}"/>
                    </a:ext>
                  </a:extLst>
                </p14:cNvPr>
                <p14:cNvContentPartPr/>
                <p14:nvPr/>
              </p14:nvContentPartPr>
              <p14:xfrm>
                <a:off x="7756877" y="884383"/>
                <a:ext cx="249480" cy="264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F40D5D4-5EF2-4B73-BA27-70162F7762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9237" y="866743"/>
                  <a:ext cx="285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895BA4-3536-45EF-B9F0-0AD502105757}"/>
                    </a:ext>
                  </a:extLst>
                </p14:cNvPr>
                <p14:cNvContentPartPr/>
                <p14:nvPr/>
              </p14:nvContentPartPr>
              <p14:xfrm>
                <a:off x="8113277" y="901663"/>
                <a:ext cx="180360" cy="241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895BA4-3536-45EF-B9F0-0AD5021057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95637" y="884023"/>
                  <a:ext cx="216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4FAEF4-A29C-4C69-ABB8-0F287B887685}"/>
                    </a:ext>
                  </a:extLst>
                </p14:cNvPr>
                <p14:cNvContentPartPr/>
                <p14:nvPr/>
              </p14:nvContentPartPr>
              <p14:xfrm>
                <a:off x="8402717" y="1085983"/>
                <a:ext cx="201240" cy="114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4FAEF4-A29C-4C69-ABB8-0F287B8876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4717" y="1068343"/>
                  <a:ext cx="23688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B3957C4-0F86-4CB1-B5BB-763D9FA09811}"/>
                  </a:ext>
                </a:extLst>
              </p14:cNvPr>
              <p14:cNvContentPartPr/>
              <p14:nvPr/>
            </p14:nvContentPartPr>
            <p14:xfrm>
              <a:off x="5480237" y="2886343"/>
              <a:ext cx="2119680" cy="162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B3957C4-0F86-4CB1-B5BB-763D9FA0981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62597" y="2868703"/>
                <a:ext cx="2155320" cy="165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F2287F2-80BA-479F-A539-D77C3C649259}"/>
              </a:ext>
            </a:extLst>
          </p:cNvPr>
          <p:cNvGrpSpPr/>
          <p:nvPr/>
        </p:nvGrpSpPr>
        <p:grpSpPr>
          <a:xfrm>
            <a:off x="5249117" y="2837023"/>
            <a:ext cx="2229840" cy="2345760"/>
            <a:chOff x="5249117" y="2837023"/>
            <a:chExt cx="2229840" cy="23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22BECD-DE11-447F-BF64-F7E4E1F696DC}"/>
                    </a:ext>
                  </a:extLst>
                </p14:cNvPr>
                <p14:cNvContentPartPr/>
                <p14:nvPr/>
              </p14:nvContentPartPr>
              <p14:xfrm>
                <a:off x="7085117" y="4345783"/>
                <a:ext cx="55800" cy="210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22BECD-DE11-447F-BF64-F7E4E1F696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7117" y="4327783"/>
                  <a:ext cx="91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73CD51-0089-4213-BD1C-6B69CF9874EC}"/>
                    </a:ext>
                  </a:extLst>
                </p14:cNvPr>
                <p14:cNvContentPartPr/>
                <p14:nvPr/>
              </p14:nvContentPartPr>
              <p14:xfrm>
                <a:off x="7112837" y="4696423"/>
                <a:ext cx="171720" cy="264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73CD51-0089-4213-BD1C-6B69CF9874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95197" y="4678783"/>
                  <a:ext cx="207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919EBC-82E9-4F25-A795-DB4E89D14310}"/>
                    </a:ext>
                  </a:extLst>
                </p14:cNvPr>
                <p14:cNvContentPartPr/>
                <p14:nvPr/>
              </p14:nvContentPartPr>
              <p14:xfrm>
                <a:off x="7397237" y="4848703"/>
                <a:ext cx="81720" cy="139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919EBC-82E9-4F25-A795-DB4E89D143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9237" y="4830703"/>
                  <a:ext cx="117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EF6681-D2E5-49E0-8975-F509874E605D}"/>
                    </a:ext>
                  </a:extLst>
                </p14:cNvPr>
                <p14:cNvContentPartPr/>
                <p14:nvPr/>
              </p14:nvContentPartPr>
              <p14:xfrm>
                <a:off x="6622517" y="4343983"/>
                <a:ext cx="31320" cy="256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EF6681-D2E5-49E0-8975-F509874E60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4877" y="4326343"/>
                  <a:ext cx="66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FD95FB-452F-41D3-AA56-F9460D036A60}"/>
                    </a:ext>
                  </a:extLst>
                </p14:cNvPr>
                <p14:cNvContentPartPr/>
                <p14:nvPr/>
              </p14:nvContentPartPr>
              <p14:xfrm>
                <a:off x="6532517" y="4703983"/>
                <a:ext cx="176040" cy="320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FD95FB-452F-41D3-AA56-F9460D036A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14517" y="4685983"/>
                  <a:ext cx="211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532B52-BAA5-4654-A641-4A4F20BBE742}"/>
                    </a:ext>
                  </a:extLst>
                </p14:cNvPr>
                <p14:cNvContentPartPr/>
                <p14:nvPr/>
              </p14:nvContentPartPr>
              <p14:xfrm>
                <a:off x="6573197" y="4702183"/>
                <a:ext cx="144360" cy="129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532B52-BAA5-4654-A641-4A4F20BBE7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55197" y="4684543"/>
                  <a:ext cx="180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BC17A1-323C-462E-9808-F16ADB2DD9C3}"/>
                    </a:ext>
                  </a:extLst>
                </p14:cNvPr>
                <p14:cNvContentPartPr/>
                <p14:nvPr/>
              </p14:nvContentPartPr>
              <p14:xfrm>
                <a:off x="6714317" y="4914583"/>
                <a:ext cx="89280" cy="268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BC17A1-323C-462E-9808-F16ADB2DD9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96317" y="4896583"/>
                  <a:ext cx="124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36AE4A-284B-478F-9ED8-C9B9592D956D}"/>
                    </a:ext>
                  </a:extLst>
                </p14:cNvPr>
                <p14:cNvContentPartPr/>
                <p14:nvPr/>
              </p14:nvContentPartPr>
              <p14:xfrm>
                <a:off x="5536397" y="3011983"/>
                <a:ext cx="1849320" cy="1377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36AE4A-284B-478F-9ED8-C9B9592D95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18757" y="2993983"/>
                  <a:ext cx="1884960" cy="14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AD648C-B7FC-450A-9EED-F5385663AB2B}"/>
                    </a:ext>
                  </a:extLst>
                </p14:cNvPr>
                <p14:cNvContentPartPr/>
                <p14:nvPr/>
              </p14:nvContentPartPr>
              <p14:xfrm>
                <a:off x="5523077" y="3020983"/>
                <a:ext cx="1785240" cy="901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AD648C-B7FC-450A-9EED-F5385663AB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05437" y="3003343"/>
                  <a:ext cx="1820880" cy="9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DFF22B-82D4-473A-BFA2-042C990AE52A}"/>
                    </a:ext>
                  </a:extLst>
                </p14:cNvPr>
                <p14:cNvContentPartPr/>
                <p14:nvPr/>
              </p14:nvContentPartPr>
              <p14:xfrm>
                <a:off x="5249117" y="4378183"/>
                <a:ext cx="86760" cy="145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DFF22B-82D4-473A-BFA2-042C990AE5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31477" y="4360543"/>
                  <a:ext cx="122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C77900-8DBD-4BD5-941C-F989913E4717}"/>
                    </a:ext>
                  </a:extLst>
                </p14:cNvPr>
                <p14:cNvContentPartPr/>
                <p14:nvPr/>
              </p14:nvContentPartPr>
              <p14:xfrm>
                <a:off x="5265677" y="2837023"/>
                <a:ext cx="19080" cy="259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C77900-8DBD-4BD5-941C-F989913E47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47677" y="2819023"/>
                  <a:ext cx="5472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6BDAF8D-F529-44F9-98E3-F9F2847F2E65}"/>
                  </a:ext>
                </a:extLst>
              </p14:cNvPr>
              <p14:cNvContentPartPr/>
              <p14:nvPr/>
            </p14:nvContentPartPr>
            <p14:xfrm>
              <a:off x="5467997" y="4650703"/>
              <a:ext cx="115560" cy="1681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6BDAF8D-F529-44F9-98E3-F9F2847F2E6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50357" y="4633063"/>
                <a:ext cx="15120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5F240FB8-8ED2-4E65-A1E3-4F93EF32896C}"/>
              </a:ext>
            </a:extLst>
          </p:cNvPr>
          <p:cNvGrpSpPr/>
          <p:nvPr/>
        </p:nvGrpSpPr>
        <p:grpSpPr>
          <a:xfrm>
            <a:off x="7628357" y="4507063"/>
            <a:ext cx="271080" cy="302760"/>
            <a:chOff x="7628357" y="4507063"/>
            <a:chExt cx="27108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42C7AD-C90F-480B-B5BD-C1B982E466E4}"/>
                    </a:ext>
                  </a:extLst>
                </p14:cNvPr>
                <p14:cNvContentPartPr/>
                <p14:nvPr/>
              </p14:nvContentPartPr>
              <p14:xfrm>
                <a:off x="7628357" y="4507063"/>
                <a:ext cx="151920" cy="302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42C7AD-C90F-480B-B5BD-C1B982E466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10357" y="4489423"/>
                  <a:ext cx="1875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EB76EE-A3BD-4D71-BC93-E98D257377AB}"/>
                    </a:ext>
                  </a:extLst>
                </p14:cNvPr>
                <p14:cNvContentPartPr/>
                <p14:nvPr/>
              </p14:nvContentPartPr>
              <p14:xfrm>
                <a:off x="7787117" y="4593463"/>
                <a:ext cx="112320" cy="121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EB76EE-A3BD-4D71-BC93-E98D257377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69477" y="4575463"/>
                  <a:ext cx="1479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440E93-6BB5-432A-987C-7712940AF77D}"/>
              </a:ext>
            </a:extLst>
          </p:cNvPr>
          <p:cNvGrpSpPr/>
          <p:nvPr/>
        </p:nvGrpSpPr>
        <p:grpSpPr>
          <a:xfrm>
            <a:off x="7872437" y="3541543"/>
            <a:ext cx="1095840" cy="398520"/>
            <a:chOff x="7872437" y="3541543"/>
            <a:chExt cx="109584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5FC773-18B3-48C9-AB6D-473507C53D91}"/>
                    </a:ext>
                  </a:extLst>
                </p14:cNvPr>
                <p14:cNvContentPartPr/>
                <p14:nvPr/>
              </p14:nvContentPartPr>
              <p14:xfrm>
                <a:off x="7872437" y="3541543"/>
                <a:ext cx="135720" cy="256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5FC773-18B3-48C9-AB6D-473507C53D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54437" y="3523543"/>
                  <a:ext cx="171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79C73D-87A7-4759-8B40-503AD0CE58A5}"/>
                    </a:ext>
                  </a:extLst>
                </p14:cNvPr>
                <p14:cNvContentPartPr/>
                <p14:nvPr/>
              </p14:nvContentPartPr>
              <p14:xfrm>
                <a:off x="8116157" y="3768703"/>
                <a:ext cx="11520" cy="161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79C73D-87A7-4759-8B40-503AD0CE58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98157" y="3751063"/>
                  <a:ext cx="47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3FB881-F316-4A7D-AA8E-474C8BC5DD53}"/>
                    </a:ext>
                  </a:extLst>
                </p14:cNvPr>
                <p14:cNvContentPartPr/>
                <p14:nvPr/>
              </p14:nvContentPartPr>
              <p14:xfrm>
                <a:off x="8318837" y="3555583"/>
                <a:ext cx="212400" cy="327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3FB881-F316-4A7D-AA8E-474C8BC5DD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00837" y="3537583"/>
                  <a:ext cx="2480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5110FE-BF90-4953-85FB-A7F69FF7F768}"/>
                    </a:ext>
                  </a:extLst>
                </p14:cNvPr>
                <p14:cNvContentPartPr/>
                <p14:nvPr/>
              </p14:nvContentPartPr>
              <p14:xfrm>
                <a:off x="8616197" y="3557023"/>
                <a:ext cx="163800" cy="276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5110FE-BF90-4953-85FB-A7F69FF7F7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98197" y="3539023"/>
                  <a:ext cx="1994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B684D13-478A-46CF-BBE6-C9A8DC4D89BB}"/>
                    </a:ext>
                  </a:extLst>
                </p14:cNvPr>
                <p14:cNvContentPartPr/>
                <p14:nvPr/>
              </p14:nvContentPartPr>
              <p14:xfrm>
                <a:off x="8842277" y="3780223"/>
                <a:ext cx="126000" cy="159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B684D13-478A-46CF-BBE6-C9A8DC4D89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24277" y="3762583"/>
                  <a:ext cx="161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96EF8F-FB91-4976-98CD-D67BD0C222FE}"/>
              </a:ext>
            </a:extLst>
          </p:cNvPr>
          <p:cNvGrpSpPr/>
          <p:nvPr/>
        </p:nvGrpSpPr>
        <p:grpSpPr>
          <a:xfrm>
            <a:off x="5954357" y="3260743"/>
            <a:ext cx="316800" cy="322560"/>
            <a:chOff x="5954357" y="3260743"/>
            <a:chExt cx="31680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86555C-8BA9-4800-B39B-ADBCDBFFBDDD}"/>
                    </a:ext>
                  </a:extLst>
                </p14:cNvPr>
                <p14:cNvContentPartPr/>
                <p14:nvPr/>
              </p14:nvContentPartPr>
              <p14:xfrm>
                <a:off x="5954357" y="3260743"/>
                <a:ext cx="136800" cy="254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86555C-8BA9-4800-B39B-ADBCDBFFBD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36357" y="3242743"/>
                  <a:ext cx="172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6BFAE0-50EC-40EB-8830-57D1B7029826}"/>
                    </a:ext>
                  </a:extLst>
                </p14:cNvPr>
                <p14:cNvContentPartPr/>
                <p14:nvPr/>
              </p14:nvContentPartPr>
              <p14:xfrm>
                <a:off x="6177197" y="3453343"/>
                <a:ext cx="2160" cy="5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6BFAE0-50EC-40EB-8830-57D1B70298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9197" y="3435343"/>
                  <a:ext cx="37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745B8D-285F-47DC-8D94-3ABC5866AAFF}"/>
                    </a:ext>
                  </a:extLst>
                </p14:cNvPr>
                <p14:cNvContentPartPr/>
                <p14:nvPr/>
              </p14:nvContentPartPr>
              <p14:xfrm>
                <a:off x="6181877" y="3450463"/>
                <a:ext cx="20880" cy="99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745B8D-285F-47DC-8D94-3ABC5866AA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63877" y="3432463"/>
                  <a:ext cx="56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A73132-23C9-4CE4-A4D4-F21C6D19A3CA}"/>
                    </a:ext>
                  </a:extLst>
                </p14:cNvPr>
                <p14:cNvContentPartPr/>
                <p14:nvPr/>
              </p14:nvContentPartPr>
              <p14:xfrm>
                <a:off x="6146237" y="3541543"/>
                <a:ext cx="124920" cy="41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A73132-23C9-4CE4-A4D4-F21C6D19A3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28237" y="3523903"/>
                  <a:ext cx="1605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1DCB9AA-E0CE-436A-A2F6-C2FF44ED5BF9}"/>
              </a:ext>
            </a:extLst>
          </p:cNvPr>
          <p:cNvGrpSpPr/>
          <p:nvPr/>
        </p:nvGrpSpPr>
        <p:grpSpPr>
          <a:xfrm>
            <a:off x="5835557" y="4121863"/>
            <a:ext cx="311040" cy="288360"/>
            <a:chOff x="5835557" y="4121863"/>
            <a:chExt cx="31104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E585F9-1EC0-4C16-9C0F-2254FDCBC6FE}"/>
                    </a:ext>
                  </a:extLst>
                </p14:cNvPr>
                <p14:cNvContentPartPr/>
                <p14:nvPr/>
              </p14:nvContentPartPr>
              <p14:xfrm>
                <a:off x="5835557" y="4121863"/>
                <a:ext cx="157320" cy="213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E585F9-1EC0-4C16-9C0F-2254FDCBC6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17917" y="4103863"/>
                  <a:ext cx="192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745AA5-57D4-43E3-A063-A6344F2F97F2}"/>
                    </a:ext>
                  </a:extLst>
                </p14:cNvPr>
                <p14:cNvContentPartPr/>
                <p14:nvPr/>
              </p14:nvContentPartPr>
              <p14:xfrm>
                <a:off x="6039317" y="4306903"/>
                <a:ext cx="37800" cy="102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745AA5-57D4-43E3-A063-A6344F2F97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21677" y="4288903"/>
                  <a:ext cx="73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C071B9-6EA9-4125-83A3-5F47F1FD094E}"/>
                    </a:ext>
                  </a:extLst>
                </p14:cNvPr>
                <p14:cNvContentPartPr/>
                <p14:nvPr/>
              </p14:nvContentPartPr>
              <p14:xfrm>
                <a:off x="6062357" y="4332463"/>
                <a:ext cx="84240" cy="77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C071B9-6EA9-4125-83A3-5F47F1FD09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44717" y="4314823"/>
                  <a:ext cx="119880" cy="11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775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/>
          <a:stretch/>
        </p:blipFill>
        <p:spPr bwMode="auto">
          <a:xfrm>
            <a:off x="3124200" y="2438400"/>
            <a:ext cx="3133725" cy="264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17638"/>
            <a:ext cx="7704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x and y dependence of the fields must be the same in all space.</a:t>
            </a:r>
          </a:p>
          <a:p>
            <a:endParaRPr lang="en-US" dirty="0"/>
          </a:p>
          <a:p>
            <a:r>
              <a:rPr lang="en-US" dirty="0" err="1"/>
              <a:t>Exp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k</a:t>
            </a:r>
            <a:r>
              <a:rPr lang="en-US" baseline="-25000" dirty="0" err="1"/>
              <a:t>x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k</a:t>
            </a:r>
            <a:r>
              <a:rPr lang="en-US" baseline="-25000" dirty="0" err="1"/>
              <a:t>y</a:t>
            </a:r>
            <a:r>
              <a:rPr lang="en-US" dirty="0" err="1"/>
              <a:t>y</a:t>
            </a:r>
            <a:r>
              <a:rPr lang="en-US" dirty="0"/>
              <a:t>)] factor doesn’t depend on which side of the interface you are 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499" y="5152072"/>
            <a:ext cx="6032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Wavenumbers </a:t>
            </a:r>
            <a:r>
              <a:rPr lang="en-US" dirty="0" err="1"/>
              <a:t>k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k</a:t>
            </a:r>
            <a:r>
              <a:rPr lang="en-US" baseline="-25000" dirty="0" err="1"/>
              <a:t>y</a:t>
            </a:r>
            <a:r>
              <a:rPr lang="en-US" dirty="0"/>
              <a:t> must be the same for all three waves.</a:t>
            </a:r>
          </a:p>
          <a:p>
            <a:endParaRPr lang="en-US" dirty="0"/>
          </a:p>
          <a:p>
            <a:r>
              <a:rPr lang="en-US" dirty="0"/>
              <a:t>Choose coordinates such that </a:t>
            </a:r>
            <a:r>
              <a:rPr lang="en-US" dirty="0" err="1"/>
              <a:t>k</a:t>
            </a:r>
            <a:r>
              <a:rPr lang="en-US" baseline="-25000" dirty="0" err="1"/>
              <a:t>y</a:t>
            </a:r>
            <a:r>
              <a:rPr lang="en-US" dirty="0"/>
              <a:t> = 0.</a:t>
            </a:r>
          </a:p>
          <a:p>
            <a:endParaRPr lang="en-US" dirty="0"/>
          </a:p>
          <a:p>
            <a:r>
              <a:rPr lang="en-US" dirty="0"/>
              <a:t>All three propagation vectors then lie in the x-z plane.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7EF39-D3B4-4CBF-B8F6-F20A7454C25E}"/>
              </a:ext>
            </a:extLst>
          </p:cNvPr>
          <p:cNvGrpSpPr/>
          <p:nvPr/>
        </p:nvGrpSpPr>
        <p:grpSpPr>
          <a:xfrm>
            <a:off x="790517" y="4180543"/>
            <a:ext cx="2905920" cy="884880"/>
            <a:chOff x="790517" y="4180543"/>
            <a:chExt cx="2905920" cy="88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DF626C-F88F-42CD-9B04-0AF671F0CCAF}"/>
                    </a:ext>
                  </a:extLst>
                </p14:cNvPr>
                <p14:cNvContentPartPr/>
                <p14:nvPr/>
              </p14:nvContentPartPr>
              <p14:xfrm>
                <a:off x="3011357" y="4444423"/>
                <a:ext cx="2160" cy="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DF626C-F88F-42CD-9B04-0AF671F0CC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93717" y="4426423"/>
                  <a:ext cx="3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19DD30-7DBD-44EE-8F97-A6B23B0688A6}"/>
                    </a:ext>
                  </a:extLst>
                </p14:cNvPr>
                <p14:cNvContentPartPr/>
                <p14:nvPr/>
              </p14:nvContentPartPr>
              <p14:xfrm>
                <a:off x="2985797" y="4454143"/>
                <a:ext cx="710640" cy="61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19DD30-7DBD-44EE-8F97-A6B23B0688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67797" y="4436143"/>
                  <a:ext cx="74628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2D1F2C-BD86-4725-842E-4ECB8F037501}"/>
                    </a:ext>
                  </a:extLst>
                </p14:cNvPr>
                <p14:cNvContentPartPr/>
                <p14:nvPr/>
              </p14:nvContentPartPr>
              <p14:xfrm>
                <a:off x="790517" y="4180543"/>
                <a:ext cx="811800" cy="51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2D1F2C-BD86-4725-842E-4ECB8F0375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2517" y="4162903"/>
                  <a:ext cx="8474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BADCB2-E3FA-4C7C-99C5-38384FFFFB94}"/>
                    </a:ext>
                  </a:extLst>
                </p14:cNvPr>
                <p14:cNvContentPartPr/>
                <p14:nvPr/>
              </p14:nvContentPartPr>
              <p14:xfrm>
                <a:off x="833717" y="4645663"/>
                <a:ext cx="777960" cy="22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BADCB2-E3FA-4C7C-99C5-38384FFFFB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5717" y="4628023"/>
                  <a:ext cx="813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F449FE-07DE-4DF7-8D55-FF91F7247807}"/>
                    </a:ext>
                  </a:extLst>
                </p14:cNvPr>
                <p14:cNvContentPartPr/>
                <p14:nvPr/>
              </p14:nvContentPartPr>
              <p14:xfrm>
                <a:off x="1856117" y="4539103"/>
                <a:ext cx="1176120" cy="18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F449FE-07DE-4DF7-8D55-FF91F72478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38117" y="4521463"/>
                  <a:ext cx="121176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06309C-C5C4-40E5-8B34-85BEBFD68F8C}"/>
                  </a:ext>
                </a:extLst>
              </p14:cNvPr>
              <p14:cNvContentPartPr/>
              <p14:nvPr/>
            </p14:nvContentPartPr>
            <p14:xfrm>
              <a:off x="3426797" y="4000183"/>
              <a:ext cx="194868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06309C-C5C4-40E5-8B34-85BEBFD68F8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73157" y="3892543"/>
                <a:ext cx="205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A4BED9-0938-4BC5-BF4A-9314811E988C}"/>
                  </a:ext>
                </a:extLst>
              </p14:cNvPr>
              <p14:cNvContentPartPr/>
              <p14:nvPr/>
            </p14:nvContentPartPr>
            <p14:xfrm>
              <a:off x="3442997" y="3703183"/>
              <a:ext cx="2043360" cy="17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A4BED9-0938-4BC5-BF4A-9314811E98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9357" y="3595543"/>
                <a:ext cx="2151000" cy="3938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BBD5C98-B80D-4766-82B2-9364EB4D2027}"/>
              </a:ext>
            </a:extLst>
          </p:cNvPr>
          <p:cNvSpPr txBox="1"/>
          <p:nvPr/>
        </p:nvSpPr>
        <p:spPr>
          <a:xfrm>
            <a:off x="235577" y="82352"/>
            <a:ext cx="8458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2.  Homogeneity of </a:t>
            </a:r>
            <a:r>
              <a:rPr lang="en-US" sz="2400" dirty="0" err="1"/>
              <a:t>xy</a:t>
            </a:r>
            <a:r>
              <a:rPr lang="en-US" sz="2400" dirty="0"/>
              <a:t> plane means all wavevectors lie in the same “plane of incidence”</a:t>
            </a:r>
          </a:p>
        </p:txBody>
      </p:sp>
    </p:spTree>
    <p:extLst>
      <p:ext uri="{BB962C8B-B14F-4D97-AF65-F5344CB8AC3E}">
        <p14:creationId xmlns:p14="http://schemas.microsoft.com/office/powerpoint/2010/main" val="95244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57200"/>
            <a:ext cx="6124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/>
          <a:stretch/>
        </p:blipFill>
        <p:spPr bwMode="auto">
          <a:xfrm>
            <a:off x="5105400" y="3349015"/>
            <a:ext cx="3886200" cy="32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455FC3-9172-49E8-A4DA-E5FEC2B4FF34}"/>
              </a:ext>
            </a:extLst>
          </p:cNvPr>
          <p:cNvSpPr txBox="1"/>
          <p:nvPr/>
        </p:nvSpPr>
        <p:spPr>
          <a:xfrm>
            <a:off x="2286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 Relations for ray angles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35E76C-FE27-4108-B45B-21DF17DFEBD6}"/>
                  </a:ext>
                </a:extLst>
              </p14:cNvPr>
              <p14:cNvContentPartPr/>
              <p14:nvPr/>
            </p14:nvContentPartPr>
            <p14:xfrm>
              <a:off x="5411477" y="5098543"/>
              <a:ext cx="358560" cy="81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35E76C-FE27-4108-B45B-21DF17DFEB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7477" y="4990543"/>
                <a:ext cx="466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E88B91-481D-4A64-9129-23F5018C4D92}"/>
                  </a:ext>
                </a:extLst>
              </p14:cNvPr>
              <p14:cNvContentPartPr/>
              <p14:nvPr/>
            </p14:nvContentPartPr>
            <p14:xfrm>
              <a:off x="5499677" y="5002063"/>
              <a:ext cx="2404440" cy="11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E88B91-481D-4A64-9129-23F5018C4D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5677" y="4894423"/>
                <a:ext cx="25120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670099-733D-43F3-9647-1A86965F5606}"/>
                  </a:ext>
                </a:extLst>
              </p14:cNvPr>
              <p14:cNvContentPartPr/>
              <p14:nvPr/>
            </p14:nvContentPartPr>
            <p14:xfrm>
              <a:off x="5494277" y="5079823"/>
              <a:ext cx="761400" cy="5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670099-733D-43F3-9647-1A86965F56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0277" y="4972183"/>
                <a:ext cx="8690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751E0C-9176-421E-B102-7425ED6C3223}"/>
                  </a:ext>
                </a:extLst>
              </p14:cNvPr>
              <p14:cNvContentPartPr/>
              <p14:nvPr/>
            </p14:nvContentPartPr>
            <p14:xfrm>
              <a:off x="5614157" y="5113663"/>
              <a:ext cx="622080" cy="58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751E0C-9176-421E-B102-7425ED6C32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0517" y="5006023"/>
                <a:ext cx="729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40CA11-DDA4-453B-9E87-8738B5431ADB}"/>
                  </a:ext>
                </a:extLst>
              </p14:cNvPr>
              <p14:cNvContentPartPr/>
              <p14:nvPr/>
            </p14:nvContentPartPr>
            <p14:xfrm>
              <a:off x="5513357" y="5052463"/>
              <a:ext cx="2332080" cy="64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40CA11-DDA4-453B-9E87-8738B5431A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59717" y="4944463"/>
                <a:ext cx="24397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950C9A-A8B1-499E-A0C5-F2B82F98B21F}"/>
                  </a:ext>
                </a:extLst>
              </p14:cNvPr>
              <p14:cNvContentPartPr/>
              <p14:nvPr/>
            </p14:nvContentPartPr>
            <p14:xfrm>
              <a:off x="5447117" y="5252623"/>
              <a:ext cx="2471400" cy="143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950C9A-A8B1-499E-A0C5-F2B82F98B2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93117" y="5144623"/>
                <a:ext cx="25790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8AACD83-3183-4F94-AE63-EE6514338815}"/>
                  </a:ext>
                </a:extLst>
              </p14:cNvPr>
              <p14:cNvContentPartPr/>
              <p14:nvPr/>
            </p14:nvContentPartPr>
            <p14:xfrm>
              <a:off x="5535317" y="5311303"/>
              <a:ext cx="2289600" cy="174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8AACD83-3183-4F94-AE63-EE65143388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81317" y="5203303"/>
                <a:ext cx="23972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6D2F09-C5A8-4C19-9BB6-8706F888D9E8}"/>
                  </a:ext>
                </a:extLst>
              </p14:cNvPr>
              <p14:cNvContentPartPr/>
              <p14:nvPr/>
            </p14:nvContentPartPr>
            <p14:xfrm>
              <a:off x="1689437" y="4219423"/>
              <a:ext cx="183960" cy="24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6D2F09-C5A8-4C19-9BB6-8706F888D9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35797" y="4111783"/>
                <a:ext cx="2916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D74852-002D-48F5-A181-7F361DC7D0FC}"/>
                  </a:ext>
                </a:extLst>
              </p14:cNvPr>
              <p14:cNvContentPartPr/>
              <p14:nvPr/>
            </p14:nvContentPartPr>
            <p14:xfrm>
              <a:off x="2231597" y="4166143"/>
              <a:ext cx="18360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D74852-002D-48F5-A181-7F361DC7D0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7957" y="4058143"/>
                <a:ext cx="29124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933BB3-7D33-452B-BE54-E67EDCAA8E7F}"/>
                  </a:ext>
                </a:extLst>
              </p14:cNvPr>
              <p14:cNvContentPartPr/>
              <p14:nvPr/>
            </p14:nvContentPartPr>
            <p14:xfrm>
              <a:off x="6213197" y="5786503"/>
              <a:ext cx="279360" cy="396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933BB3-7D33-452B-BE54-E67EDCAA8E7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59557" y="5678503"/>
                <a:ext cx="38700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CCF5D-2227-4EB1-981F-614884E88FE1}"/>
                  </a:ext>
                </a:extLst>
              </p14:cNvPr>
              <p14:cNvContentPartPr/>
              <p14:nvPr/>
            </p14:nvContentPartPr>
            <p14:xfrm>
              <a:off x="6997997" y="5833303"/>
              <a:ext cx="277920" cy="28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CCF5D-2227-4EB1-981F-614884E88F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43997" y="5725303"/>
                <a:ext cx="3855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F5160DF-0934-4A05-BADE-0E242FFB7B17}"/>
                  </a:ext>
                </a:extLst>
              </p14:cNvPr>
              <p14:cNvContentPartPr/>
              <p14:nvPr/>
            </p14:nvContentPartPr>
            <p14:xfrm>
              <a:off x="1767557" y="4234903"/>
              <a:ext cx="93600" cy="150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F5160DF-0934-4A05-BADE-0E242FFB7B1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13557" y="4126903"/>
                <a:ext cx="20124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5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24800" y="8382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55626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20690"/>
          <a:stretch/>
        </p:blipFill>
        <p:spPr bwMode="auto">
          <a:xfrm>
            <a:off x="0" y="0"/>
            <a:ext cx="5943600" cy="142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/>
          <a:stretch/>
        </p:blipFill>
        <p:spPr bwMode="auto">
          <a:xfrm>
            <a:off x="5646644" y="3810000"/>
            <a:ext cx="3344955" cy="282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05400" cy="35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6CF9F8-4428-48FE-A4F9-E84C964E4327}"/>
                  </a:ext>
                </a:extLst>
              </p14:cNvPr>
              <p14:cNvContentPartPr/>
              <p14:nvPr/>
            </p14:nvContentPartPr>
            <p14:xfrm>
              <a:off x="5927717" y="5299063"/>
              <a:ext cx="416520" cy="4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6CF9F8-4428-48FE-A4F9-E84C964E43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4077" y="5191063"/>
                <a:ext cx="524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97519B-1067-48B3-AD0C-5613CF90EE97}"/>
                  </a:ext>
                </a:extLst>
              </p14:cNvPr>
              <p14:cNvContentPartPr/>
              <p14:nvPr/>
            </p14:nvContentPartPr>
            <p14:xfrm>
              <a:off x="5929517" y="5219863"/>
              <a:ext cx="2148840" cy="11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97519B-1067-48B3-AD0C-5613CF90EE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5877" y="5111863"/>
                <a:ext cx="22564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33FE08-9EAB-498F-A0AC-66E0A4FD1468}"/>
                  </a:ext>
                </a:extLst>
              </p14:cNvPr>
              <p14:cNvContentPartPr/>
              <p14:nvPr/>
            </p14:nvContentPartPr>
            <p14:xfrm>
              <a:off x="5951837" y="5340823"/>
              <a:ext cx="280080" cy="2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33FE08-9EAB-498F-A0AC-66E0A4FD14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97837" y="5232823"/>
                <a:ext cx="3877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27540B-4946-49B5-A239-138648A6ED84}"/>
                  </a:ext>
                </a:extLst>
              </p14:cNvPr>
              <p14:cNvContentPartPr/>
              <p14:nvPr/>
            </p14:nvContentPartPr>
            <p14:xfrm>
              <a:off x="5916917" y="5407783"/>
              <a:ext cx="2139480" cy="176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27540B-4946-49B5-A239-138648A6ED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3277" y="5299783"/>
                <a:ext cx="224712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2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34"/>
            <a:ext cx="4943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67013"/>
            <a:ext cx="67455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62D079-6846-479D-BEC9-71D93A5ACCE7}"/>
                  </a:ext>
                </a:extLst>
              </p14:cNvPr>
              <p14:cNvContentPartPr/>
              <p14:nvPr/>
            </p14:nvContentPartPr>
            <p14:xfrm>
              <a:off x="2930717" y="5030143"/>
              <a:ext cx="27720" cy="10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62D079-6846-479D-BEC9-71D93A5ACC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7717" y="4967503"/>
                <a:ext cx="1533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8EF390-9A80-46AE-83BF-E4A8C4C6C358}"/>
                  </a:ext>
                </a:extLst>
              </p14:cNvPr>
              <p14:cNvContentPartPr/>
              <p14:nvPr/>
            </p14:nvContentPartPr>
            <p14:xfrm>
              <a:off x="3113597" y="5828263"/>
              <a:ext cx="34560" cy="13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8EF390-9A80-46AE-83BF-E4A8C4C6C3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0597" y="5765263"/>
                <a:ext cx="1602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A98F4A-7F57-48FA-BE9B-CC11662AA6E0}"/>
                  </a:ext>
                </a:extLst>
              </p14:cNvPr>
              <p14:cNvContentPartPr/>
              <p14:nvPr/>
            </p14:nvContentPartPr>
            <p14:xfrm>
              <a:off x="2915597" y="5054263"/>
              <a:ext cx="91080" cy="88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A98F4A-7F57-48FA-BE9B-CC11662AA6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7957" y="5036263"/>
                <a:ext cx="1267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26EA8B-71DE-46DB-8B5D-99CCF46D49E9}"/>
                  </a:ext>
                </a:extLst>
              </p14:cNvPr>
              <p14:cNvContentPartPr/>
              <p14:nvPr/>
            </p14:nvContentPartPr>
            <p14:xfrm>
              <a:off x="3090557" y="5857783"/>
              <a:ext cx="85320" cy="10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26EA8B-71DE-46DB-8B5D-99CCF46D49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72917" y="5839783"/>
                <a:ext cx="120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44D1487-0685-4B39-9A9B-C374CA95CC1B}"/>
                  </a:ext>
                </a:extLst>
              </p14:cNvPr>
              <p14:cNvContentPartPr/>
              <p14:nvPr/>
            </p14:nvContentPartPr>
            <p14:xfrm>
              <a:off x="6019877" y="5331103"/>
              <a:ext cx="405000" cy="27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44D1487-0685-4B39-9A9B-C374CA95CC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5877" y="5223463"/>
                <a:ext cx="51264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28B308-EB7A-4A7D-9E8A-DDFFF66BB6A6}"/>
                  </a:ext>
                </a:extLst>
              </p14:cNvPr>
              <p14:cNvContentPartPr/>
              <p14:nvPr/>
            </p14:nvContentPartPr>
            <p14:xfrm>
              <a:off x="6052997" y="5349823"/>
              <a:ext cx="365400" cy="26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28B308-EB7A-4A7D-9E8A-DDFFF66BB6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8997" y="5242183"/>
                <a:ext cx="473040" cy="4773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DD0AFB6-DF31-44B4-BB2E-4FB5ECDFB280}"/>
              </a:ext>
            </a:extLst>
          </p:cNvPr>
          <p:cNvSpPr txBox="1"/>
          <p:nvPr/>
        </p:nvSpPr>
        <p:spPr>
          <a:xfrm>
            <a:off x="146229" y="5228098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 Law of refraction for transparent media</a:t>
            </a:r>
          </a:p>
        </p:txBody>
      </p:sp>
    </p:spTree>
    <p:extLst>
      <p:ext uri="{BB962C8B-B14F-4D97-AF65-F5344CB8AC3E}">
        <p14:creationId xmlns:p14="http://schemas.microsoft.com/office/powerpoint/2010/main" val="112065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9" y="1600201"/>
            <a:ext cx="722368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878983-80D9-447A-9709-E84A3CB1CF74}"/>
              </a:ext>
            </a:extLst>
          </p:cNvPr>
          <p:cNvSpPr txBox="1"/>
          <p:nvPr/>
        </p:nvSpPr>
        <p:spPr>
          <a:xfrm flipH="1">
            <a:off x="502918" y="381000"/>
            <a:ext cx="795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Field amplitudes of reflected and refracted waves</a:t>
            </a:r>
          </a:p>
        </p:txBody>
      </p:sp>
    </p:spTree>
    <p:extLst>
      <p:ext uri="{BB962C8B-B14F-4D97-AF65-F5344CB8AC3E}">
        <p14:creationId xmlns:p14="http://schemas.microsoft.com/office/powerpoint/2010/main" val="346961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024A7C-0BB8-4D46-B38B-1D63ABB3399C}"/>
              </a:ext>
            </a:extLst>
          </p:cNvPr>
          <p:cNvGrpSpPr/>
          <p:nvPr/>
        </p:nvGrpSpPr>
        <p:grpSpPr>
          <a:xfrm>
            <a:off x="937836" y="609600"/>
            <a:ext cx="7268327" cy="4922007"/>
            <a:chOff x="580273" y="684137"/>
            <a:chExt cx="7877927" cy="55642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73" y="684137"/>
              <a:ext cx="7877927" cy="556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DF9A9A0-7188-40AE-A6C6-0D1AB076A9DE}"/>
                    </a:ext>
                  </a:extLst>
                </p14:cNvPr>
                <p14:cNvContentPartPr/>
                <p14:nvPr/>
              </p14:nvContentPartPr>
              <p14:xfrm>
                <a:off x="2683037" y="3701383"/>
                <a:ext cx="178200" cy="2294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DF9A9A0-7188-40AE-A6C6-0D1AB076A9D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24547" y="3579284"/>
                  <a:ext cx="294790" cy="2538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6CF91C-A7D3-4299-B95E-5D9EDD4F8540}"/>
                    </a:ext>
                  </a:extLst>
                </p14:cNvPr>
                <p14:cNvContentPartPr/>
                <p14:nvPr/>
              </p14:nvContentPartPr>
              <p14:xfrm>
                <a:off x="2921357" y="3686623"/>
                <a:ext cx="199800" cy="2287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6CF91C-A7D3-4299-B95E-5D9EDD4F854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62822" y="3564537"/>
                  <a:ext cx="316480" cy="253084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10B397-66F6-4444-BEF2-792CE705F0DE}"/>
              </a:ext>
            </a:extLst>
          </p:cNvPr>
          <p:cNvSpPr txBox="1"/>
          <p:nvPr/>
        </p:nvSpPr>
        <p:spPr>
          <a:xfrm>
            <a:off x="152400" y="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 Case of transverse electric (TE) polarization, electric field perpendicular to plane of incidence.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A25E5-C55F-4267-80EF-A59E54F5BB35}"/>
              </a:ext>
            </a:extLst>
          </p:cNvPr>
          <p:cNvSpPr txBox="1"/>
          <p:nvPr/>
        </p:nvSpPr>
        <p:spPr>
          <a:xfrm>
            <a:off x="304799" y="578726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Boundary conditions:  </a:t>
            </a:r>
            <a:r>
              <a:rPr lang="en-US" sz="2000" b="1" dirty="0"/>
              <a:t>E</a:t>
            </a:r>
            <a:r>
              <a:rPr lang="en-US" sz="2000" b="1" baseline="-25000" dirty="0"/>
              <a:t>t</a:t>
            </a:r>
            <a:r>
              <a:rPr lang="en-US" sz="2000" dirty="0"/>
              <a:t> continuous -&gt; </a:t>
            </a:r>
            <a:r>
              <a:rPr lang="en-US" sz="2000" dirty="0" err="1"/>
              <a:t>E</a:t>
            </a:r>
            <a:r>
              <a:rPr lang="en-US" sz="2000" baseline="-25000" dirty="0" err="1"/>
              <a:t>y</a:t>
            </a:r>
            <a:r>
              <a:rPr lang="en-US" sz="2000" dirty="0"/>
              <a:t> = E continuous</a:t>
            </a:r>
          </a:p>
          <a:p>
            <a:r>
              <a:rPr lang="en-US" sz="2000" dirty="0"/>
              <a:t>		        </a:t>
            </a:r>
            <a:r>
              <a:rPr lang="en-US" sz="2000" b="1" dirty="0" err="1"/>
              <a:t>H</a:t>
            </a:r>
            <a:r>
              <a:rPr lang="en-US" sz="2000" b="1" baseline="-25000" dirty="0" err="1"/>
              <a:t>t</a:t>
            </a:r>
            <a:r>
              <a:rPr lang="en-US" sz="2000" dirty="0"/>
              <a:t> continuous -&gt; H</a:t>
            </a:r>
            <a:r>
              <a:rPr lang="en-US" sz="2000" baseline="-25000" dirty="0"/>
              <a:t>x</a:t>
            </a:r>
            <a:r>
              <a:rPr lang="en-US" sz="2000" dirty="0"/>
              <a:t> = -c </a:t>
            </a:r>
            <a:r>
              <a:rPr lang="en-US" sz="2000" dirty="0" err="1"/>
              <a:t>k</a:t>
            </a:r>
            <a:r>
              <a:rPr lang="en-US" sz="2000" baseline="-25000" dirty="0" err="1"/>
              <a:t>z</a:t>
            </a:r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baseline="-25000" dirty="0" err="1"/>
              <a:t>y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continuous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4E6AF0-AC9C-4054-9C52-B5A3C28DB552}"/>
              </a:ext>
            </a:extLst>
          </p:cNvPr>
          <p:cNvGrpSpPr/>
          <p:nvPr/>
        </p:nvGrpSpPr>
        <p:grpSpPr>
          <a:xfrm>
            <a:off x="6330557" y="6465463"/>
            <a:ext cx="1630440" cy="310320"/>
            <a:chOff x="6330557" y="6465463"/>
            <a:chExt cx="163044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1AEC16-24C6-4971-966A-D21BC5AA6926}"/>
                    </a:ext>
                  </a:extLst>
                </p14:cNvPr>
                <p14:cNvContentPartPr/>
                <p14:nvPr/>
              </p14:nvContentPartPr>
              <p14:xfrm>
                <a:off x="6330557" y="6613063"/>
                <a:ext cx="204120" cy="10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1AEC16-24C6-4971-966A-D21BC5AA69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2917" y="6595423"/>
                  <a:ext cx="23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0D0189-4248-4569-B8FD-D52A88D89FDB}"/>
                    </a:ext>
                  </a:extLst>
                </p14:cNvPr>
                <p14:cNvContentPartPr/>
                <p14:nvPr/>
              </p14:nvContentPartPr>
              <p14:xfrm>
                <a:off x="6562397" y="6638983"/>
                <a:ext cx="195840" cy="12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0D0189-4248-4569-B8FD-D52A88D89F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44397" y="6620983"/>
                  <a:ext cx="231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017665-39B8-4FAD-A558-BE455289441C}"/>
                    </a:ext>
                  </a:extLst>
                </p14:cNvPr>
                <p14:cNvContentPartPr/>
                <p14:nvPr/>
              </p14:nvContentPartPr>
              <p14:xfrm>
                <a:off x="6828797" y="6524863"/>
                <a:ext cx="36000" cy="250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017665-39B8-4FAD-A558-BE45528944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1157" y="6507223"/>
                  <a:ext cx="71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DC0CD3-2642-4BBC-A14A-44322A4D644B}"/>
                    </a:ext>
                  </a:extLst>
                </p14:cNvPr>
                <p14:cNvContentPartPr/>
                <p14:nvPr/>
              </p14:nvContentPartPr>
              <p14:xfrm>
                <a:off x="6932477" y="6534583"/>
                <a:ext cx="19440" cy="210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DC0CD3-2642-4BBC-A14A-44322A4D644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14837" y="6516943"/>
                  <a:ext cx="55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A8DB2C-8427-463B-8731-7A031E2D4DBE}"/>
                    </a:ext>
                  </a:extLst>
                </p14:cNvPr>
                <p14:cNvContentPartPr/>
                <p14:nvPr/>
              </p14:nvContentPartPr>
              <p14:xfrm>
                <a:off x="6852197" y="6657343"/>
                <a:ext cx="82440" cy="18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A8DB2C-8427-463B-8731-7A031E2D4D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34557" y="6639343"/>
                  <a:ext cx="118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45A4A8-0487-4234-91E1-CCD89DAAFA34}"/>
                    </a:ext>
                  </a:extLst>
                </p14:cNvPr>
                <p14:cNvContentPartPr/>
                <p14:nvPr/>
              </p14:nvContentPartPr>
              <p14:xfrm>
                <a:off x="6808997" y="6481663"/>
                <a:ext cx="128520" cy="4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45A4A8-0487-4234-91E1-CCD89DAAFA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91357" y="6463663"/>
                  <a:ext cx="164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806FB0-7B51-4B1A-8994-ACF91CFCFF32}"/>
                    </a:ext>
                  </a:extLst>
                </p14:cNvPr>
                <p14:cNvContentPartPr/>
                <p14:nvPr/>
              </p14:nvContentPartPr>
              <p14:xfrm>
                <a:off x="7044437" y="6636823"/>
                <a:ext cx="98280" cy="9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806FB0-7B51-4B1A-8994-ACF91CFCFF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26437" y="6618823"/>
                  <a:ext cx="133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2070DF-E43D-4C7F-9EE6-2FD31732E956}"/>
                    </a:ext>
                  </a:extLst>
                </p14:cNvPr>
                <p14:cNvContentPartPr/>
                <p14:nvPr/>
              </p14:nvContentPartPr>
              <p14:xfrm>
                <a:off x="7038677" y="6699823"/>
                <a:ext cx="104040" cy="1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2070DF-E43D-4C7F-9EE6-2FD31732E9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0677" y="6681823"/>
                  <a:ext cx="139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E75538-4551-4EEB-98AC-FB2FBC3F9A48}"/>
                    </a:ext>
                  </a:extLst>
                </p14:cNvPr>
                <p14:cNvContentPartPr/>
                <p14:nvPr/>
              </p14:nvContentPartPr>
              <p14:xfrm>
                <a:off x="7236317" y="6623143"/>
                <a:ext cx="141840" cy="106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E75538-4551-4EEB-98AC-FB2FBC3F9A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8317" y="6605503"/>
                  <a:ext cx="177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831A02-4D95-4507-B38C-4E39DDC35D5E}"/>
                    </a:ext>
                  </a:extLst>
                </p14:cNvPr>
                <p14:cNvContentPartPr/>
                <p14:nvPr/>
              </p14:nvContentPartPr>
              <p14:xfrm>
                <a:off x="7438637" y="6508303"/>
                <a:ext cx="127080" cy="247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831A02-4D95-4507-B38C-4E39DDC35D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20997" y="6490303"/>
                  <a:ext cx="162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D53659-4571-4A6E-9F8A-5FE222A9A249}"/>
                    </a:ext>
                  </a:extLst>
                </p14:cNvPr>
                <p14:cNvContentPartPr/>
                <p14:nvPr/>
              </p14:nvContentPartPr>
              <p14:xfrm>
                <a:off x="7393277" y="6465463"/>
                <a:ext cx="126000" cy="17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D53659-4571-4A6E-9F8A-5FE222A9A2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5637" y="6447463"/>
                  <a:ext cx="161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A76694-DF1F-4216-B324-7E4CB066F1A0}"/>
                    </a:ext>
                  </a:extLst>
                </p14:cNvPr>
                <p14:cNvContentPartPr/>
                <p14:nvPr/>
              </p14:nvContentPartPr>
              <p14:xfrm>
                <a:off x="7643477" y="6544663"/>
                <a:ext cx="92880" cy="162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A76694-DF1F-4216-B324-7E4CB066F1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25837" y="6527023"/>
                  <a:ext cx="128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0779C6-957F-40CA-A285-D2FBE6099B59}"/>
                    </a:ext>
                  </a:extLst>
                </p14:cNvPr>
                <p14:cNvContentPartPr/>
                <p14:nvPr/>
              </p14:nvContentPartPr>
              <p14:xfrm>
                <a:off x="7627997" y="6586783"/>
                <a:ext cx="103680" cy="117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0779C6-957F-40CA-A285-D2FBE6099B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09997" y="6569143"/>
                  <a:ext cx="13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AEC937-F6EA-43A2-8E86-471A14299415}"/>
                    </a:ext>
                  </a:extLst>
                </p14:cNvPr>
                <p14:cNvContentPartPr/>
                <p14:nvPr/>
              </p14:nvContentPartPr>
              <p14:xfrm>
                <a:off x="7846157" y="6548263"/>
                <a:ext cx="54720" cy="212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AEC937-F6EA-43A2-8E86-471A142994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28517" y="6530623"/>
                  <a:ext cx="90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8A8CF3-2BDA-49F7-9056-8145D45A541E}"/>
                    </a:ext>
                  </a:extLst>
                </p14:cNvPr>
                <p14:cNvContentPartPr/>
                <p14:nvPr/>
              </p14:nvContentPartPr>
              <p14:xfrm>
                <a:off x="7857317" y="6685063"/>
                <a:ext cx="68400" cy="3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8A8CF3-2BDA-49F7-9056-8145D45A54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39317" y="6667423"/>
                  <a:ext cx="104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0ED1FF-06E9-4DFC-9011-F60C2B25215C}"/>
                    </a:ext>
                  </a:extLst>
                </p14:cNvPr>
                <p14:cNvContentPartPr/>
                <p14:nvPr/>
              </p14:nvContentPartPr>
              <p14:xfrm>
                <a:off x="7852637" y="6557983"/>
                <a:ext cx="108360" cy="24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0ED1FF-06E9-4DFC-9011-F60C2B2521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34637" y="6540343"/>
                  <a:ext cx="144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84FA46B-CF23-4882-8FEA-66CC2076A5EB}"/>
                    </a:ext>
                  </a:extLst>
                </p14:cNvPr>
                <p14:cNvContentPartPr/>
                <p14:nvPr/>
              </p14:nvContentPartPr>
              <p14:xfrm>
                <a:off x="7852637" y="6472303"/>
                <a:ext cx="90360" cy="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84FA46B-CF23-4882-8FEA-66CC2076A5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4637" y="6454303"/>
                  <a:ext cx="126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4CCA3A87-7690-456F-BC8D-E648C0834A96}"/>
              </a:ext>
            </a:extLst>
          </p:cNvPr>
          <p:cNvGrpSpPr/>
          <p:nvPr/>
        </p:nvGrpSpPr>
        <p:grpSpPr>
          <a:xfrm>
            <a:off x="8234237" y="6488863"/>
            <a:ext cx="823680" cy="329760"/>
            <a:chOff x="8234237" y="6488863"/>
            <a:chExt cx="8236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0601C59-B478-4808-B4EA-DC1772F71CFF}"/>
                    </a:ext>
                  </a:extLst>
                </p14:cNvPr>
                <p14:cNvContentPartPr/>
                <p14:nvPr/>
              </p14:nvContentPartPr>
              <p14:xfrm>
                <a:off x="8234237" y="6500383"/>
                <a:ext cx="126000" cy="267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0601C59-B478-4808-B4EA-DC1772F71C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16597" y="6482383"/>
                  <a:ext cx="161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33181A-8270-454F-B478-28C3683EB3A3}"/>
                    </a:ext>
                  </a:extLst>
                </p14:cNvPr>
                <p14:cNvContentPartPr/>
                <p14:nvPr/>
              </p14:nvContentPartPr>
              <p14:xfrm>
                <a:off x="8389037" y="6568783"/>
                <a:ext cx="101160" cy="83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33181A-8270-454F-B478-28C3683EB3A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71037" y="6551143"/>
                  <a:ext cx="136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DBE061-811A-4461-AA30-FE3FB9F4281A}"/>
                    </a:ext>
                  </a:extLst>
                </p14:cNvPr>
                <p14:cNvContentPartPr/>
                <p14:nvPr/>
              </p14:nvContentPartPr>
              <p14:xfrm>
                <a:off x="8381477" y="6675343"/>
                <a:ext cx="80280" cy="66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DBE061-811A-4461-AA30-FE3FB9F428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63477" y="6657703"/>
                  <a:ext cx="115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B659E5-3E89-4045-860D-E8BD80EBA8B3}"/>
                    </a:ext>
                  </a:extLst>
                </p14:cNvPr>
                <p14:cNvContentPartPr/>
                <p14:nvPr/>
              </p14:nvContentPartPr>
              <p14:xfrm>
                <a:off x="8533397" y="6590743"/>
                <a:ext cx="74520" cy="149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B659E5-3E89-4045-860D-E8BD80EBA8B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15757" y="6573103"/>
                  <a:ext cx="110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453308CE-B654-4F63-8D96-38EBBD59583D}"/>
                    </a:ext>
                  </a:extLst>
                </p14:cNvPr>
                <p14:cNvContentPartPr/>
                <p14:nvPr/>
              </p14:nvContentPartPr>
              <p14:xfrm>
                <a:off x="8663717" y="6706663"/>
                <a:ext cx="15840" cy="1692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453308CE-B654-4F63-8D96-38EBBD5958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45717" y="6688663"/>
                  <a:ext cx="51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84B3B364-97CB-4BFE-AD84-13D1741BDB97}"/>
                    </a:ext>
                  </a:extLst>
                </p14:cNvPr>
                <p14:cNvContentPartPr/>
                <p14:nvPr/>
              </p14:nvContentPartPr>
              <p14:xfrm>
                <a:off x="8722757" y="6575983"/>
                <a:ext cx="114480" cy="171000"/>
              </p14:xfrm>
            </p:contentPart>
          </mc:Choice>
          <mc:Fallback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84B3B364-97CB-4BFE-AD84-13D1741BDB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04757" y="6558343"/>
                  <a:ext cx="150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7E005391-86C5-47B4-8828-18ADF47F89CB}"/>
                    </a:ext>
                  </a:extLst>
                </p14:cNvPr>
                <p14:cNvContentPartPr/>
                <p14:nvPr/>
              </p14:nvContentPartPr>
              <p14:xfrm>
                <a:off x="8873237" y="6488863"/>
                <a:ext cx="184680" cy="329760"/>
              </p14:xfrm>
            </p:contentPart>
          </mc:Choice>
          <mc:Fallback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7E005391-86C5-47B4-8828-18ADF47F89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55237" y="6470863"/>
                  <a:ext cx="22032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F04F8E59-C449-45BE-ACD8-C8E70E2D98B1}"/>
                  </a:ext>
                </a:extLst>
              </p14:cNvPr>
              <p14:cNvContentPartPr/>
              <p14:nvPr/>
            </p14:nvContentPartPr>
            <p14:xfrm>
              <a:off x="4771757" y="6381583"/>
              <a:ext cx="1224720" cy="342360"/>
            </p14:xfrm>
          </p:contentPart>
        </mc:Choice>
        <mc:Fallback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F04F8E59-C449-45BE-ACD8-C8E70E2D98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53757" y="6363943"/>
                <a:ext cx="126036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18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529"/>
            <a:ext cx="331051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" y="3278556"/>
            <a:ext cx="5546227" cy="33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17" y="3737547"/>
            <a:ext cx="3048000" cy="3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287224" y="3936723"/>
            <a:ext cx="570368" cy="1385206"/>
          </a:xfrm>
          <a:custGeom>
            <a:avLst/>
            <a:gdLst>
              <a:gd name="connsiteX0" fmla="*/ 570368 w 570368"/>
              <a:gd name="connsiteY0" fmla="*/ 0 h 1385206"/>
              <a:gd name="connsiteX1" fmla="*/ 525101 w 570368"/>
              <a:gd name="connsiteY1" fmla="*/ 45268 h 1385206"/>
              <a:gd name="connsiteX2" fmla="*/ 497940 w 570368"/>
              <a:gd name="connsiteY2" fmla="*/ 63374 h 1385206"/>
              <a:gd name="connsiteX3" fmla="*/ 452673 w 570368"/>
              <a:gd name="connsiteY3" fmla="*/ 99588 h 1385206"/>
              <a:gd name="connsiteX4" fmla="*/ 362138 w 570368"/>
              <a:gd name="connsiteY4" fmla="*/ 199176 h 1385206"/>
              <a:gd name="connsiteX5" fmla="*/ 344031 w 570368"/>
              <a:gd name="connsiteY5" fmla="*/ 235390 h 1385206"/>
              <a:gd name="connsiteX6" fmla="*/ 316871 w 570368"/>
              <a:gd name="connsiteY6" fmla="*/ 271604 h 1385206"/>
              <a:gd name="connsiteX7" fmla="*/ 298764 w 570368"/>
              <a:gd name="connsiteY7" fmla="*/ 298765 h 1385206"/>
              <a:gd name="connsiteX8" fmla="*/ 271604 w 570368"/>
              <a:gd name="connsiteY8" fmla="*/ 398353 h 1385206"/>
              <a:gd name="connsiteX9" fmla="*/ 262550 w 570368"/>
              <a:gd name="connsiteY9" fmla="*/ 434567 h 1385206"/>
              <a:gd name="connsiteX10" fmla="*/ 280657 w 570368"/>
              <a:gd name="connsiteY10" fmla="*/ 543208 h 1385206"/>
              <a:gd name="connsiteX11" fmla="*/ 316871 w 570368"/>
              <a:gd name="connsiteY11" fmla="*/ 615636 h 1385206"/>
              <a:gd name="connsiteX12" fmla="*/ 380245 w 570368"/>
              <a:gd name="connsiteY12" fmla="*/ 697117 h 1385206"/>
              <a:gd name="connsiteX13" fmla="*/ 407406 w 570368"/>
              <a:gd name="connsiteY13" fmla="*/ 733331 h 1385206"/>
              <a:gd name="connsiteX14" fmla="*/ 461726 w 570368"/>
              <a:gd name="connsiteY14" fmla="*/ 860079 h 1385206"/>
              <a:gd name="connsiteX15" fmla="*/ 470780 w 570368"/>
              <a:gd name="connsiteY15" fmla="*/ 887240 h 1385206"/>
              <a:gd name="connsiteX16" fmla="*/ 479833 w 570368"/>
              <a:gd name="connsiteY16" fmla="*/ 914400 h 1385206"/>
              <a:gd name="connsiteX17" fmla="*/ 488887 w 570368"/>
              <a:gd name="connsiteY17" fmla="*/ 977774 h 1385206"/>
              <a:gd name="connsiteX18" fmla="*/ 497940 w 570368"/>
              <a:gd name="connsiteY18" fmla="*/ 1013988 h 1385206"/>
              <a:gd name="connsiteX19" fmla="*/ 488887 w 570368"/>
              <a:gd name="connsiteY19" fmla="*/ 1113576 h 1385206"/>
              <a:gd name="connsiteX20" fmla="*/ 470780 w 570368"/>
              <a:gd name="connsiteY20" fmla="*/ 1140737 h 1385206"/>
              <a:gd name="connsiteX21" fmla="*/ 461726 w 570368"/>
              <a:gd name="connsiteY21" fmla="*/ 1167897 h 1385206"/>
              <a:gd name="connsiteX22" fmla="*/ 434566 w 570368"/>
              <a:gd name="connsiteY22" fmla="*/ 1195058 h 1385206"/>
              <a:gd name="connsiteX23" fmla="*/ 371192 w 570368"/>
              <a:gd name="connsiteY23" fmla="*/ 1267485 h 1385206"/>
              <a:gd name="connsiteX24" fmla="*/ 316871 w 570368"/>
              <a:gd name="connsiteY24" fmla="*/ 1285592 h 1385206"/>
              <a:gd name="connsiteX25" fmla="*/ 289711 w 570368"/>
              <a:gd name="connsiteY25" fmla="*/ 1303699 h 1385206"/>
              <a:gd name="connsiteX26" fmla="*/ 235390 w 570368"/>
              <a:gd name="connsiteY26" fmla="*/ 1321806 h 1385206"/>
              <a:gd name="connsiteX27" fmla="*/ 208229 w 570368"/>
              <a:gd name="connsiteY27" fmla="*/ 1330860 h 1385206"/>
              <a:gd name="connsiteX28" fmla="*/ 126748 w 570368"/>
              <a:gd name="connsiteY28" fmla="*/ 1358020 h 1385206"/>
              <a:gd name="connsiteX29" fmla="*/ 72427 w 570368"/>
              <a:gd name="connsiteY29" fmla="*/ 1376127 h 1385206"/>
              <a:gd name="connsiteX30" fmla="*/ 0 w 570368"/>
              <a:gd name="connsiteY30" fmla="*/ 1385180 h 138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0368" h="1385206">
                <a:moveTo>
                  <a:pt x="570368" y="0"/>
                </a:moveTo>
                <a:cubicBezTo>
                  <a:pt x="555279" y="15089"/>
                  <a:pt x="541161" y="31216"/>
                  <a:pt x="525101" y="45268"/>
                </a:cubicBezTo>
                <a:cubicBezTo>
                  <a:pt x="516912" y="52433"/>
                  <a:pt x="505634" y="55680"/>
                  <a:pt x="497940" y="63374"/>
                </a:cubicBezTo>
                <a:cubicBezTo>
                  <a:pt x="456987" y="104326"/>
                  <a:pt x="505550" y="81963"/>
                  <a:pt x="452673" y="99588"/>
                </a:cubicBezTo>
                <a:cubicBezTo>
                  <a:pt x="389299" y="184087"/>
                  <a:pt x="422495" y="153909"/>
                  <a:pt x="362138" y="199176"/>
                </a:cubicBezTo>
                <a:cubicBezTo>
                  <a:pt x="356102" y="211247"/>
                  <a:pt x="351184" y="223945"/>
                  <a:pt x="344031" y="235390"/>
                </a:cubicBezTo>
                <a:cubicBezTo>
                  <a:pt x="336034" y="248186"/>
                  <a:pt x="325641" y="259325"/>
                  <a:pt x="316871" y="271604"/>
                </a:cubicBezTo>
                <a:cubicBezTo>
                  <a:pt x="310547" y="280458"/>
                  <a:pt x="304800" y="289711"/>
                  <a:pt x="298764" y="298765"/>
                </a:cubicBezTo>
                <a:cubicBezTo>
                  <a:pt x="281841" y="349535"/>
                  <a:pt x="292027" y="316662"/>
                  <a:pt x="271604" y="398353"/>
                </a:cubicBezTo>
                <a:lnTo>
                  <a:pt x="262550" y="434567"/>
                </a:lnTo>
                <a:cubicBezTo>
                  <a:pt x="263765" y="443073"/>
                  <a:pt x="274641" y="527567"/>
                  <a:pt x="280657" y="543208"/>
                </a:cubicBezTo>
                <a:cubicBezTo>
                  <a:pt x="290347" y="568401"/>
                  <a:pt x="297785" y="596550"/>
                  <a:pt x="316871" y="615636"/>
                </a:cubicBezTo>
                <a:cubicBezTo>
                  <a:pt x="372164" y="670929"/>
                  <a:pt x="315266" y="610480"/>
                  <a:pt x="380245" y="697117"/>
                </a:cubicBezTo>
                <a:cubicBezTo>
                  <a:pt x="389299" y="709188"/>
                  <a:pt x="399803" y="720297"/>
                  <a:pt x="407406" y="733331"/>
                </a:cubicBezTo>
                <a:cubicBezTo>
                  <a:pt x="442213" y="793000"/>
                  <a:pt x="442115" y="801244"/>
                  <a:pt x="461726" y="860079"/>
                </a:cubicBezTo>
                <a:lnTo>
                  <a:pt x="470780" y="887240"/>
                </a:lnTo>
                <a:lnTo>
                  <a:pt x="479833" y="914400"/>
                </a:lnTo>
                <a:cubicBezTo>
                  <a:pt x="482851" y="935525"/>
                  <a:pt x="485070" y="956779"/>
                  <a:pt x="488887" y="977774"/>
                </a:cubicBezTo>
                <a:cubicBezTo>
                  <a:pt x="491113" y="990016"/>
                  <a:pt x="497940" y="1001545"/>
                  <a:pt x="497940" y="1013988"/>
                </a:cubicBezTo>
                <a:cubicBezTo>
                  <a:pt x="497940" y="1047321"/>
                  <a:pt x="495871" y="1080983"/>
                  <a:pt x="488887" y="1113576"/>
                </a:cubicBezTo>
                <a:cubicBezTo>
                  <a:pt x="486607" y="1124216"/>
                  <a:pt x="475646" y="1131005"/>
                  <a:pt x="470780" y="1140737"/>
                </a:cubicBezTo>
                <a:cubicBezTo>
                  <a:pt x="466512" y="1149273"/>
                  <a:pt x="467020" y="1159957"/>
                  <a:pt x="461726" y="1167897"/>
                </a:cubicBezTo>
                <a:cubicBezTo>
                  <a:pt x="454624" y="1178550"/>
                  <a:pt x="442427" y="1184951"/>
                  <a:pt x="434566" y="1195058"/>
                </a:cubicBezTo>
                <a:cubicBezTo>
                  <a:pt x="405472" y="1232465"/>
                  <a:pt x="409881" y="1250290"/>
                  <a:pt x="371192" y="1267485"/>
                </a:cubicBezTo>
                <a:cubicBezTo>
                  <a:pt x="353751" y="1275237"/>
                  <a:pt x="316871" y="1285592"/>
                  <a:pt x="316871" y="1285592"/>
                </a:cubicBezTo>
                <a:cubicBezTo>
                  <a:pt x="307818" y="1291628"/>
                  <a:pt x="299654" y="1299280"/>
                  <a:pt x="289711" y="1303699"/>
                </a:cubicBezTo>
                <a:cubicBezTo>
                  <a:pt x="272270" y="1311451"/>
                  <a:pt x="253497" y="1315770"/>
                  <a:pt x="235390" y="1321806"/>
                </a:cubicBezTo>
                <a:lnTo>
                  <a:pt x="208229" y="1330860"/>
                </a:lnTo>
                <a:lnTo>
                  <a:pt x="126748" y="1358020"/>
                </a:lnTo>
                <a:cubicBezTo>
                  <a:pt x="126737" y="1358024"/>
                  <a:pt x="72438" y="1376125"/>
                  <a:pt x="72427" y="1376127"/>
                </a:cubicBezTo>
                <a:cubicBezTo>
                  <a:pt x="12153" y="1386172"/>
                  <a:pt x="36463" y="1385180"/>
                  <a:pt x="0" y="138518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34755" y="2073998"/>
            <a:ext cx="779233" cy="1439501"/>
          </a:xfrm>
          <a:custGeom>
            <a:avLst/>
            <a:gdLst>
              <a:gd name="connsiteX0" fmla="*/ 779233 w 779233"/>
              <a:gd name="connsiteY0" fmla="*/ 0 h 1439501"/>
              <a:gd name="connsiteX1" fmla="*/ 733966 w 779233"/>
              <a:gd name="connsiteY1" fmla="*/ 36214 h 1439501"/>
              <a:gd name="connsiteX2" fmla="*/ 706805 w 779233"/>
              <a:gd name="connsiteY2" fmla="*/ 54321 h 1439501"/>
              <a:gd name="connsiteX3" fmla="*/ 688698 w 779233"/>
              <a:gd name="connsiteY3" fmla="*/ 81481 h 1439501"/>
              <a:gd name="connsiteX4" fmla="*/ 634378 w 779233"/>
              <a:gd name="connsiteY4" fmla="*/ 108642 h 1439501"/>
              <a:gd name="connsiteX5" fmla="*/ 598164 w 779233"/>
              <a:gd name="connsiteY5" fmla="*/ 144856 h 1439501"/>
              <a:gd name="connsiteX6" fmla="*/ 561950 w 779233"/>
              <a:gd name="connsiteY6" fmla="*/ 162963 h 1439501"/>
              <a:gd name="connsiteX7" fmla="*/ 543843 w 779233"/>
              <a:gd name="connsiteY7" fmla="*/ 190123 h 1439501"/>
              <a:gd name="connsiteX8" fmla="*/ 507629 w 779233"/>
              <a:gd name="connsiteY8" fmla="*/ 208230 h 1439501"/>
              <a:gd name="connsiteX9" fmla="*/ 480469 w 779233"/>
              <a:gd name="connsiteY9" fmla="*/ 226337 h 1439501"/>
              <a:gd name="connsiteX10" fmla="*/ 435201 w 779233"/>
              <a:gd name="connsiteY10" fmla="*/ 262551 h 1439501"/>
              <a:gd name="connsiteX11" fmla="*/ 398988 w 779233"/>
              <a:gd name="connsiteY11" fmla="*/ 298765 h 1439501"/>
              <a:gd name="connsiteX12" fmla="*/ 371827 w 779233"/>
              <a:gd name="connsiteY12" fmla="*/ 316872 h 1439501"/>
              <a:gd name="connsiteX13" fmla="*/ 335613 w 779233"/>
              <a:gd name="connsiteY13" fmla="*/ 344032 h 1439501"/>
              <a:gd name="connsiteX14" fmla="*/ 308453 w 779233"/>
              <a:gd name="connsiteY14" fmla="*/ 362139 h 1439501"/>
              <a:gd name="connsiteX15" fmla="*/ 254132 w 779233"/>
              <a:gd name="connsiteY15" fmla="*/ 416460 h 1439501"/>
              <a:gd name="connsiteX16" fmla="*/ 226972 w 779233"/>
              <a:gd name="connsiteY16" fmla="*/ 443620 h 1439501"/>
              <a:gd name="connsiteX17" fmla="*/ 154544 w 779233"/>
              <a:gd name="connsiteY17" fmla="*/ 506994 h 1439501"/>
              <a:gd name="connsiteX18" fmla="*/ 118330 w 779233"/>
              <a:gd name="connsiteY18" fmla="*/ 570369 h 1439501"/>
              <a:gd name="connsiteX19" fmla="*/ 64009 w 779233"/>
              <a:gd name="connsiteY19" fmla="*/ 642796 h 1439501"/>
              <a:gd name="connsiteX20" fmla="*/ 45902 w 779233"/>
              <a:gd name="connsiteY20" fmla="*/ 669957 h 1439501"/>
              <a:gd name="connsiteX21" fmla="*/ 18742 w 779233"/>
              <a:gd name="connsiteY21" fmla="*/ 724278 h 1439501"/>
              <a:gd name="connsiteX22" fmla="*/ 635 w 779233"/>
              <a:gd name="connsiteY22" fmla="*/ 796705 h 1439501"/>
              <a:gd name="connsiteX23" fmla="*/ 18742 w 779233"/>
              <a:gd name="connsiteY23" fmla="*/ 1041149 h 1439501"/>
              <a:gd name="connsiteX24" fmla="*/ 36849 w 779233"/>
              <a:gd name="connsiteY24" fmla="*/ 1077363 h 1439501"/>
              <a:gd name="connsiteX25" fmla="*/ 54956 w 779233"/>
              <a:gd name="connsiteY25" fmla="*/ 1131683 h 1439501"/>
              <a:gd name="connsiteX26" fmla="*/ 100223 w 779233"/>
              <a:gd name="connsiteY26" fmla="*/ 1186004 h 1439501"/>
              <a:gd name="connsiteX27" fmla="*/ 127384 w 779233"/>
              <a:gd name="connsiteY27" fmla="*/ 1213165 h 1439501"/>
              <a:gd name="connsiteX28" fmla="*/ 163597 w 779233"/>
              <a:gd name="connsiteY28" fmla="*/ 1267485 h 1439501"/>
              <a:gd name="connsiteX29" fmla="*/ 181704 w 779233"/>
              <a:gd name="connsiteY29" fmla="*/ 1294646 h 1439501"/>
              <a:gd name="connsiteX30" fmla="*/ 208865 w 779233"/>
              <a:gd name="connsiteY30" fmla="*/ 1303699 h 1439501"/>
              <a:gd name="connsiteX31" fmla="*/ 226972 w 779233"/>
              <a:gd name="connsiteY31" fmla="*/ 1330860 h 1439501"/>
              <a:gd name="connsiteX32" fmla="*/ 254132 w 779233"/>
              <a:gd name="connsiteY32" fmla="*/ 1339913 h 1439501"/>
              <a:gd name="connsiteX33" fmla="*/ 281293 w 779233"/>
              <a:gd name="connsiteY33" fmla="*/ 1358020 h 1439501"/>
              <a:gd name="connsiteX34" fmla="*/ 362774 w 779233"/>
              <a:gd name="connsiteY34" fmla="*/ 1376127 h 1439501"/>
              <a:gd name="connsiteX35" fmla="*/ 426148 w 779233"/>
              <a:gd name="connsiteY35" fmla="*/ 1394234 h 1439501"/>
              <a:gd name="connsiteX36" fmla="*/ 462362 w 779233"/>
              <a:gd name="connsiteY36" fmla="*/ 1403287 h 1439501"/>
              <a:gd name="connsiteX37" fmla="*/ 507629 w 779233"/>
              <a:gd name="connsiteY37" fmla="*/ 1412341 h 1439501"/>
              <a:gd name="connsiteX38" fmla="*/ 580057 w 779233"/>
              <a:gd name="connsiteY38" fmla="*/ 1439501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79233" h="1439501">
                <a:moveTo>
                  <a:pt x="779233" y="0"/>
                </a:moveTo>
                <a:cubicBezTo>
                  <a:pt x="764144" y="12071"/>
                  <a:pt x="749425" y="24620"/>
                  <a:pt x="733966" y="36214"/>
                </a:cubicBezTo>
                <a:cubicBezTo>
                  <a:pt x="725261" y="42743"/>
                  <a:pt x="714499" y="46627"/>
                  <a:pt x="706805" y="54321"/>
                </a:cubicBezTo>
                <a:cubicBezTo>
                  <a:pt x="699111" y="62015"/>
                  <a:pt x="696392" y="73787"/>
                  <a:pt x="688698" y="81481"/>
                </a:cubicBezTo>
                <a:cubicBezTo>
                  <a:pt x="671148" y="99031"/>
                  <a:pt x="656468" y="101278"/>
                  <a:pt x="634378" y="108642"/>
                </a:cubicBezTo>
                <a:cubicBezTo>
                  <a:pt x="622307" y="120713"/>
                  <a:pt x="611821" y="134613"/>
                  <a:pt x="598164" y="144856"/>
                </a:cubicBezTo>
                <a:cubicBezTo>
                  <a:pt x="587367" y="152954"/>
                  <a:pt x="572318" y="154323"/>
                  <a:pt x="561950" y="162963"/>
                </a:cubicBezTo>
                <a:cubicBezTo>
                  <a:pt x="553591" y="169929"/>
                  <a:pt x="552202" y="183157"/>
                  <a:pt x="543843" y="190123"/>
                </a:cubicBezTo>
                <a:cubicBezTo>
                  <a:pt x="533475" y="198763"/>
                  <a:pt x="519347" y="201534"/>
                  <a:pt x="507629" y="208230"/>
                </a:cubicBezTo>
                <a:cubicBezTo>
                  <a:pt x="498182" y="213628"/>
                  <a:pt x="489522" y="220301"/>
                  <a:pt x="480469" y="226337"/>
                </a:cubicBezTo>
                <a:cubicBezTo>
                  <a:pt x="436346" y="292520"/>
                  <a:pt x="490859" y="222794"/>
                  <a:pt x="435201" y="262551"/>
                </a:cubicBezTo>
                <a:cubicBezTo>
                  <a:pt x="421310" y="272474"/>
                  <a:pt x="411949" y="287655"/>
                  <a:pt x="398988" y="298765"/>
                </a:cubicBezTo>
                <a:cubicBezTo>
                  <a:pt x="390726" y="305846"/>
                  <a:pt x="380681" y="310548"/>
                  <a:pt x="371827" y="316872"/>
                </a:cubicBezTo>
                <a:cubicBezTo>
                  <a:pt x="359548" y="325642"/>
                  <a:pt x="347891" y="335262"/>
                  <a:pt x="335613" y="344032"/>
                </a:cubicBezTo>
                <a:cubicBezTo>
                  <a:pt x="326759" y="350356"/>
                  <a:pt x="316585" y="354910"/>
                  <a:pt x="308453" y="362139"/>
                </a:cubicBezTo>
                <a:cubicBezTo>
                  <a:pt x="289314" y="379152"/>
                  <a:pt x="272239" y="398353"/>
                  <a:pt x="254132" y="416460"/>
                </a:cubicBezTo>
                <a:cubicBezTo>
                  <a:pt x="245079" y="425513"/>
                  <a:pt x="236970" y="435622"/>
                  <a:pt x="226972" y="443620"/>
                </a:cubicBezTo>
                <a:cubicBezTo>
                  <a:pt x="202514" y="463186"/>
                  <a:pt x="174956" y="482500"/>
                  <a:pt x="154544" y="506994"/>
                </a:cubicBezTo>
                <a:cubicBezTo>
                  <a:pt x="123674" y="544038"/>
                  <a:pt x="147848" y="526093"/>
                  <a:pt x="118330" y="570369"/>
                </a:cubicBezTo>
                <a:cubicBezTo>
                  <a:pt x="101590" y="595479"/>
                  <a:pt x="80749" y="617686"/>
                  <a:pt x="64009" y="642796"/>
                </a:cubicBezTo>
                <a:lnTo>
                  <a:pt x="45902" y="669957"/>
                </a:lnTo>
                <a:cubicBezTo>
                  <a:pt x="23147" y="738223"/>
                  <a:pt x="53842" y="654077"/>
                  <a:pt x="18742" y="724278"/>
                </a:cubicBezTo>
                <a:cubicBezTo>
                  <a:pt x="9464" y="742835"/>
                  <a:pt x="4078" y="779492"/>
                  <a:pt x="635" y="796705"/>
                </a:cubicBezTo>
                <a:cubicBezTo>
                  <a:pt x="744" y="799207"/>
                  <a:pt x="-5462" y="976605"/>
                  <a:pt x="18742" y="1041149"/>
                </a:cubicBezTo>
                <a:cubicBezTo>
                  <a:pt x="23481" y="1053786"/>
                  <a:pt x="31837" y="1064832"/>
                  <a:pt x="36849" y="1077363"/>
                </a:cubicBezTo>
                <a:cubicBezTo>
                  <a:pt x="43937" y="1095084"/>
                  <a:pt x="41460" y="1118187"/>
                  <a:pt x="54956" y="1131683"/>
                </a:cubicBezTo>
                <a:cubicBezTo>
                  <a:pt x="134315" y="1211045"/>
                  <a:pt x="37192" y="1110368"/>
                  <a:pt x="100223" y="1186004"/>
                </a:cubicBezTo>
                <a:cubicBezTo>
                  <a:pt x="108420" y="1195840"/>
                  <a:pt x="119523" y="1203058"/>
                  <a:pt x="127384" y="1213165"/>
                </a:cubicBezTo>
                <a:cubicBezTo>
                  <a:pt x="140744" y="1230342"/>
                  <a:pt x="151526" y="1249378"/>
                  <a:pt x="163597" y="1267485"/>
                </a:cubicBezTo>
                <a:cubicBezTo>
                  <a:pt x="169633" y="1276539"/>
                  <a:pt x="171381" y="1291205"/>
                  <a:pt x="181704" y="1294646"/>
                </a:cubicBezTo>
                <a:lnTo>
                  <a:pt x="208865" y="1303699"/>
                </a:lnTo>
                <a:cubicBezTo>
                  <a:pt x="214901" y="1312753"/>
                  <a:pt x="218475" y="1324063"/>
                  <a:pt x="226972" y="1330860"/>
                </a:cubicBezTo>
                <a:cubicBezTo>
                  <a:pt x="234424" y="1336822"/>
                  <a:pt x="245596" y="1335645"/>
                  <a:pt x="254132" y="1339913"/>
                </a:cubicBezTo>
                <a:cubicBezTo>
                  <a:pt x="263864" y="1344779"/>
                  <a:pt x="271561" y="1353154"/>
                  <a:pt x="281293" y="1358020"/>
                </a:cubicBezTo>
                <a:cubicBezTo>
                  <a:pt x="304789" y="1369768"/>
                  <a:pt x="339585" y="1371489"/>
                  <a:pt x="362774" y="1376127"/>
                </a:cubicBezTo>
                <a:cubicBezTo>
                  <a:pt x="409939" y="1385560"/>
                  <a:pt x="385885" y="1382731"/>
                  <a:pt x="426148" y="1394234"/>
                </a:cubicBezTo>
                <a:cubicBezTo>
                  <a:pt x="438112" y="1397652"/>
                  <a:pt x="450215" y="1400588"/>
                  <a:pt x="462362" y="1403287"/>
                </a:cubicBezTo>
                <a:cubicBezTo>
                  <a:pt x="477383" y="1406625"/>
                  <a:pt x="492783" y="1408292"/>
                  <a:pt x="507629" y="1412341"/>
                </a:cubicBezTo>
                <a:cubicBezTo>
                  <a:pt x="552158" y="1424486"/>
                  <a:pt x="550604" y="1424775"/>
                  <a:pt x="580057" y="143950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28800" y="2073999"/>
            <a:ext cx="3087233" cy="2679842"/>
          </a:xfrm>
          <a:custGeom>
            <a:avLst/>
            <a:gdLst>
              <a:gd name="connsiteX0" fmla="*/ 0 w 3087233"/>
              <a:gd name="connsiteY0" fmla="*/ 0 h 2625521"/>
              <a:gd name="connsiteX1" fmla="*/ 72428 w 3087233"/>
              <a:gd name="connsiteY1" fmla="*/ 45267 h 2625521"/>
              <a:gd name="connsiteX2" fmla="*/ 144855 w 3087233"/>
              <a:gd name="connsiteY2" fmla="*/ 81481 h 2625521"/>
              <a:gd name="connsiteX3" fmla="*/ 199176 w 3087233"/>
              <a:gd name="connsiteY3" fmla="*/ 99588 h 2625521"/>
              <a:gd name="connsiteX4" fmla="*/ 298764 w 3087233"/>
              <a:gd name="connsiteY4" fmla="*/ 108642 h 2625521"/>
              <a:gd name="connsiteX5" fmla="*/ 344032 w 3087233"/>
              <a:gd name="connsiteY5" fmla="*/ 117695 h 2625521"/>
              <a:gd name="connsiteX6" fmla="*/ 380246 w 3087233"/>
              <a:gd name="connsiteY6" fmla="*/ 126749 h 2625521"/>
              <a:gd name="connsiteX7" fmla="*/ 443620 w 3087233"/>
              <a:gd name="connsiteY7" fmla="*/ 135802 h 2625521"/>
              <a:gd name="connsiteX8" fmla="*/ 488887 w 3087233"/>
              <a:gd name="connsiteY8" fmla="*/ 144856 h 2625521"/>
              <a:gd name="connsiteX9" fmla="*/ 516048 w 3087233"/>
              <a:gd name="connsiteY9" fmla="*/ 153909 h 2625521"/>
              <a:gd name="connsiteX10" fmla="*/ 624689 w 3087233"/>
              <a:gd name="connsiteY10" fmla="*/ 162962 h 2625521"/>
              <a:gd name="connsiteX11" fmla="*/ 697117 w 3087233"/>
              <a:gd name="connsiteY11" fmla="*/ 181069 h 2625521"/>
              <a:gd name="connsiteX12" fmla="*/ 724277 w 3087233"/>
              <a:gd name="connsiteY12" fmla="*/ 190123 h 2625521"/>
              <a:gd name="connsiteX13" fmla="*/ 814812 w 3087233"/>
              <a:gd name="connsiteY13" fmla="*/ 199176 h 2625521"/>
              <a:gd name="connsiteX14" fmla="*/ 923453 w 3087233"/>
              <a:gd name="connsiteY14" fmla="*/ 217283 h 2625521"/>
              <a:gd name="connsiteX15" fmla="*/ 995881 w 3087233"/>
              <a:gd name="connsiteY15" fmla="*/ 226337 h 2625521"/>
              <a:gd name="connsiteX16" fmla="*/ 1032095 w 3087233"/>
              <a:gd name="connsiteY16" fmla="*/ 235390 h 2625521"/>
              <a:gd name="connsiteX17" fmla="*/ 1059255 w 3087233"/>
              <a:gd name="connsiteY17" fmla="*/ 244444 h 2625521"/>
              <a:gd name="connsiteX18" fmla="*/ 1149790 w 3087233"/>
              <a:gd name="connsiteY18" fmla="*/ 253497 h 2625521"/>
              <a:gd name="connsiteX19" fmla="*/ 1176950 w 3087233"/>
              <a:gd name="connsiteY19" fmla="*/ 262551 h 2625521"/>
              <a:gd name="connsiteX20" fmla="*/ 1321806 w 3087233"/>
              <a:gd name="connsiteY20" fmla="*/ 289711 h 2625521"/>
              <a:gd name="connsiteX21" fmla="*/ 1394234 w 3087233"/>
              <a:gd name="connsiteY21" fmla="*/ 316871 h 2625521"/>
              <a:gd name="connsiteX22" fmla="*/ 1439501 w 3087233"/>
              <a:gd name="connsiteY22" fmla="*/ 344032 h 2625521"/>
              <a:gd name="connsiteX23" fmla="*/ 1484768 w 3087233"/>
              <a:gd name="connsiteY23" fmla="*/ 353085 h 2625521"/>
              <a:gd name="connsiteX24" fmla="*/ 1511929 w 3087233"/>
              <a:gd name="connsiteY24" fmla="*/ 371192 h 2625521"/>
              <a:gd name="connsiteX25" fmla="*/ 1575303 w 3087233"/>
              <a:gd name="connsiteY25" fmla="*/ 389299 h 2625521"/>
              <a:gd name="connsiteX26" fmla="*/ 1674891 w 3087233"/>
              <a:gd name="connsiteY26" fmla="*/ 425513 h 2625521"/>
              <a:gd name="connsiteX27" fmla="*/ 1702051 w 3087233"/>
              <a:gd name="connsiteY27" fmla="*/ 443620 h 2625521"/>
              <a:gd name="connsiteX28" fmla="*/ 1765426 w 3087233"/>
              <a:gd name="connsiteY28" fmla="*/ 470780 h 2625521"/>
              <a:gd name="connsiteX29" fmla="*/ 1837853 w 3087233"/>
              <a:gd name="connsiteY29" fmla="*/ 497941 h 2625521"/>
              <a:gd name="connsiteX30" fmla="*/ 1874067 w 3087233"/>
              <a:gd name="connsiteY30" fmla="*/ 516048 h 2625521"/>
              <a:gd name="connsiteX31" fmla="*/ 1901228 w 3087233"/>
              <a:gd name="connsiteY31" fmla="*/ 534155 h 2625521"/>
              <a:gd name="connsiteX32" fmla="*/ 2055137 w 3087233"/>
              <a:gd name="connsiteY32" fmla="*/ 588475 h 2625521"/>
              <a:gd name="connsiteX33" fmla="*/ 2082297 w 3087233"/>
              <a:gd name="connsiteY33" fmla="*/ 606582 h 2625521"/>
              <a:gd name="connsiteX34" fmla="*/ 2154725 w 3087233"/>
              <a:gd name="connsiteY34" fmla="*/ 624689 h 2625521"/>
              <a:gd name="connsiteX35" fmla="*/ 2190939 w 3087233"/>
              <a:gd name="connsiteY35" fmla="*/ 642796 h 2625521"/>
              <a:gd name="connsiteX36" fmla="*/ 2218099 w 3087233"/>
              <a:gd name="connsiteY36" fmla="*/ 660903 h 2625521"/>
              <a:gd name="connsiteX37" fmla="*/ 2290527 w 3087233"/>
              <a:gd name="connsiteY37" fmla="*/ 679010 h 2625521"/>
              <a:gd name="connsiteX38" fmla="*/ 2372008 w 3087233"/>
              <a:gd name="connsiteY38" fmla="*/ 715224 h 2625521"/>
              <a:gd name="connsiteX39" fmla="*/ 2462543 w 3087233"/>
              <a:gd name="connsiteY39" fmla="*/ 769545 h 2625521"/>
              <a:gd name="connsiteX40" fmla="*/ 2516863 w 3087233"/>
              <a:gd name="connsiteY40" fmla="*/ 787652 h 2625521"/>
              <a:gd name="connsiteX41" fmla="*/ 2544024 w 3087233"/>
              <a:gd name="connsiteY41" fmla="*/ 796705 h 2625521"/>
              <a:gd name="connsiteX42" fmla="*/ 2607398 w 3087233"/>
              <a:gd name="connsiteY42" fmla="*/ 841972 h 2625521"/>
              <a:gd name="connsiteX43" fmla="*/ 2643612 w 3087233"/>
              <a:gd name="connsiteY43" fmla="*/ 869133 h 2625521"/>
              <a:gd name="connsiteX44" fmla="*/ 2670772 w 3087233"/>
              <a:gd name="connsiteY44" fmla="*/ 887240 h 2625521"/>
              <a:gd name="connsiteX45" fmla="*/ 2706986 w 3087233"/>
              <a:gd name="connsiteY45" fmla="*/ 923454 h 2625521"/>
              <a:gd name="connsiteX46" fmla="*/ 2743200 w 3087233"/>
              <a:gd name="connsiteY46" fmla="*/ 950614 h 2625521"/>
              <a:gd name="connsiteX47" fmla="*/ 2797521 w 3087233"/>
              <a:gd name="connsiteY47" fmla="*/ 1004935 h 2625521"/>
              <a:gd name="connsiteX48" fmla="*/ 2824681 w 3087233"/>
              <a:gd name="connsiteY48" fmla="*/ 1032095 h 2625521"/>
              <a:gd name="connsiteX49" fmla="*/ 2851842 w 3087233"/>
              <a:gd name="connsiteY49" fmla="*/ 1068309 h 2625521"/>
              <a:gd name="connsiteX50" fmla="*/ 2879002 w 3087233"/>
              <a:gd name="connsiteY50" fmla="*/ 1095469 h 2625521"/>
              <a:gd name="connsiteX51" fmla="*/ 2897109 w 3087233"/>
              <a:gd name="connsiteY51" fmla="*/ 1131683 h 2625521"/>
              <a:gd name="connsiteX52" fmla="*/ 2951430 w 3087233"/>
              <a:gd name="connsiteY52" fmla="*/ 1204111 h 2625521"/>
              <a:gd name="connsiteX53" fmla="*/ 2987644 w 3087233"/>
              <a:gd name="connsiteY53" fmla="*/ 1258432 h 2625521"/>
              <a:gd name="connsiteX54" fmla="*/ 3014804 w 3087233"/>
              <a:gd name="connsiteY54" fmla="*/ 1330860 h 2625521"/>
              <a:gd name="connsiteX55" fmla="*/ 3032911 w 3087233"/>
              <a:gd name="connsiteY55" fmla="*/ 1385180 h 2625521"/>
              <a:gd name="connsiteX56" fmla="*/ 3041964 w 3087233"/>
              <a:gd name="connsiteY56" fmla="*/ 1412341 h 2625521"/>
              <a:gd name="connsiteX57" fmla="*/ 3051018 w 3087233"/>
              <a:gd name="connsiteY57" fmla="*/ 1439501 h 2625521"/>
              <a:gd name="connsiteX58" fmla="*/ 3069125 w 3087233"/>
              <a:gd name="connsiteY58" fmla="*/ 1520982 h 2625521"/>
              <a:gd name="connsiteX59" fmla="*/ 3078178 w 3087233"/>
              <a:gd name="connsiteY59" fmla="*/ 1602463 h 2625521"/>
              <a:gd name="connsiteX60" fmla="*/ 3087232 w 3087233"/>
              <a:gd name="connsiteY60" fmla="*/ 1647731 h 2625521"/>
              <a:gd name="connsiteX61" fmla="*/ 3069125 w 3087233"/>
              <a:gd name="connsiteY61" fmla="*/ 2009869 h 2625521"/>
              <a:gd name="connsiteX62" fmla="*/ 3060071 w 3087233"/>
              <a:gd name="connsiteY62" fmla="*/ 2046083 h 2625521"/>
              <a:gd name="connsiteX63" fmla="*/ 3051018 w 3087233"/>
              <a:gd name="connsiteY63" fmla="*/ 2109458 h 2625521"/>
              <a:gd name="connsiteX64" fmla="*/ 3032911 w 3087233"/>
              <a:gd name="connsiteY64" fmla="*/ 2163778 h 2625521"/>
              <a:gd name="connsiteX65" fmla="*/ 3023857 w 3087233"/>
              <a:gd name="connsiteY65" fmla="*/ 2190939 h 2625521"/>
              <a:gd name="connsiteX66" fmla="*/ 3014804 w 3087233"/>
              <a:gd name="connsiteY66" fmla="*/ 2218099 h 2625521"/>
              <a:gd name="connsiteX67" fmla="*/ 2996697 w 3087233"/>
              <a:gd name="connsiteY67" fmla="*/ 2245260 h 2625521"/>
              <a:gd name="connsiteX68" fmla="*/ 2978590 w 3087233"/>
              <a:gd name="connsiteY68" fmla="*/ 2299580 h 2625521"/>
              <a:gd name="connsiteX69" fmla="*/ 2960483 w 3087233"/>
              <a:gd name="connsiteY69" fmla="*/ 2335794 h 2625521"/>
              <a:gd name="connsiteX70" fmla="*/ 2924269 w 3087233"/>
              <a:gd name="connsiteY70" fmla="*/ 2399168 h 2625521"/>
              <a:gd name="connsiteX71" fmla="*/ 2897109 w 3087233"/>
              <a:gd name="connsiteY71" fmla="*/ 2462543 h 2625521"/>
              <a:gd name="connsiteX72" fmla="*/ 2879002 w 3087233"/>
              <a:gd name="connsiteY72" fmla="*/ 2516863 h 2625521"/>
              <a:gd name="connsiteX73" fmla="*/ 2869949 w 3087233"/>
              <a:gd name="connsiteY73" fmla="*/ 2544024 h 2625521"/>
              <a:gd name="connsiteX74" fmla="*/ 2842788 w 3087233"/>
              <a:gd name="connsiteY74" fmla="*/ 2571184 h 2625521"/>
              <a:gd name="connsiteX75" fmla="*/ 2797521 w 3087233"/>
              <a:gd name="connsiteY75" fmla="*/ 2625505 h 262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087233" h="2625521">
                <a:moveTo>
                  <a:pt x="0" y="0"/>
                </a:moveTo>
                <a:cubicBezTo>
                  <a:pt x="85045" y="68037"/>
                  <a:pt x="10970" y="17332"/>
                  <a:pt x="72428" y="45267"/>
                </a:cubicBezTo>
                <a:cubicBezTo>
                  <a:pt x="97001" y="56436"/>
                  <a:pt x="119248" y="72945"/>
                  <a:pt x="144855" y="81481"/>
                </a:cubicBezTo>
                <a:cubicBezTo>
                  <a:pt x="162962" y="87517"/>
                  <a:pt x="180168" y="97860"/>
                  <a:pt x="199176" y="99588"/>
                </a:cubicBezTo>
                <a:lnTo>
                  <a:pt x="298764" y="108642"/>
                </a:lnTo>
                <a:cubicBezTo>
                  <a:pt x="313853" y="111660"/>
                  <a:pt x="329010" y="114357"/>
                  <a:pt x="344032" y="117695"/>
                </a:cubicBezTo>
                <a:cubicBezTo>
                  <a:pt x="356179" y="120394"/>
                  <a:pt x="368004" y="124523"/>
                  <a:pt x="380246" y="126749"/>
                </a:cubicBezTo>
                <a:cubicBezTo>
                  <a:pt x="401241" y="130566"/>
                  <a:pt x="422571" y="132294"/>
                  <a:pt x="443620" y="135802"/>
                </a:cubicBezTo>
                <a:cubicBezTo>
                  <a:pt x="458798" y="138332"/>
                  <a:pt x="473959" y="141124"/>
                  <a:pt x="488887" y="144856"/>
                </a:cubicBezTo>
                <a:cubicBezTo>
                  <a:pt x="498145" y="147171"/>
                  <a:pt x="506588" y="152648"/>
                  <a:pt x="516048" y="153909"/>
                </a:cubicBezTo>
                <a:cubicBezTo>
                  <a:pt x="552068" y="158711"/>
                  <a:pt x="588475" y="159944"/>
                  <a:pt x="624689" y="162962"/>
                </a:cubicBezTo>
                <a:cubicBezTo>
                  <a:pt x="686778" y="183659"/>
                  <a:pt x="609712" y="159218"/>
                  <a:pt x="697117" y="181069"/>
                </a:cubicBezTo>
                <a:cubicBezTo>
                  <a:pt x="706375" y="183384"/>
                  <a:pt x="714845" y="188672"/>
                  <a:pt x="724277" y="190123"/>
                </a:cubicBezTo>
                <a:cubicBezTo>
                  <a:pt x="754253" y="194735"/>
                  <a:pt x="784761" y="195078"/>
                  <a:pt x="814812" y="199176"/>
                </a:cubicBezTo>
                <a:cubicBezTo>
                  <a:pt x="851189" y="204136"/>
                  <a:pt x="887023" y="212729"/>
                  <a:pt x="923453" y="217283"/>
                </a:cubicBezTo>
                <a:cubicBezTo>
                  <a:pt x="947596" y="220301"/>
                  <a:pt x="971881" y="222337"/>
                  <a:pt x="995881" y="226337"/>
                </a:cubicBezTo>
                <a:cubicBezTo>
                  <a:pt x="1008155" y="228383"/>
                  <a:pt x="1020131" y="231972"/>
                  <a:pt x="1032095" y="235390"/>
                </a:cubicBezTo>
                <a:cubicBezTo>
                  <a:pt x="1041271" y="238012"/>
                  <a:pt x="1049823" y="242993"/>
                  <a:pt x="1059255" y="244444"/>
                </a:cubicBezTo>
                <a:cubicBezTo>
                  <a:pt x="1089231" y="249056"/>
                  <a:pt x="1119612" y="250479"/>
                  <a:pt x="1149790" y="253497"/>
                </a:cubicBezTo>
                <a:cubicBezTo>
                  <a:pt x="1158843" y="256515"/>
                  <a:pt x="1167634" y="260481"/>
                  <a:pt x="1176950" y="262551"/>
                </a:cubicBezTo>
                <a:cubicBezTo>
                  <a:pt x="1226294" y="273516"/>
                  <a:pt x="1272511" y="273280"/>
                  <a:pt x="1321806" y="289711"/>
                </a:cubicBezTo>
                <a:cubicBezTo>
                  <a:pt x="1345313" y="297546"/>
                  <a:pt x="1372582" y="306045"/>
                  <a:pt x="1394234" y="316871"/>
                </a:cubicBezTo>
                <a:cubicBezTo>
                  <a:pt x="1409973" y="324741"/>
                  <a:pt x="1423163" y="337497"/>
                  <a:pt x="1439501" y="344032"/>
                </a:cubicBezTo>
                <a:cubicBezTo>
                  <a:pt x="1453788" y="349747"/>
                  <a:pt x="1469679" y="350067"/>
                  <a:pt x="1484768" y="353085"/>
                </a:cubicBezTo>
                <a:cubicBezTo>
                  <a:pt x="1493822" y="359121"/>
                  <a:pt x="1501928" y="366906"/>
                  <a:pt x="1511929" y="371192"/>
                </a:cubicBezTo>
                <a:cubicBezTo>
                  <a:pt x="1552518" y="388587"/>
                  <a:pt x="1540084" y="371689"/>
                  <a:pt x="1575303" y="389299"/>
                </a:cubicBezTo>
                <a:cubicBezTo>
                  <a:pt x="1654614" y="428955"/>
                  <a:pt x="1584119" y="410385"/>
                  <a:pt x="1674891" y="425513"/>
                </a:cubicBezTo>
                <a:cubicBezTo>
                  <a:pt x="1683944" y="431549"/>
                  <a:pt x="1692319" y="438754"/>
                  <a:pt x="1702051" y="443620"/>
                </a:cubicBezTo>
                <a:cubicBezTo>
                  <a:pt x="1722608" y="453898"/>
                  <a:pt x="1744087" y="462244"/>
                  <a:pt x="1765426" y="470780"/>
                </a:cubicBezTo>
                <a:cubicBezTo>
                  <a:pt x="1840060" y="500634"/>
                  <a:pt x="1729134" y="449621"/>
                  <a:pt x="1837853" y="497941"/>
                </a:cubicBezTo>
                <a:cubicBezTo>
                  <a:pt x="1850186" y="503422"/>
                  <a:pt x="1862349" y="509352"/>
                  <a:pt x="1874067" y="516048"/>
                </a:cubicBezTo>
                <a:cubicBezTo>
                  <a:pt x="1883514" y="521447"/>
                  <a:pt x="1891125" y="530114"/>
                  <a:pt x="1901228" y="534155"/>
                </a:cubicBezTo>
                <a:cubicBezTo>
                  <a:pt x="1918416" y="541030"/>
                  <a:pt x="2019926" y="570870"/>
                  <a:pt x="2055137" y="588475"/>
                </a:cubicBezTo>
                <a:cubicBezTo>
                  <a:pt x="2064869" y="593341"/>
                  <a:pt x="2072109" y="602761"/>
                  <a:pt x="2082297" y="606582"/>
                </a:cubicBezTo>
                <a:cubicBezTo>
                  <a:pt x="2195667" y="649097"/>
                  <a:pt x="2076533" y="591179"/>
                  <a:pt x="2154725" y="624689"/>
                </a:cubicBezTo>
                <a:cubicBezTo>
                  <a:pt x="2167130" y="630005"/>
                  <a:pt x="2179221" y="636100"/>
                  <a:pt x="2190939" y="642796"/>
                </a:cubicBezTo>
                <a:cubicBezTo>
                  <a:pt x="2200386" y="648194"/>
                  <a:pt x="2207911" y="657082"/>
                  <a:pt x="2218099" y="660903"/>
                </a:cubicBezTo>
                <a:cubicBezTo>
                  <a:pt x="2259412" y="676396"/>
                  <a:pt x="2257024" y="662259"/>
                  <a:pt x="2290527" y="679010"/>
                </a:cubicBezTo>
                <a:cubicBezTo>
                  <a:pt x="2368843" y="718167"/>
                  <a:pt x="2302898" y="697946"/>
                  <a:pt x="2372008" y="715224"/>
                </a:cubicBezTo>
                <a:cubicBezTo>
                  <a:pt x="2402186" y="733331"/>
                  <a:pt x="2429155" y="758416"/>
                  <a:pt x="2462543" y="769545"/>
                </a:cubicBezTo>
                <a:lnTo>
                  <a:pt x="2516863" y="787652"/>
                </a:lnTo>
                <a:lnTo>
                  <a:pt x="2544024" y="796705"/>
                </a:lnTo>
                <a:cubicBezTo>
                  <a:pt x="2662434" y="885511"/>
                  <a:pt x="2514688" y="775749"/>
                  <a:pt x="2607398" y="841972"/>
                </a:cubicBezTo>
                <a:cubicBezTo>
                  <a:pt x="2619677" y="850743"/>
                  <a:pt x="2631333" y="860362"/>
                  <a:pt x="2643612" y="869133"/>
                </a:cubicBezTo>
                <a:cubicBezTo>
                  <a:pt x="2652466" y="875457"/>
                  <a:pt x="2662511" y="880159"/>
                  <a:pt x="2670772" y="887240"/>
                </a:cubicBezTo>
                <a:cubicBezTo>
                  <a:pt x="2683734" y="898350"/>
                  <a:pt x="2694138" y="912212"/>
                  <a:pt x="2706986" y="923454"/>
                </a:cubicBezTo>
                <a:cubicBezTo>
                  <a:pt x="2718342" y="933390"/>
                  <a:pt x="2731984" y="940520"/>
                  <a:pt x="2743200" y="950614"/>
                </a:cubicBezTo>
                <a:cubicBezTo>
                  <a:pt x="2762234" y="967744"/>
                  <a:pt x="2779414" y="986828"/>
                  <a:pt x="2797521" y="1004935"/>
                </a:cubicBezTo>
                <a:cubicBezTo>
                  <a:pt x="2806574" y="1013988"/>
                  <a:pt x="2816999" y="1021852"/>
                  <a:pt x="2824681" y="1032095"/>
                </a:cubicBezTo>
                <a:cubicBezTo>
                  <a:pt x="2833735" y="1044166"/>
                  <a:pt x="2842022" y="1056852"/>
                  <a:pt x="2851842" y="1068309"/>
                </a:cubicBezTo>
                <a:cubicBezTo>
                  <a:pt x="2860174" y="1078030"/>
                  <a:pt x="2871560" y="1085050"/>
                  <a:pt x="2879002" y="1095469"/>
                </a:cubicBezTo>
                <a:cubicBezTo>
                  <a:pt x="2886846" y="1106451"/>
                  <a:pt x="2889623" y="1120454"/>
                  <a:pt x="2897109" y="1131683"/>
                </a:cubicBezTo>
                <a:cubicBezTo>
                  <a:pt x="2913849" y="1156793"/>
                  <a:pt x="2934690" y="1179001"/>
                  <a:pt x="2951430" y="1204111"/>
                </a:cubicBezTo>
                <a:lnTo>
                  <a:pt x="2987644" y="1258432"/>
                </a:lnTo>
                <a:cubicBezTo>
                  <a:pt x="3007243" y="1336833"/>
                  <a:pt x="2983244" y="1251960"/>
                  <a:pt x="3014804" y="1330860"/>
                </a:cubicBezTo>
                <a:cubicBezTo>
                  <a:pt x="3021892" y="1348581"/>
                  <a:pt x="3026875" y="1367073"/>
                  <a:pt x="3032911" y="1385180"/>
                </a:cubicBezTo>
                <a:lnTo>
                  <a:pt x="3041964" y="1412341"/>
                </a:lnTo>
                <a:cubicBezTo>
                  <a:pt x="3044982" y="1421394"/>
                  <a:pt x="3049147" y="1430143"/>
                  <a:pt x="3051018" y="1439501"/>
                </a:cubicBezTo>
                <a:cubicBezTo>
                  <a:pt x="3062511" y="1496969"/>
                  <a:pt x="3056339" y="1469840"/>
                  <a:pt x="3069125" y="1520982"/>
                </a:cubicBezTo>
                <a:cubicBezTo>
                  <a:pt x="3072143" y="1548142"/>
                  <a:pt x="3074313" y="1575410"/>
                  <a:pt x="3078178" y="1602463"/>
                </a:cubicBezTo>
                <a:cubicBezTo>
                  <a:pt x="3080354" y="1617697"/>
                  <a:pt x="3087232" y="1632343"/>
                  <a:pt x="3087232" y="1647731"/>
                </a:cubicBezTo>
                <a:cubicBezTo>
                  <a:pt x="3087232" y="1735769"/>
                  <a:pt x="3087690" y="1898480"/>
                  <a:pt x="3069125" y="2009869"/>
                </a:cubicBezTo>
                <a:cubicBezTo>
                  <a:pt x="3067079" y="2022143"/>
                  <a:pt x="3062297" y="2033841"/>
                  <a:pt x="3060071" y="2046083"/>
                </a:cubicBezTo>
                <a:cubicBezTo>
                  <a:pt x="3056254" y="2067078"/>
                  <a:pt x="3055816" y="2088665"/>
                  <a:pt x="3051018" y="2109458"/>
                </a:cubicBezTo>
                <a:cubicBezTo>
                  <a:pt x="3046726" y="2128055"/>
                  <a:pt x="3038947" y="2145671"/>
                  <a:pt x="3032911" y="2163778"/>
                </a:cubicBezTo>
                <a:lnTo>
                  <a:pt x="3023857" y="2190939"/>
                </a:lnTo>
                <a:cubicBezTo>
                  <a:pt x="3020839" y="2199992"/>
                  <a:pt x="3020097" y="2210159"/>
                  <a:pt x="3014804" y="2218099"/>
                </a:cubicBezTo>
                <a:lnTo>
                  <a:pt x="2996697" y="2245260"/>
                </a:lnTo>
                <a:cubicBezTo>
                  <a:pt x="2990661" y="2263367"/>
                  <a:pt x="2987126" y="2282509"/>
                  <a:pt x="2978590" y="2299580"/>
                </a:cubicBezTo>
                <a:cubicBezTo>
                  <a:pt x="2972554" y="2311651"/>
                  <a:pt x="2967179" y="2324076"/>
                  <a:pt x="2960483" y="2335794"/>
                </a:cubicBezTo>
                <a:cubicBezTo>
                  <a:pt x="2909291" y="2425380"/>
                  <a:pt x="2978992" y="2289724"/>
                  <a:pt x="2924269" y="2399168"/>
                </a:cubicBezTo>
                <a:cubicBezTo>
                  <a:pt x="2900323" y="2494957"/>
                  <a:pt x="2932834" y="2382162"/>
                  <a:pt x="2897109" y="2462543"/>
                </a:cubicBezTo>
                <a:cubicBezTo>
                  <a:pt x="2889357" y="2479984"/>
                  <a:pt x="2885038" y="2498756"/>
                  <a:pt x="2879002" y="2516863"/>
                </a:cubicBezTo>
                <a:cubicBezTo>
                  <a:pt x="2875984" y="2525917"/>
                  <a:pt x="2876697" y="2537276"/>
                  <a:pt x="2869949" y="2544024"/>
                </a:cubicBezTo>
                <a:cubicBezTo>
                  <a:pt x="2860895" y="2553077"/>
                  <a:pt x="2850649" y="2561078"/>
                  <a:pt x="2842788" y="2571184"/>
                </a:cubicBezTo>
                <a:cubicBezTo>
                  <a:pt x="2798585" y="2628016"/>
                  <a:pt x="2829212" y="2625505"/>
                  <a:pt x="2797521" y="262550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65014" y="3830371"/>
            <a:ext cx="1914175" cy="679009"/>
          </a:xfrm>
          <a:custGeom>
            <a:avLst/>
            <a:gdLst>
              <a:gd name="connsiteX0" fmla="*/ 1394234 w 1914175"/>
              <a:gd name="connsiteY0" fmla="*/ 0 h 679009"/>
              <a:gd name="connsiteX1" fmla="*/ 1294645 w 1914175"/>
              <a:gd name="connsiteY1" fmla="*/ 18107 h 679009"/>
              <a:gd name="connsiteX2" fmla="*/ 823865 w 1914175"/>
              <a:gd name="connsiteY2" fmla="*/ 27160 h 679009"/>
              <a:gd name="connsiteX3" fmla="*/ 669956 w 1914175"/>
              <a:gd name="connsiteY3" fmla="*/ 54320 h 679009"/>
              <a:gd name="connsiteX4" fmla="*/ 633742 w 1914175"/>
              <a:gd name="connsiteY4" fmla="*/ 63374 h 679009"/>
              <a:gd name="connsiteX5" fmla="*/ 606582 w 1914175"/>
              <a:gd name="connsiteY5" fmla="*/ 72427 h 679009"/>
              <a:gd name="connsiteX6" fmla="*/ 516047 w 1914175"/>
              <a:gd name="connsiteY6" fmla="*/ 81481 h 679009"/>
              <a:gd name="connsiteX7" fmla="*/ 461727 w 1914175"/>
              <a:gd name="connsiteY7" fmla="*/ 90534 h 679009"/>
              <a:gd name="connsiteX8" fmla="*/ 425513 w 1914175"/>
              <a:gd name="connsiteY8" fmla="*/ 99588 h 679009"/>
              <a:gd name="connsiteX9" fmla="*/ 190123 w 1914175"/>
              <a:gd name="connsiteY9" fmla="*/ 108641 h 679009"/>
              <a:gd name="connsiteX10" fmla="*/ 162962 w 1914175"/>
              <a:gd name="connsiteY10" fmla="*/ 117695 h 679009"/>
              <a:gd name="connsiteX11" fmla="*/ 81481 w 1914175"/>
              <a:gd name="connsiteY11" fmla="*/ 135802 h 679009"/>
              <a:gd name="connsiteX12" fmla="*/ 27160 w 1914175"/>
              <a:gd name="connsiteY12" fmla="*/ 181069 h 679009"/>
              <a:gd name="connsiteX13" fmla="*/ 0 w 1914175"/>
              <a:gd name="connsiteY13" fmla="*/ 271604 h 679009"/>
              <a:gd name="connsiteX14" fmla="*/ 9053 w 1914175"/>
              <a:gd name="connsiteY14" fmla="*/ 416459 h 679009"/>
              <a:gd name="connsiteX15" fmla="*/ 36214 w 1914175"/>
              <a:gd name="connsiteY15" fmla="*/ 443619 h 679009"/>
              <a:gd name="connsiteX16" fmla="*/ 90535 w 1914175"/>
              <a:gd name="connsiteY16" fmla="*/ 479833 h 679009"/>
              <a:gd name="connsiteX17" fmla="*/ 162962 w 1914175"/>
              <a:gd name="connsiteY17" fmla="*/ 525101 h 679009"/>
              <a:gd name="connsiteX18" fmla="*/ 208230 w 1914175"/>
              <a:gd name="connsiteY18" fmla="*/ 543208 h 679009"/>
              <a:gd name="connsiteX19" fmla="*/ 298764 w 1914175"/>
              <a:gd name="connsiteY19" fmla="*/ 552261 h 679009"/>
              <a:gd name="connsiteX20" fmla="*/ 398352 w 1914175"/>
              <a:gd name="connsiteY20" fmla="*/ 570368 h 679009"/>
              <a:gd name="connsiteX21" fmla="*/ 552261 w 1914175"/>
              <a:gd name="connsiteY21" fmla="*/ 597528 h 679009"/>
              <a:gd name="connsiteX22" fmla="*/ 642796 w 1914175"/>
              <a:gd name="connsiteY22" fmla="*/ 615635 h 679009"/>
              <a:gd name="connsiteX23" fmla="*/ 715224 w 1914175"/>
              <a:gd name="connsiteY23" fmla="*/ 624689 h 679009"/>
              <a:gd name="connsiteX24" fmla="*/ 760491 w 1914175"/>
              <a:gd name="connsiteY24" fmla="*/ 633742 h 679009"/>
              <a:gd name="connsiteX25" fmla="*/ 814812 w 1914175"/>
              <a:gd name="connsiteY25" fmla="*/ 642796 h 679009"/>
              <a:gd name="connsiteX26" fmla="*/ 932507 w 1914175"/>
              <a:gd name="connsiteY26" fmla="*/ 660903 h 679009"/>
              <a:gd name="connsiteX27" fmla="*/ 977774 w 1914175"/>
              <a:gd name="connsiteY27" fmla="*/ 669956 h 679009"/>
              <a:gd name="connsiteX28" fmla="*/ 1385180 w 1914175"/>
              <a:gd name="connsiteY28" fmla="*/ 679009 h 679009"/>
              <a:gd name="connsiteX29" fmla="*/ 1557196 w 1914175"/>
              <a:gd name="connsiteY29" fmla="*/ 669956 h 679009"/>
              <a:gd name="connsiteX30" fmla="*/ 1647731 w 1914175"/>
              <a:gd name="connsiteY30" fmla="*/ 633742 h 679009"/>
              <a:gd name="connsiteX31" fmla="*/ 1738265 w 1914175"/>
              <a:gd name="connsiteY31" fmla="*/ 615635 h 679009"/>
              <a:gd name="connsiteX32" fmla="*/ 1792586 w 1914175"/>
              <a:gd name="connsiteY32" fmla="*/ 597528 h 679009"/>
              <a:gd name="connsiteX33" fmla="*/ 1855960 w 1914175"/>
              <a:gd name="connsiteY33" fmla="*/ 570368 h 679009"/>
              <a:gd name="connsiteX34" fmla="*/ 1901228 w 1914175"/>
              <a:gd name="connsiteY34" fmla="*/ 516047 h 679009"/>
              <a:gd name="connsiteX35" fmla="*/ 1901228 w 1914175"/>
              <a:gd name="connsiteY35" fmla="*/ 371192 h 679009"/>
              <a:gd name="connsiteX36" fmla="*/ 1883121 w 1914175"/>
              <a:gd name="connsiteY36" fmla="*/ 307817 h 679009"/>
              <a:gd name="connsiteX37" fmla="*/ 1865014 w 1914175"/>
              <a:gd name="connsiteY37" fmla="*/ 280657 h 679009"/>
              <a:gd name="connsiteX38" fmla="*/ 1810693 w 1914175"/>
              <a:gd name="connsiteY38" fmla="*/ 217283 h 679009"/>
              <a:gd name="connsiteX39" fmla="*/ 1774479 w 1914175"/>
              <a:gd name="connsiteY39" fmla="*/ 172015 h 679009"/>
              <a:gd name="connsiteX40" fmla="*/ 1738265 w 1914175"/>
              <a:gd name="connsiteY40" fmla="*/ 135802 h 679009"/>
              <a:gd name="connsiteX41" fmla="*/ 1711105 w 1914175"/>
              <a:gd name="connsiteY41" fmla="*/ 117695 h 679009"/>
              <a:gd name="connsiteX42" fmla="*/ 1683944 w 1914175"/>
              <a:gd name="connsiteY42" fmla="*/ 90534 h 679009"/>
              <a:gd name="connsiteX43" fmla="*/ 1656784 w 1914175"/>
              <a:gd name="connsiteY43" fmla="*/ 81481 h 679009"/>
              <a:gd name="connsiteX44" fmla="*/ 1602463 w 1914175"/>
              <a:gd name="connsiteY44" fmla="*/ 45267 h 679009"/>
              <a:gd name="connsiteX45" fmla="*/ 1520982 w 1914175"/>
              <a:gd name="connsiteY45" fmla="*/ 18107 h 679009"/>
              <a:gd name="connsiteX46" fmla="*/ 1466661 w 1914175"/>
              <a:gd name="connsiteY46" fmla="*/ 0 h 679009"/>
              <a:gd name="connsiteX47" fmla="*/ 1394234 w 1914175"/>
              <a:gd name="connsiteY47" fmla="*/ 0 h 67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14175" h="679009">
                <a:moveTo>
                  <a:pt x="1394234" y="0"/>
                </a:moveTo>
                <a:cubicBezTo>
                  <a:pt x="1377500" y="3347"/>
                  <a:pt x="1308633" y="17625"/>
                  <a:pt x="1294645" y="18107"/>
                </a:cubicBezTo>
                <a:cubicBezTo>
                  <a:pt x="1137783" y="23516"/>
                  <a:pt x="980792" y="24142"/>
                  <a:pt x="823865" y="27160"/>
                </a:cubicBezTo>
                <a:cubicBezTo>
                  <a:pt x="724925" y="51895"/>
                  <a:pt x="776170" y="42519"/>
                  <a:pt x="669956" y="54320"/>
                </a:cubicBezTo>
                <a:cubicBezTo>
                  <a:pt x="657885" y="57338"/>
                  <a:pt x="645706" y="59956"/>
                  <a:pt x="633742" y="63374"/>
                </a:cubicBezTo>
                <a:cubicBezTo>
                  <a:pt x="624566" y="65996"/>
                  <a:pt x="616014" y="70976"/>
                  <a:pt x="606582" y="72427"/>
                </a:cubicBezTo>
                <a:cubicBezTo>
                  <a:pt x="576606" y="77039"/>
                  <a:pt x="546142" y="77719"/>
                  <a:pt x="516047" y="81481"/>
                </a:cubicBezTo>
                <a:cubicBezTo>
                  <a:pt x="497832" y="83758"/>
                  <a:pt x="479727" y="86934"/>
                  <a:pt x="461727" y="90534"/>
                </a:cubicBezTo>
                <a:cubicBezTo>
                  <a:pt x="449526" y="92974"/>
                  <a:pt x="437928" y="98760"/>
                  <a:pt x="425513" y="99588"/>
                </a:cubicBezTo>
                <a:cubicBezTo>
                  <a:pt x="347166" y="104811"/>
                  <a:pt x="268586" y="105623"/>
                  <a:pt x="190123" y="108641"/>
                </a:cubicBezTo>
                <a:cubicBezTo>
                  <a:pt x="181069" y="111659"/>
                  <a:pt x="172278" y="115625"/>
                  <a:pt x="162962" y="117695"/>
                </a:cubicBezTo>
                <a:cubicBezTo>
                  <a:pt x="137916" y="123261"/>
                  <a:pt x="105943" y="123571"/>
                  <a:pt x="81481" y="135802"/>
                </a:cubicBezTo>
                <a:cubicBezTo>
                  <a:pt x="56270" y="148407"/>
                  <a:pt x="47185" y="161044"/>
                  <a:pt x="27160" y="181069"/>
                </a:cubicBezTo>
                <a:cubicBezTo>
                  <a:pt x="5118" y="247194"/>
                  <a:pt x="13682" y="216873"/>
                  <a:pt x="0" y="271604"/>
                </a:cubicBezTo>
                <a:cubicBezTo>
                  <a:pt x="3018" y="319889"/>
                  <a:pt x="-914" y="369118"/>
                  <a:pt x="9053" y="416459"/>
                </a:cubicBezTo>
                <a:cubicBezTo>
                  <a:pt x="11691" y="428988"/>
                  <a:pt x="26107" y="435758"/>
                  <a:pt x="36214" y="443619"/>
                </a:cubicBezTo>
                <a:cubicBezTo>
                  <a:pt x="53392" y="456979"/>
                  <a:pt x="72428" y="467762"/>
                  <a:pt x="90535" y="479833"/>
                </a:cubicBezTo>
                <a:cubicBezTo>
                  <a:pt x="107016" y="490820"/>
                  <a:pt x="149314" y="519642"/>
                  <a:pt x="162962" y="525101"/>
                </a:cubicBezTo>
                <a:cubicBezTo>
                  <a:pt x="178051" y="531137"/>
                  <a:pt x="192294" y="540021"/>
                  <a:pt x="208230" y="543208"/>
                </a:cubicBezTo>
                <a:cubicBezTo>
                  <a:pt x="237970" y="549156"/>
                  <a:pt x="268586" y="549243"/>
                  <a:pt x="298764" y="552261"/>
                </a:cubicBezTo>
                <a:cubicBezTo>
                  <a:pt x="406135" y="579102"/>
                  <a:pt x="236131" y="537923"/>
                  <a:pt x="398352" y="570368"/>
                </a:cubicBezTo>
                <a:cubicBezTo>
                  <a:pt x="552934" y="601285"/>
                  <a:pt x="384945" y="578938"/>
                  <a:pt x="552261" y="597528"/>
                </a:cubicBezTo>
                <a:cubicBezTo>
                  <a:pt x="596258" y="608528"/>
                  <a:pt x="590993" y="608235"/>
                  <a:pt x="642796" y="615635"/>
                </a:cubicBezTo>
                <a:cubicBezTo>
                  <a:pt x="666882" y="619076"/>
                  <a:pt x="691176" y="620989"/>
                  <a:pt x="715224" y="624689"/>
                </a:cubicBezTo>
                <a:cubicBezTo>
                  <a:pt x="730433" y="627029"/>
                  <a:pt x="745351" y="630989"/>
                  <a:pt x="760491" y="633742"/>
                </a:cubicBezTo>
                <a:cubicBezTo>
                  <a:pt x="778552" y="637026"/>
                  <a:pt x="796751" y="639512"/>
                  <a:pt x="814812" y="642796"/>
                </a:cubicBezTo>
                <a:cubicBezTo>
                  <a:pt x="986028" y="673926"/>
                  <a:pt x="683388" y="622577"/>
                  <a:pt x="932507" y="660903"/>
                </a:cubicBezTo>
                <a:cubicBezTo>
                  <a:pt x="947716" y="663243"/>
                  <a:pt x="962398" y="669341"/>
                  <a:pt x="977774" y="669956"/>
                </a:cubicBezTo>
                <a:cubicBezTo>
                  <a:pt x="1113501" y="675385"/>
                  <a:pt x="1249378" y="675991"/>
                  <a:pt x="1385180" y="679009"/>
                </a:cubicBezTo>
                <a:cubicBezTo>
                  <a:pt x="1442519" y="675991"/>
                  <a:pt x="1500187" y="676797"/>
                  <a:pt x="1557196" y="669956"/>
                </a:cubicBezTo>
                <a:cubicBezTo>
                  <a:pt x="1595358" y="665377"/>
                  <a:pt x="1614925" y="647801"/>
                  <a:pt x="1647731" y="633742"/>
                </a:cubicBezTo>
                <a:cubicBezTo>
                  <a:pt x="1679332" y="620199"/>
                  <a:pt x="1700782" y="620990"/>
                  <a:pt x="1738265" y="615635"/>
                </a:cubicBezTo>
                <a:lnTo>
                  <a:pt x="1792586" y="597528"/>
                </a:lnTo>
                <a:cubicBezTo>
                  <a:pt x="1814753" y="590139"/>
                  <a:pt x="1836380" y="584354"/>
                  <a:pt x="1855960" y="570368"/>
                </a:cubicBezTo>
                <a:cubicBezTo>
                  <a:pt x="1878142" y="554524"/>
                  <a:pt x="1886789" y="537706"/>
                  <a:pt x="1901228" y="516047"/>
                </a:cubicBezTo>
                <a:cubicBezTo>
                  <a:pt x="1921795" y="454345"/>
                  <a:pt x="1914842" y="486913"/>
                  <a:pt x="1901228" y="371192"/>
                </a:cubicBezTo>
                <a:cubicBezTo>
                  <a:pt x="1900336" y="363610"/>
                  <a:pt x="1888073" y="317722"/>
                  <a:pt x="1883121" y="307817"/>
                </a:cubicBezTo>
                <a:cubicBezTo>
                  <a:pt x="1878255" y="298085"/>
                  <a:pt x="1871338" y="289511"/>
                  <a:pt x="1865014" y="280657"/>
                </a:cubicBezTo>
                <a:cubicBezTo>
                  <a:pt x="1835978" y="240008"/>
                  <a:pt x="1843595" y="250185"/>
                  <a:pt x="1810693" y="217283"/>
                </a:cubicBezTo>
                <a:cubicBezTo>
                  <a:pt x="1787935" y="149012"/>
                  <a:pt x="1821281" y="230518"/>
                  <a:pt x="1774479" y="172015"/>
                </a:cubicBezTo>
                <a:cubicBezTo>
                  <a:pt x="1739364" y="128121"/>
                  <a:pt x="1797524" y="155554"/>
                  <a:pt x="1738265" y="135802"/>
                </a:cubicBezTo>
                <a:cubicBezTo>
                  <a:pt x="1729212" y="129766"/>
                  <a:pt x="1719464" y="124661"/>
                  <a:pt x="1711105" y="117695"/>
                </a:cubicBezTo>
                <a:cubicBezTo>
                  <a:pt x="1701269" y="109498"/>
                  <a:pt x="1694597" y="97636"/>
                  <a:pt x="1683944" y="90534"/>
                </a:cubicBezTo>
                <a:cubicBezTo>
                  <a:pt x="1676004" y="85240"/>
                  <a:pt x="1665837" y="84499"/>
                  <a:pt x="1656784" y="81481"/>
                </a:cubicBezTo>
                <a:cubicBezTo>
                  <a:pt x="1638677" y="69410"/>
                  <a:pt x="1623108" y="52149"/>
                  <a:pt x="1602463" y="45267"/>
                </a:cubicBezTo>
                <a:lnTo>
                  <a:pt x="1520982" y="18107"/>
                </a:lnTo>
                <a:cubicBezTo>
                  <a:pt x="1520977" y="18105"/>
                  <a:pt x="1466666" y="0"/>
                  <a:pt x="1466661" y="0"/>
                </a:cubicBezTo>
                <a:lnTo>
                  <a:pt x="1394234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11517" y="6003202"/>
            <a:ext cx="3684760" cy="778598"/>
          </a:xfrm>
          <a:custGeom>
            <a:avLst/>
            <a:gdLst>
              <a:gd name="connsiteX0" fmla="*/ 3195873 w 3684760"/>
              <a:gd name="connsiteY0" fmla="*/ 72428 h 778598"/>
              <a:gd name="connsiteX1" fmla="*/ 2471596 w 3684760"/>
              <a:gd name="connsiteY1" fmla="*/ 63375 h 778598"/>
              <a:gd name="connsiteX2" fmla="*/ 2426329 w 3684760"/>
              <a:gd name="connsiteY2" fmla="*/ 54321 h 778598"/>
              <a:gd name="connsiteX3" fmla="*/ 2362954 w 3684760"/>
              <a:gd name="connsiteY3" fmla="*/ 45268 h 778598"/>
              <a:gd name="connsiteX4" fmla="*/ 2290527 w 3684760"/>
              <a:gd name="connsiteY4" fmla="*/ 27161 h 778598"/>
              <a:gd name="connsiteX5" fmla="*/ 2118511 w 3684760"/>
              <a:gd name="connsiteY5" fmla="*/ 0 h 778598"/>
              <a:gd name="connsiteX6" fmla="*/ 887239 w 3684760"/>
              <a:gd name="connsiteY6" fmla="*/ 18107 h 778598"/>
              <a:gd name="connsiteX7" fmla="*/ 823865 w 3684760"/>
              <a:gd name="connsiteY7" fmla="*/ 36214 h 778598"/>
              <a:gd name="connsiteX8" fmla="*/ 742384 w 3684760"/>
              <a:gd name="connsiteY8" fmla="*/ 45268 h 778598"/>
              <a:gd name="connsiteX9" fmla="*/ 633742 w 3684760"/>
              <a:gd name="connsiteY9" fmla="*/ 63375 h 778598"/>
              <a:gd name="connsiteX10" fmla="*/ 561315 w 3684760"/>
              <a:gd name="connsiteY10" fmla="*/ 81481 h 778598"/>
              <a:gd name="connsiteX11" fmla="*/ 452673 w 3684760"/>
              <a:gd name="connsiteY11" fmla="*/ 99588 h 778598"/>
              <a:gd name="connsiteX12" fmla="*/ 344032 w 3684760"/>
              <a:gd name="connsiteY12" fmla="*/ 126749 h 778598"/>
              <a:gd name="connsiteX13" fmla="*/ 316871 w 3684760"/>
              <a:gd name="connsiteY13" fmla="*/ 144856 h 778598"/>
              <a:gd name="connsiteX14" fmla="*/ 289711 w 3684760"/>
              <a:gd name="connsiteY14" fmla="*/ 153909 h 778598"/>
              <a:gd name="connsiteX15" fmla="*/ 199176 w 3684760"/>
              <a:gd name="connsiteY15" fmla="*/ 181070 h 778598"/>
              <a:gd name="connsiteX16" fmla="*/ 126748 w 3684760"/>
              <a:gd name="connsiteY16" fmla="*/ 217283 h 778598"/>
              <a:gd name="connsiteX17" fmla="*/ 99588 w 3684760"/>
              <a:gd name="connsiteY17" fmla="*/ 244444 h 778598"/>
              <a:gd name="connsiteX18" fmla="*/ 72428 w 3684760"/>
              <a:gd name="connsiteY18" fmla="*/ 262551 h 778598"/>
              <a:gd name="connsiteX19" fmla="*/ 63374 w 3684760"/>
              <a:gd name="connsiteY19" fmla="*/ 289711 h 778598"/>
              <a:gd name="connsiteX20" fmla="*/ 45267 w 3684760"/>
              <a:gd name="connsiteY20" fmla="*/ 316872 h 778598"/>
              <a:gd name="connsiteX21" fmla="*/ 27160 w 3684760"/>
              <a:gd name="connsiteY21" fmla="*/ 371192 h 778598"/>
              <a:gd name="connsiteX22" fmla="*/ 18107 w 3684760"/>
              <a:gd name="connsiteY22" fmla="*/ 398353 h 778598"/>
              <a:gd name="connsiteX23" fmla="*/ 0 w 3684760"/>
              <a:gd name="connsiteY23" fmla="*/ 425513 h 778598"/>
              <a:gd name="connsiteX24" fmla="*/ 27160 w 3684760"/>
              <a:gd name="connsiteY24" fmla="*/ 552262 h 778598"/>
              <a:gd name="connsiteX25" fmla="*/ 54321 w 3684760"/>
              <a:gd name="connsiteY25" fmla="*/ 570369 h 778598"/>
              <a:gd name="connsiteX26" fmla="*/ 81481 w 3684760"/>
              <a:gd name="connsiteY26" fmla="*/ 579422 h 778598"/>
              <a:gd name="connsiteX27" fmla="*/ 108641 w 3684760"/>
              <a:gd name="connsiteY27" fmla="*/ 606582 h 778598"/>
              <a:gd name="connsiteX28" fmla="*/ 162962 w 3684760"/>
              <a:gd name="connsiteY28" fmla="*/ 633743 h 778598"/>
              <a:gd name="connsiteX29" fmla="*/ 235390 w 3684760"/>
              <a:gd name="connsiteY29" fmla="*/ 660903 h 778598"/>
              <a:gd name="connsiteX30" fmla="*/ 271604 w 3684760"/>
              <a:gd name="connsiteY30" fmla="*/ 679010 h 778598"/>
              <a:gd name="connsiteX31" fmla="*/ 353085 w 3684760"/>
              <a:gd name="connsiteY31" fmla="*/ 697117 h 778598"/>
              <a:gd name="connsiteX32" fmla="*/ 497940 w 3684760"/>
              <a:gd name="connsiteY32" fmla="*/ 715224 h 778598"/>
              <a:gd name="connsiteX33" fmla="*/ 552261 w 3684760"/>
              <a:gd name="connsiteY33" fmla="*/ 724277 h 778598"/>
              <a:gd name="connsiteX34" fmla="*/ 579422 w 3684760"/>
              <a:gd name="connsiteY34" fmla="*/ 733331 h 778598"/>
              <a:gd name="connsiteX35" fmla="*/ 715224 w 3684760"/>
              <a:gd name="connsiteY35" fmla="*/ 751438 h 778598"/>
              <a:gd name="connsiteX36" fmla="*/ 805758 w 3684760"/>
              <a:gd name="connsiteY36" fmla="*/ 769545 h 778598"/>
              <a:gd name="connsiteX37" fmla="*/ 832919 w 3684760"/>
              <a:gd name="connsiteY37" fmla="*/ 778598 h 778598"/>
              <a:gd name="connsiteX38" fmla="*/ 3014804 w 3684760"/>
              <a:gd name="connsiteY38" fmla="*/ 769545 h 778598"/>
              <a:gd name="connsiteX39" fmla="*/ 3087232 w 3684760"/>
              <a:gd name="connsiteY39" fmla="*/ 751438 h 778598"/>
              <a:gd name="connsiteX40" fmla="*/ 3177766 w 3684760"/>
              <a:gd name="connsiteY40" fmla="*/ 742384 h 778598"/>
              <a:gd name="connsiteX41" fmla="*/ 3322622 w 3684760"/>
              <a:gd name="connsiteY41" fmla="*/ 715224 h 778598"/>
              <a:gd name="connsiteX42" fmla="*/ 3358835 w 3684760"/>
              <a:gd name="connsiteY42" fmla="*/ 706171 h 778598"/>
              <a:gd name="connsiteX43" fmla="*/ 3413156 w 3684760"/>
              <a:gd name="connsiteY43" fmla="*/ 688064 h 778598"/>
              <a:gd name="connsiteX44" fmla="*/ 3467477 w 3684760"/>
              <a:gd name="connsiteY44" fmla="*/ 633743 h 778598"/>
              <a:gd name="connsiteX45" fmla="*/ 3503691 w 3684760"/>
              <a:gd name="connsiteY45" fmla="*/ 579422 h 778598"/>
              <a:gd name="connsiteX46" fmla="*/ 3521798 w 3684760"/>
              <a:gd name="connsiteY46" fmla="*/ 552262 h 778598"/>
              <a:gd name="connsiteX47" fmla="*/ 3548958 w 3684760"/>
              <a:gd name="connsiteY47" fmla="*/ 525101 h 778598"/>
              <a:gd name="connsiteX48" fmla="*/ 3585172 w 3684760"/>
              <a:gd name="connsiteY48" fmla="*/ 479834 h 778598"/>
              <a:gd name="connsiteX49" fmla="*/ 3639493 w 3684760"/>
              <a:gd name="connsiteY49" fmla="*/ 389299 h 778598"/>
              <a:gd name="connsiteX50" fmla="*/ 3684760 w 3684760"/>
              <a:gd name="connsiteY50" fmla="*/ 334978 h 778598"/>
              <a:gd name="connsiteX51" fmla="*/ 3675707 w 3684760"/>
              <a:gd name="connsiteY51" fmla="*/ 253497 h 778598"/>
              <a:gd name="connsiteX52" fmla="*/ 3630439 w 3684760"/>
              <a:gd name="connsiteY52" fmla="*/ 199177 h 778598"/>
              <a:gd name="connsiteX53" fmla="*/ 3603279 w 3684760"/>
              <a:gd name="connsiteY53" fmla="*/ 190123 h 778598"/>
              <a:gd name="connsiteX54" fmla="*/ 3539905 w 3684760"/>
              <a:gd name="connsiteY54" fmla="*/ 144856 h 778598"/>
              <a:gd name="connsiteX55" fmla="*/ 3521798 w 3684760"/>
              <a:gd name="connsiteY55" fmla="*/ 117695 h 778598"/>
              <a:gd name="connsiteX56" fmla="*/ 3458424 w 3684760"/>
              <a:gd name="connsiteY56" fmla="*/ 99588 h 778598"/>
              <a:gd name="connsiteX57" fmla="*/ 3395049 w 3684760"/>
              <a:gd name="connsiteY57" fmla="*/ 81481 h 778598"/>
              <a:gd name="connsiteX58" fmla="*/ 3349782 w 3684760"/>
              <a:gd name="connsiteY58" fmla="*/ 72428 h 778598"/>
              <a:gd name="connsiteX59" fmla="*/ 3195873 w 3684760"/>
              <a:gd name="connsiteY59" fmla="*/ 72428 h 77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84760" h="778598">
                <a:moveTo>
                  <a:pt x="3195873" y="72428"/>
                </a:moveTo>
                <a:lnTo>
                  <a:pt x="2471596" y="63375"/>
                </a:lnTo>
                <a:cubicBezTo>
                  <a:pt x="2456212" y="63013"/>
                  <a:pt x="2441507" y="56851"/>
                  <a:pt x="2426329" y="54321"/>
                </a:cubicBezTo>
                <a:cubicBezTo>
                  <a:pt x="2405280" y="50813"/>
                  <a:pt x="2384079" y="48286"/>
                  <a:pt x="2362954" y="45268"/>
                </a:cubicBezTo>
                <a:cubicBezTo>
                  <a:pt x="2326275" y="33041"/>
                  <a:pt x="2336962" y="35355"/>
                  <a:pt x="2290527" y="27161"/>
                </a:cubicBezTo>
                <a:cubicBezTo>
                  <a:pt x="2198666" y="10950"/>
                  <a:pt x="2196242" y="11105"/>
                  <a:pt x="2118511" y="0"/>
                </a:cubicBezTo>
                <a:lnTo>
                  <a:pt x="887239" y="18107"/>
                </a:lnTo>
                <a:cubicBezTo>
                  <a:pt x="853174" y="19109"/>
                  <a:pt x="854082" y="31178"/>
                  <a:pt x="823865" y="36214"/>
                </a:cubicBezTo>
                <a:cubicBezTo>
                  <a:pt x="796909" y="40707"/>
                  <a:pt x="769544" y="42250"/>
                  <a:pt x="742384" y="45268"/>
                </a:cubicBezTo>
                <a:cubicBezTo>
                  <a:pt x="639210" y="71060"/>
                  <a:pt x="803295" y="31584"/>
                  <a:pt x="633742" y="63375"/>
                </a:cubicBezTo>
                <a:cubicBezTo>
                  <a:pt x="609283" y="67961"/>
                  <a:pt x="586008" y="78394"/>
                  <a:pt x="561315" y="81481"/>
                </a:cubicBezTo>
                <a:cubicBezTo>
                  <a:pt x="398576" y="101825"/>
                  <a:pt x="552363" y="79650"/>
                  <a:pt x="452673" y="99588"/>
                </a:cubicBezTo>
                <a:cubicBezTo>
                  <a:pt x="423582" y="105406"/>
                  <a:pt x="369960" y="109464"/>
                  <a:pt x="344032" y="126749"/>
                </a:cubicBezTo>
                <a:cubicBezTo>
                  <a:pt x="334978" y="132785"/>
                  <a:pt x="326603" y="139990"/>
                  <a:pt x="316871" y="144856"/>
                </a:cubicBezTo>
                <a:cubicBezTo>
                  <a:pt x="308335" y="149124"/>
                  <a:pt x="298887" y="151287"/>
                  <a:pt x="289711" y="153909"/>
                </a:cubicBezTo>
                <a:cubicBezTo>
                  <a:pt x="259390" y="162572"/>
                  <a:pt x="227860" y="166729"/>
                  <a:pt x="199176" y="181070"/>
                </a:cubicBezTo>
                <a:lnTo>
                  <a:pt x="126748" y="217283"/>
                </a:lnTo>
                <a:cubicBezTo>
                  <a:pt x="117695" y="226337"/>
                  <a:pt x="109424" y="236247"/>
                  <a:pt x="99588" y="244444"/>
                </a:cubicBezTo>
                <a:cubicBezTo>
                  <a:pt x="91229" y="251410"/>
                  <a:pt x="79225" y="254055"/>
                  <a:pt x="72428" y="262551"/>
                </a:cubicBezTo>
                <a:cubicBezTo>
                  <a:pt x="66466" y="270003"/>
                  <a:pt x="67642" y="281175"/>
                  <a:pt x="63374" y="289711"/>
                </a:cubicBezTo>
                <a:cubicBezTo>
                  <a:pt x="58508" y="299443"/>
                  <a:pt x="51303" y="307818"/>
                  <a:pt x="45267" y="316872"/>
                </a:cubicBezTo>
                <a:lnTo>
                  <a:pt x="27160" y="371192"/>
                </a:lnTo>
                <a:cubicBezTo>
                  <a:pt x="24142" y="380246"/>
                  <a:pt x="23401" y="390413"/>
                  <a:pt x="18107" y="398353"/>
                </a:cubicBezTo>
                <a:lnTo>
                  <a:pt x="0" y="425513"/>
                </a:lnTo>
                <a:cubicBezTo>
                  <a:pt x="4433" y="474274"/>
                  <a:pt x="-7607" y="517495"/>
                  <a:pt x="27160" y="552262"/>
                </a:cubicBezTo>
                <a:cubicBezTo>
                  <a:pt x="34854" y="559956"/>
                  <a:pt x="44589" y="565503"/>
                  <a:pt x="54321" y="570369"/>
                </a:cubicBezTo>
                <a:cubicBezTo>
                  <a:pt x="62857" y="574637"/>
                  <a:pt x="72428" y="576404"/>
                  <a:pt x="81481" y="579422"/>
                </a:cubicBezTo>
                <a:cubicBezTo>
                  <a:pt x="90534" y="588475"/>
                  <a:pt x="98805" y="598386"/>
                  <a:pt x="108641" y="606582"/>
                </a:cubicBezTo>
                <a:cubicBezTo>
                  <a:pt x="139343" y="632167"/>
                  <a:pt x="129338" y="619332"/>
                  <a:pt x="162962" y="633743"/>
                </a:cubicBezTo>
                <a:cubicBezTo>
                  <a:pt x="229237" y="662147"/>
                  <a:pt x="168629" y="644214"/>
                  <a:pt x="235390" y="660903"/>
                </a:cubicBezTo>
                <a:cubicBezTo>
                  <a:pt x="247461" y="666939"/>
                  <a:pt x="258967" y="674271"/>
                  <a:pt x="271604" y="679010"/>
                </a:cubicBezTo>
                <a:cubicBezTo>
                  <a:pt x="285286" y="684141"/>
                  <a:pt x="341943" y="695091"/>
                  <a:pt x="353085" y="697117"/>
                </a:cubicBezTo>
                <a:cubicBezTo>
                  <a:pt x="443843" y="713619"/>
                  <a:pt x="378365" y="700278"/>
                  <a:pt x="497940" y="715224"/>
                </a:cubicBezTo>
                <a:cubicBezTo>
                  <a:pt x="516155" y="717501"/>
                  <a:pt x="534154" y="721259"/>
                  <a:pt x="552261" y="724277"/>
                </a:cubicBezTo>
                <a:cubicBezTo>
                  <a:pt x="561315" y="727295"/>
                  <a:pt x="570106" y="731261"/>
                  <a:pt x="579422" y="733331"/>
                </a:cubicBezTo>
                <a:cubicBezTo>
                  <a:pt x="620053" y="742360"/>
                  <a:pt x="676008" y="747080"/>
                  <a:pt x="715224" y="751438"/>
                </a:cubicBezTo>
                <a:cubicBezTo>
                  <a:pt x="776584" y="771891"/>
                  <a:pt x="701730" y="748739"/>
                  <a:pt x="805758" y="769545"/>
                </a:cubicBezTo>
                <a:cubicBezTo>
                  <a:pt x="815116" y="771417"/>
                  <a:pt x="823865" y="775580"/>
                  <a:pt x="832919" y="778598"/>
                </a:cubicBezTo>
                <a:lnTo>
                  <a:pt x="3014804" y="769545"/>
                </a:lnTo>
                <a:cubicBezTo>
                  <a:pt x="3080424" y="769011"/>
                  <a:pt x="3038654" y="758912"/>
                  <a:pt x="3087232" y="751438"/>
                </a:cubicBezTo>
                <a:cubicBezTo>
                  <a:pt x="3117208" y="746826"/>
                  <a:pt x="3147588" y="745402"/>
                  <a:pt x="3177766" y="742384"/>
                </a:cubicBezTo>
                <a:cubicBezTo>
                  <a:pt x="3262961" y="708306"/>
                  <a:pt x="3188431" y="733115"/>
                  <a:pt x="3322622" y="715224"/>
                </a:cubicBezTo>
                <a:cubicBezTo>
                  <a:pt x="3334955" y="713580"/>
                  <a:pt x="3346917" y="709746"/>
                  <a:pt x="3358835" y="706171"/>
                </a:cubicBezTo>
                <a:cubicBezTo>
                  <a:pt x="3377117" y="700687"/>
                  <a:pt x="3413156" y="688064"/>
                  <a:pt x="3413156" y="688064"/>
                </a:cubicBezTo>
                <a:cubicBezTo>
                  <a:pt x="3431263" y="669957"/>
                  <a:pt x="3453273" y="655049"/>
                  <a:pt x="3467477" y="633743"/>
                </a:cubicBezTo>
                <a:lnTo>
                  <a:pt x="3503691" y="579422"/>
                </a:lnTo>
                <a:cubicBezTo>
                  <a:pt x="3509727" y="570369"/>
                  <a:pt x="3514104" y="559956"/>
                  <a:pt x="3521798" y="552262"/>
                </a:cubicBezTo>
                <a:lnTo>
                  <a:pt x="3548958" y="525101"/>
                </a:lnTo>
                <a:cubicBezTo>
                  <a:pt x="3569348" y="463937"/>
                  <a:pt x="3541071" y="530236"/>
                  <a:pt x="3585172" y="479834"/>
                </a:cubicBezTo>
                <a:cubicBezTo>
                  <a:pt x="3621652" y="438143"/>
                  <a:pt x="3616132" y="430181"/>
                  <a:pt x="3639493" y="389299"/>
                </a:cubicBezTo>
                <a:cubicBezTo>
                  <a:pt x="3656298" y="359890"/>
                  <a:pt x="3659795" y="359943"/>
                  <a:pt x="3684760" y="334978"/>
                </a:cubicBezTo>
                <a:cubicBezTo>
                  <a:pt x="3681742" y="307818"/>
                  <a:pt x="3682335" y="280009"/>
                  <a:pt x="3675707" y="253497"/>
                </a:cubicBezTo>
                <a:cubicBezTo>
                  <a:pt x="3672367" y="240136"/>
                  <a:pt x="3639561" y="205258"/>
                  <a:pt x="3630439" y="199177"/>
                </a:cubicBezTo>
                <a:cubicBezTo>
                  <a:pt x="3622499" y="193883"/>
                  <a:pt x="3612332" y="193141"/>
                  <a:pt x="3603279" y="190123"/>
                </a:cubicBezTo>
                <a:cubicBezTo>
                  <a:pt x="3476131" y="62975"/>
                  <a:pt x="3682910" y="264028"/>
                  <a:pt x="3539905" y="144856"/>
                </a:cubicBezTo>
                <a:cubicBezTo>
                  <a:pt x="3531546" y="137890"/>
                  <a:pt x="3530295" y="124492"/>
                  <a:pt x="3521798" y="117695"/>
                </a:cubicBezTo>
                <a:cubicBezTo>
                  <a:pt x="3515771" y="112874"/>
                  <a:pt x="3460950" y="100310"/>
                  <a:pt x="3458424" y="99588"/>
                </a:cubicBezTo>
                <a:cubicBezTo>
                  <a:pt x="3405516" y="84471"/>
                  <a:pt x="3458700" y="95626"/>
                  <a:pt x="3395049" y="81481"/>
                </a:cubicBezTo>
                <a:cubicBezTo>
                  <a:pt x="3380028" y="78143"/>
                  <a:pt x="3365149" y="73237"/>
                  <a:pt x="3349782" y="72428"/>
                </a:cubicBezTo>
                <a:cubicBezTo>
                  <a:pt x="3307591" y="70208"/>
                  <a:pt x="3342237" y="73937"/>
                  <a:pt x="3195873" y="7242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54C67-A17E-4B72-9208-F9850718B811}"/>
              </a:ext>
            </a:extLst>
          </p:cNvPr>
          <p:cNvSpPr txBox="1"/>
          <p:nvPr/>
        </p:nvSpPr>
        <p:spPr>
          <a:xfrm>
            <a:off x="152400" y="123016"/>
            <a:ext cx="791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Apply BC and superposition principle </a:t>
            </a:r>
          </a:p>
        </p:txBody>
      </p:sp>
    </p:spTree>
    <p:extLst>
      <p:ext uri="{BB962C8B-B14F-4D97-AF65-F5344CB8AC3E}">
        <p14:creationId xmlns:p14="http://schemas.microsoft.com/office/powerpoint/2010/main" val="2077543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588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Office Theme</vt:lpstr>
      <vt:lpstr>Reflection and Refraction of Electromagnetic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46</cp:revision>
  <dcterms:created xsi:type="dcterms:W3CDTF">2013-04-11T15:54:55Z</dcterms:created>
  <dcterms:modified xsi:type="dcterms:W3CDTF">2021-04-23T14:08:37Z</dcterms:modified>
</cp:coreProperties>
</file>